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tags/tag3.xml" ContentType="application/vnd.openxmlformats-officedocument.presentationml.tags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tags/tag4.xml" ContentType="application/vnd.openxmlformats-officedocument.presentationml.tags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tags/tag5.xml" ContentType="application/vnd.openxmlformats-officedocument.presentationml.tags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tags/tag6.xml" ContentType="application/vnd.openxmlformats-officedocument.presentationml.tags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tags/tag7.xml" ContentType="application/vnd.openxmlformats-officedocument.presentationml.tags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tags/tag8.xml" ContentType="application/vnd.openxmlformats-officedocument.presentationml.tags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tags/tag9.xml" ContentType="application/vnd.openxmlformats-officedocument.presentationml.tags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tags/tag10.xml" ContentType="application/vnd.openxmlformats-officedocument.presentationml.tags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tags/tag14.xml" ContentType="application/vnd.openxmlformats-officedocument.presentationml.tags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tags/tag15.xml" ContentType="application/vnd.openxmlformats-officedocument.presentationml.tags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tags/tag16.xml" ContentType="application/vnd.openxmlformats-officedocument.presentationml.tags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tags/tag17.xml" ContentType="application/vnd.openxmlformats-officedocument.presentationml.tags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tags/tag18.xml" ContentType="application/vnd.openxmlformats-officedocument.presentationml.tags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4"/>
  </p:notesMasterIdLst>
  <p:handoutMasterIdLst>
    <p:handoutMasterId r:id="rId25"/>
  </p:handoutMasterIdLst>
  <p:sldIdLst>
    <p:sldId id="860" r:id="rId2"/>
    <p:sldId id="871" r:id="rId3"/>
    <p:sldId id="881" r:id="rId4"/>
    <p:sldId id="862" r:id="rId5"/>
    <p:sldId id="863" r:id="rId6"/>
    <p:sldId id="864" r:id="rId7"/>
    <p:sldId id="859" r:id="rId8"/>
    <p:sldId id="865" r:id="rId9"/>
    <p:sldId id="866" r:id="rId10"/>
    <p:sldId id="868" r:id="rId11"/>
    <p:sldId id="867" r:id="rId12"/>
    <p:sldId id="861" r:id="rId13"/>
    <p:sldId id="872" r:id="rId14"/>
    <p:sldId id="873" r:id="rId15"/>
    <p:sldId id="869" r:id="rId16"/>
    <p:sldId id="875" r:id="rId17"/>
    <p:sldId id="876" r:id="rId18"/>
    <p:sldId id="877" r:id="rId19"/>
    <p:sldId id="1439" r:id="rId20"/>
    <p:sldId id="899" r:id="rId21"/>
    <p:sldId id="900" r:id="rId22"/>
    <p:sldId id="905" r:id="rId23"/>
  </p:sldIdLst>
  <p:sldSz cx="9144000" cy="6858000" type="screen4x3"/>
  <p:notesSz cx="6997700" cy="9271000"/>
  <p:custDataLst>
    <p:tags r:id="rId26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FF"/>
    <a:srgbClr val="FFCCCC"/>
    <a:srgbClr val="99FFCC"/>
    <a:srgbClr val="FF0000"/>
    <a:srgbClr val="CC66FF"/>
    <a:srgbClr val="FF99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94626"/>
  </p:normalViewPr>
  <p:slideViewPr>
    <p:cSldViewPr>
      <p:cViewPr varScale="1">
        <p:scale>
          <a:sx n="121" d="100"/>
          <a:sy n="121" d="100"/>
        </p:scale>
        <p:origin x="13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49.08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23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66 118 24575,'0'35'0,"0"-1"0,0-7 0,0 0 0,0 6 0,0-9 0,0 8 0,0-14 0,0 3 0,0-8 0,7 2 0,-2-9 0,16 5 0,-7-10 0,12 3 0,-4-4 0,6 0 0,-6 0 0,5-4 0,-10-5 0,5-4 0,-5-4 0,-1 1 0,-3-1 0,-1 0 0,-4 0 0,1 1 0,-5-1 0,0-4 0,-4 3 0,0-9 0,0 9 0,-5-13 0,-4 6 0,-6-7 0,-2 9 0,-1 1 0,5 5 0,-3 1 0,3 3 0,-3 4 0,-1 6 0,0 3 0,0 0 0,1 0 0,-1 0 0,0 0 0,0 12 0,-6 4 0,3 12 0,-3 0 0,8 0 0,2-6 0,4 4 0,1-8 0,3-1 0,1-6 0,4-7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25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8 172 24575,'-4'3'0,"0"10"0,4 6 0,0 8 0,0 0 0,0 1 0,0-1 0,0 6 0,0-5 0,0 5 0,0-10 0,0-2 0,0-8 0,8 2 0,6-6 0,0 0 0,11-1 0,-12-7 0,14 3 0,-9-4 0,8 0 0,-4 0 0,1 0 0,-2 0 0,-3-12 0,-1 1 0,-3-15 0,2 3 0,-6-4 0,7-1 0,-6-5 0,2 5 0,-3-11 0,-1 10 0,-3-9 0,-2 9 0,-4-4 0,0 5 0,0 1 0,0 4 0,0 2 0,0 4 0,-4 5 0,0 0 0,-8 4 0,4 4 0,-8 0 0,3 4 0,-4 0 0,1 0 0,-1 0 0,0 0 0,0 4 0,0 9 0,0 1 0,-2 18 0,1-8 0,3 8 0,2 1 0,-1-4 0,8 9 0,-6-9 0,11 3 0,-3-4 0,4-1 0,0-4 0,0-2 0,0-4 0,0 0 0,0-5 0,3 0 0,1-5 0,4 1 0,-1-4 0,1-1 0,-1-3 0,-3 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3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3432 24575,'0'-19'0,"0"-3"0,0-11 0,0 5 0,0-11 0,0-2 0,0 6 0,0-16 0,0 15 0,0-31 0,0 8 0,0-26 0,0 14 0,0-14 0,0 6-618,0-17 618,0 7 0,0-6 0,0 23 0,0 17 0,0 0 0,0-16 0,0-26 0,0 29 0,0-20-36,0 26 36,5-37 0,2 41 0,5-18 0,-1 6 0,1 1 0,-1 6 0,-5-5 0,4 12 0,-9-4 617,8 12-617,-8 2 37,4 0-37,-5 4 0,0-4 0,4 0 0,-2 4 0,2-4 0,1 6 0,-4 1 0,3-1 0,0 0 0,-2 6 0,2-5 0,-4 10 0,0-4 0,0 10 0,0-3 0,0 8 0,0-8 0,0 8 0,0-8 0,0 8 0,0-9 0,0 9 0,0-8 0,0 3 0,0 1 0,0 0 0,0 1 0,0 3 0,0-4 0,0 5 0,0 1 0,0-1 0,0 4 0,0-2 0,0 2 0,0-4 0,0 4 0,0-2 0,0 6 0,0-3 0,0 5 0,0-1 0,0 0 0,0 1 0,0 0 0,3 3 0,1-3 0,-3 15 0,-3 3 0,-10 14 0,-8 9 0,-6 7 0,-1-4 0,-3 9 0,4-5 0,-1 2 0,-4 4 0,10-13 0,-3 1 0,6-8 0,0-5 0,4 0 0,-1-6 0,5 1 0,-6-4 0,7-1 0,-2-5 0,7 1 0,-3-1 0,3 1 0,0-7 0,4-11 0,9-8 0,11-11 0,0-4 0,-5 15 0,-6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5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24575,'7'0'0,"9"0"0,-6 0 0,15 4 0,-15 9 0,16-2 0,-10 20 0,10-19 0,0 26 0,-7-22 0,10 18 0,-10-15 0,5 8 0,-2-8 0,-5 2 0,0-8 0,-4-1 0,-2-4 0,-3-1 0,-1 1 0,1-4 0,-1-1 0,-3 1 0,2-4 0,-2 7 0,3-6 0,0 2 0,-3 0 0,3-2 0,-4 2 0,1 0 0,2-2 0,-5 5 0,5-5 0,-5 2 0,2-3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24575,'-6'0'0,"7"0"0,16 0 0,1 0 0,14 0 0,-8 0 0,9-4 0,-11 3 0,4-3 0,-8 4 0,4 0 0,-10 0 0,0 0 0,-5 3 0,-3 10 0,-1 6 0,-3 8 0,0 6 0,0-4 0,0 9 0,-8-9 0,2 4 0,-11-6 0,7-4 0,-7-2 0,8-4 0,-3-5 0,0 0 0,7-4 0,-6-4 0,7-1 0,-4-3 0,4-6 0,1-8 0,3-3 0,0-9 0,0 8 0,4-3 0,0 4 0,4 4 0,0 1 0,4 4 0,-4 4 0,8 0 0,-8 4 0,8 0 0,-7 0 0,6 0 0,-6 4 0,6 4 0,-5 15 0,2 1 0,-2 14 0,0-4 0,-5 6 0,-1 0 0,-4 0 0,0-1 0,0-5 0,-4-1 0,-5-6 0,-4-4 0,-5 3 0,-4-12 0,3 7 0,-2-11 0,4 2 0,-5-4 0,4-3 0,-3-1 0,4-4 0,0 0 0,1 0 0,3 0 0,1 0 0,5 0 0,-1 0 0,4 0 0,1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7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24575,'5'-12'0,"-2"7"0,-3 15 0,0 4 0,0 7 0,0 1 0,0 6 0,0 1 0,0 9 0,0-14 0,0 8 0,0-14 0,0 3 0,0-4 0,0-1 0,0-6 0,0-3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8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24575,'18'0'0,"1"0"0,-3 0 0,-3 0 0,7 0 0,-6 0 0,8 0 0,-6 0 0,-6 0 0,-3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8 24575,'1'-4'0,"-6"0"0,-7 4 0,-5 0 0,0 0 0,0 0 0,5 0 0,-4 0 0,3 0 0,1 0 0,0 0 0,8 4 0,-3 4 0,7 4 0,-4 1 0,4 3 0,0-4 0,0 5 0,0-4 0,0 2 0,0 3 0,0-1 0,0 5 0,0-6 0,0 1 0,0 0 0,0-1 0,0 1 0,0-4 0,0-2 0,0-3 0,0-1 0,0 1 0,3-4 0,1-1 0,4-3 0,-1 0 0,1 0 0,3 0 0,2 0 0,4 0 0,-1 0 0,1 0 0,0 0 0,-1 0 0,1 0 0,-5 0 0,4 0 0,-7 3 0,3 5 0,-4 5 0,-4 8 0,0 2 0,-4 10 0,0-4 0,0 4 0,0-6 0,0 0 0,0 1 0,-8-6 0,3 0 0,-7-6 0,0-3 0,-2-1 0,1 0 0,-2-2 0,6 1 0,-7-3 0,3-3 0,0-2 0,-2-3 0,2 0 0,0 0 0,-2 0 0,6 0 0,1 0 0,4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49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 19 0,0 3 0,0-6 0,0 5 0,0-5 0,0 0 0,0-13 0,0-9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1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24575,'0'-12'0,"0"1"0,0 10 0,0 10 0,0 21 0,0 12 0,0 27 0,0 11-535,0-28 1,0 2 534,0 4 0,0 2 0,0 6 0,0 3 0,0 5 0,0 1-934,0 5 0,0 1 934,4 4 0,-1 2-1179,-2 4 1,0 2 1178,6-1 0,0 2 0,-5 4 0,-2 2 0,4-2 0,-1 1 0,-2 1 0,-2-2 0,1-10 0,0 0-735,0 3 1,0-2 734,0-12 0,0-3 0,0 6 0,0-1 0,0-4 0,0-1-128,0-5 0,0 0 128,0 0 0,0-2 0,0-4 0,0 0 0,0-1 0,0 2 0,3 3 0,1 0 0,-4-3 0,1 0 0,6-1 0,-1 0 0,-5 0 0,-1-2 424,3-6 0,0-2-424,-3 6 0,0-3 2068,0 27-2068,0 8 0,0-18 0,0 13 0,0-7 0,0-1 0,0-9 1753,0-6-1753,0 4 0,0-11 0,0 28 1363,4-31-1363,-2 22 796,2-20-796,-4 7 191,5 1-191,-4 5 0,8-13 0,-7 6 0,7-7 0,-3 0 0,0-7 0,4 6 0,-4-6 0,4 1 0,-4 4 0,3-4 0,-8 5 0,9 1 0,-4 0 0,-1 6 0,5-5 0,-9 6 0,4-8 0,0 1 0,-4-1 0,4 1 0,-1-1 0,-2-5 0,2-2 0,1-7 0,-4 1 0,3-1 0,-4-4 0,4-3 0,-3-5 0,3 1 0,-4-6 0,4 4 0,-3-8 0,3 8 0,-4-8 0,0 3 0,0-4 0,0 0 0,0-1 0,0-3 0,0-2 0,0-3 0,0-1 0,0-2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2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24575,'-4'2'0,"4"1"0,5 16 0,7-2 0,1 4 0,6 7 0,3-4 0,-2 13 0,2-17 0,2 13 0,-9-5 0,7 2 0,-8-2 0,0-2 0,2-8 0,-6 3 0,1-8 0,-3-1 0,0-5 0,-1 1 0,1-1 0,-1 1 0,-3-1 0,3 1 0,-3-1 0,3 0 0,1-3 0,-1 0 0,0-4 0,0 0 0,-3-8 0,3-1 0,-2-13 0,4-6 0,0-6 0,1-6 0,0 0 0,0 0 0,0 0 0,3 6 0,-2 1 0,2 6 0,0 4 0,-4 2 0,3 8 0,-4 1 0,-4 5 0,2 2 0,-5-1 0,3 5 0,-4-3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24575,'57'-28'0,"1"1"0,17-14 0,-45 86 0,-30-10 0,0 11 0,0-7 0,0 1 0,-4-6 0,-5-1 0,-1-10 0,-6-2 0,6-4 0,-1-5 0,3 0 0,0-5 0,0-3 0,1 0 0,-1-4 0,4-3 0,1-2 0,3-2 0,0-1 0,0 1 0,0-1 0,0 1 0,0-1 0,4 1 0,0 2 0,3 2 0,5-1 0,-4 3 0,4-2 0,0 3 0,-4 0 0,4 0 0,-1 3 0,-2 10 0,4 12 0,-4 3 0,1 11 0,0-5 0,0 6 0,-5-6 0,0-1 0,-5-6 0,0 1 0,0-6 0,0 0 0,0-6 0,0 1 0,-8-4 0,-1-1 0,-4-4 0,-3 0 0,4-4 0,-5 0 0,4-4 0,2 0 0,-1 0 0,3 0 0,-2 0 0,3 0 0,1 0 0,-1 0 0,1 0 0,0 0 0,3-3 0,0 2 0,4-2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4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24575,'0'4'0,"0"4"0,0 36 0,0-4 0,0-1 0,-5 7 0,4-4 0,-4-2 0,1-2 0,3-9 0,-4-1 0,5-7 0,0-8 0,0-5 0,0-4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6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6 24575,'0'-5'0,"0"21"0,0 27 0,-5 27 0,4 1 0,-5 14-1716,-2-5 1,-1 7 1715,4-10 0,-1 4 0,-3-1 0,-1 7 0,2-6 0,3 2 0,1 3-467,1-15 1,1 9 0,0 0-1,1-10 467,1 8 0,0 2-1058,0 8 0,0 14 0,0 3 1,0-11 1057,0-15 0,0-6 0,0 3 0,0 17 0,0 4 0,0-2-625,0-10 1,0-3 0,0-1 624,0-12 0,0-2 0,0 2 0,0 11 0,0 3 0,0 0 0,0-2 0,0-1 0,0 0 0,2-5 0,1 0 0,0-1 0,-1-3 1,1-1 0,1-1-1,3 26 0,2-4 503,-2-21 0,0-2-503,-3-1 0,0-3 0,7 17 3898,-10 6-3898,9-23 2885,-9-16-2885,3-20 2481,-4-11-2481,0-12 1129,0-49-1129,0 44 0,0-5 0,0 69 0,0 31 0,0-27 0,0 30 0,0-31-528,0 28 528,5-16 0,2-3 0,4-7 0,1 0 0,-1 0 0,5-7 0,-4-1 0,4-8 0,-6 1 0,1 0 0,0 0 528,-5-7-528,3 5 0,-8-10 0,4 4 0,-5 0 0,0-5 0,0 5 0,0-6 0,0 0 0,0 0 0,0-6 0,0 4 0,0-9 0,0-1 0,0-2 0,0-8 0,0-1 0,0-5 0,0-5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7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24575,'-2'0'0,"-4"0"0,-14 0 0,2 0 0,-8 0 0,8 0 0,-4 0 0,5 0 0,1 0 0,-1 0 0,4 0 0,-2 0 0,6 3 0,-3 5 0,8 5 0,-4 3 0,3 1 0,1 4 0,0-3 0,4 4 0,0 4 0,0-2 0,0 14 0,0-9 0,0 9 0,0-4 0,0 6 0,0 0 0,0-6 0,0-1 0,0-5 0,0-6 0,0-5 0,0-5 0,3-4 0,2-4 0,2-1 0,1-3 0,-1 0 0,5 0 0,0-4 0,5-4 0,-1-1 0,1-3 0,0 3 0,-1 5 0,1 0 0,0 4 0,-5 0 0,4 0 0,-8 0 0,4 7 0,-4 2 0,1 13 0,-5 0 0,1 6 0,-5-1 0,0 0 0,0-4 0,0 3 0,-8-8 0,-1 3 0,-8-4 0,0-4 0,1-1 0,-6-4 0,4 1 0,-3-4 0,-1-2 0,4-3 0,-3 0 0,4 0 0,0 0 0,5 0 0,3 0 0,6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4:0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24575,'0'100'0,"0"-1"0,0 0 0,0-11 0,0-3 0,0-29 0,0-38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3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33 175 24575,'-4'-2'0,"1"-3"0,3-16 0,7 3 0,-1-8 0,14 8 0,-4-9 0,10 12 0,-7-2 0,2 4 0,0 8 0,-7-3 0,7 8 0,-9 0 0,1 0 0,-2 0 0,-3 8 0,-4 11 0,0 5 0,-4 15 0,0 1 0,0 14 0,0-11 0,0 15 0,0-16 0,0 5 0,-8-6 0,2-9 0,-8-4 0,6-6 0,-1-4 0,1-3 0,-4-6 0,6 3 0,-4-8 0,6 0 0,-1-11 0,2-2 0,3-2 0,0-5 0,0 3 0,0-3 0,4 3 0,0 1 0,3 5 0,1-1 0,-1 0 0,1 4 0,-1 1 0,5 3 0,-4 0 0,8 0 0,-3 0 0,0 12 0,3 3 0,-5 18 0,2 1 0,-3 6 0,1 6 0,-1-4 0,-5 10 0,0-16 0,-5 8 0,0-10 0,0 6 0,0-6 0,0-1 0,-4-6 0,-1 1 0,-8-1 0,-1-5 0,0-1 0,-2-4 0,3-4 0,-8-1 0,3-3 0,-8-4 0,3-2 0,-4-3 0,-1 0 0,6 0 0,-5 0 0,10-7 0,-5 1 0,9-9 0,5 6 0,0-7 0,7 7 0,-2-7 0,3 11 0,0-2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3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24575,'0'72'0,"0"1"0,0 0 0,0 32 0,0-36 0,0-66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6 24575,'-21'0'0,"10"0"0,-25 0 0,10 0 0,-14 0 0,10 0 0,-7 0 0,13 0 0,-9-4 0,10 3 0,-3 1 0,12 8 0,-3 1 0,9 7 0,0-4 0,-1 15 0,0-8 0,4 25 0,-3-18 0,7 18 0,-3-15 0,-1 9 0,4-3 0,-3-1 0,4 4 0,0-9 0,0 9 0,0-9 0,0 4 0,0-6 0,0-5 0,0 0 0,0-10 0,0 0 0,0-11 0,13-12 0,-2-7 0,18-12 0,-6 6 0,6 1 0,-2 4 0,0 1 0,1 4 0,-1 5 0,0 5 0,0 4 0,1 0 0,-1 0 0,-4 0 0,3 0 0,-12 12 0,4 3 0,-9 18 0,1 7 0,-4 2 0,-2 25 0,-4-28 0,0 27 0,-9-31 0,-7 13 0,-11-6 0,-4-5 0,0-1 0,2-12 0,0-4 0,2-7 0,-1-4 0,1-4 0,4-1 0,-3-4 0,12 0 0,-7-7 0,11-13 0,-3-10 0,8 8 0,0 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24575,'-5'79'0,"-1"1"0,3 12 0,0-8 0,-2 3 0,5-2 0,0-72 0,0-10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0 214 24575,'39'-43'0,"-1"0"0,21-22 0,-22 29 0,-5 25 0,-12-2 0,7 13 0,-11 0 0,1 0 0,-4 0 0,-2-3 0,-3 10 0,-4 15 0,0 3 0,-4 14 0,0 14 0,0-13 0,0 42 0,-10-24 0,-8 19 0,-11-20 0,-4 2 0,1-10 0,5-1 0,-3-7 0,10-12 0,-2-10 0,5-7 0,4-8 0,2 0 0,6-11 0,2-6 0,3-4 0,0-5 0,0 5 0,0 0 0,4 1 0,4-1 0,5 4 0,0-3 0,2 7 0,-2-3 0,4 7 0,-4-2 0,2 6 0,-2-2 0,3 3 0,1 0 0,-4 0 0,2 0 0,-6 0 0,6 7 0,-5 7 0,2 14 0,-7 6 0,0 6 0,-5 0 0,0 0 0,0-1 0,0-4 0,0 3 0,-4-14 0,-1 8 0,-7-15 0,-2 5 0,-2-9 0,-1-1 0,0-4 0,0 0 0,-4-3 0,3-1 0,-3-4 0,4 0 0,0 0 0,4 0 0,2-4 0,3 0 0,4-8 0,0-5 0,4-1 0,0 4 0,0 6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0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24575,'-10'98'0,"5"-9"0,-7-46 0,10-8 0,-10-14 0,7-4 0,0-8 0,2-2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10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24575,'-7'0'0,"-4"0"0,-15 0 0,3 7 0,-3-1 0,3 7 0,1-1 0,0-2 0,5 2 0,5-4 0,0-1 0,8 1 0,0 3 0,4 2 0,0 3 0,0-3 0,0 7 0,0-1 0,0 14 0,0 1 0,0 6 0,5 0 0,0-6 0,4-1 0,0-6 0,-4 0 0,3-4 0,-3 3 0,3-12 0,1 6 0,-2-11 0,1 2 0,-4-3 0,3-1 0,-3-3 0,4 0 0,-1-4 0,1 0 0,3 0 0,2-4 0,3-5 0,6-4 0,-4-4 0,8 3 0,-9 1 0,5 8 0,-6 2 0,1 3 0,0 0 0,-5 0 0,4 0 0,-7 12 0,4 9 0,-4 7 0,1 11 0,-5-5 0,-1 0 0,-4 5 0,0-10 0,0 3 0,0-4 0,0-6 0,0 0 0,-7-6 0,2-3 0,-11-1 0,3-4 0,1 0 0,-4-4 0,7 0 0,-7-4 0,8 0 0,-4 0 0,8 0 0,1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5:10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24575,'1'87'0,"1"0"0,-1 0 0,0 0 0,0 6 0,0-1 0,1 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59 24575,'11'0'0,"-3"0"0,8 0 0,1 4 0,-4-3 0,11 11 0,-10-3 0,11 4 0,-7 3 0,8-3 0,-9 0 0,8 4 0,-7-4 0,7 0 0,-8 2 0,9-1 0,-8-1 0,3 3 0,-5-7 0,-4 2 0,4-3 0,-8 0 0,4-1 0,-5 1 0,1-1 0,-1-2 0,0 1 0,1-5 0,-4 5 0,-1-2 0,-3 3 0,0 0 0,0 4 0,0 7 0,-4 4 0,3 4 0,-7 1 0,2 0 0,1 4 0,-3 3 0,7 4 0,-4 0 0,5-4 0,-4-4 0,3-8 0,-2-1 0,3-4 0,0-5 0,0 0 0,0-5 0,0 0 0,0 0 0,0 0 0,0 0 0,0 1 0,0-1 0,-4-3 0,3 3 0,-2-10 0,3-2 0,0-7 0,0-9 0,0-1 0,4-10 0,1 4 0,1-10 0,2 4 0,-3-4 0,0 4 0,-1-2 0,0 8 0,-3 0 0,2 7 0,-3 5 0,0 3 0,0 2 0,0 3 0,0 1 0,0 0 0,0 0 0,0 0 0,-3 3 0,2-2 0,-2 2 0,0 0 0,-1-3 0,-4 3 0,1 0 0,-1-7 0,0 5 0,0-5 0,1 3 0,-5-3 0,4 2 0,-8-3 0,7 1 0,-6 1 0,6-1 0,-2 3 0,3 0 0,4 1 0,-3-1 0,3 4 0,-4-3 0,1 3 0,0 0 0,-1 1 0,1 0 0,-1 2 0,4-6 0,-3 6 0,3-2 0,0 0 0,-3 2 0,3-6 0,-3 6 0,-1-2 0,1-1 0,-1 0 0,1 0 0,-1-3 0,1 3 0,-1-4 0,0 1 0,1 3 0,3-3 0,-3 3 0,3-4 0,-4 4 0,1 1 0,2 0 0,-1 2 0,2-6 0,-4 6 0,0-6 0,4 3 0,-3 0 0,3-3 0,-3 3 0,-1 0 0,4-3 0,-3 6 0,6-5 0,-5 5 0,1-2 0,-2-1 0,0 4 0,0-3 0,0 3 0,0 0 0,3-4 0,-3 3 0,4-2 0,-1 3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24575,'0'-20'0,"0"-20"0,5 2 0,0-21 0,5 17 0,6-10 0,-5 10 0,9-4 0,-14 12 0,7 1 0,-12 5 0,7 10 0,-4-3 0,0 13 0,0-7 0,-1 10 0,1-2 0,4 7 0,-1 0 0,1 0 0,-1 3 0,1 5 0,0 10 0,5 4 0,1 5 0,0-4 0,3 3 0,-7-3 0,3-1 0,-1-1 0,-3-4 0,3 0 0,-4-5 0,0 0 0,-4-5 0,3 1 0,-6-1 0,5 1 0,-5-1 0,3 1 0,-4-1 0,3-3 0,-2-1 0,2-3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 14 0,0 2 0,0 25 0,0-13 0,0 13 0,0-6 0,0 15 0,0 10-896,0 9 896,0-39 0,0 1 0,0-4 0,0 0 0,0 7 0,0 1 0,-1-8 0,2-1 0,1 8 0,2 1 0,0-4 0,0 0 0,-1 1 0,1-1 0,2-1 0,0 0 0,-2-4 0,0 0 0,2-1 0,1 1 0,-1 0 0,1-1 0,5 45 0,0-17 0,1 3 0,-7 7-279,4-13 279,-9 16 0,9-23 0,-8 1 0,3 6 0,0 23 0,2-23 0,-1 23 0,4-38 0,-9-1 0,9 0 0,-9-6 0,9 6 0,-9-7 883,9-1-883,-9 1 292,4 0-292,-1 0 0,-2-7 0,2 6 0,-4-12 0,5 5 0,-4 0 0,12 7 0,-11-9 0,11 6 0,-8-21 0,4 4 0,0-6 0,1 0 0,-5-4 0,3 3 0,-7-12 0,7 6 0,-8-7 0,4-1 0,-1 0 0,-2-5 0,3 1 0,-4 0 0,0-1 0,3 1 0,-2-1 0,2-3 0,-3-1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24575,'16'0'0,"8"0"0,17 0 0,14 0 0,15 0 0,26 0-1072,-38 0 1,3 0 1071,7 0 0,2 0 0,14 0 0,3 0-1272,-1 0 0,4 0 1272,-9 0 0,6 0 0,-5 0 0,7 0 0,1 0 0,-7 0 0,5 0 0,-5 0 0,9 0 0,-3 0 0,-19 0 0,1 0 0,1 0 0,2 0 0,1 0 0,-2 0-950,21 0 1,0 0 949,-25 0 0,1 0 0,-2 0 0,19 0 0,0 0 0,10 0 0,0 0 0,-14 0 0,-1 0-683,4 0 0,-2 0 683,-9 0 0,-1 0 69,-6 0 0,0 0-69,-4 0 0,-1 0 0,-2 0 0,-1 0 0,-1 0 0,0 0 886,-1 0 1,1 0-887,3 0 0,0 0 0,-7 0 0,-2 0 0,38 0 1616,1 0-1616,-20 0 0,15 0 0,-8 0 0,5 0 0,-34 0 0,2 0 0,-2 0 0,0 0 0,6 0 0,-1 0 0,33 0 0,-19 0 0,15 0 0,-25 0 0,25 0 1751,-22 0-1751,0 0 1328,5 0-1328,-11 0 899,5 0-899,-7 0 447,-1 0-447,1 0 0,0 0 0,-1 0 0,32 0 0,-24 0 0,31 0 0,-37 0 0,13 0 0,-12 0 0,11 0 0,-11 0 0,5 0 0,-8-9 0,1 1 0,0-7 0,0 4 0,0 0 0,0 0 0,-1 0 0,-5 1 0,-2 4 0,18-8 0,-18 7 0,17-7 0,-28 4 0,3 4 0,-9-2 0,4 7 0,-6-3 0,0 4 0,-4 0 0,-2 0 0,-8 0 0,2 0 0,-6 0 0,2 0 0,-4 0 0,-2 0 0,-2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24575,'2'0'0,"4"0"0,19 0 0,-1 0 0,15 0 0,-11 0 0,11 0 0,-5 0 0,6 4 0,-15-3 0,6 8 0,-21-8 0,10 3 0,-11-1 0,2-2 0,-7 5 0,0-2 0,-4 3 0,0 1 0,-8-4 0,-1 3 0,-8-3 0,0 5 0,1-1 0,-1 0 0,-5 5 0,0-3 0,-2 11 0,-2-6 0,7 7 0,-7-4 0,12-1 0,-7-4 0,12 3 0,-3-7 0,4 2 0,4-3 0,0-4 0,4-1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24575,'15'0'0,"-3"0"0,14 0 0,-11 8 0,22-2 0,-13 10 0,4-5 0,-2 2 0,-3-1 0,-1 2 0,0 0 0,-13-3 0,2-3 0,-7-4 0,4 3 0,-1-6 0,-3 2 0,-1-3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24575,'-4'-12'0,"0"12"0,4 11 0,0 11 0,0 11 0,0 1 0,0 6 0,0 6 0,0-4 0,0 17 0,0-16 0,0 16 0,0-11 0,0-7 0,0-1 0,0-13 0,0 0 0,0-8 0,0 1 0,0-7 0,0-1 0,0 0 0,4-8 0,9-1 0,5-3 0,10 0 0,5 0 0,1 0 0,6 0 0,-6 0 0,4-4 0,-9-1 0,4-5 0,-11-3 0,0 4 0,-10-3 0,0 7 0,-4-1 0,-1 1 0,-3-2 0,0-5 0,-4-1 0,0-8 0,0-26 0,0 8 0,4-26 0,-2 11 0,2-2 0,-4 1 0,0 3 0,0 16 0,0-3 0,4 12 0,-3 4 0,3 5 0,-4 7 0,3 7 0,-2 1 0,2 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24575,'19'19'0,"5"7"0,0-6 0,6 10 0,1 11 0,5-8 0,-4 3 0,4 0 0,-8-15 0,-3 3 0,2-1 0,-9-9 0,-3 4 0,-5-11 0,-6 0 0,0-3 0,-1 0 0,-3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2:12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24575,'-27'28'0,"-2"4"0,4-1 0,-11 9 0,10-8 0,-12 15 0,7-8 0,0 1 0,10-11 0,-5-4 0,15-4 0,-6-11 0,9 5 0,0-10 0,4-6 0,1 1 0,3-9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18:41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1200 1 24575,'-7'0'0,"0"0"0,0 0 0,-1 0 0,1 0 0,0 0 0,-1 0 0,1 0 0,-1 0 0,-4 0 0,4 0 0,-8 0 0,7 0 0,-2 0 0,-1 0 0,3 0 0,-6 0 0,6 0 0,-7 0 0,4 4 0,-5-3 0,0 6 0,5-6 0,-4 6 0,3-2 0,-3 3 0,-9 4 0,2-6 0,-2 5 0,-2-6 0,5 8 0,-6-3 0,1 7 0,-1-3 0,1 0 0,-1 3 0,6-7 0,-5 7 0,5-7 0,-6 7 0,6-7 0,0 3 0,1-5 0,3 4 0,-8-2 0,8 2 0,-16 5 0,14-7 0,-14 7 0,16-5 0,-3-3 0,4 3 0,0 0 0,1-2 0,-1 2 0,0-4 0,4 0 0,-2 0 0,6 0 0,-7 0 0,8-1 0,-4 1 0,4 0 0,-3 0 0,2-1 0,-3 1 0,1 7 0,2-5 0,1 5 0,1-8 0,3 1 0,0-1 0,-3 1 0,6-1 0,-2 1 0,0-1 0,2 1 0,-6-1 0,6 1 0,-2-1 0,-1 5 0,3-4 0,-7 15 0,4-8 0,-1 5 0,1-5 0,4-6 0,-3 7 0,2-8 0,-3 4 0,4-5 0,0 1 0,0-1 0,0 1 0,0-1 0,0 1 0,0-1 0,0 1 0,0-1 0,0 1 0,0 3 0,0-3 0,0 3 0,0-4 0,0 0 0,0 1 0,0-1 0,0 0 0,0 0 0,3 0 0,1 0 0,3-3 0,1 2 0,-1-1 0,1 2 0,-1 1 0,1-4 0,3 3 0,-2-3 0,2 4 0,1 0 0,-4-4 0,4 3 0,0-2 0,-4-1 0,8 3 0,-8-2 0,8 3 0,-8-4 0,8 3 0,-3-2 0,11 7 0,-6-3 0,6 0 0,-11-2 0,7-2 0,-6-1 0,7 4 0,-4-7 0,0 6 0,-1-6 0,1 6 0,0-2 0,-1 0 0,1 2 0,-5-6 0,4 6 0,-3-2 0,-1 0 0,7 5 0,-10-8 0,6 8 0,-7-9 0,-1 6 0,1-3 0,3 0 0,-2 3 0,3-3 0,-5 4 0,1-4 0,-1 2 0,1-1 0,-1-1 0,1 2 0,-1-1 0,1-1 0,-1 2 0,-3-1 0,3 2 0,1 1 0,0-1 0,3 0 0,-4 1 0,0-1 0,1 0 0,-1 1 0,-3-1 0,2 0 0,-5 1 0,2-1 0,-3 0 0,3-2 0,-2 1 0,6-1 0,-6 2 0,2 1 0,0-1 0,-2 1 0,3-1 0,-4 1 0,0-1 0,0 1 0,3-1 0,-2 1 0,2-1 0,-3 1 0,0-1 0,0 0 0,0 0 0,0 0 0,0 0 0,0 1 0,0-1 0,0 1 0,0-1 0,0 1 0,0-1 0,0 1 0,0-1 0,0 1 0,0-1 0,0 1 0,0-1 0,0 1 0,0-1 0,-3 1 0,-2-1 0,1 1 0,-3-1 0,3 1 0,-3 0 0,-5-1 0,3 1 0,-2-3 0,3 1 0,0-2 0,-3 4 0,-1 0 0,-1 0 0,2-4 0,-1 3 0,4-3 0,-4 1 0,0 2 0,4-3 0,-8 1 0,7 1 0,-6-1 0,6 2 0,-3 1 0,5 0 0,-5 0 0,3-1 0,-2 1 0,-1 0 0,3-1 0,-6 2 0,2-1 0,-4 0 0,-7 4 0,5 1 0,-5 0 0,11 3 0,-3-7 0,3 6 0,-3-2 0,-1 4 0,0-4 0,1 3 0,3-3 0,-3-1 0,7 0 0,-3 0 0,4-3 0,0 2 0,0 4 0,1-6 0,-1 6 0,4-7 0,-3-1 0,6 5 0,-2-4 0,0 4 0,2-5 0,-3 1 0,4 0 0,0-1 0,0 5 0,-3-4 0,2 4 0,-2-5 0,3 1 0,0 3 0,0-2 0,0 2 0,0-3 0,0-1 0,0 4 0,0-2 0,0 1 0,0-2 0,0 0 0,0-1 0,0 5 0,0-4 0,0 4 0,0-5 0,0 1 0,0-1 0,0 1 0,0-1 0,0 5 0,0-4 0,0 4 0,0-5 0,0 1 0,3 0 0,1 2 0,0-1 0,0 2 0,-1-4 0,1 1 0,0-1 0,3 1 0,-3-4 0,4 2 0,-1-1 0,1 2 0,-1-3 0,1 3 0,3-3 0,-2 1 0,7 2 0,-1-3 0,3 5 0,2-1 0,-3-4 0,4 4 0,-3-7 0,8 7 0,-3-7 0,-1 7 0,4-3 0,-3 0 0,4 3 0,-4-4 0,3 5 0,-8 0 0,8 0 0,-8-1 0,3 1 0,3 3 0,-1-3 0,3 4 0,-5-5 0,-4 4 0,-1-2 0,1 2 0,0 0 0,4-3 0,-3 7 0,8-6 0,-8 6 0,8-6 0,-3 2 0,4 1 0,0-3 0,1 4 0,-1-5 0,0 0 0,-4-1 0,6 5 0,-15-8 0,5 6 0,-12-10 0,1 2 0,-1 1 0,1-3 0,-1 2 0,0-3 0,0 0 0,0 0 0,1 0 0,-1 0 0,0 0 0,0 0 0,1 0 0,-4 0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7:0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1200 1 24575,'-7'0'0,"0"0"0,0 0 0,-1 0 0,1 0 0,0 0 0,-1 0 0,1 0 0,-1 0 0,-4 0 0,4 0 0,-8 0 0,7 0 0,-2 0 0,-1 0 0,3 0 0,-6 0 0,6 0 0,-7 0 0,4 4 0,-5-3 0,0 6 0,5-6 0,-4 6 0,3-2 0,-3 3 0,-9 4 0,2-6 0,-2 5 0,-2-6 0,5 8 0,-6-3 0,1 7 0,-1-3 0,1 0 0,-1 3 0,6-7 0,-5 7 0,5-7 0,-6 7 0,6-7 0,0 3 0,1-5 0,3 4 0,-8-2 0,8 2 0,-16 5 0,14-7 0,-14 7 0,16-5 0,-3-3 0,4 3 0,0 0 0,1-2 0,-1 2 0,0-4 0,4 0 0,-2 0 0,6 0 0,-7 0 0,8-1 0,-4 1 0,4 0 0,-3 0 0,2-1 0,-3 1 0,1 7 0,2-5 0,1 5 0,1-8 0,3 1 0,0-1 0,-3 1 0,6-1 0,-2 1 0,0-1 0,2 1 0,-6-1 0,6 1 0,-2-1 0,-1 5 0,3-4 0,-7 15 0,4-8 0,-1 5 0,1-5 0,4-6 0,-3 7 0,2-8 0,-3 4 0,4-5 0,0 1 0,0-1 0,0 1 0,0-1 0,0 1 0,0-1 0,0 1 0,0-1 0,0 1 0,0 3 0,0-3 0,0 3 0,0-4 0,0 0 0,0 1 0,0-1 0,0 0 0,0 0 0,3 0 0,1 0 0,3-3 0,1 2 0,-1-1 0,1 2 0,-1 1 0,1-4 0,3 3 0,-2-3 0,2 4 0,1 0 0,-4-4 0,4 3 0,0-2 0,-4-1 0,8 3 0,-8-2 0,8 3 0,-8-4 0,8 3 0,-3-2 0,11 7 0,-6-3 0,6 0 0,-11-2 0,7-2 0,-6-1 0,7 4 0,-4-7 0,0 6 0,-1-6 0,1 6 0,0-2 0,-1 0 0,1 2 0,-5-6 0,4 6 0,-3-2 0,-1 0 0,7 5 0,-10-8 0,6 8 0,-7-9 0,-1 6 0,1-3 0,3 0 0,-2 3 0,3-3 0,-5 4 0,1-4 0,-1 2 0,1-1 0,-1-1 0,1 2 0,-1-1 0,1-1 0,-1 2 0,-3-1 0,3 2 0,1 1 0,0-1 0,3 0 0,-4 1 0,0-1 0,1 0 0,-1 1 0,-3-1 0,2 0 0,-5 1 0,2-1 0,-3 0 0,3-2 0,-2 1 0,6-1 0,-6 2 0,2 1 0,0-1 0,-2 1 0,3-1 0,-4 1 0,0-1 0,0 1 0,3-1 0,-2 1 0,2-1 0,-3 1 0,0-1 0,0 0 0,0 0 0,0 0 0,0 0 0,0 1 0,0-1 0,0 1 0,0-1 0,0 1 0,0-1 0,0 1 0,0-1 0,0 1 0,0-1 0,0 1 0,0-1 0,0 1 0,0-1 0,-3 1 0,-2-1 0,1 1 0,-3-1 0,3 1 0,-3 0 0,-5-1 0,3 1 0,-2-3 0,3 1 0,0-2 0,-3 4 0,-1 0 0,-1 0 0,2-4 0,-1 3 0,4-3 0,-4 1 0,0 2 0,4-3 0,-8 1 0,7 1 0,-6-1 0,6 2 0,-3 1 0,5 0 0,-5 0 0,3-1 0,-2 1 0,-1 0 0,3-1 0,-6 2 0,2-1 0,-4 0 0,-7 4 0,5 1 0,-5 0 0,11 3 0,-3-7 0,3 6 0,-3-2 0,-1 4 0,0-4 0,1 3 0,3-3 0,-3-1 0,7 0 0,-3 0 0,4-3 0,0 2 0,0 4 0,1-6 0,-1 6 0,4-7 0,-3-1 0,6 5 0,-2-4 0,0 4 0,2-5 0,-3 1 0,4 0 0,0-1 0,0 5 0,-3-4 0,2 4 0,-2-5 0,3 1 0,0 3 0,0-2 0,0 2 0,0-3 0,0-1 0,0 4 0,0-2 0,0 1 0,0-2 0,0 0 0,0-1 0,0 5 0,0-4 0,0 4 0,0-5 0,0 1 0,0-1 0,0 1 0,0-1 0,0 5 0,0-4 0,0 4 0,0-5 0,0 1 0,3 0 0,1 2 0,0-1 0,0 2 0,-1-4 0,1 1 0,0-1 0,3 1 0,-3-4 0,4 2 0,-1-1 0,1 2 0,-1-3 0,1 3 0,3-3 0,-2 1 0,7 2 0,-1-3 0,3 5 0,2-1 0,-3-4 0,4 4 0,-3-7 0,8 7 0,-3-7 0,-1 7 0,4-3 0,-3 0 0,4 3 0,-4-4 0,3 5 0,-8 0 0,8 0 0,-8-1 0,3 1 0,3 3 0,-1-3 0,3 4 0,-5-5 0,-4 4 0,-1-2 0,1 2 0,0 0 0,4-3 0,-3 7 0,8-6 0,-8 6 0,8-6 0,-3 2 0,4 1 0,0-3 0,1 4 0,-1-5 0,0 0 0,-4-1 0,6 5 0,-15-8 0,5 6 0,-12-10 0,1 2 0,-1 1 0,1-3 0,-1 2 0,0-3 0,0 0 0,0 0 0,1 0 0,-1 0 0,0 0 0,0 0 0,1 0 0,-4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7:0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140 541 24575,'0'-6'0,"0"-6"0,0-14 0,0-1 0,0-1 0,0-5 0,0 9 0,0-13 0,0 13 0,0 0 0,0-2 0,0 8 0,0-5 0,0 2 0,0 4 0,0-5 0,0 4 0,0-3 0,0 4 0,0 0 0,0 5 0,0 0 0,0 4 0,0 1 0,0-1 0,0 1 0,0 0 0,0 0 0,-6 6 0,1 6 0,-10 7 0,6 5 0,-7 0 0,7-1 0,-7-3 0,7 3 0,-3-7 0,3 6 0,2-6 0,-1 3 0,3-5 0,-1-3 0,5 3 0,-2-3 0,3 3 0,-3-3 0,8-7 0,1-6 0,10-12 0,2-1 0,0-6 0,-1 6 0,-3 0 0,2 5 0,-7 1 0,3-1 0,-4 4 0,0 5 0,-1 1 0,-3 9 0,0-1 0,-4 10 0,0-2 0,0 2 0,0-3 0,0-1 0,0 5 0,3-3 0,1 2 0,4-3 0,0 3 0,-1-2 0,1 2 0,0-3 0,-1-1 0,1 5 0,4-3 0,-3 2 0,2-3 0,1 0 0,-4 0 0,4 0 0,-1 2 0,-3-1 0,-1 1 0,-3-6 0,-4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2:3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24575,'0'11'0,"0"7"0,0 19 0,0 3 0,0 0 0,0 0 0,0 6 0,0-5 0,0 0 0,0-8 0,0-1 0,0-8 0,0 7 0,0-13 0,0 4 0,0-6 0,0-3 0,0 2 0,0-6 0,0 7 0,0-8 0,0 3 0,0-3 0,0-1 0,0 0 0,0 0 0,-4-3 0,4 2 0,-7-5 0,3 6 0,-3-7 0,0 4 0,-1-4 0,-3 0 0,-2 0 0,0-8 0,-8-2 0,6-12 0,-3 4 0,2-4 0,3 5 0,0 1 0,-3-1 0,7 4 0,-3 1 0,4 5 0,1 3 0,2-3 0,-1 6 0,8 1 0,-1 8 0,11 0 0,-3 8 0,7 2 0,-6-1 0,6 5 0,-3-6 0,0 1 0,6 7 0,-8-5 0,4 5 0,-7-12 0,0 0 0,0-5 0,-4 1 0,3-1 0,-7 1 0,7-4 0,-3 3 0,3-7 0,0 3 0,0-3 0,0 0 0,0 0 0,1 0 0,-1 0 0,1-7 0,3-2 0,3-13 0,3 4 0,1-8 0,-1 8 0,0-4 0,-4 6 0,3-1 0,-7 8 0,2-2 0,-3 7 0,-1-1 0,1 2 0,-1 3 0,0 0 0,-3 0 0,-1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24575,'84'1'0,"0"0"0,0 0 0,0 0 0,2 2 0,-4-2 0,26-1 0,-10-1 0,-48 1 0,-48 0 0,-5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24575,'0'11'0,"0"-1"0,0-3 0,3 1 0,1 3 0,4-2 0,0 6 0,0-9 0,0 4 0,-1-5 0,-3 2 0,7-3 0,-6 3 0,3-3 0,-1 0 0,-6 3 0,2-3 0,1 0 0,-4 3 0,4-4 0,-4 5 0,0-1 0,0 0 0,0 1 0,0-1 0,0 1 0,0-1 0,0 1 0,0-1 0,0 1 0,0-1 0,0 0 0,0 0 0,0 0 0,0 1 0,0-1 0,0 1 0,3-1 0,1-3 0,7 3 0,2-6 0,0 6 0,2-6 0,-6 2 0,2 1 0,-3-4 0,-1 4 0,1-4 0,-4 3 0,-1 1 0,-6-1 0,-1 0 0,-4 1 0,1-4 0,-1 7 0,1-3 0,-5 4 0,3 0 0,-6 4 0,2 0 0,-4 5 0,1-1 0,-2 6 0,1-5 0,-1 9 0,5-8 0,-3 3 0,6-4 0,-1-4 0,6-2 0,2-3 0,3-1 0,0 1 0,0-17 0,19-5 0,-14-2 0,14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0 24575,'0'15'0,"-4"0"0,-5 7 0,-1 0 0,-12 7 0,6-2 0,-7 2 0,-7 5 0,9-5 0,-14 7 0,11-7 0,-1-1 0,2-4 0,-13 12 0,19-16 0,-17 7 0,21-12 0,0-6 0,-3 7 0,4-7 0,-5 3 0,0-4 0,0 0 0,4 4 0,-2-2 0,2 2 0,-1 0 0,-1-3 0,5 7 0,-2-7 0,4 2 0,-3 4 0,2-6 0,-2 6 0,7-7 0,-3-1 0,3 1 0,-4 3 0,0-2 0,4 2 0,-3 1 0,2-3 0,1 2 0,-3 1 0,6-4 0,-6 4 0,6-5 0,-3 1 0,1-1 0,2 1 0,-2-1 0,-1 4 0,3-2 0,-5 1 0,1-2 0,1 0 0,-3 3 0,6 2 0,-6 3 0,6-3 0,-7 3 0,7-4 0,-6 5 0,6-5 0,-3 4 0,1-7 0,2 2 0,-3-3 0,4-1 0,0 3 0,0 2 0,0 14 0,0-2 0,0 9 0,0-6 0,0 1 0,-3-6 0,2 0 0,-3-6 0,4 5 0,-4-3 0,3 8 0,-3-3 0,0 4 0,-1 0 0,-4-4 0,5 3 0,-4-4 0,3 6 0,-1-6 0,-1 0 0,6-1 0,-7-3 0,7 3 0,-6-4 0,6 5 0,-7-5 0,4 12 0,-1-14 0,1 8 0,0-11 0,4 1 0,-8 2 0,7-6 0,-3 6 0,1-2 0,2 4 0,-3-1 0,0 1 0,3-5 0,-2 4 0,-1-3 0,3 3 0,-3-3 0,0 2 0,3-6 0,-2 7 0,-1-1 0,3-1 0,-3 5 0,4-7 0,-3 1 0,2 3 0,-2-4 0,3 5 0,0 0 0,-4-1 0,3 1 0,-3-1 0,4 6 0,0-4 0,0 3 0,0-4 0,0-1 0,-3-3 0,2 10 0,-2-8 0,3 9 0,0-12 0,0 4 0,0-8 0,0 8 0,0-4 0,0 1 0,0 2 0,0-6 0,0 7 0,0-8 0,0 8 0,0-8 0,0 4 0,0-1 0,0-2 0,0 10 0,0-10 0,0 6 0,0-7 0,3-1 0,-2 1 0,5-1 0,-5 1 0,6-1 0,-3 1 0,4-1 0,-4 1 0,3-1 0,-3 1 0,0-1 0,3 1 0,-3-1 0,3 1 0,4 3 0,-2-3 0,1 0 0,-2-2 0,0-1 0,3-1 0,2-1 0,3 1 0,1-3 0,0 3 0,-1-4 0,1 3 0,0-2 0,4 3 0,2-4 0,4 0 0,0 0 0,1 0 0,22 4 0,-17-3 0,23 4 0,-27-5 0,10 0 0,-11 0 0,11 0 0,-11 4 0,1-3 0,-3 3 0,-4-4 0,1 0 0,3 0 0,-8 0 0,3 0 0,1 0 0,-4 0 0,3 0 0,8 0 0,-9 0 0,8 0 0,-11 0 0,4 0 0,-3 0 0,4 0 0,-6 0 0,1 0 0,-1 0 0,-3 0 0,2 0 0,-2 0 0,0 0 0,2 0 0,-6 0 0,6 0 0,-6 0 0,3 0 0,-1 0 0,1 0 0,0 0 0,-1 0 0,-3 0 0,-1 3 0,0-2 0,-2 5 0,1-5 0,-2 2 0,3-3 0,0 4 0,1-3 0,-1 2 0,1-3 0,-1 0 0,-3 3 0,2-2 0,-5-1 0,3-1 0,-4-2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19:0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24575,'84'1'0,"0"0"0,0 0 0,0 0 0,2 2 0,-4-2 0,26-1 0,-10-1 0,-48 1 0,-48 0 0,-5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19:1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24575,'0'11'0,"0"-1"0,0-3 0,3 1 0,1 3 0,4-2 0,0 6 0,0-9 0,0 4 0,-1-5 0,-3 2 0,7-3 0,-6 3 0,3-3 0,-1 0 0,-6 3 0,2-3 0,1 0 0,-4 3 0,4-4 0,-4 5 0,0-1 0,0 0 0,0 1 0,0-1 0,0 1 0,0-1 0,0 1 0,0-1 0,0 1 0,0-1 0,0 0 0,0 0 0,0 0 0,0 1 0,0-1 0,0 1 0,3-1 0,1-3 0,7 3 0,2-6 0,0 6 0,2-6 0,-6 2 0,2 1 0,-3-4 0,-1 4 0,1-4 0,-4 3 0,-1 1 0,-6-1 0,-1 0 0,-4 1 0,1-4 0,-1 7 0,1-3 0,-5 4 0,3 0 0,-6 4 0,2 0 0,-4 5 0,1-1 0,-2 6 0,1-5 0,-1 9 0,5-8 0,-3 3 0,6-4 0,-1-4 0,6-2 0,2-3 0,3-1 0,0 1 0,0-17 0,19-5 0,-14-2 0,14 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3:2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970 0 24575,'-7'0'0,"-5"8"0,0 1 0,-5 4 0,1 2 0,-1-2 0,-7 16 0,-11-3 0,7 5 0,-17-1 0,14-5 0,-12 7 0,7-6 0,1 4 0,0-5 0,9 0 0,-7-1 0,15-7 0,-8 1 0,8-1 0,-4-4 0,6 3 0,-1-7 0,0 7 0,0-7 0,1 7 0,3-7 0,-3 7 0,3-8 0,0 8 0,-3-7 0,3 15 0,-3-10 0,3 6 0,1-4 0,4-3 0,-1 3 0,1 1 0,0-5 0,-1 4 0,2-7 0,-1 2 0,3 1 0,-1-4 0,5 8 0,-6-8 0,6 8 0,-2-3 0,3 8 0,-4 9 0,3-5 0,-7 8 0,7-15 0,-3 8 0,0-8 0,3 8 0,-6-8 0,6 8 0,-7-3 0,7 4 0,-7 1 0,7-1 0,-7 0 0,7 1 0,-8-1 0,8 0 0,-7 1 0,7-6 0,-7 4 0,7 4 0,-7 0 0,7 4 0,-3-6 0,0-6 0,3 10 0,-3-8 0,0 9 0,3-6 0,-3 1 0,4-1 0,0-4 0,0 3 0,-3-13 0,2 4 0,-3-10 0,4 10 0,0 7 0,0 4 0,0 11 0,0-11 0,0 5 0,-4 0 0,3 7 0,-4 2 0,5 4 0,0-6 0,-4 6 0,2-5 0,-2 5 0,4-1 0,0-4 0,0 10 0,0-3 0,0 0 0,0-2 0,0-7 0,0 1 0,0-6 0,0 5 0,0-11 0,0 0 0,0-2 0,0-3 0,0 0 0,0-2 0,0-5 0,0 1 0,0 0 0,0-1 0,0-3 0,0 6 0,0-10 0,0 6 0,0-7 0,0-1 0,0 1 0,0-1 0,3 5 0,-2-4 0,6 4 0,-6-5 0,6 1 0,-3-1 0,3 1 0,1-4 0,-1 3 0,1-3 0,-1 3 0,1 1 0,-1-1 0,4 4 0,-2-6 0,1 5 0,2-5 0,1 3 0,3 0 0,6 1 0,0-5 0,5 4 0,-4-3 0,3 4 0,-3 0 0,9 0 0,-3 0 0,3 1 0,-4-1 0,17 0 0,-8 1 0,15-5 0,-12 0 0,-1-5 0,-4 0 0,3 0 0,-9 0 0,9 0 0,-14 0 0,7 0 0,-13 0 0,4 0 0,-6 0 0,1 0 0,-4 0 0,2 3 0,-6-2 0,6 3 0,-7-4 0,7 0 0,-7 0 0,8 0 0,-7 0 0,6 0 0,-6 0 0,6 0 0,-6 0 0,6 0 0,-6 0 0,7 0 0,-11 0 0,2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19:0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24575,'84'1'0,"0"0"0,0 0 0,0 0 0,2 2 0,-4-2 0,26-1 0,-10-1 0,-48 1 0,-48 0 0,-5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19:1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24575,'0'11'0,"0"-1"0,0-3 0,3 1 0,1 3 0,4-2 0,0 6 0,0-9 0,0 4 0,-1-5 0,-3 2 0,7-3 0,-6 3 0,3-3 0,-1 0 0,-6 3 0,2-3 0,1 0 0,-4 3 0,4-4 0,-4 5 0,0-1 0,0 0 0,0 1 0,0-1 0,0 1 0,0-1 0,0 1 0,0-1 0,0 1 0,0-1 0,0 0 0,0 0 0,0 0 0,0 1 0,0-1 0,0 1 0,3-1 0,1-3 0,7 3 0,2-6 0,0 6 0,2-6 0,-6 2 0,2 1 0,-3-4 0,-1 4 0,1-4 0,-4 3 0,-1 1 0,-6-1 0,-1 0 0,-4 1 0,1-4 0,-1 7 0,1-3 0,-5 4 0,3 0 0,-6 4 0,2 0 0,-4 5 0,1-1 0,-2 6 0,1-5 0,-1 9 0,5-8 0,-3 3 0,6-4 0,-1-4 0,6-2 0,2-3 0,3-1 0,0 1 0,0-17 0,19-5 0,-14-2 0,14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 1 24575,'-4'7'0,"-6"2"0,4 13 0,-7-5 0,1 5 0,2-1 0,-6-3 0,6 8 0,-2-8 0,-1 8 0,3-8 0,-3 4 0,5-6 0,-1 6 0,1-5 0,-1 1 0,5-3 0,-4-2 0,4 4 0,-5-1 0,5 1 0,-4-5 0,4 3 0,-4-2 0,-1 4 0,1-1 0,3-3 0,-2-2 0,6 1 0,-6-3 0,7 6 0,-7-6 0,3 2 0,-1 1 0,-2 0 0,3 1 0,-5 3 0,5-8 0,-3 8 0,2-8 0,-3 8 0,4-7 0,0 2 0,0 1 0,3-4 0,-6 4 0,6-5 0,-6 1 0,7 3 0,-7-2 0,2 7 0,1-4 0,-3 1 0,2 2 0,1-3 0,-3 0 0,2 4 0,1-7 0,-3 2 0,6-3 0,-2-1 0,-1 1 0,4-1 0,-4 5 0,1-4 0,2 8 0,-6-7 0,2 6 0,1-2 0,0-1 0,1 0 0,2 0 0,-2-4 0,-1 4 0,3-5 0,-2 5 0,3-4 0,-3 3 0,2-3 0,-3 0 0,1-1 0,2 1 0,-2 3 0,-1-2 0,4 6 0,-7-6 0,6 7 0,-6-8 0,6 4 0,-2-5 0,-1 5 0,3-4 0,-3 4 0,1-5 0,2 5 0,-6-3 0,7 6 0,-7-6 0,6 6 0,-6-2 0,2 4 0,-3-1 0,-1 1 0,1 0 0,3-1 0,-2 1 0,2-5 0,1 4 0,-3-7 0,2 6 0,1-6 0,-3 2 0,6 1 0,-2-3 0,-1 6 0,3-6 0,-6 2 0,6-3 0,-6-1 0,6 1 0,-2-1 0,3 1 0,-4-4 0,4 3 0,-4-3 0,4 3 0,-3 1 0,2-1 0,-2 0 0,-1 0 0,3 1 0,-2-1 0,-1-3 0,4 3 0,-4-3 0,4 3 0,-3-3 0,2 3 0,-2-7 0,3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24575,'84'1'0,"0"0"0,0 0 0,0 0 0,2 2 0,-4-2 0,26-1 0,-10-1 0,-48 1 0,-48 0 0,-5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24575,'0'11'0,"0"-1"0,0-3 0,3 1 0,1 3 0,4-2 0,0 6 0,0-9 0,0 4 0,-1-5 0,-3 2 0,7-3 0,-6 3 0,3-3 0,-1 0 0,-6 3 0,2-3 0,1 0 0,-4 3 0,4-4 0,-4 5 0,0-1 0,0 0 0,0 1 0,0-1 0,0 1 0,0-1 0,0 1 0,0-1 0,0 1 0,0-1 0,0 0 0,0 0 0,0 0 0,0 1 0,0-1 0,0 1 0,3-1 0,1-3 0,7 3 0,2-6 0,0 6 0,2-6 0,-6 2 0,2 1 0,-3-4 0,-1 4 0,1-4 0,-4 3 0,-1 1 0,-6-1 0,-1 0 0,-4 1 0,1-4 0,-1 7 0,1-3 0,-5 4 0,3 0 0,-6 4 0,2 0 0,-4 5 0,1-1 0,-2 6 0,1-5 0,-1 9 0,5-8 0,-3 3 0,6-4 0,-1-4 0,6-2 0,2-3 0,3-1 0,0 1 0,0-17 0,19-5 0,-14-2 0,14 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0 24575,'0'15'0,"-4"0"0,-5 7 0,-1 0 0,-12 7 0,6-2 0,-7 2 0,-7 5 0,9-5 0,-14 7 0,11-7 0,-1-1 0,2-4 0,-13 12 0,19-16 0,-17 7 0,21-12 0,0-6 0,-3 7 0,4-7 0,-5 3 0,0-4 0,0 0 0,4 4 0,-2-2 0,2 2 0,-1 0 0,-1-3 0,5 7 0,-2-7 0,4 2 0,-3 4 0,2-6 0,-2 6 0,7-7 0,-3-1 0,3 1 0,-4 3 0,0-2 0,4 2 0,-3 1 0,2-3 0,1 2 0,-3 1 0,6-4 0,-6 4 0,6-5 0,-3 1 0,1-1 0,2 1 0,-2-1 0,-1 4 0,3-2 0,-5 1 0,1-2 0,1 0 0,-3 3 0,6 2 0,-6 3 0,6-3 0,-7 3 0,7-4 0,-6 5 0,6-5 0,-3 4 0,1-7 0,2 2 0,-3-3 0,4-1 0,0 3 0,0 2 0,0 14 0,0-2 0,0 9 0,0-6 0,0 1 0,-3-6 0,2 0 0,-3-6 0,4 5 0,-4-3 0,3 8 0,-3-3 0,0 4 0,-1 0 0,-4-4 0,5 3 0,-4-4 0,3 6 0,-1-6 0,-1 0 0,6-1 0,-7-3 0,7 3 0,-6-4 0,6 5 0,-7-5 0,4 12 0,-1-14 0,1 8 0,0-11 0,4 1 0,-8 2 0,7-6 0,-3 6 0,1-2 0,2 4 0,-3-1 0,0 1 0,3-5 0,-2 4 0,-1-3 0,3 3 0,-3-3 0,0 2 0,3-6 0,-2 7 0,-1-1 0,3-1 0,-3 5 0,4-7 0,-3 1 0,2 3 0,-2-4 0,3 5 0,0 0 0,-4-1 0,3 1 0,-3-1 0,4 6 0,0-4 0,0 3 0,0-4 0,0-1 0,-3-3 0,2 10 0,-2-8 0,3 9 0,0-12 0,0 4 0,0-8 0,0 8 0,0-4 0,0 1 0,0 2 0,0-6 0,0 7 0,0-8 0,0 8 0,0-8 0,0 4 0,0-1 0,0-2 0,0 10 0,0-10 0,0 6 0,0-7 0,3-1 0,-2 1 0,5-1 0,-5 1 0,6-1 0,-3 1 0,4-1 0,-4 1 0,3-1 0,-3 1 0,0-1 0,3 1 0,-3-1 0,3 1 0,4 3 0,-2-3 0,1 0 0,-2-2 0,0-1 0,3-1 0,2-1 0,3 1 0,1-3 0,0 3 0,-1-4 0,1 3 0,0-2 0,4 3 0,2-4 0,4 0 0,0 0 0,1 0 0,22 4 0,-17-3 0,23 4 0,-27-5 0,10 0 0,-11 0 0,11 0 0,-11 4 0,1-3 0,-3 3 0,-4-4 0,1 0 0,3 0 0,-8 0 0,3 0 0,1 0 0,-4 0 0,3 0 0,8 0 0,-9 0 0,8 0 0,-11 0 0,4 0 0,-3 0 0,4 0 0,-6 0 0,1 0 0,-1 0 0,-3 0 0,2 0 0,-2 0 0,0 0 0,2 0 0,-6 0 0,6 0 0,-6 0 0,3 0 0,-1 0 0,1 0 0,0 0 0,-1 0 0,-3 0 0,-1 3 0,0-2 0,-2 5 0,1-5 0,-2 2 0,3-3 0,0 4 0,1-3 0,-1 2 0,1-3 0,-1 0 0,-3 3 0,2-2 0,-5-1 0,3-1 0,-4-2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3:3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726 0 24575,'-17'21'0,"3"-4"0,-14 11 0,-10 16 0,10-19 0,-16 28 0,14-30 0,-4 19 0,-1-15 0,-1 9 0,15-13 0,-12-1 0,14-1 0,-4-7 0,2 3 0,4 0 0,0-1 0,0-3 0,1 3 0,3-3 0,-3 0 0,7 2 0,-3-6 0,0 7 0,3-4 0,-7 1 0,7 3 0,-11 0 0,11-2 0,-7 5 0,5-11 0,1 8 0,-2-7 0,4 3 0,1-5 0,-1 1 0,4 3 0,-3-2 0,6 6 0,-6-2 0,6-1 0,-6 4 0,6-4 0,-3 1 0,4 3 0,-4-4 0,3 5 0,-2 7 0,3-6 0,0 6 0,0-7 0,0 0 0,0-1 0,0 1 0,0-1 0,0 1 0,0 0 0,0-1 0,0 1 0,0 0 0,0-1 0,0 1 0,0 4 0,0 2 0,0 4 0,4 12 0,0-13 0,5 12 0,-4-15 0,3-1 0,-3 4 0,0-8 0,2 3 0,-2-4 0,4 4 0,-5-7 0,4 6 0,-7-7 0,6 3 0,-2 1 0,-1 0 0,4 3 0,-7-7 0,2 2 0,1-11 0,-4 5 0,4 5 0,-4 7 0,0 2 0,0 3 0,4 2 0,1 1 0,5 9 0,-1-4 0,1 0 0,0 5 0,-1-11 0,1 11 0,-1-10 0,0 3 0,1 1 0,-1-4 0,-4 3 0,3-4 0,-2 5 0,3-5 0,-4 5 0,3-6 0,-7 1 0,7-6 0,-3 4 0,0-8 0,7 15 0,-11-13 0,7 8 0,-4-11 0,0 0 0,1-1 0,3 6 0,-3-4 0,-1 3 0,4-4 0,-7-5 0,6 4 0,-2-3 0,-1 3 0,4-3 0,-8-2 0,7 1 0,-6-4 0,6 7 0,-2-2 0,2-1 0,2 3 0,-5-6 0,3 6 0,-2-2 0,3-1 0,0 4 0,0-3 0,-3 3 0,2 1 0,-3-5 0,1 4 0,2-7 0,-3 6 0,0-2 0,4 3 0,-7-3 0,6 3 0,-6-8 0,6 8 0,-2 0 0,3-3 0,-4 6 0,0-11 0,-1 4 0,1-5 0,0 5 0,3-3 0,-6 2 0,6-3 0,-7-1 0,7 1 0,-3-1 0,0 1 0,3-1 0,-3 1 0,7 3 0,1-3 0,0 3 0,4-3 0,-8-3 0,8 2 0,-7-6 0,6 6 0,-6-2 0,6-1 0,-2 3 0,0-3 0,2 5 0,-2-5 0,3 0 0,1-4 0,0 3 0,-1-2 0,18 3 0,-9-4 0,10 0 0,-9 0 0,-3 0 0,4 0 0,0 0 0,-4 0 0,3 0 0,-9 0 0,10 0 0,-10 0 0,5 0 0,-6 0 0,1 0 0,-4 0 0,2 0 0,-6 0 0,2 3 0,-3-2 0,0 2 0,-1-3 0,-3 0 0,-1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24575,'84'1'0,"0"0"0,0 0 0,0 0 0,2 2 0,-4-2 0,26-1 0,-10-1 0,-48 1 0,-48 0 0,-5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24575,'0'11'0,"0"-1"0,0-3 0,3 1 0,1 3 0,4-2 0,0 6 0,0-9 0,0 4 0,-1-5 0,-3 2 0,7-3 0,-6 3 0,3-3 0,-1 0 0,-6 3 0,2-3 0,1 0 0,-4 3 0,4-4 0,-4 5 0,0-1 0,0 0 0,0 1 0,0-1 0,0 1 0,0-1 0,0 1 0,0-1 0,0 1 0,0-1 0,0 0 0,0 0 0,0 0 0,0 1 0,0-1 0,0 1 0,3-1 0,1-3 0,7 3 0,2-6 0,0 6 0,2-6 0,-6 2 0,2 1 0,-3-4 0,-1 4 0,1-4 0,-4 3 0,-1 1 0,-6-1 0,-1 0 0,-4 1 0,1-4 0,-1 7 0,1-3 0,-5 4 0,3 0 0,-6 4 0,2 0 0,-4 5 0,1-1 0,-2 6 0,1-5 0,-1 9 0,5-8 0,-3 3 0,6-4 0,-1-4 0,6-2 0,2-3 0,3-1 0,0 1 0,0-17 0,19-5 0,-14-2 0,14 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29:2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0 24575,'0'15'0,"-4"0"0,-5 7 0,-1 0 0,-12 7 0,6-2 0,-7 2 0,-7 5 0,9-5 0,-14 7 0,11-7 0,-1-1 0,2-4 0,-13 12 0,19-16 0,-17 7 0,21-12 0,0-6 0,-3 7 0,4-7 0,-5 3 0,0-4 0,0 0 0,4 4 0,-2-2 0,2 2 0,-1 0 0,-1-3 0,5 7 0,-2-7 0,4 2 0,-3 4 0,2-6 0,-2 6 0,7-7 0,-3-1 0,3 1 0,-4 3 0,0-2 0,4 2 0,-3 1 0,2-3 0,1 2 0,-3 1 0,6-4 0,-6 4 0,6-5 0,-3 1 0,1-1 0,2 1 0,-2-1 0,-1 4 0,3-2 0,-5 1 0,1-2 0,1 0 0,-3 3 0,6 2 0,-6 3 0,6-3 0,-7 3 0,7-4 0,-6 5 0,6-5 0,-3 4 0,1-7 0,2 2 0,-3-3 0,4-1 0,0 3 0,0 2 0,0 14 0,0-2 0,0 9 0,0-6 0,0 1 0,-3-6 0,2 0 0,-3-6 0,4 5 0,-4-3 0,3 8 0,-3-3 0,0 4 0,-1 0 0,-4-4 0,5 3 0,-4-4 0,3 6 0,-1-6 0,-1 0 0,6-1 0,-7-3 0,7 3 0,-6-4 0,6 5 0,-7-5 0,4 12 0,-1-14 0,1 8 0,0-11 0,4 1 0,-8 2 0,7-6 0,-3 6 0,1-2 0,2 4 0,-3-1 0,0 1 0,3-5 0,-2 4 0,-1-3 0,3 3 0,-3-3 0,0 2 0,3-6 0,-2 7 0,-1-1 0,3-1 0,-3 5 0,4-7 0,-3 1 0,2 3 0,-2-4 0,3 5 0,0 0 0,-4-1 0,3 1 0,-3-1 0,4 6 0,0-4 0,0 3 0,0-4 0,0-1 0,-3-3 0,2 10 0,-2-8 0,3 9 0,0-12 0,0 4 0,0-8 0,0 8 0,0-4 0,0 1 0,0 2 0,0-6 0,0 7 0,0-8 0,0 8 0,0-8 0,0 4 0,0-1 0,0-2 0,0 10 0,0-10 0,0 6 0,0-7 0,3-1 0,-2 1 0,5-1 0,-5 1 0,6-1 0,-3 1 0,4-1 0,-4 1 0,3-1 0,-3 1 0,0-1 0,3 1 0,-3-1 0,3 1 0,4 3 0,-2-3 0,1 0 0,-2-2 0,0-1 0,3-1 0,2-1 0,3 1 0,1-3 0,0 3 0,-1-4 0,1 3 0,0-2 0,4 3 0,2-4 0,4 0 0,0 0 0,1 0 0,22 4 0,-17-3 0,23 4 0,-27-5 0,10 0 0,-11 0 0,11 0 0,-11 4 0,1-3 0,-3 3 0,-4-4 0,1 0 0,3 0 0,-8 0 0,3 0 0,1 0 0,-4 0 0,3 0 0,8 0 0,-9 0 0,8 0 0,-11 0 0,4 0 0,-3 0 0,4 0 0,-6 0 0,1 0 0,-1 0 0,-3 0 0,2 0 0,-2 0 0,0 0 0,2 0 0,-6 0 0,6 0 0,-6 0 0,3 0 0,-1 0 0,1 0 0,0 0 0,-1 0 0,-3 0 0,-1 3 0,0-2 0,-2 5 0,1-5 0,-2 2 0,3-3 0,0 4 0,1-3 0,-1 2 0,1-3 0,-1 0 0,-3 3 0,2-2 0,-5-1 0,3-1 0,-4-2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3:49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1429 0 24575,'-12'16'0,"-7"-2"0,-8 20 0,-3-8 0,-7 15 0,1-8 0,2 9 0,-8-9 0,10 3 0,-10-4 0,11-2 0,-11 2 0,12-7 0,-5-1 0,8-5 0,-2 4 0,-10 4 0,7-1 0,-8 0 0,17-8 0,-3 0 0,4-1 0,-1 1 0,-3 0 0,3-5 0,1 4 0,-5-3 0,9-1 0,-3 3 0,-1-6 0,4 6 0,-8-3 0,4 5 0,-1-1 0,-3 1 0,3 0 0,-16 8 0,13-6 0,-13 2 0,21-6 0,-3-3 0,-1 0 0,4 3 0,-3-3 0,4 0 0,0 3 0,4-3 0,-2 3 0,1 1 0,-2 0 0,3-1 0,1 1 0,-1 0 0,4-1 0,-3 1 0,4-1 0,-4 4 0,2-2 0,2 2 0,1-3 0,2-1 0,0 1 0,-2-1 0,6 1 0,-3-4 0,4 2 0,0-6 0,0 2 0,0-3 0,0-1 0,0 1 0,0-1 0,0 8 0,0-6 0,0 6 0,0-7 0,4-1 0,0 1 0,3-1 0,5 1 0,5-3 0,1 2 0,8-2 0,-8 3 0,8 1 0,2 1 0,1-1 0,4 0 0,-6 0 0,0 0 0,1-4 0,4 4 0,9 0 0,-5 1 0,4 4 0,-18-2 0,5 2 0,-5 0 0,7 8 0,-6-7 0,4 4 0,-9 2 0,9-6 0,-9 3 0,8-1 0,-3-3 0,-1 3 0,5 1 0,-9-1 0,8 1 0,4 7 0,-6-6 0,10 7 0,-16-9 0,3 0 0,-4 0 0,4 0 0,-3 0 0,3 0 0,-4 0 0,-1-1 0,-3 1 0,3-4 0,-7 3 0,3-8 0,-4 4 0,-1-4 0,-2-1 0,2 5 0,-6-4 0,2 7 0,-3-6 0,0 5 0,0-1 0,0 4 0,0-1 0,0 1 0,0 4 0,0-3 0,0 8 0,-3-8 0,-3 8 0,-2-3 0,2 0 0,-2 3 0,7-8 0,-7 3 0,8 0 0,-12 9 0,10-5 0,-10 4 0,11-8 0,-6-3 0,6-1 0,-6-1 0,6-4 0,-3 1 0,4 3 0,0-8 0,0 8 0,0-4 0,0 5 0,0 0 0,0-1 0,0 1 0,-4 0 0,3 7 0,-3-6 0,4 6 0,0-11 0,0 2 0,0-2 0,0 0 0,0 2 0,0-2 0,0 3 0,0-3 0,0 2 0,0-2 0,0 0 0,0 2 0,0-2 0,0 4 0,0-1 0,0 8 0,0-5 0,0 5 0,0-8 0,0 1 0,0 0 0,0-1 0,0 1 0,0-1 0,0-3 0,0 3 0,0-8 0,0 8 0,0-8 0,0 4 0,4-5 0,0 1 0,4 4 0,3-1 0,-2 2 0,5-2 0,-1 1 0,4-3 0,-1 3 0,1 0 0,-4-3 0,7 3 0,-6 0 0,7-2 0,-4 2 0,4-4 0,-3 4 0,4-2 0,-1 2 0,4 4 0,3-5 0,2 9 0,-7-10 0,3 7 0,-8-4 0,3 1 0,1 2 0,-4-6 0,3 6 0,-4-6 0,-1 5 0,-3-6 0,2 3 0,-6-4 0,3 0 0,-1 0 0,-2-1 0,6 1 0,-7-4 0,3 3 0,-4-6 0,1 2 0,-1-3 0,0 0 0,0 0 0,1 0 0,-1 0 0,0-3 0,-3-5 0,-1-15 0,-3 11 0,0-6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3:51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170 882 24575,'0'-76'0,"0"0"0,0 0 0,0-7 0,0 1 0,0 17 0,0 15 0,0-26 0,0 44 0,0 8 0,0-8 0,0 9 0,0-4 0,0-1 0,0 6 0,0-4 0,0 8 0,0-4 0,0 10 0,0 0 0,0 4 0,0 1 0,-3 3 0,-1 3 0,-4 14 0,-5 5 0,3 10 0,-7-1 0,7 0 0,-4 1 0,1-1 0,3-5 0,-3 4 0,8-8 0,-2 0 0,2-3 0,1-6 0,-3 2 0,6-3 0,-6-1 0,6 1 0,-5-4 0,5 3 0,-5-7 0,5 4 0,-2-4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3:51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24575,'0'15'0,"0"0"0,7 2 0,8 5 0,8-3 0,7 9 0,-2-3 0,1 0 0,5-1 0,-10-7 0,2-2 0,-4 1 0,-9-7 0,4 3 0,-10-7 0,1-2 0,-4-3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4:11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1429 0 24575,'-12'16'0,"-7"-2"0,-8 20 0,-3-8 0,-7 15 0,1-8 0,2 9 0,-8-9 0,10 3 0,-10-4 0,11-2 0,-11 2 0,12-7 0,-5-1 0,8-5 0,-2 4 0,-10 4 0,7-1 0,-8 0 0,17-8 0,-3 0 0,4-1 0,-1 1 0,-3 0 0,3-5 0,1 4 0,-5-3 0,9-1 0,-3 3 0,-1-6 0,4 6 0,-8-3 0,4 5 0,-1-1 0,-3 1 0,3 0 0,-16 8 0,13-6 0,-13 2 0,21-6 0,-3-3 0,-1 0 0,4 3 0,-3-3 0,4 0 0,0 3 0,4-3 0,-2 3 0,1 1 0,-2 0 0,3-1 0,1 1 0,-1 0 0,4-1 0,-3 1 0,4-1 0,-4 4 0,2-2 0,2 2 0,1-3 0,2-1 0,0 1 0,-2-1 0,6 1 0,-3-4 0,4 2 0,0-6 0,0 2 0,0-3 0,0-1 0,0 1 0,0-1 0,0 8 0,0-6 0,0 6 0,0-7 0,4-1 0,0 1 0,3-1 0,5 1 0,5-3 0,1 2 0,8-2 0,-8 3 0,8 1 0,2 1 0,1-1 0,4 0 0,-6 0 0,0 0 0,1-4 0,4 4 0,9 0 0,-5 1 0,4 4 0,-18-2 0,5 2 0,-5 0 0,7 8 0,-6-7 0,4 4 0,-9 2 0,9-6 0,-9 3 0,8-1 0,-3-3 0,-1 3 0,5 1 0,-9-1 0,8 1 0,4 7 0,-6-6 0,10 7 0,-16-9 0,3 0 0,-4 0 0,4 0 0,-3 0 0,3 0 0,-4 0 0,-1-1 0,-3 1 0,3-4 0,-7 3 0,3-8 0,-4 4 0,-1-4 0,-2-1 0,2 5 0,-6-4 0,2 7 0,-3-6 0,0 5 0,0-1 0,0 4 0,0-1 0,0 1 0,0 4 0,0-3 0,0 8 0,-3-8 0,-3 8 0,-2-3 0,2 0 0,-2 3 0,7-8 0,-7 3 0,8 0 0,-12 9 0,10-5 0,-10 4 0,11-8 0,-6-3 0,6-1 0,-6-1 0,6-4 0,-3 1 0,4 3 0,0-8 0,0 8 0,0-4 0,0 5 0,0 0 0,0-1 0,0 1 0,-4 0 0,3 7 0,-3-6 0,4 6 0,0-11 0,0 2 0,0-2 0,0 0 0,0 2 0,0-2 0,0 3 0,0-3 0,0 2 0,0-2 0,0 0 0,0 2 0,0-2 0,0 4 0,0-1 0,0 8 0,0-5 0,0 5 0,0-8 0,0 1 0,0 0 0,0-1 0,0 1 0,0-1 0,0-3 0,0 3 0,0-8 0,0 8 0,0-8 0,0 4 0,4-5 0,0 1 0,4 4 0,3-1 0,-2 2 0,5-2 0,-1 1 0,4-3 0,-1 3 0,1 0 0,-4-3 0,7 3 0,-6 0 0,7-2 0,-4 2 0,4-4 0,-3 4 0,4-2 0,-1 2 0,4 4 0,3-5 0,2 9 0,-7-10 0,3 7 0,-8-4 0,3 1 0,1 2 0,-4-6 0,3 6 0,-4-6 0,-1 5 0,-3-6 0,2 3 0,-6-4 0,3 0 0,-1 0 0,-2-1 0,6 1 0,-7-4 0,3 3 0,-4-6 0,1 2 0,-1-3 0,0 0 0,0 0 0,1 0 0,-1 0 0,0-3 0,-3-5 0,-1-15 0,-3 11 0,0-6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4:1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170 882 24575,'0'-76'0,"0"0"0,0 0 0,0-7 0,0 1 0,0 17 0,0 15 0,0-26 0,0 44 0,0 8 0,0-8 0,0 9 0,0-4 0,0-1 0,0 6 0,0-4 0,0 8 0,0-4 0,0 10 0,0 0 0,0 4 0,0 1 0,-3 3 0,-1 3 0,-4 14 0,-5 5 0,3 10 0,-7-1 0,7 0 0,-4 1 0,1-1 0,3-5 0,-3 4 0,8-8 0,-2 0 0,2-3 0,1-6 0,-3 2 0,6-3 0,-6-1 0,6 1 0,-5-4 0,5 3 0,-5-7 0,5 4 0,-2-4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4:11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24575,'0'15'0,"0"0"0,7 2 0,8 5 0,8-3 0,7 9 0,-2-3 0,1 0 0,5-1 0,-10-7 0,2-2 0,-4 1 0,-9-7 0,4 3 0,-10-7 0,1-2 0,-4-3 0,-1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4:2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889 1 24575,'-2'0'0,"-1"7"0,-11 2 0,1 8 0,-4 0 0,0-1 0,-5 7 0,3 0 0,-9 1 0,4 4 0,-5-4 0,0 1 0,-1 4 0,-4-4 0,8 4 0,-13-7 0,18 3 0,-11-13 0,13 8 0,-2-10 0,4 2 0,8 0 0,-13 1 0,14-1 0,-11 4 0,11-7 0,0 2 0,1-3 0,-1-1 0,4 5 0,-3-4 0,6 4 0,-2-5 0,-1-2 0,3 1 0,-5-2 0,5 4 0,-2-1 0,3 1 0,-4-1 0,4 1 0,-4-1 0,1 1 0,2-1 0,-6 1 0,6-1 0,-2 0 0,3 1 0,-3-1 0,2 1 0,-2-1 0,3 5 0,-4-4 0,3 4 0,-2-4 0,3-1 0,0 1 0,-3-1 0,2 1 0,-3-1 0,4 1 0,-3-1 0,2 1 0,-2-1 0,3 1 0,-4-1 0,3 1 0,-2-1 0,3 1 0,0-1 0,0 1 0,-3 0 0,2-1 0,-3 1 0,4-1 0,0 1 0,0-1 0,0 1 0,0-1 0,0 1 0,0 3 0,0-3 0,0 2 0,0-2 0,0 3 0,0-2 0,0 7 0,0-8 0,0 8 0,4-8 0,0 8 0,4-3 0,1 3 0,-1 1 0,0-1 0,1 6 0,-1-8 0,1 11 0,-1-11 0,0 3 0,1-1 0,2-4 0,-2 5 0,3-1 0,-4-3 0,1 3 0,2-4 0,-2 1 0,3 2 0,-4-2 0,4 4 0,-3-5 0,3 4 0,-4-4 0,-4 1 0,4 3 0,-4 0 0,1 1 0,-2 3 0,-3-3 0,0-1 0,0 6 0,0-4 0,0 8 0,0-8 0,0 8 0,0-8 0,-4 8 0,-1-4 0,-9 6 0,4-1 0,-3-4 0,0 3 0,3-3 0,-7 4 0,7 0 0,-11 8 0,6-6 0,-3 6 0,1-8 0,7 0 0,-3-4 0,0 3 0,3-4 0,-7 5 0,7-4 0,-7 3 0,7-8 0,-7 8 0,3-4 0,0 6 0,-4-1 0,8 0 0,-7-4 0,7 3 0,-2-8 0,-5 15 0,11-13 0,-10 14 0,11-17 0,0 5 0,-3-6 0,4 1 0,-1 0 0,-3-1 0,4 1 0,-1 0 0,1-1 0,0 1 0,4 0 0,-8-1 0,7-3 0,-3 2 0,4-6 0,0 14 0,0-13 0,-3 13 0,2-14 0,-3 6 0,4-6 0,0 3 0,0-1 0,0-2 0,0 2 0,0 1 0,0-4 0,0 8 0,0-8 0,0 4 0,0 0 0,0-4 0,0 8 0,3-8 0,2 8 0,10 4 0,-5-2 0,10 6 0,-7-7 0,0 0 0,2-1 0,-1 6 0,3-4 0,1 8 0,4-8 0,-3 9 0,2-9 0,-3 4 0,-1-1 0,5-3 0,-4 4 0,11 3 0,-11-10 0,7 8 0,-9-14 0,5 7 0,-3-6 0,8 3 0,-8-1 0,8-2 0,-3 2 0,4-3 0,0 0 0,1 0 0,-1 0 0,0 1 0,1-1 0,-1 0 0,-4-4 0,15 3 0,-17-3 0,12 0 0,-16 2 0,0-6 0,-1 6 0,1-6 0,-4 6 0,2-6 0,-6 6 0,6-6 0,-6 5 0,3-5 0,-5 3 0,0-4 0,-2-10 0,-2 1 0,-3-20 0,0 5 0,0-21 0,0 27 0,0-6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6T03:34:25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24575,'0'80'0,"0"1"0,0-1 0,0 0 0,0 19 0,0-2 0,0-38 0,0-47 0,0-5 0,0 0 0,-3-2 0,-5-2 0,-5-7 0,-3-5 0,-2-8 0,1-1 0,-1-9 0,1 10 0,-1-10 0,1 9 0,-5-4 0,4 5 0,-4 0 0,5 4 0,4-3 0,2 7 0,3 0 0,0 3 0,1 5 0,5 0 0,3 5 0,10 8 0,2 0 0,0 5 0,8 5 0,-6-4 0,7 9 0,-8-9 0,3 8 0,-4-8 0,5 8 0,-1-8 0,0 3 0,0 1 0,0-5 0,-3 5 0,2-5 0,-7-1 0,6 1 0,-5-1 0,2 1 0,-4-4 0,0-2 0,-1-3 0,-3-1 0,0 1 0,-1-4 0,1-1 0,3-3 0,0 0 0,0 0 0,1-7 0,-1 2 0,1-10 0,0 3 0,0-5 0,1-5 0,3 5 0,-3-1 0,3 3 0,-5 6 0,1-3 0,0 5 0,-1 3 0,-3-3 0,3 6 0,-3-6 0,4 6 0,-1-6 0,1 3 0,-1 0 0,-3-3 0,3 6 0,-3-5 0,4 5 0,-4-9 0,-1 5 0,-3-5 0,0 3 0,4-1 0,-3 1 0,5 3 0,-5-3 0,2 7 0,-3-3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16:2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3167 24575,'35'-5'0,"4"-1"0,22-10 0,1-2 0,-5 1 0,9-5 0,5-8 0,-10 9 0,13-17 0,-19 19 0,0-12 0,13 7 0,2-10 0,1 4 0,6 0 0,-8-4 0,1 10 0,-14 1 0,10-4 0,-10 9 0,7-5 0,-2-3 0,-8 13 0,1-13 0,-6 10 0,-2-4 0,0-1 0,-5 5 0,5-3 0,0 2 0,-4-3 0,10-1 0,-5 0 0,7-1 0,0 0 0,0 1 0,0-1 0,0-4 0,17-11 0,-19 8 0,19-18 0,-21 13 0,6-6 0,1-5 0,-1 4 0,10-12 0,-13 11 0,18-17 0,-26 29 0,18-20 0,2 12 0,-17 4 0,21-6 0,-27 14 0,13-13 0,-5 5 0,6-11 0,-11 11 0,4-4 0,-5 0 0,-7 6 0,4-10 0,-3 5 0,13-15 0,-6 7 0,1-1 0,12-12 0,-23 23 0,29-24 0,-18 19 0,5-5 0,4 6 0,3-12 0,-13 17 0,17-18 0,-23 14 0,11-6 0,-7 1 0,0 0 0,0 4 0,-5-8 0,-2 14 0,-4-14 0,0 10 0,0-6 0,5-1 0,-4 1 0,3 6 0,-4-5 0,-1 11 0,1-11 0,-8 16 0,-1-2 0,-6 11 0,0 0 0,-5 5 0,0 0 0,-5 4 0,1 4 0,-1-3 0,-3 7 0,0-4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16:27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24575,'7'0'0,"10"0"0,10 0 0,11-4 0,-9-2 0,9-3 0,-14-4 0,14 7 0,-14-10 0,4 10 0,-7-7 0,-4 9 0,-1-4 0,-3 7 0,-2-3 0,-3 4 0,-1 0 0,0 0 0,-3 3 0,-1 10 0,2 11 0,-4 17 0,8 6 0,-8 1 0,9 11 0,-4-3 0,6 7 0,-1-2 0,-1-19 0,-1-3 0,0-17 0,-4-4 0,-1-7 0,-4-3 0,0-4 0,0-1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16:28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24575,'19'34'0,"-5"1"0,27 8 0,-7 5 0,23 5 0,-17-11 0,5 4-1744,16 18 0,5 2 1744,-17-20 0,1-1 0,0 1 0,-3 2 0,0 2 0,1-1 0,5-2 0,2-2 0,-2 1 0,17 19 0,0 0-788,-11-13 0,4 2 1,0-1 787,-3-3 0,1-1 0,1 1 0,4 4 0,0 0 0,0-2 0,-2-7 0,0-1 0,0 0 0,1 5 0,-1 2 0,1-3-654,-5-7 1,0-1 0,-1-1 653,23 18 0,-2 0-658,-4-1 0,-1-2 658,-12-12 0,-2-1 0,4 7 0,-2 0 629,-9-12 1,-4-2-630,27 26 0,0-5 0,-22-14 0,12 7 2584,-2 0-2584,-9-8 0,-5-2 0,-4-1 2350,-6-9-2350,2 7 2034,-7-9-2034,4 0 695,-15-3-695,6-4 205,-13-6-205,8 4 0,-8-7 0,4 2 0,-6-3 0,1-1 0,4 5 0,-3-4 0,4 4 0,-6-1 0,-3-3 0,2 3 0,-6-5 0,3-2 0,-5 2 0,-3-7 0,0 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16:29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0 447 24575,'15'0'0,"0"0"0,7 0 0,0 0 0,17 0 0,-8 0 0,8 0 0,-12 0 0,6 0 0,-4 0 0,9 0 0,-9 0 0,4 0 0,-10 0 0,3 0 0,-4 0 0,1 0 0,-2 0 0,1 0 0,-4 0 0,3 0 0,-8 0 0,-2 0 0,-3 0 0,-1 0 0,1 0 0,-1-3 0,0-1 0,5-8 0,-4-1 0,5-8 0,0-2 0,-3-4 0,3-1 0,-4 1 0,0-1 0,0 6 0,-1 4 0,0 6 0,-4 5 0,3-5 0,-2 4 0,-1-4 0,3 4 0,-3 1 0,4-1 0,-1 0 0,1-3 0,0 2 0,-1-3 0,1 5 0,0-1 0,-1 4 0,-3-3 0,0 3 0,-1 0 0,1-3 0,4-1 0,-1 0 0,-3-4 0,3 4 0,-3 1 0,0-1 0,3 4 0,-6-2 0,5 5 0,-5-2 0,2 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27:16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3508 2014 24575,'-26'-3'0,"-2"-1"0,-16-6 0,-1-2 0,4 1 0,-7-3 0,-4-5 0,9 6 0,-11-12 0,14 14 0,0-9 0,-9 4 0,-1-5 0,-2 2 0,-4 0 0,6-3 0,0 7 0,9 0 0,-7-2 0,8 5 0,-6-2 0,2-3 0,5 9 0,0-8 0,5 6 0,1-3 0,-1-1 0,4 4 0,-3-2 0,0 2 0,3-3 0,-8-1 0,3 1 0,-4-1 0,0 0 0,0 0 0,0 1 0,1-4 0,-14-6 0,15 4 0,-15-10 0,16 7 0,-5-4 0,0-3 0,0 4 0,-6-9 0,8 7 0,-12-10 0,18 18 0,-13-13 0,-1 8 0,12 2 0,-14-4 0,19 10 0,-11-9 0,5 4 0,-4-8 0,7 8 0,-3-4 0,5 1 0,4 4 0,-3-7 0,3 3 0,-10-8 0,4 3 0,0 0 0,-9-8 0,17 14 0,-22-14 0,14 12 0,-4-4 0,-2 4 0,-3-7 0,9 10 0,-12-11 0,17 9 0,-8-4 0,4 0 0,1 1 0,0 2 0,3-4 0,2 7 0,3-7 0,0 5 0,0-4 0,-4 1 0,3 0 0,-2 3 0,3-3 0,1 7 0,-1-6 0,5 10 0,1-3 0,5 9 0,0-1 0,3 3 0,0 1 0,4 2 0,0 2 0,-1-1 0,3 3 0,1-1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27:1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57 24575,'-4'0'0,"-9"0"0,-6 0 0,-9-3 0,7 0 0,-7-3 0,11-2 0,-10 4 0,10-6 0,-4 6 0,6-4 0,3 5 0,0-2 0,3 5 0,0-3 0,4 3 0,0 0 0,-1 0 0,4 2 0,-1 6 0,0 8 0,2 9 0,-5 6 0,5-1 0,-6 7 0,2-1 0,-3 4 0,0-1 0,1-13 0,0-1 0,0-10 0,4-4 0,0-4 0,3-2 0,0-3 0,0 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27:16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24575,'19'23'0,"-5"0"0,27 6 0,-7 3 0,24 4 0,-18-9 0,5 5-1744,16 10 0,6 3 1744,-18-15 0,1 0 0,0 1 0,-2 1 0,-1 2 0,1-2 0,5 0 0,2-2 0,-1 1 0,15 12 0,2 1-788,-11-9 0,3 1 1,0-1 787,-2-1 0,0-1 0,1 0 0,4 3 0,0 0 0,1-1 0,-3-5 0,0-1 0,0 1 0,1 3 0,0 1 0,0-2-654,-5-4 1,1-2 0,-2 0 653,23 13 0,-2-1-658,-3-1 0,-2-1 658,-12-8 0,-1 0 0,3 4 0,-1 0 629,-10-8 1,-4-1-630,27 17 0,1-3 0,-24-10 0,14 5 2584,-3 0-2584,-8-5 0,-7-1 0,-2-2 2350,-7-5-2350,2 5 2034,-7-7-2034,4 1 695,-15-3-695,7-3 205,-14-3-205,8 3 0,-8-6 0,4 3 0,-6-4 0,1 1 0,5 2 0,-5-2 0,5 3 0,-5-1 0,-5-2 0,4 2 0,-7-3 0,2-2 0,-3 2 0,-4-5 0,-1 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23:27:1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24575,'15'0'0,"0"0"0,7 0 0,1 0 0,16 0 0,-9 0 0,10 0 0,-13 0 0,6 0 0,-4 0 0,10 0 0,-11 0 0,5 0 0,-10 0 0,3 0 0,-3 0 0,0 0 0,-2 0 0,1 0 0,-4 0 0,3 0 0,-8 0 0,-1 0 0,-5 0 0,1 0 0,-1 0 0,0-2 0,1-1 0,3-4 0,-2-2 0,4-5 0,-1-2 0,-1-2 0,2 0 0,-4-1 0,0 1 0,0 3 0,-1 3 0,0 4 0,-4 3 0,3-3 0,-2 2 0,-1-1 0,3 2 0,-3-1 0,4 1 0,-1 0 0,1-3 0,0 3 0,0-3 0,-1 3 0,1 0 0,-1 2 0,-2-2 0,-2 2 0,0 1 0,1-3 0,4 0 0,-1-1 0,-2-2 0,2 3 0,-3 0 0,0 0 0,3 2 0,-6-1 0,5 4 0,-5-2 0,2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9.24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1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39 110 24575,'0'11'0,"0"1"0,0 5 0,0-1 0,0 11 0,0-8 0,0 8 0,0-5 0,0-5 0,0 5 0,0-1 0,0-7 0,0 6 0,0-7 0,0 4 0,0-5 0,0 0 0,3-5 0,5 1 0,5 0 0,-1 0 0,4 0 0,-3 0 0,8-3 0,-3-2 0,3 1 0,1-3 0,-5 6 0,5-6 0,-5 3 0,4-4 0,-3 0 0,3 0 0,-4 0 0,0 0 0,-1 0 0,-3 0 0,2-4 0,-6 0 0,2-4 0,-3 0 0,0-3 0,-1 2 0,1-7 0,0 8 0,0-8 0,-4 4 0,0-10 0,-4 4 0,0-3 0,0-1 0,0 4 0,0-4 0,0 10 0,0-4 0,0 7 0,-7-6 0,1 2 0,-10 0 0,3-3 0,-3 3 0,-1-3 0,0-1 0,0 4 0,1-3 0,-6 2 0,4-3 0,-3 3 0,4 2 0,-5-1 0,4 4 0,-3 0 0,4 5 0,0 4 0,1 0 0,3 0 0,-3 0 0,3 0 0,1 0 0,-4 4 0,7 4 0,-3 5 0,0 4 0,2-1 0,-2 1 0,7 0 0,-2-5 0,6 4 0,-2-8 0,3 1 0,0-6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2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0 24575,'-7'0'0,"0"4"0,3 0 0,-3 3 0,3 1 0,0-1 0,-8 10 0,10-7 0,-14 15 0,14-16 0,-7 12 0,5-4 0,3 6 0,-7-1 0,8 5 0,-4-5 0,4-3 0,0 6 0,0-11 0,0 7 0,0-4 0,0-1 0,0 1 0,0-4 0,0 2 0,0-6 0,3 6 0,1-7 0,4 7 0,0-6 0,0 3 0,-1-5 0,1 1 0,4-1 0,-4 1 0,8 0 0,-4 0 0,5 1 0,0-5 0,-1 0 0,1 0 0,0-3 0,-1 2 0,1-3 0,0 0 0,-5 0 0,4 0 0,-4 0 0,1 0 0,3-7 0,-3-7 0,0-4 0,4-9 0,-7 5 0,3-6 0,-4 1 0,0 4 0,0-3 0,-1 8 0,-3-8 0,-1 8 0,-4-9 0,0 9 0,0-8 0,0 8 0,0-3 0,-7 4 0,1 0 0,-6 0 0,0 4 0,-1 5 0,0 1 0,-3 6 0,8-2 0,-8 3 0,3 0 0,0 0 0,-2 0 0,2 0 0,0 0 0,-3 3 0,8 1 0,-4 4 0,0 0 0,4-3 0,-1 2 0,3-7 0,2 4 0,-1-7 0,2-26 0,3 18 0,0-17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251 201 24575,'0'-7'0,"0"-1"0,0 1 0,0-5 0,0 4 0,0-4 0,0 5 0,0-1 0,0 1 0,-6 8 0,4 5 0,-7 9 0,4 7 0,-4-4 0,-4 8 0,3-4 0,-3 1 0,4 3 0,0-3 0,0-1 0,0 4 0,1-8 0,-5 3 0,8-4 0,-7 0 0,7 4 0,-3-3 0,-1 3 0,4-4 0,-2 0 0,2-1 0,-3 1 0,3 0 0,-2-1 0,6 1 0,-6-4 0,6 2 0,-3-6 0,1 2 0,2-3 0,-2-1 0,3 1 0,-4-1 0,3 1 0,-2 3 0,0-2 0,2 2 0,-3-3 0,1-1 0,2 1 0,-2 0 0,3-1 0,0 1 0,-4-1 0,3 1 0,-2-7 0,3-6 0,0-12 0,0-1 0,4-8 0,2-3 0,3 0 0,1-9 0,4 4 0,-3-6 0,7 5 0,-3-3 0,-1 9 0,4-4 0,-8 10 0,7-3 0,-7 8 0,2-4 0,-3 6 0,-1-1 0,0 0 0,0 4 0,0-2 0,0 2 0,1-4 0,-1 0 0,0 1 0,0 3 0,1-3 0,-2 7 0,1-2 0,0 3 0,-4 1 0,3 2 0,-7-1 0,4 2 0,-1-1 0,-2-1 0,5 2 0,-5-4 0,2 1 0,1 3 0,-4-3 0,7 3 0,-6-3 0,5 3 0,-5-3 0,2 3 0,1-3 0,-4 0 0,3-1 0,1 1 0,-4 3 0,4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3:03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24575,'0'11'0,"0"1"0,7 5 0,-1 0 0,9-1 0,-2 1 0,4 0 0,-1-1 0,1 1 0,0 0 0,-1-1 0,1 1 0,0-4 0,4 3 0,-3-6 0,3 6 0,-4-7 0,-1 7 0,6-7 0,-8 3 0,6-3 0,-7-1 0,3 0 0,-3 0 0,2 0 0,-6 0 0,3 0 0,-5-1 0,1 1 0,-1-1 0,1 1 0,-1-1 0,1 1 0,-1-1 0,1 1 0,-1-4 0,1 3 0,-1-3 0,1 0 0,-1 3 0,5-3 0,-4 4 0,4-4 0,-5 3 0,1-6 0,-1 6 0,1-3 0,-1 0 0,1 3 0,-1-3 0,1 3 0,-1 0 0,0-3 0,-3 3 0,3-6 0,-7 5 0,7-2 0,-3 0 0,0 3 0,2-7 0,-2 7 0,4-3 0,-1 3 0,0-3 0,-3 3 0,3-6 0,-4 2 0,1 0 0,3-2 0,-7 2 0,3-3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8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9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1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43 114 24575,'0'32'0,"0"-15"0,4 25 0,0-28 0,3 3 0,1-9 0,-1-1 0,1 1 0,-1-1 0,1 1 0,0-1 0,3 1 0,2 0 0,-1 0 0,4 0 0,-3 0 0,3 1 0,1-1 0,-5-3 0,4 2 0,-7-6 0,2 6 0,-3-6 0,-1 2 0,5-3 0,-4 0 0,4 0 0,-5 0 0,1 0 0,0 0 0,-1 0 0,1 0 0,3 0 0,-2-3 0,2-1 0,-3-4 0,-1 0 0,1 1 0,-4-1 0,3 1 0,-7-5 0,7 3 0,-2-7 0,-1 8 0,3-8 0,-6 3 0,3 1 0,-4-4 0,0 3 0,0-4 0,0 5 0,0-4 0,0 3 0,0-4 0,0 1 0,0 3 0,-3 2 0,-2-1 0,-3 3 0,0-3 0,1 5 0,-5-1 0,3 0 0,-6 4 0,6-3 0,-3 2 0,0 1 0,0 1 0,-1-1 0,-3 4 0,4-4 0,-5 4 0,0 0 0,0 0 0,5 0 0,-4 0 0,3 0 0,-4 0 0,1 0 0,-1 0 0,0 4 0,4 0 0,-2 8 0,2-3 0,0 7 0,-3-7 0,7 7 0,-3-7 0,4 2 0,4-3 0,-4 3 0,8-2 0,-4 2 0,4-3 0,0-4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0 24575,'0'7'0,"0"0"0,0 13 0,0-3 0,0 0 0,0 4 0,0 2 0,-4 4 0,-1-4 0,-4 8 0,0-11 0,-4 11 0,7-3 0,-10 1 0,10-1 0,-10-7 0,6 1 0,-2-5 0,3 1 0,5-3 0,-3-6 0,6 3 0,-6-1 0,6-2 0,-6 2 0,3-3 0,-1 3 0,-1-2 0,1 7 0,-3-8 0,0 4 0,0-1 0,4-2 0,-3 2 0,6-3 0,-6-1 0,6 1 0,-2-1 0,0 1 0,2-1 0,-6 1 0,6-1 0,-6 5 0,6-3 0,-6 6 0,6-6 0,-7 6 0,4-6 0,-1 2 0,-2 1 0,6-3 0,-6 6 0,6-2 0,-6-1 0,2 4 0,-3-3 0,3 3 0,-2 1 0,2 4 0,-4-3 0,0 3 0,1-4 0,3 0 0,-2-5 0,3 4 0,-4-4 0,3 1 0,-2-1 0,2-1 0,1-2 0,-4 6 0,4-6 0,-1 6 0,-1-6 0,1 7 0,1-8 0,-4 8 0,4-8 0,-4 4 0,4-5 0,-4 5 0,8-3 0,-8 2 0,8-3 0,-4-1 0,1 1 0,2-1 0,-3 1 0,1-1 0,2 1 0,-6-1 0,7 0 0,-7 1 0,6-1 0,-5-3 0,5 3 0,-6-3 0,6 3 0,-2 0 0,0-2 0,2 1 0,-2-2 0,-1 0 0,3 3 0,-5-3 0,5 4 0,-6-1 0,6 0 0,-6 1 0,6-1 0,-5 0 0,5 0 0,-5 0 0,2 1 0,0-1 0,0 0 0,1 1 0,2-1 0,-6-2 0,7 1 0,-4-2 0,1 4 0,2-1 0,-6 1 0,6-1 0,-6 1 0,7-1 0,-7 1 0,6-1 0,-6 1 0,3-1 0,0 0 0,1-6 0,3 1 0,0-5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46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8 0,0 7 0,0 4 0,0 1 0,0 0 0,0 6 0,0-5 0,0 5 0,0-12 0,0 11 0,0-9 0,0 4 0,0 4 0,8-13 0,4 20 0,7-16 0,1 6 0,5-1 0,0-10 0,1 5 0,-4-12 0,-4 4 0,4-9 0,-3 4 0,2-5 0,-4-4 0,-1 3 0,1-3 0,-1-1 0,1 4 0,-4-7 0,-2 2 0,-3-3 0,-1-1 0,1 1 0,-4-1 0,2-3 0,-5 3 0,6-3 0,-6 3 0,5 0 0,-5 1 0,2-5 0,-3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46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24575,'11'0'0,"-3"0"0,16 0 0,-2 0 0,-4 0 0,8 0 0,-4 0 0,1 0 0,-1 0 0,-1 4 0,-7 4 0,7 2 0,-13 1 0,8-2 0,-7-2 0,2 1 0,-3 0 0,-4-1 0,-1-6 0,-3-11 0,0-8 0,0-13 0,0-3 0,0 1 0,0-4 0,5 3 0,0 1 0,4 5 0,-4 7 0,-1 8 0,-1 1 0,-2 5 0,5 3 0,-5 0 0,2 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4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88 250 24575,'0'21'0,"0"4"0,0 24 0,0-12 0,0 17 0,0-12 0,0 6 0,0-2 0,9-6 0,-7-11 0,7-2 0,-9-14 0,3-2 0,-2-10 0,2-15 0,-7-5 0,-2-24 0,-4-6 0,-6-7 0,4-2 0,-4-3 0,1 8 0,7-8 0,-5 19 0,8-1 0,0 14 0,0-2 0,5 8 0,0 1 0,0 10 0,0 0 0,0 5 0,0-1 0,0 1 0,4 3 0,0-3 0,7 6 0,2-6 0,3 6 0,6-7 0,-5 7 0,10-7 0,-10 7 0,9-3 0,-8 4 0,3 0 0,-4 0 0,-1 0 0,-4 0 0,4 0 0,-8 0 0,4 7 0,-8 2 0,0 8 0,-4 0 0,0 4 0,0 2 0,0-1 0,0 4 0,-8-4 0,-2 5 0,-8-4 0,0-2 0,5-4 0,-2-4 0,-2 3 0,-1-7 0,-3 7 0,5-7 0,3 3 0,1-4 0,8-4 0,1-1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49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 24575,'-35'12'0,"1"4"0,25 6 0,-4 4 0,4-4 0,0 4 0,0 5 0,4-2 0,-3 2 0,7-8 0,-3 3 0,4-9 0,0 9 0,0-8 0,0 3 0,0 0 0,0-7 0,0 11 0,0-11 0,0 3 0,0-1 0,0-3 0,7-4 0,-2 2 0,11-7 0,-4 4 0,4-3 0,6-2 0,0-3 0,1 0 0,3 0 0,-4-8 0,1-1 0,-2-9 0,2-5 0,-4-9 0,0 6 0,-5-15 0,-4 11 0,-1-4 0,1 1 0,-5 6 0,-1-6 0,-4 10 0,0-9 0,-4 14 0,-9 0 0,-5 6 0,-10 3 0,2 4 0,-2 1 0,1 4 0,4 0 0,-3 0 0,8 0 0,4 0 0,6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5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24575,'0'15'0,"0"0"0,0 7 0,0 6 0,0-5 0,0 14 0,0-18 0,0 13 0,0-14 0,0 3 0,0-8 0,0-2 0,0-3 0,0-1 0,0 0 0,0-1 0,0 1 0,3-3 0,1-1 0,4-3 0,3 0 0,2 0 0,3 0 0,5 0 0,1 0 0,4-4 0,-3-1 0,3 0 0,-8-2 0,3 2 0,-5 1 0,-3-3 0,-2 6 0,-3-2 0,-1 3 0,1 0 0,-4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5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24575,'0'15'0,"0"4"0,0 9 0,0 0 0,0 10 0,0-14 0,0 11 0,0-5 0,0 8 0,0 1 0,0-4 0,0-2 0,0-6 0,0-4 0,0-2 0,0-8 0,0-2 0,0-4 0,0-2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3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5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24575,'3'3'0,"1"1"0,-4 12 0,0 3 0,0 20 0,0-14 0,0 41 0,0-36 0,0 30 0,0-25 0,0 11 0,0-5 0,0-1 0,3-11 0,-2-8 0,3-8 0,-4-2 0,0-3 0,0-35 0,0 4 0,0-36 0,0 4 0,0-1 0,0-4 0,0 12 0,0-5 0,0 17 0,0-8 0,0 15 0,0-4 0,0 10 0,0 2 0,0 4 0,0 1 0,0-1 0,0 1 0,0-1 0,0 4 0,0-3 0,0 4 0,4-5 0,0 4 0,8 1 0,0 0 0,1 3 0,3-3 0,-4 4 0,9 0 0,-4-1 0,9 5 0,-8 0 0,3 0 0,0 3 0,-3-3 0,3 4 0,-4 0 0,-5 0 0,0 0 0,-5 0 0,1 4 0,-4 9 0,-1 0 0,-3 14 0,0-1 0,0 2 0,-4 4 0,-5-6 0,-5 7 0,-4-10 0,0 8 0,0-8 0,0 0 0,1-2 0,0-4 0,0-4 0,0-1 0,1-4 0,3 0 0,-3 0 0,8-4 0,-4 0 0,4-4 0,4 0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5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24575,'12'0'0,"0"0"0,4 0 0,-3 0 0,-1 0 0,-5 0 0,5 0 0,-4 0 0,3 0 0,1 0 0,-7 0 0,2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24575,'0'15'0,"0"-2"0,0-1 0,0 0 0,0 1 0,0-2 0,0-3 0,0-1 0,0 1 0,0 0 0,0 2 0,0-2 0,0 3 0,6-7 0,-1-1 0,5-3 0,1 0 0,-2-3 0,2-2 0,-3-6 0,4 2 0,-3-7 0,3 3 0,-4-3 0,0-1 0,0 1 0,1-1 0,-1 0 0,1-4 0,-1 3 0,1-4 0,-1 5 0,0 5 0,-3-4 0,-2 7 0,-3-7 0,0 8 0,0-4 0,0 1 0,0 2 0,0-3 0,0 1 0,0 2 0,0-3 0,0 5 0,0-1 0,-3 0 0,-1 1 0,-4 3 0,1-3 0,-1 6 0,0-2 0,1 3 0,-1 0 0,-4 0 0,4 0 0,-4 3 0,4 5 0,1 0 0,-1 8 0,0-4 0,-1 5 0,1-1 0,3 1 0,-2-1 0,2 5 0,0-3 0,1 4 0,4-1 0,0-3 0,0 3 0,0-4 0,0 4 0,0-3 0,0 3 0,0-5 0,0-3 0,0 2 0,0-7 0,0 3 0,0-3 0,0 0 0,0-4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1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7 0,0-6 0,0 4 0,0-9 0,0 1 0,0-3 0,0-7 0,4 0 0,-4-1 0,7-7 0,-6 4 0,2-4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22 171 24575,'0'15'0,"0"0"0,0 1 0,0-3 0,0 2 0,0-6 0,0 7 0,0-8 0,0 4 0,0-1 0,0-3 0,0 2 0,0-2 0,7-1 0,-1-2 0,9 2 0,-6-6 0,6 3 0,-6-4 0,7 0 0,-4 0 0,1 0 0,2 0 0,-2-8 0,0-6 0,-1-4 0,-3-8 0,4 4 0,-3-5 0,2 0 0,-7 1 0,-1-1 0,-4 0 0,0 0 0,0 4 0,0 1 0,0 5 0,0 5 0,0 0 0,-7 4 0,2 4 0,-11 0 0,4 4 0,-1 0 0,-2 0 0,2 0 0,-3 0 0,3 0 0,-2 7 0,2 3 0,0 11 0,-3 1 0,5 10 0,-2-4 0,4 10 0,-1-3 0,0-1 0,5-2 0,1-17 0,4-4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3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24575,'79'0'0,"-11"0"0,-45 0 0,-6 0 0,-2 0 0,-6 0 0,2 0 0,-4 0 0,-3 0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4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24575,'15'0'0,"0"0"0,2 0 0,0 0 0,4 0 0,-3 0 0,3 0 0,-4 0 0,-1 0 0,-4 0 0,4 0 0,-4 0 0,0 0 0,-1 0 0,-4 0 0,0 0 0,0 0 0,-3 0 0,-1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 24575,'0'10'0,"0"5"0,0-7 0,0 8 0,-4 1 0,3-3 0,-3 6 0,4-8 0,-3 1 0,2 2 0,-3-3 0,4 0 0,0 4 0,0-3 0,0 3 0,0-3 0,0 2 0,0-6 0,0 3 0,0-5 0,0 5 0,0-4 0,0 4 0,0-5 0,0 1 0,0-1 0,4 1 0,0-1 0,3 1 0,1-1 0,-1-3 0,1 3 0,-1-3 0,1 1 0,-1 1 0,1-5 0,-1 2 0,5-3 0,-4 0 0,8 0 0,-8 0 0,7 0 0,-6 0 0,6-3 0,-6-5 0,6-5 0,-6 0 0,3-8 0,-4 8 0,1-9 0,-1 5 0,1 0 0,-5-4 0,0 3 0,-4-8 0,0 3 0,0 0 0,0-3 0,0 8 0,-4-4 0,-4 6 0,-1-1 0,-7 4 0,3 1 0,-4 4 0,1-1 0,-1 5 0,1 0 0,-1 4 0,0 0 0,0 0 0,1 0 0,3 0 0,-3 0 0,8 7 0,-5 3 0,5 6 0,-1 1 0,5 0 0,0-1 0,4-3 0,0-2 0,0-3 0,0-4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6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0,0-4 0,0 5 0,0 6 0,0-5 0,0 10 0,0-10 0,0 5 0,0-6 0,0 1 0,0-10 0,0 2 0,0-11 0,0 2 0,0-4 0,0 1 0,0-4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3:08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8 196 24575,'-4'3'0,"1"5"0,3 0 0,0 3 0,0-3 0,0-1 0,0 0 0,0 1 0,0-1 0,3-3 0,1-1 0,12-3 0,2 0 0,4 0 0,9 0 0,-8 0 0,10 0 0,-7 0 0,5-4 0,-7-1 0,5-4 0,-12-3 0,4 3 0,-5-7 0,-3 7 0,2-6 0,-6 6 0,2-2 0,-3-1 0,-4 3 0,0-2 0,-1 3 0,-2 1 0,2-1 0,-3-4 0,0 0 0,0-1 0,-3-2 0,-6 2 0,-4 1 0,-7 0 0,-3 3 0,2 0 0,-6 4 0,1 2 0,-3 3 0,-2 0 0,3 0 0,6 0 0,-4 0 0,9 3 0,0 2 0,5 2 0,1 5 0,5 5 0,-4 1 0,5 8 0,0-9 0,1 4 0,4-4 0,0-1 0,0 0 0,0-3 0,0 2 0,0-6 0,0 6 0,3-6 0,1 2 0,4-3 0,-1-1 0,1 0 0,-1-3 0,-3 0 0,0-4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09.46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10.2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15.68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16.98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22.5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23.6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29.57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30.2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31.74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3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59 24575,'11'0'0,"-3"0"0,8 0 0,1 4 0,-4-3 0,11 11 0,-10-3 0,11 4 0,-7 3 0,8-3 0,-9 0 0,8 4 0,-7-4 0,7 0 0,-8 2 0,9-1 0,-8-1 0,3 3 0,-5-7 0,-4 2 0,4-3 0,-8 0 0,4-1 0,-5 1 0,1-1 0,-1-2 0,0 1 0,1-5 0,-4 5 0,-1-2 0,-3 3 0,0 0 0,0 4 0,0 7 0,-4 4 0,3 4 0,-7 1 0,2 0 0,1 4 0,-3 3 0,7 4 0,-4 0 0,5-4 0,-4-4 0,3-8 0,-2-1 0,3-4 0,0-5 0,0 0 0,0-5 0,0 0 0,0 0 0,0 0 0,0 0 0,0 1 0,0-1 0,-4-3 0,3 3 0,-2-10 0,3-2 0,0-7 0,0-9 0,0-1 0,4-10 0,1 4 0,1-10 0,2 4 0,-3-4 0,0 4 0,-1-2 0,0 8 0,-3 0 0,2 7 0,-3 5 0,0 3 0,0 2 0,0 3 0,0 1 0,0 0 0,0 0 0,0 0 0,-3 3 0,2-2 0,-2 2 0,0 0 0,-1-3 0,-4 3 0,1 0 0,-1-7 0,0 5 0,0-5 0,1 3 0,-5-3 0,4 2 0,-8-3 0,7 1 0,-6 1 0,6-1 0,-2 3 0,3 0 0,4 1 0,-3-1 0,3 4 0,-4-3 0,1 3 0,0 0 0,-1 1 0,1 0 0,-1 2 0,4-6 0,-3 6 0,3-2 0,0 0 0,-3 2 0,3-6 0,-3 6 0,-1-2 0,1-1 0,-1 0 0,1 0 0,-1-3 0,1 3 0,-1-4 0,0 1 0,1 3 0,3-3 0,-3 3 0,3-4 0,-4 4 0,1 1 0,2 0 0,-1 2 0,2-6 0,-4 6 0,0-6 0,4 3 0,-3 0 0,3-3 0,-3 3 0,-1 0 0,4-3 0,-3 6 0,6-5 0,-5 5 0,1-2 0,-2-1 0,0 4 0,0-3 0,0 3 0,0 0 0,3-4 0,-3 3 0,4-2 0,-1 3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45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59 24575,'11'0'0,"-3"0"0,8 0 0,1 4 0,-4-3 0,11 11 0,-10-3 0,11 4 0,-7 3 0,8-3 0,-9 0 0,8 4 0,-7-4 0,7 0 0,-8 2 0,9-1 0,-8-1 0,3 3 0,-5-7 0,-4 2 0,4-3 0,-8 0 0,4-1 0,-5 1 0,1-1 0,-1-2 0,0 1 0,1-5 0,-4 5 0,-1-2 0,-3 3 0,0 0 0,0 4 0,0 7 0,-4 4 0,3 4 0,-7 1 0,2 0 0,1 4 0,-3 3 0,7 4 0,-4 0 0,5-4 0,-4-4 0,3-8 0,-2-1 0,3-4 0,0-5 0,0 0 0,0-5 0,0 0 0,0 0 0,0 0 0,0 0 0,0 1 0,0-1 0,-4-3 0,3 3 0,-2-10 0,3-2 0,0-7 0,0-9 0,0-1 0,4-10 0,1 4 0,1-10 0,2 4 0,-3-4 0,0 4 0,-1-2 0,0 8 0,-3 0 0,2 7 0,-3 5 0,0 3 0,0 2 0,0 3 0,0 1 0,0 0 0,0 0 0,0 0 0,-3 3 0,2-2 0,-2 2 0,0 0 0,-1-3 0,-4 3 0,1 0 0,-1-7 0,0 5 0,0-5 0,1 3 0,-5-3 0,4 2 0,-8-3 0,7 1 0,-6 1 0,6-1 0,-2 3 0,3 0 0,4 1 0,-3-1 0,3 4 0,-4-3 0,1 3 0,0 0 0,-1 1 0,1 0 0,-1 2 0,4-6 0,-3 6 0,3-2 0,0 0 0,-3 2 0,3-6 0,-3 6 0,-1-2 0,1-1 0,-1 0 0,1 0 0,-1-3 0,1 3 0,-1-4 0,0 1 0,1 3 0,3-3 0,-3 3 0,3-4 0,-4 4 0,1 1 0,2 0 0,-1 2 0,2-6 0,-4 6 0,0-6 0,4 3 0,-3 0 0,3-3 0,-3 3 0,-1 0 0,4-3 0,-3 6 0,6-5 0,-5 5 0,1-2 0,-2-1 0,0 4 0,0-3 0,0 3 0,0 0 0,3-4 0,-3 3 0,4-2 0,-1 3 0,1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46.91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8:47.66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.0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.0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.0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.0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5.0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59 24575,'11'0'0,"-3"0"0,8 0 0,1 4 0,-4-3 0,11 11 0,-10-3 0,11 4 0,-7 3 0,8-3 0,-9 0 0,8 4 0,-7-4 0,7 0 0,-8 2 0,9-1 0,-8-1 0,3 3 0,-5-7 0,-4 2 0,4-3 0,-8 0 0,4-1 0,-5 1 0,1-1 0,-1-2 0,0 1 0,1-5 0,-4 5 0,-1-2 0,-3 3 0,0 0 0,0 4 0,0 7 0,-4 4 0,3 4 0,-7 1 0,2 0 0,1 4 0,-3 3 0,7 4 0,-4 0 0,5-4 0,-4-4 0,3-8 0,-2-1 0,3-4 0,0-5 0,0 0 0,0-5 0,0 0 0,0 0 0,0 0 0,0 0 0,0 1 0,0-1 0,-4-3 0,3 3 0,-2-10 0,3-2 0,0-7 0,0-9 0,0-1 0,4-10 0,1 4 0,1-10 0,2 4 0,-3-4 0,0 4 0,-1-2 0,0 8 0,-3 0 0,2 7 0,-3 5 0,0 3 0,0 2 0,0 3 0,0 1 0,0 0 0,0 0 0,0 0 0,-3 3 0,2-2 0,-2 2 0,0 0 0,-1-3 0,-4 3 0,1 0 0,-1-7 0,0 5 0,0-5 0,1 3 0,-5-3 0,4 2 0,-8-3 0,7 1 0,-6 1 0,6-1 0,-2 3 0,3 0 0,4 1 0,-3-1 0,3 4 0,-4-3 0,1 3 0,0 0 0,-1 1 0,1 0 0,-1 2 0,4-6 0,-3 6 0,3-2 0,0 0 0,-3 2 0,3-6 0,-3 6 0,-1-2 0,1-1 0,-1 0 0,1 0 0,-1-3 0,1 3 0,-1-4 0,0 1 0,1 3 0,3-3 0,-3 3 0,3-4 0,-4 4 0,1 1 0,2 0 0,-1 2 0,2-6 0,-4 6 0,0-6 0,4 3 0,-3 0 0,3-3 0,-3 3 0,-1 0 0,4-3 0,-3 6 0,6-5 0,-5 5 0,1-2 0,-2-1 0,0 4 0,0-3 0,0 3 0,0 0 0,3-4 0,-3 3 0,4-2 0,-1 3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4.9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4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24575,'0'11'0,"0"2"0,0 3 0,0 6 0,0 0 0,0 1 0,0 3 0,0 2 0,0-4 0,0 13 0,0-17 0,0 56 0,0-51 0,0 40 0,0-57 0,0 4 0,0-4 0,0-1 0,0 1 0,0-1 0,0 0 0,0 1 0,0-1 0,0 1 0,0-1 0,0 1 0,0-1 0,0 0 0,0-3 0,0-1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24575,'0'17'0,"0"13"0,0-11 0,0 7 0,0-14 0,0-5 0,0 1 0,0-1 0,0 0 0,0-3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 12 24575,'0'7'0,"0"1"0,0-1 0,-8 5 0,6-4 0,-5 4 0,7-5 0,0 1 0,-3-1 0,2 1 0,-3-7 0,4-6 0,4-8 0,0 1 0,5-4 0,-2 7 0,1-2 0,0 3 0,-1 0 0,0 1 0,-2 3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81 24575,'0'-7'0,"3"-1"0,6 4 0,-1-7 0,8 10 0,-10-14 0,4 13 0,-1-6 0,0 1 0,2 5 0,1-5 0,-3 7 0,6 0 0,-6 0 0,6 0 0,-6-4 0,2 3 0,-3-2 0,4 3 0,-4 0 0,4 0 0,-5 0 0,1 0 0,-1 0 0,0 0 0,-3 3 0,-1 1 0,-3 4 0,0-1 0,0 1 0,0-1 0,0 1 0,0-1 0,0 1 0,0-1 0,0 1 0,0-1 0,0 5 0,0-4 0,0 8 0,0-8 0,0 8 0,0-8 0,0 8 0,-4-7 0,4 6 0,-7-6 0,6 2 0,-6-3 0,6-1 0,-2 1 0,-1-4 0,0 3 0,-3-3 0,-1 0 0,1-1 0,3 0 0,-3-2 0,3 2 0,3-3 0,5-3 0,0-1 0,6 0 0,-6 0 0,3 4 0,1 0 0,-1 0 0,0 0 0,0 0 0,1 0 0,-1 0 0,1 0 0,-1 0 0,1 4 0,-4 0 0,3 3 0,-3 5 0,0 1 0,4 3 0,-7 1 0,6 0 0,-6-1 0,3 1 0,-4 0 0,0-1 0,0-3 0,0 2 0,0-2 0,0 0 0,0 2 0,0-6 0,0 2 0,0 1 0,0-4 0,-8 4 0,3-4 0,-11 0 0,8 0 0,-8 0 0,7-4 0,-7 4 0,4-7 0,-1 2 0,1-3 0,1 0 0,2 0 0,-3 0 0,5 0 0,0 0 0,2 0 0,2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16 36 24575,'0'2'0,"0"0"0,-4 11 0,4-5 0,-7 3 0,6-4 0,-2 0 0,3-9 0,0-4 0,3-5 0,2-5 0,2 7 0,1-2 0,0 3 0,-1 1 0,-3-1 0,0 4 0,-4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2:46.2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0 119 24575,'7'-15'0,"-5"4"0,13-5 0,-10 8 0,11-8 0,-8 7 0,8-3 0,-7 4 0,2 4 0,1-3 0,-4 6 0,4-6 0,-5 6 0,1-3 0,-1 4 0,5 0 0,-3 0 0,2 0 0,-3 0 0,3 0 0,-2 0 0,2 0 0,-3 0 0,-1 0 0,1 0 0,-1 0 0,1 4 0,-1 0 0,1 3 0,0 1 0,-4 4 0,2-4 0,-5 8 0,6-8 0,-6 4 0,2-1 0,-3-2 0,0 2 0,0 1 0,0-3 0,0 2 0,0-3 0,0-1 0,0 1 0,0-1 0,0 5 0,-3-4 0,-6 8 0,-3-3 0,-5 3 0,0 1 0,0 0 0,1-4 0,-6 3 0,4-3 0,-3 1 0,4 1 0,4-6 0,-3 3 0,4-4 0,-1 0 0,1 4 0,4-3 0,0 2 0,0 1 0,1-4 0,-2 8 0,5-8 0,-4 8 0,7-7 0,-2 2 0,3-3 0,0-1 0,0 1 0,0-1 0,0 1 0,0-1 0,0 1 0,0-1 0,0 1 0,3-4 0,1-1 0,3-3 0,1 0 0,-1 0 0,1 0 0,-1 0 0,1 0 0,-1 0 0,5 0 0,1 0 0,-1 0 0,4-8 0,-4 3 0,5-7 0,0 3 0,-1 1 0,1-1 0,-4 1 0,2 4 0,-6 0 0,2 1 0,-3 2 0,-1-2 0,1 3 0,-1 0 0,0 0 0,1 0 0,-1 0 0,0 0 0,0 0 0,-3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 0 24575,'0'12'0,"0"10"0,0-3 0,0 13 0,0-4 0,-4-4 0,4 8 0,-4-9 0,0 4 0,3-9 0,-3 3 0,4-9 0,0 1 0,0-2 0,0-3 0,0-1 0,0 1 0,0-1 0,3-3 0,1-1 0,3-3 0,0 0 0,1 0 0,-1 0 0,5 0 0,1 0 0,8 0 0,-3 0 0,8 0 0,-4 0 0,6-4 0,-1 3 0,1-3 0,-1 4 0,0 0 0,-4 0 0,-6 0 0,-1 0 0,-8 0 0,4 0 0,-4 0 0,-1 0 0,0 0 0,-3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24575,'0'98'0,"0"0"0,0-19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24575,'0'61'0,"0"0"0,0 37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59 24575,'11'0'0,"-3"0"0,8 0 0,1 4 0,-4-3 0,11 11 0,-10-3 0,11 4 0,-7 3 0,8-3 0,-9 0 0,8 4 0,-7-4 0,7 0 0,-8 2 0,9-1 0,-8-1 0,3 3 0,-5-7 0,-4 2 0,4-3 0,-8 0 0,4-1 0,-5 1 0,1-1 0,-1-2 0,0 1 0,1-5 0,-4 5 0,-1-2 0,-3 3 0,0 0 0,0 4 0,0 7 0,-4 4 0,3 4 0,-7 1 0,2 0 0,1 4 0,-3 3 0,7 4 0,-4 0 0,5-4 0,-4-4 0,3-8 0,-2-1 0,3-4 0,0-5 0,0 0 0,0-5 0,0 0 0,0 0 0,0 0 0,0 0 0,0 1 0,0-1 0,-4-3 0,3 3 0,-2-10 0,3-2 0,0-7 0,0-9 0,0-1 0,4-10 0,1 4 0,1-10 0,2 4 0,-3-4 0,0 4 0,-1-2 0,0 8 0,-3 0 0,2 7 0,-3 5 0,0 3 0,0 2 0,0 3 0,0 1 0,0 0 0,0 0 0,0 0 0,-3 3 0,2-2 0,-2 2 0,0 0 0,-1-3 0,-4 3 0,1 0 0,-1-7 0,0 5 0,0-5 0,1 3 0,-5-3 0,4 2 0,-8-3 0,7 1 0,-6 1 0,6-1 0,-2 3 0,3 0 0,4 1 0,-3-1 0,3 4 0,-4-3 0,1 3 0,0 0 0,-1 1 0,1 0 0,-1 2 0,4-6 0,-3 6 0,3-2 0,0 0 0,-3 2 0,3-6 0,-3 6 0,-1-2 0,1-1 0,-1 0 0,1 0 0,-1-3 0,1 3 0,-1-4 0,0 1 0,1 3 0,3-3 0,-3 3 0,3-4 0,-4 4 0,1 1 0,2 0 0,-1 2 0,2-6 0,-4 6 0,0-6 0,4 3 0,-3 0 0,3-3 0,-3 3 0,-1 0 0,4-3 0,-3 6 0,6-5 0,-5 5 0,1-2 0,-2-1 0,0 4 0,0-3 0,0 3 0,0 0 0,3-4 0,-3 3 0,4-2 0,-1 3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269 0 24575,'-14'0'0,"-2"0"0,0 0 0,0 0 0,-1 0 0,1 0 0,0 0 0,3 0 0,-7 0 0,10 0 0,-6 0 0,8 0 0,-3 0 0,3 0 0,-6 0 0,9 3 0,-1 2 0,2 2 0,3 4 0,-2-2 0,0 6 0,2-3 0,-3 5 0,4 3 0,-4 2 0,3 0 0,-3 3 0,0-7 0,3 2 0,-2-3 0,-1-1 0,3-4 0,-3 0 0,4-5 0,0 0 0,3-3 0,1 0 0,3-4 0,5 0 0,0-4 0,4-1 0,1-3 0,3 0 0,-2-1 0,2 5 0,1-4 0,-4 7 0,4-3 0,-5 4 0,1 0 0,-1 0 0,0 0 0,-4 4 0,0 0 0,-1 7 0,-2 1 0,2 5 0,-3-1 0,-3 5 0,2-4 0,-6 4 0,3 1 0,-4-5 0,0 4 0,0-4 0,0-1 0,0 0 0,-8 0 0,-6-3 0,-3-1 0,-10-3 0,5 0 0,-5 0 0,4-1 0,-3-3 0,4-1 0,0-4 0,0 0 0,6 0 0,3 0 0,2 0 0,3 0 0,1 0 0,-1 0 0,0-4 0,1 0 0,-1 0 0,1 1 0,3 0 0,-3 2 0,7-6 0,-4 6 0,4-2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09:09.8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73 0 24575,'-20'93'0,"0"1"0,1 6 0,6-41 0,13-78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16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 1 24575,'-4'7'0,"-6"2"0,4 13 0,-7-5 0,1 5 0,2-1 0,-6-3 0,6 8 0,-2-8 0,-1 8 0,3-8 0,-3 4 0,5-6 0,-1 6 0,1-5 0,-1 1 0,5-3 0,-4-2 0,4 4 0,-5-1 0,5 1 0,-4-5 0,4 3 0,-4-2 0,-1 4 0,1-1 0,3-3 0,-2-2 0,6 1 0,-6-3 0,7 6 0,-7-6 0,3 2 0,-1 1 0,-2 0 0,3 1 0,-5 3 0,5-8 0,-3 8 0,2-8 0,-3 8 0,4-7 0,0 2 0,0 1 0,3-4 0,-6 4 0,6-5 0,-6 1 0,7 3 0,-7-2 0,2 7 0,1-4 0,-3 1 0,2 2 0,1-3 0,-3 0 0,2 4 0,1-7 0,-3 2 0,6-3 0,-2-1 0,-1 1 0,4-1 0,-4 5 0,1-4 0,2 8 0,-6-7 0,2 6 0,1-2 0,0-1 0,1 0 0,2 0 0,-2-4 0,-1 4 0,3-5 0,-2 5 0,3-4 0,-3 3 0,2-3 0,-3 0 0,1-1 0,2 1 0,-2 3 0,-1-2 0,4 6 0,-7-6 0,6 7 0,-6-8 0,6 4 0,-2-5 0,-1 5 0,3-4 0,-3 4 0,1-5 0,2 5 0,-6-3 0,7 6 0,-7-6 0,6 6 0,-6-2 0,2 4 0,-3-1 0,-1 1 0,1 0 0,3-1 0,-2 1 0,2-5 0,1 4 0,-3-7 0,2 6 0,1-6 0,-3 2 0,6 1 0,-2-3 0,-1 6 0,3-6 0,-6 2 0,6-3 0,-6-1 0,6 1 0,-2-1 0,3 1 0,-4-4 0,4 3 0,-4-3 0,4 3 0,-3 1 0,2-1 0,-2 0 0,-1 0 0,3 1 0,-2-1 0,-1-3 0,4 3 0,-4-3 0,4 3 0,-3-3 0,2 3 0,-2-7 0,3 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2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0 24575,'0'7'0,"0"0"0,0 13 0,0-3 0,0 0 0,0 4 0,0 2 0,-4 4 0,-1-4 0,-4 8 0,0-11 0,-4 11 0,7-3 0,-10 1 0,10-1 0,-10-7 0,6 1 0,-2-5 0,3 1 0,5-3 0,-3-6 0,6 3 0,-6-1 0,6-2 0,-6 2 0,3-3 0,-1 3 0,-1-2 0,1 7 0,-3-8 0,0 4 0,0-1 0,4-2 0,-3 2 0,6-3 0,-6-1 0,6 1 0,-2-1 0,0 1 0,2-1 0,-6 1 0,6-1 0,-6 5 0,6-3 0,-6 6 0,6-6 0,-7 6 0,4-6 0,-1 2 0,-2 1 0,6-3 0,-6 6 0,6-2 0,-6-1 0,2 4 0,-3-3 0,3 3 0,-2 1 0,2 4 0,-4-3 0,0 3 0,1-4 0,3 0 0,-2-5 0,3 4 0,-4-4 0,3 1 0,-2-1 0,2-1 0,1-2 0,-4 6 0,4-6 0,-1 6 0,-1-6 0,1 7 0,1-8 0,-4 8 0,4-8 0,-4 4 0,4-5 0,-4 5 0,8-3 0,-8 2 0,8-3 0,-4-1 0,1 1 0,2-1 0,-3 1 0,1-1 0,2 1 0,-6-1 0,7 0 0,-7 1 0,6-1 0,-5-3 0,5 3 0,-6-3 0,6 3 0,-2 0 0,0-2 0,2 1 0,-2-2 0,-1 0 0,3 3 0,-5-3 0,5 4 0,-6-1 0,6 0 0,-6 1 0,6-1 0,-5 0 0,5 0 0,-5 0 0,2 1 0,0-1 0,0 0 0,1 1 0,2-1 0,-6-2 0,7 1 0,-4-2 0,1 4 0,2-1 0,-6 1 0,6-1 0,-6 1 0,7-1 0,-7 1 0,6-1 0,-6 1 0,3-1 0,0 0 0,1-6 0,3 1 0,0-5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2:10:2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251 201 24575,'0'-7'0,"0"-1"0,0 1 0,0-5 0,0 4 0,0-4 0,0 5 0,0-1 0,0 1 0,-6 8 0,4 5 0,-7 9 0,4 7 0,-4-4 0,-4 8 0,3-4 0,-3 1 0,4 3 0,0-3 0,0-1 0,0 4 0,1-8 0,-5 3 0,8-4 0,-7 0 0,7 4 0,-3-3 0,-1 3 0,4-4 0,-2 0 0,2-1 0,-3 1 0,3 0 0,-2-1 0,6 1 0,-6-4 0,6 2 0,-3-6 0,1 2 0,2-3 0,-2-1 0,3 1 0,-4-1 0,3 1 0,-2 3 0,0-2 0,2 2 0,-3-3 0,1-1 0,2 1 0,-2 0 0,3-1 0,0 1 0,-4-1 0,3 1 0,-2-7 0,3-6 0,0-12 0,0-1 0,4-8 0,2-3 0,3 0 0,1-9 0,4 4 0,-3-6 0,7 5 0,-3-3 0,-1 9 0,4-4 0,-8 10 0,7-3 0,-7 8 0,2-4 0,-3 6 0,-1-1 0,0 0 0,0 4 0,0-2 0,0 2 0,1-4 0,-1 0 0,0 1 0,0 3 0,1-3 0,-2 7 0,1-2 0,0 3 0,-4 1 0,3 2 0,-7-1 0,4 2 0,-1-1 0,-2-1 0,5 2 0,-5-4 0,2 1 0,1 3 0,-4-3 0,7 3 0,-6-3 0,5 3 0,-5-3 0,2 3 0,1-3 0,-4 0 0,3-1 0,1 1 0,-4 3 0,4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7T03:32:2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7 24575,'-4'-7'0,"-7"7"0,5 6 0,-9 7 0,2-1 0,3 0 0,-1 0 0,7 1 0,-1 3 0,1 6 0,0-5 0,3 5 0,-2-5 0,3 4 0,0 2 0,0-1 0,0 0 0,0-6 0,0 1 0,0-5 0,0 0 0,0-4 0,10-1 0,0 1 0,15 1 0,-7-5 0,8 5 0,-3-8 0,-1 3 0,0-4 0,-6 0 0,1 0 0,0-4 0,-1-4 0,2-10 0,-1-5 0,-3-5 0,0 1 0,-2 4 0,-2 2 0,2 4 0,-4 0 0,-3 5 0,-2-4 0,-3 7 0,0-7 0,0 8 0,0-4 0,0 0 0,0 4 0,0-8 0,0 7 0,-3-7 0,-2 8 0,-7 0 0,3 1 0,-6 6 0,2-3 0,-4 4 0,0 0 0,-4 0 0,3 0 0,-8 0 0,3 5 0,-4 4 0,-1 5 0,1 4 0,-1 0 0,5 0 0,2-1 0,8-4 0,2-2 0,6-7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76.xml"/><Relationship Id="rId18" Type="http://schemas.openxmlformats.org/officeDocument/2006/relationships/image" Target="../media/image1150.png"/><Relationship Id="rId3" Type="http://schemas.openxmlformats.org/officeDocument/2006/relationships/audio" Target="../media/media11.m4a"/><Relationship Id="rId21" Type="http://schemas.openxmlformats.org/officeDocument/2006/relationships/image" Target="../media/image1.png"/><Relationship Id="rId7" Type="http://schemas.openxmlformats.org/officeDocument/2006/relationships/customXml" Target="../ink/ink173.xml"/><Relationship Id="rId12" Type="http://schemas.openxmlformats.org/officeDocument/2006/relationships/image" Target="../media/image1120.png"/><Relationship Id="rId17" Type="http://schemas.openxmlformats.org/officeDocument/2006/relationships/customXml" Target="../ink/ink178.xml"/><Relationship Id="rId2" Type="http://schemas.microsoft.com/office/2007/relationships/media" Target="../media/media11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9.xml"/><Relationship Id="rId6" Type="http://schemas.openxmlformats.org/officeDocument/2006/relationships/image" Target="../media/image1090.png"/><Relationship Id="rId11" Type="http://schemas.openxmlformats.org/officeDocument/2006/relationships/customXml" Target="../ink/ink175.xml"/><Relationship Id="rId5" Type="http://schemas.openxmlformats.org/officeDocument/2006/relationships/customXml" Target="../ink/ink172.xml"/><Relationship Id="rId15" Type="http://schemas.openxmlformats.org/officeDocument/2006/relationships/customXml" Target="../ink/ink177.xml"/><Relationship Id="rId10" Type="http://schemas.openxmlformats.org/officeDocument/2006/relationships/image" Target="../media/image1110.png"/><Relationship Id="rId19" Type="http://schemas.openxmlformats.org/officeDocument/2006/relationships/customXml" Target="../ink/ink17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74.xml"/><Relationship Id="rId14" Type="http://schemas.openxmlformats.org/officeDocument/2006/relationships/image" Target="../media/image11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84.xml"/><Relationship Id="rId18" Type="http://schemas.openxmlformats.org/officeDocument/2006/relationships/image" Target="../media/image1150.png"/><Relationship Id="rId3" Type="http://schemas.openxmlformats.org/officeDocument/2006/relationships/audio" Target="../media/media12.m4a"/><Relationship Id="rId21" Type="http://schemas.openxmlformats.org/officeDocument/2006/relationships/image" Target="../media/image1.png"/><Relationship Id="rId7" Type="http://schemas.openxmlformats.org/officeDocument/2006/relationships/customXml" Target="../ink/ink181.xml"/><Relationship Id="rId12" Type="http://schemas.openxmlformats.org/officeDocument/2006/relationships/image" Target="../media/image1120.png"/><Relationship Id="rId17" Type="http://schemas.openxmlformats.org/officeDocument/2006/relationships/customXml" Target="../ink/ink186.xml"/><Relationship Id="rId2" Type="http://schemas.microsoft.com/office/2007/relationships/media" Target="../media/media12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10.xml"/><Relationship Id="rId6" Type="http://schemas.openxmlformats.org/officeDocument/2006/relationships/image" Target="../media/image1090.png"/><Relationship Id="rId11" Type="http://schemas.openxmlformats.org/officeDocument/2006/relationships/customXml" Target="../ink/ink183.xml"/><Relationship Id="rId5" Type="http://schemas.openxmlformats.org/officeDocument/2006/relationships/customXml" Target="../ink/ink180.xml"/><Relationship Id="rId15" Type="http://schemas.openxmlformats.org/officeDocument/2006/relationships/customXml" Target="../ink/ink185.xml"/><Relationship Id="rId10" Type="http://schemas.openxmlformats.org/officeDocument/2006/relationships/image" Target="../media/image1110.png"/><Relationship Id="rId19" Type="http://schemas.openxmlformats.org/officeDocument/2006/relationships/customXml" Target="../ink/ink187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82.xml"/><Relationship Id="rId14" Type="http://schemas.openxmlformats.org/officeDocument/2006/relationships/image" Target="../media/image1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0.xml"/><Relationship Id="rId3" Type="http://schemas.openxmlformats.org/officeDocument/2006/relationships/audio" Target="../media/media15.m4a"/><Relationship Id="rId7" Type="http://schemas.openxmlformats.org/officeDocument/2006/relationships/customXml" Target="../ink/ink189.xml"/><Relationship Id="rId12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170.png"/><Relationship Id="rId11" Type="http://schemas.openxmlformats.org/officeDocument/2006/relationships/image" Target="../media/image1190.png"/><Relationship Id="rId5" Type="http://schemas.openxmlformats.org/officeDocument/2006/relationships/customXml" Target="../ink/ink188.xml"/><Relationship Id="rId10" Type="http://schemas.openxmlformats.org/officeDocument/2006/relationships/customXml" Target="../ink/ink19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customXml" Target="../ink/ink197.xml"/><Relationship Id="rId3" Type="http://schemas.openxmlformats.org/officeDocument/2006/relationships/audio" Target="../media/media16.m4a"/><Relationship Id="rId7" Type="http://schemas.openxmlformats.org/officeDocument/2006/relationships/customXml" Target="../ink/ink193.xml"/><Relationship Id="rId12" Type="http://schemas.openxmlformats.org/officeDocument/2006/relationships/customXml" Target="../ink/ink196.xml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200.png"/><Relationship Id="rId11" Type="http://schemas.openxmlformats.org/officeDocument/2006/relationships/customXml" Target="../ink/ink195.xml"/><Relationship Id="rId5" Type="http://schemas.openxmlformats.org/officeDocument/2006/relationships/customXml" Target="../ink/ink192.xml"/><Relationship Id="rId15" Type="http://schemas.openxmlformats.org/officeDocument/2006/relationships/image" Target="../media/image1.png"/><Relationship Id="rId10" Type="http://schemas.openxmlformats.org/officeDocument/2006/relationships/image" Target="../media/image122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94.xml"/><Relationship Id="rId14" Type="http://schemas.openxmlformats.org/officeDocument/2006/relationships/image" Target="../media/image12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customXml" Target="../ink/ink203.xml"/><Relationship Id="rId3" Type="http://schemas.openxmlformats.org/officeDocument/2006/relationships/audio" Target="../media/media17.m4a"/><Relationship Id="rId7" Type="http://schemas.openxmlformats.org/officeDocument/2006/relationships/customXml" Target="../ink/ink199.xml"/><Relationship Id="rId12" Type="http://schemas.openxmlformats.org/officeDocument/2006/relationships/image" Target="../media/image1220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200.png"/><Relationship Id="rId11" Type="http://schemas.openxmlformats.org/officeDocument/2006/relationships/customXml" Target="../ink/ink202.xml"/><Relationship Id="rId5" Type="http://schemas.openxmlformats.org/officeDocument/2006/relationships/customXml" Target="../ink/ink198.xml"/><Relationship Id="rId15" Type="http://schemas.openxmlformats.org/officeDocument/2006/relationships/image" Target="../media/image1.png"/><Relationship Id="rId10" Type="http://schemas.openxmlformats.org/officeDocument/2006/relationships/customXml" Target="../ink/ink201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00.xml"/><Relationship Id="rId14" Type="http://schemas.openxmlformats.org/officeDocument/2006/relationships/image" Target="../media/image12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customXml" Target="../ink/ink208.xml"/><Relationship Id="rId3" Type="http://schemas.openxmlformats.org/officeDocument/2006/relationships/audio" Target="../media/media18.m4a"/><Relationship Id="rId7" Type="http://schemas.openxmlformats.org/officeDocument/2006/relationships/customXml" Target="../ink/ink205.xml"/><Relationship Id="rId12" Type="http://schemas.openxmlformats.org/officeDocument/2006/relationships/image" Target="../media/image1250.png"/><Relationship Id="rId17" Type="http://schemas.openxmlformats.org/officeDocument/2006/relationships/image" Target="../media/image1.png"/><Relationship Id="rId2" Type="http://schemas.microsoft.com/office/2007/relationships/media" Target="../media/media18.m4a"/><Relationship Id="rId16" Type="http://schemas.openxmlformats.org/officeDocument/2006/relationships/image" Target="../media/image1270.png"/><Relationship Id="rId1" Type="http://schemas.openxmlformats.org/officeDocument/2006/relationships/tags" Target="../tags/tag16.xml"/><Relationship Id="rId6" Type="http://schemas.openxmlformats.org/officeDocument/2006/relationships/image" Target="../media/image1200.png"/><Relationship Id="rId11" Type="http://schemas.openxmlformats.org/officeDocument/2006/relationships/customXml" Target="../ink/ink207.xml"/><Relationship Id="rId5" Type="http://schemas.openxmlformats.org/officeDocument/2006/relationships/customXml" Target="../ink/ink204.xml"/><Relationship Id="rId15" Type="http://schemas.openxmlformats.org/officeDocument/2006/relationships/customXml" Target="../ink/ink209.xml"/><Relationship Id="rId10" Type="http://schemas.openxmlformats.org/officeDocument/2006/relationships/image" Target="../media/image122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06.xml"/><Relationship Id="rId14" Type="http://schemas.openxmlformats.org/officeDocument/2006/relationships/image" Target="../media/image12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13" Type="http://schemas.openxmlformats.org/officeDocument/2006/relationships/customXml" Target="../ink/ink214.xml"/><Relationship Id="rId3" Type="http://schemas.openxmlformats.org/officeDocument/2006/relationships/audio" Target="../media/media19.m4a"/><Relationship Id="rId7" Type="http://schemas.openxmlformats.org/officeDocument/2006/relationships/customXml" Target="../ink/ink211.xml"/><Relationship Id="rId12" Type="http://schemas.openxmlformats.org/officeDocument/2006/relationships/image" Target="../media/image1280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250.png"/><Relationship Id="rId11" Type="http://schemas.openxmlformats.org/officeDocument/2006/relationships/customXml" Target="../ink/ink213.xml"/><Relationship Id="rId5" Type="http://schemas.openxmlformats.org/officeDocument/2006/relationships/customXml" Target="../ink/ink210.xml"/><Relationship Id="rId15" Type="http://schemas.openxmlformats.org/officeDocument/2006/relationships/image" Target="../media/image1.png"/><Relationship Id="rId10" Type="http://schemas.openxmlformats.org/officeDocument/2006/relationships/image" Target="../media/image127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12.xml"/><Relationship Id="rId14" Type="http://schemas.openxmlformats.org/officeDocument/2006/relationships/image" Target="../media/image1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50.png"/><Relationship Id="rId42" Type="http://schemas.openxmlformats.org/officeDocument/2006/relationships/customXml" Target="../ink/ink16.xml"/><Relationship Id="rId63" Type="http://schemas.openxmlformats.org/officeDocument/2006/relationships/customXml" Target="../ink/ink34.xml"/><Relationship Id="rId138" Type="http://schemas.openxmlformats.org/officeDocument/2006/relationships/customXml" Target="../ink/ink57.xml"/><Relationship Id="rId159" Type="http://schemas.openxmlformats.org/officeDocument/2006/relationships/customXml" Target="../ink/ink73.xml"/><Relationship Id="rId170" Type="http://schemas.openxmlformats.org/officeDocument/2006/relationships/customXml" Target="../ink/ink84.xml"/><Relationship Id="rId191" Type="http://schemas.openxmlformats.org/officeDocument/2006/relationships/image" Target="../media/image1871.png"/><Relationship Id="rId205" Type="http://schemas.openxmlformats.org/officeDocument/2006/relationships/image" Target="../media/image1740.png"/><Relationship Id="rId11" Type="http://schemas.openxmlformats.org/officeDocument/2006/relationships/customXml" Target="../ink/ink4.xml"/><Relationship Id="rId32" Type="http://schemas.openxmlformats.org/officeDocument/2006/relationships/image" Target="../media/image1781.png"/><Relationship Id="rId53" Type="http://schemas.openxmlformats.org/officeDocument/2006/relationships/customXml" Target="../ink/ink27.xml"/><Relationship Id="rId74" Type="http://schemas.openxmlformats.org/officeDocument/2006/relationships/image" Target="../media/image1830.png"/><Relationship Id="rId128" Type="http://schemas.openxmlformats.org/officeDocument/2006/relationships/customXml" Target="../ink/ink52.xml"/><Relationship Id="rId149" Type="http://schemas.openxmlformats.org/officeDocument/2006/relationships/customXml" Target="../ink/ink63.xml"/><Relationship Id="rId5" Type="http://schemas.openxmlformats.org/officeDocument/2006/relationships/customXml" Target="../ink/ink1.xml"/><Relationship Id="rId160" Type="http://schemas.openxmlformats.org/officeDocument/2006/relationships/customXml" Target="../ink/ink74.xml"/><Relationship Id="rId181" Type="http://schemas.openxmlformats.org/officeDocument/2006/relationships/customXml" Target="../ink/ink95.xml"/><Relationship Id="rId216" Type="http://schemas.openxmlformats.org/officeDocument/2006/relationships/customXml" Target="../ink/ink113.xml"/><Relationship Id="rId22" Type="http://schemas.openxmlformats.org/officeDocument/2006/relationships/image" Target="../media/image1390.png"/><Relationship Id="rId43" Type="http://schemas.openxmlformats.org/officeDocument/2006/relationships/customXml" Target="../ink/ink17.xml"/><Relationship Id="rId64" Type="http://schemas.openxmlformats.org/officeDocument/2006/relationships/customXml" Target="../ink/ink35.xml"/><Relationship Id="rId118" Type="http://schemas.openxmlformats.org/officeDocument/2006/relationships/customXml" Target="../ink/ink47.xml"/><Relationship Id="rId139" Type="http://schemas.openxmlformats.org/officeDocument/2006/relationships/image" Target="../media/image1660.png"/><Relationship Id="rId150" Type="http://schemas.openxmlformats.org/officeDocument/2006/relationships/customXml" Target="../ink/ink64.xml"/><Relationship Id="rId171" Type="http://schemas.openxmlformats.org/officeDocument/2006/relationships/customXml" Target="../ink/ink85.xml"/><Relationship Id="rId192" Type="http://schemas.openxmlformats.org/officeDocument/2006/relationships/customXml" Target="../ink/ink101.xml"/><Relationship Id="rId206" Type="http://schemas.openxmlformats.org/officeDocument/2006/relationships/customXml" Target="../ink/ink108.xml"/><Relationship Id="rId12" Type="http://schemas.openxmlformats.org/officeDocument/2006/relationships/image" Target="../media/image1761.png"/><Relationship Id="rId33" Type="http://schemas.openxmlformats.org/officeDocument/2006/relationships/customXml" Target="../ink/ink9.xml"/><Relationship Id="rId129" Type="http://schemas.openxmlformats.org/officeDocument/2006/relationships/image" Target="../media/image1610.png"/><Relationship Id="rId54" Type="http://schemas.openxmlformats.org/officeDocument/2006/relationships/customXml" Target="../ink/ink28.xml"/><Relationship Id="rId75" Type="http://schemas.openxmlformats.org/officeDocument/2006/relationships/customXml" Target="../ink/ink44.xml"/><Relationship Id="rId140" Type="http://schemas.openxmlformats.org/officeDocument/2006/relationships/customXml" Target="../ink/ink58.xml"/><Relationship Id="rId161" Type="http://schemas.openxmlformats.org/officeDocument/2006/relationships/customXml" Target="../ink/ink75.xml"/><Relationship Id="rId182" Type="http://schemas.openxmlformats.org/officeDocument/2006/relationships/customXml" Target="../ink/ink96.xml"/><Relationship Id="rId217" Type="http://schemas.openxmlformats.org/officeDocument/2006/relationships/image" Target="../media/image1800.png"/><Relationship Id="rId6" Type="http://schemas.openxmlformats.org/officeDocument/2006/relationships/image" Target="../media/image1300.png"/><Relationship Id="rId28" Type="http://schemas.openxmlformats.org/officeDocument/2006/relationships/image" Target="../media/image1420.png"/><Relationship Id="rId49" Type="http://schemas.openxmlformats.org/officeDocument/2006/relationships/customXml" Target="../ink/ink23.xml"/><Relationship Id="rId114" Type="http://schemas.openxmlformats.org/officeDocument/2006/relationships/customXml" Target="../ink/ink45.xml"/><Relationship Id="rId119" Type="http://schemas.openxmlformats.org/officeDocument/2006/relationships/image" Target="../media/image1560.png"/><Relationship Id="rId44" Type="http://schemas.openxmlformats.org/officeDocument/2006/relationships/customXml" Target="../ink/ink18.xml"/><Relationship Id="rId60" Type="http://schemas.openxmlformats.org/officeDocument/2006/relationships/customXml" Target="../ink/ink31.xml"/><Relationship Id="rId65" Type="http://schemas.openxmlformats.org/officeDocument/2006/relationships/customXml" Target="../ink/ink36.xml"/><Relationship Id="rId130" Type="http://schemas.openxmlformats.org/officeDocument/2006/relationships/customXml" Target="../ink/ink53.xml"/><Relationship Id="rId135" Type="http://schemas.openxmlformats.org/officeDocument/2006/relationships/image" Target="../media/image1640.png"/><Relationship Id="rId151" Type="http://schemas.openxmlformats.org/officeDocument/2006/relationships/customXml" Target="../ink/ink65.xml"/><Relationship Id="rId156" Type="http://schemas.openxmlformats.org/officeDocument/2006/relationships/customXml" Target="../ink/ink70.xml"/><Relationship Id="rId177" Type="http://schemas.openxmlformats.org/officeDocument/2006/relationships/customXml" Target="../ink/ink91.xml"/><Relationship Id="rId198" Type="http://schemas.openxmlformats.org/officeDocument/2006/relationships/customXml" Target="../ink/ink104.xml"/><Relationship Id="rId172" Type="http://schemas.openxmlformats.org/officeDocument/2006/relationships/customXml" Target="../ink/ink86.xml"/><Relationship Id="rId193" Type="http://schemas.openxmlformats.org/officeDocument/2006/relationships/image" Target="../media/image1881.png"/><Relationship Id="rId202" Type="http://schemas.openxmlformats.org/officeDocument/2006/relationships/customXml" Target="../ink/ink106.xml"/><Relationship Id="rId207" Type="http://schemas.openxmlformats.org/officeDocument/2006/relationships/image" Target="../media/image1750.png"/><Relationship Id="rId13" Type="http://schemas.openxmlformats.org/officeDocument/2006/relationships/customXml" Target="../ink/ink5.xml"/><Relationship Id="rId39" Type="http://schemas.openxmlformats.org/officeDocument/2006/relationships/customXml" Target="../ink/ink13.xml"/><Relationship Id="rId18" Type="http://schemas.openxmlformats.org/officeDocument/2006/relationships/image" Target="../media/image1370.png"/><Relationship Id="rId34" Type="http://schemas.openxmlformats.org/officeDocument/2006/relationships/image" Target="../media/image1330.png"/><Relationship Id="rId50" Type="http://schemas.openxmlformats.org/officeDocument/2006/relationships/customXml" Target="../ink/ink24.xml"/><Relationship Id="rId55" Type="http://schemas.openxmlformats.org/officeDocument/2006/relationships/image" Target="../media/image1791.png"/><Relationship Id="rId120" Type="http://schemas.openxmlformats.org/officeDocument/2006/relationships/customXml" Target="../ink/ink48.xml"/><Relationship Id="rId125" Type="http://schemas.openxmlformats.org/officeDocument/2006/relationships/image" Target="../media/image1590.png"/><Relationship Id="rId141" Type="http://schemas.openxmlformats.org/officeDocument/2006/relationships/image" Target="../media/image1840.png"/><Relationship Id="rId146" Type="http://schemas.openxmlformats.org/officeDocument/2006/relationships/customXml" Target="../ink/ink61.xml"/><Relationship Id="rId167" Type="http://schemas.openxmlformats.org/officeDocument/2006/relationships/customXml" Target="../ink/ink81.xml"/><Relationship Id="rId188" Type="http://schemas.openxmlformats.org/officeDocument/2006/relationships/customXml" Target="../ink/ink99.xml"/><Relationship Id="rId7" Type="http://schemas.openxmlformats.org/officeDocument/2006/relationships/customXml" Target="../ink/ink2.xml"/><Relationship Id="rId71" Type="http://schemas.openxmlformats.org/officeDocument/2006/relationships/customXml" Target="../ink/ink42.xml"/><Relationship Id="rId162" Type="http://schemas.openxmlformats.org/officeDocument/2006/relationships/customXml" Target="../ink/ink76.xml"/><Relationship Id="rId183" Type="http://schemas.openxmlformats.org/officeDocument/2006/relationships/image" Target="../media/image1430.png"/><Relationship Id="rId213" Type="http://schemas.openxmlformats.org/officeDocument/2006/relationships/image" Target="../media/image1780.png"/><Relationship Id="rId218" Type="http://schemas.openxmlformats.org/officeDocument/2006/relationships/customXml" Target="../ink/ink114.xml"/><Relationship Id="rId2" Type="http://schemas.microsoft.com/office/2007/relationships/media" Target="../media/media2.m4a"/><Relationship Id="rId29" Type="http://schemas.openxmlformats.org/officeDocument/2006/relationships/customXml" Target="../ink/ink7.xml"/><Relationship Id="rId40" Type="http://schemas.openxmlformats.org/officeDocument/2006/relationships/customXml" Target="../ink/ink14.xml"/><Relationship Id="rId45" Type="http://schemas.openxmlformats.org/officeDocument/2006/relationships/customXml" Target="../ink/ink19.xml"/><Relationship Id="rId66" Type="http://schemas.openxmlformats.org/officeDocument/2006/relationships/customXml" Target="../ink/ink37.xml"/><Relationship Id="rId115" Type="http://schemas.openxmlformats.org/officeDocument/2006/relationships/image" Target="../media/image1540.png"/><Relationship Id="rId131" Type="http://schemas.openxmlformats.org/officeDocument/2006/relationships/image" Target="../media/image1620.png"/><Relationship Id="rId136" Type="http://schemas.openxmlformats.org/officeDocument/2006/relationships/customXml" Target="../ink/ink56.xml"/><Relationship Id="rId24" Type="http://schemas.openxmlformats.org/officeDocument/2006/relationships/image" Target="../media/image1400.png"/><Relationship Id="rId157" Type="http://schemas.openxmlformats.org/officeDocument/2006/relationships/customXml" Target="../ink/ink71.xml"/><Relationship Id="rId178" Type="http://schemas.openxmlformats.org/officeDocument/2006/relationships/customXml" Target="../ink/ink92.xml"/><Relationship Id="rId61" Type="http://schemas.openxmlformats.org/officeDocument/2006/relationships/customXml" Target="../ink/ink32.xml"/><Relationship Id="rId152" Type="http://schemas.openxmlformats.org/officeDocument/2006/relationships/customXml" Target="../ink/ink66.xml"/><Relationship Id="rId173" Type="http://schemas.openxmlformats.org/officeDocument/2006/relationships/customXml" Target="../ink/ink87.xml"/><Relationship Id="rId194" Type="http://schemas.openxmlformats.org/officeDocument/2006/relationships/customXml" Target="../ink/ink102.xml"/><Relationship Id="rId199" Type="http://schemas.openxmlformats.org/officeDocument/2006/relationships/image" Target="../media/image1710.png"/><Relationship Id="rId203" Type="http://schemas.openxmlformats.org/officeDocument/2006/relationships/image" Target="../media/image1730.png"/><Relationship Id="rId208" Type="http://schemas.openxmlformats.org/officeDocument/2006/relationships/customXml" Target="../ink/ink109.xml"/><Relationship Id="rId30" Type="http://schemas.openxmlformats.org/officeDocument/2006/relationships/image" Target="../media/image1771.png"/><Relationship Id="rId35" Type="http://schemas.openxmlformats.org/officeDocument/2006/relationships/customXml" Target="../ink/ink10.xml"/><Relationship Id="rId14" Type="http://schemas.openxmlformats.org/officeDocument/2006/relationships/image" Target="../media/image1350.png"/><Relationship Id="rId56" Type="http://schemas.openxmlformats.org/officeDocument/2006/relationships/customXml" Target="../ink/ink29.xml"/><Relationship Id="rId126" Type="http://schemas.openxmlformats.org/officeDocument/2006/relationships/customXml" Target="../ink/ink51.xml"/><Relationship Id="rId147" Type="http://schemas.openxmlformats.org/officeDocument/2006/relationships/image" Target="../media/image1320.png"/><Relationship Id="rId168" Type="http://schemas.openxmlformats.org/officeDocument/2006/relationships/customXml" Target="../ink/ink82.xml"/><Relationship Id="rId8" Type="http://schemas.openxmlformats.org/officeDocument/2006/relationships/image" Target="../media/image1741.png"/><Relationship Id="rId51" Type="http://schemas.openxmlformats.org/officeDocument/2006/relationships/customXml" Target="../ink/ink25.xml"/><Relationship Id="rId72" Type="http://schemas.openxmlformats.org/officeDocument/2006/relationships/image" Target="../media/image1821.png"/><Relationship Id="rId121" Type="http://schemas.openxmlformats.org/officeDocument/2006/relationships/image" Target="../media/image1570.png"/><Relationship Id="rId142" Type="http://schemas.openxmlformats.org/officeDocument/2006/relationships/customXml" Target="../ink/ink59.xml"/><Relationship Id="rId163" Type="http://schemas.openxmlformats.org/officeDocument/2006/relationships/customXml" Target="../ink/ink77.xml"/><Relationship Id="rId184" Type="http://schemas.openxmlformats.org/officeDocument/2006/relationships/customXml" Target="../ink/ink97.xml"/><Relationship Id="rId189" Type="http://schemas.openxmlformats.org/officeDocument/2006/relationships/image" Target="../media/image1861.png"/><Relationship Id="rId219" Type="http://schemas.openxmlformats.org/officeDocument/2006/relationships/image" Target="../media/image1810.png"/><Relationship Id="rId3" Type="http://schemas.openxmlformats.org/officeDocument/2006/relationships/audio" Target="../media/media2.m4a"/><Relationship Id="rId214" Type="http://schemas.openxmlformats.org/officeDocument/2006/relationships/customXml" Target="../ink/ink112.xml"/><Relationship Id="rId46" Type="http://schemas.openxmlformats.org/officeDocument/2006/relationships/customXml" Target="../ink/ink20.xml"/><Relationship Id="rId67" Type="http://schemas.openxmlformats.org/officeDocument/2006/relationships/customXml" Target="../ink/ink38.xml"/><Relationship Id="rId116" Type="http://schemas.openxmlformats.org/officeDocument/2006/relationships/customXml" Target="../ink/ink46.xml"/><Relationship Id="rId137" Type="http://schemas.openxmlformats.org/officeDocument/2006/relationships/image" Target="../media/image1650.png"/><Relationship Id="rId158" Type="http://schemas.openxmlformats.org/officeDocument/2006/relationships/customXml" Target="../ink/ink72.xml"/><Relationship Id="rId20" Type="http://schemas.openxmlformats.org/officeDocument/2006/relationships/image" Target="../media/image1380.png"/><Relationship Id="rId41" Type="http://schemas.openxmlformats.org/officeDocument/2006/relationships/customXml" Target="../ink/ink15.xml"/><Relationship Id="rId62" Type="http://schemas.openxmlformats.org/officeDocument/2006/relationships/customXml" Target="../ink/ink33.xml"/><Relationship Id="rId132" Type="http://schemas.openxmlformats.org/officeDocument/2006/relationships/customXml" Target="../ink/ink54.xml"/><Relationship Id="rId153" Type="http://schemas.openxmlformats.org/officeDocument/2006/relationships/customXml" Target="../ink/ink67.xml"/><Relationship Id="rId174" Type="http://schemas.openxmlformats.org/officeDocument/2006/relationships/customXml" Target="../ink/ink88.xml"/><Relationship Id="rId179" Type="http://schemas.openxmlformats.org/officeDocument/2006/relationships/customXml" Target="../ink/ink93.xml"/><Relationship Id="rId195" Type="http://schemas.openxmlformats.org/officeDocument/2006/relationships/image" Target="../media/image1690.png"/><Relationship Id="rId209" Type="http://schemas.openxmlformats.org/officeDocument/2006/relationships/image" Target="../media/image1760.png"/><Relationship Id="rId190" Type="http://schemas.openxmlformats.org/officeDocument/2006/relationships/customXml" Target="../ink/ink100.xml"/><Relationship Id="rId204" Type="http://schemas.openxmlformats.org/officeDocument/2006/relationships/customXml" Target="../ink/ink107.xml"/><Relationship Id="rId220" Type="http://schemas.openxmlformats.org/officeDocument/2006/relationships/customXml" Target="../ink/ink115.xml"/><Relationship Id="rId36" Type="http://schemas.openxmlformats.org/officeDocument/2006/relationships/image" Target="../media/image1340.png"/><Relationship Id="rId57" Type="http://schemas.openxmlformats.org/officeDocument/2006/relationships/image" Target="../media/image1801.png"/><Relationship Id="rId127" Type="http://schemas.openxmlformats.org/officeDocument/2006/relationships/image" Target="../media/image1600.png"/><Relationship Id="rId10" Type="http://schemas.openxmlformats.org/officeDocument/2006/relationships/image" Target="../media/image1751.png"/><Relationship Id="rId31" Type="http://schemas.openxmlformats.org/officeDocument/2006/relationships/customXml" Target="../ink/ink8.xml"/><Relationship Id="rId52" Type="http://schemas.openxmlformats.org/officeDocument/2006/relationships/customXml" Target="../ink/ink26.xml"/><Relationship Id="rId73" Type="http://schemas.openxmlformats.org/officeDocument/2006/relationships/customXml" Target="../ink/ink43.xml"/><Relationship Id="rId122" Type="http://schemas.openxmlformats.org/officeDocument/2006/relationships/customXml" Target="../ink/ink49.xml"/><Relationship Id="rId143" Type="http://schemas.openxmlformats.org/officeDocument/2006/relationships/image" Target="../media/image1851.png"/><Relationship Id="rId148" Type="http://schemas.openxmlformats.org/officeDocument/2006/relationships/customXml" Target="../ink/ink62.xml"/><Relationship Id="rId164" Type="http://schemas.openxmlformats.org/officeDocument/2006/relationships/customXml" Target="../ink/ink78.xml"/><Relationship Id="rId169" Type="http://schemas.openxmlformats.org/officeDocument/2006/relationships/customXml" Target="../ink/ink83.xml"/><Relationship Id="rId185" Type="http://schemas.openxmlformats.org/officeDocument/2006/relationships/image" Target="../media/image144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80" Type="http://schemas.openxmlformats.org/officeDocument/2006/relationships/customXml" Target="../ink/ink94.xml"/><Relationship Id="rId210" Type="http://schemas.openxmlformats.org/officeDocument/2006/relationships/customXml" Target="../ink/ink110.xml"/><Relationship Id="rId215" Type="http://schemas.openxmlformats.org/officeDocument/2006/relationships/image" Target="../media/image1790.png"/><Relationship Id="rId26" Type="http://schemas.openxmlformats.org/officeDocument/2006/relationships/image" Target="../media/image1410.png"/><Relationship Id="rId47" Type="http://schemas.openxmlformats.org/officeDocument/2006/relationships/customXml" Target="../ink/ink21.xml"/><Relationship Id="rId68" Type="http://schemas.openxmlformats.org/officeDocument/2006/relationships/customXml" Target="../ink/ink39.xml"/><Relationship Id="rId133" Type="http://schemas.openxmlformats.org/officeDocument/2006/relationships/image" Target="../media/image1630.png"/><Relationship Id="rId154" Type="http://schemas.openxmlformats.org/officeDocument/2006/relationships/customXml" Target="../ink/ink68.xml"/><Relationship Id="rId175" Type="http://schemas.openxmlformats.org/officeDocument/2006/relationships/customXml" Target="../ink/ink89.xml"/><Relationship Id="rId196" Type="http://schemas.openxmlformats.org/officeDocument/2006/relationships/customXml" Target="../ink/ink103.xml"/><Relationship Id="rId200" Type="http://schemas.openxmlformats.org/officeDocument/2006/relationships/customXml" Target="../ink/ink105.xml"/><Relationship Id="rId16" Type="http://schemas.openxmlformats.org/officeDocument/2006/relationships/image" Target="../media/image1360.png"/><Relationship Id="rId221" Type="http://schemas.openxmlformats.org/officeDocument/2006/relationships/image" Target="../media/image1820.png"/><Relationship Id="rId37" Type="http://schemas.openxmlformats.org/officeDocument/2006/relationships/customXml" Target="../ink/ink11.xml"/><Relationship Id="rId58" Type="http://schemas.openxmlformats.org/officeDocument/2006/relationships/customXml" Target="../ink/ink30.xml"/><Relationship Id="rId123" Type="http://schemas.openxmlformats.org/officeDocument/2006/relationships/image" Target="../media/image1580.png"/><Relationship Id="rId144" Type="http://schemas.openxmlformats.org/officeDocument/2006/relationships/customXml" Target="../ink/ink60.xml"/><Relationship Id="rId165" Type="http://schemas.openxmlformats.org/officeDocument/2006/relationships/customXml" Target="../ink/ink79.xml"/><Relationship Id="rId186" Type="http://schemas.openxmlformats.org/officeDocument/2006/relationships/customXml" Target="../ink/ink98.xml"/><Relationship Id="rId211" Type="http://schemas.openxmlformats.org/officeDocument/2006/relationships/image" Target="../media/image1770.png"/><Relationship Id="rId27" Type="http://schemas.openxmlformats.org/officeDocument/2006/relationships/customXml" Target="../ink/ink6.xml"/><Relationship Id="rId48" Type="http://schemas.openxmlformats.org/officeDocument/2006/relationships/customXml" Target="../ink/ink22.xml"/><Relationship Id="rId69" Type="http://schemas.openxmlformats.org/officeDocument/2006/relationships/customXml" Target="../ink/ink40.xml"/><Relationship Id="rId113" Type="http://schemas.openxmlformats.org/officeDocument/2006/relationships/image" Target="../media/image1530.png"/><Relationship Id="rId134" Type="http://schemas.openxmlformats.org/officeDocument/2006/relationships/customXml" Target="../ink/ink55.xml"/><Relationship Id="rId155" Type="http://schemas.openxmlformats.org/officeDocument/2006/relationships/customXml" Target="../ink/ink69.xml"/><Relationship Id="rId176" Type="http://schemas.openxmlformats.org/officeDocument/2006/relationships/customXml" Target="../ink/ink90.xml"/><Relationship Id="rId197" Type="http://schemas.openxmlformats.org/officeDocument/2006/relationships/image" Target="../media/image1700.png"/><Relationship Id="rId201" Type="http://schemas.openxmlformats.org/officeDocument/2006/relationships/image" Target="../media/image1720.png"/><Relationship Id="rId222" Type="http://schemas.openxmlformats.org/officeDocument/2006/relationships/image" Target="../media/image1.png"/><Relationship Id="rId38" Type="http://schemas.openxmlformats.org/officeDocument/2006/relationships/customXml" Target="../ink/ink12.xml"/><Relationship Id="rId59" Type="http://schemas.openxmlformats.org/officeDocument/2006/relationships/image" Target="../media/image1811.png"/><Relationship Id="rId124" Type="http://schemas.openxmlformats.org/officeDocument/2006/relationships/customXml" Target="../ink/ink50.xml"/><Relationship Id="rId70" Type="http://schemas.openxmlformats.org/officeDocument/2006/relationships/customXml" Target="../ink/ink41.xml"/><Relationship Id="rId145" Type="http://schemas.openxmlformats.org/officeDocument/2006/relationships/image" Target="../media/image1310.png"/><Relationship Id="rId166" Type="http://schemas.openxmlformats.org/officeDocument/2006/relationships/customXml" Target="../ink/ink80.xml"/><Relationship Id="rId187" Type="http://schemas.openxmlformats.org/officeDocument/2006/relationships/image" Target="../media/image1450.png"/><Relationship Id="rId1" Type="http://schemas.openxmlformats.org/officeDocument/2006/relationships/tags" Target="../tags/tag2.xml"/><Relationship Id="rId212" Type="http://schemas.openxmlformats.org/officeDocument/2006/relationships/customXml" Target="../ink/ink1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6.xml"/><Relationship Id="rId13" Type="http://schemas.openxmlformats.org/officeDocument/2006/relationships/image" Target="../media/image20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41.png"/><Relationship Id="rId12" Type="http://schemas.openxmlformats.org/officeDocument/2006/relationships/customXml" Target="../ink/ink2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customXml" Target="../ink/ink215.xml"/><Relationship Id="rId11" Type="http://schemas.openxmlformats.org/officeDocument/2006/relationships/image" Target="../media/image2061.png"/><Relationship Id="rId5" Type="http://schemas.openxmlformats.org/officeDocument/2006/relationships/image" Target="../media/image6.jpeg"/><Relationship Id="rId10" Type="http://schemas.openxmlformats.org/officeDocument/2006/relationships/customXml" Target="../ink/ink217.xml"/><Relationship Id="rId4" Type="http://schemas.openxmlformats.org/officeDocument/2006/relationships/image" Target="../media/image5.jpeg"/><Relationship Id="rId9" Type="http://schemas.openxmlformats.org/officeDocument/2006/relationships/image" Target="../media/image2051.png"/><Relationship Id="rId1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1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20.xml"/><Relationship Id="rId12" Type="http://schemas.openxmlformats.org/officeDocument/2006/relationships/image" Target="../media/image207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081.png"/><Relationship Id="rId11" Type="http://schemas.openxmlformats.org/officeDocument/2006/relationships/customXml" Target="../ink/ink222.xml"/><Relationship Id="rId5" Type="http://schemas.openxmlformats.org/officeDocument/2006/relationships/customXml" Target="../ink/ink219.xml"/><Relationship Id="rId10" Type="http://schemas.openxmlformats.org/officeDocument/2006/relationships/image" Target="../media/image2061.png"/><Relationship Id="rId4" Type="http://schemas.openxmlformats.org/officeDocument/2006/relationships/image" Target="../media/image7.png"/><Relationship Id="rId9" Type="http://schemas.openxmlformats.org/officeDocument/2006/relationships/customXml" Target="../ink/ink2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6.xml"/><Relationship Id="rId13" Type="http://schemas.openxmlformats.org/officeDocument/2006/relationships/image" Target="../media/image1860.png"/><Relationship Id="rId18" Type="http://schemas.openxmlformats.org/officeDocument/2006/relationships/customXml" Target="../ink/ink121.xml"/><Relationship Id="rId3" Type="http://schemas.microsoft.com/office/2007/relationships/media" Target="../media/media4.m4a"/><Relationship Id="rId21" Type="http://schemas.openxmlformats.org/officeDocument/2006/relationships/image" Target="../media/image1900.png"/><Relationship Id="rId7" Type="http://schemas.openxmlformats.org/officeDocument/2006/relationships/image" Target="../media/image3.png"/><Relationship Id="rId12" Type="http://schemas.openxmlformats.org/officeDocument/2006/relationships/customXml" Target="../ink/ink118.xml"/><Relationship Id="rId17" Type="http://schemas.openxmlformats.org/officeDocument/2006/relationships/image" Target="../media/image1880.png"/><Relationship Id="rId2" Type="http://schemas.openxmlformats.org/officeDocument/2006/relationships/video" Target="../media/media3.mp4"/><Relationship Id="rId16" Type="http://schemas.openxmlformats.org/officeDocument/2006/relationships/customXml" Target="../ink/ink120.xml"/><Relationship Id="rId20" Type="http://schemas.openxmlformats.org/officeDocument/2006/relationships/customXml" Target="../ink/ink122.xml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1670.png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70.png"/><Relationship Id="rId23" Type="http://schemas.openxmlformats.org/officeDocument/2006/relationships/image" Target="../media/image1910.png"/><Relationship Id="rId10" Type="http://schemas.openxmlformats.org/officeDocument/2006/relationships/customXml" Target="../ink/ink117.xml"/><Relationship Id="rId19" Type="http://schemas.openxmlformats.org/officeDocument/2006/relationships/image" Target="../media/image1890.png"/><Relationship Id="rId4" Type="http://schemas.openxmlformats.org/officeDocument/2006/relationships/audio" Target="../media/media4.m4a"/><Relationship Id="rId9" Type="http://schemas.openxmlformats.org/officeDocument/2006/relationships/image" Target="../media/image1850.png"/><Relationship Id="rId14" Type="http://schemas.openxmlformats.org/officeDocument/2006/relationships/customXml" Target="../ink/ink119.xml"/><Relationship Id="rId22" Type="http://schemas.openxmlformats.org/officeDocument/2006/relationships/customXml" Target="../ink/ink1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28.xml"/><Relationship Id="rId18" Type="http://schemas.openxmlformats.org/officeDocument/2006/relationships/image" Target="../media/image1150.png"/><Relationship Id="rId3" Type="http://schemas.openxmlformats.org/officeDocument/2006/relationships/audio" Target="../media/media5.m4a"/><Relationship Id="rId21" Type="http://schemas.openxmlformats.org/officeDocument/2006/relationships/image" Target="../media/image4.jpg"/><Relationship Id="rId7" Type="http://schemas.openxmlformats.org/officeDocument/2006/relationships/customXml" Target="../ink/ink125.xml"/><Relationship Id="rId12" Type="http://schemas.openxmlformats.org/officeDocument/2006/relationships/image" Target="../media/image1120.png"/><Relationship Id="rId17" Type="http://schemas.openxmlformats.org/officeDocument/2006/relationships/customXml" Target="../ink/ink130.xml"/><Relationship Id="rId2" Type="http://schemas.microsoft.com/office/2007/relationships/media" Target="../media/media5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3.xml"/><Relationship Id="rId6" Type="http://schemas.openxmlformats.org/officeDocument/2006/relationships/image" Target="../media/image1090.png"/><Relationship Id="rId11" Type="http://schemas.openxmlformats.org/officeDocument/2006/relationships/customXml" Target="../ink/ink127.xml"/><Relationship Id="rId5" Type="http://schemas.openxmlformats.org/officeDocument/2006/relationships/customXml" Target="../ink/ink124.xml"/><Relationship Id="rId15" Type="http://schemas.openxmlformats.org/officeDocument/2006/relationships/customXml" Target="../ink/ink129.xml"/><Relationship Id="rId10" Type="http://schemas.openxmlformats.org/officeDocument/2006/relationships/image" Target="../media/image1110.png"/><Relationship Id="rId19" Type="http://schemas.openxmlformats.org/officeDocument/2006/relationships/customXml" Target="../ink/ink131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26.xml"/><Relationship Id="rId14" Type="http://schemas.openxmlformats.org/officeDocument/2006/relationships/image" Target="../media/image1130.png"/><Relationship Id="rId2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36.xml"/><Relationship Id="rId18" Type="http://schemas.openxmlformats.org/officeDocument/2006/relationships/image" Target="../media/image1150.png"/><Relationship Id="rId3" Type="http://schemas.openxmlformats.org/officeDocument/2006/relationships/audio" Target="../media/media6.m4a"/><Relationship Id="rId21" Type="http://schemas.openxmlformats.org/officeDocument/2006/relationships/image" Target="../media/image1.png"/><Relationship Id="rId7" Type="http://schemas.openxmlformats.org/officeDocument/2006/relationships/customXml" Target="../ink/ink133.xml"/><Relationship Id="rId12" Type="http://schemas.openxmlformats.org/officeDocument/2006/relationships/image" Target="../media/image1120.png"/><Relationship Id="rId17" Type="http://schemas.openxmlformats.org/officeDocument/2006/relationships/customXml" Target="../ink/ink138.xml"/><Relationship Id="rId2" Type="http://schemas.microsoft.com/office/2007/relationships/media" Target="../media/media6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4.xml"/><Relationship Id="rId6" Type="http://schemas.openxmlformats.org/officeDocument/2006/relationships/image" Target="../media/image1090.png"/><Relationship Id="rId11" Type="http://schemas.openxmlformats.org/officeDocument/2006/relationships/customXml" Target="../ink/ink135.xml"/><Relationship Id="rId5" Type="http://schemas.openxmlformats.org/officeDocument/2006/relationships/customXml" Target="../ink/ink132.xml"/><Relationship Id="rId15" Type="http://schemas.openxmlformats.org/officeDocument/2006/relationships/customXml" Target="../ink/ink137.xml"/><Relationship Id="rId10" Type="http://schemas.openxmlformats.org/officeDocument/2006/relationships/image" Target="../media/image1110.png"/><Relationship Id="rId19" Type="http://schemas.openxmlformats.org/officeDocument/2006/relationships/customXml" Target="../ink/ink139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34.xml"/><Relationship Id="rId14" Type="http://schemas.openxmlformats.org/officeDocument/2006/relationships/image" Target="../media/image1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44.xml"/><Relationship Id="rId18" Type="http://schemas.openxmlformats.org/officeDocument/2006/relationships/image" Target="../media/image1150.png"/><Relationship Id="rId3" Type="http://schemas.openxmlformats.org/officeDocument/2006/relationships/audio" Target="../media/media7.m4a"/><Relationship Id="rId21" Type="http://schemas.openxmlformats.org/officeDocument/2006/relationships/image" Target="../media/image1.png"/><Relationship Id="rId7" Type="http://schemas.openxmlformats.org/officeDocument/2006/relationships/customXml" Target="../ink/ink141.xml"/><Relationship Id="rId12" Type="http://schemas.openxmlformats.org/officeDocument/2006/relationships/image" Target="../media/image1120.png"/><Relationship Id="rId17" Type="http://schemas.openxmlformats.org/officeDocument/2006/relationships/customXml" Target="../ink/ink146.xml"/><Relationship Id="rId2" Type="http://schemas.microsoft.com/office/2007/relationships/media" Target="../media/media7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5.xml"/><Relationship Id="rId6" Type="http://schemas.openxmlformats.org/officeDocument/2006/relationships/image" Target="../media/image1090.png"/><Relationship Id="rId11" Type="http://schemas.openxmlformats.org/officeDocument/2006/relationships/customXml" Target="../ink/ink143.xml"/><Relationship Id="rId5" Type="http://schemas.openxmlformats.org/officeDocument/2006/relationships/customXml" Target="../ink/ink140.xml"/><Relationship Id="rId15" Type="http://schemas.openxmlformats.org/officeDocument/2006/relationships/customXml" Target="../ink/ink145.xml"/><Relationship Id="rId10" Type="http://schemas.openxmlformats.org/officeDocument/2006/relationships/image" Target="../media/image1110.png"/><Relationship Id="rId19" Type="http://schemas.openxmlformats.org/officeDocument/2006/relationships/customXml" Target="../ink/ink147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42.xml"/><Relationship Id="rId14" Type="http://schemas.openxmlformats.org/officeDocument/2006/relationships/image" Target="../media/image11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52.xml"/><Relationship Id="rId18" Type="http://schemas.openxmlformats.org/officeDocument/2006/relationships/image" Target="../media/image1150.png"/><Relationship Id="rId3" Type="http://schemas.openxmlformats.org/officeDocument/2006/relationships/audio" Target="../media/media8.m4a"/><Relationship Id="rId21" Type="http://schemas.openxmlformats.org/officeDocument/2006/relationships/image" Target="../media/image1.png"/><Relationship Id="rId7" Type="http://schemas.openxmlformats.org/officeDocument/2006/relationships/customXml" Target="../ink/ink149.xml"/><Relationship Id="rId12" Type="http://schemas.openxmlformats.org/officeDocument/2006/relationships/image" Target="../media/image1120.png"/><Relationship Id="rId17" Type="http://schemas.openxmlformats.org/officeDocument/2006/relationships/customXml" Target="../ink/ink154.xml"/><Relationship Id="rId2" Type="http://schemas.microsoft.com/office/2007/relationships/media" Target="../media/media8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6.xml"/><Relationship Id="rId6" Type="http://schemas.openxmlformats.org/officeDocument/2006/relationships/image" Target="../media/image1090.png"/><Relationship Id="rId11" Type="http://schemas.openxmlformats.org/officeDocument/2006/relationships/customXml" Target="../ink/ink151.xml"/><Relationship Id="rId5" Type="http://schemas.openxmlformats.org/officeDocument/2006/relationships/customXml" Target="../ink/ink148.xml"/><Relationship Id="rId15" Type="http://schemas.openxmlformats.org/officeDocument/2006/relationships/customXml" Target="../ink/ink153.xml"/><Relationship Id="rId10" Type="http://schemas.openxmlformats.org/officeDocument/2006/relationships/image" Target="../media/image1110.png"/><Relationship Id="rId19" Type="http://schemas.openxmlformats.org/officeDocument/2006/relationships/customXml" Target="../ink/ink15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50.xml"/><Relationship Id="rId14" Type="http://schemas.openxmlformats.org/officeDocument/2006/relationships/image" Target="../media/image1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60.xml"/><Relationship Id="rId18" Type="http://schemas.openxmlformats.org/officeDocument/2006/relationships/image" Target="../media/image1150.png"/><Relationship Id="rId3" Type="http://schemas.openxmlformats.org/officeDocument/2006/relationships/audio" Target="../media/media9.m4a"/><Relationship Id="rId21" Type="http://schemas.openxmlformats.org/officeDocument/2006/relationships/image" Target="../media/image1.png"/><Relationship Id="rId7" Type="http://schemas.openxmlformats.org/officeDocument/2006/relationships/customXml" Target="../ink/ink157.xml"/><Relationship Id="rId12" Type="http://schemas.openxmlformats.org/officeDocument/2006/relationships/image" Target="../media/image1120.png"/><Relationship Id="rId17" Type="http://schemas.openxmlformats.org/officeDocument/2006/relationships/customXml" Target="../ink/ink162.xml"/><Relationship Id="rId2" Type="http://schemas.microsoft.com/office/2007/relationships/media" Target="../media/media9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7.xml"/><Relationship Id="rId6" Type="http://schemas.openxmlformats.org/officeDocument/2006/relationships/image" Target="../media/image1090.png"/><Relationship Id="rId11" Type="http://schemas.openxmlformats.org/officeDocument/2006/relationships/customXml" Target="../ink/ink159.xml"/><Relationship Id="rId5" Type="http://schemas.openxmlformats.org/officeDocument/2006/relationships/customXml" Target="../ink/ink156.xml"/><Relationship Id="rId15" Type="http://schemas.openxmlformats.org/officeDocument/2006/relationships/customXml" Target="../ink/ink161.xml"/><Relationship Id="rId10" Type="http://schemas.openxmlformats.org/officeDocument/2006/relationships/image" Target="../media/image1110.png"/><Relationship Id="rId19" Type="http://schemas.openxmlformats.org/officeDocument/2006/relationships/customXml" Target="../ink/ink16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58.xml"/><Relationship Id="rId14" Type="http://schemas.openxmlformats.org/officeDocument/2006/relationships/image" Target="../media/image11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13" Type="http://schemas.openxmlformats.org/officeDocument/2006/relationships/customXml" Target="../ink/ink168.xml"/><Relationship Id="rId18" Type="http://schemas.openxmlformats.org/officeDocument/2006/relationships/image" Target="../media/image1150.png"/><Relationship Id="rId3" Type="http://schemas.openxmlformats.org/officeDocument/2006/relationships/audio" Target="../media/media10.m4a"/><Relationship Id="rId21" Type="http://schemas.openxmlformats.org/officeDocument/2006/relationships/image" Target="../media/image1.png"/><Relationship Id="rId7" Type="http://schemas.openxmlformats.org/officeDocument/2006/relationships/customXml" Target="../ink/ink165.xml"/><Relationship Id="rId12" Type="http://schemas.openxmlformats.org/officeDocument/2006/relationships/image" Target="../media/image1120.png"/><Relationship Id="rId17" Type="http://schemas.openxmlformats.org/officeDocument/2006/relationships/customXml" Target="../ink/ink170.xml"/><Relationship Id="rId2" Type="http://schemas.microsoft.com/office/2007/relationships/media" Target="../media/media10.m4a"/><Relationship Id="rId16" Type="http://schemas.openxmlformats.org/officeDocument/2006/relationships/image" Target="../media/image1140.png"/><Relationship Id="rId20" Type="http://schemas.openxmlformats.org/officeDocument/2006/relationships/image" Target="../media/image1160.png"/><Relationship Id="rId1" Type="http://schemas.openxmlformats.org/officeDocument/2006/relationships/tags" Target="../tags/tag8.xml"/><Relationship Id="rId6" Type="http://schemas.openxmlformats.org/officeDocument/2006/relationships/image" Target="../media/image1090.png"/><Relationship Id="rId11" Type="http://schemas.openxmlformats.org/officeDocument/2006/relationships/customXml" Target="../ink/ink167.xml"/><Relationship Id="rId5" Type="http://schemas.openxmlformats.org/officeDocument/2006/relationships/customXml" Target="../ink/ink164.xml"/><Relationship Id="rId15" Type="http://schemas.openxmlformats.org/officeDocument/2006/relationships/customXml" Target="../ink/ink169.xml"/><Relationship Id="rId10" Type="http://schemas.openxmlformats.org/officeDocument/2006/relationships/image" Target="../media/image1110.png"/><Relationship Id="rId19" Type="http://schemas.openxmlformats.org/officeDocument/2006/relationships/customXml" Target="../ink/ink171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66.xml"/><Relationship Id="rId14" Type="http://schemas.openxmlformats.org/officeDocument/2006/relationships/image" Target="../media/image1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546292" y="2570303"/>
            <a:ext cx="6409127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4B. So can we read and copy </a:t>
            </a:r>
          </a:p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without expending much energy?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51C7C4-38DA-D14D-CE76-7927B7C70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8"/>
    </mc:Choice>
    <mc:Fallback xmlns="">
      <p:transition spd="slow" advTm="1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10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!!C">
            <a:extLst>
              <a:ext uri="{FF2B5EF4-FFF2-40B4-BE49-F238E27FC236}">
                <a16:creationId xmlns:a16="http://schemas.microsoft.com/office/drawing/2014/main" id="{7C3E62DF-1D27-146A-2E6A-B23D929A920E}"/>
              </a:ext>
            </a:extLst>
          </p:cNvPr>
          <p:cNvSpPr/>
          <p:nvPr/>
        </p:nvSpPr>
        <p:spPr>
          <a:xfrm>
            <a:off x="1843929" y="5358078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20C09-08A0-D9B8-5F5C-D269FE8F6881}"/>
              </a:ext>
            </a:extLst>
          </p:cNvPr>
          <p:cNvSpPr txBox="1"/>
          <p:nvPr/>
        </p:nvSpPr>
        <p:spPr>
          <a:xfrm>
            <a:off x="4243222" y="4980406"/>
            <a:ext cx="245772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Restore Barrier</a:t>
            </a:r>
          </a:p>
          <a:p>
            <a:pPr algn="l">
              <a:buNone/>
            </a:pPr>
            <a:r>
              <a:rPr lang="en-US" dirty="0"/>
              <a:t>Then move back</a:t>
            </a:r>
          </a:p>
        </p:txBody>
      </p:sp>
      <p:sp>
        <p:nvSpPr>
          <p:cNvPr id="10" name="!!B">
            <a:extLst>
              <a:ext uri="{FF2B5EF4-FFF2-40B4-BE49-F238E27FC236}">
                <a16:creationId xmlns:a16="http://schemas.microsoft.com/office/drawing/2014/main" id="{E1BB42A1-9398-B17D-829D-39B665316381}"/>
              </a:ext>
            </a:extLst>
          </p:cNvPr>
          <p:cNvSpPr/>
          <p:nvPr/>
        </p:nvSpPr>
        <p:spPr>
          <a:xfrm>
            <a:off x="420414" y="4183117"/>
            <a:ext cx="2165131" cy="1634519"/>
          </a:xfrm>
          <a:custGeom>
            <a:avLst/>
            <a:gdLst>
              <a:gd name="connsiteX0" fmla="*/ 2165131 w 2165131"/>
              <a:gd name="connsiteY0" fmla="*/ 0 h 1634519"/>
              <a:gd name="connsiteX1" fmla="*/ 2039007 w 2165131"/>
              <a:gd name="connsiteY1" fmla="*/ 725214 h 1634519"/>
              <a:gd name="connsiteX2" fmla="*/ 1713186 w 2165131"/>
              <a:gd name="connsiteY2" fmla="*/ 1534511 h 1634519"/>
              <a:gd name="connsiteX3" fmla="*/ 1513489 w 2165131"/>
              <a:gd name="connsiteY3" fmla="*/ 1597573 h 1634519"/>
              <a:gd name="connsiteX4" fmla="*/ 1166648 w 2165131"/>
              <a:gd name="connsiteY4" fmla="*/ 1313793 h 1634519"/>
              <a:gd name="connsiteX5" fmla="*/ 1008993 w 2165131"/>
              <a:gd name="connsiteY5" fmla="*/ 1198180 h 1634519"/>
              <a:gd name="connsiteX6" fmla="*/ 725214 w 2165131"/>
              <a:gd name="connsiteY6" fmla="*/ 1366345 h 1634519"/>
              <a:gd name="connsiteX7" fmla="*/ 388883 w 2165131"/>
              <a:gd name="connsiteY7" fmla="*/ 1597573 h 1634519"/>
              <a:gd name="connsiteX8" fmla="*/ 231227 w 2165131"/>
              <a:gd name="connsiteY8" fmla="*/ 1229711 h 1634519"/>
              <a:gd name="connsiteX9" fmla="*/ 0 w 2165131"/>
              <a:gd name="connsiteY9" fmla="*/ 147145 h 163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5131" h="1634519">
                <a:moveTo>
                  <a:pt x="2165131" y="0"/>
                </a:moveTo>
                <a:cubicBezTo>
                  <a:pt x="2139731" y="234731"/>
                  <a:pt x="2114331" y="469462"/>
                  <a:pt x="2039007" y="725214"/>
                </a:cubicBezTo>
                <a:cubicBezTo>
                  <a:pt x="1963683" y="980966"/>
                  <a:pt x="1800772" y="1389118"/>
                  <a:pt x="1713186" y="1534511"/>
                </a:cubicBezTo>
                <a:cubicBezTo>
                  <a:pt x="1625600" y="1679904"/>
                  <a:pt x="1604579" y="1634359"/>
                  <a:pt x="1513489" y="1597573"/>
                </a:cubicBezTo>
                <a:cubicBezTo>
                  <a:pt x="1422399" y="1560787"/>
                  <a:pt x="1250731" y="1380358"/>
                  <a:pt x="1166648" y="1313793"/>
                </a:cubicBezTo>
                <a:cubicBezTo>
                  <a:pt x="1082565" y="1247228"/>
                  <a:pt x="1082565" y="1189421"/>
                  <a:pt x="1008993" y="1198180"/>
                </a:cubicBezTo>
                <a:cubicBezTo>
                  <a:pt x="935421" y="1206939"/>
                  <a:pt x="828566" y="1299779"/>
                  <a:pt x="725214" y="1366345"/>
                </a:cubicBezTo>
                <a:cubicBezTo>
                  <a:pt x="621862" y="1432911"/>
                  <a:pt x="471214" y="1620345"/>
                  <a:pt x="388883" y="1597573"/>
                </a:cubicBezTo>
                <a:cubicBezTo>
                  <a:pt x="306552" y="1574801"/>
                  <a:pt x="296041" y="1471449"/>
                  <a:pt x="231227" y="1229711"/>
                </a:cubicBezTo>
                <a:cubicBezTo>
                  <a:pt x="166413" y="987973"/>
                  <a:pt x="83206" y="567559"/>
                  <a:pt x="0" y="147145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AD6296-8717-92F9-B902-D9582299E6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4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213">
        <p159:morph option="byObject"/>
      </p:transition>
    </mc:Choice>
    <mc:Fallback xmlns="">
      <p:transition spd="slow" advTm="16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11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!!C">
            <a:extLst>
              <a:ext uri="{FF2B5EF4-FFF2-40B4-BE49-F238E27FC236}">
                <a16:creationId xmlns:a16="http://schemas.microsoft.com/office/drawing/2014/main" id="{7C3E62DF-1D27-146A-2E6A-B23D929A920E}"/>
              </a:ext>
            </a:extLst>
          </p:cNvPr>
          <p:cNvSpPr/>
          <p:nvPr/>
        </p:nvSpPr>
        <p:spPr>
          <a:xfrm>
            <a:off x="1854439" y="6129547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20C09-08A0-D9B8-5F5C-D269FE8F6881}"/>
              </a:ext>
            </a:extLst>
          </p:cNvPr>
          <p:cNvSpPr txBox="1"/>
          <p:nvPr/>
        </p:nvSpPr>
        <p:spPr>
          <a:xfrm>
            <a:off x="4243222" y="4980406"/>
            <a:ext cx="245772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Restore Barrier</a:t>
            </a:r>
          </a:p>
          <a:p>
            <a:pPr algn="l">
              <a:buNone/>
            </a:pPr>
            <a:r>
              <a:rPr lang="en-US" dirty="0"/>
              <a:t>Then move back</a:t>
            </a:r>
          </a:p>
        </p:txBody>
      </p:sp>
      <p:sp>
        <p:nvSpPr>
          <p:cNvPr id="11" name="!!B">
            <a:extLst>
              <a:ext uri="{FF2B5EF4-FFF2-40B4-BE49-F238E27FC236}">
                <a16:creationId xmlns:a16="http://schemas.microsoft.com/office/drawing/2014/main" id="{A2AE3C00-B423-531E-A458-5D4E9BA94189}"/>
              </a:ext>
            </a:extLst>
          </p:cNvPr>
          <p:cNvSpPr/>
          <p:nvPr/>
        </p:nvSpPr>
        <p:spPr>
          <a:xfrm>
            <a:off x="399393" y="4712848"/>
            <a:ext cx="2154620" cy="1762080"/>
          </a:xfrm>
          <a:custGeom>
            <a:avLst/>
            <a:gdLst>
              <a:gd name="connsiteX0" fmla="*/ 2154620 w 2154620"/>
              <a:gd name="connsiteY0" fmla="*/ 0 h 1762080"/>
              <a:gd name="connsiteX1" fmla="*/ 1954924 w 2154620"/>
              <a:gd name="connsiteY1" fmla="*/ 1156138 h 1762080"/>
              <a:gd name="connsiteX2" fmla="*/ 1681655 w 2154620"/>
              <a:gd name="connsiteY2" fmla="*/ 1702676 h 1762080"/>
              <a:gd name="connsiteX3" fmla="*/ 1450427 w 2154620"/>
              <a:gd name="connsiteY3" fmla="*/ 1713187 h 1762080"/>
              <a:gd name="connsiteX4" fmla="*/ 1177158 w 2154620"/>
              <a:gd name="connsiteY4" fmla="*/ 1397876 h 1762080"/>
              <a:gd name="connsiteX5" fmla="*/ 914400 w 2154620"/>
              <a:gd name="connsiteY5" fmla="*/ 1355835 h 1762080"/>
              <a:gd name="connsiteX6" fmla="*/ 704193 w 2154620"/>
              <a:gd name="connsiteY6" fmla="*/ 1597573 h 1762080"/>
              <a:gd name="connsiteX7" fmla="*/ 525517 w 2154620"/>
              <a:gd name="connsiteY7" fmla="*/ 1755228 h 1762080"/>
              <a:gd name="connsiteX8" fmla="*/ 346841 w 2154620"/>
              <a:gd name="connsiteY8" fmla="*/ 1629104 h 1762080"/>
              <a:gd name="connsiteX9" fmla="*/ 241738 w 2154620"/>
              <a:gd name="connsiteY9" fmla="*/ 1219200 h 1762080"/>
              <a:gd name="connsiteX10" fmla="*/ 0 w 2154620"/>
              <a:gd name="connsiteY10" fmla="*/ 210207 h 176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4620" h="1762080">
                <a:moveTo>
                  <a:pt x="2154620" y="0"/>
                </a:moveTo>
                <a:cubicBezTo>
                  <a:pt x="2094185" y="436179"/>
                  <a:pt x="2033751" y="872359"/>
                  <a:pt x="1954924" y="1156138"/>
                </a:cubicBezTo>
                <a:cubicBezTo>
                  <a:pt x="1876097" y="1439917"/>
                  <a:pt x="1765738" y="1609835"/>
                  <a:pt x="1681655" y="1702676"/>
                </a:cubicBezTo>
                <a:cubicBezTo>
                  <a:pt x="1597572" y="1795518"/>
                  <a:pt x="1534510" y="1763987"/>
                  <a:pt x="1450427" y="1713187"/>
                </a:cubicBezTo>
                <a:cubicBezTo>
                  <a:pt x="1366344" y="1662387"/>
                  <a:pt x="1266496" y="1457435"/>
                  <a:pt x="1177158" y="1397876"/>
                </a:cubicBezTo>
                <a:cubicBezTo>
                  <a:pt x="1087820" y="1338317"/>
                  <a:pt x="993227" y="1322552"/>
                  <a:pt x="914400" y="1355835"/>
                </a:cubicBezTo>
                <a:cubicBezTo>
                  <a:pt x="835572" y="1389118"/>
                  <a:pt x="769007" y="1531008"/>
                  <a:pt x="704193" y="1597573"/>
                </a:cubicBezTo>
                <a:cubicBezTo>
                  <a:pt x="639379" y="1664138"/>
                  <a:pt x="585076" y="1749973"/>
                  <a:pt x="525517" y="1755228"/>
                </a:cubicBezTo>
                <a:cubicBezTo>
                  <a:pt x="465958" y="1760483"/>
                  <a:pt x="394137" y="1718442"/>
                  <a:pt x="346841" y="1629104"/>
                </a:cubicBezTo>
                <a:cubicBezTo>
                  <a:pt x="299544" y="1539766"/>
                  <a:pt x="299545" y="1455683"/>
                  <a:pt x="241738" y="1219200"/>
                </a:cubicBezTo>
                <a:cubicBezTo>
                  <a:pt x="183931" y="982717"/>
                  <a:pt x="91965" y="596462"/>
                  <a:pt x="0" y="210207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1C5492-FFC1-B191-9DBA-C567591FD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01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41">
        <p159:morph option="byObject"/>
      </p:transition>
    </mc:Choice>
    <mc:Fallback xmlns="">
      <p:transition spd="slow" advTm="16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2324771" y="0"/>
            <a:ext cx="5246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 Physical Implementation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12</a:t>
            </a:fld>
            <a:endParaRPr lang="en-US" sz="200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507CE5E-858A-8166-4948-3611B67C00C0}"/>
              </a:ext>
            </a:extLst>
          </p:cNvPr>
          <p:cNvSpPr/>
          <p:nvPr/>
        </p:nvSpPr>
        <p:spPr>
          <a:xfrm>
            <a:off x="5971520" y="1576552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47F7C27-1357-C86B-9079-B9F1EC04251A}"/>
              </a:ext>
            </a:extLst>
          </p:cNvPr>
          <p:cNvSpPr/>
          <p:nvPr/>
        </p:nvSpPr>
        <p:spPr>
          <a:xfrm>
            <a:off x="6619220" y="1881352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6602376B-0990-9DBA-CBCD-17C9CD48585B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6C2FA545-F117-2BEE-8E1C-E9FCAFC331E8}"/>
              </a:ext>
            </a:extLst>
          </p:cNvPr>
          <p:cNvSpPr/>
          <p:nvPr/>
        </p:nvSpPr>
        <p:spPr>
          <a:xfrm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5A5E01EC-7116-3AA0-CD78-FA4EB6F22CAA}"/>
              </a:ext>
            </a:extLst>
          </p:cNvPr>
          <p:cNvSpPr/>
          <p:nvPr/>
        </p:nvSpPr>
        <p:spPr>
          <a:xfrm>
            <a:off x="3925608" y="1592863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3E6C7B76-D1B5-CDD4-B4A2-079DE854A521}"/>
              </a:ext>
            </a:extLst>
          </p:cNvPr>
          <p:cNvSpPr/>
          <p:nvPr/>
        </p:nvSpPr>
        <p:spPr>
          <a:xfrm rot="10800000">
            <a:off x="4573308" y="1897663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85B05E-BC40-050B-4517-F502197B27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8"/>
    </mc:Choice>
    <mc:Fallback xmlns="">
      <p:transition spd="slow" advTm="6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2286305" y="0"/>
            <a:ext cx="5323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Cannot just write magnet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13</a:t>
            </a:fld>
            <a:endParaRPr lang="en-US" sz="200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507CE5E-858A-8166-4948-3611B67C00C0}"/>
              </a:ext>
            </a:extLst>
          </p:cNvPr>
          <p:cNvSpPr/>
          <p:nvPr/>
        </p:nvSpPr>
        <p:spPr>
          <a:xfrm>
            <a:off x="5941642" y="1586466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47F7C27-1357-C86B-9079-B9F1EC04251A}"/>
              </a:ext>
            </a:extLst>
          </p:cNvPr>
          <p:cNvSpPr/>
          <p:nvPr/>
        </p:nvSpPr>
        <p:spPr>
          <a:xfrm>
            <a:off x="6589342" y="1891266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6602376B-0990-9DBA-CBCD-17C9CD48585B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6C2FA545-F117-2BEE-8E1C-E9FCAFC331E8}"/>
              </a:ext>
            </a:extLst>
          </p:cNvPr>
          <p:cNvSpPr/>
          <p:nvPr/>
        </p:nvSpPr>
        <p:spPr>
          <a:xfrm rot="10800000"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5A5E01EC-7116-3AA0-CD78-FA4EB6F22CAA}"/>
              </a:ext>
            </a:extLst>
          </p:cNvPr>
          <p:cNvSpPr/>
          <p:nvPr/>
        </p:nvSpPr>
        <p:spPr>
          <a:xfrm>
            <a:off x="3925608" y="1592863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431AF-DAE7-DA32-4CD4-99270E4CF2E9}"/>
              </a:ext>
            </a:extLst>
          </p:cNvPr>
          <p:cNvSpPr txBox="1"/>
          <p:nvPr/>
        </p:nvSpPr>
        <p:spPr>
          <a:xfrm>
            <a:off x="4440097" y="1947587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???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1A80C-E25A-6411-9CE7-A84D78149926}"/>
              </a:ext>
            </a:extLst>
          </p:cNvPr>
          <p:cNvSpPr txBox="1"/>
          <p:nvPr/>
        </p:nvSpPr>
        <p:spPr>
          <a:xfrm>
            <a:off x="3850945" y="2631154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Frustration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598BAF-68B8-968F-F12C-61928A354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673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938">
        <p159:morph option="byObject"/>
      </p:transition>
    </mc:Choice>
    <mc:Fallback xmlns="">
      <p:transition spd="slow" advTm="48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3366725" y="0"/>
            <a:ext cx="3163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Use Erase first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14</a:t>
            </a:fld>
            <a:endParaRPr lang="en-US" sz="2000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2347100D-B51D-3618-6E26-64658DCD4605}"/>
              </a:ext>
            </a:extLst>
          </p:cNvPr>
          <p:cNvSpPr/>
          <p:nvPr/>
        </p:nvSpPr>
        <p:spPr>
          <a:xfrm>
            <a:off x="5934734" y="2176187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507CE5E-858A-8166-4948-3611B67C00C0}"/>
              </a:ext>
            </a:extLst>
          </p:cNvPr>
          <p:cNvSpPr/>
          <p:nvPr/>
        </p:nvSpPr>
        <p:spPr>
          <a:xfrm>
            <a:off x="5934734" y="1490387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47F7C27-1357-C86B-9079-B9F1EC04251A}"/>
              </a:ext>
            </a:extLst>
          </p:cNvPr>
          <p:cNvSpPr/>
          <p:nvPr/>
        </p:nvSpPr>
        <p:spPr>
          <a:xfrm>
            <a:off x="6582434" y="1795187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EDCB9-87F2-8B57-953C-54E6904E7224}"/>
              </a:ext>
            </a:extLst>
          </p:cNvPr>
          <p:cNvSpPr txBox="1"/>
          <p:nvPr/>
        </p:nvSpPr>
        <p:spPr>
          <a:xfrm>
            <a:off x="6271405" y="251685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7C021BD9-7839-BD66-4A3F-65A3200577B0}"/>
              </a:ext>
            </a:extLst>
          </p:cNvPr>
          <p:cNvSpPr/>
          <p:nvPr/>
        </p:nvSpPr>
        <p:spPr>
          <a:xfrm>
            <a:off x="1869187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6602376B-0990-9DBA-CBCD-17C9CD48585B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6C2FA545-F117-2BEE-8E1C-E9FCAFC331E8}"/>
              </a:ext>
            </a:extLst>
          </p:cNvPr>
          <p:cNvSpPr/>
          <p:nvPr/>
        </p:nvSpPr>
        <p:spPr>
          <a:xfrm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A40BD3-122F-5C6B-7D68-4F0FE3AF6C7B}"/>
              </a:ext>
            </a:extLst>
          </p:cNvPr>
          <p:cNvSpPr txBox="1"/>
          <p:nvPr/>
        </p:nvSpPr>
        <p:spPr>
          <a:xfrm>
            <a:off x="2205858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64CC77E-EA96-5AFA-DEBB-359CCF53BBDF}"/>
                  </a:ext>
                </a:extLst>
              </p14:cNvPr>
              <p14:cNvContentPartPr/>
              <p14:nvPr/>
            </p14:nvContentPartPr>
            <p14:xfrm>
              <a:off x="4427483" y="3429000"/>
              <a:ext cx="457560" cy="1033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64CC77E-EA96-5AFA-DEBB-359CCF53BB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8843" y="3420360"/>
                <a:ext cx="475200" cy="105156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Can 37">
            <a:extLst>
              <a:ext uri="{FF2B5EF4-FFF2-40B4-BE49-F238E27FC236}">
                <a16:creationId xmlns:a16="http://schemas.microsoft.com/office/drawing/2014/main" id="{1D917D1C-C87C-0D7E-A1BC-8D22704E6D4D}"/>
              </a:ext>
            </a:extLst>
          </p:cNvPr>
          <p:cNvSpPr/>
          <p:nvPr/>
        </p:nvSpPr>
        <p:spPr>
          <a:xfrm>
            <a:off x="3925608" y="2278663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Can 38">
            <a:extLst>
              <a:ext uri="{FF2B5EF4-FFF2-40B4-BE49-F238E27FC236}">
                <a16:creationId xmlns:a16="http://schemas.microsoft.com/office/drawing/2014/main" id="{5A5E01EC-7116-3AA0-CD78-FA4EB6F22CAA}"/>
              </a:ext>
            </a:extLst>
          </p:cNvPr>
          <p:cNvSpPr/>
          <p:nvPr/>
        </p:nvSpPr>
        <p:spPr>
          <a:xfrm>
            <a:off x="3925608" y="1592863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3E6C7B76-D1B5-CDD4-B4A2-079DE854A521}"/>
              </a:ext>
            </a:extLst>
          </p:cNvPr>
          <p:cNvSpPr/>
          <p:nvPr/>
        </p:nvSpPr>
        <p:spPr>
          <a:xfrm rot="10800000">
            <a:off x="4573308" y="1897663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8A34CB-BC47-7C09-2725-AC196858916C}"/>
              </a:ext>
            </a:extLst>
          </p:cNvPr>
          <p:cNvSpPr txBox="1"/>
          <p:nvPr/>
        </p:nvSpPr>
        <p:spPr>
          <a:xfrm>
            <a:off x="4262279" y="2619330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CBBA35D-257E-E248-A2D2-000C7789ABB2}"/>
                  </a:ext>
                </a:extLst>
              </p14:cNvPr>
              <p14:cNvContentPartPr/>
              <p14:nvPr/>
            </p14:nvContentPartPr>
            <p14:xfrm>
              <a:off x="6537434" y="3351358"/>
              <a:ext cx="457560" cy="10339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CBBA35D-257E-E248-A2D2-000C7789AB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28794" y="3342718"/>
                <a:ext cx="475200" cy="10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D58331C-1C9B-4B37-3B06-387753C8C82B}"/>
                  </a:ext>
                </a:extLst>
              </p14:cNvPr>
              <p14:cNvContentPartPr/>
              <p14:nvPr/>
            </p14:nvContentPartPr>
            <p14:xfrm>
              <a:off x="6781514" y="3502558"/>
              <a:ext cx="114480" cy="195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D58331C-1C9B-4B37-3B06-387753C8C8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72874" y="3493558"/>
                <a:ext cx="1321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DAD9AC-78CF-3900-CF28-890D30DCDC31}"/>
                  </a:ext>
                </a:extLst>
              </p14:cNvPr>
              <p14:cNvContentPartPr/>
              <p14:nvPr/>
            </p14:nvContentPartPr>
            <p14:xfrm>
              <a:off x="4704699" y="4096403"/>
              <a:ext cx="154440" cy="251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DAD9AC-78CF-3900-CF28-890D30DCDC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6059" y="4087763"/>
                <a:ext cx="172080" cy="268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6F6D161-1C18-9CC5-6A27-EA03358FB89B}"/>
              </a:ext>
            </a:extLst>
          </p:cNvPr>
          <p:cNvSpPr txBox="1"/>
          <p:nvPr/>
        </p:nvSpPr>
        <p:spPr>
          <a:xfrm>
            <a:off x="289629" y="6245225"/>
            <a:ext cx="2467342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 err="1"/>
              <a:t>Atulasimha</a:t>
            </a:r>
            <a:r>
              <a:rPr lang="en-US" sz="1400" dirty="0"/>
              <a:t>/Bandyopadhyay</a:t>
            </a:r>
          </a:p>
          <a:p>
            <a:pPr algn="l">
              <a:buNone/>
            </a:pPr>
            <a:r>
              <a:rPr lang="en-US" sz="1400" dirty="0"/>
              <a:t>VCU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DC1BEC-F3DF-0027-BA28-2C6AA8D55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0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8"/>
    </mc:Choice>
    <mc:Fallback xmlns="">
      <p:transition spd="slow" advTm="23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15</a:t>
            </a:fld>
            <a:endParaRPr lang="en-US" sz="2000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2347100D-B51D-3618-6E26-64658DCD4605}"/>
              </a:ext>
            </a:extLst>
          </p:cNvPr>
          <p:cNvSpPr/>
          <p:nvPr/>
        </p:nvSpPr>
        <p:spPr>
          <a:xfrm>
            <a:off x="3505200" y="2286000"/>
            <a:ext cx="18669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507CE5E-858A-8166-4948-3611B67C00C0}"/>
              </a:ext>
            </a:extLst>
          </p:cNvPr>
          <p:cNvSpPr/>
          <p:nvPr/>
        </p:nvSpPr>
        <p:spPr>
          <a:xfrm>
            <a:off x="3505200" y="1600200"/>
            <a:ext cx="18669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47F7C27-1357-C86B-9079-B9F1EC04251A}"/>
              </a:ext>
            </a:extLst>
          </p:cNvPr>
          <p:cNvSpPr/>
          <p:nvPr/>
        </p:nvSpPr>
        <p:spPr>
          <a:xfrm rot="5400000">
            <a:off x="4419600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75C90-636C-23B9-ADD9-A77B7B156EA9}"/>
              </a:ext>
            </a:extLst>
          </p:cNvPr>
          <p:cNvSpPr txBox="1"/>
          <p:nvPr/>
        </p:nvSpPr>
        <p:spPr>
          <a:xfrm>
            <a:off x="4108571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A24DEBD7-3903-5FBB-FA74-9A5BE3759EDA}"/>
              </a:ext>
            </a:extLst>
          </p:cNvPr>
          <p:cNvSpPr/>
          <p:nvPr/>
        </p:nvSpPr>
        <p:spPr>
          <a:xfrm>
            <a:off x="1869187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45BE1F88-0715-6C3C-87C8-BAFA3AF12BA9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84F81B0-0B63-F4F7-5602-3EBBAE8FD436}"/>
              </a:ext>
            </a:extLst>
          </p:cNvPr>
          <p:cNvSpPr/>
          <p:nvPr/>
        </p:nvSpPr>
        <p:spPr>
          <a:xfrm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B1518-4303-FFED-A560-15085C0D33CA}"/>
              </a:ext>
            </a:extLst>
          </p:cNvPr>
          <p:cNvSpPr txBox="1"/>
          <p:nvPr/>
        </p:nvSpPr>
        <p:spPr>
          <a:xfrm>
            <a:off x="2205858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83BB1-277D-A946-243A-1A8A51E014F6}"/>
              </a:ext>
            </a:extLst>
          </p:cNvPr>
          <p:cNvSpPr txBox="1"/>
          <p:nvPr/>
        </p:nvSpPr>
        <p:spPr>
          <a:xfrm>
            <a:off x="3609838" y="3328233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Strain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2C30F-AA31-8CBA-7B68-EC4053714E98}"/>
              </a:ext>
            </a:extLst>
          </p:cNvPr>
          <p:cNvGrpSpPr/>
          <p:nvPr/>
        </p:nvGrpSpPr>
        <p:grpSpPr>
          <a:xfrm>
            <a:off x="6309840" y="4189680"/>
            <a:ext cx="486720" cy="977040"/>
            <a:chOff x="5626299" y="1410732"/>
            <a:chExt cx="486720" cy="9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14:cNvPr>
                <p14:cNvContentPartPr/>
                <p14:nvPr/>
              </p14:nvContentPartPr>
              <p14:xfrm>
                <a:off x="5733939" y="2049372"/>
                <a:ext cx="27504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5299" y="2040732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14:cNvPr>
                <p14:cNvContentPartPr/>
                <p14:nvPr/>
              </p14:nvContentPartPr>
              <p14:xfrm>
                <a:off x="5955339" y="1974132"/>
                <a:ext cx="83520" cy="207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46699" y="1965492"/>
                  <a:ext cx="101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14:cNvPr>
                <p14:cNvContentPartPr/>
                <p14:nvPr/>
              </p14:nvContentPartPr>
              <p14:xfrm>
                <a:off x="5626299" y="1410732"/>
                <a:ext cx="486720" cy="977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17659" y="1401732"/>
                  <a:ext cx="504360" cy="994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E3CE79A9-1AB2-9746-E2DB-FA450977947F}"/>
              </a:ext>
            </a:extLst>
          </p:cNvPr>
          <p:cNvSpPr/>
          <p:nvPr/>
        </p:nvSpPr>
        <p:spPr>
          <a:xfrm>
            <a:off x="5376390" y="2286000"/>
            <a:ext cx="18669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Can 23">
            <a:extLst>
              <a:ext uri="{FF2B5EF4-FFF2-40B4-BE49-F238E27FC236}">
                <a16:creationId xmlns:a16="http://schemas.microsoft.com/office/drawing/2014/main" id="{8E292A6F-7C9E-2346-BC0C-1EC6200B9AE0}"/>
              </a:ext>
            </a:extLst>
          </p:cNvPr>
          <p:cNvSpPr/>
          <p:nvPr/>
        </p:nvSpPr>
        <p:spPr>
          <a:xfrm>
            <a:off x="5376390" y="1600200"/>
            <a:ext cx="18669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666F71D-5653-1C8C-F21D-22686D2E708F}"/>
              </a:ext>
            </a:extLst>
          </p:cNvPr>
          <p:cNvSpPr/>
          <p:nvPr/>
        </p:nvSpPr>
        <p:spPr>
          <a:xfrm rot="5400000">
            <a:off x="6290790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A732E8-8D37-2356-7277-C35375580A38}"/>
              </a:ext>
            </a:extLst>
          </p:cNvPr>
          <p:cNvSpPr txBox="1"/>
          <p:nvPr/>
        </p:nvSpPr>
        <p:spPr>
          <a:xfrm>
            <a:off x="5979761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ABDEB366-A76D-872A-556C-0E26B47E9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725" y="0"/>
            <a:ext cx="3163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Use Erase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0A6D5F-EE61-7214-0F51-4EE13EE70061}"/>
              </a:ext>
            </a:extLst>
          </p:cNvPr>
          <p:cNvGrpSpPr/>
          <p:nvPr/>
        </p:nvGrpSpPr>
        <p:grpSpPr>
          <a:xfrm>
            <a:off x="4039059" y="4026923"/>
            <a:ext cx="591791" cy="1160280"/>
            <a:chOff x="4039059" y="4026923"/>
            <a:chExt cx="591791" cy="11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0B8C9E7-265F-BAAF-9211-73E0E4CA9214}"/>
                    </a:ext>
                  </a:extLst>
                </p14:cNvPr>
                <p14:cNvContentPartPr/>
                <p14:nvPr/>
              </p14:nvContentPartPr>
              <p14:xfrm>
                <a:off x="4325930" y="4753440"/>
                <a:ext cx="275040" cy="3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0B8C9E7-265F-BAAF-9211-73E0E4CA92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7290" y="4744800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5A1F4A9-BFB9-3177-7ECF-2D8CC1A9DCB8}"/>
                    </a:ext>
                  </a:extLst>
                </p14:cNvPr>
                <p14:cNvContentPartPr/>
                <p14:nvPr/>
              </p14:nvContentPartPr>
              <p14:xfrm>
                <a:off x="4547330" y="4678200"/>
                <a:ext cx="83520" cy="207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5A1F4A9-BFB9-3177-7ECF-2D8CC1A9DC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38690" y="4669560"/>
                  <a:ext cx="101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AB6153-5E5D-B10D-8460-FAA81DD3762C}"/>
                    </a:ext>
                  </a:extLst>
                </p14:cNvPr>
                <p14:cNvContentPartPr/>
                <p14:nvPr/>
              </p14:nvContentPartPr>
              <p14:xfrm>
                <a:off x="4039059" y="4026923"/>
                <a:ext cx="396360" cy="1160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AB6153-5E5D-B10D-8460-FAA81DD376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30419" y="4017923"/>
                  <a:ext cx="414000" cy="1177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AB0ACF-00D8-33B7-63D6-8B41752D7D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2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573">
        <p159:morph option="byObject"/>
      </p:transition>
    </mc:Choice>
    <mc:Fallback xmlns="">
      <p:transition spd="slow" advTm="35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2970786" y="0"/>
            <a:ext cx="39549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Now write magnet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16</a:t>
            </a:fld>
            <a:endParaRPr lang="en-US" sz="2000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2347100D-B51D-3618-6E26-64658DCD4605}"/>
              </a:ext>
            </a:extLst>
          </p:cNvPr>
          <p:cNvSpPr/>
          <p:nvPr/>
        </p:nvSpPr>
        <p:spPr>
          <a:xfrm>
            <a:off x="3505200" y="2286000"/>
            <a:ext cx="18669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5507CE5E-858A-8166-4948-3611B67C00C0}"/>
              </a:ext>
            </a:extLst>
          </p:cNvPr>
          <p:cNvSpPr/>
          <p:nvPr/>
        </p:nvSpPr>
        <p:spPr>
          <a:xfrm>
            <a:off x="3505200" y="1600200"/>
            <a:ext cx="18669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47F7C27-1357-C86B-9079-B9F1EC04251A}"/>
              </a:ext>
            </a:extLst>
          </p:cNvPr>
          <p:cNvSpPr/>
          <p:nvPr/>
        </p:nvSpPr>
        <p:spPr>
          <a:xfrm rot="5400000">
            <a:off x="4419600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75C90-636C-23B9-ADD9-A77B7B156EA9}"/>
              </a:ext>
            </a:extLst>
          </p:cNvPr>
          <p:cNvSpPr txBox="1"/>
          <p:nvPr/>
        </p:nvSpPr>
        <p:spPr>
          <a:xfrm>
            <a:off x="4108571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A24DEBD7-3903-5FBB-FA74-9A5BE3759EDA}"/>
              </a:ext>
            </a:extLst>
          </p:cNvPr>
          <p:cNvSpPr/>
          <p:nvPr/>
        </p:nvSpPr>
        <p:spPr>
          <a:xfrm>
            <a:off x="1869187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45BE1F88-0715-6C3C-87C8-BAFA3AF12BA9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84F81B0-0B63-F4F7-5602-3EBBAE8FD436}"/>
              </a:ext>
            </a:extLst>
          </p:cNvPr>
          <p:cNvSpPr/>
          <p:nvPr/>
        </p:nvSpPr>
        <p:spPr>
          <a:xfrm rot="10800000"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B1518-4303-FFED-A560-15085C0D33CA}"/>
              </a:ext>
            </a:extLst>
          </p:cNvPr>
          <p:cNvSpPr txBox="1"/>
          <p:nvPr/>
        </p:nvSpPr>
        <p:spPr>
          <a:xfrm>
            <a:off x="2205858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3FA720-2C57-09F3-1D6F-F14CD3AD8F1F}"/>
              </a:ext>
            </a:extLst>
          </p:cNvPr>
          <p:cNvGrpSpPr/>
          <p:nvPr/>
        </p:nvGrpSpPr>
        <p:grpSpPr>
          <a:xfrm>
            <a:off x="4325930" y="4678200"/>
            <a:ext cx="304920" cy="207720"/>
            <a:chOff x="5733939" y="1974132"/>
            <a:chExt cx="304920" cy="20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0B8C9E7-265F-BAAF-9211-73E0E4CA9214}"/>
                    </a:ext>
                  </a:extLst>
                </p14:cNvPr>
                <p14:cNvContentPartPr/>
                <p14:nvPr/>
              </p14:nvContentPartPr>
              <p14:xfrm>
                <a:off x="5733939" y="2049372"/>
                <a:ext cx="275040" cy="3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0B8C9E7-265F-BAAF-9211-73E0E4CA92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5299" y="2040732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5A1F4A9-BFB9-3177-7ECF-2D8CC1A9DCB8}"/>
                    </a:ext>
                  </a:extLst>
                </p14:cNvPr>
                <p14:cNvContentPartPr/>
                <p14:nvPr/>
              </p14:nvContentPartPr>
              <p14:xfrm>
                <a:off x="5955339" y="1974132"/>
                <a:ext cx="83520" cy="207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5A1F4A9-BFB9-3177-7ECF-2D8CC1A9DC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46699" y="1965492"/>
                  <a:ext cx="101160" cy="22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2C30F-AA31-8CBA-7B68-EC4053714E98}"/>
              </a:ext>
            </a:extLst>
          </p:cNvPr>
          <p:cNvGrpSpPr/>
          <p:nvPr/>
        </p:nvGrpSpPr>
        <p:grpSpPr>
          <a:xfrm>
            <a:off x="6309840" y="4189680"/>
            <a:ext cx="486720" cy="977040"/>
            <a:chOff x="5626299" y="1410732"/>
            <a:chExt cx="486720" cy="9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14:cNvPr>
                <p14:cNvContentPartPr/>
                <p14:nvPr/>
              </p14:nvContentPartPr>
              <p14:xfrm>
                <a:off x="5733939" y="2049372"/>
                <a:ext cx="27504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5299" y="2040732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14:cNvPr>
                <p14:cNvContentPartPr/>
                <p14:nvPr/>
              </p14:nvContentPartPr>
              <p14:xfrm>
                <a:off x="5955339" y="1974132"/>
                <a:ext cx="83520" cy="207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46699" y="1965492"/>
                  <a:ext cx="101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14:cNvPr>
                <p14:cNvContentPartPr/>
                <p14:nvPr/>
              </p14:nvContentPartPr>
              <p14:xfrm>
                <a:off x="5626299" y="1410732"/>
                <a:ext cx="486720" cy="977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17659" y="1401732"/>
                  <a:ext cx="504360" cy="994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E3CE79A9-1AB2-9746-E2DB-FA450977947F}"/>
              </a:ext>
            </a:extLst>
          </p:cNvPr>
          <p:cNvSpPr/>
          <p:nvPr/>
        </p:nvSpPr>
        <p:spPr>
          <a:xfrm>
            <a:off x="5376390" y="2286000"/>
            <a:ext cx="18669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Can 23">
            <a:extLst>
              <a:ext uri="{FF2B5EF4-FFF2-40B4-BE49-F238E27FC236}">
                <a16:creationId xmlns:a16="http://schemas.microsoft.com/office/drawing/2014/main" id="{8E292A6F-7C9E-2346-BC0C-1EC6200B9AE0}"/>
              </a:ext>
            </a:extLst>
          </p:cNvPr>
          <p:cNvSpPr/>
          <p:nvPr/>
        </p:nvSpPr>
        <p:spPr>
          <a:xfrm>
            <a:off x="5376390" y="1600200"/>
            <a:ext cx="18669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666F71D-5653-1C8C-F21D-22686D2E708F}"/>
              </a:ext>
            </a:extLst>
          </p:cNvPr>
          <p:cNvSpPr/>
          <p:nvPr/>
        </p:nvSpPr>
        <p:spPr>
          <a:xfrm rot="5400000">
            <a:off x="6290790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A732E8-8D37-2356-7277-C35375580A38}"/>
              </a:ext>
            </a:extLst>
          </p:cNvPr>
          <p:cNvSpPr txBox="1"/>
          <p:nvPr/>
        </p:nvSpPr>
        <p:spPr>
          <a:xfrm>
            <a:off x="5979761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E60DDA-715E-B213-83E1-9D97AA95A4C5}"/>
                  </a:ext>
                </a:extLst>
              </p14:cNvPr>
              <p14:cNvContentPartPr/>
              <p14:nvPr/>
            </p14:nvContentPartPr>
            <p14:xfrm>
              <a:off x="3834579" y="4061483"/>
              <a:ext cx="450360" cy="1157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E60DDA-715E-B213-83E1-9D97AA95A4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5939" y="4052483"/>
                <a:ext cx="468000" cy="1175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5F3255-7196-908D-BDC2-927A45B49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80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81">
        <p159:morph option="byObject"/>
      </p:transition>
    </mc:Choice>
    <mc:Fallback xmlns="">
      <p:transition spd="slow" advTm="10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3190400" y="0"/>
            <a:ext cx="35157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Release magnet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17</a:t>
            </a:fld>
            <a:endParaRPr lang="en-US" sz="2000"/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A24DEBD7-3903-5FBB-FA74-9A5BE3759EDA}"/>
              </a:ext>
            </a:extLst>
          </p:cNvPr>
          <p:cNvSpPr/>
          <p:nvPr/>
        </p:nvSpPr>
        <p:spPr>
          <a:xfrm>
            <a:off x="1869187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45BE1F88-0715-6C3C-87C8-BAFA3AF12BA9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84F81B0-0B63-F4F7-5602-3EBBAE8FD436}"/>
              </a:ext>
            </a:extLst>
          </p:cNvPr>
          <p:cNvSpPr/>
          <p:nvPr/>
        </p:nvSpPr>
        <p:spPr>
          <a:xfrm rot="10800000"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B1518-4303-FFED-A560-15085C0D33CA}"/>
              </a:ext>
            </a:extLst>
          </p:cNvPr>
          <p:cNvSpPr txBox="1"/>
          <p:nvPr/>
        </p:nvSpPr>
        <p:spPr>
          <a:xfrm>
            <a:off x="2205858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83BB1-277D-A946-243A-1A8A51E014F6}"/>
              </a:ext>
            </a:extLst>
          </p:cNvPr>
          <p:cNvSpPr txBox="1"/>
          <p:nvPr/>
        </p:nvSpPr>
        <p:spPr>
          <a:xfrm>
            <a:off x="3609838" y="3328233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Release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2C30F-AA31-8CBA-7B68-EC4053714E98}"/>
              </a:ext>
            </a:extLst>
          </p:cNvPr>
          <p:cNvGrpSpPr/>
          <p:nvPr/>
        </p:nvGrpSpPr>
        <p:grpSpPr>
          <a:xfrm>
            <a:off x="6309840" y="4189680"/>
            <a:ext cx="486720" cy="977040"/>
            <a:chOff x="5626299" y="1410732"/>
            <a:chExt cx="486720" cy="9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14:cNvPr>
                <p14:cNvContentPartPr/>
                <p14:nvPr/>
              </p14:nvContentPartPr>
              <p14:xfrm>
                <a:off x="5733939" y="2049372"/>
                <a:ext cx="275040" cy="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C5BBFB2-2AD0-93C3-F6AD-DAB6418B26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5299" y="2040732"/>
                  <a:ext cx="292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14:cNvPr>
                <p14:cNvContentPartPr/>
                <p14:nvPr/>
              </p14:nvContentPartPr>
              <p14:xfrm>
                <a:off x="5955339" y="1974132"/>
                <a:ext cx="83520" cy="207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0B5FDF-432B-92BB-5803-1C98C276A3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46699" y="1965492"/>
                  <a:ext cx="101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14:cNvPr>
                <p14:cNvContentPartPr/>
                <p14:nvPr/>
              </p14:nvContentPartPr>
              <p14:xfrm>
                <a:off x="5626299" y="1410732"/>
                <a:ext cx="486720" cy="977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B75A18C-9F3B-46D4-33E5-EF73AEA69BA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17659" y="1401732"/>
                  <a:ext cx="504360" cy="994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E3CE79A9-1AB2-9746-E2DB-FA450977947F}"/>
              </a:ext>
            </a:extLst>
          </p:cNvPr>
          <p:cNvSpPr/>
          <p:nvPr/>
        </p:nvSpPr>
        <p:spPr>
          <a:xfrm>
            <a:off x="5376390" y="2286000"/>
            <a:ext cx="18669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Can 23">
            <a:extLst>
              <a:ext uri="{FF2B5EF4-FFF2-40B4-BE49-F238E27FC236}">
                <a16:creationId xmlns:a16="http://schemas.microsoft.com/office/drawing/2014/main" id="{8E292A6F-7C9E-2346-BC0C-1EC6200B9AE0}"/>
              </a:ext>
            </a:extLst>
          </p:cNvPr>
          <p:cNvSpPr/>
          <p:nvPr/>
        </p:nvSpPr>
        <p:spPr>
          <a:xfrm>
            <a:off x="5376390" y="1600200"/>
            <a:ext cx="18669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666F71D-5653-1C8C-F21D-22686D2E708F}"/>
              </a:ext>
            </a:extLst>
          </p:cNvPr>
          <p:cNvSpPr/>
          <p:nvPr/>
        </p:nvSpPr>
        <p:spPr>
          <a:xfrm rot="5400000">
            <a:off x="6290790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A732E8-8D37-2356-7277-C35375580A38}"/>
              </a:ext>
            </a:extLst>
          </p:cNvPr>
          <p:cNvSpPr txBox="1"/>
          <p:nvPr/>
        </p:nvSpPr>
        <p:spPr>
          <a:xfrm>
            <a:off x="5979761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C807A987-0B8E-879D-26B5-220132F8E555}"/>
              </a:ext>
            </a:extLst>
          </p:cNvPr>
          <p:cNvSpPr/>
          <p:nvPr/>
        </p:nvSpPr>
        <p:spPr>
          <a:xfrm>
            <a:off x="3622788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5FA14BB4-F4A6-B1DB-AA59-27E5951CC6B5}"/>
              </a:ext>
            </a:extLst>
          </p:cNvPr>
          <p:cNvSpPr/>
          <p:nvPr/>
        </p:nvSpPr>
        <p:spPr>
          <a:xfrm>
            <a:off x="3622788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31CF8AA-5ABC-7602-82B6-0F767FA3174A}"/>
              </a:ext>
            </a:extLst>
          </p:cNvPr>
          <p:cNvSpPr/>
          <p:nvPr/>
        </p:nvSpPr>
        <p:spPr>
          <a:xfrm>
            <a:off x="4270488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79F6DF-4CBF-8843-8C8F-DED7443C650A}"/>
              </a:ext>
            </a:extLst>
          </p:cNvPr>
          <p:cNvSpPr txBox="1"/>
          <p:nvPr/>
        </p:nvSpPr>
        <p:spPr>
          <a:xfrm>
            <a:off x="3959459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261A61-01B8-D086-A9CE-80D434199AC3}"/>
              </a:ext>
            </a:extLst>
          </p:cNvPr>
          <p:cNvGrpSpPr/>
          <p:nvPr/>
        </p:nvGrpSpPr>
        <p:grpSpPr>
          <a:xfrm>
            <a:off x="3791379" y="3996323"/>
            <a:ext cx="627840" cy="1348560"/>
            <a:chOff x="3791379" y="3996323"/>
            <a:chExt cx="627840" cy="13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C24F3D4-E277-A90F-AC8E-5DEDC006263C}"/>
                    </a:ext>
                  </a:extLst>
                </p14:cNvPr>
                <p14:cNvContentPartPr/>
                <p14:nvPr/>
              </p14:nvContentPartPr>
              <p14:xfrm>
                <a:off x="3791379" y="3996323"/>
                <a:ext cx="627840" cy="1348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C24F3D4-E277-A90F-AC8E-5DEDC00626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82379" y="3987323"/>
                  <a:ext cx="645480" cy="13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2751145-C359-1A79-2AFF-89DEE505214F}"/>
                    </a:ext>
                  </a:extLst>
                </p14:cNvPr>
                <p14:cNvContentPartPr/>
                <p14:nvPr/>
              </p14:nvContentPartPr>
              <p14:xfrm>
                <a:off x="4154619" y="4295483"/>
                <a:ext cx="61200" cy="317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2751145-C359-1A79-2AFF-89DEE50521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45979" y="4286483"/>
                  <a:ext cx="788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9079B0C-107B-BF5D-24B1-1D7B72A26EFD}"/>
                    </a:ext>
                  </a:extLst>
                </p14:cNvPr>
                <p14:cNvContentPartPr/>
                <p14:nvPr/>
              </p14:nvContentPartPr>
              <p14:xfrm>
                <a:off x="4224819" y="4312403"/>
                <a:ext cx="104760" cy="96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9079B0C-107B-BF5D-24B1-1D7B72A26EF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16179" y="4303763"/>
                  <a:ext cx="122400" cy="114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CCF405-52F5-B9F2-4E74-6C69F2273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5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032">
        <p159:morph option="byObject"/>
      </p:transition>
    </mc:Choice>
    <mc:Fallback xmlns="">
      <p:transition spd="slow" advTm="28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3190400" y="0"/>
            <a:ext cx="35157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Release magnet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18</a:t>
            </a:fld>
            <a:endParaRPr lang="en-US" sz="2000"/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A24DEBD7-3903-5FBB-FA74-9A5BE3759EDA}"/>
              </a:ext>
            </a:extLst>
          </p:cNvPr>
          <p:cNvSpPr/>
          <p:nvPr/>
        </p:nvSpPr>
        <p:spPr>
          <a:xfrm>
            <a:off x="1869187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45BE1F88-0715-6C3C-87C8-BAFA3AF12BA9}"/>
              </a:ext>
            </a:extLst>
          </p:cNvPr>
          <p:cNvSpPr/>
          <p:nvPr/>
        </p:nvSpPr>
        <p:spPr>
          <a:xfrm>
            <a:off x="1869187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84F81B0-0B63-F4F7-5602-3EBBAE8FD436}"/>
              </a:ext>
            </a:extLst>
          </p:cNvPr>
          <p:cNvSpPr/>
          <p:nvPr/>
        </p:nvSpPr>
        <p:spPr>
          <a:xfrm rot="10800000">
            <a:off x="2516887" y="1905000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B1518-4303-FFED-A560-15085C0D33CA}"/>
              </a:ext>
            </a:extLst>
          </p:cNvPr>
          <p:cNvSpPr txBox="1"/>
          <p:nvPr/>
        </p:nvSpPr>
        <p:spPr>
          <a:xfrm>
            <a:off x="2205858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C807A987-0B8E-879D-26B5-220132F8E555}"/>
              </a:ext>
            </a:extLst>
          </p:cNvPr>
          <p:cNvSpPr/>
          <p:nvPr/>
        </p:nvSpPr>
        <p:spPr>
          <a:xfrm>
            <a:off x="3622788" y="2286000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5FA14BB4-F4A6-B1DB-AA59-27E5951CC6B5}"/>
              </a:ext>
            </a:extLst>
          </p:cNvPr>
          <p:cNvSpPr/>
          <p:nvPr/>
        </p:nvSpPr>
        <p:spPr>
          <a:xfrm>
            <a:off x="3622788" y="1600200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31CF8AA-5ABC-7602-82B6-0F767FA3174A}"/>
              </a:ext>
            </a:extLst>
          </p:cNvPr>
          <p:cNvSpPr/>
          <p:nvPr/>
        </p:nvSpPr>
        <p:spPr>
          <a:xfrm>
            <a:off x="4270488" y="1905000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79F6DF-4CBF-8843-8C8F-DED7443C650A}"/>
              </a:ext>
            </a:extLst>
          </p:cNvPr>
          <p:cNvSpPr txBox="1"/>
          <p:nvPr/>
        </p:nvSpPr>
        <p:spPr>
          <a:xfrm>
            <a:off x="3959459" y="2626667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F254EA3F-FABA-329A-70F7-5E05B43A7E3A}"/>
              </a:ext>
            </a:extLst>
          </p:cNvPr>
          <p:cNvSpPr/>
          <p:nvPr/>
        </p:nvSpPr>
        <p:spPr>
          <a:xfrm>
            <a:off x="5376389" y="2272927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942CCDFD-A533-068E-6574-D44CCA16522A}"/>
              </a:ext>
            </a:extLst>
          </p:cNvPr>
          <p:cNvSpPr/>
          <p:nvPr/>
        </p:nvSpPr>
        <p:spPr>
          <a:xfrm>
            <a:off x="5376389" y="1587127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A5495C62-1F29-E206-F4DA-2ABCEE5DABEE}"/>
              </a:ext>
            </a:extLst>
          </p:cNvPr>
          <p:cNvSpPr/>
          <p:nvPr/>
        </p:nvSpPr>
        <p:spPr>
          <a:xfrm rot="10800000">
            <a:off x="6024089" y="1891927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EB97B-8A4C-A317-2613-A7535E56A222}"/>
              </a:ext>
            </a:extLst>
          </p:cNvPr>
          <p:cNvSpPr txBox="1"/>
          <p:nvPr/>
        </p:nvSpPr>
        <p:spPr>
          <a:xfrm>
            <a:off x="5713060" y="261359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10D2BF-D8B8-F187-6BF6-093F92BF6F46}"/>
              </a:ext>
            </a:extLst>
          </p:cNvPr>
          <p:cNvGrpSpPr/>
          <p:nvPr/>
        </p:nvGrpSpPr>
        <p:grpSpPr>
          <a:xfrm>
            <a:off x="3791379" y="3996323"/>
            <a:ext cx="627840" cy="1348560"/>
            <a:chOff x="3791379" y="3996323"/>
            <a:chExt cx="627840" cy="13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AFDB406-7882-AF13-3B82-4435F8DD6424}"/>
                    </a:ext>
                  </a:extLst>
                </p14:cNvPr>
                <p14:cNvContentPartPr/>
                <p14:nvPr/>
              </p14:nvContentPartPr>
              <p14:xfrm>
                <a:off x="3791379" y="3996323"/>
                <a:ext cx="627840" cy="1348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AFDB406-7882-AF13-3B82-4435F8DD64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82379" y="3987323"/>
                  <a:ext cx="645480" cy="13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A6AAF0C-F406-2210-9054-BFADC6D42ABC}"/>
                    </a:ext>
                  </a:extLst>
                </p14:cNvPr>
                <p14:cNvContentPartPr/>
                <p14:nvPr/>
              </p14:nvContentPartPr>
              <p14:xfrm>
                <a:off x="4154619" y="4295483"/>
                <a:ext cx="61200" cy="317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A6AAF0C-F406-2210-9054-BFADC6D42AB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45979" y="4286483"/>
                  <a:ext cx="788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96A6C01-2608-0551-61D9-1AADAA830780}"/>
                    </a:ext>
                  </a:extLst>
                </p14:cNvPr>
                <p14:cNvContentPartPr/>
                <p14:nvPr/>
              </p14:nvContentPartPr>
              <p14:xfrm>
                <a:off x="4224819" y="4312403"/>
                <a:ext cx="104760" cy="96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96A6C01-2608-0551-61D9-1AADAA8307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16179" y="4303763"/>
                  <a:ext cx="12240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32AC3E6-5B60-9D72-A0F9-9D9ADB40E320}"/>
              </a:ext>
            </a:extLst>
          </p:cNvPr>
          <p:cNvGrpSpPr/>
          <p:nvPr/>
        </p:nvGrpSpPr>
        <p:grpSpPr>
          <a:xfrm>
            <a:off x="5884059" y="4062203"/>
            <a:ext cx="363600" cy="1266480"/>
            <a:chOff x="5884059" y="4062203"/>
            <a:chExt cx="363600" cy="12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39BEA01-E364-45E9-172B-6C2CD338D171}"/>
                    </a:ext>
                  </a:extLst>
                </p14:cNvPr>
                <p14:cNvContentPartPr/>
                <p14:nvPr/>
              </p14:nvContentPartPr>
              <p14:xfrm>
                <a:off x="5884059" y="4062203"/>
                <a:ext cx="348840" cy="1266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39BEA01-E364-45E9-172B-6C2CD338D17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75059" y="4053563"/>
                  <a:ext cx="366480" cy="12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336664B-9A57-DEF6-C0CC-EABC3058665A}"/>
                    </a:ext>
                  </a:extLst>
                </p14:cNvPr>
                <p14:cNvContentPartPr/>
                <p14:nvPr/>
              </p14:nvContentPartPr>
              <p14:xfrm>
                <a:off x="6044979" y="4848803"/>
                <a:ext cx="202680" cy="288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336664B-9A57-DEF6-C0CC-EABC3058665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35979" y="4839803"/>
                  <a:ext cx="220320" cy="305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165AC02-0A28-0CDB-B2FA-1CD714377716}"/>
              </a:ext>
            </a:extLst>
          </p:cNvPr>
          <p:cNvSpPr txBox="1"/>
          <p:nvPr/>
        </p:nvSpPr>
        <p:spPr>
          <a:xfrm>
            <a:off x="5460301" y="3273046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Release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3A1D1C-EB48-F356-58AE-3AA06EF37D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97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445">
        <p159:morph option="byObject"/>
      </p:transition>
    </mc:Choice>
    <mc:Fallback xmlns="">
      <p:transition spd="slow" advTm="35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2260663" y="0"/>
            <a:ext cx="5375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Energy cost of the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19</a:t>
            </a:fld>
            <a:endParaRPr lang="en-US" sz="2000"/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A24DEBD7-3903-5FBB-FA74-9A5BE3759EDA}"/>
              </a:ext>
            </a:extLst>
          </p:cNvPr>
          <p:cNvSpPr/>
          <p:nvPr/>
        </p:nvSpPr>
        <p:spPr>
          <a:xfrm>
            <a:off x="2245898" y="1814627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45BE1F88-0715-6C3C-87C8-BAFA3AF12BA9}"/>
              </a:ext>
            </a:extLst>
          </p:cNvPr>
          <p:cNvSpPr/>
          <p:nvPr/>
        </p:nvSpPr>
        <p:spPr>
          <a:xfrm>
            <a:off x="2245898" y="1128827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984F81B0-0B63-F4F7-5602-3EBBAE8FD436}"/>
              </a:ext>
            </a:extLst>
          </p:cNvPr>
          <p:cNvSpPr/>
          <p:nvPr/>
        </p:nvSpPr>
        <p:spPr>
          <a:xfrm rot="10800000">
            <a:off x="2893598" y="1433627"/>
            <a:ext cx="381000" cy="457200"/>
          </a:xfrm>
          <a:prstGeom prst="upArrow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B1518-4303-FFED-A560-15085C0D33CA}"/>
              </a:ext>
            </a:extLst>
          </p:cNvPr>
          <p:cNvSpPr txBox="1"/>
          <p:nvPr/>
        </p:nvSpPr>
        <p:spPr>
          <a:xfrm>
            <a:off x="2582569" y="215529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C807A987-0B8E-879D-26B5-220132F8E555}"/>
              </a:ext>
            </a:extLst>
          </p:cNvPr>
          <p:cNvSpPr/>
          <p:nvPr/>
        </p:nvSpPr>
        <p:spPr>
          <a:xfrm>
            <a:off x="3999499" y="1814627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5FA14BB4-F4A6-B1DB-AA59-27E5951CC6B5}"/>
              </a:ext>
            </a:extLst>
          </p:cNvPr>
          <p:cNvSpPr/>
          <p:nvPr/>
        </p:nvSpPr>
        <p:spPr>
          <a:xfrm>
            <a:off x="3999499" y="1128827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31CF8AA-5ABC-7602-82B6-0F767FA3174A}"/>
              </a:ext>
            </a:extLst>
          </p:cNvPr>
          <p:cNvSpPr/>
          <p:nvPr/>
        </p:nvSpPr>
        <p:spPr>
          <a:xfrm>
            <a:off x="4647199" y="1433627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79F6DF-4CBF-8843-8C8F-DED7443C650A}"/>
              </a:ext>
            </a:extLst>
          </p:cNvPr>
          <p:cNvSpPr txBox="1"/>
          <p:nvPr/>
        </p:nvSpPr>
        <p:spPr>
          <a:xfrm>
            <a:off x="4336170" y="215529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3" name="Can 2">
            <a:extLst>
              <a:ext uri="{FF2B5EF4-FFF2-40B4-BE49-F238E27FC236}">
                <a16:creationId xmlns:a16="http://schemas.microsoft.com/office/drawing/2014/main" id="{F254EA3F-FABA-329A-70F7-5E05B43A7E3A}"/>
              </a:ext>
            </a:extLst>
          </p:cNvPr>
          <p:cNvSpPr/>
          <p:nvPr/>
        </p:nvSpPr>
        <p:spPr>
          <a:xfrm>
            <a:off x="5753100" y="1801554"/>
            <a:ext cx="1600200" cy="914400"/>
          </a:xfrm>
          <a:prstGeom prst="can">
            <a:avLst/>
          </a:prstGeom>
          <a:solidFill>
            <a:srgbClr val="FFC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942CCDFD-A533-068E-6574-D44CCA16522A}"/>
              </a:ext>
            </a:extLst>
          </p:cNvPr>
          <p:cNvSpPr/>
          <p:nvPr/>
        </p:nvSpPr>
        <p:spPr>
          <a:xfrm>
            <a:off x="5753100" y="1115754"/>
            <a:ext cx="1600200" cy="914400"/>
          </a:xfrm>
          <a:prstGeom prst="can">
            <a:avLst/>
          </a:prstGeom>
          <a:solidFill>
            <a:srgbClr val="92D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A5495C62-1F29-E206-F4DA-2ABCEE5DABEE}"/>
              </a:ext>
            </a:extLst>
          </p:cNvPr>
          <p:cNvSpPr/>
          <p:nvPr/>
        </p:nvSpPr>
        <p:spPr>
          <a:xfrm rot="10800000">
            <a:off x="6400800" y="1420554"/>
            <a:ext cx="381000" cy="457200"/>
          </a:xfrm>
          <a:prstGeom prst="upArrow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EB97B-8A4C-A317-2613-A7535E56A222}"/>
              </a:ext>
            </a:extLst>
          </p:cNvPr>
          <p:cNvSpPr txBox="1"/>
          <p:nvPr/>
        </p:nvSpPr>
        <p:spPr>
          <a:xfrm>
            <a:off x="6089771" y="2142221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Piezo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B791C-ADA2-48E0-42A9-BED49F8954BB}"/>
              </a:ext>
            </a:extLst>
          </p:cNvPr>
          <p:cNvSpPr txBox="1"/>
          <p:nvPr/>
        </p:nvSpPr>
        <p:spPr>
          <a:xfrm>
            <a:off x="113299" y="3357205"/>
            <a:ext cx="906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dirty="0"/>
              <a:t>The dissipation is during the ‘reset’ when you </a:t>
            </a:r>
            <a:r>
              <a:rPr lang="en-US" sz="2000" dirty="0">
                <a:highlight>
                  <a:srgbClr val="FFFF00"/>
                </a:highlight>
              </a:rPr>
              <a:t>erase</a:t>
            </a:r>
            <a:r>
              <a:rPr lang="en-US" sz="2000" dirty="0"/>
              <a:t> the downstream bits.</a:t>
            </a:r>
          </a:p>
          <a:p>
            <a:pPr algn="l">
              <a:buNone/>
            </a:pPr>
            <a:r>
              <a:rPr lang="en-US" sz="2000" dirty="0"/>
              <a:t>After release, they simply respond to their partners. 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If you run at GHz, @ error ~ 10</a:t>
            </a:r>
            <a:r>
              <a:rPr lang="en-US" sz="2000" baseline="30000" dirty="0"/>
              <a:t>-5</a:t>
            </a:r>
            <a:r>
              <a:rPr lang="en-US" sz="2000" dirty="0"/>
              <a:t>, estimates are ~4 </a:t>
            </a:r>
            <a:r>
              <a:rPr lang="en-US" sz="2000" dirty="0" err="1"/>
              <a:t>aJ</a:t>
            </a:r>
            <a:r>
              <a:rPr lang="en-US" sz="2000" dirty="0"/>
              <a:t>/magnet (VCU)</a:t>
            </a:r>
          </a:p>
          <a:p>
            <a:pPr algn="l">
              <a:buNone/>
            </a:pPr>
            <a:endParaRPr lang="en-US" sz="2000" dirty="0"/>
          </a:p>
          <a:p>
            <a:pPr algn="l">
              <a:buNone/>
            </a:pPr>
            <a:r>
              <a:rPr lang="en-US" sz="2000" dirty="0"/>
              <a:t>But fundamental limit on copying </a:t>
            </a:r>
            <a:r>
              <a:rPr lang="en-US" sz="2000" dirty="0">
                <a:solidFill>
                  <a:srgbClr val="FF0000"/>
                </a:solidFill>
              </a:rPr>
              <a:t>zero</a:t>
            </a:r>
            <a:r>
              <a:rPr lang="en-US" sz="2000" dirty="0"/>
              <a:t>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759BD1-ECA5-2C69-6DC3-0F18106C97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45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9125">
        <p159:morph option="byObject"/>
      </p:transition>
    </mc:Choice>
    <mc:Fallback xmlns="">
      <p:transition spd="slow" advTm="119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3317042" y="0"/>
            <a:ext cx="3262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DNA replication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2</a:t>
            </a:fld>
            <a:endParaRPr lang="en-US" sz="20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9875" name="Ink 79874">
                <a:extLst>
                  <a:ext uri="{FF2B5EF4-FFF2-40B4-BE49-F238E27FC236}">
                    <a16:creationId xmlns:a16="http://schemas.microsoft.com/office/drawing/2014/main" id="{A5584B28-209D-1551-65BA-165BF4AEE3C9}"/>
                  </a:ext>
                </a:extLst>
              </p14:cNvPr>
              <p14:cNvContentPartPr/>
              <p14:nvPr/>
            </p14:nvContentPartPr>
            <p14:xfrm>
              <a:off x="7505321" y="384443"/>
              <a:ext cx="360" cy="360"/>
            </p14:xfrm>
          </p:contentPart>
        </mc:Choice>
        <mc:Fallback xmlns="">
          <p:pic>
            <p:nvPicPr>
              <p:cNvPr id="79875" name="Ink 79874">
                <a:extLst>
                  <a:ext uri="{FF2B5EF4-FFF2-40B4-BE49-F238E27FC236}">
                    <a16:creationId xmlns:a16="http://schemas.microsoft.com/office/drawing/2014/main" id="{A5584B28-209D-1551-65BA-165BF4AEE3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6681" y="37544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21BF1BE-B3D8-86F7-6098-E901B5637EF1}"/>
              </a:ext>
            </a:extLst>
          </p:cNvPr>
          <p:cNvGrpSpPr/>
          <p:nvPr/>
        </p:nvGrpSpPr>
        <p:grpSpPr>
          <a:xfrm>
            <a:off x="1616211" y="552546"/>
            <a:ext cx="521884" cy="4675680"/>
            <a:chOff x="1616211" y="552546"/>
            <a:chExt cx="521884" cy="4675680"/>
          </a:xfrm>
        </p:grpSpPr>
        <p:sp>
          <p:nvSpPr>
            <p:cNvPr id="79926" name="Oval 79925">
              <a:extLst>
                <a:ext uri="{FF2B5EF4-FFF2-40B4-BE49-F238E27FC236}">
                  <a16:creationId xmlns:a16="http://schemas.microsoft.com/office/drawing/2014/main" id="{EAB102A6-2DAE-6325-7792-F4AAE01A6ECF}"/>
                </a:ext>
              </a:extLst>
            </p:cNvPr>
            <p:cNvSpPr/>
            <p:nvPr/>
          </p:nvSpPr>
          <p:spPr>
            <a:xfrm rot="10800000">
              <a:off x="1656129" y="4807709"/>
              <a:ext cx="387720" cy="420517"/>
            </a:xfrm>
            <a:prstGeom prst="ellipse">
              <a:avLst/>
            </a:prstGeom>
            <a:solidFill>
              <a:srgbClr val="00B0F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9928" name="Oval 79927">
              <a:extLst>
                <a:ext uri="{FF2B5EF4-FFF2-40B4-BE49-F238E27FC236}">
                  <a16:creationId xmlns:a16="http://schemas.microsoft.com/office/drawing/2014/main" id="{63748311-B0D4-A0F3-198F-8F5A212FE727}"/>
                </a:ext>
              </a:extLst>
            </p:cNvPr>
            <p:cNvSpPr/>
            <p:nvPr/>
          </p:nvSpPr>
          <p:spPr>
            <a:xfrm rot="10800000">
              <a:off x="1616211" y="846532"/>
              <a:ext cx="387720" cy="420517"/>
            </a:xfrm>
            <a:prstGeom prst="ellipse">
              <a:avLst/>
            </a:prstGeom>
            <a:solidFill>
              <a:srgbClr val="00B0F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9929" name="Ink 79928">
                  <a:extLst>
                    <a:ext uri="{FF2B5EF4-FFF2-40B4-BE49-F238E27FC236}">
                      <a16:creationId xmlns:a16="http://schemas.microsoft.com/office/drawing/2014/main" id="{5F86F096-6D03-D2DC-F441-222E7E291D35}"/>
                    </a:ext>
                  </a:extLst>
                </p14:cNvPr>
                <p14:cNvContentPartPr/>
                <p14:nvPr/>
              </p14:nvContentPartPr>
              <p14:xfrm rot="10800000">
                <a:off x="1901575" y="4182426"/>
                <a:ext cx="236520" cy="587160"/>
              </p14:xfrm>
            </p:contentPart>
          </mc:Choice>
          <mc:Fallback xmlns="">
            <p:pic>
              <p:nvPicPr>
                <p:cNvPr id="79929" name="Ink 79928">
                  <a:extLst>
                    <a:ext uri="{FF2B5EF4-FFF2-40B4-BE49-F238E27FC236}">
                      <a16:creationId xmlns:a16="http://schemas.microsoft.com/office/drawing/2014/main" id="{5F86F096-6D03-D2DC-F441-222E7E291D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0800000">
                  <a:off x="1892575" y="4173420"/>
                  <a:ext cx="254160" cy="6048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9931" name="Ink 79930">
                  <a:extLst>
                    <a:ext uri="{FF2B5EF4-FFF2-40B4-BE49-F238E27FC236}">
                      <a16:creationId xmlns:a16="http://schemas.microsoft.com/office/drawing/2014/main" id="{E21453F6-483D-66DE-82C6-ED890D8D15ED}"/>
                    </a:ext>
                  </a:extLst>
                </p14:cNvPr>
                <p14:cNvContentPartPr/>
                <p14:nvPr/>
              </p14:nvContentPartPr>
              <p14:xfrm rot="10800000">
                <a:off x="1757575" y="552546"/>
                <a:ext cx="125280" cy="282240"/>
              </p14:xfrm>
            </p:contentPart>
          </mc:Choice>
          <mc:Fallback xmlns="">
            <p:pic>
              <p:nvPicPr>
                <p:cNvPr id="79931" name="Ink 79930">
                  <a:extLst>
                    <a:ext uri="{FF2B5EF4-FFF2-40B4-BE49-F238E27FC236}">
                      <a16:creationId xmlns:a16="http://schemas.microsoft.com/office/drawing/2014/main" id="{E21453F6-483D-66DE-82C6-ED890D8D15E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0800000">
                  <a:off x="1748601" y="543546"/>
                  <a:ext cx="142869" cy="29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79" name="Ink 1078">
                <a:extLst>
                  <a:ext uri="{FF2B5EF4-FFF2-40B4-BE49-F238E27FC236}">
                    <a16:creationId xmlns:a16="http://schemas.microsoft.com/office/drawing/2014/main" id="{26FF8BE9-6650-3AE4-717E-398BD6036773}"/>
                  </a:ext>
                </a:extLst>
              </p14:cNvPr>
              <p14:cNvContentPartPr/>
              <p14:nvPr/>
            </p14:nvContentPartPr>
            <p14:xfrm>
              <a:off x="2930043" y="3625808"/>
              <a:ext cx="360" cy="51120"/>
            </p14:xfrm>
          </p:contentPart>
        </mc:Choice>
        <mc:Fallback xmlns="">
          <p:pic>
            <p:nvPicPr>
              <p:cNvPr id="1079" name="Ink 1078">
                <a:extLst>
                  <a:ext uri="{FF2B5EF4-FFF2-40B4-BE49-F238E27FC236}">
                    <a16:creationId xmlns:a16="http://schemas.microsoft.com/office/drawing/2014/main" id="{26FF8BE9-6650-3AE4-717E-398BD603677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21043" y="3616808"/>
                <a:ext cx="18000" cy="6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92319-6A0F-19E0-4211-5B96323A0765}"/>
              </a:ext>
            </a:extLst>
          </p:cNvPr>
          <p:cNvGrpSpPr/>
          <p:nvPr/>
        </p:nvGrpSpPr>
        <p:grpSpPr>
          <a:xfrm>
            <a:off x="3140904" y="1229710"/>
            <a:ext cx="2591357" cy="4681439"/>
            <a:chOff x="3140904" y="1229710"/>
            <a:chExt cx="2591357" cy="4681439"/>
          </a:xfrm>
        </p:grpSpPr>
        <p:sp>
          <p:nvSpPr>
            <p:cNvPr id="79965" name="Freeform 79964">
              <a:extLst>
                <a:ext uri="{FF2B5EF4-FFF2-40B4-BE49-F238E27FC236}">
                  <a16:creationId xmlns:a16="http://schemas.microsoft.com/office/drawing/2014/main" id="{6ABD47D7-8F5E-CDA3-7BE6-EC226A003D32}"/>
                </a:ext>
              </a:extLst>
            </p:cNvPr>
            <p:cNvSpPr/>
            <p:nvPr/>
          </p:nvSpPr>
          <p:spPr>
            <a:xfrm>
              <a:off x="3636579" y="1229710"/>
              <a:ext cx="845186" cy="683173"/>
            </a:xfrm>
            <a:custGeom>
              <a:avLst/>
              <a:gdLst>
                <a:gd name="connsiteX0" fmla="*/ 0 w 599090"/>
                <a:gd name="connsiteY0" fmla="*/ 10511 h 683173"/>
                <a:gd name="connsiteX1" fmla="*/ 0 w 599090"/>
                <a:gd name="connsiteY1" fmla="*/ 683173 h 683173"/>
                <a:gd name="connsiteX2" fmla="*/ 578069 w 599090"/>
                <a:gd name="connsiteY2" fmla="*/ 683173 h 683173"/>
                <a:gd name="connsiteX3" fmla="*/ 294290 w 599090"/>
                <a:gd name="connsiteY3" fmla="*/ 399393 h 683173"/>
                <a:gd name="connsiteX4" fmla="*/ 294290 w 599090"/>
                <a:gd name="connsiteY4" fmla="*/ 399393 h 683173"/>
                <a:gd name="connsiteX5" fmla="*/ 241738 w 599090"/>
                <a:gd name="connsiteY5" fmla="*/ 325821 h 683173"/>
                <a:gd name="connsiteX6" fmla="*/ 599090 w 599090"/>
                <a:gd name="connsiteY6" fmla="*/ 0 h 683173"/>
                <a:gd name="connsiteX7" fmla="*/ 0 w 599090"/>
                <a:gd name="connsiteY7" fmla="*/ 10511 h 6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9090" h="683173">
                  <a:moveTo>
                    <a:pt x="0" y="10511"/>
                  </a:moveTo>
                  <a:lnTo>
                    <a:pt x="0" y="683173"/>
                  </a:lnTo>
                  <a:lnTo>
                    <a:pt x="578069" y="683173"/>
                  </a:lnTo>
                  <a:lnTo>
                    <a:pt x="294290" y="399393"/>
                  </a:lnTo>
                  <a:lnTo>
                    <a:pt x="294290" y="399393"/>
                  </a:lnTo>
                  <a:lnTo>
                    <a:pt x="241738" y="325821"/>
                  </a:lnTo>
                  <a:lnTo>
                    <a:pt x="599090" y="0"/>
                  </a:lnTo>
                  <a:lnTo>
                    <a:pt x="0" y="10511"/>
                  </a:lnTo>
                  <a:close/>
                </a:path>
              </a:pathLst>
            </a:custGeom>
            <a:solidFill>
              <a:srgbClr val="FFCC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9966" name="Freeform 79965">
              <a:extLst>
                <a:ext uri="{FF2B5EF4-FFF2-40B4-BE49-F238E27FC236}">
                  <a16:creationId xmlns:a16="http://schemas.microsoft.com/office/drawing/2014/main" id="{C9B1214F-46E8-1A28-F6EE-F883AC4DEFFE}"/>
                </a:ext>
              </a:extLst>
            </p:cNvPr>
            <p:cNvSpPr/>
            <p:nvPr/>
          </p:nvSpPr>
          <p:spPr>
            <a:xfrm>
              <a:off x="4235669" y="1229710"/>
              <a:ext cx="995616" cy="683173"/>
            </a:xfrm>
            <a:custGeom>
              <a:avLst/>
              <a:gdLst>
                <a:gd name="connsiteX0" fmla="*/ 483476 w 798786"/>
                <a:gd name="connsiteY0" fmla="*/ 0 h 683173"/>
                <a:gd name="connsiteX1" fmla="*/ 0 w 798786"/>
                <a:gd name="connsiteY1" fmla="*/ 315311 h 683173"/>
                <a:gd name="connsiteX2" fmla="*/ 451945 w 798786"/>
                <a:gd name="connsiteY2" fmla="*/ 662152 h 683173"/>
                <a:gd name="connsiteX3" fmla="*/ 777765 w 798786"/>
                <a:gd name="connsiteY3" fmla="*/ 683173 h 683173"/>
                <a:gd name="connsiteX4" fmla="*/ 798786 w 798786"/>
                <a:gd name="connsiteY4" fmla="*/ 21021 h 683173"/>
                <a:gd name="connsiteX5" fmla="*/ 483476 w 798786"/>
                <a:gd name="connsiteY5" fmla="*/ 0 h 6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786" h="683173">
                  <a:moveTo>
                    <a:pt x="483476" y="0"/>
                  </a:moveTo>
                  <a:lnTo>
                    <a:pt x="0" y="315311"/>
                  </a:lnTo>
                  <a:lnTo>
                    <a:pt x="451945" y="662152"/>
                  </a:lnTo>
                  <a:lnTo>
                    <a:pt x="777765" y="683173"/>
                  </a:lnTo>
                  <a:lnTo>
                    <a:pt x="798786" y="21021"/>
                  </a:lnTo>
                  <a:lnTo>
                    <a:pt x="483476" y="0"/>
                  </a:lnTo>
                  <a:close/>
                </a:path>
              </a:pathLst>
            </a:cu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9968" name="Straight Connector 79967">
              <a:extLst>
                <a:ext uri="{FF2B5EF4-FFF2-40B4-BE49-F238E27FC236}">
                  <a16:creationId xmlns:a16="http://schemas.microsoft.com/office/drawing/2014/main" id="{4880BE14-DA90-59BC-02A2-8CDDB145C565}"/>
                </a:ext>
              </a:extLst>
            </p:cNvPr>
            <p:cNvCxnSpPr>
              <a:cxnSpLocks/>
              <a:stCxn id="79966" idx="3"/>
              <a:endCxn id="40" idx="4"/>
            </p:cNvCxnSpPr>
            <p:nvPr/>
          </p:nvCxnSpPr>
          <p:spPr bwMode="auto">
            <a:xfrm flipV="1">
              <a:off x="5205084" y="1789892"/>
              <a:ext cx="511411" cy="122991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9970" name="Straight Connector 79969">
              <a:extLst>
                <a:ext uri="{FF2B5EF4-FFF2-40B4-BE49-F238E27FC236}">
                  <a16:creationId xmlns:a16="http://schemas.microsoft.com/office/drawing/2014/main" id="{AB4E7663-45CF-647C-0CED-4820CA7F32B8}"/>
                </a:ext>
              </a:extLst>
            </p:cNvPr>
            <p:cNvCxnSpPr>
              <a:cxnSpLocks/>
              <a:endCxn id="79965" idx="0"/>
            </p:cNvCxnSpPr>
            <p:nvPr/>
          </p:nvCxnSpPr>
          <p:spPr bwMode="auto">
            <a:xfrm flipV="1">
              <a:off x="3188078" y="1240221"/>
              <a:ext cx="448501" cy="33107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79972" name="Freeform 79971">
              <a:extLst>
                <a:ext uri="{FF2B5EF4-FFF2-40B4-BE49-F238E27FC236}">
                  <a16:creationId xmlns:a16="http://schemas.microsoft.com/office/drawing/2014/main" id="{06775F65-5190-FB5B-BA58-943EE0D3C311}"/>
                </a:ext>
              </a:extLst>
            </p:cNvPr>
            <p:cNvSpPr/>
            <p:nvPr/>
          </p:nvSpPr>
          <p:spPr>
            <a:xfrm>
              <a:off x="3689131" y="3342290"/>
              <a:ext cx="767255" cy="599089"/>
            </a:xfrm>
            <a:custGeom>
              <a:avLst/>
              <a:gdLst>
                <a:gd name="connsiteX0" fmla="*/ 21021 w 767255"/>
                <a:gd name="connsiteY0" fmla="*/ 0 h 599089"/>
                <a:gd name="connsiteX1" fmla="*/ 735724 w 767255"/>
                <a:gd name="connsiteY1" fmla="*/ 10510 h 599089"/>
                <a:gd name="connsiteX2" fmla="*/ 557048 w 767255"/>
                <a:gd name="connsiteY2" fmla="*/ 115613 h 599089"/>
                <a:gd name="connsiteX3" fmla="*/ 483476 w 767255"/>
                <a:gd name="connsiteY3" fmla="*/ 231227 h 599089"/>
                <a:gd name="connsiteX4" fmla="*/ 483476 w 767255"/>
                <a:gd name="connsiteY4" fmla="*/ 367862 h 599089"/>
                <a:gd name="connsiteX5" fmla="*/ 557048 w 767255"/>
                <a:gd name="connsiteY5" fmla="*/ 493986 h 599089"/>
                <a:gd name="connsiteX6" fmla="*/ 767255 w 767255"/>
                <a:gd name="connsiteY6" fmla="*/ 599089 h 599089"/>
                <a:gd name="connsiteX7" fmla="*/ 0 w 767255"/>
                <a:gd name="connsiteY7" fmla="*/ 588579 h 599089"/>
                <a:gd name="connsiteX8" fmla="*/ 21021 w 767255"/>
                <a:gd name="connsiteY8" fmla="*/ 0 h 5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55" h="599089">
                  <a:moveTo>
                    <a:pt x="21021" y="0"/>
                  </a:moveTo>
                  <a:lnTo>
                    <a:pt x="735724" y="10510"/>
                  </a:lnTo>
                  <a:lnTo>
                    <a:pt x="557048" y="115613"/>
                  </a:lnTo>
                  <a:lnTo>
                    <a:pt x="483476" y="231227"/>
                  </a:lnTo>
                  <a:lnTo>
                    <a:pt x="483476" y="367862"/>
                  </a:lnTo>
                  <a:lnTo>
                    <a:pt x="557048" y="493986"/>
                  </a:lnTo>
                  <a:lnTo>
                    <a:pt x="767255" y="599089"/>
                  </a:lnTo>
                  <a:lnTo>
                    <a:pt x="0" y="588579"/>
                  </a:lnTo>
                  <a:lnTo>
                    <a:pt x="21021" y="0"/>
                  </a:lnTo>
                  <a:close/>
                </a:path>
              </a:pathLst>
            </a:cu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9973" name="Freeform 79972">
              <a:extLst>
                <a:ext uri="{FF2B5EF4-FFF2-40B4-BE49-F238E27FC236}">
                  <a16:creationId xmlns:a16="http://schemas.microsoft.com/office/drawing/2014/main" id="{256E98CF-EEE0-AA60-338E-D4682B1DE82B}"/>
                </a:ext>
              </a:extLst>
            </p:cNvPr>
            <p:cNvSpPr/>
            <p:nvPr/>
          </p:nvSpPr>
          <p:spPr>
            <a:xfrm>
              <a:off x="4372303" y="3331779"/>
              <a:ext cx="798787" cy="630621"/>
            </a:xfrm>
            <a:custGeom>
              <a:avLst/>
              <a:gdLst>
                <a:gd name="connsiteX0" fmla="*/ 294290 w 798787"/>
                <a:gd name="connsiteY0" fmla="*/ 0 h 630621"/>
                <a:gd name="connsiteX1" fmla="*/ 126125 w 798787"/>
                <a:gd name="connsiteY1" fmla="*/ 126124 h 630621"/>
                <a:gd name="connsiteX2" fmla="*/ 0 w 798787"/>
                <a:gd name="connsiteY2" fmla="*/ 273269 h 630621"/>
                <a:gd name="connsiteX3" fmla="*/ 42042 w 798787"/>
                <a:gd name="connsiteY3" fmla="*/ 451945 h 630621"/>
                <a:gd name="connsiteX4" fmla="*/ 336331 w 798787"/>
                <a:gd name="connsiteY4" fmla="*/ 599090 h 630621"/>
                <a:gd name="connsiteX5" fmla="*/ 798787 w 798787"/>
                <a:gd name="connsiteY5" fmla="*/ 630621 h 630621"/>
                <a:gd name="connsiteX6" fmla="*/ 798787 w 798787"/>
                <a:gd name="connsiteY6" fmla="*/ 21021 h 630621"/>
                <a:gd name="connsiteX7" fmla="*/ 294290 w 798787"/>
                <a:gd name="connsiteY7" fmla="*/ 0 h 6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787" h="630621">
                  <a:moveTo>
                    <a:pt x="294290" y="0"/>
                  </a:moveTo>
                  <a:lnTo>
                    <a:pt x="126125" y="126124"/>
                  </a:lnTo>
                  <a:lnTo>
                    <a:pt x="0" y="273269"/>
                  </a:lnTo>
                  <a:lnTo>
                    <a:pt x="42042" y="451945"/>
                  </a:lnTo>
                  <a:lnTo>
                    <a:pt x="336331" y="599090"/>
                  </a:lnTo>
                  <a:lnTo>
                    <a:pt x="798787" y="630621"/>
                  </a:lnTo>
                  <a:lnTo>
                    <a:pt x="798787" y="21021"/>
                  </a:lnTo>
                  <a:lnTo>
                    <a:pt x="29429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9974" name="Straight Connector 79973">
              <a:extLst>
                <a:ext uri="{FF2B5EF4-FFF2-40B4-BE49-F238E27FC236}">
                  <a16:creationId xmlns:a16="http://schemas.microsoft.com/office/drawing/2014/main" id="{7ADBCCAF-D580-4448-B839-2B3015774904}"/>
                </a:ext>
              </a:extLst>
            </p:cNvPr>
            <p:cNvCxnSpPr>
              <a:cxnSpLocks/>
              <a:endCxn id="79878" idx="4"/>
            </p:cNvCxnSpPr>
            <p:nvPr/>
          </p:nvCxnSpPr>
          <p:spPr bwMode="auto">
            <a:xfrm flipV="1">
              <a:off x="5152168" y="3823206"/>
              <a:ext cx="580093" cy="163485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9977" name="Straight Connector 79976">
              <a:extLst>
                <a:ext uri="{FF2B5EF4-FFF2-40B4-BE49-F238E27FC236}">
                  <a16:creationId xmlns:a16="http://schemas.microsoft.com/office/drawing/2014/main" id="{81FB200C-CE7A-22D4-BE81-BD2E16CCCC76}"/>
                </a:ext>
              </a:extLst>
            </p:cNvPr>
            <p:cNvCxnSpPr>
              <a:cxnSpLocks/>
              <a:endCxn id="79972" idx="0"/>
            </p:cNvCxnSpPr>
            <p:nvPr/>
          </p:nvCxnSpPr>
          <p:spPr bwMode="auto">
            <a:xfrm flipV="1">
              <a:off x="3140904" y="3342290"/>
              <a:ext cx="569248" cy="193142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79979" name="Freeform 79978">
              <a:extLst>
                <a:ext uri="{FF2B5EF4-FFF2-40B4-BE49-F238E27FC236}">
                  <a16:creationId xmlns:a16="http://schemas.microsoft.com/office/drawing/2014/main" id="{8E586640-552D-42BF-D154-71A76B1EB2A0}"/>
                </a:ext>
              </a:extLst>
            </p:cNvPr>
            <p:cNvSpPr/>
            <p:nvPr/>
          </p:nvSpPr>
          <p:spPr>
            <a:xfrm rot="10800000">
              <a:off x="4348062" y="5267887"/>
              <a:ext cx="767255" cy="599089"/>
            </a:xfrm>
            <a:custGeom>
              <a:avLst/>
              <a:gdLst>
                <a:gd name="connsiteX0" fmla="*/ 21021 w 767255"/>
                <a:gd name="connsiteY0" fmla="*/ 0 h 599089"/>
                <a:gd name="connsiteX1" fmla="*/ 735724 w 767255"/>
                <a:gd name="connsiteY1" fmla="*/ 10510 h 599089"/>
                <a:gd name="connsiteX2" fmla="*/ 557048 w 767255"/>
                <a:gd name="connsiteY2" fmla="*/ 115613 h 599089"/>
                <a:gd name="connsiteX3" fmla="*/ 483476 w 767255"/>
                <a:gd name="connsiteY3" fmla="*/ 231227 h 599089"/>
                <a:gd name="connsiteX4" fmla="*/ 483476 w 767255"/>
                <a:gd name="connsiteY4" fmla="*/ 367862 h 599089"/>
                <a:gd name="connsiteX5" fmla="*/ 557048 w 767255"/>
                <a:gd name="connsiteY5" fmla="*/ 493986 h 599089"/>
                <a:gd name="connsiteX6" fmla="*/ 767255 w 767255"/>
                <a:gd name="connsiteY6" fmla="*/ 599089 h 599089"/>
                <a:gd name="connsiteX7" fmla="*/ 0 w 767255"/>
                <a:gd name="connsiteY7" fmla="*/ 588579 h 599089"/>
                <a:gd name="connsiteX8" fmla="*/ 21021 w 767255"/>
                <a:gd name="connsiteY8" fmla="*/ 0 h 5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55" h="599089">
                  <a:moveTo>
                    <a:pt x="21021" y="0"/>
                  </a:moveTo>
                  <a:lnTo>
                    <a:pt x="735724" y="10510"/>
                  </a:lnTo>
                  <a:lnTo>
                    <a:pt x="557048" y="115613"/>
                  </a:lnTo>
                  <a:lnTo>
                    <a:pt x="483476" y="231227"/>
                  </a:lnTo>
                  <a:lnTo>
                    <a:pt x="483476" y="367862"/>
                  </a:lnTo>
                  <a:lnTo>
                    <a:pt x="557048" y="493986"/>
                  </a:lnTo>
                  <a:lnTo>
                    <a:pt x="767255" y="599089"/>
                  </a:lnTo>
                  <a:lnTo>
                    <a:pt x="0" y="588579"/>
                  </a:lnTo>
                  <a:lnTo>
                    <a:pt x="21021" y="0"/>
                  </a:lnTo>
                  <a:close/>
                </a:path>
              </a:pathLst>
            </a:cu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9980" name="Freeform 79979">
              <a:extLst>
                <a:ext uri="{FF2B5EF4-FFF2-40B4-BE49-F238E27FC236}">
                  <a16:creationId xmlns:a16="http://schemas.microsoft.com/office/drawing/2014/main" id="{A0A26E8C-9BFE-A10B-7357-492868091E61}"/>
                </a:ext>
              </a:extLst>
            </p:cNvPr>
            <p:cNvSpPr/>
            <p:nvPr/>
          </p:nvSpPr>
          <p:spPr>
            <a:xfrm rot="10800000">
              <a:off x="3545543" y="5280528"/>
              <a:ext cx="798787" cy="630621"/>
            </a:xfrm>
            <a:custGeom>
              <a:avLst/>
              <a:gdLst>
                <a:gd name="connsiteX0" fmla="*/ 294290 w 798787"/>
                <a:gd name="connsiteY0" fmla="*/ 0 h 630621"/>
                <a:gd name="connsiteX1" fmla="*/ 126125 w 798787"/>
                <a:gd name="connsiteY1" fmla="*/ 126124 h 630621"/>
                <a:gd name="connsiteX2" fmla="*/ 0 w 798787"/>
                <a:gd name="connsiteY2" fmla="*/ 273269 h 630621"/>
                <a:gd name="connsiteX3" fmla="*/ 42042 w 798787"/>
                <a:gd name="connsiteY3" fmla="*/ 451945 h 630621"/>
                <a:gd name="connsiteX4" fmla="*/ 336331 w 798787"/>
                <a:gd name="connsiteY4" fmla="*/ 599090 h 630621"/>
                <a:gd name="connsiteX5" fmla="*/ 798787 w 798787"/>
                <a:gd name="connsiteY5" fmla="*/ 630621 h 630621"/>
                <a:gd name="connsiteX6" fmla="*/ 798787 w 798787"/>
                <a:gd name="connsiteY6" fmla="*/ 21021 h 630621"/>
                <a:gd name="connsiteX7" fmla="*/ 294290 w 798787"/>
                <a:gd name="connsiteY7" fmla="*/ 0 h 6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787" h="630621">
                  <a:moveTo>
                    <a:pt x="294290" y="0"/>
                  </a:moveTo>
                  <a:lnTo>
                    <a:pt x="126125" y="126124"/>
                  </a:lnTo>
                  <a:lnTo>
                    <a:pt x="0" y="273269"/>
                  </a:lnTo>
                  <a:lnTo>
                    <a:pt x="42042" y="451945"/>
                  </a:lnTo>
                  <a:lnTo>
                    <a:pt x="336331" y="599090"/>
                  </a:lnTo>
                  <a:lnTo>
                    <a:pt x="798787" y="630621"/>
                  </a:lnTo>
                  <a:lnTo>
                    <a:pt x="798787" y="21021"/>
                  </a:lnTo>
                  <a:lnTo>
                    <a:pt x="29429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79981" name="Straight Connector 79980">
              <a:extLst>
                <a:ext uri="{FF2B5EF4-FFF2-40B4-BE49-F238E27FC236}">
                  <a16:creationId xmlns:a16="http://schemas.microsoft.com/office/drawing/2014/main" id="{FDBCBB9E-0EDD-FCB0-23B1-0F6D94068802}"/>
                </a:ext>
              </a:extLst>
            </p:cNvPr>
            <p:cNvCxnSpPr>
              <a:cxnSpLocks/>
              <a:stCxn id="79979" idx="0"/>
            </p:cNvCxnSpPr>
            <p:nvPr/>
          </p:nvCxnSpPr>
          <p:spPr bwMode="auto">
            <a:xfrm flipV="1">
              <a:off x="5094296" y="5721247"/>
              <a:ext cx="598834" cy="14572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9982" name="Straight Connector 79981">
              <a:extLst>
                <a:ext uri="{FF2B5EF4-FFF2-40B4-BE49-F238E27FC236}">
                  <a16:creationId xmlns:a16="http://schemas.microsoft.com/office/drawing/2014/main" id="{04CDFEA5-3ACB-8872-6DD6-DBE64D18B421}"/>
                </a:ext>
              </a:extLst>
            </p:cNvPr>
            <p:cNvCxnSpPr>
              <a:cxnSpLocks/>
              <a:stCxn id="1061" idx="4"/>
              <a:endCxn id="79980" idx="5"/>
            </p:cNvCxnSpPr>
            <p:nvPr/>
          </p:nvCxnSpPr>
          <p:spPr bwMode="auto">
            <a:xfrm flipV="1">
              <a:off x="3224340" y="5280528"/>
              <a:ext cx="321203" cy="23113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79986" name="TextBox 79985">
              <a:extLst>
                <a:ext uri="{FF2B5EF4-FFF2-40B4-BE49-F238E27FC236}">
                  <a16:creationId xmlns:a16="http://schemas.microsoft.com/office/drawing/2014/main" id="{12A03616-5A31-B95D-A977-38842F1D1FE3}"/>
                </a:ext>
              </a:extLst>
            </p:cNvPr>
            <p:cNvSpPr txBox="1"/>
            <p:nvPr/>
          </p:nvSpPr>
          <p:spPr>
            <a:xfrm>
              <a:off x="3616552" y="1346511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A</a:t>
              </a:r>
            </a:p>
          </p:txBody>
        </p:sp>
        <p:sp>
          <p:nvSpPr>
            <p:cNvPr id="79987" name="TextBox 79986">
              <a:extLst>
                <a:ext uri="{FF2B5EF4-FFF2-40B4-BE49-F238E27FC236}">
                  <a16:creationId xmlns:a16="http://schemas.microsoft.com/office/drawing/2014/main" id="{4984199B-0F50-BA40-A4B0-A8F3A386D722}"/>
                </a:ext>
              </a:extLst>
            </p:cNvPr>
            <p:cNvSpPr txBox="1"/>
            <p:nvPr/>
          </p:nvSpPr>
          <p:spPr>
            <a:xfrm>
              <a:off x="4575724" y="1321478"/>
              <a:ext cx="394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T</a:t>
              </a:r>
            </a:p>
          </p:txBody>
        </p:sp>
        <p:sp>
          <p:nvSpPr>
            <p:cNvPr id="79988" name="TextBox 79987">
              <a:extLst>
                <a:ext uri="{FF2B5EF4-FFF2-40B4-BE49-F238E27FC236}">
                  <a16:creationId xmlns:a16="http://schemas.microsoft.com/office/drawing/2014/main" id="{765633C0-822C-4168-B403-F35BFCBC3522}"/>
                </a:ext>
              </a:extLst>
            </p:cNvPr>
            <p:cNvSpPr txBox="1"/>
            <p:nvPr/>
          </p:nvSpPr>
          <p:spPr>
            <a:xfrm flipH="1">
              <a:off x="3732936" y="3438929"/>
              <a:ext cx="26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C</a:t>
              </a:r>
            </a:p>
          </p:txBody>
        </p:sp>
        <p:sp>
          <p:nvSpPr>
            <p:cNvPr id="79989" name="TextBox 79988">
              <a:extLst>
                <a:ext uri="{FF2B5EF4-FFF2-40B4-BE49-F238E27FC236}">
                  <a16:creationId xmlns:a16="http://schemas.microsoft.com/office/drawing/2014/main" id="{D910233F-92DC-D000-492B-F525C89530F0}"/>
                </a:ext>
              </a:extLst>
            </p:cNvPr>
            <p:cNvSpPr txBox="1"/>
            <p:nvPr/>
          </p:nvSpPr>
          <p:spPr>
            <a:xfrm flipH="1">
              <a:off x="4557640" y="3423163"/>
              <a:ext cx="26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9990" name="TextBox 79989">
              <a:extLst>
                <a:ext uri="{FF2B5EF4-FFF2-40B4-BE49-F238E27FC236}">
                  <a16:creationId xmlns:a16="http://schemas.microsoft.com/office/drawing/2014/main" id="{07135909-67FF-0FB6-7E9F-394E0F3562B4}"/>
                </a:ext>
              </a:extLst>
            </p:cNvPr>
            <p:cNvSpPr txBox="1"/>
            <p:nvPr/>
          </p:nvSpPr>
          <p:spPr>
            <a:xfrm flipH="1">
              <a:off x="3680335" y="5365006"/>
              <a:ext cx="26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9991" name="TextBox 79990">
              <a:extLst>
                <a:ext uri="{FF2B5EF4-FFF2-40B4-BE49-F238E27FC236}">
                  <a16:creationId xmlns:a16="http://schemas.microsoft.com/office/drawing/2014/main" id="{3DB74549-EA26-6764-4A75-5A15B6598010}"/>
                </a:ext>
              </a:extLst>
            </p:cNvPr>
            <p:cNvSpPr txBox="1"/>
            <p:nvPr/>
          </p:nvSpPr>
          <p:spPr>
            <a:xfrm flipH="1">
              <a:off x="4661944" y="5315680"/>
              <a:ext cx="26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43162-D671-FB25-1AE2-83667325815E}"/>
              </a:ext>
            </a:extLst>
          </p:cNvPr>
          <p:cNvGrpSpPr/>
          <p:nvPr/>
        </p:nvGrpSpPr>
        <p:grpSpPr>
          <a:xfrm>
            <a:off x="1475461" y="2776719"/>
            <a:ext cx="1661151" cy="3509730"/>
            <a:chOff x="1455483" y="2773878"/>
            <a:chExt cx="1661151" cy="3509730"/>
          </a:xfrm>
        </p:grpSpPr>
        <p:grpSp>
          <p:nvGrpSpPr>
            <p:cNvPr id="79939" name="Group 79938">
              <a:extLst>
                <a:ext uri="{FF2B5EF4-FFF2-40B4-BE49-F238E27FC236}">
                  <a16:creationId xmlns:a16="http://schemas.microsoft.com/office/drawing/2014/main" id="{7A5E46FF-9266-4177-95FB-F9F830C99BD6}"/>
                </a:ext>
              </a:extLst>
            </p:cNvPr>
            <p:cNvGrpSpPr/>
            <p:nvPr/>
          </p:nvGrpSpPr>
          <p:grpSpPr>
            <a:xfrm>
              <a:off x="1455483" y="3117128"/>
              <a:ext cx="206280" cy="305640"/>
              <a:chOff x="7234601" y="1847843"/>
              <a:chExt cx="206280" cy="30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79940" name="Ink 79939">
                    <a:extLst>
                      <a:ext uri="{FF2B5EF4-FFF2-40B4-BE49-F238E27FC236}">
                        <a16:creationId xmlns:a16="http://schemas.microsoft.com/office/drawing/2014/main" id="{69C8579A-3B60-3A03-8D82-74E37F0994EC}"/>
                      </a:ext>
                    </a:extLst>
                  </p14:cNvPr>
                  <p14:cNvContentPartPr/>
                  <p14:nvPr/>
                </p14:nvContentPartPr>
                <p14:xfrm>
                  <a:off x="7234601" y="1955123"/>
                  <a:ext cx="121680" cy="198360"/>
                </p14:xfrm>
              </p:contentPart>
            </mc:Choice>
            <mc:Fallback xmlns="">
              <p:pic>
                <p:nvPicPr>
                  <p:cNvPr id="79940" name="Ink 79939">
                    <a:extLst>
                      <a:ext uri="{FF2B5EF4-FFF2-40B4-BE49-F238E27FC236}">
                        <a16:creationId xmlns:a16="http://schemas.microsoft.com/office/drawing/2014/main" id="{69C8579A-3B60-3A03-8D82-74E37F0994E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225601" y="1946123"/>
                    <a:ext cx="1393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79941" name="Ink 79940">
                    <a:extLst>
                      <a:ext uri="{FF2B5EF4-FFF2-40B4-BE49-F238E27FC236}">
                        <a16:creationId xmlns:a16="http://schemas.microsoft.com/office/drawing/2014/main" id="{21C7EB63-9DA0-CD7F-18C2-C62854FA7BEB}"/>
                      </a:ext>
                    </a:extLst>
                  </p14:cNvPr>
                  <p14:cNvContentPartPr/>
                  <p14:nvPr/>
                </p14:nvContentPartPr>
                <p14:xfrm>
                  <a:off x="7414241" y="1847843"/>
                  <a:ext cx="26640" cy="124560"/>
                </p14:xfrm>
              </p:contentPart>
            </mc:Choice>
            <mc:Fallback xmlns="">
              <p:pic>
                <p:nvPicPr>
                  <p:cNvPr id="79941" name="Ink 79940">
                    <a:extLst>
                      <a:ext uri="{FF2B5EF4-FFF2-40B4-BE49-F238E27FC236}">
                        <a16:creationId xmlns:a16="http://schemas.microsoft.com/office/drawing/2014/main" id="{21C7EB63-9DA0-CD7F-18C2-C62854FA7BEB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405601" y="1838843"/>
                    <a:ext cx="44280" cy="14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E71463-07F8-1EA5-6775-A5DA72BD847A}"/>
                </a:ext>
              </a:extLst>
            </p:cNvPr>
            <p:cNvGrpSpPr/>
            <p:nvPr/>
          </p:nvGrpSpPr>
          <p:grpSpPr>
            <a:xfrm>
              <a:off x="1475747" y="2773878"/>
              <a:ext cx="1640887" cy="3509730"/>
              <a:chOff x="1465615" y="2795723"/>
              <a:chExt cx="1640887" cy="3509730"/>
            </a:xfrm>
          </p:grpSpPr>
          <p:sp>
            <p:nvSpPr>
              <p:cNvPr id="1061" name="Regular Pentagon 1060">
                <a:extLst>
                  <a:ext uri="{FF2B5EF4-FFF2-40B4-BE49-F238E27FC236}">
                    <a16:creationId xmlns:a16="http://schemas.microsoft.com/office/drawing/2014/main" id="{D8AC96E1-D1AA-1C0F-EB07-0D8387A69AD9}"/>
                  </a:ext>
                </a:extLst>
              </p:cNvPr>
              <p:cNvSpPr/>
              <p:nvPr/>
            </p:nvSpPr>
            <p:spPr>
              <a:xfrm rot="17303465">
                <a:off x="1887302" y="5086253"/>
                <a:ext cx="1219200" cy="1219200"/>
              </a:xfrm>
              <a:prstGeom prst="pentagon">
                <a:avLst/>
              </a:prstGeom>
              <a:solidFill>
                <a:srgbClr val="FFC000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44" name="Regular Pentagon 1043">
                <a:extLst>
                  <a:ext uri="{FF2B5EF4-FFF2-40B4-BE49-F238E27FC236}">
                    <a16:creationId xmlns:a16="http://schemas.microsoft.com/office/drawing/2014/main" id="{F734C120-60D5-AB95-867A-2CEA76BDB9DB}"/>
                  </a:ext>
                </a:extLst>
              </p:cNvPr>
              <p:cNvSpPr/>
              <p:nvPr/>
            </p:nvSpPr>
            <p:spPr>
              <a:xfrm rot="17303465">
                <a:off x="1871536" y="3052939"/>
                <a:ext cx="1219200" cy="1219200"/>
              </a:xfrm>
              <a:prstGeom prst="pentagon">
                <a:avLst/>
              </a:prstGeom>
              <a:solidFill>
                <a:srgbClr val="FFC000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050" name="Ink 1049">
                    <a:extLst>
                      <a:ext uri="{FF2B5EF4-FFF2-40B4-BE49-F238E27FC236}">
                        <a16:creationId xmlns:a16="http://schemas.microsoft.com/office/drawing/2014/main" id="{7C814084-C3F7-37FA-C89D-58A68E449890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1709049" y="3194912"/>
                  <a:ext cx="177480" cy="293760"/>
                </p14:xfrm>
              </p:contentPart>
            </mc:Choice>
            <mc:Fallback xmlns="">
              <p:pic>
                <p:nvPicPr>
                  <p:cNvPr id="1050" name="Ink 1049">
                    <a:extLst>
                      <a:ext uri="{FF2B5EF4-FFF2-40B4-BE49-F238E27FC236}">
                        <a16:creationId xmlns:a16="http://schemas.microsoft.com/office/drawing/2014/main" id="{7C814084-C3F7-37FA-C89D-58A68E44989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 rot="10800000">
                    <a:off x="1700049" y="3185912"/>
                    <a:ext cx="195120" cy="31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078" name="Ink 1077">
                    <a:extLst>
                      <a:ext uri="{FF2B5EF4-FFF2-40B4-BE49-F238E27FC236}">
                        <a16:creationId xmlns:a16="http://schemas.microsoft.com/office/drawing/2014/main" id="{83F9E843-809D-28F5-6903-5305C31EF237}"/>
                      </a:ext>
                    </a:extLst>
                  </p14:cNvPr>
                  <p14:cNvContentPartPr/>
                  <p14:nvPr/>
                </p14:nvContentPartPr>
                <p14:xfrm>
                  <a:off x="3007443" y="3463808"/>
                  <a:ext cx="360" cy="189000"/>
                </p14:xfrm>
              </p:contentPart>
            </mc:Choice>
            <mc:Fallback xmlns="">
              <p:pic>
                <p:nvPicPr>
                  <p:cNvPr id="1078" name="Ink 1077">
                    <a:extLst>
                      <a:ext uri="{FF2B5EF4-FFF2-40B4-BE49-F238E27FC236}">
                        <a16:creationId xmlns:a16="http://schemas.microsoft.com/office/drawing/2014/main" id="{83F9E843-809D-28F5-6903-5305C31EF23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998443" y="3454808"/>
                    <a:ext cx="18000" cy="2066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C3C1E3AA-D7AA-0721-9D22-83F396D16882}"/>
                  </a:ext>
                </a:extLst>
              </p:cNvPr>
              <p:cNvGrpSpPr/>
              <p:nvPr/>
            </p:nvGrpSpPr>
            <p:grpSpPr>
              <a:xfrm>
                <a:off x="2706123" y="3910568"/>
                <a:ext cx="193320" cy="203760"/>
                <a:chOff x="5996921" y="1156283"/>
                <a:chExt cx="193320" cy="2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1081" name="Ink 1080">
                      <a:extLst>
                        <a:ext uri="{FF2B5EF4-FFF2-40B4-BE49-F238E27FC236}">
                          <a16:creationId xmlns:a16="http://schemas.microsoft.com/office/drawing/2014/main" id="{7C16E9A2-5BCC-7231-257B-72797BCFBA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6921" y="1156283"/>
                    <a:ext cx="114840" cy="203760"/>
                  </p14:xfrm>
                </p:contentPart>
              </mc:Choice>
              <mc:Fallback xmlns="">
                <p:pic>
                  <p:nvPicPr>
                    <p:cNvPr id="1081" name="Ink 1080">
                      <a:extLst>
                        <a:ext uri="{FF2B5EF4-FFF2-40B4-BE49-F238E27FC236}">
                          <a16:creationId xmlns:a16="http://schemas.microsoft.com/office/drawing/2014/main" id="{7C16E9A2-5BCC-7231-257B-72797BCFBAD5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987921" y="1147283"/>
                      <a:ext cx="13248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1082" name="Ink 1081">
                      <a:extLst>
                        <a:ext uri="{FF2B5EF4-FFF2-40B4-BE49-F238E27FC236}">
                          <a16:creationId xmlns:a16="http://schemas.microsoft.com/office/drawing/2014/main" id="{AA4AE1E8-2885-423E-E48C-9309D64146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921" y="1161323"/>
                    <a:ext cx="22320" cy="34920"/>
                  </p14:xfrm>
                </p:contentPart>
              </mc:Choice>
              <mc:Fallback xmlns="">
                <p:pic>
                  <p:nvPicPr>
                    <p:cNvPr id="1082" name="Ink 1081">
                      <a:extLst>
                        <a:ext uri="{FF2B5EF4-FFF2-40B4-BE49-F238E27FC236}">
                          <a16:creationId xmlns:a16="http://schemas.microsoft.com/office/drawing/2014/main" id="{AA4AE1E8-2885-423E-E48C-9309D641466E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6158921" y="1152323"/>
                      <a:ext cx="39960" cy="52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83" name="Group 1082">
                <a:extLst>
                  <a:ext uri="{FF2B5EF4-FFF2-40B4-BE49-F238E27FC236}">
                    <a16:creationId xmlns:a16="http://schemas.microsoft.com/office/drawing/2014/main" id="{69EFAC5E-1B98-B25C-7234-F9B58DEB5A5B}"/>
                  </a:ext>
                </a:extLst>
              </p:cNvPr>
              <p:cNvGrpSpPr/>
              <p:nvPr/>
            </p:nvGrpSpPr>
            <p:grpSpPr>
              <a:xfrm>
                <a:off x="2144883" y="3892928"/>
                <a:ext cx="173880" cy="206640"/>
                <a:chOff x="6577601" y="1171043"/>
                <a:chExt cx="173880" cy="206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1084" name="Ink 1083">
                      <a:extLst>
                        <a:ext uri="{FF2B5EF4-FFF2-40B4-BE49-F238E27FC236}">
                          <a16:creationId xmlns:a16="http://schemas.microsoft.com/office/drawing/2014/main" id="{D87B1D60-45C5-663A-89F9-980ECB510E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7601" y="1171043"/>
                    <a:ext cx="109800" cy="206640"/>
                  </p14:xfrm>
                </p:contentPart>
              </mc:Choice>
              <mc:Fallback xmlns="">
                <p:pic>
                  <p:nvPicPr>
                    <p:cNvPr id="1084" name="Ink 1083">
                      <a:extLst>
                        <a:ext uri="{FF2B5EF4-FFF2-40B4-BE49-F238E27FC236}">
                          <a16:creationId xmlns:a16="http://schemas.microsoft.com/office/drawing/2014/main" id="{D87B1D60-45C5-663A-89F9-980ECB510E2B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568961" y="1162403"/>
                      <a:ext cx="12744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085" name="Ink 1084">
                      <a:extLst>
                        <a:ext uri="{FF2B5EF4-FFF2-40B4-BE49-F238E27FC236}">
                          <a16:creationId xmlns:a16="http://schemas.microsoft.com/office/drawing/2014/main" id="{0351C141-C736-EAA0-4AA1-47AAC8ACB1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4561" y="1177163"/>
                    <a:ext cx="16920" cy="30960"/>
                  </p14:xfrm>
                </p:contentPart>
              </mc:Choice>
              <mc:Fallback xmlns="">
                <p:pic>
                  <p:nvPicPr>
                    <p:cNvPr id="1085" name="Ink 1084">
                      <a:extLst>
                        <a:ext uri="{FF2B5EF4-FFF2-40B4-BE49-F238E27FC236}">
                          <a16:creationId xmlns:a16="http://schemas.microsoft.com/office/drawing/2014/main" id="{0351C141-C736-EAA0-4AA1-47AAC8ACB14F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725921" y="1168523"/>
                      <a:ext cx="34560" cy="48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86" name="Group 1085">
                <a:extLst>
                  <a:ext uri="{FF2B5EF4-FFF2-40B4-BE49-F238E27FC236}">
                    <a16:creationId xmlns:a16="http://schemas.microsoft.com/office/drawing/2014/main" id="{F1B9A63E-4F3B-D0AA-C051-67D91DFD24AF}"/>
                  </a:ext>
                </a:extLst>
              </p:cNvPr>
              <p:cNvGrpSpPr/>
              <p:nvPr/>
            </p:nvGrpSpPr>
            <p:grpSpPr>
              <a:xfrm>
                <a:off x="2049123" y="3392528"/>
                <a:ext cx="208800" cy="250200"/>
                <a:chOff x="6638441" y="1627883"/>
                <a:chExt cx="208800" cy="250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1087" name="Ink 1086">
                      <a:extLst>
                        <a:ext uri="{FF2B5EF4-FFF2-40B4-BE49-F238E27FC236}">
                          <a16:creationId xmlns:a16="http://schemas.microsoft.com/office/drawing/2014/main" id="{08E6B75D-E83E-E863-16BF-45C9469CD0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8441" y="1678643"/>
                    <a:ext cx="141120" cy="119520"/>
                  </p14:xfrm>
                </p:contentPart>
              </mc:Choice>
              <mc:Fallback xmlns="">
                <p:pic>
                  <p:nvPicPr>
                    <p:cNvPr id="1087" name="Ink 1086">
                      <a:extLst>
                        <a:ext uri="{FF2B5EF4-FFF2-40B4-BE49-F238E27FC236}">
                          <a16:creationId xmlns:a16="http://schemas.microsoft.com/office/drawing/2014/main" id="{08E6B75D-E83E-E863-16BF-45C9469CD05D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6629801" y="1669643"/>
                      <a:ext cx="15876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79936" name="Ink 79935">
                      <a:extLst>
                        <a:ext uri="{FF2B5EF4-FFF2-40B4-BE49-F238E27FC236}">
                          <a16:creationId xmlns:a16="http://schemas.microsoft.com/office/drawing/2014/main" id="{A9C4B4A1-FD8B-4455-62EA-C1C4364C38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79201" y="1750643"/>
                    <a:ext cx="360" cy="127440"/>
                  </p14:xfrm>
                </p:contentPart>
              </mc:Choice>
              <mc:Fallback xmlns="">
                <p:pic>
                  <p:nvPicPr>
                    <p:cNvPr id="79936" name="Ink 79935">
                      <a:extLst>
                        <a:ext uri="{FF2B5EF4-FFF2-40B4-BE49-F238E27FC236}">
                          <a16:creationId xmlns:a16="http://schemas.microsoft.com/office/drawing/2014/main" id="{A9C4B4A1-FD8B-4455-62EA-C1C4364C384A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6770201" y="1742003"/>
                      <a:ext cx="18000" cy="14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79937" name="Ink 79936">
                      <a:extLst>
                        <a:ext uri="{FF2B5EF4-FFF2-40B4-BE49-F238E27FC236}">
                          <a16:creationId xmlns:a16="http://schemas.microsoft.com/office/drawing/2014/main" id="{007662A7-1A26-BCA6-66F7-E3E3C11654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6881" y="1627883"/>
                    <a:ext cx="360" cy="79560"/>
                  </p14:xfrm>
                </p:contentPart>
              </mc:Choice>
              <mc:Fallback xmlns="">
                <p:pic>
                  <p:nvPicPr>
                    <p:cNvPr id="79937" name="Ink 79936">
                      <a:extLst>
                        <a:ext uri="{FF2B5EF4-FFF2-40B4-BE49-F238E27FC236}">
                          <a16:creationId xmlns:a16="http://schemas.microsoft.com/office/drawing/2014/main" id="{007662A7-1A26-BCA6-66F7-E3E3C1165456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838241" y="1619243"/>
                      <a:ext cx="18000" cy="9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79943" name="Ink 79942">
                    <a:extLst>
                      <a:ext uri="{FF2B5EF4-FFF2-40B4-BE49-F238E27FC236}">
                        <a16:creationId xmlns:a16="http://schemas.microsoft.com/office/drawing/2014/main" id="{0A7DC496-054A-60F9-3D42-79029782068A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1719181" y="5238377"/>
                  <a:ext cx="177480" cy="293760"/>
                </p14:xfrm>
              </p:contentPart>
            </mc:Choice>
            <mc:Fallback xmlns="">
              <p:pic>
                <p:nvPicPr>
                  <p:cNvPr id="79943" name="Ink 79942">
                    <a:extLst>
                      <a:ext uri="{FF2B5EF4-FFF2-40B4-BE49-F238E27FC236}">
                        <a16:creationId xmlns:a16="http://schemas.microsoft.com/office/drawing/2014/main" id="{0A7DC496-054A-60F9-3D42-79029782068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 rot="10800000">
                    <a:off x="1710181" y="5229377"/>
                    <a:ext cx="195120" cy="31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79944" name="Ink 79943">
                    <a:extLst>
                      <a:ext uri="{FF2B5EF4-FFF2-40B4-BE49-F238E27FC236}">
                        <a16:creationId xmlns:a16="http://schemas.microsoft.com/office/drawing/2014/main" id="{82385125-8CC3-3B43-E3A4-2331001093C9}"/>
                      </a:ext>
                    </a:extLst>
                  </p14:cNvPr>
                  <p14:cNvContentPartPr/>
                  <p14:nvPr/>
                </p14:nvContentPartPr>
                <p14:xfrm>
                  <a:off x="3017575" y="5507273"/>
                  <a:ext cx="360" cy="189000"/>
                </p14:xfrm>
              </p:contentPart>
            </mc:Choice>
            <mc:Fallback xmlns="">
              <p:pic>
                <p:nvPicPr>
                  <p:cNvPr id="79944" name="Ink 79943">
                    <a:extLst>
                      <a:ext uri="{FF2B5EF4-FFF2-40B4-BE49-F238E27FC236}">
                        <a16:creationId xmlns:a16="http://schemas.microsoft.com/office/drawing/2014/main" id="{82385125-8CC3-3B43-E3A4-2331001093C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08575" y="5498273"/>
                    <a:ext cx="18000" cy="20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79945" name="Ink 79944">
                    <a:extLst>
                      <a:ext uri="{FF2B5EF4-FFF2-40B4-BE49-F238E27FC236}">
                        <a16:creationId xmlns:a16="http://schemas.microsoft.com/office/drawing/2014/main" id="{ADB90EF6-5AED-0FD2-D61B-ECB34AB93F9F}"/>
                      </a:ext>
                    </a:extLst>
                  </p14:cNvPr>
                  <p14:cNvContentPartPr/>
                  <p14:nvPr/>
                </p14:nvContentPartPr>
                <p14:xfrm>
                  <a:off x="2940175" y="5669273"/>
                  <a:ext cx="360" cy="51120"/>
                </p14:xfrm>
              </p:contentPart>
            </mc:Choice>
            <mc:Fallback xmlns="">
              <p:pic>
                <p:nvPicPr>
                  <p:cNvPr id="79945" name="Ink 79944">
                    <a:extLst>
                      <a:ext uri="{FF2B5EF4-FFF2-40B4-BE49-F238E27FC236}">
                        <a16:creationId xmlns:a16="http://schemas.microsoft.com/office/drawing/2014/main" id="{ADB90EF6-5AED-0FD2-D61B-ECB34AB93F9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931175" y="5660273"/>
                    <a:ext cx="18000" cy="68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9946" name="Group 79945">
                <a:extLst>
                  <a:ext uri="{FF2B5EF4-FFF2-40B4-BE49-F238E27FC236}">
                    <a16:creationId xmlns:a16="http://schemas.microsoft.com/office/drawing/2014/main" id="{701DFA91-92DE-231F-33F8-EF493A40ED37}"/>
                  </a:ext>
                </a:extLst>
              </p:cNvPr>
              <p:cNvGrpSpPr/>
              <p:nvPr/>
            </p:nvGrpSpPr>
            <p:grpSpPr>
              <a:xfrm>
                <a:off x="2716255" y="5954033"/>
                <a:ext cx="193320" cy="203760"/>
                <a:chOff x="5996921" y="1156283"/>
                <a:chExt cx="193320" cy="2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79947" name="Ink 79946">
                      <a:extLst>
                        <a:ext uri="{FF2B5EF4-FFF2-40B4-BE49-F238E27FC236}">
                          <a16:creationId xmlns:a16="http://schemas.microsoft.com/office/drawing/2014/main" id="{205BD727-DA36-DA5E-A06C-7C5947270A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6921" y="1156283"/>
                    <a:ext cx="114840" cy="203760"/>
                  </p14:xfrm>
                </p:contentPart>
              </mc:Choice>
              <mc:Fallback xmlns="">
                <p:pic>
                  <p:nvPicPr>
                    <p:cNvPr id="79947" name="Ink 79946">
                      <a:extLst>
                        <a:ext uri="{FF2B5EF4-FFF2-40B4-BE49-F238E27FC236}">
                          <a16:creationId xmlns:a16="http://schemas.microsoft.com/office/drawing/2014/main" id="{205BD727-DA36-DA5E-A06C-7C5947270A33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987921" y="1147283"/>
                      <a:ext cx="13248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79948" name="Ink 79947">
                      <a:extLst>
                        <a:ext uri="{FF2B5EF4-FFF2-40B4-BE49-F238E27FC236}">
                          <a16:creationId xmlns:a16="http://schemas.microsoft.com/office/drawing/2014/main" id="{DF45AB81-78D3-C200-6A01-D82AE196D2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921" y="1161323"/>
                    <a:ext cx="22320" cy="34920"/>
                  </p14:xfrm>
                </p:contentPart>
              </mc:Choice>
              <mc:Fallback xmlns="">
                <p:pic>
                  <p:nvPicPr>
                    <p:cNvPr id="79948" name="Ink 79947">
                      <a:extLst>
                        <a:ext uri="{FF2B5EF4-FFF2-40B4-BE49-F238E27FC236}">
                          <a16:creationId xmlns:a16="http://schemas.microsoft.com/office/drawing/2014/main" id="{DF45AB81-78D3-C200-6A01-D82AE196D20F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6158921" y="1152323"/>
                      <a:ext cx="39960" cy="52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9949" name="Group 79948">
                <a:extLst>
                  <a:ext uri="{FF2B5EF4-FFF2-40B4-BE49-F238E27FC236}">
                    <a16:creationId xmlns:a16="http://schemas.microsoft.com/office/drawing/2014/main" id="{8B32826E-AADB-5B8D-86F2-3CE14A590A66}"/>
                  </a:ext>
                </a:extLst>
              </p:cNvPr>
              <p:cNvGrpSpPr/>
              <p:nvPr/>
            </p:nvGrpSpPr>
            <p:grpSpPr>
              <a:xfrm>
                <a:off x="2155015" y="5936393"/>
                <a:ext cx="173880" cy="206640"/>
                <a:chOff x="6577601" y="1171043"/>
                <a:chExt cx="173880" cy="206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79950" name="Ink 79949">
                      <a:extLst>
                        <a:ext uri="{FF2B5EF4-FFF2-40B4-BE49-F238E27FC236}">
                          <a16:creationId xmlns:a16="http://schemas.microsoft.com/office/drawing/2014/main" id="{3F0C30F7-8C3F-BB0B-5CCB-FEF889A0CC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7601" y="1171043"/>
                    <a:ext cx="109800" cy="206640"/>
                  </p14:xfrm>
                </p:contentPart>
              </mc:Choice>
              <mc:Fallback xmlns="">
                <p:pic>
                  <p:nvPicPr>
                    <p:cNvPr id="79950" name="Ink 79949">
                      <a:extLst>
                        <a:ext uri="{FF2B5EF4-FFF2-40B4-BE49-F238E27FC236}">
                          <a16:creationId xmlns:a16="http://schemas.microsoft.com/office/drawing/2014/main" id="{3F0C30F7-8C3F-BB0B-5CCB-FEF889A0CC7D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568961" y="1162403"/>
                      <a:ext cx="12744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79951" name="Ink 79950">
                      <a:extLst>
                        <a:ext uri="{FF2B5EF4-FFF2-40B4-BE49-F238E27FC236}">
                          <a16:creationId xmlns:a16="http://schemas.microsoft.com/office/drawing/2014/main" id="{159117CF-BB23-3769-027A-7C939881FE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4561" y="1177163"/>
                    <a:ext cx="16920" cy="30960"/>
                  </p14:xfrm>
                </p:contentPart>
              </mc:Choice>
              <mc:Fallback xmlns="">
                <p:pic>
                  <p:nvPicPr>
                    <p:cNvPr id="79951" name="Ink 79950">
                      <a:extLst>
                        <a:ext uri="{FF2B5EF4-FFF2-40B4-BE49-F238E27FC236}">
                          <a16:creationId xmlns:a16="http://schemas.microsoft.com/office/drawing/2014/main" id="{159117CF-BB23-3769-027A-7C939881FEC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725921" y="1168523"/>
                      <a:ext cx="34560" cy="48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9952" name="Group 79951">
                <a:extLst>
                  <a:ext uri="{FF2B5EF4-FFF2-40B4-BE49-F238E27FC236}">
                    <a16:creationId xmlns:a16="http://schemas.microsoft.com/office/drawing/2014/main" id="{4B096F87-62F1-3839-86F4-2629A9A0CE28}"/>
                  </a:ext>
                </a:extLst>
              </p:cNvPr>
              <p:cNvGrpSpPr/>
              <p:nvPr/>
            </p:nvGrpSpPr>
            <p:grpSpPr>
              <a:xfrm>
                <a:off x="2059255" y="5435993"/>
                <a:ext cx="208800" cy="250200"/>
                <a:chOff x="6638441" y="1627883"/>
                <a:chExt cx="208800" cy="250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79953" name="Ink 79952">
                      <a:extLst>
                        <a:ext uri="{FF2B5EF4-FFF2-40B4-BE49-F238E27FC236}">
                          <a16:creationId xmlns:a16="http://schemas.microsoft.com/office/drawing/2014/main" id="{D0038521-F0EA-C0AB-2F89-A56C6AA971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8441" y="1678643"/>
                    <a:ext cx="141120" cy="119520"/>
                  </p14:xfrm>
                </p:contentPart>
              </mc:Choice>
              <mc:Fallback xmlns="">
                <p:pic>
                  <p:nvPicPr>
                    <p:cNvPr id="79953" name="Ink 79952">
                      <a:extLst>
                        <a:ext uri="{FF2B5EF4-FFF2-40B4-BE49-F238E27FC236}">
                          <a16:creationId xmlns:a16="http://schemas.microsoft.com/office/drawing/2014/main" id="{D0038521-F0EA-C0AB-2F89-A56C6AA97151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6629801" y="1669643"/>
                      <a:ext cx="15876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79954" name="Ink 79953">
                      <a:extLst>
                        <a:ext uri="{FF2B5EF4-FFF2-40B4-BE49-F238E27FC236}">
                          <a16:creationId xmlns:a16="http://schemas.microsoft.com/office/drawing/2014/main" id="{A3B6B707-0162-CC7F-A3A3-F7EC00A975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79201" y="1750643"/>
                    <a:ext cx="360" cy="127440"/>
                  </p14:xfrm>
                </p:contentPart>
              </mc:Choice>
              <mc:Fallback xmlns="">
                <p:pic>
                  <p:nvPicPr>
                    <p:cNvPr id="79954" name="Ink 79953">
                      <a:extLst>
                        <a:ext uri="{FF2B5EF4-FFF2-40B4-BE49-F238E27FC236}">
                          <a16:creationId xmlns:a16="http://schemas.microsoft.com/office/drawing/2014/main" id="{A3B6B707-0162-CC7F-A3A3-F7EC00A9757E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6770201" y="1742003"/>
                      <a:ext cx="18000" cy="14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79955" name="Ink 79954">
                      <a:extLst>
                        <a:ext uri="{FF2B5EF4-FFF2-40B4-BE49-F238E27FC236}">
                          <a16:creationId xmlns:a16="http://schemas.microsoft.com/office/drawing/2014/main" id="{D1CADB35-AC6C-9B85-6F23-0C7D31ACAB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6881" y="1627883"/>
                    <a:ext cx="360" cy="79560"/>
                  </p14:xfrm>
                </p:contentPart>
              </mc:Choice>
              <mc:Fallback xmlns="">
                <p:pic>
                  <p:nvPicPr>
                    <p:cNvPr id="79955" name="Ink 79954">
                      <a:extLst>
                        <a:ext uri="{FF2B5EF4-FFF2-40B4-BE49-F238E27FC236}">
                          <a16:creationId xmlns:a16="http://schemas.microsoft.com/office/drawing/2014/main" id="{D1CADB35-AC6C-9B85-6F23-0C7D31ACAB31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838241" y="1619243"/>
                      <a:ext cx="18000" cy="9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9956" name="Group 79955">
                <a:extLst>
                  <a:ext uri="{FF2B5EF4-FFF2-40B4-BE49-F238E27FC236}">
                    <a16:creationId xmlns:a16="http://schemas.microsoft.com/office/drawing/2014/main" id="{4888B13B-FC6E-2412-4A88-735B4E345E8C}"/>
                  </a:ext>
                </a:extLst>
              </p:cNvPr>
              <p:cNvGrpSpPr/>
              <p:nvPr/>
            </p:nvGrpSpPr>
            <p:grpSpPr>
              <a:xfrm>
                <a:off x="1465615" y="5160593"/>
                <a:ext cx="206280" cy="305640"/>
                <a:chOff x="7234601" y="1847843"/>
                <a:chExt cx="206280" cy="305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79957" name="Ink 79956">
                      <a:extLst>
                        <a:ext uri="{FF2B5EF4-FFF2-40B4-BE49-F238E27FC236}">
                          <a16:creationId xmlns:a16="http://schemas.microsoft.com/office/drawing/2014/main" id="{87BC4A4F-83AE-154A-1D80-A3F693A864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34601" y="1955123"/>
                    <a:ext cx="121680" cy="198360"/>
                  </p14:xfrm>
                </p:contentPart>
              </mc:Choice>
              <mc:Fallback xmlns="">
                <p:pic>
                  <p:nvPicPr>
                    <p:cNvPr id="79957" name="Ink 79956">
                      <a:extLst>
                        <a:ext uri="{FF2B5EF4-FFF2-40B4-BE49-F238E27FC236}">
                          <a16:creationId xmlns:a16="http://schemas.microsoft.com/office/drawing/2014/main" id="{87BC4A4F-83AE-154A-1D80-A3F693A86488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7225601" y="1946123"/>
                      <a:ext cx="13932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79958" name="Ink 79957">
                      <a:extLst>
                        <a:ext uri="{FF2B5EF4-FFF2-40B4-BE49-F238E27FC236}">
                          <a16:creationId xmlns:a16="http://schemas.microsoft.com/office/drawing/2014/main" id="{C35A06A1-DE95-016A-C35A-5ACDF762D5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14241" y="1847843"/>
                    <a:ext cx="26640" cy="124560"/>
                  </p14:xfrm>
                </p:contentPart>
              </mc:Choice>
              <mc:Fallback xmlns="">
                <p:pic>
                  <p:nvPicPr>
                    <p:cNvPr id="79958" name="Ink 79957">
                      <a:extLst>
                        <a:ext uri="{FF2B5EF4-FFF2-40B4-BE49-F238E27FC236}">
                          <a16:creationId xmlns:a16="http://schemas.microsoft.com/office/drawing/2014/main" id="{C35A06A1-DE95-016A-C35A-5ACDF762D536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7405601" y="1838843"/>
                      <a:ext cx="44280" cy="142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79994" name="Ink 79993">
                    <a:extLst>
                      <a:ext uri="{FF2B5EF4-FFF2-40B4-BE49-F238E27FC236}">
                        <a16:creationId xmlns:a16="http://schemas.microsoft.com/office/drawing/2014/main" id="{3AA1F356-0C29-4BA6-935D-C9108209FD77}"/>
                      </a:ext>
                    </a:extLst>
                  </p14:cNvPr>
                  <p14:cNvContentPartPr/>
                  <p14:nvPr/>
                </p14:nvContentPartPr>
                <p14:xfrm>
                  <a:off x="2444441" y="2795723"/>
                  <a:ext cx="164160" cy="173160"/>
                </p14:xfrm>
              </p:contentPart>
            </mc:Choice>
            <mc:Fallback xmlns="">
              <p:pic>
                <p:nvPicPr>
                  <p:cNvPr id="79994" name="Ink 79993">
                    <a:extLst>
                      <a:ext uri="{FF2B5EF4-FFF2-40B4-BE49-F238E27FC236}">
                        <a16:creationId xmlns:a16="http://schemas.microsoft.com/office/drawing/2014/main" id="{3AA1F356-0C29-4BA6-935D-C9108209FD77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435441" y="2786723"/>
                    <a:ext cx="181800" cy="19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79995" name="Ink 79994">
                    <a:extLst>
                      <a:ext uri="{FF2B5EF4-FFF2-40B4-BE49-F238E27FC236}">
                        <a16:creationId xmlns:a16="http://schemas.microsoft.com/office/drawing/2014/main" id="{AC1B5F3A-5085-FDD6-7B23-85E814436C92}"/>
                      </a:ext>
                    </a:extLst>
                  </p14:cNvPr>
                  <p14:cNvContentPartPr/>
                  <p14:nvPr/>
                </p14:nvContentPartPr>
                <p14:xfrm>
                  <a:off x="2483681" y="4814963"/>
                  <a:ext cx="146880" cy="187200"/>
                </p14:xfrm>
              </p:contentPart>
            </mc:Choice>
            <mc:Fallback xmlns="">
              <p:pic>
                <p:nvPicPr>
                  <p:cNvPr id="79995" name="Ink 79994">
                    <a:extLst>
                      <a:ext uri="{FF2B5EF4-FFF2-40B4-BE49-F238E27FC236}">
                        <a16:creationId xmlns:a16="http://schemas.microsoft.com/office/drawing/2014/main" id="{AC1B5F3A-5085-FDD6-7B23-85E814436C92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2474681" y="4805963"/>
                    <a:ext cx="164520" cy="204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58B0EB-62C9-BB46-BE54-1CFF41B7AEB6}"/>
              </a:ext>
            </a:extLst>
          </p:cNvPr>
          <p:cNvGrpSpPr/>
          <p:nvPr/>
        </p:nvGrpSpPr>
        <p:grpSpPr>
          <a:xfrm>
            <a:off x="1465615" y="878363"/>
            <a:ext cx="1640887" cy="1455615"/>
            <a:chOff x="1465615" y="878363"/>
            <a:chExt cx="1640887" cy="1455615"/>
          </a:xfrm>
        </p:grpSpPr>
        <p:sp>
          <p:nvSpPr>
            <p:cNvPr id="79932" name="Regular Pentagon 79931">
              <a:extLst>
                <a:ext uri="{FF2B5EF4-FFF2-40B4-BE49-F238E27FC236}">
                  <a16:creationId xmlns:a16="http://schemas.microsoft.com/office/drawing/2014/main" id="{09569F46-5D9C-2FFC-9C07-97449A7E4D3D}"/>
                </a:ext>
              </a:extLst>
            </p:cNvPr>
            <p:cNvSpPr/>
            <p:nvPr/>
          </p:nvSpPr>
          <p:spPr>
            <a:xfrm rot="17303465">
              <a:off x="1887302" y="1114778"/>
              <a:ext cx="1219200" cy="1219200"/>
            </a:xfrm>
            <a:prstGeom prst="pentagon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9942" name="Ink 79941">
                  <a:extLst>
                    <a:ext uri="{FF2B5EF4-FFF2-40B4-BE49-F238E27FC236}">
                      <a16:creationId xmlns:a16="http://schemas.microsoft.com/office/drawing/2014/main" id="{F3C9C666-2587-9E8E-DBCE-EBBCF42C2DE2}"/>
                    </a:ext>
                  </a:extLst>
                </p14:cNvPr>
                <p14:cNvContentPartPr/>
                <p14:nvPr/>
              </p14:nvContentPartPr>
              <p14:xfrm>
                <a:off x="1655291" y="1370123"/>
                <a:ext cx="243360" cy="205920"/>
              </p14:xfrm>
            </p:contentPart>
          </mc:Choice>
          <mc:Fallback xmlns="">
            <p:pic>
              <p:nvPicPr>
                <p:cNvPr id="79942" name="Ink 79941">
                  <a:extLst>
                    <a:ext uri="{FF2B5EF4-FFF2-40B4-BE49-F238E27FC236}">
                      <a16:creationId xmlns:a16="http://schemas.microsoft.com/office/drawing/2014/main" id="{F3C9C666-2587-9E8E-DBCE-EBBCF42C2DE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46278" y="1361123"/>
                  <a:ext cx="261026" cy="223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6C38D9-8A0B-5950-A99C-268F15FD0F3D}"/>
                </a:ext>
              </a:extLst>
            </p:cNvPr>
            <p:cNvGrpSpPr/>
            <p:nvPr/>
          </p:nvGrpSpPr>
          <p:grpSpPr>
            <a:xfrm>
              <a:off x="1465615" y="878363"/>
              <a:ext cx="1552320" cy="1316188"/>
              <a:chOff x="1465615" y="878363"/>
              <a:chExt cx="1552320" cy="131618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79933" name="Ink 79932">
                    <a:extLst>
                      <a:ext uri="{FF2B5EF4-FFF2-40B4-BE49-F238E27FC236}">
                        <a16:creationId xmlns:a16="http://schemas.microsoft.com/office/drawing/2014/main" id="{9C0F0A38-D648-6127-FE21-2ACCB69EC562}"/>
                      </a:ext>
                    </a:extLst>
                  </p14:cNvPr>
                  <p14:cNvContentPartPr/>
                  <p14:nvPr/>
                </p14:nvContentPartPr>
                <p14:xfrm>
                  <a:off x="3017575" y="1544031"/>
                  <a:ext cx="360" cy="189000"/>
                </p14:xfrm>
              </p:contentPart>
            </mc:Choice>
            <mc:Fallback xmlns="">
              <p:pic>
                <p:nvPicPr>
                  <p:cNvPr id="79933" name="Ink 79932">
                    <a:extLst>
                      <a:ext uri="{FF2B5EF4-FFF2-40B4-BE49-F238E27FC236}">
                        <a16:creationId xmlns:a16="http://schemas.microsoft.com/office/drawing/2014/main" id="{9C0F0A38-D648-6127-FE21-2ACCB69EC56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008575" y="1535031"/>
                    <a:ext cx="18000" cy="20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9934" name="Ink 79933">
                    <a:extLst>
                      <a:ext uri="{FF2B5EF4-FFF2-40B4-BE49-F238E27FC236}">
                        <a16:creationId xmlns:a16="http://schemas.microsoft.com/office/drawing/2014/main" id="{415E16F8-B833-C782-D89A-F600B8E78B65}"/>
                      </a:ext>
                    </a:extLst>
                  </p14:cNvPr>
                  <p14:cNvContentPartPr/>
                  <p14:nvPr/>
                </p14:nvContentPartPr>
                <p14:xfrm>
                  <a:off x="2940175" y="1706031"/>
                  <a:ext cx="360" cy="51120"/>
                </p14:xfrm>
              </p:contentPart>
            </mc:Choice>
            <mc:Fallback xmlns="">
              <p:pic>
                <p:nvPicPr>
                  <p:cNvPr id="79934" name="Ink 79933">
                    <a:extLst>
                      <a:ext uri="{FF2B5EF4-FFF2-40B4-BE49-F238E27FC236}">
                        <a16:creationId xmlns:a16="http://schemas.microsoft.com/office/drawing/2014/main" id="{415E16F8-B833-C782-D89A-F600B8E78B6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931175" y="1697031"/>
                    <a:ext cx="18000" cy="68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9935" name="Group 79934">
                <a:extLst>
                  <a:ext uri="{FF2B5EF4-FFF2-40B4-BE49-F238E27FC236}">
                    <a16:creationId xmlns:a16="http://schemas.microsoft.com/office/drawing/2014/main" id="{FA37D084-2DF7-517C-C041-4AAEB0DF602E}"/>
                  </a:ext>
                </a:extLst>
              </p:cNvPr>
              <p:cNvGrpSpPr/>
              <p:nvPr/>
            </p:nvGrpSpPr>
            <p:grpSpPr>
              <a:xfrm>
                <a:off x="2716255" y="1990791"/>
                <a:ext cx="193320" cy="203760"/>
                <a:chOff x="5996921" y="1156283"/>
                <a:chExt cx="193320" cy="2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1042" name="Ink 1041">
                      <a:extLst>
                        <a:ext uri="{FF2B5EF4-FFF2-40B4-BE49-F238E27FC236}">
                          <a16:creationId xmlns:a16="http://schemas.microsoft.com/office/drawing/2014/main" id="{33642708-665D-5346-8B8C-B9A4CA141A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96921" y="1156283"/>
                    <a:ext cx="114840" cy="203760"/>
                  </p14:xfrm>
                </p:contentPart>
              </mc:Choice>
              <mc:Fallback xmlns="">
                <p:pic>
                  <p:nvPicPr>
                    <p:cNvPr id="1042" name="Ink 1041">
                      <a:extLst>
                        <a:ext uri="{FF2B5EF4-FFF2-40B4-BE49-F238E27FC236}">
                          <a16:creationId xmlns:a16="http://schemas.microsoft.com/office/drawing/2014/main" id="{33642708-665D-5346-8B8C-B9A4CA141ADD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987921" y="1147283"/>
                      <a:ext cx="13248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1043" name="Ink 1042">
                      <a:extLst>
                        <a:ext uri="{FF2B5EF4-FFF2-40B4-BE49-F238E27FC236}">
                          <a16:creationId xmlns:a16="http://schemas.microsoft.com/office/drawing/2014/main" id="{F472C294-B9F4-4700-E9CC-DF628D9D90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921" y="1161323"/>
                    <a:ext cx="22320" cy="34920"/>
                  </p14:xfrm>
                </p:contentPart>
              </mc:Choice>
              <mc:Fallback xmlns="">
                <p:pic>
                  <p:nvPicPr>
                    <p:cNvPr id="1043" name="Ink 1042">
                      <a:extLst>
                        <a:ext uri="{FF2B5EF4-FFF2-40B4-BE49-F238E27FC236}">
                          <a16:creationId xmlns:a16="http://schemas.microsoft.com/office/drawing/2014/main" id="{F472C294-B9F4-4700-E9CC-DF628D9D90E3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6158921" y="1152323"/>
                      <a:ext cx="39960" cy="52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D7526F57-C0A6-1611-51B6-E647729D2DD2}"/>
                  </a:ext>
                </a:extLst>
              </p:cNvPr>
              <p:cNvGrpSpPr/>
              <p:nvPr/>
            </p:nvGrpSpPr>
            <p:grpSpPr>
              <a:xfrm>
                <a:off x="2155015" y="1973151"/>
                <a:ext cx="173880" cy="206640"/>
                <a:chOff x="6577601" y="1171043"/>
                <a:chExt cx="173880" cy="206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1040" name="Ink 1039">
                      <a:extLst>
                        <a:ext uri="{FF2B5EF4-FFF2-40B4-BE49-F238E27FC236}">
                          <a16:creationId xmlns:a16="http://schemas.microsoft.com/office/drawing/2014/main" id="{9701E6E4-57CE-2180-652C-6C84BDB98D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7601" y="1171043"/>
                    <a:ext cx="109800" cy="206640"/>
                  </p14:xfrm>
                </p:contentPart>
              </mc:Choice>
              <mc:Fallback xmlns="">
                <p:pic>
                  <p:nvPicPr>
                    <p:cNvPr id="1040" name="Ink 1039">
                      <a:extLst>
                        <a:ext uri="{FF2B5EF4-FFF2-40B4-BE49-F238E27FC236}">
                          <a16:creationId xmlns:a16="http://schemas.microsoft.com/office/drawing/2014/main" id="{9701E6E4-57CE-2180-652C-6C84BDB98D9F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568961" y="1162403"/>
                      <a:ext cx="12744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1041" name="Ink 1040">
                      <a:extLst>
                        <a:ext uri="{FF2B5EF4-FFF2-40B4-BE49-F238E27FC236}">
                          <a16:creationId xmlns:a16="http://schemas.microsoft.com/office/drawing/2014/main" id="{F1503A9C-8BDC-041E-0751-4CC1A1CB9E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4561" y="1177163"/>
                    <a:ext cx="16920" cy="30960"/>
                  </p14:xfrm>
                </p:contentPart>
              </mc:Choice>
              <mc:Fallback xmlns="">
                <p:pic>
                  <p:nvPicPr>
                    <p:cNvPr id="1041" name="Ink 1040">
                      <a:extLst>
                        <a:ext uri="{FF2B5EF4-FFF2-40B4-BE49-F238E27FC236}">
                          <a16:creationId xmlns:a16="http://schemas.microsoft.com/office/drawing/2014/main" id="{F1503A9C-8BDC-041E-0751-4CC1A1CB9EDD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725921" y="1168523"/>
                      <a:ext cx="34560" cy="48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25" name="Group 1024">
                <a:extLst>
                  <a:ext uri="{FF2B5EF4-FFF2-40B4-BE49-F238E27FC236}">
                    <a16:creationId xmlns:a16="http://schemas.microsoft.com/office/drawing/2014/main" id="{45F20B1E-2EDE-2BE4-D8F3-5DB3C22996D1}"/>
                  </a:ext>
                </a:extLst>
              </p:cNvPr>
              <p:cNvGrpSpPr/>
              <p:nvPr/>
            </p:nvGrpSpPr>
            <p:grpSpPr>
              <a:xfrm>
                <a:off x="2059255" y="1472751"/>
                <a:ext cx="208800" cy="250200"/>
                <a:chOff x="6638441" y="1627883"/>
                <a:chExt cx="208800" cy="250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1035" name="Ink 1034">
                      <a:extLst>
                        <a:ext uri="{FF2B5EF4-FFF2-40B4-BE49-F238E27FC236}">
                          <a16:creationId xmlns:a16="http://schemas.microsoft.com/office/drawing/2014/main" id="{282237D7-8689-F799-88F6-430ED027CD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8441" y="1678643"/>
                    <a:ext cx="141120" cy="119520"/>
                  </p14:xfrm>
                </p:contentPart>
              </mc:Choice>
              <mc:Fallback xmlns="">
                <p:pic>
                  <p:nvPicPr>
                    <p:cNvPr id="1035" name="Ink 1034">
                      <a:extLst>
                        <a:ext uri="{FF2B5EF4-FFF2-40B4-BE49-F238E27FC236}">
                          <a16:creationId xmlns:a16="http://schemas.microsoft.com/office/drawing/2014/main" id="{282237D7-8689-F799-88F6-430ED027CD8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6629801" y="1669643"/>
                      <a:ext cx="15876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1037" name="Ink 1036">
                      <a:extLst>
                        <a:ext uri="{FF2B5EF4-FFF2-40B4-BE49-F238E27FC236}">
                          <a16:creationId xmlns:a16="http://schemas.microsoft.com/office/drawing/2014/main" id="{9F9DB1FF-A4B2-F04D-0DD5-AB23F00B97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79201" y="1750643"/>
                    <a:ext cx="360" cy="127440"/>
                  </p14:xfrm>
                </p:contentPart>
              </mc:Choice>
              <mc:Fallback xmlns="">
                <p:pic>
                  <p:nvPicPr>
                    <p:cNvPr id="1037" name="Ink 1036">
                      <a:extLst>
                        <a:ext uri="{FF2B5EF4-FFF2-40B4-BE49-F238E27FC236}">
                          <a16:creationId xmlns:a16="http://schemas.microsoft.com/office/drawing/2014/main" id="{9F9DB1FF-A4B2-F04D-0DD5-AB23F00B9718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6770201" y="1742003"/>
                      <a:ext cx="18000" cy="14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1039" name="Ink 1038">
                      <a:extLst>
                        <a:ext uri="{FF2B5EF4-FFF2-40B4-BE49-F238E27FC236}">
                          <a16:creationId xmlns:a16="http://schemas.microsoft.com/office/drawing/2014/main" id="{C081BBE1-33BF-91B6-3438-E572643D82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6881" y="1627883"/>
                    <a:ext cx="360" cy="79560"/>
                  </p14:xfrm>
                </p:contentPart>
              </mc:Choice>
              <mc:Fallback xmlns="">
                <p:pic>
                  <p:nvPicPr>
                    <p:cNvPr id="1039" name="Ink 1038">
                      <a:extLst>
                        <a:ext uri="{FF2B5EF4-FFF2-40B4-BE49-F238E27FC236}">
                          <a16:creationId xmlns:a16="http://schemas.microsoft.com/office/drawing/2014/main" id="{C081BBE1-33BF-91B6-3438-E572643D82EB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838241" y="1619243"/>
                      <a:ext cx="18000" cy="97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5DADD14F-CAEF-7F5C-0EC8-A4DA88B1A1B1}"/>
                  </a:ext>
                </a:extLst>
              </p:cNvPr>
              <p:cNvGrpSpPr/>
              <p:nvPr/>
            </p:nvGrpSpPr>
            <p:grpSpPr>
              <a:xfrm>
                <a:off x="1465615" y="1197351"/>
                <a:ext cx="206280" cy="305640"/>
                <a:chOff x="7234601" y="1847843"/>
                <a:chExt cx="206280" cy="305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1031" name="Ink 1030">
                      <a:extLst>
                        <a:ext uri="{FF2B5EF4-FFF2-40B4-BE49-F238E27FC236}">
                          <a16:creationId xmlns:a16="http://schemas.microsoft.com/office/drawing/2014/main" id="{1284DCAA-F0AB-B92E-4732-AC9DAE017F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234601" y="1955123"/>
                    <a:ext cx="121680" cy="198360"/>
                  </p14:xfrm>
                </p:contentPart>
              </mc:Choice>
              <mc:Fallback xmlns="">
                <p:pic>
                  <p:nvPicPr>
                    <p:cNvPr id="1031" name="Ink 1030">
                      <a:extLst>
                        <a:ext uri="{FF2B5EF4-FFF2-40B4-BE49-F238E27FC236}">
                          <a16:creationId xmlns:a16="http://schemas.microsoft.com/office/drawing/2014/main" id="{1284DCAA-F0AB-B92E-4732-AC9DAE017F22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7225601" y="1946123"/>
                      <a:ext cx="13932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1033" name="Ink 1032">
                      <a:extLst>
                        <a:ext uri="{FF2B5EF4-FFF2-40B4-BE49-F238E27FC236}">
                          <a16:creationId xmlns:a16="http://schemas.microsoft.com/office/drawing/2014/main" id="{EFDF205A-FA38-2BB2-4803-281789CE3D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14241" y="1847843"/>
                    <a:ext cx="26640" cy="124560"/>
                  </p14:xfrm>
                </p:contentPart>
              </mc:Choice>
              <mc:Fallback xmlns="">
                <p:pic>
                  <p:nvPicPr>
                    <p:cNvPr id="1033" name="Ink 1032">
                      <a:extLst>
                        <a:ext uri="{FF2B5EF4-FFF2-40B4-BE49-F238E27FC236}">
                          <a16:creationId xmlns:a16="http://schemas.microsoft.com/office/drawing/2014/main" id="{EFDF205A-FA38-2BB2-4803-281789CE3D07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7405601" y="1838843"/>
                      <a:ext cx="44280" cy="142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79993" name="Ink 79992">
                    <a:extLst>
                      <a:ext uri="{FF2B5EF4-FFF2-40B4-BE49-F238E27FC236}">
                        <a16:creationId xmlns:a16="http://schemas.microsoft.com/office/drawing/2014/main" id="{F1BA0918-1A2A-3B4B-A871-25D474BA4D23}"/>
                      </a:ext>
                    </a:extLst>
                  </p14:cNvPr>
                  <p14:cNvContentPartPr/>
                  <p14:nvPr/>
                </p14:nvContentPartPr>
                <p14:xfrm>
                  <a:off x="2501681" y="878363"/>
                  <a:ext cx="154080" cy="130680"/>
                </p14:xfrm>
              </p:contentPart>
            </mc:Choice>
            <mc:Fallback xmlns="">
              <p:pic>
                <p:nvPicPr>
                  <p:cNvPr id="79993" name="Ink 79992">
                    <a:extLst>
                      <a:ext uri="{FF2B5EF4-FFF2-40B4-BE49-F238E27FC236}">
                        <a16:creationId xmlns:a16="http://schemas.microsoft.com/office/drawing/2014/main" id="{F1BA0918-1A2A-3B4B-A871-25D474BA4D23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492681" y="869363"/>
                    <a:ext cx="171720" cy="148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864BE9-3BFB-416E-A6AF-5365CBF90A4F}"/>
              </a:ext>
            </a:extLst>
          </p:cNvPr>
          <p:cNvGrpSpPr/>
          <p:nvPr/>
        </p:nvGrpSpPr>
        <p:grpSpPr>
          <a:xfrm>
            <a:off x="116681" y="2235906"/>
            <a:ext cx="2008454" cy="1384577"/>
            <a:chOff x="116681" y="2235906"/>
            <a:chExt cx="2008454" cy="1384577"/>
          </a:xfrm>
        </p:grpSpPr>
        <p:sp>
          <p:nvSpPr>
            <p:cNvPr id="79927" name="Oval 79926">
              <a:extLst>
                <a:ext uri="{FF2B5EF4-FFF2-40B4-BE49-F238E27FC236}">
                  <a16:creationId xmlns:a16="http://schemas.microsoft.com/office/drawing/2014/main" id="{A7C7E43B-23E0-F415-9722-C64B0D13E428}"/>
                </a:ext>
              </a:extLst>
            </p:cNvPr>
            <p:cNvSpPr/>
            <p:nvPr/>
          </p:nvSpPr>
          <p:spPr>
            <a:xfrm rot="10800000">
              <a:off x="1619695" y="2762497"/>
              <a:ext cx="387720" cy="420517"/>
            </a:xfrm>
            <a:prstGeom prst="ellipse">
              <a:avLst/>
            </a:prstGeom>
            <a:solidFill>
              <a:srgbClr val="00B0F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9930" name="Ink 79929">
                  <a:extLst>
                    <a:ext uri="{FF2B5EF4-FFF2-40B4-BE49-F238E27FC236}">
                      <a16:creationId xmlns:a16="http://schemas.microsoft.com/office/drawing/2014/main" id="{4A4E2F54-DFDA-2DB7-A288-CC75185BC87B}"/>
                    </a:ext>
                  </a:extLst>
                </p14:cNvPr>
                <p14:cNvContentPartPr/>
                <p14:nvPr/>
              </p14:nvContentPartPr>
              <p14:xfrm rot="10800000">
                <a:off x="1901575" y="2235906"/>
                <a:ext cx="223560" cy="538200"/>
              </p14:xfrm>
            </p:contentPart>
          </mc:Choice>
          <mc:Fallback xmlns="">
            <p:pic>
              <p:nvPicPr>
                <p:cNvPr id="79930" name="Ink 79929">
                  <a:extLst>
                    <a:ext uri="{FF2B5EF4-FFF2-40B4-BE49-F238E27FC236}">
                      <a16:creationId xmlns:a16="http://schemas.microsoft.com/office/drawing/2014/main" id="{4A4E2F54-DFDA-2DB7-A288-CC75185BC87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 rot="10800000">
                  <a:off x="1892560" y="2226906"/>
                  <a:ext cx="241228" cy="55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007" name="Group 80006">
              <a:extLst>
                <a:ext uri="{FF2B5EF4-FFF2-40B4-BE49-F238E27FC236}">
                  <a16:creationId xmlns:a16="http://schemas.microsoft.com/office/drawing/2014/main" id="{FB1677FE-F18C-3911-4868-913DF6EC199A}"/>
                </a:ext>
              </a:extLst>
            </p:cNvPr>
            <p:cNvGrpSpPr/>
            <p:nvPr/>
          </p:nvGrpSpPr>
          <p:grpSpPr>
            <a:xfrm>
              <a:off x="984281" y="2239163"/>
              <a:ext cx="546120" cy="690480"/>
              <a:chOff x="984281" y="2239163"/>
              <a:chExt cx="546120" cy="69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80000" name="Ink 79999">
                    <a:extLst>
                      <a:ext uri="{FF2B5EF4-FFF2-40B4-BE49-F238E27FC236}">
                        <a16:creationId xmlns:a16="http://schemas.microsoft.com/office/drawing/2014/main" id="{A06F8D58-8DB6-9AE2-77E2-EA4215C092A5}"/>
                      </a:ext>
                    </a:extLst>
                  </p14:cNvPr>
                  <p14:cNvContentPartPr/>
                  <p14:nvPr/>
                </p14:nvContentPartPr>
                <p14:xfrm>
                  <a:off x="1346801" y="2500883"/>
                  <a:ext cx="142920" cy="389880"/>
                </p14:xfrm>
              </p:contentPart>
            </mc:Choice>
            <mc:Fallback xmlns="">
              <p:pic>
                <p:nvPicPr>
                  <p:cNvPr id="80000" name="Ink 79999">
                    <a:extLst>
                      <a:ext uri="{FF2B5EF4-FFF2-40B4-BE49-F238E27FC236}">
                        <a16:creationId xmlns:a16="http://schemas.microsoft.com/office/drawing/2014/main" id="{A06F8D58-8DB6-9AE2-77E2-EA4215C092A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338161" y="2491883"/>
                    <a:ext cx="160560" cy="40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0001" name="Ink 80000">
                    <a:extLst>
                      <a:ext uri="{FF2B5EF4-FFF2-40B4-BE49-F238E27FC236}">
                        <a16:creationId xmlns:a16="http://schemas.microsoft.com/office/drawing/2014/main" id="{A8332786-8033-548B-753C-BE52EB8409C7}"/>
                      </a:ext>
                    </a:extLst>
                  </p14:cNvPr>
                  <p14:cNvContentPartPr/>
                  <p14:nvPr/>
                </p14:nvContentPartPr>
                <p14:xfrm>
                  <a:off x="1410161" y="2814443"/>
                  <a:ext cx="120240" cy="115200"/>
                </p14:xfrm>
              </p:contentPart>
            </mc:Choice>
            <mc:Fallback xmlns="">
              <p:pic>
                <p:nvPicPr>
                  <p:cNvPr id="80001" name="Ink 80000">
                    <a:extLst>
                      <a:ext uri="{FF2B5EF4-FFF2-40B4-BE49-F238E27FC236}">
                        <a16:creationId xmlns:a16="http://schemas.microsoft.com/office/drawing/2014/main" id="{A8332786-8033-548B-753C-BE52EB8409C7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401521" y="2805443"/>
                    <a:ext cx="137880" cy="13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80003" name="Ink 80002">
                    <a:extLst>
                      <a:ext uri="{FF2B5EF4-FFF2-40B4-BE49-F238E27FC236}">
                        <a16:creationId xmlns:a16="http://schemas.microsoft.com/office/drawing/2014/main" id="{D758C50B-9302-0F94-F6EC-688D323FD587}"/>
                      </a:ext>
                    </a:extLst>
                  </p14:cNvPr>
                  <p14:cNvContentPartPr/>
                  <p14:nvPr/>
                </p14:nvContentPartPr>
                <p14:xfrm>
                  <a:off x="984281" y="2275883"/>
                  <a:ext cx="102960" cy="249480"/>
                </p14:xfrm>
              </p:contentPart>
            </mc:Choice>
            <mc:Fallback xmlns="">
              <p:pic>
                <p:nvPicPr>
                  <p:cNvPr id="80003" name="Ink 80002">
                    <a:extLst>
                      <a:ext uri="{FF2B5EF4-FFF2-40B4-BE49-F238E27FC236}">
                        <a16:creationId xmlns:a16="http://schemas.microsoft.com/office/drawing/2014/main" id="{D758C50B-9302-0F94-F6EC-688D323FD58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975281" y="2267243"/>
                    <a:ext cx="12060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0004" name="Ink 80003">
                    <a:extLst>
                      <a:ext uri="{FF2B5EF4-FFF2-40B4-BE49-F238E27FC236}">
                        <a16:creationId xmlns:a16="http://schemas.microsoft.com/office/drawing/2014/main" id="{54D971DC-809C-8C5D-F913-28AF5078609B}"/>
                      </a:ext>
                    </a:extLst>
                  </p14:cNvPr>
                  <p14:cNvContentPartPr/>
                  <p14:nvPr/>
                </p14:nvContentPartPr>
                <p14:xfrm>
                  <a:off x="1149521" y="2239163"/>
                  <a:ext cx="118440" cy="182880"/>
                </p14:xfrm>
              </p:contentPart>
            </mc:Choice>
            <mc:Fallback xmlns="">
              <p:pic>
                <p:nvPicPr>
                  <p:cNvPr id="80004" name="Ink 80003">
                    <a:extLst>
                      <a:ext uri="{FF2B5EF4-FFF2-40B4-BE49-F238E27FC236}">
                        <a16:creationId xmlns:a16="http://schemas.microsoft.com/office/drawing/2014/main" id="{54D971DC-809C-8C5D-F913-28AF5078609B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140881" y="2230523"/>
                    <a:ext cx="13608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80005" name="Ink 80004">
                    <a:extLst>
                      <a:ext uri="{FF2B5EF4-FFF2-40B4-BE49-F238E27FC236}">
                        <a16:creationId xmlns:a16="http://schemas.microsoft.com/office/drawing/2014/main" id="{4F7ED18E-B17F-2F3E-24B5-DBD96D16323E}"/>
                      </a:ext>
                    </a:extLst>
                  </p14:cNvPr>
                  <p14:cNvContentPartPr/>
                  <p14:nvPr/>
                </p14:nvContentPartPr>
                <p14:xfrm>
                  <a:off x="1397201" y="2266163"/>
                  <a:ext cx="101880" cy="107280"/>
                </p14:xfrm>
              </p:contentPart>
            </mc:Choice>
            <mc:Fallback xmlns="">
              <p:pic>
                <p:nvPicPr>
                  <p:cNvPr id="80005" name="Ink 80004">
                    <a:extLst>
                      <a:ext uri="{FF2B5EF4-FFF2-40B4-BE49-F238E27FC236}">
                        <a16:creationId xmlns:a16="http://schemas.microsoft.com/office/drawing/2014/main" id="{4F7ED18E-B17F-2F3E-24B5-DBD96D16323E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388201" y="2257523"/>
                    <a:ext cx="11952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80006" name="Ink 80005">
                    <a:extLst>
                      <a:ext uri="{FF2B5EF4-FFF2-40B4-BE49-F238E27FC236}">
                        <a16:creationId xmlns:a16="http://schemas.microsoft.com/office/drawing/2014/main" id="{E3C98928-5B94-AB54-DB4E-98E459728DC7}"/>
                      </a:ext>
                    </a:extLst>
                  </p14:cNvPr>
                  <p14:cNvContentPartPr/>
                  <p14:nvPr/>
                </p14:nvContentPartPr>
                <p14:xfrm>
                  <a:off x="1489721" y="2270123"/>
                  <a:ext cx="360" cy="169920"/>
                </p14:xfrm>
              </p:contentPart>
            </mc:Choice>
            <mc:Fallback xmlns="">
              <p:pic>
                <p:nvPicPr>
                  <p:cNvPr id="80006" name="Ink 80005">
                    <a:extLst>
                      <a:ext uri="{FF2B5EF4-FFF2-40B4-BE49-F238E27FC236}">
                        <a16:creationId xmlns:a16="http://schemas.microsoft.com/office/drawing/2014/main" id="{E3C98928-5B94-AB54-DB4E-98E459728DC7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481081" y="2261123"/>
                    <a:ext cx="18000" cy="187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14" name="Group 80013">
              <a:extLst>
                <a:ext uri="{FF2B5EF4-FFF2-40B4-BE49-F238E27FC236}">
                  <a16:creationId xmlns:a16="http://schemas.microsoft.com/office/drawing/2014/main" id="{E42B7921-11AC-B387-BDB8-31101E58A185}"/>
                </a:ext>
              </a:extLst>
            </p:cNvPr>
            <p:cNvGrpSpPr/>
            <p:nvPr/>
          </p:nvGrpSpPr>
          <p:grpSpPr>
            <a:xfrm>
              <a:off x="116681" y="2874923"/>
              <a:ext cx="364320" cy="290880"/>
              <a:chOff x="116681" y="2874923"/>
              <a:chExt cx="364320" cy="29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0008" name="Ink 80007">
                    <a:extLst>
                      <a:ext uri="{FF2B5EF4-FFF2-40B4-BE49-F238E27FC236}">
                        <a16:creationId xmlns:a16="http://schemas.microsoft.com/office/drawing/2014/main" id="{2D97D6BC-9FCC-7343-C3E1-10CFD7A973FE}"/>
                      </a:ext>
                    </a:extLst>
                  </p14:cNvPr>
                  <p14:cNvContentPartPr/>
                  <p14:nvPr/>
                </p14:nvContentPartPr>
                <p14:xfrm>
                  <a:off x="367241" y="2874923"/>
                  <a:ext cx="113760" cy="290880"/>
                </p14:xfrm>
              </p:contentPart>
            </mc:Choice>
            <mc:Fallback xmlns="">
              <p:pic>
                <p:nvPicPr>
                  <p:cNvPr id="80008" name="Ink 80007">
                    <a:extLst>
                      <a:ext uri="{FF2B5EF4-FFF2-40B4-BE49-F238E27FC236}">
                        <a16:creationId xmlns:a16="http://schemas.microsoft.com/office/drawing/2014/main" id="{2D97D6BC-9FCC-7343-C3E1-10CFD7A973F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58601" y="2865923"/>
                    <a:ext cx="131400" cy="30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0009" name="Ink 80008">
                    <a:extLst>
                      <a:ext uri="{FF2B5EF4-FFF2-40B4-BE49-F238E27FC236}">
                        <a16:creationId xmlns:a16="http://schemas.microsoft.com/office/drawing/2014/main" id="{46FE623A-C0F8-D1A2-008A-7CB684978A82}"/>
                      </a:ext>
                    </a:extLst>
                  </p14:cNvPr>
                  <p14:cNvContentPartPr/>
                  <p14:nvPr/>
                </p14:nvContentPartPr>
                <p14:xfrm>
                  <a:off x="214961" y="3040883"/>
                  <a:ext cx="46080" cy="360"/>
                </p14:xfrm>
              </p:contentPart>
            </mc:Choice>
            <mc:Fallback xmlns="">
              <p:pic>
                <p:nvPicPr>
                  <p:cNvPr id="80009" name="Ink 80008">
                    <a:extLst>
                      <a:ext uri="{FF2B5EF4-FFF2-40B4-BE49-F238E27FC236}">
                        <a16:creationId xmlns:a16="http://schemas.microsoft.com/office/drawing/2014/main" id="{46FE623A-C0F8-D1A2-008A-7CB684978A82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05961" y="3031883"/>
                    <a:ext cx="63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0010" name="Ink 80009">
                    <a:extLst>
                      <a:ext uri="{FF2B5EF4-FFF2-40B4-BE49-F238E27FC236}">
                        <a16:creationId xmlns:a16="http://schemas.microsoft.com/office/drawing/2014/main" id="{B6A1239C-6E37-588D-29F6-F9F51465F414}"/>
                      </a:ext>
                    </a:extLst>
                  </p14:cNvPr>
                  <p14:cNvContentPartPr/>
                  <p14:nvPr/>
                </p14:nvContentPartPr>
                <p14:xfrm>
                  <a:off x="116681" y="2956643"/>
                  <a:ext cx="66960" cy="144360"/>
                </p14:xfrm>
              </p:contentPart>
            </mc:Choice>
            <mc:Fallback xmlns="">
              <p:pic>
                <p:nvPicPr>
                  <p:cNvPr id="80010" name="Ink 80009">
                    <a:extLst>
                      <a:ext uri="{FF2B5EF4-FFF2-40B4-BE49-F238E27FC236}">
                        <a16:creationId xmlns:a16="http://schemas.microsoft.com/office/drawing/2014/main" id="{B6A1239C-6E37-588D-29F6-F9F51465F414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08041" y="2948003"/>
                    <a:ext cx="84600" cy="16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13" name="Group 80012">
              <a:extLst>
                <a:ext uri="{FF2B5EF4-FFF2-40B4-BE49-F238E27FC236}">
                  <a16:creationId xmlns:a16="http://schemas.microsoft.com/office/drawing/2014/main" id="{8E0F0FFF-2E30-1624-E1D9-78D3A26E73B9}"/>
                </a:ext>
              </a:extLst>
            </p:cNvPr>
            <p:cNvGrpSpPr/>
            <p:nvPr/>
          </p:nvGrpSpPr>
          <p:grpSpPr>
            <a:xfrm>
              <a:off x="336281" y="2463443"/>
              <a:ext cx="83160" cy="289080"/>
              <a:chOff x="336281" y="2463443"/>
              <a:chExt cx="83160" cy="28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0011" name="Ink 80010">
                    <a:extLst>
                      <a:ext uri="{FF2B5EF4-FFF2-40B4-BE49-F238E27FC236}">
                        <a16:creationId xmlns:a16="http://schemas.microsoft.com/office/drawing/2014/main" id="{05AABD06-BD87-34A9-88AC-EB933ED3A229}"/>
                      </a:ext>
                    </a:extLst>
                  </p14:cNvPr>
                  <p14:cNvContentPartPr/>
                  <p14:nvPr/>
                </p14:nvContentPartPr>
                <p14:xfrm>
                  <a:off x="366521" y="2682683"/>
                  <a:ext cx="5400" cy="69840"/>
                </p14:xfrm>
              </p:contentPart>
            </mc:Choice>
            <mc:Fallback xmlns="">
              <p:pic>
                <p:nvPicPr>
                  <p:cNvPr id="80011" name="Ink 80010">
                    <a:extLst>
                      <a:ext uri="{FF2B5EF4-FFF2-40B4-BE49-F238E27FC236}">
                        <a16:creationId xmlns:a16="http://schemas.microsoft.com/office/drawing/2014/main" id="{05AABD06-BD87-34A9-88AC-EB933ED3A22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357521" y="2673683"/>
                    <a:ext cx="23040" cy="8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0012" name="Ink 80011">
                    <a:extLst>
                      <a:ext uri="{FF2B5EF4-FFF2-40B4-BE49-F238E27FC236}">
                        <a16:creationId xmlns:a16="http://schemas.microsoft.com/office/drawing/2014/main" id="{C63F1247-B579-0E28-EE97-DE3C89587C4C}"/>
                      </a:ext>
                    </a:extLst>
                  </p14:cNvPr>
                  <p14:cNvContentPartPr/>
                  <p14:nvPr/>
                </p14:nvContentPartPr>
                <p14:xfrm>
                  <a:off x="336281" y="2463443"/>
                  <a:ext cx="83160" cy="126720"/>
                </p14:xfrm>
              </p:contentPart>
            </mc:Choice>
            <mc:Fallback xmlns="">
              <p:pic>
                <p:nvPicPr>
                  <p:cNvPr id="80012" name="Ink 80011">
                    <a:extLst>
                      <a:ext uri="{FF2B5EF4-FFF2-40B4-BE49-F238E27FC236}">
                        <a16:creationId xmlns:a16="http://schemas.microsoft.com/office/drawing/2014/main" id="{C63F1247-B579-0E28-EE97-DE3C89587C4C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27641" y="2454443"/>
                    <a:ext cx="100800" cy="144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20" name="Group 80019">
              <a:extLst>
                <a:ext uri="{FF2B5EF4-FFF2-40B4-BE49-F238E27FC236}">
                  <a16:creationId xmlns:a16="http://schemas.microsoft.com/office/drawing/2014/main" id="{680AD16F-FB6A-B5D9-2435-EEB6F29B1BFC}"/>
                </a:ext>
              </a:extLst>
            </p:cNvPr>
            <p:cNvGrpSpPr/>
            <p:nvPr/>
          </p:nvGrpSpPr>
          <p:grpSpPr>
            <a:xfrm>
              <a:off x="511961" y="2948003"/>
              <a:ext cx="261720" cy="139680"/>
              <a:chOff x="511961" y="2948003"/>
              <a:chExt cx="261720" cy="13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0015" name="Ink 80014">
                    <a:extLst>
                      <a:ext uri="{FF2B5EF4-FFF2-40B4-BE49-F238E27FC236}">
                        <a16:creationId xmlns:a16="http://schemas.microsoft.com/office/drawing/2014/main" id="{BC2DC800-5C80-F153-104D-56C4B69D8443}"/>
                      </a:ext>
                    </a:extLst>
                  </p14:cNvPr>
                  <p14:cNvContentPartPr/>
                  <p14:nvPr/>
                </p14:nvContentPartPr>
                <p14:xfrm>
                  <a:off x="528881" y="2985803"/>
                  <a:ext cx="85320" cy="360"/>
                </p14:xfrm>
              </p:contentPart>
            </mc:Choice>
            <mc:Fallback xmlns="">
              <p:pic>
                <p:nvPicPr>
                  <p:cNvPr id="80015" name="Ink 80014">
                    <a:extLst>
                      <a:ext uri="{FF2B5EF4-FFF2-40B4-BE49-F238E27FC236}">
                        <a16:creationId xmlns:a16="http://schemas.microsoft.com/office/drawing/2014/main" id="{BC2DC800-5C80-F153-104D-56C4B69D8443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9881" y="2976803"/>
                    <a:ext cx="102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0016" name="Ink 80015">
                    <a:extLst>
                      <a:ext uri="{FF2B5EF4-FFF2-40B4-BE49-F238E27FC236}">
                        <a16:creationId xmlns:a16="http://schemas.microsoft.com/office/drawing/2014/main" id="{F2C5C80A-7210-98B7-AB4E-BDE4461C8EE0}"/>
                      </a:ext>
                    </a:extLst>
                  </p14:cNvPr>
                  <p14:cNvContentPartPr/>
                  <p14:nvPr/>
                </p14:nvContentPartPr>
                <p14:xfrm>
                  <a:off x="511961" y="3062123"/>
                  <a:ext cx="89640" cy="360"/>
                </p14:xfrm>
              </p:contentPart>
            </mc:Choice>
            <mc:Fallback xmlns="">
              <p:pic>
                <p:nvPicPr>
                  <p:cNvPr id="80016" name="Ink 80015">
                    <a:extLst>
                      <a:ext uri="{FF2B5EF4-FFF2-40B4-BE49-F238E27FC236}">
                        <a16:creationId xmlns:a16="http://schemas.microsoft.com/office/drawing/2014/main" id="{F2C5C80A-7210-98B7-AB4E-BDE4461C8EE0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02961" y="3053483"/>
                    <a:ext cx="107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0017" name="Ink 80016">
                    <a:extLst>
                      <a:ext uri="{FF2B5EF4-FFF2-40B4-BE49-F238E27FC236}">
                        <a16:creationId xmlns:a16="http://schemas.microsoft.com/office/drawing/2014/main" id="{AC4C2898-9FB5-8FCF-FF65-5BA03A5ACFB0}"/>
                      </a:ext>
                    </a:extLst>
                  </p14:cNvPr>
                  <p14:cNvContentPartPr/>
                  <p14:nvPr/>
                </p14:nvContentPartPr>
                <p14:xfrm>
                  <a:off x="680441" y="2948003"/>
                  <a:ext cx="93240" cy="139680"/>
                </p14:xfrm>
              </p:contentPart>
            </mc:Choice>
            <mc:Fallback xmlns="">
              <p:pic>
                <p:nvPicPr>
                  <p:cNvPr id="80017" name="Ink 80016">
                    <a:extLst>
                      <a:ext uri="{FF2B5EF4-FFF2-40B4-BE49-F238E27FC236}">
                        <a16:creationId xmlns:a16="http://schemas.microsoft.com/office/drawing/2014/main" id="{AC4C2898-9FB5-8FCF-FF65-5BA03A5ACFB0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71441" y="2939363"/>
                    <a:ext cx="110880" cy="157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018" name="Ink 80017">
                  <a:extLst>
                    <a:ext uri="{FF2B5EF4-FFF2-40B4-BE49-F238E27FC236}">
                      <a16:creationId xmlns:a16="http://schemas.microsoft.com/office/drawing/2014/main" id="{C0050740-0635-4633-62F7-43986A0C55A7}"/>
                    </a:ext>
                  </a:extLst>
                </p14:cNvPr>
                <p14:cNvContentPartPr/>
                <p14:nvPr/>
              </p14:nvContentPartPr>
              <p14:xfrm>
                <a:off x="384161" y="3284243"/>
                <a:ext cx="360" cy="144360"/>
              </p14:xfrm>
            </p:contentPart>
          </mc:Choice>
          <mc:Fallback xmlns="">
            <p:pic>
              <p:nvPicPr>
                <p:cNvPr id="80018" name="Ink 80017">
                  <a:extLst>
                    <a:ext uri="{FF2B5EF4-FFF2-40B4-BE49-F238E27FC236}">
                      <a16:creationId xmlns:a16="http://schemas.microsoft.com/office/drawing/2014/main" id="{C0050740-0635-4633-62F7-43986A0C55A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75161" y="3275220"/>
                  <a:ext cx="18000" cy="1620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0019" name="Ink 80018">
                  <a:extLst>
                    <a:ext uri="{FF2B5EF4-FFF2-40B4-BE49-F238E27FC236}">
                      <a16:creationId xmlns:a16="http://schemas.microsoft.com/office/drawing/2014/main" id="{F185CA34-BEBF-9192-DD4D-BA3C0E82B5EB}"/>
                    </a:ext>
                  </a:extLst>
                </p14:cNvPr>
                <p14:cNvContentPartPr/>
                <p14:nvPr/>
              </p14:nvContentPartPr>
              <p14:xfrm>
                <a:off x="355361" y="3520403"/>
                <a:ext cx="138960" cy="100080"/>
              </p14:xfrm>
            </p:contentPart>
          </mc:Choice>
          <mc:Fallback xmlns="">
            <p:pic>
              <p:nvPicPr>
                <p:cNvPr id="80019" name="Ink 80018">
                  <a:extLst>
                    <a:ext uri="{FF2B5EF4-FFF2-40B4-BE49-F238E27FC236}">
                      <a16:creationId xmlns:a16="http://schemas.microsoft.com/office/drawing/2014/main" id="{F185CA34-BEBF-9192-DD4D-BA3C0E82B5E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46361" y="3511403"/>
                  <a:ext cx="15660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C03C23-8415-BCC0-92A8-D2F1321581F6}"/>
              </a:ext>
            </a:extLst>
          </p:cNvPr>
          <p:cNvGrpSpPr/>
          <p:nvPr/>
        </p:nvGrpSpPr>
        <p:grpSpPr>
          <a:xfrm>
            <a:off x="173470" y="1015110"/>
            <a:ext cx="8042760" cy="5752907"/>
            <a:chOff x="169241" y="1016856"/>
            <a:chExt cx="8042760" cy="5752907"/>
          </a:xfrm>
        </p:grpSpPr>
        <p:grpSp>
          <p:nvGrpSpPr>
            <p:cNvPr id="79921" name="Group 79920">
              <a:extLst>
                <a:ext uri="{FF2B5EF4-FFF2-40B4-BE49-F238E27FC236}">
                  <a16:creationId xmlns:a16="http://schemas.microsoft.com/office/drawing/2014/main" id="{DFA3A2E3-3ABF-8464-0672-3877711FE353}"/>
                </a:ext>
              </a:extLst>
            </p:cNvPr>
            <p:cNvGrpSpPr/>
            <p:nvPr/>
          </p:nvGrpSpPr>
          <p:grpSpPr>
            <a:xfrm>
              <a:off x="5799994" y="1016856"/>
              <a:ext cx="1656653" cy="5752907"/>
              <a:chOff x="5799994" y="1016856"/>
              <a:chExt cx="1656653" cy="5752907"/>
            </a:xfrm>
          </p:grpSpPr>
          <p:grpSp>
            <p:nvGrpSpPr>
              <p:cNvPr id="79876" name="Group 79875">
                <a:extLst>
                  <a:ext uri="{FF2B5EF4-FFF2-40B4-BE49-F238E27FC236}">
                    <a16:creationId xmlns:a16="http://schemas.microsoft.com/office/drawing/2014/main" id="{8B8C48EA-8362-3C7D-0166-23921A0CDCF0}"/>
                  </a:ext>
                </a:extLst>
              </p:cNvPr>
              <p:cNvGrpSpPr/>
              <p:nvPr/>
            </p:nvGrpSpPr>
            <p:grpSpPr>
              <a:xfrm>
                <a:off x="5799994" y="1016856"/>
                <a:ext cx="1640887" cy="1219200"/>
                <a:chOff x="5799994" y="1016856"/>
                <a:chExt cx="1640887" cy="1219200"/>
              </a:xfrm>
            </p:grpSpPr>
            <p:sp>
              <p:nvSpPr>
                <p:cNvPr id="40" name="Regular Pentagon 39">
                  <a:extLst>
                    <a:ext uri="{FF2B5EF4-FFF2-40B4-BE49-F238E27FC236}">
                      <a16:creationId xmlns:a16="http://schemas.microsoft.com/office/drawing/2014/main" id="{17B85137-44F7-028F-35EC-84A4D2683A5C}"/>
                    </a:ext>
                  </a:extLst>
                </p:cNvPr>
                <p:cNvSpPr/>
                <p:nvPr/>
              </p:nvSpPr>
              <p:spPr>
                <a:xfrm rot="6503465">
                  <a:off x="5799994" y="1016856"/>
                  <a:ext cx="1219200" cy="1219200"/>
                </a:xfrm>
                <a:prstGeom prst="pentagon">
                  <a:avLst/>
                </a:prstGeom>
                <a:solidFill>
                  <a:srgbClr val="FFC000"/>
                </a:solidFill>
                <a:ln w="38100" cmpd="sng"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7355444F-EE0D-16A1-404E-398D651D04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8561" y="1617803"/>
                    <a:ext cx="360" cy="18900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7355444F-EE0D-16A1-404E-398D651D04FD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5879561" y="1608803"/>
                      <a:ext cx="18000" cy="20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82C1582F-CFF0-72B6-099F-EAC1374A00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5961" y="1593683"/>
                    <a:ext cx="360" cy="5112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82C1582F-CFF0-72B6-099F-EAC1374A002F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5956961" y="1584683"/>
                      <a:ext cx="18000" cy="6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1C2DA208-2853-A021-42D8-E5D89B5FCD8B}"/>
                    </a:ext>
                  </a:extLst>
                </p:cNvPr>
                <p:cNvGrpSpPr/>
                <p:nvPr/>
              </p:nvGrpSpPr>
              <p:grpSpPr>
                <a:xfrm>
                  <a:off x="5996921" y="1156283"/>
                  <a:ext cx="193320" cy="203760"/>
                  <a:chOff x="5996921" y="1156283"/>
                  <a:chExt cx="193320" cy="2037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8">
                    <p14:nvContentPartPr>
                      <p14:cNvPr id="49" name="Ink 48">
                        <a:extLst>
                          <a:ext uri="{FF2B5EF4-FFF2-40B4-BE49-F238E27FC236}">
                            <a16:creationId xmlns:a16="http://schemas.microsoft.com/office/drawing/2014/main" id="{4CF9F95F-3320-2651-329C-1C116AFEEC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96921" y="1156283"/>
                      <a:ext cx="114840" cy="203760"/>
                    </p14:xfrm>
                  </p:contentPart>
                </mc:Choice>
                <mc:Fallback xmlns="">
                  <p:pic>
                    <p:nvPicPr>
                      <p:cNvPr id="49" name="Ink 48">
                        <a:extLst>
                          <a:ext uri="{FF2B5EF4-FFF2-40B4-BE49-F238E27FC236}">
                            <a16:creationId xmlns:a16="http://schemas.microsoft.com/office/drawing/2014/main" id="{4CF9F95F-3320-2651-329C-1C116AFEEC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987921" y="1147283"/>
                        <a:ext cx="132480" cy="22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9">
                    <p14:nvContentPartPr>
                      <p14:cNvPr id="50" name="Ink 49">
                        <a:extLst>
                          <a:ext uri="{FF2B5EF4-FFF2-40B4-BE49-F238E27FC236}">
                            <a16:creationId xmlns:a16="http://schemas.microsoft.com/office/drawing/2014/main" id="{44B1BC3B-2EA3-C545-7B45-3AD2B232B3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67921" y="1161323"/>
                      <a:ext cx="22320" cy="34920"/>
                    </p14:xfrm>
                  </p:contentPart>
                </mc:Choice>
                <mc:Fallback xmlns="">
                  <p:pic>
                    <p:nvPicPr>
                      <p:cNvPr id="50" name="Ink 49">
                        <a:extLst>
                          <a:ext uri="{FF2B5EF4-FFF2-40B4-BE49-F238E27FC236}">
                            <a16:creationId xmlns:a16="http://schemas.microsoft.com/office/drawing/2014/main" id="{44B1BC3B-2EA3-C545-7B45-3AD2B232B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158921" y="1152323"/>
                        <a:ext cx="39960" cy="5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0F3FD10-29AD-B9B0-2EC7-3432D06F1013}"/>
                    </a:ext>
                  </a:extLst>
                </p:cNvPr>
                <p:cNvGrpSpPr/>
                <p:nvPr/>
              </p:nvGrpSpPr>
              <p:grpSpPr>
                <a:xfrm>
                  <a:off x="6577601" y="1171043"/>
                  <a:ext cx="173880" cy="206640"/>
                  <a:chOff x="6577601" y="1171043"/>
                  <a:chExt cx="173880" cy="206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0">
                    <p14:nvContentPartPr>
                      <p14:cNvPr id="53" name="Ink 52">
                        <a:extLst>
                          <a:ext uri="{FF2B5EF4-FFF2-40B4-BE49-F238E27FC236}">
                            <a16:creationId xmlns:a16="http://schemas.microsoft.com/office/drawing/2014/main" id="{47807772-AA0E-0D23-39C9-A39F689EACA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77601" y="1171043"/>
                      <a:ext cx="109800" cy="206640"/>
                    </p14:xfrm>
                  </p:contentPart>
                </mc:Choice>
                <mc:Fallback xmlns="">
                  <p:pic>
                    <p:nvPicPr>
                      <p:cNvPr id="53" name="Ink 52">
                        <a:extLst>
                          <a:ext uri="{FF2B5EF4-FFF2-40B4-BE49-F238E27FC236}">
                            <a16:creationId xmlns:a16="http://schemas.microsoft.com/office/drawing/2014/main" id="{47807772-AA0E-0D23-39C9-A39F689EAC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68961" y="1162403"/>
                        <a:ext cx="12744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1">
                    <p14:nvContentPartPr>
                      <p14:cNvPr id="54" name="Ink 53">
                        <a:extLst>
                          <a:ext uri="{FF2B5EF4-FFF2-40B4-BE49-F238E27FC236}">
                            <a16:creationId xmlns:a16="http://schemas.microsoft.com/office/drawing/2014/main" id="{1A460467-B38A-C57E-4F6C-38727638C22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34561" y="1177163"/>
                      <a:ext cx="16920" cy="30960"/>
                    </p14:xfrm>
                  </p:contentPart>
                </mc:Choice>
                <mc:Fallback xmlns="">
                  <p:pic>
                    <p:nvPicPr>
                      <p:cNvPr id="54" name="Ink 53">
                        <a:extLst>
                          <a:ext uri="{FF2B5EF4-FFF2-40B4-BE49-F238E27FC236}">
                            <a16:creationId xmlns:a16="http://schemas.microsoft.com/office/drawing/2014/main" id="{1A460467-B38A-C57E-4F6C-38727638C2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5921" y="1168523"/>
                        <a:ext cx="34560" cy="4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2B2C89C7-287C-5F05-55EE-293EFE5C030A}"/>
                    </a:ext>
                  </a:extLst>
                </p:cNvPr>
                <p:cNvGrpSpPr/>
                <p:nvPr/>
              </p:nvGrpSpPr>
              <p:grpSpPr>
                <a:xfrm>
                  <a:off x="6638441" y="1627883"/>
                  <a:ext cx="208800" cy="250200"/>
                  <a:chOff x="6638441" y="1627883"/>
                  <a:chExt cx="208800" cy="250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2">
                    <p14:nvContentPartPr>
                      <p14:cNvPr id="57" name="Ink 56">
                        <a:extLst>
                          <a:ext uri="{FF2B5EF4-FFF2-40B4-BE49-F238E27FC236}">
                            <a16:creationId xmlns:a16="http://schemas.microsoft.com/office/drawing/2014/main" id="{51DB17B3-3C20-4636-CF5A-EF700FA41A8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8441" y="1678643"/>
                      <a:ext cx="141120" cy="119520"/>
                    </p14:xfrm>
                  </p:contentPart>
                </mc:Choice>
                <mc:Fallback xmlns="">
                  <p:pic>
                    <p:nvPicPr>
                      <p:cNvPr id="57" name="Ink 56">
                        <a:extLst>
                          <a:ext uri="{FF2B5EF4-FFF2-40B4-BE49-F238E27FC236}">
                            <a16:creationId xmlns:a16="http://schemas.microsoft.com/office/drawing/2014/main" id="{51DB17B3-3C20-4636-CF5A-EF700FA41A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29801" y="1669643"/>
                        <a:ext cx="158760" cy="137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3">
                    <p14:nvContentPartPr>
                      <p14:cNvPr id="58" name="Ink 57">
                        <a:extLst>
                          <a:ext uri="{FF2B5EF4-FFF2-40B4-BE49-F238E27FC236}">
                            <a16:creationId xmlns:a16="http://schemas.microsoft.com/office/drawing/2014/main" id="{87FA6D73-53E1-3EDE-45F9-1E241225171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79201" y="1750643"/>
                      <a:ext cx="360" cy="127440"/>
                    </p14:xfrm>
                  </p:contentPart>
                </mc:Choice>
                <mc:Fallback xmlns="">
                  <p:pic>
                    <p:nvPicPr>
                      <p:cNvPr id="58" name="Ink 57">
                        <a:extLst>
                          <a:ext uri="{FF2B5EF4-FFF2-40B4-BE49-F238E27FC236}">
                            <a16:creationId xmlns:a16="http://schemas.microsoft.com/office/drawing/2014/main" id="{87FA6D73-53E1-3EDE-45F9-1E24122517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0201" y="1742003"/>
                        <a:ext cx="18000" cy="145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4">
                    <p14:nvContentPartPr>
                      <p14:cNvPr id="60" name="Ink 59">
                        <a:extLst>
                          <a:ext uri="{FF2B5EF4-FFF2-40B4-BE49-F238E27FC236}">
                            <a16:creationId xmlns:a16="http://schemas.microsoft.com/office/drawing/2014/main" id="{301C32C1-1BD0-275C-DE6B-E165070B48E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46881" y="1627883"/>
                      <a:ext cx="360" cy="79560"/>
                    </p14:xfrm>
                  </p:contentPart>
                </mc:Choice>
                <mc:Fallback xmlns="">
                  <p:pic>
                    <p:nvPicPr>
                      <p:cNvPr id="60" name="Ink 59">
                        <a:extLst>
                          <a:ext uri="{FF2B5EF4-FFF2-40B4-BE49-F238E27FC236}">
                            <a16:creationId xmlns:a16="http://schemas.microsoft.com/office/drawing/2014/main" id="{301C32C1-1BD0-275C-DE6B-E165070B48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838241" y="1619243"/>
                        <a:ext cx="18000" cy="9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97C8A4E2-FE4E-8987-F697-3835BA6971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4201" y="1800323"/>
                    <a:ext cx="177480" cy="29376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97C8A4E2-FE4E-8987-F697-3835BA6971B8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995561" y="1791683"/>
                      <a:ext cx="195120" cy="31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874" name="Group 79873">
                  <a:extLst>
                    <a:ext uri="{FF2B5EF4-FFF2-40B4-BE49-F238E27FC236}">
                      <a16:creationId xmlns:a16="http://schemas.microsoft.com/office/drawing/2014/main" id="{C2BEEE82-4261-7B71-B581-CCE81C28E3E5}"/>
                    </a:ext>
                  </a:extLst>
                </p:cNvPr>
                <p:cNvGrpSpPr/>
                <p:nvPr/>
              </p:nvGrpSpPr>
              <p:grpSpPr>
                <a:xfrm>
                  <a:off x="7234601" y="1847843"/>
                  <a:ext cx="206280" cy="305640"/>
                  <a:chOff x="7234601" y="1847843"/>
                  <a:chExt cx="206280" cy="305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6">
                    <p14:nvContentPartPr>
                      <p14:cNvPr id="63" name="Ink 62">
                        <a:extLst>
                          <a:ext uri="{FF2B5EF4-FFF2-40B4-BE49-F238E27FC236}">
                            <a16:creationId xmlns:a16="http://schemas.microsoft.com/office/drawing/2014/main" id="{7102D2DE-D81D-CB78-FFF4-4C7FD6DBCA7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234601" y="1955123"/>
                      <a:ext cx="121680" cy="198360"/>
                    </p14:xfrm>
                  </p:contentPart>
                </mc:Choice>
                <mc:Fallback xmlns="">
                  <p:pic>
                    <p:nvPicPr>
                      <p:cNvPr id="63" name="Ink 62">
                        <a:extLst>
                          <a:ext uri="{FF2B5EF4-FFF2-40B4-BE49-F238E27FC236}">
                            <a16:creationId xmlns:a16="http://schemas.microsoft.com/office/drawing/2014/main" id="{7102D2DE-D81D-CB78-FFF4-4C7FD6DB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25601" y="1946123"/>
                        <a:ext cx="139320" cy="21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7">
                    <p14:nvContentPartPr>
                      <p14:cNvPr id="79872" name="Ink 79871">
                        <a:extLst>
                          <a:ext uri="{FF2B5EF4-FFF2-40B4-BE49-F238E27FC236}">
                            <a16:creationId xmlns:a16="http://schemas.microsoft.com/office/drawing/2014/main" id="{971B8A74-A5D0-EC0C-9495-B13A211A4CA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14241" y="1847843"/>
                      <a:ext cx="26640" cy="124560"/>
                    </p14:xfrm>
                  </p:contentPart>
                </mc:Choice>
                <mc:Fallback xmlns="">
                  <p:pic>
                    <p:nvPicPr>
                      <p:cNvPr id="79872" name="Ink 79871">
                        <a:extLst>
                          <a:ext uri="{FF2B5EF4-FFF2-40B4-BE49-F238E27FC236}">
                            <a16:creationId xmlns:a16="http://schemas.microsoft.com/office/drawing/2014/main" id="{971B8A74-A5D0-EC0C-9495-B13A211A4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05601" y="1838843"/>
                        <a:ext cx="44280" cy="142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79877" name="Group 79876">
                <a:extLst>
                  <a:ext uri="{FF2B5EF4-FFF2-40B4-BE49-F238E27FC236}">
                    <a16:creationId xmlns:a16="http://schemas.microsoft.com/office/drawing/2014/main" id="{D0ADBAA1-4E3A-6A75-BB9A-3AAA70CCBEEC}"/>
                  </a:ext>
                </a:extLst>
              </p:cNvPr>
              <p:cNvGrpSpPr/>
              <p:nvPr/>
            </p:nvGrpSpPr>
            <p:grpSpPr>
              <a:xfrm>
                <a:off x="5815760" y="3050170"/>
                <a:ext cx="1640887" cy="1219200"/>
                <a:chOff x="5799994" y="1016856"/>
                <a:chExt cx="1640887" cy="1219200"/>
              </a:xfrm>
            </p:grpSpPr>
            <p:sp>
              <p:nvSpPr>
                <p:cNvPr id="79878" name="Regular Pentagon 79877">
                  <a:extLst>
                    <a:ext uri="{FF2B5EF4-FFF2-40B4-BE49-F238E27FC236}">
                      <a16:creationId xmlns:a16="http://schemas.microsoft.com/office/drawing/2014/main" id="{66DF4397-4820-9250-DC59-86E8B9382D54}"/>
                    </a:ext>
                  </a:extLst>
                </p:cNvPr>
                <p:cNvSpPr/>
                <p:nvPr/>
              </p:nvSpPr>
              <p:spPr>
                <a:xfrm rot="6503465">
                  <a:off x="5799994" y="1016856"/>
                  <a:ext cx="1219200" cy="1219200"/>
                </a:xfrm>
                <a:prstGeom prst="pentagon">
                  <a:avLst/>
                </a:prstGeom>
                <a:solidFill>
                  <a:srgbClr val="FFC000"/>
                </a:solidFill>
                <a:ln w="38100" cmpd="sng"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79879" name="Ink 79878">
                      <a:extLst>
                        <a:ext uri="{FF2B5EF4-FFF2-40B4-BE49-F238E27FC236}">
                          <a16:creationId xmlns:a16="http://schemas.microsoft.com/office/drawing/2014/main" id="{AB691666-5722-7A0C-4CB9-AAFDEEB024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8561" y="1617803"/>
                    <a:ext cx="360" cy="189000"/>
                  </p14:xfrm>
                </p:contentPart>
              </mc:Choice>
              <mc:Fallback xmlns="">
                <p:pic>
                  <p:nvPicPr>
                    <p:cNvPr id="79879" name="Ink 79878">
                      <a:extLst>
                        <a:ext uri="{FF2B5EF4-FFF2-40B4-BE49-F238E27FC236}">
                          <a16:creationId xmlns:a16="http://schemas.microsoft.com/office/drawing/2014/main" id="{AB691666-5722-7A0C-4CB9-AAFDEEB0249B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5879561" y="1608803"/>
                      <a:ext cx="18000" cy="20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79880" name="Ink 79879">
                      <a:extLst>
                        <a:ext uri="{FF2B5EF4-FFF2-40B4-BE49-F238E27FC236}">
                          <a16:creationId xmlns:a16="http://schemas.microsoft.com/office/drawing/2014/main" id="{2B6B27F5-B07F-D983-4344-FFFED5FF5F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5961" y="1593683"/>
                    <a:ext cx="360" cy="51120"/>
                  </p14:xfrm>
                </p:contentPart>
              </mc:Choice>
              <mc:Fallback xmlns="">
                <p:pic>
                  <p:nvPicPr>
                    <p:cNvPr id="79880" name="Ink 79879">
                      <a:extLst>
                        <a:ext uri="{FF2B5EF4-FFF2-40B4-BE49-F238E27FC236}">
                          <a16:creationId xmlns:a16="http://schemas.microsoft.com/office/drawing/2014/main" id="{2B6B27F5-B07F-D983-4344-FFFED5FF5F5A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5956961" y="1584683"/>
                      <a:ext cx="18000" cy="6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881" name="Group 79880">
                  <a:extLst>
                    <a:ext uri="{FF2B5EF4-FFF2-40B4-BE49-F238E27FC236}">
                      <a16:creationId xmlns:a16="http://schemas.microsoft.com/office/drawing/2014/main" id="{F3B61B9F-C3B9-5F24-7756-BAEA896F184A}"/>
                    </a:ext>
                  </a:extLst>
                </p:cNvPr>
                <p:cNvGrpSpPr/>
                <p:nvPr/>
              </p:nvGrpSpPr>
              <p:grpSpPr>
                <a:xfrm>
                  <a:off x="5996921" y="1156283"/>
                  <a:ext cx="193320" cy="203760"/>
                  <a:chOff x="5996921" y="1156283"/>
                  <a:chExt cx="193320" cy="2037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0">
                    <p14:nvContentPartPr>
                      <p14:cNvPr id="79893" name="Ink 79892">
                        <a:extLst>
                          <a:ext uri="{FF2B5EF4-FFF2-40B4-BE49-F238E27FC236}">
                            <a16:creationId xmlns:a16="http://schemas.microsoft.com/office/drawing/2014/main" id="{B4013FBE-85AE-E684-AFA3-833E96201B3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96921" y="1156283"/>
                      <a:ext cx="114840" cy="203760"/>
                    </p14:xfrm>
                  </p:contentPart>
                </mc:Choice>
                <mc:Fallback xmlns="">
                  <p:pic>
                    <p:nvPicPr>
                      <p:cNvPr id="79893" name="Ink 79892">
                        <a:extLst>
                          <a:ext uri="{FF2B5EF4-FFF2-40B4-BE49-F238E27FC236}">
                            <a16:creationId xmlns:a16="http://schemas.microsoft.com/office/drawing/2014/main" id="{B4013FBE-85AE-E684-AFA3-833E96201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987921" y="1147283"/>
                        <a:ext cx="132480" cy="22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1">
                    <p14:nvContentPartPr>
                      <p14:cNvPr id="79894" name="Ink 79893">
                        <a:extLst>
                          <a:ext uri="{FF2B5EF4-FFF2-40B4-BE49-F238E27FC236}">
                            <a16:creationId xmlns:a16="http://schemas.microsoft.com/office/drawing/2014/main" id="{832EECEB-11EF-FB78-626B-E5B0F93C8F5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67921" y="1161323"/>
                      <a:ext cx="22320" cy="34920"/>
                    </p14:xfrm>
                  </p:contentPart>
                </mc:Choice>
                <mc:Fallback xmlns="">
                  <p:pic>
                    <p:nvPicPr>
                      <p:cNvPr id="79894" name="Ink 79893">
                        <a:extLst>
                          <a:ext uri="{FF2B5EF4-FFF2-40B4-BE49-F238E27FC236}">
                            <a16:creationId xmlns:a16="http://schemas.microsoft.com/office/drawing/2014/main" id="{832EECEB-11EF-FB78-626B-E5B0F93C8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158921" y="1152323"/>
                        <a:ext cx="39960" cy="5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79882" name="Group 79881">
                  <a:extLst>
                    <a:ext uri="{FF2B5EF4-FFF2-40B4-BE49-F238E27FC236}">
                      <a16:creationId xmlns:a16="http://schemas.microsoft.com/office/drawing/2014/main" id="{0561B7A2-3898-E261-3DC3-C9687729673C}"/>
                    </a:ext>
                  </a:extLst>
                </p:cNvPr>
                <p:cNvGrpSpPr/>
                <p:nvPr/>
              </p:nvGrpSpPr>
              <p:grpSpPr>
                <a:xfrm>
                  <a:off x="6577601" y="1171043"/>
                  <a:ext cx="173880" cy="206640"/>
                  <a:chOff x="6577601" y="1171043"/>
                  <a:chExt cx="173880" cy="206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2">
                    <p14:nvContentPartPr>
                      <p14:cNvPr id="79891" name="Ink 79890">
                        <a:extLst>
                          <a:ext uri="{FF2B5EF4-FFF2-40B4-BE49-F238E27FC236}">
                            <a16:creationId xmlns:a16="http://schemas.microsoft.com/office/drawing/2014/main" id="{A17DDEF3-AD12-5D82-EF99-67C38B214A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77601" y="1171043"/>
                      <a:ext cx="109800" cy="206640"/>
                    </p14:xfrm>
                  </p:contentPart>
                </mc:Choice>
                <mc:Fallback xmlns="">
                  <p:pic>
                    <p:nvPicPr>
                      <p:cNvPr id="79891" name="Ink 79890">
                        <a:extLst>
                          <a:ext uri="{FF2B5EF4-FFF2-40B4-BE49-F238E27FC236}">
                            <a16:creationId xmlns:a16="http://schemas.microsoft.com/office/drawing/2014/main" id="{A17DDEF3-AD12-5D82-EF99-67C38B214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68961" y="1162403"/>
                        <a:ext cx="12744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3">
                    <p14:nvContentPartPr>
                      <p14:cNvPr id="79892" name="Ink 79891">
                        <a:extLst>
                          <a:ext uri="{FF2B5EF4-FFF2-40B4-BE49-F238E27FC236}">
                            <a16:creationId xmlns:a16="http://schemas.microsoft.com/office/drawing/2014/main" id="{F96EE2D9-6C2C-2186-CE81-9AA3757F8E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34561" y="1177163"/>
                      <a:ext cx="16920" cy="30960"/>
                    </p14:xfrm>
                  </p:contentPart>
                </mc:Choice>
                <mc:Fallback xmlns="">
                  <p:pic>
                    <p:nvPicPr>
                      <p:cNvPr id="79892" name="Ink 79891">
                        <a:extLst>
                          <a:ext uri="{FF2B5EF4-FFF2-40B4-BE49-F238E27FC236}">
                            <a16:creationId xmlns:a16="http://schemas.microsoft.com/office/drawing/2014/main" id="{F96EE2D9-6C2C-2186-CE81-9AA3757F8E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5921" y="1168523"/>
                        <a:ext cx="34560" cy="4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79883" name="Group 79882">
                  <a:extLst>
                    <a:ext uri="{FF2B5EF4-FFF2-40B4-BE49-F238E27FC236}">
                      <a16:creationId xmlns:a16="http://schemas.microsoft.com/office/drawing/2014/main" id="{9AFB3CA2-6308-0A6A-DE40-5C2B48423364}"/>
                    </a:ext>
                  </a:extLst>
                </p:cNvPr>
                <p:cNvGrpSpPr/>
                <p:nvPr/>
              </p:nvGrpSpPr>
              <p:grpSpPr>
                <a:xfrm>
                  <a:off x="6638441" y="1627883"/>
                  <a:ext cx="208800" cy="250200"/>
                  <a:chOff x="6638441" y="1627883"/>
                  <a:chExt cx="208800" cy="250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4">
                    <p14:nvContentPartPr>
                      <p14:cNvPr id="79888" name="Ink 79887">
                        <a:extLst>
                          <a:ext uri="{FF2B5EF4-FFF2-40B4-BE49-F238E27FC236}">
                            <a16:creationId xmlns:a16="http://schemas.microsoft.com/office/drawing/2014/main" id="{BA2A2F74-4E53-7519-65ED-7457C09FC6C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8441" y="1678643"/>
                      <a:ext cx="141120" cy="119520"/>
                    </p14:xfrm>
                  </p:contentPart>
                </mc:Choice>
                <mc:Fallback xmlns="">
                  <p:pic>
                    <p:nvPicPr>
                      <p:cNvPr id="79888" name="Ink 79887">
                        <a:extLst>
                          <a:ext uri="{FF2B5EF4-FFF2-40B4-BE49-F238E27FC236}">
                            <a16:creationId xmlns:a16="http://schemas.microsoft.com/office/drawing/2014/main" id="{BA2A2F74-4E53-7519-65ED-7457C09FC6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29801" y="1669643"/>
                        <a:ext cx="158760" cy="137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5">
                    <p14:nvContentPartPr>
                      <p14:cNvPr id="79889" name="Ink 79888">
                        <a:extLst>
                          <a:ext uri="{FF2B5EF4-FFF2-40B4-BE49-F238E27FC236}">
                            <a16:creationId xmlns:a16="http://schemas.microsoft.com/office/drawing/2014/main" id="{2D277D25-4564-6C72-3FCA-4FAB37B810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79201" y="1750643"/>
                      <a:ext cx="360" cy="127440"/>
                    </p14:xfrm>
                  </p:contentPart>
                </mc:Choice>
                <mc:Fallback xmlns="">
                  <p:pic>
                    <p:nvPicPr>
                      <p:cNvPr id="79889" name="Ink 79888">
                        <a:extLst>
                          <a:ext uri="{FF2B5EF4-FFF2-40B4-BE49-F238E27FC236}">
                            <a16:creationId xmlns:a16="http://schemas.microsoft.com/office/drawing/2014/main" id="{2D277D25-4564-6C72-3FCA-4FAB37B810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0201" y="1742003"/>
                        <a:ext cx="18000" cy="145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6">
                    <p14:nvContentPartPr>
                      <p14:cNvPr id="79890" name="Ink 79889">
                        <a:extLst>
                          <a:ext uri="{FF2B5EF4-FFF2-40B4-BE49-F238E27FC236}">
                            <a16:creationId xmlns:a16="http://schemas.microsoft.com/office/drawing/2014/main" id="{320F337E-8EF0-3EE3-0A9D-5414B6D14F2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46881" y="1627883"/>
                      <a:ext cx="360" cy="79560"/>
                    </p14:xfrm>
                  </p:contentPart>
                </mc:Choice>
                <mc:Fallback xmlns="">
                  <p:pic>
                    <p:nvPicPr>
                      <p:cNvPr id="79890" name="Ink 79889">
                        <a:extLst>
                          <a:ext uri="{FF2B5EF4-FFF2-40B4-BE49-F238E27FC236}">
                            <a16:creationId xmlns:a16="http://schemas.microsoft.com/office/drawing/2014/main" id="{320F337E-8EF0-3EE3-0A9D-5414B6D14F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838241" y="1619243"/>
                        <a:ext cx="18000" cy="9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79884" name="Ink 79883">
                      <a:extLst>
                        <a:ext uri="{FF2B5EF4-FFF2-40B4-BE49-F238E27FC236}">
                          <a16:creationId xmlns:a16="http://schemas.microsoft.com/office/drawing/2014/main" id="{9B6A604D-4202-887D-7183-38EBBEB692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4201" y="1800323"/>
                    <a:ext cx="177480" cy="293760"/>
                  </p14:xfrm>
                </p:contentPart>
              </mc:Choice>
              <mc:Fallback xmlns="">
                <p:pic>
                  <p:nvPicPr>
                    <p:cNvPr id="79884" name="Ink 79883">
                      <a:extLst>
                        <a:ext uri="{FF2B5EF4-FFF2-40B4-BE49-F238E27FC236}">
                          <a16:creationId xmlns:a16="http://schemas.microsoft.com/office/drawing/2014/main" id="{9B6A604D-4202-887D-7183-38EBBEB6928A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995561" y="1791683"/>
                      <a:ext cx="195120" cy="31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885" name="Group 79884">
                  <a:extLst>
                    <a:ext uri="{FF2B5EF4-FFF2-40B4-BE49-F238E27FC236}">
                      <a16:creationId xmlns:a16="http://schemas.microsoft.com/office/drawing/2014/main" id="{A78363E8-E5F9-CA83-0534-B3E9D873AFB6}"/>
                    </a:ext>
                  </a:extLst>
                </p:cNvPr>
                <p:cNvGrpSpPr/>
                <p:nvPr/>
              </p:nvGrpSpPr>
              <p:grpSpPr>
                <a:xfrm>
                  <a:off x="7234601" y="1847843"/>
                  <a:ext cx="206280" cy="305640"/>
                  <a:chOff x="7234601" y="1847843"/>
                  <a:chExt cx="206280" cy="305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8">
                    <p14:nvContentPartPr>
                      <p14:cNvPr id="79886" name="Ink 79885">
                        <a:extLst>
                          <a:ext uri="{FF2B5EF4-FFF2-40B4-BE49-F238E27FC236}">
                            <a16:creationId xmlns:a16="http://schemas.microsoft.com/office/drawing/2014/main" id="{83213B6D-669A-2BF7-A96B-7A470A56096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234601" y="1955123"/>
                      <a:ext cx="121680" cy="198360"/>
                    </p14:xfrm>
                  </p:contentPart>
                </mc:Choice>
                <mc:Fallback xmlns="">
                  <p:pic>
                    <p:nvPicPr>
                      <p:cNvPr id="79886" name="Ink 79885">
                        <a:extLst>
                          <a:ext uri="{FF2B5EF4-FFF2-40B4-BE49-F238E27FC236}">
                            <a16:creationId xmlns:a16="http://schemas.microsoft.com/office/drawing/2014/main" id="{83213B6D-669A-2BF7-A96B-7A470A560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25601" y="1946123"/>
                        <a:ext cx="139320" cy="21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9">
                    <p14:nvContentPartPr>
                      <p14:cNvPr id="79887" name="Ink 79886">
                        <a:extLst>
                          <a:ext uri="{FF2B5EF4-FFF2-40B4-BE49-F238E27FC236}">
                            <a16:creationId xmlns:a16="http://schemas.microsoft.com/office/drawing/2014/main" id="{DE82614C-2F8B-98F1-BBE6-3C14422A8D3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14241" y="1847843"/>
                      <a:ext cx="26640" cy="124560"/>
                    </p14:xfrm>
                  </p:contentPart>
                </mc:Choice>
                <mc:Fallback xmlns="">
                  <p:pic>
                    <p:nvPicPr>
                      <p:cNvPr id="79887" name="Ink 79886">
                        <a:extLst>
                          <a:ext uri="{FF2B5EF4-FFF2-40B4-BE49-F238E27FC236}">
                            <a16:creationId xmlns:a16="http://schemas.microsoft.com/office/drawing/2014/main" id="{DE82614C-2F8B-98F1-BBE6-3C14422A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05601" y="1838843"/>
                        <a:ext cx="44280" cy="142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79895" name="Group 79894">
                <a:extLst>
                  <a:ext uri="{FF2B5EF4-FFF2-40B4-BE49-F238E27FC236}">
                    <a16:creationId xmlns:a16="http://schemas.microsoft.com/office/drawing/2014/main" id="{69363B7E-CB8B-41AF-99C9-DC23F88BF93B}"/>
                  </a:ext>
                </a:extLst>
              </p:cNvPr>
              <p:cNvGrpSpPr/>
              <p:nvPr/>
            </p:nvGrpSpPr>
            <p:grpSpPr>
              <a:xfrm>
                <a:off x="5799994" y="4988331"/>
                <a:ext cx="1640887" cy="1219200"/>
                <a:chOff x="5799994" y="1016856"/>
                <a:chExt cx="1640887" cy="1219200"/>
              </a:xfrm>
            </p:grpSpPr>
            <p:sp>
              <p:nvSpPr>
                <p:cNvPr id="79896" name="Regular Pentagon 79895">
                  <a:extLst>
                    <a:ext uri="{FF2B5EF4-FFF2-40B4-BE49-F238E27FC236}">
                      <a16:creationId xmlns:a16="http://schemas.microsoft.com/office/drawing/2014/main" id="{0D1B8353-80E3-3BB4-002A-7959A8AC5974}"/>
                    </a:ext>
                  </a:extLst>
                </p:cNvPr>
                <p:cNvSpPr/>
                <p:nvPr/>
              </p:nvSpPr>
              <p:spPr>
                <a:xfrm rot="6503465">
                  <a:off x="5799994" y="1016856"/>
                  <a:ext cx="1219200" cy="1219200"/>
                </a:xfrm>
                <a:prstGeom prst="pentagon">
                  <a:avLst/>
                </a:prstGeom>
                <a:solidFill>
                  <a:srgbClr val="FFC000"/>
                </a:solidFill>
                <a:ln w="38100" cmpd="sng"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342900" marR="0" indent="-342900" algn="just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79897" name="Ink 79896">
                      <a:extLst>
                        <a:ext uri="{FF2B5EF4-FFF2-40B4-BE49-F238E27FC236}">
                          <a16:creationId xmlns:a16="http://schemas.microsoft.com/office/drawing/2014/main" id="{879C2D75-B792-C932-B668-702C0CACE2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88561" y="1617803"/>
                    <a:ext cx="360" cy="189000"/>
                  </p14:xfrm>
                </p:contentPart>
              </mc:Choice>
              <mc:Fallback xmlns="">
                <p:pic>
                  <p:nvPicPr>
                    <p:cNvPr id="79897" name="Ink 79896">
                      <a:extLst>
                        <a:ext uri="{FF2B5EF4-FFF2-40B4-BE49-F238E27FC236}">
                          <a16:creationId xmlns:a16="http://schemas.microsoft.com/office/drawing/2014/main" id="{879C2D75-B792-C932-B668-702C0CACE2A7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5879561" y="1608803"/>
                      <a:ext cx="18000" cy="20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79898" name="Ink 79897">
                      <a:extLst>
                        <a:ext uri="{FF2B5EF4-FFF2-40B4-BE49-F238E27FC236}">
                          <a16:creationId xmlns:a16="http://schemas.microsoft.com/office/drawing/2014/main" id="{954417C8-795A-B8AA-E93E-C7506E8FE0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5961" y="1593683"/>
                    <a:ext cx="360" cy="51120"/>
                  </p14:xfrm>
                </p:contentPart>
              </mc:Choice>
              <mc:Fallback xmlns="">
                <p:pic>
                  <p:nvPicPr>
                    <p:cNvPr id="79898" name="Ink 79897">
                      <a:extLst>
                        <a:ext uri="{FF2B5EF4-FFF2-40B4-BE49-F238E27FC236}">
                          <a16:creationId xmlns:a16="http://schemas.microsoft.com/office/drawing/2014/main" id="{954417C8-795A-B8AA-E93E-C7506E8FE0C0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5956961" y="1584683"/>
                      <a:ext cx="18000" cy="6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899" name="Group 79898">
                  <a:extLst>
                    <a:ext uri="{FF2B5EF4-FFF2-40B4-BE49-F238E27FC236}">
                      <a16:creationId xmlns:a16="http://schemas.microsoft.com/office/drawing/2014/main" id="{ED5CD81D-17AA-9DCA-463F-33DEE7D54E65}"/>
                    </a:ext>
                  </a:extLst>
                </p:cNvPr>
                <p:cNvGrpSpPr/>
                <p:nvPr/>
              </p:nvGrpSpPr>
              <p:grpSpPr>
                <a:xfrm>
                  <a:off x="5996921" y="1156283"/>
                  <a:ext cx="193320" cy="203760"/>
                  <a:chOff x="5996921" y="1156283"/>
                  <a:chExt cx="193320" cy="2037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2">
                    <p14:nvContentPartPr>
                      <p14:cNvPr id="79911" name="Ink 79910">
                        <a:extLst>
                          <a:ext uri="{FF2B5EF4-FFF2-40B4-BE49-F238E27FC236}">
                            <a16:creationId xmlns:a16="http://schemas.microsoft.com/office/drawing/2014/main" id="{08877EF3-5207-66CE-7338-F9456B8400F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96921" y="1156283"/>
                      <a:ext cx="114840" cy="203760"/>
                    </p14:xfrm>
                  </p:contentPart>
                </mc:Choice>
                <mc:Fallback xmlns="">
                  <p:pic>
                    <p:nvPicPr>
                      <p:cNvPr id="79911" name="Ink 79910">
                        <a:extLst>
                          <a:ext uri="{FF2B5EF4-FFF2-40B4-BE49-F238E27FC236}">
                            <a16:creationId xmlns:a16="http://schemas.microsoft.com/office/drawing/2014/main" id="{08877EF3-5207-66CE-7338-F9456B840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987921" y="1147283"/>
                        <a:ext cx="132480" cy="22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3">
                    <p14:nvContentPartPr>
                      <p14:cNvPr id="79912" name="Ink 79911">
                        <a:extLst>
                          <a:ext uri="{FF2B5EF4-FFF2-40B4-BE49-F238E27FC236}">
                            <a16:creationId xmlns:a16="http://schemas.microsoft.com/office/drawing/2014/main" id="{F5D63569-7002-AE33-ADC5-EC45B0085F3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67921" y="1161323"/>
                      <a:ext cx="22320" cy="34920"/>
                    </p14:xfrm>
                  </p:contentPart>
                </mc:Choice>
                <mc:Fallback xmlns="">
                  <p:pic>
                    <p:nvPicPr>
                      <p:cNvPr id="79912" name="Ink 79911">
                        <a:extLst>
                          <a:ext uri="{FF2B5EF4-FFF2-40B4-BE49-F238E27FC236}">
                            <a16:creationId xmlns:a16="http://schemas.microsoft.com/office/drawing/2014/main" id="{F5D63569-7002-AE33-ADC5-EC45B0085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158921" y="1152323"/>
                        <a:ext cx="39960" cy="5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79900" name="Group 79899">
                  <a:extLst>
                    <a:ext uri="{FF2B5EF4-FFF2-40B4-BE49-F238E27FC236}">
                      <a16:creationId xmlns:a16="http://schemas.microsoft.com/office/drawing/2014/main" id="{1CFF7646-AD0B-8A10-43B8-3DFEA8EC9C8B}"/>
                    </a:ext>
                  </a:extLst>
                </p:cNvPr>
                <p:cNvGrpSpPr/>
                <p:nvPr/>
              </p:nvGrpSpPr>
              <p:grpSpPr>
                <a:xfrm>
                  <a:off x="6577601" y="1171043"/>
                  <a:ext cx="173880" cy="206640"/>
                  <a:chOff x="6577601" y="1171043"/>
                  <a:chExt cx="173880" cy="206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4">
                    <p14:nvContentPartPr>
                      <p14:cNvPr id="79909" name="Ink 79908">
                        <a:extLst>
                          <a:ext uri="{FF2B5EF4-FFF2-40B4-BE49-F238E27FC236}">
                            <a16:creationId xmlns:a16="http://schemas.microsoft.com/office/drawing/2014/main" id="{2B7052EF-BBD5-734D-5863-DCD9C054AC6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77601" y="1171043"/>
                      <a:ext cx="109800" cy="206640"/>
                    </p14:xfrm>
                  </p:contentPart>
                </mc:Choice>
                <mc:Fallback xmlns="">
                  <p:pic>
                    <p:nvPicPr>
                      <p:cNvPr id="79909" name="Ink 79908">
                        <a:extLst>
                          <a:ext uri="{FF2B5EF4-FFF2-40B4-BE49-F238E27FC236}">
                            <a16:creationId xmlns:a16="http://schemas.microsoft.com/office/drawing/2014/main" id="{2B7052EF-BBD5-734D-5863-DCD9C054A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68961" y="1162403"/>
                        <a:ext cx="12744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5">
                    <p14:nvContentPartPr>
                      <p14:cNvPr id="79910" name="Ink 79909">
                        <a:extLst>
                          <a:ext uri="{FF2B5EF4-FFF2-40B4-BE49-F238E27FC236}">
                            <a16:creationId xmlns:a16="http://schemas.microsoft.com/office/drawing/2014/main" id="{EC466477-2771-50EF-F7F5-7EBD1113CB3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34561" y="1177163"/>
                      <a:ext cx="16920" cy="30960"/>
                    </p14:xfrm>
                  </p:contentPart>
                </mc:Choice>
                <mc:Fallback xmlns="">
                  <p:pic>
                    <p:nvPicPr>
                      <p:cNvPr id="79910" name="Ink 79909">
                        <a:extLst>
                          <a:ext uri="{FF2B5EF4-FFF2-40B4-BE49-F238E27FC236}">
                            <a16:creationId xmlns:a16="http://schemas.microsoft.com/office/drawing/2014/main" id="{EC466477-2771-50EF-F7F5-7EBD1113CB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5921" y="1168523"/>
                        <a:ext cx="34560" cy="48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79901" name="Group 79900">
                  <a:extLst>
                    <a:ext uri="{FF2B5EF4-FFF2-40B4-BE49-F238E27FC236}">
                      <a16:creationId xmlns:a16="http://schemas.microsoft.com/office/drawing/2014/main" id="{FD3BBE03-1335-8081-338F-953E8D18D33F}"/>
                    </a:ext>
                  </a:extLst>
                </p:cNvPr>
                <p:cNvGrpSpPr/>
                <p:nvPr/>
              </p:nvGrpSpPr>
              <p:grpSpPr>
                <a:xfrm>
                  <a:off x="6638441" y="1627883"/>
                  <a:ext cx="208800" cy="250200"/>
                  <a:chOff x="6638441" y="1627883"/>
                  <a:chExt cx="208800" cy="2502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6">
                    <p14:nvContentPartPr>
                      <p14:cNvPr id="79906" name="Ink 79905">
                        <a:extLst>
                          <a:ext uri="{FF2B5EF4-FFF2-40B4-BE49-F238E27FC236}">
                            <a16:creationId xmlns:a16="http://schemas.microsoft.com/office/drawing/2014/main" id="{B539A78E-D8FE-7310-8E9A-2B6BCED4E6A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8441" y="1678643"/>
                      <a:ext cx="141120" cy="119520"/>
                    </p14:xfrm>
                  </p:contentPart>
                </mc:Choice>
                <mc:Fallback xmlns="">
                  <p:pic>
                    <p:nvPicPr>
                      <p:cNvPr id="79906" name="Ink 79905">
                        <a:extLst>
                          <a:ext uri="{FF2B5EF4-FFF2-40B4-BE49-F238E27FC236}">
                            <a16:creationId xmlns:a16="http://schemas.microsoft.com/office/drawing/2014/main" id="{B539A78E-D8FE-7310-8E9A-2B6BCED4E6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29801" y="1669643"/>
                        <a:ext cx="158760" cy="137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7">
                    <p14:nvContentPartPr>
                      <p14:cNvPr id="79907" name="Ink 79906">
                        <a:extLst>
                          <a:ext uri="{FF2B5EF4-FFF2-40B4-BE49-F238E27FC236}">
                            <a16:creationId xmlns:a16="http://schemas.microsoft.com/office/drawing/2014/main" id="{D5216D24-AE28-D45E-253A-EC355B1FF46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79201" y="1750643"/>
                      <a:ext cx="360" cy="127440"/>
                    </p14:xfrm>
                  </p:contentPart>
                </mc:Choice>
                <mc:Fallback xmlns="">
                  <p:pic>
                    <p:nvPicPr>
                      <p:cNvPr id="79907" name="Ink 79906">
                        <a:extLst>
                          <a:ext uri="{FF2B5EF4-FFF2-40B4-BE49-F238E27FC236}">
                            <a16:creationId xmlns:a16="http://schemas.microsoft.com/office/drawing/2014/main" id="{D5216D24-AE28-D45E-253A-EC355B1FF4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70201" y="1742003"/>
                        <a:ext cx="18000" cy="145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8">
                    <p14:nvContentPartPr>
                      <p14:cNvPr id="79908" name="Ink 79907">
                        <a:extLst>
                          <a:ext uri="{FF2B5EF4-FFF2-40B4-BE49-F238E27FC236}">
                            <a16:creationId xmlns:a16="http://schemas.microsoft.com/office/drawing/2014/main" id="{69356850-E06E-352D-FB59-8F4CFAA56DE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46881" y="1627883"/>
                      <a:ext cx="360" cy="79560"/>
                    </p14:xfrm>
                  </p:contentPart>
                </mc:Choice>
                <mc:Fallback xmlns="">
                  <p:pic>
                    <p:nvPicPr>
                      <p:cNvPr id="79908" name="Ink 79907">
                        <a:extLst>
                          <a:ext uri="{FF2B5EF4-FFF2-40B4-BE49-F238E27FC236}">
                            <a16:creationId xmlns:a16="http://schemas.microsoft.com/office/drawing/2014/main" id="{69356850-E06E-352D-FB59-8F4CFAA5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838241" y="1619243"/>
                        <a:ext cx="18000" cy="97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79902" name="Ink 79901">
                      <a:extLst>
                        <a:ext uri="{FF2B5EF4-FFF2-40B4-BE49-F238E27FC236}">
                          <a16:creationId xmlns:a16="http://schemas.microsoft.com/office/drawing/2014/main" id="{C36E3FF3-7CF3-6848-E127-0CE5AC6945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04201" y="1800323"/>
                    <a:ext cx="177480" cy="293760"/>
                  </p14:xfrm>
                </p:contentPart>
              </mc:Choice>
              <mc:Fallback xmlns="">
                <p:pic>
                  <p:nvPicPr>
                    <p:cNvPr id="79902" name="Ink 79901">
                      <a:extLst>
                        <a:ext uri="{FF2B5EF4-FFF2-40B4-BE49-F238E27FC236}">
                          <a16:creationId xmlns:a16="http://schemas.microsoft.com/office/drawing/2014/main" id="{C36E3FF3-7CF3-6848-E127-0CE5AC694501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995561" y="1791683"/>
                      <a:ext cx="195120" cy="31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79903" name="Group 79902">
                  <a:extLst>
                    <a:ext uri="{FF2B5EF4-FFF2-40B4-BE49-F238E27FC236}">
                      <a16:creationId xmlns:a16="http://schemas.microsoft.com/office/drawing/2014/main" id="{3BB549F0-D4D1-661D-1AB2-B746E214F459}"/>
                    </a:ext>
                  </a:extLst>
                </p:cNvPr>
                <p:cNvGrpSpPr/>
                <p:nvPr/>
              </p:nvGrpSpPr>
              <p:grpSpPr>
                <a:xfrm>
                  <a:off x="7234601" y="1847843"/>
                  <a:ext cx="206280" cy="305640"/>
                  <a:chOff x="7234601" y="1847843"/>
                  <a:chExt cx="206280" cy="3056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0">
                    <p14:nvContentPartPr>
                      <p14:cNvPr id="79904" name="Ink 79903">
                        <a:extLst>
                          <a:ext uri="{FF2B5EF4-FFF2-40B4-BE49-F238E27FC236}">
                            <a16:creationId xmlns:a16="http://schemas.microsoft.com/office/drawing/2014/main" id="{8B2FCE43-03F6-A3CE-230F-55512734AF8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234601" y="1955123"/>
                      <a:ext cx="121680" cy="198360"/>
                    </p14:xfrm>
                  </p:contentPart>
                </mc:Choice>
                <mc:Fallback xmlns="">
                  <p:pic>
                    <p:nvPicPr>
                      <p:cNvPr id="79904" name="Ink 79903">
                        <a:extLst>
                          <a:ext uri="{FF2B5EF4-FFF2-40B4-BE49-F238E27FC236}">
                            <a16:creationId xmlns:a16="http://schemas.microsoft.com/office/drawing/2014/main" id="{8B2FCE43-03F6-A3CE-230F-55512734AF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25601" y="1946123"/>
                        <a:ext cx="139320" cy="21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1">
                    <p14:nvContentPartPr>
                      <p14:cNvPr id="79905" name="Ink 79904">
                        <a:extLst>
                          <a:ext uri="{FF2B5EF4-FFF2-40B4-BE49-F238E27FC236}">
                            <a16:creationId xmlns:a16="http://schemas.microsoft.com/office/drawing/2014/main" id="{BED7CFC5-1EE7-2337-F603-0B035D7F2AD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14241" y="1847843"/>
                      <a:ext cx="26640" cy="124560"/>
                    </p14:xfrm>
                  </p:contentPart>
                </mc:Choice>
                <mc:Fallback xmlns="">
                  <p:pic>
                    <p:nvPicPr>
                      <p:cNvPr id="79905" name="Ink 79904">
                        <a:extLst>
                          <a:ext uri="{FF2B5EF4-FFF2-40B4-BE49-F238E27FC236}">
                            <a16:creationId xmlns:a16="http://schemas.microsoft.com/office/drawing/2014/main" id="{BED7CFC5-1EE7-2337-F603-0B035D7F2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405601" y="1838843"/>
                        <a:ext cx="44280" cy="142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79913" name="Oval 79912">
                <a:extLst>
                  <a:ext uri="{FF2B5EF4-FFF2-40B4-BE49-F238E27FC236}">
                    <a16:creationId xmlns:a16="http://schemas.microsoft.com/office/drawing/2014/main" id="{19959A1B-6AFB-8B38-CABA-9DB8794E7CF2}"/>
                  </a:ext>
                </a:extLst>
              </p:cNvPr>
              <p:cNvSpPr/>
              <p:nvPr/>
            </p:nvSpPr>
            <p:spPr>
              <a:xfrm>
                <a:off x="6862647" y="2094083"/>
                <a:ext cx="387720" cy="420517"/>
              </a:xfrm>
              <a:prstGeom prst="ellipse">
                <a:avLst/>
              </a:prstGeom>
              <a:solidFill>
                <a:srgbClr val="00B0F0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9914" name="Oval 79913">
                <a:extLst>
                  <a:ext uri="{FF2B5EF4-FFF2-40B4-BE49-F238E27FC236}">
                    <a16:creationId xmlns:a16="http://schemas.microsoft.com/office/drawing/2014/main" id="{6D4F9204-B231-2A0F-FFF3-0FE363DD496E}"/>
                  </a:ext>
                </a:extLst>
              </p:cNvPr>
              <p:cNvSpPr/>
              <p:nvPr/>
            </p:nvSpPr>
            <p:spPr>
              <a:xfrm>
                <a:off x="6899081" y="4139295"/>
                <a:ext cx="387720" cy="420517"/>
              </a:xfrm>
              <a:prstGeom prst="ellipse">
                <a:avLst/>
              </a:prstGeom>
              <a:solidFill>
                <a:srgbClr val="00B0F0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9915" name="Oval 79914">
                <a:extLst>
                  <a:ext uri="{FF2B5EF4-FFF2-40B4-BE49-F238E27FC236}">
                    <a16:creationId xmlns:a16="http://schemas.microsoft.com/office/drawing/2014/main" id="{8E9D9320-0A49-635E-A9A3-D3767964FED5}"/>
                  </a:ext>
                </a:extLst>
              </p:cNvPr>
              <p:cNvSpPr/>
              <p:nvPr/>
            </p:nvSpPr>
            <p:spPr>
              <a:xfrm>
                <a:off x="6902565" y="6055260"/>
                <a:ext cx="387720" cy="420517"/>
              </a:xfrm>
              <a:prstGeom prst="ellipse">
                <a:avLst/>
              </a:prstGeom>
              <a:solidFill>
                <a:srgbClr val="00B0F0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79917" name="Ink 79916">
                    <a:extLst>
                      <a:ext uri="{FF2B5EF4-FFF2-40B4-BE49-F238E27FC236}">
                        <a16:creationId xmlns:a16="http://schemas.microsoft.com/office/drawing/2014/main" id="{29E79721-8CB3-E7D5-3DC3-40BB6D424D7D}"/>
                      </a:ext>
                    </a:extLst>
                  </p14:cNvPr>
                  <p14:cNvContentPartPr/>
                  <p14:nvPr/>
                </p14:nvContentPartPr>
                <p14:xfrm>
                  <a:off x="6768401" y="2552723"/>
                  <a:ext cx="236520" cy="587160"/>
                </p14:xfrm>
              </p:contentPart>
            </mc:Choice>
            <mc:Fallback xmlns="">
              <p:pic>
                <p:nvPicPr>
                  <p:cNvPr id="79917" name="Ink 79916">
                    <a:extLst>
                      <a:ext uri="{FF2B5EF4-FFF2-40B4-BE49-F238E27FC236}">
                        <a16:creationId xmlns:a16="http://schemas.microsoft.com/office/drawing/2014/main" id="{29E79721-8CB3-E7D5-3DC3-40BB6D424D7D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759761" y="2544083"/>
                    <a:ext cx="254160" cy="60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79919" name="Ink 79918">
                    <a:extLst>
                      <a:ext uri="{FF2B5EF4-FFF2-40B4-BE49-F238E27FC236}">
                        <a16:creationId xmlns:a16="http://schemas.microsoft.com/office/drawing/2014/main" id="{D01564F3-AAB6-F7CA-C086-FE68356BE967}"/>
                      </a:ext>
                    </a:extLst>
                  </p14:cNvPr>
                  <p14:cNvContentPartPr/>
                  <p14:nvPr/>
                </p14:nvContentPartPr>
                <p14:xfrm>
                  <a:off x="6781361" y="4548203"/>
                  <a:ext cx="223560" cy="538200"/>
                </p14:xfrm>
              </p:contentPart>
            </mc:Choice>
            <mc:Fallback xmlns="">
              <p:pic>
                <p:nvPicPr>
                  <p:cNvPr id="79919" name="Ink 79918">
                    <a:extLst>
                      <a:ext uri="{FF2B5EF4-FFF2-40B4-BE49-F238E27FC236}">
                        <a16:creationId xmlns:a16="http://schemas.microsoft.com/office/drawing/2014/main" id="{D01564F3-AAB6-F7CA-C086-FE68356BE967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6772721" y="4539203"/>
                    <a:ext cx="241200" cy="55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79920" name="Ink 79919">
                    <a:extLst>
                      <a:ext uri="{FF2B5EF4-FFF2-40B4-BE49-F238E27FC236}">
                        <a16:creationId xmlns:a16="http://schemas.microsoft.com/office/drawing/2014/main" id="{F06230A1-383A-E19C-19AA-D74980785948}"/>
                      </a:ext>
                    </a:extLst>
                  </p14:cNvPr>
                  <p14:cNvContentPartPr/>
                  <p14:nvPr/>
                </p14:nvContentPartPr>
                <p14:xfrm>
                  <a:off x="7023641" y="6487523"/>
                  <a:ext cx="125280" cy="282240"/>
                </p14:xfrm>
              </p:contentPart>
            </mc:Choice>
            <mc:Fallback xmlns="">
              <p:pic>
                <p:nvPicPr>
                  <p:cNvPr id="79920" name="Ink 79919">
                    <a:extLst>
                      <a:ext uri="{FF2B5EF4-FFF2-40B4-BE49-F238E27FC236}">
                        <a16:creationId xmlns:a16="http://schemas.microsoft.com/office/drawing/2014/main" id="{F06230A1-383A-E19C-19AA-D74980785948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7014641" y="6478883"/>
                    <a:ext cx="142920" cy="299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9996" name="Ink 79995">
                  <a:extLst>
                    <a:ext uri="{FF2B5EF4-FFF2-40B4-BE49-F238E27FC236}">
                      <a16:creationId xmlns:a16="http://schemas.microsoft.com/office/drawing/2014/main" id="{79821BE4-8428-7957-BB12-E1C3BF362B51}"/>
                    </a:ext>
                  </a:extLst>
                </p14:cNvPr>
                <p14:cNvContentPartPr/>
                <p14:nvPr/>
              </p14:nvContentPartPr>
              <p14:xfrm>
                <a:off x="6292841" y="2347163"/>
                <a:ext cx="131760" cy="128520"/>
              </p14:xfrm>
            </p:contentPart>
          </mc:Choice>
          <mc:Fallback xmlns="">
            <p:pic>
              <p:nvPicPr>
                <p:cNvPr id="79996" name="Ink 79995">
                  <a:extLst>
                    <a:ext uri="{FF2B5EF4-FFF2-40B4-BE49-F238E27FC236}">
                      <a16:creationId xmlns:a16="http://schemas.microsoft.com/office/drawing/2014/main" id="{79821BE4-8428-7957-BB12-E1C3BF362B5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283841" y="2338188"/>
                  <a:ext cx="149400" cy="1461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79997" name="Ink 79996">
                  <a:extLst>
                    <a:ext uri="{FF2B5EF4-FFF2-40B4-BE49-F238E27FC236}">
                      <a16:creationId xmlns:a16="http://schemas.microsoft.com/office/drawing/2014/main" id="{397C5E93-7199-5245-179B-928172242DFB}"/>
                    </a:ext>
                  </a:extLst>
                </p14:cNvPr>
                <p14:cNvContentPartPr/>
                <p14:nvPr/>
              </p14:nvContentPartPr>
              <p14:xfrm>
                <a:off x="6334961" y="4383323"/>
                <a:ext cx="129960" cy="151200"/>
              </p14:xfrm>
            </p:contentPart>
          </mc:Choice>
          <mc:Fallback xmlns="">
            <p:pic>
              <p:nvPicPr>
                <p:cNvPr id="79997" name="Ink 79996">
                  <a:extLst>
                    <a:ext uri="{FF2B5EF4-FFF2-40B4-BE49-F238E27FC236}">
                      <a16:creationId xmlns:a16="http://schemas.microsoft.com/office/drawing/2014/main" id="{397C5E93-7199-5245-179B-928172242DF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25961" y="4374302"/>
                  <a:ext cx="147600" cy="1688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9998" name="Ink 79997">
                  <a:extLst>
                    <a:ext uri="{FF2B5EF4-FFF2-40B4-BE49-F238E27FC236}">
                      <a16:creationId xmlns:a16="http://schemas.microsoft.com/office/drawing/2014/main" id="{D9F48D0B-9429-A582-B5AF-59D2791A2E00}"/>
                    </a:ext>
                  </a:extLst>
                </p14:cNvPr>
                <p14:cNvContentPartPr/>
                <p14:nvPr/>
              </p14:nvContentPartPr>
              <p14:xfrm>
                <a:off x="6299681" y="6341723"/>
                <a:ext cx="128160" cy="184680"/>
              </p14:xfrm>
            </p:contentPart>
          </mc:Choice>
          <mc:Fallback xmlns="">
            <p:pic>
              <p:nvPicPr>
                <p:cNvPr id="79998" name="Ink 79997">
                  <a:extLst>
                    <a:ext uri="{FF2B5EF4-FFF2-40B4-BE49-F238E27FC236}">
                      <a16:creationId xmlns:a16="http://schemas.microsoft.com/office/drawing/2014/main" id="{D9F48D0B-9429-A582-B5AF-59D2791A2E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290706" y="6332723"/>
                  <a:ext cx="145751" cy="202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023" name="Group 80022">
              <a:extLst>
                <a:ext uri="{FF2B5EF4-FFF2-40B4-BE49-F238E27FC236}">
                  <a16:creationId xmlns:a16="http://schemas.microsoft.com/office/drawing/2014/main" id="{E825EB8D-1543-EDE8-17C8-CDFE5790A852}"/>
                </a:ext>
              </a:extLst>
            </p:cNvPr>
            <p:cNvGrpSpPr/>
            <p:nvPr/>
          </p:nvGrpSpPr>
          <p:grpSpPr>
            <a:xfrm>
              <a:off x="1042961" y="5042483"/>
              <a:ext cx="291240" cy="1235880"/>
              <a:chOff x="1042961" y="5042483"/>
              <a:chExt cx="291240" cy="123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80021" name="Ink 80020">
                    <a:extLst>
                      <a:ext uri="{FF2B5EF4-FFF2-40B4-BE49-F238E27FC236}">
                        <a16:creationId xmlns:a16="http://schemas.microsoft.com/office/drawing/2014/main" id="{DE439DAF-7D4F-DB9E-320D-16C4F671D104}"/>
                      </a:ext>
                    </a:extLst>
                  </p14:cNvPr>
                  <p14:cNvContentPartPr/>
                  <p14:nvPr/>
                </p14:nvContentPartPr>
                <p14:xfrm>
                  <a:off x="1042961" y="5042483"/>
                  <a:ext cx="135720" cy="1235880"/>
                </p14:xfrm>
              </p:contentPart>
            </mc:Choice>
            <mc:Fallback xmlns="">
              <p:pic>
                <p:nvPicPr>
                  <p:cNvPr id="80021" name="Ink 80020">
                    <a:extLst>
                      <a:ext uri="{FF2B5EF4-FFF2-40B4-BE49-F238E27FC236}">
                        <a16:creationId xmlns:a16="http://schemas.microsoft.com/office/drawing/2014/main" id="{DE439DAF-7D4F-DB9E-320D-16C4F671D104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1034321" y="5033483"/>
                    <a:ext cx="153360" cy="12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80022" name="Ink 80021">
                    <a:extLst>
                      <a:ext uri="{FF2B5EF4-FFF2-40B4-BE49-F238E27FC236}">
                        <a16:creationId xmlns:a16="http://schemas.microsoft.com/office/drawing/2014/main" id="{3072E79B-DA85-90F3-03A4-16F51AFCF934}"/>
                      </a:ext>
                    </a:extLst>
                  </p14:cNvPr>
                  <p14:cNvContentPartPr/>
                  <p14:nvPr/>
                </p14:nvContentPartPr>
                <p14:xfrm>
                  <a:off x="1180481" y="5055443"/>
                  <a:ext cx="153720" cy="121320"/>
                </p14:xfrm>
              </p:contentPart>
            </mc:Choice>
            <mc:Fallback xmlns="">
              <p:pic>
                <p:nvPicPr>
                  <p:cNvPr id="80022" name="Ink 80021">
                    <a:extLst>
                      <a:ext uri="{FF2B5EF4-FFF2-40B4-BE49-F238E27FC236}">
                        <a16:creationId xmlns:a16="http://schemas.microsoft.com/office/drawing/2014/main" id="{3072E79B-DA85-90F3-03A4-16F51AFCF934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1171481" y="5046803"/>
                    <a:ext cx="171360" cy="138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30" name="Group 80029">
              <a:extLst>
                <a:ext uri="{FF2B5EF4-FFF2-40B4-BE49-F238E27FC236}">
                  <a16:creationId xmlns:a16="http://schemas.microsoft.com/office/drawing/2014/main" id="{9ECB6ECA-BBE2-3E7A-AF6B-3AC30E04D3A9}"/>
                </a:ext>
              </a:extLst>
            </p:cNvPr>
            <p:cNvGrpSpPr/>
            <p:nvPr/>
          </p:nvGrpSpPr>
          <p:grpSpPr>
            <a:xfrm>
              <a:off x="169241" y="5173523"/>
              <a:ext cx="274680" cy="354240"/>
              <a:chOff x="169241" y="5173523"/>
              <a:chExt cx="274680" cy="35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80024" name="Ink 80023">
                    <a:extLst>
                      <a:ext uri="{FF2B5EF4-FFF2-40B4-BE49-F238E27FC236}">
                        <a16:creationId xmlns:a16="http://schemas.microsoft.com/office/drawing/2014/main" id="{3C69BEE6-72CA-08A4-AE6C-E222DE1D5FBB}"/>
                      </a:ext>
                    </a:extLst>
                  </p14:cNvPr>
                  <p14:cNvContentPartPr/>
                  <p14:nvPr/>
                </p14:nvContentPartPr>
                <p14:xfrm>
                  <a:off x="169241" y="5276123"/>
                  <a:ext cx="111240" cy="251640"/>
                </p14:xfrm>
              </p:contentPart>
            </mc:Choice>
            <mc:Fallback xmlns="">
              <p:pic>
                <p:nvPicPr>
                  <p:cNvPr id="80024" name="Ink 80023">
                    <a:extLst>
                      <a:ext uri="{FF2B5EF4-FFF2-40B4-BE49-F238E27FC236}">
                        <a16:creationId xmlns:a16="http://schemas.microsoft.com/office/drawing/2014/main" id="{3C69BEE6-72CA-08A4-AE6C-E222DE1D5FBB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160241" y="5267123"/>
                    <a:ext cx="12888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80025" name="Ink 80024">
                    <a:extLst>
                      <a:ext uri="{FF2B5EF4-FFF2-40B4-BE49-F238E27FC236}">
                        <a16:creationId xmlns:a16="http://schemas.microsoft.com/office/drawing/2014/main" id="{8B38F37F-4510-AE60-E603-140F6863FEFB}"/>
                      </a:ext>
                    </a:extLst>
                  </p14:cNvPr>
                  <p14:cNvContentPartPr/>
                  <p14:nvPr/>
                </p14:nvContentPartPr>
                <p14:xfrm>
                  <a:off x="306041" y="5173523"/>
                  <a:ext cx="3240" cy="110880"/>
                </p14:xfrm>
              </p:contentPart>
            </mc:Choice>
            <mc:Fallback xmlns="">
              <p:pic>
                <p:nvPicPr>
                  <p:cNvPr id="80025" name="Ink 80024">
                    <a:extLst>
                      <a:ext uri="{FF2B5EF4-FFF2-40B4-BE49-F238E27FC236}">
                        <a16:creationId xmlns:a16="http://schemas.microsoft.com/office/drawing/2014/main" id="{8B38F37F-4510-AE60-E603-140F6863FEFB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97041" y="5164523"/>
                    <a:ext cx="2088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80026" name="Ink 80025">
                    <a:extLst>
                      <a:ext uri="{FF2B5EF4-FFF2-40B4-BE49-F238E27FC236}">
                        <a16:creationId xmlns:a16="http://schemas.microsoft.com/office/drawing/2014/main" id="{C4D30C44-6CE6-DF9C-8BC1-35E18090F9B1}"/>
                      </a:ext>
                    </a:extLst>
                  </p14:cNvPr>
                  <p14:cNvContentPartPr/>
                  <p14:nvPr/>
                </p14:nvContentPartPr>
                <p14:xfrm>
                  <a:off x="387761" y="5403923"/>
                  <a:ext cx="56160" cy="360"/>
                </p14:xfrm>
              </p:contentPart>
            </mc:Choice>
            <mc:Fallback xmlns="">
              <p:pic>
                <p:nvPicPr>
                  <p:cNvPr id="80026" name="Ink 80025">
                    <a:extLst>
                      <a:ext uri="{FF2B5EF4-FFF2-40B4-BE49-F238E27FC236}">
                        <a16:creationId xmlns:a16="http://schemas.microsoft.com/office/drawing/2014/main" id="{C4D30C44-6CE6-DF9C-8BC1-35E18090F9B1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379121" y="5395283"/>
                    <a:ext cx="738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29" name="Group 80028">
              <a:extLst>
                <a:ext uri="{FF2B5EF4-FFF2-40B4-BE49-F238E27FC236}">
                  <a16:creationId xmlns:a16="http://schemas.microsoft.com/office/drawing/2014/main" id="{934E7EF6-8C29-5087-B156-CDAB96F42037}"/>
                </a:ext>
              </a:extLst>
            </p:cNvPr>
            <p:cNvGrpSpPr/>
            <p:nvPr/>
          </p:nvGrpSpPr>
          <p:grpSpPr>
            <a:xfrm>
              <a:off x="625001" y="5180723"/>
              <a:ext cx="141120" cy="327600"/>
              <a:chOff x="625001" y="5180723"/>
              <a:chExt cx="141120" cy="32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0027" name="Ink 80026">
                    <a:extLst>
                      <a:ext uri="{FF2B5EF4-FFF2-40B4-BE49-F238E27FC236}">
                        <a16:creationId xmlns:a16="http://schemas.microsoft.com/office/drawing/2014/main" id="{7B60DC3B-5F8A-F344-95C3-E406A18B8E2D}"/>
                      </a:ext>
                    </a:extLst>
                  </p14:cNvPr>
                  <p14:cNvContentPartPr/>
                  <p14:nvPr/>
                </p14:nvContentPartPr>
                <p14:xfrm>
                  <a:off x="625001" y="5262083"/>
                  <a:ext cx="79200" cy="246240"/>
                </p14:xfrm>
              </p:contentPart>
            </mc:Choice>
            <mc:Fallback xmlns="">
              <p:pic>
                <p:nvPicPr>
                  <p:cNvPr id="80027" name="Ink 80026">
                    <a:extLst>
                      <a:ext uri="{FF2B5EF4-FFF2-40B4-BE49-F238E27FC236}">
                        <a16:creationId xmlns:a16="http://schemas.microsoft.com/office/drawing/2014/main" id="{7B60DC3B-5F8A-F344-95C3-E406A18B8E2D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616361" y="5253083"/>
                    <a:ext cx="9684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80028" name="Ink 80027">
                    <a:extLst>
                      <a:ext uri="{FF2B5EF4-FFF2-40B4-BE49-F238E27FC236}">
                        <a16:creationId xmlns:a16="http://schemas.microsoft.com/office/drawing/2014/main" id="{B8B98CC7-3CE3-512E-8CDC-776C73BCCA6E}"/>
                      </a:ext>
                    </a:extLst>
                  </p14:cNvPr>
                  <p14:cNvContentPartPr/>
                  <p14:nvPr/>
                </p14:nvContentPartPr>
                <p14:xfrm>
                  <a:off x="765761" y="5180723"/>
                  <a:ext cx="360" cy="101160"/>
                </p14:xfrm>
              </p:contentPart>
            </mc:Choice>
            <mc:Fallback xmlns="">
              <p:pic>
                <p:nvPicPr>
                  <p:cNvPr id="80028" name="Ink 80027">
                    <a:extLst>
                      <a:ext uri="{FF2B5EF4-FFF2-40B4-BE49-F238E27FC236}">
                        <a16:creationId xmlns:a16="http://schemas.microsoft.com/office/drawing/2014/main" id="{B8B98CC7-3CE3-512E-8CDC-776C73BCCA6E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756761" y="5172083"/>
                    <a:ext cx="18000" cy="118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040" name="Group 80039">
              <a:extLst>
                <a:ext uri="{FF2B5EF4-FFF2-40B4-BE49-F238E27FC236}">
                  <a16:creationId xmlns:a16="http://schemas.microsoft.com/office/drawing/2014/main" id="{66663D92-F5D8-5AE1-6424-E90AE7328AF7}"/>
                </a:ext>
              </a:extLst>
            </p:cNvPr>
            <p:cNvGrpSpPr/>
            <p:nvPr/>
          </p:nvGrpSpPr>
          <p:grpSpPr>
            <a:xfrm>
              <a:off x="7655801" y="1171763"/>
              <a:ext cx="556200" cy="5304600"/>
              <a:chOff x="7655801" y="1171763"/>
              <a:chExt cx="556200" cy="530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0031" name="Ink 80030">
                    <a:extLst>
                      <a:ext uri="{FF2B5EF4-FFF2-40B4-BE49-F238E27FC236}">
                        <a16:creationId xmlns:a16="http://schemas.microsoft.com/office/drawing/2014/main" id="{EFEA822E-68F2-C444-270F-97BD45E9CF69}"/>
                      </a:ext>
                    </a:extLst>
                  </p14:cNvPr>
                  <p14:cNvContentPartPr/>
                  <p14:nvPr/>
                </p14:nvContentPartPr>
                <p14:xfrm>
                  <a:off x="7685681" y="1551203"/>
                  <a:ext cx="85320" cy="2520360"/>
                </p14:xfrm>
              </p:contentPart>
            </mc:Choice>
            <mc:Fallback xmlns="">
              <p:pic>
                <p:nvPicPr>
                  <p:cNvPr id="80031" name="Ink 80030">
                    <a:extLst>
                      <a:ext uri="{FF2B5EF4-FFF2-40B4-BE49-F238E27FC236}">
                        <a16:creationId xmlns:a16="http://schemas.microsoft.com/office/drawing/2014/main" id="{EFEA822E-68F2-C444-270F-97BD45E9CF69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677041" y="1542563"/>
                    <a:ext cx="102960" cy="253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80032" name="Ink 80031">
                    <a:extLst>
                      <a:ext uri="{FF2B5EF4-FFF2-40B4-BE49-F238E27FC236}">
                        <a16:creationId xmlns:a16="http://schemas.microsoft.com/office/drawing/2014/main" id="{23C2AE8A-DC3F-AE26-832D-13DE1EB518C9}"/>
                      </a:ext>
                    </a:extLst>
                  </p14:cNvPr>
                  <p14:cNvContentPartPr/>
                  <p14:nvPr/>
                </p14:nvContentPartPr>
                <p14:xfrm>
                  <a:off x="7669841" y="3904163"/>
                  <a:ext cx="178920" cy="161280"/>
                </p14:xfrm>
              </p:contentPart>
            </mc:Choice>
            <mc:Fallback xmlns="">
              <p:pic>
                <p:nvPicPr>
                  <p:cNvPr id="80032" name="Ink 80031">
                    <a:extLst>
                      <a:ext uri="{FF2B5EF4-FFF2-40B4-BE49-F238E27FC236}">
                        <a16:creationId xmlns:a16="http://schemas.microsoft.com/office/drawing/2014/main" id="{23C2AE8A-DC3F-AE26-832D-13DE1EB518C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7660841" y="3895523"/>
                    <a:ext cx="19656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80034" name="Ink 80033">
                    <a:extLst>
                      <a:ext uri="{FF2B5EF4-FFF2-40B4-BE49-F238E27FC236}">
                        <a16:creationId xmlns:a16="http://schemas.microsoft.com/office/drawing/2014/main" id="{40FBD4FA-0C62-5E69-7538-14C29A840B0C}"/>
                      </a:ext>
                    </a:extLst>
                  </p14:cNvPr>
                  <p14:cNvContentPartPr/>
                  <p14:nvPr/>
                </p14:nvContentPartPr>
                <p14:xfrm>
                  <a:off x="7655801" y="1230803"/>
                  <a:ext cx="99360" cy="261720"/>
                </p14:xfrm>
              </p:contentPart>
            </mc:Choice>
            <mc:Fallback xmlns="">
              <p:pic>
                <p:nvPicPr>
                  <p:cNvPr id="80034" name="Ink 80033">
                    <a:extLst>
                      <a:ext uri="{FF2B5EF4-FFF2-40B4-BE49-F238E27FC236}">
                        <a16:creationId xmlns:a16="http://schemas.microsoft.com/office/drawing/2014/main" id="{40FBD4FA-0C62-5E69-7538-14C29A840B0C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7646801" y="1221803"/>
                    <a:ext cx="11700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80035" name="Ink 80034">
                    <a:extLst>
                      <a:ext uri="{FF2B5EF4-FFF2-40B4-BE49-F238E27FC236}">
                        <a16:creationId xmlns:a16="http://schemas.microsoft.com/office/drawing/2014/main" id="{05AAD9BC-8336-8C25-1807-9BE9B4FDC2AB}"/>
                      </a:ext>
                    </a:extLst>
                  </p14:cNvPr>
                  <p14:cNvContentPartPr/>
                  <p14:nvPr/>
                </p14:nvContentPartPr>
                <p14:xfrm>
                  <a:off x="7806641" y="1171763"/>
                  <a:ext cx="7920" cy="145440"/>
                </p14:xfrm>
              </p:contentPart>
            </mc:Choice>
            <mc:Fallback xmlns="">
              <p:pic>
                <p:nvPicPr>
                  <p:cNvPr id="80035" name="Ink 80034">
                    <a:extLst>
                      <a:ext uri="{FF2B5EF4-FFF2-40B4-BE49-F238E27FC236}">
                        <a16:creationId xmlns:a16="http://schemas.microsoft.com/office/drawing/2014/main" id="{05AAD9BC-8336-8C25-1807-9BE9B4FDC2AB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7797641" y="1162763"/>
                    <a:ext cx="2556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80037" name="Ink 80036">
                    <a:extLst>
                      <a:ext uri="{FF2B5EF4-FFF2-40B4-BE49-F238E27FC236}">
                        <a16:creationId xmlns:a16="http://schemas.microsoft.com/office/drawing/2014/main" id="{31148EF5-E4EB-3F8C-68C7-C16EE050FE6B}"/>
                      </a:ext>
                    </a:extLst>
                  </p14:cNvPr>
                  <p14:cNvContentPartPr/>
                  <p14:nvPr/>
                </p14:nvContentPartPr>
                <p14:xfrm>
                  <a:off x="7811321" y="4082363"/>
                  <a:ext cx="81360" cy="2283480"/>
                </p14:xfrm>
              </p:contentPart>
            </mc:Choice>
            <mc:Fallback xmlns="">
              <p:pic>
                <p:nvPicPr>
                  <p:cNvPr id="80037" name="Ink 80036">
                    <a:extLst>
                      <a:ext uri="{FF2B5EF4-FFF2-40B4-BE49-F238E27FC236}">
                        <a16:creationId xmlns:a16="http://schemas.microsoft.com/office/drawing/2014/main" id="{31148EF5-E4EB-3F8C-68C7-C16EE050FE6B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7802681" y="4073723"/>
                    <a:ext cx="99000" cy="230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80038" name="Ink 80037">
                    <a:extLst>
                      <a:ext uri="{FF2B5EF4-FFF2-40B4-BE49-F238E27FC236}">
                        <a16:creationId xmlns:a16="http://schemas.microsoft.com/office/drawing/2014/main" id="{FC90C30D-C088-C0A6-B5A6-142CA5E59C66}"/>
                      </a:ext>
                    </a:extLst>
                  </p14:cNvPr>
                  <p14:cNvContentPartPr/>
                  <p14:nvPr/>
                </p14:nvContentPartPr>
                <p14:xfrm>
                  <a:off x="8011121" y="6189443"/>
                  <a:ext cx="89280" cy="286920"/>
                </p14:xfrm>
              </p:contentPart>
            </mc:Choice>
            <mc:Fallback xmlns="">
              <p:pic>
                <p:nvPicPr>
                  <p:cNvPr id="80038" name="Ink 80037">
                    <a:extLst>
                      <a:ext uri="{FF2B5EF4-FFF2-40B4-BE49-F238E27FC236}">
                        <a16:creationId xmlns:a16="http://schemas.microsoft.com/office/drawing/2014/main" id="{FC90C30D-C088-C0A6-B5A6-142CA5E59C66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8002481" y="6180803"/>
                    <a:ext cx="10692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80039" name="Ink 80038">
                    <a:extLst>
                      <a:ext uri="{FF2B5EF4-FFF2-40B4-BE49-F238E27FC236}">
                        <a16:creationId xmlns:a16="http://schemas.microsoft.com/office/drawing/2014/main" id="{72825BAE-9E7D-E5AE-2AB4-BBB40D506BDB}"/>
                      </a:ext>
                    </a:extLst>
                  </p14:cNvPr>
                  <p14:cNvContentPartPr/>
                  <p14:nvPr/>
                </p14:nvContentPartPr>
                <p14:xfrm>
                  <a:off x="8211641" y="6013043"/>
                  <a:ext cx="360" cy="196560"/>
                </p14:xfrm>
              </p:contentPart>
            </mc:Choice>
            <mc:Fallback xmlns="">
              <p:pic>
                <p:nvPicPr>
                  <p:cNvPr id="80039" name="Ink 80038">
                    <a:extLst>
                      <a:ext uri="{FF2B5EF4-FFF2-40B4-BE49-F238E27FC236}">
                        <a16:creationId xmlns:a16="http://schemas.microsoft.com/office/drawing/2014/main" id="{72825BAE-9E7D-E5AE-2AB4-BBB40D506BDB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8202641" y="6004043"/>
                    <a:ext cx="18000" cy="214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18BA89E-0DB0-4898-FD29-3E08EE7799FE}"/>
              </a:ext>
            </a:extLst>
          </p:cNvPr>
          <p:cNvSpPr txBox="1"/>
          <p:nvPr/>
        </p:nvSpPr>
        <p:spPr>
          <a:xfrm>
            <a:off x="173470" y="1296592"/>
            <a:ext cx="8899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Ribose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Sugar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B675E-D9E0-F77E-22B8-7D4E01BB6A7E}"/>
              </a:ext>
            </a:extLst>
          </p:cNvPr>
          <p:cNvSpPr txBox="1"/>
          <p:nvPr/>
        </p:nvSpPr>
        <p:spPr>
          <a:xfrm>
            <a:off x="56815" y="3667057"/>
            <a:ext cx="128272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Phosphate</a:t>
            </a: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backbone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BC0CD-6DB3-A13A-F052-5F0F615E95C8}"/>
              </a:ext>
            </a:extLst>
          </p:cNvPr>
          <p:cNvSpPr txBox="1"/>
          <p:nvPr/>
        </p:nvSpPr>
        <p:spPr>
          <a:xfrm>
            <a:off x="3225257" y="2090819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Nucleotide backbone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78DF8B-22C8-0771-03DB-93014A8955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18"/>
    </mc:Choice>
    <mc:Fallback xmlns="">
      <p:transition spd="slow" advTm="13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5" grpId="1"/>
      <p:bldP spid="8" grpId="0"/>
      <p:bldP spid="8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B22F1-E1D4-52A7-AC8B-178BF85A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8AF08D4-3348-251E-8AB3-8F92B90D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766" y="16797"/>
            <a:ext cx="474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Where is energy spent?</a:t>
            </a:r>
            <a:endParaRPr lang="en-US" sz="2800" dirty="0">
              <a:latin typeface="Comic Sans MS" charset="0"/>
              <a:sym typeface="Wingdings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C2B425-CEEC-CCEB-498E-AFCB8DB8B305}"/>
              </a:ext>
            </a:extLst>
          </p:cNvPr>
          <p:cNvGrpSpPr/>
          <p:nvPr/>
        </p:nvGrpSpPr>
        <p:grpSpPr>
          <a:xfrm>
            <a:off x="2004360" y="3200400"/>
            <a:ext cx="4548840" cy="1717083"/>
            <a:chOff x="4635706" y="578010"/>
            <a:chExt cx="4548840" cy="171708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63D858B-237A-93A8-2B54-2A0E055518ED}"/>
                </a:ext>
              </a:extLst>
            </p:cNvPr>
            <p:cNvGrpSpPr/>
            <p:nvPr/>
          </p:nvGrpSpPr>
          <p:grpSpPr>
            <a:xfrm>
              <a:off x="4635706" y="578010"/>
              <a:ext cx="2210940" cy="1717083"/>
              <a:chOff x="5790157" y="536748"/>
              <a:chExt cx="2210940" cy="1717083"/>
            </a:xfrm>
          </p:grpSpPr>
          <p:pic>
            <p:nvPicPr>
              <p:cNvPr id="76" name="Picture 8" descr="A strong man pushing a big rock up hill to Vector Image">
                <a:extLst>
                  <a:ext uri="{FF2B5EF4-FFF2-40B4-BE49-F238E27FC236}">
                    <a16:creationId xmlns:a16="http://schemas.microsoft.com/office/drawing/2014/main" id="{2D2C1393-AE0E-C73D-B2CB-45DE20B2C5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157" y="536748"/>
                <a:ext cx="2201205" cy="1717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A746E14-995C-4A43-DB32-1B7E9D437D4D}"/>
                  </a:ext>
                </a:extLst>
              </p:cNvPr>
              <p:cNvSpPr/>
              <p:nvPr/>
            </p:nvSpPr>
            <p:spPr>
              <a:xfrm>
                <a:off x="6584064" y="933689"/>
                <a:ext cx="4988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800" b="1" dirty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Q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356B9EF-6CFD-4658-065D-3E0E82D590CB}"/>
                  </a:ext>
                </a:extLst>
              </p:cNvPr>
              <p:cNvSpPr/>
              <p:nvPr/>
            </p:nvSpPr>
            <p:spPr>
              <a:xfrm>
                <a:off x="7362781" y="1228018"/>
                <a:ext cx="6383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800" b="1" dirty="0">
                    <a:solidFill>
                      <a:schemeClr val="bg1"/>
                    </a:solidFill>
                    <a:latin typeface="Symbol" pitchFamily="2" charset="2"/>
                    <a:cs typeface="Comic Sans MS"/>
                  </a:rPr>
                  <a:t>D</a:t>
                </a:r>
                <a:r>
                  <a:rPr lang="en-US" sz="2800" b="1" dirty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V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8AE642B7-3B5F-13A8-1C38-65E632A79B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2660" y="933689"/>
                <a:ext cx="0" cy="29432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A2FC0595-1B9B-0DC9-26CE-AA2DF22CC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2660" y="1751238"/>
                <a:ext cx="0" cy="44220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75" name="Picture 10" descr="Boulder rocks stone crisis rolling fall down on a run away man from steep  mountain hill slope. Covid, financial recession, climate change,  biodiversity collapse. Vector concept danger, risk, problem. Stock Vector |">
              <a:extLst>
                <a:ext uri="{FF2B5EF4-FFF2-40B4-BE49-F238E27FC236}">
                  <a16:creationId xmlns:a16="http://schemas.microsoft.com/office/drawing/2014/main" id="{9F93CA74-D043-37CF-F4A2-3924E2E5D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338" y="578010"/>
              <a:ext cx="2232208" cy="1717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566D917-90A5-E6D9-8B55-CE4563B40C14}"/>
              </a:ext>
            </a:extLst>
          </p:cNvPr>
          <p:cNvGrpSpPr/>
          <p:nvPr/>
        </p:nvGrpSpPr>
        <p:grpSpPr>
          <a:xfrm>
            <a:off x="1445458" y="2958923"/>
            <a:ext cx="1791000" cy="1160280"/>
            <a:chOff x="1269898" y="2120723"/>
            <a:chExt cx="1791000" cy="11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F27F62D-8790-C0A3-FB83-14B8407485B4}"/>
                    </a:ext>
                  </a:extLst>
                </p14:cNvPr>
                <p14:cNvContentPartPr/>
                <p14:nvPr/>
              </p14:nvContentPartPr>
              <p14:xfrm>
                <a:off x="1269898" y="2140523"/>
                <a:ext cx="1744200" cy="1140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F27F62D-8790-C0A3-FB83-14B8407485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60898" y="2131523"/>
                  <a:ext cx="1761840" cy="11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96FFD14-3D44-FB8F-B13F-FDDACBBC271D}"/>
                    </a:ext>
                  </a:extLst>
                </p14:cNvPr>
                <p14:cNvContentPartPr/>
                <p14:nvPr/>
              </p14:nvContentPartPr>
              <p14:xfrm>
                <a:off x="2892058" y="2120723"/>
                <a:ext cx="168840" cy="2026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96FFD14-3D44-FB8F-B13F-FDDACBBC271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83058" y="2111723"/>
                  <a:ext cx="18648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2048B88-5109-BEBF-8A33-0125DC531817}"/>
              </a:ext>
            </a:extLst>
          </p:cNvPr>
          <p:cNvGrpSpPr/>
          <p:nvPr/>
        </p:nvGrpSpPr>
        <p:grpSpPr>
          <a:xfrm>
            <a:off x="5507338" y="2869283"/>
            <a:ext cx="1413360" cy="1083600"/>
            <a:chOff x="5331778" y="2031083"/>
            <a:chExt cx="1413360" cy="10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F4A92E2-51A6-DF7D-CFFB-67E9D8E7336D}"/>
                    </a:ext>
                  </a:extLst>
                </p14:cNvPr>
                <p14:cNvContentPartPr/>
                <p14:nvPr/>
              </p14:nvContentPartPr>
              <p14:xfrm>
                <a:off x="5331778" y="2031083"/>
                <a:ext cx="1345680" cy="1083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F4A92E2-51A6-DF7D-CFFB-67E9D8E7336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22778" y="2022083"/>
                  <a:ext cx="1363320" cy="11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A7BB502-D734-7EC9-2249-3B57F8D7CD96}"/>
                    </a:ext>
                  </a:extLst>
                </p14:cNvPr>
                <p14:cNvContentPartPr/>
                <p14:nvPr/>
              </p14:nvContentPartPr>
              <p14:xfrm>
                <a:off x="6427978" y="2953403"/>
                <a:ext cx="317160" cy="160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A7BB502-D734-7EC9-2249-3B57F8D7CD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18978" y="2944763"/>
                  <a:ext cx="334800" cy="178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A441B5E5-C24C-ACFE-CC9D-863EA9BF375A}"/>
              </a:ext>
            </a:extLst>
          </p:cNvPr>
          <p:cNvSpPr txBox="1"/>
          <p:nvPr/>
        </p:nvSpPr>
        <p:spPr>
          <a:xfrm>
            <a:off x="865296" y="1374837"/>
            <a:ext cx="2371162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Upgradient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(Charging a battery)</a:t>
            </a:r>
          </a:p>
          <a:p>
            <a:pPr algn="l">
              <a:buNone/>
            </a:pPr>
            <a:br>
              <a:rPr lang="en-US" sz="1800" dirty="0"/>
            </a:br>
            <a:r>
              <a:rPr lang="en-US" sz="1800" dirty="0"/>
              <a:t>Work done ON it</a:t>
            </a:r>
          </a:p>
          <a:p>
            <a:pPr algn="l">
              <a:buNone/>
            </a:pPr>
            <a:r>
              <a:rPr lang="en-US" sz="1800" dirty="0"/>
              <a:t>(energy spent)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6A9135-9DDE-CE7A-0D9D-9449DC8A543F}"/>
              </a:ext>
            </a:extLst>
          </p:cNvPr>
          <p:cNvSpPr txBox="1"/>
          <p:nvPr/>
        </p:nvSpPr>
        <p:spPr>
          <a:xfrm>
            <a:off x="6180178" y="1305787"/>
            <a:ext cx="269336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Downgradient </a:t>
            </a:r>
            <a:br>
              <a:rPr lang="en-US" sz="1800" dirty="0"/>
            </a:br>
            <a:r>
              <a:rPr lang="en-US" sz="1800" dirty="0"/>
              <a:t>(Discharging a battery)</a:t>
            </a:r>
          </a:p>
          <a:p>
            <a:pPr algn="l">
              <a:buNone/>
            </a:pPr>
            <a:br>
              <a:rPr lang="en-US" sz="1800" dirty="0"/>
            </a:br>
            <a:r>
              <a:rPr lang="en-US" sz="1800" dirty="0"/>
              <a:t>Work done BY it</a:t>
            </a:r>
          </a:p>
          <a:p>
            <a:pPr algn="l">
              <a:buNone/>
            </a:pPr>
            <a:r>
              <a:rPr lang="en-US" sz="1800" dirty="0"/>
              <a:t>(energy recovered)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1B4DEA2-CAAB-B645-CD97-517CCCF7EF7A}"/>
              </a:ext>
            </a:extLst>
          </p:cNvPr>
          <p:cNvSpPr txBox="1"/>
          <p:nvPr/>
        </p:nvSpPr>
        <p:spPr>
          <a:xfrm>
            <a:off x="2514600" y="5329006"/>
            <a:ext cx="383310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Difference is the wasted expense</a:t>
            </a:r>
          </a:p>
          <a:p>
            <a:pPr algn="l">
              <a:buNone/>
            </a:pPr>
            <a:r>
              <a:rPr lang="en-US" sz="1800" dirty="0"/>
              <a:t>(e.g. friction, Ohmic losses)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08747D-D472-5CD0-E9BF-118C69A20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53"/>
    </mc:Choice>
    <mc:Fallback xmlns="">
      <p:transition spd="slow" advTm="4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1C9D1-D01D-93D9-E71D-AC85B3AD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 descr="Diagram of a diagram of a drain&#10;&#10;Description automatically generated">
            <a:extLst>
              <a:ext uri="{FF2B5EF4-FFF2-40B4-BE49-F238E27FC236}">
                <a16:creationId xmlns:a16="http://schemas.microsoft.com/office/drawing/2014/main" id="{0697A606-4E69-DBD7-CC01-AB6DE713C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2550"/>
            <a:ext cx="7772400" cy="409271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904B69E-83D2-E620-820E-F3E074C4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69" y="21374"/>
            <a:ext cx="8483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Energy spent in restoring state by battery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C2CCA-671B-115D-F9CA-99C5E9EE97B9}"/>
              </a:ext>
            </a:extLst>
          </p:cNvPr>
          <p:cNvGrpSpPr/>
          <p:nvPr/>
        </p:nvGrpSpPr>
        <p:grpSpPr>
          <a:xfrm flipH="1">
            <a:off x="428297" y="3845787"/>
            <a:ext cx="1296663" cy="737718"/>
            <a:chOff x="1269898" y="2120723"/>
            <a:chExt cx="1791000" cy="11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558CCE-8E98-D1DB-6A72-75C98104DCAF}"/>
                    </a:ext>
                  </a:extLst>
                </p14:cNvPr>
                <p14:cNvContentPartPr/>
                <p14:nvPr/>
              </p14:nvContentPartPr>
              <p14:xfrm>
                <a:off x="1269898" y="2140523"/>
                <a:ext cx="1744200" cy="1140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558CCE-8E98-D1DB-6A72-75C98104DC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7468" y="2126373"/>
                  <a:ext cx="1768563" cy="11682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1351345-B931-D4CD-6FE1-870B7D9A4937}"/>
                    </a:ext>
                  </a:extLst>
                </p14:cNvPr>
                <p14:cNvContentPartPr/>
                <p14:nvPr/>
              </p14:nvContentPartPr>
              <p14:xfrm>
                <a:off x="2892058" y="2120723"/>
                <a:ext cx="168840" cy="202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1351345-B931-D4CD-6FE1-870B7D9A49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79643" y="2106569"/>
                  <a:ext cx="193173" cy="23042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6232AB-0EF4-76B4-F647-0FB7A7A9B94D}"/>
              </a:ext>
            </a:extLst>
          </p:cNvPr>
          <p:cNvGrpSpPr/>
          <p:nvPr/>
        </p:nvGrpSpPr>
        <p:grpSpPr>
          <a:xfrm>
            <a:off x="1524000" y="1517770"/>
            <a:ext cx="1419317" cy="725129"/>
            <a:chOff x="5331778" y="2031083"/>
            <a:chExt cx="1413360" cy="108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DCF400-B4A0-6AFF-3F80-A1EC2EB05C42}"/>
                    </a:ext>
                  </a:extLst>
                </p14:cNvPr>
                <p14:cNvContentPartPr/>
                <p14:nvPr/>
              </p14:nvContentPartPr>
              <p14:xfrm>
                <a:off x="5331778" y="2031083"/>
                <a:ext cx="1345680" cy="1083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DCF400-B4A0-6AFF-3F80-A1EC2EB05C4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22816" y="2017632"/>
                  <a:ext cx="1363245" cy="11099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C0A488F-1F3B-6EE4-6083-3666DC94512D}"/>
                    </a:ext>
                  </a:extLst>
                </p14:cNvPr>
                <p14:cNvContentPartPr/>
                <p14:nvPr/>
              </p14:nvContentPartPr>
              <p14:xfrm>
                <a:off x="6427978" y="2953403"/>
                <a:ext cx="317160" cy="160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C0A488F-1F3B-6EE4-6083-3666DC94512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19019" y="2940486"/>
                  <a:ext cx="334720" cy="18729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B40C6F-CBEC-91B7-A221-E0BED1D1C43B}"/>
              </a:ext>
            </a:extLst>
          </p:cNvPr>
          <p:cNvSpPr txBox="1"/>
          <p:nvPr/>
        </p:nvSpPr>
        <p:spPr>
          <a:xfrm>
            <a:off x="-36786" y="730408"/>
            <a:ext cx="941956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Down gradient (FET/ions in channel pushing towards equilibrium)</a:t>
            </a:r>
          </a:p>
          <a:p>
            <a:pPr algn="l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117B68-E4BF-118E-E70B-902DFF057282}"/>
              </a:ext>
            </a:extLst>
          </p:cNvPr>
          <p:cNvSpPr txBox="1"/>
          <p:nvPr/>
        </p:nvSpPr>
        <p:spPr>
          <a:xfrm>
            <a:off x="183619" y="5665927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Up gradient (Battery/ion pump restoring device equilibrium)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AB729B0-2B66-7384-4623-AF3B4A20A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57"/>
    </mc:Choice>
    <mc:Fallback xmlns="">
      <p:transition spd="slow" advTm="10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644185" y="1066800"/>
            <a:ext cx="8012130" cy="393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Copy can be ‘free’ – but the energy cost</a:t>
            </a:r>
          </a:p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is in the </a:t>
            </a:r>
            <a:r>
              <a:rPr lang="en-US" sz="3200" b="1" dirty="0">
                <a:solidFill>
                  <a:srgbClr val="0000FF"/>
                </a:solidFill>
                <a:highlight>
                  <a:srgbClr val="FFFF00"/>
                </a:highlight>
              </a:rPr>
              <a:t>resetting</a:t>
            </a:r>
            <a:r>
              <a:rPr lang="en-US" sz="3200" b="1" dirty="0">
                <a:solidFill>
                  <a:srgbClr val="0000FF"/>
                </a:solidFill>
              </a:rPr>
              <a:t>… e.g. erasing the bits </a:t>
            </a:r>
          </a:p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with the piezo by applying voltage </a:t>
            </a:r>
          </a:p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deliberately and deterministically. </a:t>
            </a:r>
            <a:br>
              <a:rPr lang="en-US" sz="3200" b="1" dirty="0">
                <a:solidFill>
                  <a:srgbClr val="0000FF"/>
                </a:solidFill>
              </a:rPr>
            </a:b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But in biology, we don’t apply voltages. It</a:t>
            </a:r>
          </a:p>
          <a:p>
            <a:pPr>
              <a:buNone/>
            </a:pPr>
            <a:r>
              <a:rPr lang="en-US" sz="3200" b="1" dirty="0">
                <a:solidFill>
                  <a:srgbClr val="0000FF"/>
                </a:solidFill>
              </a:rPr>
              <a:t>is all thermal – how does that work then?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3730B6-F220-33B2-327E-FA18216D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2"/>
    </mc:Choice>
    <mc:Fallback xmlns="">
      <p:transition spd="slow" advTm="5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A149E-C05B-8D33-0198-CD812D88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42" name="Rounded Rectangle 241">
            <a:extLst>
              <a:ext uri="{FF2B5EF4-FFF2-40B4-BE49-F238E27FC236}">
                <a16:creationId xmlns:a16="http://schemas.microsoft.com/office/drawing/2014/main" id="{33D9FE6B-B3CF-2E33-98DF-9D13CCAD5838}"/>
              </a:ext>
            </a:extLst>
          </p:cNvPr>
          <p:cNvSpPr/>
          <p:nvPr/>
        </p:nvSpPr>
        <p:spPr>
          <a:xfrm>
            <a:off x="1524000" y="566165"/>
            <a:ext cx="304801" cy="121579"/>
          </a:xfrm>
          <a:prstGeom prst="roundRect">
            <a:avLst/>
          </a:prstGeom>
          <a:solidFill>
            <a:srgbClr val="99FF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4" name="Rounded Rectangle 243">
            <a:extLst>
              <a:ext uri="{FF2B5EF4-FFF2-40B4-BE49-F238E27FC236}">
                <a16:creationId xmlns:a16="http://schemas.microsoft.com/office/drawing/2014/main" id="{E2D54A02-4AA8-D823-46E5-9FAE2AF7D2B6}"/>
              </a:ext>
            </a:extLst>
          </p:cNvPr>
          <p:cNvSpPr/>
          <p:nvPr/>
        </p:nvSpPr>
        <p:spPr>
          <a:xfrm>
            <a:off x="1559378" y="2631433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6" name="Rounded Rectangle 245">
            <a:extLst>
              <a:ext uri="{FF2B5EF4-FFF2-40B4-BE49-F238E27FC236}">
                <a16:creationId xmlns:a16="http://schemas.microsoft.com/office/drawing/2014/main" id="{65173DFD-39CA-B95D-B51F-B1D40D7C4E83}"/>
              </a:ext>
            </a:extLst>
          </p:cNvPr>
          <p:cNvSpPr/>
          <p:nvPr/>
        </p:nvSpPr>
        <p:spPr>
          <a:xfrm>
            <a:off x="1536620" y="2120060"/>
            <a:ext cx="304801" cy="121579"/>
          </a:xfrm>
          <a:prstGeom prst="roundRect">
            <a:avLst/>
          </a:prstGeom>
          <a:solidFill>
            <a:srgbClr val="99FF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8" name="Rounded Rectangle 247">
            <a:extLst>
              <a:ext uri="{FF2B5EF4-FFF2-40B4-BE49-F238E27FC236}">
                <a16:creationId xmlns:a16="http://schemas.microsoft.com/office/drawing/2014/main" id="{17D86F01-7C89-71AC-6F0C-66ABA2C2BF90}"/>
              </a:ext>
            </a:extLst>
          </p:cNvPr>
          <p:cNvSpPr/>
          <p:nvPr/>
        </p:nvSpPr>
        <p:spPr>
          <a:xfrm>
            <a:off x="1544213" y="2396623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8BDAF1B5-78D1-8A6E-793D-FCF2CE612394}"/>
              </a:ext>
            </a:extLst>
          </p:cNvPr>
          <p:cNvSpPr/>
          <p:nvPr/>
        </p:nvSpPr>
        <p:spPr>
          <a:xfrm>
            <a:off x="1574623" y="3661518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1" name="Rounded Rectangle 250">
            <a:extLst>
              <a:ext uri="{FF2B5EF4-FFF2-40B4-BE49-F238E27FC236}">
                <a16:creationId xmlns:a16="http://schemas.microsoft.com/office/drawing/2014/main" id="{C092A6B0-B0D4-A1FA-3B89-6087D82398FC}"/>
              </a:ext>
            </a:extLst>
          </p:cNvPr>
          <p:cNvSpPr/>
          <p:nvPr/>
        </p:nvSpPr>
        <p:spPr>
          <a:xfrm>
            <a:off x="1303883" y="4473871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2" name="Rounded Rectangle 251">
            <a:extLst>
              <a:ext uri="{FF2B5EF4-FFF2-40B4-BE49-F238E27FC236}">
                <a16:creationId xmlns:a16="http://schemas.microsoft.com/office/drawing/2014/main" id="{19E4929E-7CA1-B81D-6837-900E641CFBBD}"/>
              </a:ext>
            </a:extLst>
          </p:cNvPr>
          <p:cNvSpPr/>
          <p:nvPr/>
        </p:nvSpPr>
        <p:spPr>
          <a:xfrm>
            <a:off x="1612626" y="4473870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4" name="Rounded Rectangle 253">
            <a:extLst>
              <a:ext uri="{FF2B5EF4-FFF2-40B4-BE49-F238E27FC236}">
                <a16:creationId xmlns:a16="http://schemas.microsoft.com/office/drawing/2014/main" id="{2371B18E-F50A-F3F2-A4A6-8CE94D70061C}"/>
              </a:ext>
            </a:extLst>
          </p:cNvPr>
          <p:cNvSpPr/>
          <p:nvPr/>
        </p:nvSpPr>
        <p:spPr>
          <a:xfrm>
            <a:off x="1578754" y="5234456"/>
            <a:ext cx="304801" cy="121579"/>
          </a:xfrm>
          <a:prstGeom prst="roundRect">
            <a:avLst/>
          </a:prstGeom>
          <a:solidFill>
            <a:srgbClr val="99FF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69CB9D79-01A4-4233-2790-38529C772C35}"/>
              </a:ext>
            </a:extLst>
          </p:cNvPr>
          <p:cNvSpPr/>
          <p:nvPr/>
        </p:nvSpPr>
        <p:spPr>
          <a:xfrm>
            <a:off x="1586347" y="6051510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7390CBF9-DD32-8765-BC95-5E84419E02CA}"/>
              </a:ext>
            </a:extLst>
          </p:cNvPr>
          <p:cNvSpPr/>
          <p:nvPr/>
        </p:nvSpPr>
        <p:spPr>
          <a:xfrm>
            <a:off x="1532678" y="1066575"/>
            <a:ext cx="304801" cy="121579"/>
          </a:xfrm>
          <a:prstGeom prst="roundRect">
            <a:avLst/>
          </a:prstGeom>
          <a:solidFill>
            <a:srgbClr val="99FFCC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id="{C88CDCCE-252A-EAA3-FAA2-052FE1B03A9A}"/>
              </a:ext>
            </a:extLst>
          </p:cNvPr>
          <p:cNvSpPr/>
          <p:nvPr/>
        </p:nvSpPr>
        <p:spPr>
          <a:xfrm>
            <a:off x="1596858" y="4258526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4" name="Rounded Rectangle 263">
            <a:extLst>
              <a:ext uri="{FF2B5EF4-FFF2-40B4-BE49-F238E27FC236}">
                <a16:creationId xmlns:a16="http://schemas.microsoft.com/office/drawing/2014/main" id="{C0C20BFA-5504-C9A0-B8BB-905843DC87B2}"/>
              </a:ext>
            </a:extLst>
          </p:cNvPr>
          <p:cNvSpPr/>
          <p:nvPr/>
        </p:nvSpPr>
        <p:spPr>
          <a:xfrm>
            <a:off x="1592916" y="4703342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6" name="Rounded Rectangle 265">
            <a:extLst>
              <a:ext uri="{FF2B5EF4-FFF2-40B4-BE49-F238E27FC236}">
                <a16:creationId xmlns:a16="http://schemas.microsoft.com/office/drawing/2014/main" id="{884B406D-CEB4-F00A-ECB8-4B75888F8A4B}"/>
              </a:ext>
            </a:extLst>
          </p:cNvPr>
          <p:cNvSpPr/>
          <p:nvPr/>
        </p:nvSpPr>
        <p:spPr>
          <a:xfrm>
            <a:off x="1524000" y="803861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3D6405C6-7A6F-4D69-D1D5-85E33C763599}"/>
              </a:ext>
            </a:extLst>
          </p:cNvPr>
          <p:cNvSpPr/>
          <p:nvPr/>
        </p:nvSpPr>
        <p:spPr>
          <a:xfrm>
            <a:off x="1586968" y="3927132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9" name="Rounded Rectangle 268">
            <a:extLst>
              <a:ext uri="{FF2B5EF4-FFF2-40B4-BE49-F238E27FC236}">
                <a16:creationId xmlns:a16="http://schemas.microsoft.com/office/drawing/2014/main" id="{E239A6E9-4E9C-D4F3-EC6A-607ACAB9E9DE}"/>
              </a:ext>
            </a:extLst>
          </p:cNvPr>
          <p:cNvSpPr/>
          <p:nvPr/>
        </p:nvSpPr>
        <p:spPr>
          <a:xfrm>
            <a:off x="1299941" y="5508865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0" name="Rounded Rectangle 269">
            <a:extLst>
              <a:ext uri="{FF2B5EF4-FFF2-40B4-BE49-F238E27FC236}">
                <a16:creationId xmlns:a16="http://schemas.microsoft.com/office/drawing/2014/main" id="{4EFA60B3-CBE0-4E8A-2282-13C7B85D6D74}"/>
              </a:ext>
            </a:extLst>
          </p:cNvPr>
          <p:cNvSpPr/>
          <p:nvPr/>
        </p:nvSpPr>
        <p:spPr>
          <a:xfrm>
            <a:off x="1608684" y="5508864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2" name="Rounded Rectangle 271">
            <a:extLst>
              <a:ext uri="{FF2B5EF4-FFF2-40B4-BE49-F238E27FC236}">
                <a16:creationId xmlns:a16="http://schemas.microsoft.com/office/drawing/2014/main" id="{9962349D-A7ED-3387-AE2D-3C07AC87231A}"/>
              </a:ext>
            </a:extLst>
          </p:cNvPr>
          <p:cNvSpPr/>
          <p:nvPr/>
        </p:nvSpPr>
        <p:spPr>
          <a:xfrm>
            <a:off x="1583026" y="4962126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4" name="Rounded Rectangle 273">
            <a:extLst>
              <a:ext uri="{FF2B5EF4-FFF2-40B4-BE49-F238E27FC236}">
                <a16:creationId xmlns:a16="http://schemas.microsoft.com/office/drawing/2014/main" id="{93970480-75EC-09F3-A2A4-02040D5DA563}"/>
              </a:ext>
            </a:extLst>
          </p:cNvPr>
          <p:cNvSpPr/>
          <p:nvPr/>
        </p:nvSpPr>
        <p:spPr>
          <a:xfrm>
            <a:off x="1578754" y="5770674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6" name="Rounded Rectangle 275">
            <a:extLst>
              <a:ext uri="{FF2B5EF4-FFF2-40B4-BE49-F238E27FC236}">
                <a16:creationId xmlns:a16="http://schemas.microsoft.com/office/drawing/2014/main" id="{3E7B8C7A-EFB4-BBF3-F47A-EC0C542B84CA}"/>
              </a:ext>
            </a:extLst>
          </p:cNvPr>
          <p:cNvSpPr/>
          <p:nvPr/>
        </p:nvSpPr>
        <p:spPr>
          <a:xfrm>
            <a:off x="1574623" y="2902113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8" name="Rounded Rectangle 277">
            <a:extLst>
              <a:ext uri="{FF2B5EF4-FFF2-40B4-BE49-F238E27FC236}">
                <a16:creationId xmlns:a16="http://schemas.microsoft.com/office/drawing/2014/main" id="{AFF32401-B0F5-A055-58B1-A68A3A6AE5FE}"/>
              </a:ext>
            </a:extLst>
          </p:cNvPr>
          <p:cNvSpPr/>
          <p:nvPr/>
        </p:nvSpPr>
        <p:spPr>
          <a:xfrm>
            <a:off x="1588974" y="3173483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C289203F-B871-42AE-190E-D6EF41C40A62}"/>
              </a:ext>
            </a:extLst>
          </p:cNvPr>
          <p:cNvSpPr/>
          <p:nvPr/>
        </p:nvSpPr>
        <p:spPr>
          <a:xfrm>
            <a:off x="1579084" y="3432267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2" name="Rounded Rectangle 281">
            <a:extLst>
              <a:ext uri="{FF2B5EF4-FFF2-40B4-BE49-F238E27FC236}">
                <a16:creationId xmlns:a16="http://schemas.microsoft.com/office/drawing/2014/main" id="{84EA594E-F2FE-1E63-2D31-E0AB78EC8293}"/>
              </a:ext>
            </a:extLst>
          </p:cNvPr>
          <p:cNvSpPr/>
          <p:nvPr/>
        </p:nvSpPr>
        <p:spPr>
          <a:xfrm>
            <a:off x="1592916" y="6361770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D97B90E4-107A-98B4-2D81-DB6CDF96505F}"/>
              </a:ext>
            </a:extLst>
          </p:cNvPr>
          <p:cNvSpPr/>
          <p:nvPr/>
        </p:nvSpPr>
        <p:spPr>
          <a:xfrm>
            <a:off x="1545027" y="1331424"/>
            <a:ext cx="304801" cy="121579"/>
          </a:xfrm>
          <a:prstGeom prst="round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6" name="Rounded Rectangle 285">
            <a:extLst>
              <a:ext uri="{FF2B5EF4-FFF2-40B4-BE49-F238E27FC236}">
                <a16:creationId xmlns:a16="http://schemas.microsoft.com/office/drawing/2014/main" id="{C81D0ABC-DC02-D0B3-96FB-C764D87B801F}"/>
              </a:ext>
            </a:extLst>
          </p:cNvPr>
          <p:cNvSpPr/>
          <p:nvPr/>
        </p:nvSpPr>
        <p:spPr>
          <a:xfrm>
            <a:off x="1559378" y="1602794"/>
            <a:ext cx="304801" cy="121579"/>
          </a:xfrm>
          <a:prstGeom prst="roundRect">
            <a:avLst/>
          </a:prstGeom>
          <a:solidFill>
            <a:srgbClr val="FFCCCC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2411B85-BEDD-1C8E-892C-F69B114B5CE1}"/>
              </a:ext>
            </a:extLst>
          </p:cNvPr>
          <p:cNvGrpSpPr/>
          <p:nvPr/>
        </p:nvGrpSpPr>
        <p:grpSpPr>
          <a:xfrm>
            <a:off x="1215257" y="566166"/>
            <a:ext cx="377659" cy="5917184"/>
            <a:chOff x="2188677" y="388831"/>
            <a:chExt cx="377659" cy="5917184"/>
          </a:xfrm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467A96D8-9948-DC6F-E70A-8165FDBBDBCD}"/>
                </a:ext>
              </a:extLst>
            </p:cNvPr>
            <p:cNvSpPr/>
            <p:nvPr/>
          </p:nvSpPr>
          <p:spPr>
            <a:xfrm>
              <a:off x="2188677" y="388831"/>
              <a:ext cx="304801" cy="121579"/>
            </a:xfrm>
            <a:prstGeom prst="roundRect">
              <a:avLst/>
            </a:prstGeom>
            <a:solidFill>
              <a:srgbClr val="FFCCCC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C93DD261-0F9D-BE31-5297-1E87B3B75210}"/>
                </a:ext>
              </a:extLst>
            </p:cNvPr>
            <p:cNvSpPr/>
            <p:nvPr/>
          </p:nvSpPr>
          <p:spPr>
            <a:xfrm>
              <a:off x="2224055" y="2454099"/>
              <a:ext cx="304801" cy="121579"/>
            </a:xfrm>
            <a:prstGeom prst="roundRect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45" name="Rounded Rectangle 244">
              <a:extLst>
                <a:ext uri="{FF2B5EF4-FFF2-40B4-BE49-F238E27FC236}">
                  <a16:creationId xmlns:a16="http://schemas.microsoft.com/office/drawing/2014/main" id="{81E75D8D-6E78-BE43-F9A8-AED8B7D4B8FB}"/>
                </a:ext>
              </a:extLst>
            </p:cNvPr>
            <p:cNvSpPr/>
            <p:nvPr/>
          </p:nvSpPr>
          <p:spPr>
            <a:xfrm>
              <a:off x="2201297" y="1942726"/>
              <a:ext cx="304801" cy="121579"/>
            </a:xfrm>
            <a:prstGeom prst="roundRect">
              <a:avLst/>
            </a:prstGeom>
            <a:solidFill>
              <a:srgbClr val="FFCCCC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BE20991E-D3D2-09A0-4F27-0A56CCA6372C}"/>
                </a:ext>
              </a:extLst>
            </p:cNvPr>
            <p:cNvSpPr/>
            <p:nvPr/>
          </p:nvSpPr>
          <p:spPr>
            <a:xfrm>
              <a:off x="2208890" y="2219289"/>
              <a:ext cx="304801" cy="121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49" name="Rounded Rectangle 248">
              <a:extLst>
                <a:ext uri="{FF2B5EF4-FFF2-40B4-BE49-F238E27FC236}">
                  <a16:creationId xmlns:a16="http://schemas.microsoft.com/office/drawing/2014/main" id="{6A8E6422-B33C-7F6D-7ED8-E42E8182BA4C}"/>
                </a:ext>
              </a:extLst>
            </p:cNvPr>
            <p:cNvSpPr/>
            <p:nvPr/>
          </p:nvSpPr>
          <p:spPr>
            <a:xfrm>
              <a:off x="2239300" y="3484184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280B5F0C-AD4A-718C-447E-356EF0EBE4D7}"/>
                </a:ext>
              </a:extLst>
            </p:cNvPr>
            <p:cNvSpPr/>
            <p:nvPr/>
          </p:nvSpPr>
          <p:spPr>
            <a:xfrm>
              <a:off x="2243431" y="5057122"/>
              <a:ext cx="304801" cy="121579"/>
            </a:xfrm>
            <a:prstGeom prst="roundRect">
              <a:avLst/>
            </a:prstGeom>
            <a:solidFill>
              <a:srgbClr val="FFCC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55" name="Rounded Rectangle 254">
              <a:extLst>
                <a:ext uri="{FF2B5EF4-FFF2-40B4-BE49-F238E27FC236}">
                  <a16:creationId xmlns:a16="http://schemas.microsoft.com/office/drawing/2014/main" id="{2E9898A4-EC14-60B6-B8D4-C75E3875EC08}"/>
                </a:ext>
              </a:extLst>
            </p:cNvPr>
            <p:cNvSpPr/>
            <p:nvPr/>
          </p:nvSpPr>
          <p:spPr>
            <a:xfrm>
              <a:off x="2251024" y="5874176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59" name="Rounded Rectangle 258">
              <a:extLst>
                <a:ext uri="{FF2B5EF4-FFF2-40B4-BE49-F238E27FC236}">
                  <a16:creationId xmlns:a16="http://schemas.microsoft.com/office/drawing/2014/main" id="{52FBC1E7-F29A-7C22-2C71-45C1FA796FD9}"/>
                </a:ext>
              </a:extLst>
            </p:cNvPr>
            <p:cNvSpPr/>
            <p:nvPr/>
          </p:nvSpPr>
          <p:spPr>
            <a:xfrm>
              <a:off x="2197355" y="889241"/>
              <a:ext cx="304801" cy="121579"/>
            </a:xfrm>
            <a:prstGeom prst="roundRect">
              <a:avLst/>
            </a:prstGeom>
            <a:solidFill>
              <a:srgbClr val="FFCCCC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1" name="Rounded Rectangle 260">
              <a:extLst>
                <a:ext uri="{FF2B5EF4-FFF2-40B4-BE49-F238E27FC236}">
                  <a16:creationId xmlns:a16="http://schemas.microsoft.com/office/drawing/2014/main" id="{7F9E4208-8F87-6172-9813-5B9F25715AD2}"/>
                </a:ext>
              </a:extLst>
            </p:cNvPr>
            <p:cNvSpPr/>
            <p:nvPr/>
          </p:nvSpPr>
          <p:spPr>
            <a:xfrm>
              <a:off x="2261535" y="4081192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3" name="Rounded Rectangle 262">
              <a:extLst>
                <a:ext uri="{FF2B5EF4-FFF2-40B4-BE49-F238E27FC236}">
                  <a16:creationId xmlns:a16="http://schemas.microsoft.com/office/drawing/2014/main" id="{D4C4445B-2412-06C9-0301-D6F44F773151}"/>
                </a:ext>
              </a:extLst>
            </p:cNvPr>
            <p:cNvSpPr/>
            <p:nvPr/>
          </p:nvSpPr>
          <p:spPr>
            <a:xfrm>
              <a:off x="2257593" y="4526008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5" name="Rounded Rectangle 264">
              <a:extLst>
                <a:ext uri="{FF2B5EF4-FFF2-40B4-BE49-F238E27FC236}">
                  <a16:creationId xmlns:a16="http://schemas.microsoft.com/office/drawing/2014/main" id="{ECEADEC5-AE48-7AA6-8125-33A2A5E256AF}"/>
                </a:ext>
              </a:extLst>
            </p:cNvPr>
            <p:cNvSpPr/>
            <p:nvPr/>
          </p:nvSpPr>
          <p:spPr>
            <a:xfrm>
              <a:off x="2188677" y="626527"/>
              <a:ext cx="304801" cy="121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7" name="Rounded Rectangle 266">
              <a:extLst>
                <a:ext uri="{FF2B5EF4-FFF2-40B4-BE49-F238E27FC236}">
                  <a16:creationId xmlns:a16="http://schemas.microsoft.com/office/drawing/2014/main" id="{33987488-EBA6-9C7C-3976-53F7C6ECD874}"/>
                </a:ext>
              </a:extLst>
            </p:cNvPr>
            <p:cNvSpPr/>
            <p:nvPr/>
          </p:nvSpPr>
          <p:spPr>
            <a:xfrm>
              <a:off x="2251645" y="3749798"/>
              <a:ext cx="304801" cy="121579"/>
            </a:xfrm>
            <a:prstGeom prst="roundRect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1" name="Rounded Rectangle 270">
              <a:extLst>
                <a:ext uri="{FF2B5EF4-FFF2-40B4-BE49-F238E27FC236}">
                  <a16:creationId xmlns:a16="http://schemas.microsoft.com/office/drawing/2014/main" id="{BE624676-8790-0D4E-4D3D-8972B26A3ABD}"/>
                </a:ext>
              </a:extLst>
            </p:cNvPr>
            <p:cNvSpPr/>
            <p:nvPr/>
          </p:nvSpPr>
          <p:spPr>
            <a:xfrm>
              <a:off x="2247703" y="4784792"/>
              <a:ext cx="304801" cy="121579"/>
            </a:xfrm>
            <a:prstGeom prst="roundRect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3" name="Rounded Rectangle 272">
              <a:extLst>
                <a:ext uri="{FF2B5EF4-FFF2-40B4-BE49-F238E27FC236}">
                  <a16:creationId xmlns:a16="http://schemas.microsoft.com/office/drawing/2014/main" id="{DEF61645-820B-57BB-587B-D32E3CCC7C40}"/>
                </a:ext>
              </a:extLst>
            </p:cNvPr>
            <p:cNvSpPr/>
            <p:nvPr/>
          </p:nvSpPr>
          <p:spPr>
            <a:xfrm>
              <a:off x="2243431" y="5593340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5" name="Rounded Rectangle 274">
              <a:extLst>
                <a:ext uri="{FF2B5EF4-FFF2-40B4-BE49-F238E27FC236}">
                  <a16:creationId xmlns:a16="http://schemas.microsoft.com/office/drawing/2014/main" id="{FE7D99BA-1A97-57AC-508E-0AADC75B0710}"/>
                </a:ext>
              </a:extLst>
            </p:cNvPr>
            <p:cNvSpPr/>
            <p:nvPr/>
          </p:nvSpPr>
          <p:spPr>
            <a:xfrm>
              <a:off x="2239300" y="2724779"/>
              <a:ext cx="304801" cy="121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3A1F0AA2-1BD3-4434-8953-BF0B51F90654}"/>
                </a:ext>
              </a:extLst>
            </p:cNvPr>
            <p:cNvSpPr/>
            <p:nvPr/>
          </p:nvSpPr>
          <p:spPr>
            <a:xfrm>
              <a:off x="2253651" y="2996149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8CD5C818-5193-C203-165C-670D4BE79528}"/>
                </a:ext>
              </a:extLst>
            </p:cNvPr>
            <p:cNvSpPr/>
            <p:nvPr/>
          </p:nvSpPr>
          <p:spPr>
            <a:xfrm>
              <a:off x="2243761" y="3254933"/>
              <a:ext cx="304801" cy="121579"/>
            </a:xfrm>
            <a:prstGeom prst="roundRect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1" name="Rounded Rectangle 280">
              <a:extLst>
                <a:ext uri="{FF2B5EF4-FFF2-40B4-BE49-F238E27FC236}">
                  <a16:creationId xmlns:a16="http://schemas.microsoft.com/office/drawing/2014/main" id="{18CCE072-EF82-D609-62B8-3D319400B245}"/>
                </a:ext>
              </a:extLst>
            </p:cNvPr>
            <p:cNvSpPr/>
            <p:nvPr/>
          </p:nvSpPr>
          <p:spPr>
            <a:xfrm>
              <a:off x="2257593" y="6184436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3" name="Rounded Rectangle 282">
              <a:extLst>
                <a:ext uri="{FF2B5EF4-FFF2-40B4-BE49-F238E27FC236}">
                  <a16:creationId xmlns:a16="http://schemas.microsoft.com/office/drawing/2014/main" id="{2975DBCA-4442-8EAB-ABE7-B5A5F5A2A476}"/>
                </a:ext>
              </a:extLst>
            </p:cNvPr>
            <p:cNvSpPr/>
            <p:nvPr/>
          </p:nvSpPr>
          <p:spPr>
            <a:xfrm>
              <a:off x="2209704" y="1154090"/>
              <a:ext cx="304801" cy="121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5" name="Rounded Rectangle 284">
              <a:extLst>
                <a:ext uri="{FF2B5EF4-FFF2-40B4-BE49-F238E27FC236}">
                  <a16:creationId xmlns:a16="http://schemas.microsoft.com/office/drawing/2014/main" id="{747F9D4E-6ADD-14B6-395B-E81268B84BDA}"/>
                </a:ext>
              </a:extLst>
            </p:cNvPr>
            <p:cNvSpPr/>
            <p:nvPr/>
          </p:nvSpPr>
          <p:spPr>
            <a:xfrm>
              <a:off x="2224055" y="1425460"/>
              <a:ext cx="304801" cy="121579"/>
            </a:xfrm>
            <a:prstGeom prst="roundRect">
              <a:avLst/>
            </a:prstGeom>
            <a:solidFill>
              <a:srgbClr val="99FFCC"/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DCD4BE08-2926-7931-87D7-A5716782CEEF}"/>
                </a:ext>
              </a:extLst>
            </p:cNvPr>
            <p:cNvSpPr/>
            <p:nvPr/>
          </p:nvSpPr>
          <p:spPr>
            <a:xfrm>
              <a:off x="2214165" y="1684244"/>
              <a:ext cx="304801" cy="121579"/>
            </a:xfrm>
            <a:prstGeom prst="roundRect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609A79DC-CE74-7B66-298C-17B15842129F}"/>
              </a:ext>
            </a:extLst>
          </p:cNvPr>
          <p:cNvSpPr/>
          <p:nvPr/>
        </p:nvSpPr>
        <p:spPr>
          <a:xfrm>
            <a:off x="1549488" y="1861578"/>
            <a:ext cx="304801" cy="1215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6BAEF13F-6A8B-013B-B2D3-90034BA64A70}"/>
              </a:ext>
            </a:extLst>
          </p:cNvPr>
          <p:cNvSpPr txBox="1"/>
          <p:nvPr/>
        </p:nvSpPr>
        <p:spPr>
          <a:xfrm>
            <a:off x="3953202" y="6500193"/>
            <a:ext cx="4582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/>
              <a:t>https://</a:t>
            </a:r>
            <a:r>
              <a:rPr lang="en-US" sz="1000" dirty="0" err="1"/>
              <a:t>www.youtube.com</a:t>
            </a:r>
            <a:r>
              <a:rPr lang="en-US" sz="1000" dirty="0"/>
              <a:t>/</a:t>
            </a:r>
            <a:r>
              <a:rPr lang="en-US" sz="1000" dirty="0" err="1"/>
              <a:t>watch?v</a:t>
            </a:r>
            <a:r>
              <a:rPr lang="en-US" sz="1000" dirty="0"/>
              <a:t>=</a:t>
            </a:r>
            <a:r>
              <a:rPr lang="en-US" sz="1000" dirty="0" err="1"/>
              <a:t>TNKWgcFPHqw</a:t>
            </a:r>
            <a:endParaRPr lang="en-US" sz="1000" dirty="0"/>
          </a:p>
        </p:txBody>
      </p:sp>
      <p:pic>
        <p:nvPicPr>
          <p:cNvPr id="294" name="Picture 293" descr="A bridge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4536B550-A591-BCB8-CF7B-059151424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45" y="1950563"/>
            <a:ext cx="6414658" cy="3781347"/>
          </a:xfrm>
          <a:prstGeom prst="rect">
            <a:avLst/>
          </a:prstGeom>
        </p:spPr>
      </p:pic>
      <p:pic>
        <p:nvPicPr>
          <p:cNvPr id="295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1CBB00C1-68E5-51BF-D7EE-DC21FFFE6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4545" y="1983157"/>
            <a:ext cx="6427003" cy="3615189"/>
          </a:xfrm>
          <a:prstGeom prst="rect">
            <a:avLst/>
          </a:prstGeom>
        </p:spPr>
      </p:pic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5DFA69C-1C26-5E87-9357-1C5C8D514AE6}"/>
              </a:ext>
            </a:extLst>
          </p:cNvPr>
          <p:cNvGrpSpPr/>
          <p:nvPr/>
        </p:nvGrpSpPr>
        <p:grpSpPr>
          <a:xfrm>
            <a:off x="725441" y="6151283"/>
            <a:ext cx="205560" cy="422280"/>
            <a:chOff x="725441" y="6151283"/>
            <a:chExt cx="20556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45258059-BD6D-9881-F992-AF8892545C11}"/>
                    </a:ext>
                  </a:extLst>
                </p14:cNvPr>
                <p14:cNvContentPartPr/>
                <p14:nvPr/>
              </p14:nvContentPartPr>
              <p14:xfrm>
                <a:off x="725441" y="6173243"/>
                <a:ext cx="123840" cy="4003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45258059-BD6D-9881-F992-AF8892545C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6801" y="6164243"/>
                  <a:ext cx="1414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0251540-AE0C-E1D5-59F8-6F430E64F16B}"/>
                    </a:ext>
                  </a:extLst>
                </p14:cNvPr>
                <p14:cNvContentPartPr/>
                <p14:nvPr/>
              </p14:nvContentPartPr>
              <p14:xfrm>
                <a:off x="930641" y="6151283"/>
                <a:ext cx="360" cy="1425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0251540-AE0C-E1D5-59F8-6F430E64F16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2001" y="6142643"/>
                  <a:ext cx="1800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DC85B44-8EE1-7FD8-71A7-61B967F58510}"/>
              </a:ext>
            </a:extLst>
          </p:cNvPr>
          <p:cNvGrpSpPr/>
          <p:nvPr/>
        </p:nvGrpSpPr>
        <p:grpSpPr>
          <a:xfrm>
            <a:off x="720401" y="506123"/>
            <a:ext cx="264960" cy="511200"/>
            <a:chOff x="720401" y="506123"/>
            <a:chExt cx="264960" cy="51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62C60052-7201-6A05-2453-4EBE60EA9FE7}"/>
                    </a:ext>
                  </a:extLst>
                </p14:cNvPr>
                <p14:cNvContentPartPr/>
                <p14:nvPr/>
              </p14:nvContentPartPr>
              <p14:xfrm>
                <a:off x="720401" y="649043"/>
                <a:ext cx="156600" cy="3682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62C60052-7201-6A05-2453-4EBE60EA9F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1761" y="640403"/>
                  <a:ext cx="1742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81B83555-3819-28B3-DF0D-33D30E561CDC}"/>
                    </a:ext>
                  </a:extLst>
                </p14:cNvPr>
                <p14:cNvContentPartPr/>
                <p14:nvPr/>
              </p14:nvContentPartPr>
              <p14:xfrm>
                <a:off x="977081" y="506123"/>
                <a:ext cx="8280" cy="1890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1B83555-3819-28B3-DF0D-33D30E561CD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8441" y="497483"/>
                  <a:ext cx="25920" cy="20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8F3B054F-A2D3-03D1-35DE-08583DF819A5}"/>
                  </a:ext>
                </a:extLst>
              </p14:cNvPr>
              <p14:cNvContentPartPr/>
              <p14:nvPr/>
            </p14:nvContentPartPr>
            <p14:xfrm>
              <a:off x="1970681" y="520523"/>
              <a:ext cx="117000" cy="3574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8F3B054F-A2D3-03D1-35DE-08583DF819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61681" y="511523"/>
                <a:ext cx="13464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0E711589-502D-2B0A-91C5-A7B931363737}"/>
                  </a:ext>
                </a:extLst>
              </p14:cNvPr>
              <p14:cNvContentPartPr/>
              <p14:nvPr/>
            </p14:nvContentPartPr>
            <p14:xfrm>
              <a:off x="2231321" y="500723"/>
              <a:ext cx="19800" cy="11556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0E711589-502D-2B0A-91C5-A7B93136373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22681" y="492083"/>
                <a:ext cx="3744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" name="Group 306">
            <a:extLst>
              <a:ext uri="{FF2B5EF4-FFF2-40B4-BE49-F238E27FC236}">
                <a16:creationId xmlns:a16="http://schemas.microsoft.com/office/drawing/2014/main" id="{A2052151-F501-24F6-8C53-613F1C3C0BDA}"/>
              </a:ext>
            </a:extLst>
          </p:cNvPr>
          <p:cNvGrpSpPr/>
          <p:nvPr/>
        </p:nvGrpSpPr>
        <p:grpSpPr>
          <a:xfrm>
            <a:off x="1996241" y="5950403"/>
            <a:ext cx="237960" cy="505440"/>
            <a:chOff x="1996241" y="5950403"/>
            <a:chExt cx="237960" cy="50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13110AEF-4A29-A63E-A2F4-73803CF26434}"/>
                    </a:ext>
                  </a:extLst>
                </p14:cNvPr>
                <p14:cNvContentPartPr/>
                <p14:nvPr/>
              </p14:nvContentPartPr>
              <p14:xfrm>
                <a:off x="1996241" y="6132923"/>
                <a:ext cx="140400" cy="322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13110AEF-4A29-A63E-A2F4-73803CF264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87241" y="6124283"/>
                  <a:ext cx="1580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F2F38419-B205-E6F5-0A80-5C685A18DCA6}"/>
                    </a:ext>
                  </a:extLst>
                </p14:cNvPr>
                <p14:cNvContentPartPr/>
                <p14:nvPr/>
              </p14:nvContentPartPr>
              <p14:xfrm>
                <a:off x="2230961" y="5950403"/>
                <a:ext cx="3240" cy="225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F2F38419-B205-E6F5-0A80-5C685A18DCA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21961" y="5941403"/>
                  <a:ext cx="20880" cy="243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08" name="TextBox 307">
            <a:extLst>
              <a:ext uri="{FF2B5EF4-FFF2-40B4-BE49-F238E27FC236}">
                <a16:creationId xmlns:a16="http://schemas.microsoft.com/office/drawing/2014/main" id="{84B18465-5C7D-8386-5607-27334338E3F5}"/>
              </a:ext>
            </a:extLst>
          </p:cNvPr>
          <p:cNvSpPr txBox="1"/>
          <p:nvPr/>
        </p:nvSpPr>
        <p:spPr>
          <a:xfrm>
            <a:off x="3140682" y="249812"/>
            <a:ext cx="5099473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Polymerase only adds on 3’ end (</a:t>
            </a:r>
            <a:r>
              <a:rPr lang="en-US" sz="1600" dirty="0" err="1"/>
              <a:t>ie</a:t>
            </a:r>
            <a:r>
              <a:rPr lang="en-US" sz="1600" dirty="0"/>
              <a:t>, 5’-3’ direction)</a:t>
            </a:r>
          </a:p>
          <a:p>
            <a:pPr algn="l">
              <a:buNone/>
            </a:pPr>
            <a:r>
              <a:rPr lang="en-US" sz="1600" dirty="0"/>
              <a:t>One strand that goes with zip direction – continual </a:t>
            </a:r>
          </a:p>
          <a:p>
            <a:pPr algn="l">
              <a:buNone/>
            </a:pPr>
            <a:r>
              <a:rPr lang="en-US" sz="1600" dirty="0"/>
              <a:t>Another strand that goes against – chunk by chunk </a:t>
            </a:r>
            <a:br>
              <a:rPr lang="en-US" sz="1600" dirty="0"/>
            </a:br>
            <a:r>
              <a:rPr lang="en-US" sz="1600" dirty="0"/>
              <a:t>(Okazaki fragments)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7A6851-2505-97B9-0F35-81B5D9B606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03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9338">
        <p159:morph option="byObject"/>
      </p:transition>
    </mc:Choice>
    <mc:Fallback xmlns="">
      <p:transition spd="slow" advTm="239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818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295"/>
        <p14:stopEvt time="208193" objId="29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4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!!B">
            <a:extLst>
              <a:ext uri="{FF2B5EF4-FFF2-40B4-BE49-F238E27FC236}">
                <a16:creationId xmlns:a16="http://schemas.microsoft.com/office/drawing/2014/main" id="{CC4D4B43-5644-255D-0638-7FF0FCBE65CB}"/>
              </a:ext>
            </a:extLst>
          </p:cNvPr>
          <p:cNvSpPr/>
          <p:nvPr/>
        </p:nvSpPr>
        <p:spPr>
          <a:xfrm>
            <a:off x="434490" y="4762547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508C0B-C17D-BBDF-C4AF-EFFC0535712A}"/>
              </a:ext>
            </a:extLst>
          </p:cNvPr>
          <p:cNvSpPr/>
          <p:nvPr/>
        </p:nvSpPr>
        <p:spPr>
          <a:xfrm>
            <a:off x="5867400" y="838200"/>
            <a:ext cx="3198228" cy="362143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9932" name="Picture 79931" descr="A person with a hand drawn face&#10;&#10;Description automatically generated with medium confidence">
            <a:extLst>
              <a:ext uri="{FF2B5EF4-FFF2-40B4-BE49-F238E27FC236}">
                <a16:creationId xmlns:a16="http://schemas.microsoft.com/office/drawing/2014/main" id="{B14CC6F3-2CFE-4EDA-19DB-AE1FC91C7E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64" y="1053916"/>
            <a:ext cx="3008389" cy="2759383"/>
          </a:xfrm>
          <a:prstGeom prst="rect">
            <a:avLst/>
          </a:prstGeom>
        </p:spPr>
      </p:pic>
      <p:sp>
        <p:nvSpPr>
          <p:cNvPr id="79933" name="TextBox 3">
            <a:extLst>
              <a:ext uri="{FF2B5EF4-FFF2-40B4-BE49-F238E27FC236}">
                <a16:creationId xmlns:a16="http://schemas.microsoft.com/office/drawing/2014/main" id="{F3D0ADB5-ABA1-1CEC-CC07-5502DCE2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79934" name="TextBox 79933">
            <a:extLst>
              <a:ext uri="{FF2B5EF4-FFF2-40B4-BE49-F238E27FC236}">
                <a16:creationId xmlns:a16="http://schemas.microsoft.com/office/drawing/2014/main" id="{CBAA6371-93E3-9BE9-33FD-8B7FFD3668B7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79935" name="TextBox 79934">
            <a:extLst>
              <a:ext uri="{FF2B5EF4-FFF2-40B4-BE49-F238E27FC236}">
                <a16:creationId xmlns:a16="http://schemas.microsoft.com/office/drawing/2014/main" id="{DEFDFE66-FD91-3207-1614-722265986DE2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F666733C-3FFF-02E6-16D2-B9074EE7D37F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5" name="!!C">
            <a:extLst>
              <a:ext uri="{FF2B5EF4-FFF2-40B4-BE49-F238E27FC236}">
                <a16:creationId xmlns:a16="http://schemas.microsoft.com/office/drawing/2014/main" id="{60889435-0CE6-6420-544B-577455389749}"/>
              </a:ext>
            </a:extLst>
          </p:cNvPr>
          <p:cNvSpPr/>
          <p:nvPr/>
        </p:nvSpPr>
        <p:spPr>
          <a:xfrm>
            <a:off x="838200" y="5791200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27" name="TextBox 3">
            <a:extLst>
              <a:ext uri="{FF2B5EF4-FFF2-40B4-BE49-F238E27FC236}">
                <a16:creationId xmlns:a16="http://schemas.microsoft.com/office/drawing/2014/main" id="{F2ACA0F7-88F7-CB29-64E2-162C4B0E2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501" y="3909203"/>
            <a:ext cx="1914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18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Charles Bennett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F4FD11-3F4F-8831-59E2-B2D266444C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9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0"/>
    </mc:Choice>
    <mc:Fallback xmlns="">
      <p:transition spd="slow" advTm="3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5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10" name="!!C">
            <a:extLst>
              <a:ext uri="{FF2B5EF4-FFF2-40B4-BE49-F238E27FC236}">
                <a16:creationId xmlns:a16="http://schemas.microsoft.com/office/drawing/2014/main" id="{0E1FBFC5-9A78-09DB-06C8-0A5DE8021C37}"/>
              </a:ext>
            </a:extLst>
          </p:cNvPr>
          <p:cNvSpPr/>
          <p:nvPr/>
        </p:nvSpPr>
        <p:spPr>
          <a:xfrm>
            <a:off x="838200" y="5791200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!!B">
            <a:extLst>
              <a:ext uri="{FF2B5EF4-FFF2-40B4-BE49-F238E27FC236}">
                <a16:creationId xmlns:a16="http://schemas.microsoft.com/office/drawing/2014/main" id="{393E18F2-99BA-3CA7-89A9-1B877C873BD0}"/>
              </a:ext>
            </a:extLst>
          </p:cNvPr>
          <p:cNvSpPr/>
          <p:nvPr/>
        </p:nvSpPr>
        <p:spPr>
          <a:xfrm>
            <a:off x="472966" y="4813738"/>
            <a:ext cx="2112579" cy="1315605"/>
          </a:xfrm>
          <a:custGeom>
            <a:avLst/>
            <a:gdLst>
              <a:gd name="connsiteX0" fmla="*/ 0 w 2112579"/>
              <a:gd name="connsiteY0" fmla="*/ 168165 h 1315605"/>
              <a:gd name="connsiteX1" fmla="*/ 157655 w 2112579"/>
              <a:gd name="connsiteY1" fmla="*/ 851338 h 1315605"/>
              <a:gd name="connsiteX2" fmla="*/ 262758 w 2112579"/>
              <a:gd name="connsiteY2" fmla="*/ 1261241 h 1315605"/>
              <a:gd name="connsiteX3" fmla="*/ 409903 w 2112579"/>
              <a:gd name="connsiteY3" fmla="*/ 1303283 h 1315605"/>
              <a:gd name="connsiteX4" fmla="*/ 683172 w 2112579"/>
              <a:gd name="connsiteY4" fmla="*/ 1187669 h 1315605"/>
              <a:gd name="connsiteX5" fmla="*/ 903889 w 2112579"/>
              <a:gd name="connsiteY5" fmla="*/ 1051034 h 1315605"/>
              <a:gd name="connsiteX6" fmla="*/ 1124606 w 2112579"/>
              <a:gd name="connsiteY6" fmla="*/ 1093076 h 1315605"/>
              <a:gd name="connsiteX7" fmla="*/ 1345324 w 2112579"/>
              <a:gd name="connsiteY7" fmla="*/ 1208690 h 1315605"/>
              <a:gd name="connsiteX8" fmla="*/ 1524000 w 2112579"/>
              <a:gd name="connsiteY8" fmla="*/ 1282262 h 1315605"/>
              <a:gd name="connsiteX9" fmla="*/ 1765737 w 2112579"/>
              <a:gd name="connsiteY9" fmla="*/ 1271752 h 1315605"/>
              <a:gd name="connsiteX10" fmla="*/ 1923393 w 2112579"/>
              <a:gd name="connsiteY10" fmla="*/ 914400 h 1315605"/>
              <a:gd name="connsiteX11" fmla="*/ 2112579 w 2112579"/>
              <a:gd name="connsiteY11" fmla="*/ 0 h 131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2579" h="1315605">
                <a:moveTo>
                  <a:pt x="0" y="168165"/>
                </a:moveTo>
                <a:cubicBezTo>
                  <a:pt x="56931" y="418662"/>
                  <a:pt x="113862" y="669159"/>
                  <a:pt x="157655" y="851338"/>
                </a:cubicBezTo>
                <a:cubicBezTo>
                  <a:pt x="201448" y="1033517"/>
                  <a:pt x="220717" y="1185917"/>
                  <a:pt x="262758" y="1261241"/>
                </a:cubicBezTo>
                <a:cubicBezTo>
                  <a:pt x="304799" y="1336565"/>
                  <a:pt x="339834" y="1315545"/>
                  <a:pt x="409903" y="1303283"/>
                </a:cubicBezTo>
                <a:cubicBezTo>
                  <a:pt x="479972" y="1291021"/>
                  <a:pt x="600841" y="1229711"/>
                  <a:pt x="683172" y="1187669"/>
                </a:cubicBezTo>
                <a:cubicBezTo>
                  <a:pt x="765503" y="1145628"/>
                  <a:pt x="830317" y="1066799"/>
                  <a:pt x="903889" y="1051034"/>
                </a:cubicBezTo>
                <a:cubicBezTo>
                  <a:pt x="977461" y="1035269"/>
                  <a:pt x="1051034" y="1066800"/>
                  <a:pt x="1124606" y="1093076"/>
                </a:cubicBezTo>
                <a:cubicBezTo>
                  <a:pt x="1198178" y="1119352"/>
                  <a:pt x="1278758" y="1177159"/>
                  <a:pt x="1345324" y="1208690"/>
                </a:cubicBezTo>
                <a:cubicBezTo>
                  <a:pt x="1411890" y="1240221"/>
                  <a:pt x="1453931" y="1271752"/>
                  <a:pt x="1524000" y="1282262"/>
                </a:cubicBezTo>
                <a:cubicBezTo>
                  <a:pt x="1594069" y="1292772"/>
                  <a:pt x="1699171" y="1333062"/>
                  <a:pt x="1765737" y="1271752"/>
                </a:cubicBezTo>
                <a:cubicBezTo>
                  <a:pt x="1832303" y="1210442"/>
                  <a:pt x="1865586" y="1126359"/>
                  <a:pt x="1923393" y="914400"/>
                </a:cubicBezTo>
                <a:cubicBezTo>
                  <a:pt x="1981200" y="702441"/>
                  <a:pt x="2046889" y="351220"/>
                  <a:pt x="2112579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03E8D-CFBD-B2C4-EC28-FD8AE22DF6F2}"/>
              </a:ext>
            </a:extLst>
          </p:cNvPr>
          <p:cNvSpPr txBox="1"/>
          <p:nvPr/>
        </p:nvSpPr>
        <p:spPr>
          <a:xfrm>
            <a:off x="4243222" y="4980406"/>
            <a:ext cx="233269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Erase copy bit </a:t>
            </a:r>
          </a:p>
          <a:p>
            <a:pPr algn="l">
              <a:buNone/>
            </a:pPr>
            <a:r>
              <a:rPr lang="en-US" dirty="0"/>
              <a:t>for easy write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4FD06A-3CDF-F0EA-B26F-85CA1467FB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483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829">
        <p159:morph option="byObject"/>
      </p:transition>
    </mc:Choice>
    <mc:Fallback xmlns="">
      <p:transition spd="slow" advTm="23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6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10" name="!!C">
            <a:extLst>
              <a:ext uri="{FF2B5EF4-FFF2-40B4-BE49-F238E27FC236}">
                <a16:creationId xmlns:a16="http://schemas.microsoft.com/office/drawing/2014/main" id="{0E1FBFC5-9A78-09DB-06C8-0A5DE8021C37}"/>
              </a:ext>
            </a:extLst>
          </p:cNvPr>
          <p:cNvSpPr/>
          <p:nvPr/>
        </p:nvSpPr>
        <p:spPr>
          <a:xfrm>
            <a:off x="1066899" y="5847563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!!B">
            <a:extLst>
              <a:ext uri="{FF2B5EF4-FFF2-40B4-BE49-F238E27FC236}">
                <a16:creationId xmlns:a16="http://schemas.microsoft.com/office/drawing/2014/main" id="{44B6F3CF-8B9A-D6BC-3197-254E69DB0A0E}"/>
              </a:ext>
            </a:extLst>
          </p:cNvPr>
          <p:cNvSpPr/>
          <p:nvPr/>
        </p:nvSpPr>
        <p:spPr>
          <a:xfrm>
            <a:off x="462455" y="4855779"/>
            <a:ext cx="2123090" cy="1346643"/>
          </a:xfrm>
          <a:custGeom>
            <a:avLst/>
            <a:gdLst>
              <a:gd name="connsiteX0" fmla="*/ 0 w 2123090"/>
              <a:gd name="connsiteY0" fmla="*/ 115614 h 1346643"/>
              <a:gd name="connsiteX1" fmla="*/ 210207 w 2123090"/>
              <a:gd name="connsiteY1" fmla="*/ 861849 h 1346643"/>
              <a:gd name="connsiteX2" fmla="*/ 315311 w 2123090"/>
              <a:gd name="connsiteY2" fmla="*/ 1250731 h 1346643"/>
              <a:gd name="connsiteX3" fmla="*/ 462455 w 2123090"/>
              <a:gd name="connsiteY3" fmla="*/ 1313793 h 1346643"/>
              <a:gd name="connsiteX4" fmla="*/ 903890 w 2123090"/>
              <a:gd name="connsiteY4" fmla="*/ 1229711 h 1346643"/>
              <a:gd name="connsiteX5" fmla="*/ 1229711 w 2123090"/>
              <a:gd name="connsiteY5" fmla="*/ 1250731 h 1346643"/>
              <a:gd name="connsiteX6" fmla="*/ 1524000 w 2123090"/>
              <a:gd name="connsiteY6" fmla="*/ 1324304 h 1346643"/>
              <a:gd name="connsiteX7" fmla="*/ 1839311 w 2123090"/>
              <a:gd name="connsiteY7" fmla="*/ 1208690 h 1346643"/>
              <a:gd name="connsiteX8" fmla="*/ 2123090 w 2123090"/>
              <a:gd name="connsiteY8" fmla="*/ 0 h 13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090" h="1346643">
                <a:moveTo>
                  <a:pt x="0" y="115614"/>
                </a:moveTo>
                <a:cubicBezTo>
                  <a:pt x="78827" y="394138"/>
                  <a:pt x="157655" y="672663"/>
                  <a:pt x="210207" y="861849"/>
                </a:cubicBezTo>
                <a:cubicBezTo>
                  <a:pt x="262759" y="1051035"/>
                  <a:pt x="273270" y="1175407"/>
                  <a:pt x="315311" y="1250731"/>
                </a:cubicBezTo>
                <a:cubicBezTo>
                  <a:pt x="357352" y="1326055"/>
                  <a:pt x="364359" y="1317296"/>
                  <a:pt x="462455" y="1313793"/>
                </a:cubicBezTo>
                <a:cubicBezTo>
                  <a:pt x="560551" y="1310290"/>
                  <a:pt x="776014" y="1240221"/>
                  <a:pt x="903890" y="1229711"/>
                </a:cubicBezTo>
                <a:cubicBezTo>
                  <a:pt x="1031766" y="1219201"/>
                  <a:pt x="1126359" y="1234966"/>
                  <a:pt x="1229711" y="1250731"/>
                </a:cubicBezTo>
                <a:cubicBezTo>
                  <a:pt x="1333063" y="1266496"/>
                  <a:pt x="1422400" y="1331311"/>
                  <a:pt x="1524000" y="1324304"/>
                </a:cubicBezTo>
                <a:cubicBezTo>
                  <a:pt x="1625600" y="1317297"/>
                  <a:pt x="1739463" y="1429407"/>
                  <a:pt x="1839311" y="1208690"/>
                </a:cubicBezTo>
                <a:cubicBezTo>
                  <a:pt x="1939159" y="987973"/>
                  <a:pt x="2031124" y="493986"/>
                  <a:pt x="212309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B586-3974-1B88-F0F4-70DD2AF5FBB8}"/>
              </a:ext>
            </a:extLst>
          </p:cNvPr>
          <p:cNvSpPr txBox="1"/>
          <p:nvPr/>
        </p:nvSpPr>
        <p:spPr>
          <a:xfrm>
            <a:off x="4243222" y="4980406"/>
            <a:ext cx="233269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Erase copy bit </a:t>
            </a:r>
          </a:p>
          <a:p>
            <a:pPr algn="l">
              <a:buNone/>
            </a:pPr>
            <a:r>
              <a:rPr lang="en-US" dirty="0"/>
              <a:t>for easy write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DC8DD2-CF5D-B46A-63BF-265B0C324E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69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21">
        <p159:morph option="byObject"/>
      </p:transition>
    </mc:Choice>
    <mc:Fallback xmlns="">
      <p:transition spd="slow" advTm="7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7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!!C">
            <a:extLst>
              <a:ext uri="{FF2B5EF4-FFF2-40B4-BE49-F238E27FC236}">
                <a16:creationId xmlns:a16="http://schemas.microsoft.com/office/drawing/2014/main" id="{7C3E62DF-1D27-146A-2E6A-B23D929A920E}"/>
              </a:ext>
            </a:extLst>
          </p:cNvPr>
          <p:cNvSpPr/>
          <p:nvPr/>
        </p:nvSpPr>
        <p:spPr>
          <a:xfrm>
            <a:off x="1319439" y="5945610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58" name="!!B">
            <a:extLst>
              <a:ext uri="{FF2B5EF4-FFF2-40B4-BE49-F238E27FC236}">
                <a16:creationId xmlns:a16="http://schemas.microsoft.com/office/drawing/2014/main" id="{0A27996C-C71C-E947-648D-947026DEB4A6}"/>
              </a:ext>
            </a:extLst>
          </p:cNvPr>
          <p:cNvSpPr/>
          <p:nvPr/>
        </p:nvSpPr>
        <p:spPr>
          <a:xfrm>
            <a:off x="409903" y="4761186"/>
            <a:ext cx="2186152" cy="1472032"/>
          </a:xfrm>
          <a:custGeom>
            <a:avLst/>
            <a:gdLst>
              <a:gd name="connsiteX0" fmla="*/ 0 w 2186152"/>
              <a:gd name="connsiteY0" fmla="*/ 220717 h 1472032"/>
              <a:gd name="connsiteX1" fmla="*/ 115614 w 2186152"/>
              <a:gd name="connsiteY1" fmla="*/ 620111 h 1472032"/>
              <a:gd name="connsiteX2" fmla="*/ 241738 w 2186152"/>
              <a:gd name="connsiteY2" fmla="*/ 1061545 h 1472032"/>
              <a:gd name="connsiteX3" fmla="*/ 325821 w 2186152"/>
              <a:gd name="connsiteY3" fmla="*/ 1271752 h 1472032"/>
              <a:gd name="connsiteX4" fmla="*/ 683173 w 2186152"/>
              <a:gd name="connsiteY4" fmla="*/ 1429407 h 1472032"/>
              <a:gd name="connsiteX5" fmla="*/ 1114097 w 2186152"/>
              <a:gd name="connsiteY5" fmla="*/ 1450428 h 1472032"/>
              <a:gd name="connsiteX6" fmla="*/ 1545021 w 2186152"/>
              <a:gd name="connsiteY6" fmla="*/ 1460938 h 1472032"/>
              <a:gd name="connsiteX7" fmla="*/ 1870842 w 2186152"/>
              <a:gd name="connsiteY7" fmla="*/ 1282262 h 1472032"/>
              <a:gd name="connsiteX8" fmla="*/ 2049518 w 2186152"/>
              <a:gd name="connsiteY8" fmla="*/ 672662 h 1472032"/>
              <a:gd name="connsiteX9" fmla="*/ 2186152 w 2186152"/>
              <a:gd name="connsiteY9" fmla="*/ 0 h 147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6152" h="1472032">
                <a:moveTo>
                  <a:pt x="0" y="220717"/>
                </a:moveTo>
                <a:cubicBezTo>
                  <a:pt x="37662" y="350345"/>
                  <a:pt x="75324" y="479973"/>
                  <a:pt x="115614" y="620111"/>
                </a:cubicBezTo>
                <a:cubicBezTo>
                  <a:pt x="155904" y="760249"/>
                  <a:pt x="206704" y="952938"/>
                  <a:pt x="241738" y="1061545"/>
                </a:cubicBezTo>
                <a:cubicBezTo>
                  <a:pt x="276772" y="1170152"/>
                  <a:pt x="252249" y="1210442"/>
                  <a:pt x="325821" y="1271752"/>
                </a:cubicBezTo>
                <a:cubicBezTo>
                  <a:pt x="399394" y="1333062"/>
                  <a:pt x="551794" y="1399628"/>
                  <a:pt x="683173" y="1429407"/>
                </a:cubicBezTo>
                <a:cubicBezTo>
                  <a:pt x="814552" y="1459186"/>
                  <a:pt x="970456" y="1445173"/>
                  <a:pt x="1114097" y="1450428"/>
                </a:cubicBezTo>
                <a:cubicBezTo>
                  <a:pt x="1257738" y="1455683"/>
                  <a:pt x="1418897" y="1488966"/>
                  <a:pt x="1545021" y="1460938"/>
                </a:cubicBezTo>
                <a:cubicBezTo>
                  <a:pt x="1671145" y="1432910"/>
                  <a:pt x="1786759" y="1413641"/>
                  <a:pt x="1870842" y="1282262"/>
                </a:cubicBezTo>
                <a:cubicBezTo>
                  <a:pt x="1954925" y="1150883"/>
                  <a:pt x="1996966" y="886372"/>
                  <a:pt x="2049518" y="672662"/>
                </a:cubicBezTo>
                <a:cubicBezTo>
                  <a:pt x="2102070" y="458952"/>
                  <a:pt x="2144111" y="229476"/>
                  <a:pt x="2186152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B741F5-6568-CF27-3A2A-37C69745EE7B}"/>
              </a:ext>
            </a:extLst>
          </p:cNvPr>
          <p:cNvSpPr txBox="1"/>
          <p:nvPr/>
        </p:nvSpPr>
        <p:spPr>
          <a:xfrm>
            <a:off x="4243222" y="4980406"/>
            <a:ext cx="233269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Erase copy bit </a:t>
            </a:r>
          </a:p>
          <a:p>
            <a:pPr algn="l">
              <a:buNone/>
            </a:pPr>
            <a:r>
              <a:rPr lang="en-US" dirty="0"/>
              <a:t>for easy write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874F2C-D614-12BA-83C6-3D22F5A25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861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17">
        <p159:morph option="byObject"/>
      </p:transition>
    </mc:Choice>
    <mc:Fallback xmlns="">
      <p:transition spd="slow" advTm="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8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!!C">
            <a:extLst>
              <a:ext uri="{FF2B5EF4-FFF2-40B4-BE49-F238E27FC236}">
                <a16:creationId xmlns:a16="http://schemas.microsoft.com/office/drawing/2014/main" id="{7C3E62DF-1D27-146A-2E6A-B23D929A920E}"/>
              </a:ext>
            </a:extLst>
          </p:cNvPr>
          <p:cNvSpPr/>
          <p:nvPr/>
        </p:nvSpPr>
        <p:spPr>
          <a:xfrm>
            <a:off x="1843929" y="5358078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20C09-08A0-D9B8-5F5C-D269FE8F6881}"/>
              </a:ext>
            </a:extLst>
          </p:cNvPr>
          <p:cNvSpPr txBox="1"/>
          <p:nvPr/>
        </p:nvSpPr>
        <p:spPr>
          <a:xfrm>
            <a:off x="4243222" y="4980406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Bring closer to object</a:t>
            </a:r>
          </a:p>
        </p:txBody>
      </p:sp>
      <p:sp>
        <p:nvSpPr>
          <p:cNvPr id="10" name="!!B">
            <a:extLst>
              <a:ext uri="{FF2B5EF4-FFF2-40B4-BE49-F238E27FC236}">
                <a16:creationId xmlns:a16="http://schemas.microsoft.com/office/drawing/2014/main" id="{FDB5214D-6FC2-B245-4BBD-0C0F7EED06C6}"/>
              </a:ext>
            </a:extLst>
          </p:cNvPr>
          <p:cNvSpPr/>
          <p:nvPr/>
        </p:nvSpPr>
        <p:spPr>
          <a:xfrm>
            <a:off x="407562" y="3937101"/>
            <a:ext cx="2144110" cy="1756372"/>
          </a:xfrm>
          <a:custGeom>
            <a:avLst/>
            <a:gdLst>
              <a:gd name="connsiteX0" fmla="*/ 0 w 2144110"/>
              <a:gd name="connsiteY0" fmla="*/ 157655 h 1756372"/>
              <a:gd name="connsiteX1" fmla="*/ 252248 w 2144110"/>
              <a:gd name="connsiteY1" fmla="*/ 1030014 h 1756372"/>
              <a:gd name="connsiteX2" fmla="*/ 420414 w 2144110"/>
              <a:gd name="connsiteY2" fmla="*/ 1313793 h 1756372"/>
              <a:gd name="connsiteX3" fmla="*/ 872359 w 2144110"/>
              <a:gd name="connsiteY3" fmla="*/ 1345324 h 1756372"/>
              <a:gd name="connsiteX4" fmla="*/ 1240221 w 2144110"/>
              <a:gd name="connsiteY4" fmla="*/ 1481959 h 1756372"/>
              <a:gd name="connsiteX5" fmla="*/ 1481959 w 2144110"/>
              <a:gd name="connsiteY5" fmla="*/ 1755228 h 1756372"/>
              <a:gd name="connsiteX6" fmla="*/ 1797269 w 2144110"/>
              <a:gd name="connsiteY6" fmla="*/ 1555531 h 1756372"/>
              <a:gd name="connsiteX7" fmla="*/ 1954924 w 2144110"/>
              <a:gd name="connsiteY7" fmla="*/ 1008993 h 1756372"/>
              <a:gd name="connsiteX8" fmla="*/ 2144110 w 2144110"/>
              <a:gd name="connsiteY8" fmla="*/ 0 h 175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4110" h="1756372">
                <a:moveTo>
                  <a:pt x="0" y="157655"/>
                </a:moveTo>
                <a:cubicBezTo>
                  <a:pt x="91089" y="497490"/>
                  <a:pt x="182179" y="837325"/>
                  <a:pt x="252248" y="1030014"/>
                </a:cubicBezTo>
                <a:cubicBezTo>
                  <a:pt x="322317" y="1222703"/>
                  <a:pt x="317062" y="1261241"/>
                  <a:pt x="420414" y="1313793"/>
                </a:cubicBezTo>
                <a:cubicBezTo>
                  <a:pt x="523766" y="1366345"/>
                  <a:pt x="735725" y="1317296"/>
                  <a:pt x="872359" y="1345324"/>
                </a:cubicBezTo>
                <a:cubicBezTo>
                  <a:pt x="1008993" y="1373352"/>
                  <a:pt x="1138621" y="1413642"/>
                  <a:pt x="1240221" y="1481959"/>
                </a:cubicBezTo>
                <a:cubicBezTo>
                  <a:pt x="1341821" y="1550276"/>
                  <a:pt x="1389118" y="1742966"/>
                  <a:pt x="1481959" y="1755228"/>
                </a:cubicBezTo>
                <a:cubicBezTo>
                  <a:pt x="1574800" y="1767490"/>
                  <a:pt x="1718442" y="1679904"/>
                  <a:pt x="1797269" y="1555531"/>
                </a:cubicBezTo>
                <a:cubicBezTo>
                  <a:pt x="1876097" y="1431159"/>
                  <a:pt x="1897117" y="1268248"/>
                  <a:pt x="1954924" y="1008993"/>
                </a:cubicBezTo>
                <a:cubicBezTo>
                  <a:pt x="2012731" y="749738"/>
                  <a:pt x="2078420" y="374869"/>
                  <a:pt x="214411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58B57AA-6111-42BC-F028-A42C13D4F2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76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184">
        <p159:morph option="byObject"/>
      </p:transition>
    </mc:Choice>
    <mc:Fallback xmlns="">
      <p:transition spd="slow" advTm="17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3"/>
          <p:cNvSpPr txBox="1">
            <a:spLocks noChangeArrowheads="1"/>
          </p:cNvSpPr>
          <p:nvPr/>
        </p:nvSpPr>
        <p:spPr bwMode="auto">
          <a:xfrm>
            <a:off x="1599413" y="0"/>
            <a:ext cx="6697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sz="32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An ideal Copier (Bennett Clocking)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z="2000" smtClean="0"/>
              <a:pPr>
                <a:defRPr/>
              </a:pPr>
              <a:t>9</a:t>
            </a:fld>
            <a:endParaRPr lang="en-US" sz="20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2939B-AA06-364F-BCCB-73883C067B6D}"/>
              </a:ext>
            </a:extLst>
          </p:cNvPr>
          <p:cNvGrpSpPr/>
          <p:nvPr/>
        </p:nvGrpSpPr>
        <p:grpSpPr>
          <a:xfrm>
            <a:off x="295779" y="2058443"/>
            <a:ext cx="2939040" cy="1865520"/>
            <a:chOff x="295779" y="2058443"/>
            <a:chExt cx="2939040" cy="18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14:cNvPr>
                <p14:cNvContentPartPr/>
                <p14:nvPr/>
              </p14:nvContentPartPr>
              <p14:xfrm>
                <a:off x="1244379" y="2294963"/>
                <a:ext cx="115560" cy="183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B819E7A-4E5E-6743-BE21-CDB4351B7C9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5379" y="2286323"/>
                  <a:ext cx="133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14:cNvPr>
                <p14:cNvContentPartPr/>
                <p14:nvPr/>
              </p14:nvContentPartPr>
              <p14:xfrm>
                <a:off x="1295499" y="2368043"/>
                <a:ext cx="117000" cy="150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9A64282-E805-9216-BB8A-BE1D9905BB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6499" y="2359403"/>
                  <a:ext cx="134640" cy="15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14:cNvPr>
                <p14:cNvContentPartPr/>
                <p14:nvPr/>
              </p14:nvContentPartPr>
              <p14:xfrm>
                <a:off x="295779" y="3616163"/>
                <a:ext cx="2743920" cy="56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C5C7C6-BFBB-D39A-0F0A-901E874B4D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139" y="3607163"/>
                  <a:ext cx="2761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14:cNvPr>
                <p14:cNvContentPartPr/>
                <p14:nvPr/>
              </p14:nvContentPartPr>
              <p14:xfrm>
                <a:off x="2935299" y="3597083"/>
                <a:ext cx="126720" cy="97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A8EBB-3EF3-B55A-3530-85860F76191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99" y="3588443"/>
                  <a:ext cx="144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14:cNvPr>
                <p14:cNvContentPartPr/>
                <p14:nvPr/>
              </p14:nvContentPartPr>
              <p14:xfrm>
                <a:off x="2902539" y="3558203"/>
                <a:ext cx="106560" cy="46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89657A-E7C5-077A-E4EA-8A21428F04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3539" y="3549203"/>
                  <a:ext cx="124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14:cNvPr>
                <p14:cNvContentPartPr/>
                <p14:nvPr/>
              </p14:nvContentPartPr>
              <p14:xfrm>
                <a:off x="1433739" y="2058443"/>
                <a:ext cx="151920" cy="236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9AF3AD-724D-4A9B-403D-3110EE5CCB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4739" y="2049443"/>
                  <a:ext cx="1695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14:cNvPr>
                <p14:cNvContentPartPr/>
                <p14:nvPr/>
              </p14:nvContentPartPr>
              <p14:xfrm>
                <a:off x="3102699" y="3776723"/>
                <a:ext cx="13212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58158EE-06EA-2CB9-DE5A-CF4BE41FF3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93699" y="3768083"/>
                  <a:ext cx="1497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14:cNvPr>
                <p14:cNvContentPartPr/>
                <p14:nvPr/>
              </p14:nvContentPartPr>
              <p14:xfrm>
                <a:off x="3105579" y="3781763"/>
                <a:ext cx="123480" cy="142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91A27C-6DBA-7134-279C-24E178EDEE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6939" y="3773123"/>
                  <a:ext cx="141120" cy="159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!!A">
            <a:extLst>
              <a:ext uri="{FF2B5EF4-FFF2-40B4-BE49-F238E27FC236}">
                <a16:creationId xmlns:a16="http://schemas.microsoft.com/office/drawing/2014/main" id="{72E0CD46-E9E1-F44B-350E-F8E01D0CAF1C}"/>
              </a:ext>
            </a:extLst>
          </p:cNvPr>
          <p:cNvSpPr/>
          <p:nvPr/>
        </p:nvSpPr>
        <p:spPr>
          <a:xfrm>
            <a:off x="399393" y="2900855"/>
            <a:ext cx="2133600" cy="1357783"/>
          </a:xfrm>
          <a:custGeom>
            <a:avLst/>
            <a:gdLst>
              <a:gd name="connsiteX0" fmla="*/ 0 w 2133600"/>
              <a:gd name="connsiteY0" fmla="*/ 168166 h 1357783"/>
              <a:gd name="connsiteX1" fmla="*/ 199697 w 2133600"/>
              <a:gd name="connsiteY1" fmla="*/ 977462 h 1357783"/>
              <a:gd name="connsiteX2" fmla="*/ 325821 w 2133600"/>
              <a:gd name="connsiteY2" fmla="*/ 1303283 h 1357783"/>
              <a:gd name="connsiteX3" fmla="*/ 620110 w 2133600"/>
              <a:gd name="connsiteY3" fmla="*/ 1313793 h 1357783"/>
              <a:gd name="connsiteX4" fmla="*/ 851338 w 2133600"/>
              <a:gd name="connsiteY4" fmla="*/ 882869 h 1357783"/>
              <a:gd name="connsiteX5" fmla="*/ 987973 w 2133600"/>
              <a:gd name="connsiteY5" fmla="*/ 798786 h 1357783"/>
              <a:gd name="connsiteX6" fmla="*/ 1040524 w 2133600"/>
              <a:gd name="connsiteY6" fmla="*/ 809297 h 1357783"/>
              <a:gd name="connsiteX7" fmla="*/ 1145628 w 2133600"/>
              <a:gd name="connsiteY7" fmla="*/ 872359 h 1357783"/>
              <a:gd name="connsiteX8" fmla="*/ 1250731 w 2133600"/>
              <a:gd name="connsiteY8" fmla="*/ 998483 h 1357783"/>
              <a:gd name="connsiteX9" fmla="*/ 1418897 w 2133600"/>
              <a:gd name="connsiteY9" fmla="*/ 1261242 h 1357783"/>
              <a:gd name="connsiteX10" fmla="*/ 1650124 w 2133600"/>
              <a:gd name="connsiteY10" fmla="*/ 1355835 h 1357783"/>
              <a:gd name="connsiteX11" fmla="*/ 1870841 w 2133600"/>
              <a:gd name="connsiteY11" fmla="*/ 1187669 h 1357783"/>
              <a:gd name="connsiteX12" fmla="*/ 2039007 w 2133600"/>
              <a:gd name="connsiteY12" fmla="*/ 536028 h 1357783"/>
              <a:gd name="connsiteX13" fmla="*/ 2133600 w 2133600"/>
              <a:gd name="connsiteY13" fmla="*/ 0 h 13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3600" h="1357783">
                <a:moveTo>
                  <a:pt x="0" y="168166"/>
                </a:moveTo>
                <a:cubicBezTo>
                  <a:pt x="72697" y="478221"/>
                  <a:pt x="145394" y="788276"/>
                  <a:pt x="199697" y="977462"/>
                </a:cubicBezTo>
                <a:cubicBezTo>
                  <a:pt x="254000" y="1166648"/>
                  <a:pt x="255752" y="1247228"/>
                  <a:pt x="325821" y="1303283"/>
                </a:cubicBezTo>
                <a:cubicBezTo>
                  <a:pt x="395890" y="1359338"/>
                  <a:pt x="532524" y="1383862"/>
                  <a:pt x="620110" y="1313793"/>
                </a:cubicBezTo>
                <a:cubicBezTo>
                  <a:pt x="707696" y="1243724"/>
                  <a:pt x="790028" y="968704"/>
                  <a:pt x="851338" y="882869"/>
                </a:cubicBezTo>
                <a:cubicBezTo>
                  <a:pt x="912649" y="797035"/>
                  <a:pt x="956442" y="811048"/>
                  <a:pt x="987973" y="798786"/>
                </a:cubicBezTo>
                <a:cubicBezTo>
                  <a:pt x="1019504" y="786524"/>
                  <a:pt x="1014248" y="797035"/>
                  <a:pt x="1040524" y="809297"/>
                </a:cubicBezTo>
                <a:cubicBezTo>
                  <a:pt x="1066800" y="821559"/>
                  <a:pt x="1110594" y="840828"/>
                  <a:pt x="1145628" y="872359"/>
                </a:cubicBezTo>
                <a:cubicBezTo>
                  <a:pt x="1180662" y="903890"/>
                  <a:pt x="1205186" y="933669"/>
                  <a:pt x="1250731" y="998483"/>
                </a:cubicBezTo>
                <a:cubicBezTo>
                  <a:pt x="1296276" y="1063297"/>
                  <a:pt x="1352332" y="1201683"/>
                  <a:pt x="1418897" y="1261242"/>
                </a:cubicBezTo>
                <a:cubicBezTo>
                  <a:pt x="1485462" y="1320801"/>
                  <a:pt x="1574800" y="1368097"/>
                  <a:pt x="1650124" y="1355835"/>
                </a:cubicBezTo>
                <a:cubicBezTo>
                  <a:pt x="1725448" y="1343573"/>
                  <a:pt x="1806027" y="1324303"/>
                  <a:pt x="1870841" y="1187669"/>
                </a:cubicBezTo>
                <a:cubicBezTo>
                  <a:pt x="1935655" y="1051035"/>
                  <a:pt x="1995214" y="733973"/>
                  <a:pt x="2039007" y="536028"/>
                </a:cubicBezTo>
                <a:cubicBezTo>
                  <a:pt x="2082800" y="338083"/>
                  <a:pt x="2108200" y="169041"/>
                  <a:pt x="2133600" y="0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6047CBC-5A9B-D3FA-2698-1F756636F143}"/>
              </a:ext>
            </a:extLst>
          </p:cNvPr>
          <p:cNvSpPr/>
          <p:nvPr/>
        </p:nvSpPr>
        <p:spPr>
          <a:xfrm>
            <a:off x="1905000" y="3923963"/>
            <a:ext cx="228600" cy="19083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4" name="!!C">
            <a:extLst>
              <a:ext uri="{FF2B5EF4-FFF2-40B4-BE49-F238E27FC236}">
                <a16:creationId xmlns:a16="http://schemas.microsoft.com/office/drawing/2014/main" id="{7C3E62DF-1D27-146A-2E6A-B23D929A920E}"/>
              </a:ext>
            </a:extLst>
          </p:cNvPr>
          <p:cNvSpPr/>
          <p:nvPr/>
        </p:nvSpPr>
        <p:spPr>
          <a:xfrm>
            <a:off x="1843929" y="5358078"/>
            <a:ext cx="228600" cy="190837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5C4EFD-97BD-37AC-AAE1-0B384DDCE2B8}"/>
              </a:ext>
            </a:extLst>
          </p:cNvPr>
          <p:cNvSpPr txBox="1"/>
          <p:nvPr/>
        </p:nvSpPr>
        <p:spPr>
          <a:xfrm>
            <a:off x="2279693" y="195640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Object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8C953A-865C-B2EC-EC16-1DEFD0DBE090}"/>
              </a:ext>
            </a:extLst>
          </p:cNvPr>
          <p:cNvSpPr txBox="1"/>
          <p:nvPr/>
        </p:nvSpPr>
        <p:spPr>
          <a:xfrm>
            <a:off x="2546416" y="498317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20C09-08A0-D9B8-5F5C-D269FE8F6881}"/>
              </a:ext>
            </a:extLst>
          </p:cNvPr>
          <p:cNvSpPr txBox="1"/>
          <p:nvPr/>
        </p:nvSpPr>
        <p:spPr>
          <a:xfrm>
            <a:off x="4243222" y="4980406"/>
            <a:ext cx="245772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Restore Barrier</a:t>
            </a:r>
          </a:p>
          <a:p>
            <a:pPr algn="l">
              <a:buNone/>
            </a:pPr>
            <a:r>
              <a:rPr lang="en-US" dirty="0"/>
              <a:t>Then move back</a:t>
            </a:r>
          </a:p>
        </p:txBody>
      </p:sp>
      <p:sp>
        <p:nvSpPr>
          <p:cNvPr id="16" name="!!B">
            <a:extLst>
              <a:ext uri="{FF2B5EF4-FFF2-40B4-BE49-F238E27FC236}">
                <a16:creationId xmlns:a16="http://schemas.microsoft.com/office/drawing/2014/main" id="{89E51080-9A65-9836-AA8D-0E2AB8ACF72F}"/>
              </a:ext>
            </a:extLst>
          </p:cNvPr>
          <p:cNvSpPr/>
          <p:nvPr/>
        </p:nvSpPr>
        <p:spPr>
          <a:xfrm>
            <a:off x="447756" y="4168107"/>
            <a:ext cx="2123886" cy="1611678"/>
          </a:xfrm>
          <a:custGeom>
            <a:avLst/>
            <a:gdLst>
              <a:gd name="connsiteX0" fmla="*/ 2123886 w 2123886"/>
              <a:gd name="connsiteY0" fmla="*/ 0 h 1611678"/>
              <a:gd name="connsiteX1" fmla="*/ 1997762 w 2123886"/>
              <a:gd name="connsiteY1" fmla="*/ 788276 h 1611678"/>
              <a:gd name="connsiteX2" fmla="*/ 1661431 w 2123886"/>
              <a:gd name="connsiteY2" fmla="*/ 1566042 h 1611678"/>
              <a:gd name="connsiteX3" fmla="*/ 1325100 w 2123886"/>
              <a:gd name="connsiteY3" fmla="*/ 1492469 h 1611678"/>
              <a:gd name="connsiteX4" fmla="*/ 1083362 w 2123886"/>
              <a:gd name="connsiteY4" fmla="*/ 1261242 h 1611678"/>
              <a:gd name="connsiteX5" fmla="*/ 641927 w 2123886"/>
              <a:gd name="connsiteY5" fmla="*/ 1208690 h 1611678"/>
              <a:gd name="connsiteX6" fmla="*/ 358148 w 2123886"/>
              <a:gd name="connsiteY6" fmla="*/ 1093076 h 1611678"/>
              <a:gd name="connsiteX7" fmla="*/ 42838 w 2123886"/>
              <a:gd name="connsiteY7" fmla="*/ 304800 h 1611678"/>
              <a:gd name="connsiteX8" fmla="*/ 11307 w 2123886"/>
              <a:gd name="connsiteY8" fmla="*/ 31531 h 16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886" h="1611678">
                <a:moveTo>
                  <a:pt x="2123886" y="0"/>
                </a:moveTo>
                <a:cubicBezTo>
                  <a:pt x="2099362" y="263634"/>
                  <a:pt x="2074838" y="527269"/>
                  <a:pt x="1997762" y="788276"/>
                </a:cubicBezTo>
                <a:cubicBezTo>
                  <a:pt x="1920686" y="1049283"/>
                  <a:pt x="1773541" y="1448677"/>
                  <a:pt x="1661431" y="1566042"/>
                </a:cubicBezTo>
                <a:cubicBezTo>
                  <a:pt x="1549321" y="1683407"/>
                  <a:pt x="1421445" y="1543269"/>
                  <a:pt x="1325100" y="1492469"/>
                </a:cubicBezTo>
                <a:cubicBezTo>
                  <a:pt x="1228755" y="1441669"/>
                  <a:pt x="1197224" y="1308539"/>
                  <a:pt x="1083362" y="1261242"/>
                </a:cubicBezTo>
                <a:cubicBezTo>
                  <a:pt x="969500" y="1213945"/>
                  <a:pt x="762796" y="1236718"/>
                  <a:pt x="641927" y="1208690"/>
                </a:cubicBezTo>
                <a:cubicBezTo>
                  <a:pt x="521058" y="1180662"/>
                  <a:pt x="457996" y="1243724"/>
                  <a:pt x="358148" y="1093076"/>
                </a:cubicBezTo>
                <a:cubicBezTo>
                  <a:pt x="258300" y="942428"/>
                  <a:pt x="100645" y="481724"/>
                  <a:pt x="42838" y="304800"/>
                </a:cubicBezTo>
                <a:cubicBezTo>
                  <a:pt x="-14969" y="127876"/>
                  <a:pt x="-1831" y="79703"/>
                  <a:pt x="11307" y="31531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FB8CCF-12E0-3917-2307-7F79D5FB1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8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85"/>
    </mc:Choice>
    <mc:Fallback xmlns="">
      <p:transition advTm="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0.5|10.4|4.6|6.3|3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5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31949</TotalTime>
  <Words>458</Words>
  <Application>Microsoft Macintosh PowerPoint</Application>
  <PresentationFormat>On-screen Show (4:3)</PresentationFormat>
  <Paragraphs>134</Paragraphs>
  <Slides>22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2159</cp:revision>
  <cp:lastPrinted>2020-01-02T19:55:03Z</cp:lastPrinted>
  <dcterms:created xsi:type="dcterms:W3CDTF">2003-03-02T22:33:52Z</dcterms:created>
  <dcterms:modified xsi:type="dcterms:W3CDTF">2023-09-12T16:26:24Z</dcterms:modified>
</cp:coreProperties>
</file>