
<file path=[Content_Types].xml><?xml version="1.0" encoding="utf-8"?>
<Types xmlns="http://schemas.openxmlformats.org/package/2006/content-types"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tags/tag7.xml" ContentType="application/vnd.openxmlformats-officedocument.presentationml.tags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9"/>
  </p:notesMasterIdLst>
  <p:handoutMasterIdLst>
    <p:handoutMasterId r:id="rId10"/>
  </p:handoutMasterIdLst>
  <p:sldIdLst>
    <p:sldId id="918" r:id="rId2"/>
    <p:sldId id="879" r:id="rId3"/>
    <p:sldId id="880" r:id="rId4"/>
    <p:sldId id="1438" r:id="rId5"/>
    <p:sldId id="1437" r:id="rId6"/>
    <p:sldId id="882" r:id="rId7"/>
    <p:sldId id="927" r:id="rId8"/>
  </p:sldIdLst>
  <p:sldSz cx="9144000" cy="6858000" type="screen4x3"/>
  <p:notesSz cx="6997700" cy="9271000"/>
  <p:custDataLst>
    <p:tags r:id="rId11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FF"/>
    <a:srgbClr val="FFCCCC"/>
    <a:srgbClr val="99FFCC"/>
    <a:srgbClr val="FF0000"/>
    <a:srgbClr val="CC66FF"/>
    <a:srgbClr val="FF9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94626"/>
  </p:normalViewPr>
  <p:slideViewPr>
    <p:cSldViewPr>
      <p:cViewPr varScale="1">
        <p:scale>
          <a:sx n="121" d="100"/>
          <a:sy n="121" d="100"/>
        </p:scale>
        <p:origin x="13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9/12/23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7T01:17:0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24575,'4'3'0,"-1"9"0,-3 7 0,0 8 0,0 12 0,0 3 0,0 6 0,0-2 0,0 0 0,0 1 0,0 1 0,0-2 0,0 0 0,0-5 0,0 5 0,0-12 0,0 5 0,0-10 0,0 9 0,0-9 0,0 3 0,0-4 0,0-1 0,0 1 0,0-6 0,0 4 0,0-3 0,0 4 0,0 1 0,0-1 0,0 0 0,0 1 0,0-1 0,0-4 0,0 3 0,0-3 0,0 4 0,0-5 0,0 5 0,0-5 0,0 1 0,0-2 0,0-4 0,0-1 0,0 1 0,0 0 0,0-1 0,0 1 0,0-1 0,0 1 0,0 0 0,0-5 0,0 4 0,0-4 0,0 1 0,0-1 0,0-1 0,3-2 0,-2 2 0,3-3 0,-4 3 0,0-2 0,0 2 0,0-3 0,0-1 0,0 0 0,3-3 0,-2 0 0,2-4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0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24575,'-5'92'0,"2"-59"0,2 29 0,2 4 0,-1-13 0,0-11 0,0 11 0,0 0 0,0-10 0,0 23 0,0-24 0,4 11 0,2-7 0,4 2 0,1-1 0,-1-1 0,5 0 0,-3 2 0,3 5 0,1 1 0,-5-1 0,5 8 0,-5-6 0,0 6 0,0-1 0,0-4 0,0 5 0,0-8 0,-5-6 0,3 5 0,-3-4 0,4-1 0,1 6 0,-1-6 0,1 6 0,-1-6 0,1 5 0,-1-4 0,5-1 0,-4-1 0,4-6 0,-1 0 0,-3-1 0,3-5 0,-1-1 0,1-6 0,0-5 0,3 4 0,-4-8 0,5 8 0,-1-8 0,0 0 0,0-3 0,-1-2 0,1 0 0,0-1 0,4 1 0,-3-4 0,8 5 0,-3-6 0,4 1 0,0 1 0,1-1 0,5 0 0,1 1 0,6-5 0,-6 4 0,4-8 0,-3 3 0,-1-4 0,-1 0 0,-6 0 0,-4 0 0,-2 0 0,-9 0 0,0 0 0,-4 0 0,-1 0 0,1 0 0,-1-4 0,1-4 0,-4-5 0,4-3 0,-3-11 0,4 3 0,1-15 0,-1-1 0,7-8 0,-5-5 0,10-1 0,-5 1 0,6-1 0,-1 0 0,0 6 0,0 2 0,-1 6 0,-1 6 0,0 1 0,-1 5 0,0 1 0,0 4 0,0-3 0,-2 8 0,2-8 0,-1 8 0,6-9 0,0 8 0,1-4 0,8 4 0,-8 1 0,9 3 0,-6-2 0,6 6 0,-4-2 0,9 7 0,-9-2 0,9 7 0,-9-3 0,9 4 0,-9 0 0,9 5 0,-9 4 0,11 12 0,-9 9 0,19 17 0,-9-2 0,5 11 0,-8 0 0,-5-5 0,0 9 0,-5-11 0,3 4 0,-8 8 0,4-5 0,-5 4 0,-5-6 0,-2-6 0,-5-8 0,-5-12 0,-1-10 0,-4-1 0,0 1 0,0 18 0,0 6 0,0 5 0,0 6 0,6 17 0,1 5-275,-4-24 0,1 1 275,7 37 0,-7-36 0,-1-2 0,4 23 0,0-20 0,-2 1 0,-3 30 0,4-33 0,0 2 0,-5 41 0,4 0 0,1-6 0,-3-37 0,1 0 0,9 45 0,-7-44 0,1 0 0,2 0 0,1 0 0,0 0 0,0-1 0,3 1 0,1-1 0,1-2 0,1-2 0,4 32 0,9 3 0,-15-33 0,-1-1 0,8 29 0,-1-12 0,-1-4 0,-5-7 0,8 3 0,0-1 0,-7-2-77,24 28 77,-15-23 0,7-5 0,9 7 0,-7-13 0,10 0 0,-10-12 548,2-1-548,-5-6 79,-1-6-79,0 5 0,-2-14 0,2 7 0,-2-8 0,0 1 0,1 2 0,4-7 0,3 4 0,-1-5 0,4-3 0,-4-2 0,6-4 0,0 0 0,0 0 0,-6-4 0,-1-6 0,-5-9 0,2-12 0,1-6 0,-4-5 0,4 0 0,-5 0 0,2-6 0,3-1 0,-4 0 0,1-4 0,-3 10 0,1-9 0,-4 4 0,9-6 0,-1-14 0,-6-4 0,5-15-586,-16 0 586,6-8 0,-13-3 0,-2 40 0,-2 1 0,-2-28 0,0 30 0,0 1 0,0-20 0,0-22 0,0 10 0,0 29 0,0 0 0,0-28 0,0-12 0,0 3 0,0 9 0,0 29 0,0-3-555,0 2 0,0 0 555,0-6 0,0-1 0,0-10 0,0-2-797,0 1 1,0-1 796,0-5 0,0 3 0,0 21 0,0 1-424,3-9 1,0 1 423,-1-27 0,4 20 0,1-1 0,-6 19 0,0 1 0,2-12 0,0 3 217,-3-11-217,0 22 0,0 0 0,0-34 0,0 30 0,0 1 0,0-27 0,0-3 0,0 19 0,6-13 979,-5 16-979,8 6 1625,-3 3-1625,4 16 994,0-9-994,0 11 321,-1-6-321,1 0 0,0 0 0,0 0 0,4 6 0,-4-4 0,4 4 0,0-1 0,1-3 0,3 9 0,1-4 0,-1 6 0,0-1 0,0 6 0,5-6 0,-5 10 0,10-10 0,-10 13 0,5-6 0,-11 8 0,0 0 0,-4 2 0,4-6 0,-3 3 0,4-12 0,0 4 0,-3-1 0,2 2 0,-3 4 0,3-4 0,-3 7 0,8-7 0,-5 9 0,1-1 0,2 1 0,-6 4 0,6-4 0,-6 4 0,2-1 0,-3 3 0,-1 5 0,1-3 0,-1 4 0,1 0 0,-1 0 0,5 0 0,-4 0 0,4 0 0,-5 0 0,1 0 0,-1 0 0,-3 0 0,-1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52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24575,'0'7'0,"0"0"0,0 4 0,3-5 0,1 1 0,7-7 0,7 0 0,-4 0 0,11 0 0,-16 0 0,8 0 0,-6 0 0,-5-3 0,1-2 0,-7-2 0,0-4 0,0 2 0,0-2 0,-3 4 0,-2-5 0,-7 7 0,3-6 0,-7 10 0,8-2 0,-4 3 0,5 0 0,-1 0 0,1 0 0,-1 3 0,4 5 0,1 10 0,3-1 0,0 5 0,0-6 0,0 1 0,0-4 0,7-1 0,3-8 0,6 0 0,-3-4 0,2 0 0,-6 0 0,3 0 0,-5 0 0,1-8 0,-4 3 0,0-11 0,-4 8 0,0-8 0,0 7 0,0-3 0,0 5 0,0-1 0,0 0 0,-3 4 0,-2-3 0,-2 7 0,-1-4 0,1 4 0,-1 0 0,4 0 0,1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54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24575,'0'11'0,"0"4"0,0-3 0,0 1 0,0 2 0,0-6 0,6-1 0,-1-5 0,10-3 0,-7 0 0,4-7 0,-8 1 0,0-5 0,-4-1 0,0 3 0,0-6 0,0 6 0,0-3 0,0 5 0,-3-1 0,-2 4 0,-2 0 0,-1 4 0,0 0 0,1 0 0,-1 0 0,4 3 0,1 6 0,3 3 0,0 9 0,0-3 0,0 4 0,0-10 0,0 0 0,3-5 0,1 1 0,8 0 0,-3-4 0,2 0 0,-3-4 0,-1 0 0,-3-7 0,0-2 0,-4-6 0,0-2 0,0 0 0,0 1 0,-4 3 0,3 1 0,-5 5 0,5-1 0,-6 4 0,6 0 0,-2 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55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24575,'-12'3'0,"3"5"0,9 4 0,0 1 0,0 2 0,0-6 0,3-1 0,10-5 0,5-3 0,4 0 0,10 0 0,-17 0 0,16-4 0,-18-1 0,1-3 0,-7 1 0,-7-1 0,0 1 0,-4 3 0,-4-7 0,-5 9 0,-4-5 0,1 7 0,-1 0 0,0 0 0,0 0 0,5 0 0,0 0 0,4 0 0,4 3 0,-3 1 0,6 4 0,-2-1 0,3 1 0,0-1 0,0 1 0,3-4 0,1-1 0,3-3 0,1 0 0,-1 0 0,-3 0 0,0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56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85 118 24575,'0'11'0,"0"-1"0,0-3 0,0 1 0,3-4 0,4-1 0,1-6 0,0-10 0,-1 0 0,-7-9 0,4 5 0,-4-4 0,0 7 0,0-7 0,0 9 0,0-1 0,-3 5 0,-1 4 0,-8 4 0,4 0 0,-8 0 0,7 0 0,-6 0 0,6 4 0,-3 4 0,4 5 0,-1 3 0,5 1 0,-4-1 0,7-3 0,-3 3 0,4-4 0,0 1 0,0-2 0,0-3 0,4-4 0,-1-1 0,5-3 0,-5 0 0,1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57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20 24575,'-4'6'0,"1"3"0,3 6 0,0 2 0,0-1 0,0 1 0,0-5 0,0 0 0,3-8 0,5-1 0,0-3 0,4 0 0,-5 0 0,1 0 0,-1 0 0,-3-3 0,-1-1 0,-3-3 0,0-1 0,0-8 0,0 2 0,-3-4 0,2 3 0,-6 2 0,3 0 0,-4 1 0,0 8 0,0 1 0,1 3 0,-1 0 0,1 0 0,-1 3 0,0 10 0,0 1 0,-1 12 0,0-3 0,4 4 0,1-4 0,4-2 0,0-8 0,0-2 0,0-3 0,0-1 0,3-2 0,1-2 0,3-3 0,1 0 0,-1 0 0,0 0 0,-3 0 0,-1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59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68 152 24575,'-4'-3'0,"1"-5"0,3-5 0,0-3 0,0-1 0,0 0 0,0 4 0,-3 2 0,2 3 0,-6 4 0,3 0 0,-4 4 0,1 0 0,-1 0 0,1 0 0,-1 4 0,4 0 0,1 3 0,3 0 0,0 1 0,0-1 0,3-3 0,5 0 0,1-4 0,2 0 0,-3 0 0,-1 0 0,1 0 0,-1 0 0,1 0 0,-4-3 0,-4 2 0,-4-2 0,2 3 0,7 0 0,2 0 0,4 0 0,-7-4 0,-1 0 0,-3-3 0,0 0 0,0-1 0,-3 4 0,5 1 0,-1 3 0,6 0 0,1 0 0,-1 0 0,0 0 0,1 0 0,-1 0 0,0 0 0,1 0 0,-1 0 0,-3-7 0,-4 3 0,-8-7 0,-1 7 0,-6-4 0,2 7 0,0-2 0,-2 3 0,6 0 0,-3 0 0,5 0 0,-1 0 0,4 2 0,1 2 0,3 3 0,0-3 0,0-1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3:12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24575,'0'3'0,"0"-1"0,0 9 0,3-7 0,4-1 0,1-10 0,0 2 0,-1-6 0,-7-1 0,4 4 0,-4-4 0,0 4 0,0 1 0,0-1 0,0 7 0,0 5 0,0 4 0,0 3 0,3-4 0,1-2 0,0-8 0,-1-2 0,-3-6 0,-3 4 0,-1 3 0,0 1 0,1 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3:12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6 24575,'0'-5'0,"-3"6"0,2 11 0,-3 10 0,4 0 0,0-3 0,0 1 0,0-7 0,0-1 0,0 0 0,0-5 0,0 1 0,3-1 0,1-3 0,4-1 0,-1-3 0,0-3 0,-3-1 0,0-7 0,-4-2 0,0 0 0,0-3 0,0 8 0,0-4 0,-4 8 0,-4-3 0,-1 6 0,-3-3 0,1 4 0,2 0 0,-2 0 0,3 0 0,4 0 0,1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3:13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44 24575,'-4'6'0,"0"-2"0,4 6 0,-3-6 0,6-1 0,2-3 0,4 0 0,6 0 0,-6 0 0,2 0 0,-4 0 0,1 0 0,-4-3 0,-1-5 0,-3-4 0,0-1 0,-3 1 0,-2 5 0,-2-1 0,-1 4 0,1 0 0,-1 4 0,0 0 0,1 0 0,3 3 0,0 1 0,4 4 0,8 0 0,-6-4 0,5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3:14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0 24575,'-7'0'0,"-5"0"0,4 0 0,-4 0 0,4 0 0,1 0 0,-1 0 0,4 3 0,1 1 0,6 0 0,1-1 0,3-3 0,1 0 0,0 0 0,-1 0 0,1 0 0,-1 0 0,1 0 0,-7 0 0,-10 0 0,0 0 0,-10 0 0,10 0 0,-2 0 0,7 3 0,1-2 0,3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0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1 853 24575,'0'-39'0,"10"-9"0,3-22 0,4 7 0,1-12 0,-1 5 0,-5 0 0,6-8 0,-2 16 0,-4 8 0,-2 13 0,4 3 0,-12 13 0,15-6 0,-12 13 0,8-4 0,-5 9 0,-3 2 0,1 6 0,-1-5 0,3 8 0,-1-6 0,1 8 0,-1 0 0,1 0 0,0 0 0,-1 0 0,1 4 0,4 9 0,2 11 0,5 10 0,1 6 0,-4 0 0,2-1 0,-7 1 0,8 0 0,-4 0 0,1-1 0,2 1 0,-2 0 0,-1 0 0,4-1 0,-8-4 0,7 3 0,-7-9 0,2-1 0,-4-7 0,-1-4 0,0-4 0,-3-2 0,-2-3 0,-3-1 0,0-3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3:2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1 716 24575,'0'-11'0,"0"-3"0,0 1 0,0-4 0,0 0 0,0 1 0,0-1 0,0 0 0,0-5 0,0 4 0,4-8 0,0 8 0,5-8 0,0 8 0,-1-3 0,1 4 0,-1 0 0,0 4 0,0-2 0,0 6 0,0-3 0,-4 5 0,2-1 0,-2-3 0,4 3 0,-1-3 0,1-1 0,0 4 0,4-8 0,-4 7 0,8-3 0,-8 5 0,8-6 0,-3 4 0,-1-2 0,4 2 0,-4-2 0,5 1 0,0-2 0,-1 4 0,6-5 0,-4 3 0,8-7 0,-8 8 0,8-9 0,-4 8 0,6-3 0,-6 1 0,5 1 0,-5-1 0,1 7 0,3-3 0,-3 2 0,-1-3 0,0 4 0,-1 2 0,-3-1 0,3 3 0,1-3 0,-5 4 0,10 0 0,-5 0 0,1 0 0,3 0 0,-4 0 0,6 0 0,-6 4 0,4 1 0,-3 4 0,4 0 0,0 0 0,0 0 0,-4 0 0,3 0 0,-3-1 0,4 1 0,-4 0 0,3 0 0,-9 0 0,5-1 0,-1 1 0,-3-1 0,3 1 0,-4-1 0,-1 0 0,-3 0 0,2 1 0,-2-2 0,0 1 0,2 1 0,-6-5 0,2 3 0,-3-3 0,-1 0 0,1 3 0,-1-6 0,-3 5 0,-1-5 0,-3 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3:2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24575,'7'0'0,"5"0"0,14 0 0,1 0 0,1 0 0,-1 0 0,6 0 0,-5 0 0,5 0 0,-6 0 0,1 0 0,-6 0 0,5 0 0,-10 0 0,5 0 0,-10 0 0,0 0 0,-5 0 0,1 0 0,-1 0 0,1 0 0,-1 0 0,-2-3 0,-2-5 0,-3-9 0,0-11 0,-4-7 0,2-5 0,-7-5 0,8 3 0,-4-4 0,5 6 0,0 6 0,0 1 0,0 6 0,0 4 0,0 6 0,0 5 0,0 4 0,0 4 0,0 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3:3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24575,'0'16'0,"0"21"0,0 1 0,0 28 0,0-2 0,0 7 0,0-7 0,0 9 0,0-14 0,0 18 0,5-15 0,1-1 0,4-14 0,0-6 0,0-8 0,-5-11 0,2-4 0,-6-7 0,2-3 0,-3-13 0,0-12 0,0-15 0,0-14 0,0-1 0,0-7 0,0-7 0,0-1 0,0-1 0,0-4 0,0 17 0,0-9 0,-4 23 0,-1-3 0,0 17 0,-3 0 0,7 9 0,-2 2 0,3 3 0,-4 4 0,9-6 0,1 5 0,9-10 0,7 2 0,0-5 0,1 4 0,9-4 0,-8 8 0,4-4 0,-2 5 0,-4 5 0,1-1 0,-6 5 0,-1 0 0,-8 0 0,4 8 0,-7 6 0,-2 20 0,-3 2 0,0 30 0,-15-7 0,2 5 0,-19-5 0,10-12 0,-9 2 0,10-9 0,2-11 0,2-8 0,8-8 0,-3-1 0,8-5 0,1 1 0,-1-4 0,3-4 0,-2-8 0,6 0 0,2-8 0,7 3 0,5 0 0,1-3 0,8 2 0,-8 0 0,8 1 0,-8 9 0,4-1 0,-1 5 0,-3 0 0,3 0 0,-4 0 0,-1 4 0,2 9 0,-1 6 0,-2 14 0,2-4 0,-6 9 0,2-4 0,-7 6 0,-2 0 0,-4-6 0,0-1 0,0-10 0,0-2 0,0-5 0,0-3 0,-3-1 0,-5-5 0,-5 1 0,-4-3 0,-4-1 0,3-4 0,-9 0 0,10 0 0,-10-4 0,9-5 0,-3-4 0,4-4 0,4 0 0,-3 0 0,7 5 0,-2 0 0,3 5 0,0-1 0,-3 0 0,2 4 0,-7-4 0,8 4 0,-4-4 0,8 4 0,0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3:3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160 548 24575,'-44'52'0,"-1"1"0,0-3 0,19-14 0,29-32 0,6 0 0,3-4 0,1 0 0,2 0 0,-2 0 0,4 0 0,-1 0 0,1-4 0,-4-5 0,3-4 0,-3-3 0,0-1 0,2 0 0,-6 0 0,4-4 0,-5 3 0,1-4 0,-1 6 0,0-1 0,-3 4 0,-1 2 0,-4 3 0,3 1 0,-2-1 0,2 10 0,-3 4 0,0 9 0,0 2 0,0 4 0,0-3 0,0 8 0,0-8 0,3 4 0,2-6 0,3 1 0,1 0 0,-1-5 0,0 0 0,-1-5 0,1 1 0,-1-1 0,5 1 0,-4-4 0,4 0 0,-5-4 0,5 0 0,-4 0 0,4 0 0,-4 0 0,-1 0 0,1-3 0,-1-2 0,-3-2 0,3-1 0,-6 1 0,6-1 0,-7 0 0,7-3 0,-6-2 0,7-4 0,-7-10 0,2-3 0,2-9 0,-4-7 0,3-17 0,-4 12 0,0-16 0,0 19 0,0-6 0,0 7 0,0 1 0,0 6 0,0 5 0,0 7 0,0 11 0,0 1 0,0 7 0,0 4 0,0 15 0,0 8 0,0 15 0,0 7 0,0 1 0,0 11 0,0-4 0,0 12 0,0-4 0,0 5 0,0-7 0,0-7 0,0-1 0,4-12 0,5-1 0,1-5 0,7-6 0,-7 4 0,6-12 0,-3 7 0,3-12 0,-3 3 0,-1-4 0,-1-1 0,-2-2 0,2-2 0,-3-3 0,-1 0 0,1 0 0,-1 0 0,0 0 0,1 0 0,-4-3 0,3-10 0,-6-1 0,8-24 0,-8 13 0,4-33 0,-5 21 0,0-23 0,0 13 0,0-7 0,0 0 0,0 0 0,0 0 0,0 7 0,0 1 0,0 6 0,0 6 0,0 5 0,0 3 0,0 12 0,0-6 0,0 11 0,0-2 0,-3 7 0,2-3 0,-6 6 0,3-2 0,-4 3 0,4 3 0,1 5 0,3 9 0,0 6 0,0 4 0,0 6 0,0-4 0,0 9 0,4-9 0,2 9 0,3-10 0,-4 5 0,4 0 0,-5-9 0,2 13 0,1-18 0,-2 13 0,0-9 0,3 4 0,-3-4 0,3-2 0,1-4 0,-1-5 0,0 4 0,0-4 0,0 1 0,0 3 0,0-4 0,0 1 0,0-2 0,-1-3 0,1-1 0,-1 1 0,1-1 0,-4 1 0,2-4 0,-2-1 0,4-3 0,-1 0 0,-3-3 0,3-10 0,-6-1 0,3-12 0,-4 3 0,0-4 0,0-1 0,0-5 0,4 4 0,-3 1 0,3 2 0,-4 8 0,0 0 0,0 7 0,0 3 0,0 1 0,0-1 0,-6 7 0,-3 6 0,-3 7 0,-4 5 0,7-1 0,-7 1 0,11 0 0,-6-5 0,10 4 0,-2-8 0,3 4 0,0-1 0,0-2 0,0 2 0,0-3 0,0-1 0,3 1 0,1-1 0,8 1 0,1 0 0,3 1 0,-3-1 0,2 0 0,-2 0 0,4-4 0,-5 0 0,0 0 0,-1-4 0,-2 4 0,3-4 0,-5 3 0,1-2 0,-1 2 0,1-3 0,-1 0 0,0 0 0,1 0 0,-1 0 0,0-3 0,-3-5 0,3-5 0,-6-9 0,7 4 0,-3-8 0,-1 3 0,4 1 0,-7-5 0,3 9 0,0-8 0,-3 8 0,3-3 0,-4 4 0,0 0 0,0 0 0,0 5 0,0 0 0,0 4 0,0 1 0,0 0 0,-3 3 0,2-3 0,-2-1 0,6 0 0,5-4 0,10 7 0,0-2 0,3 2 0,-4-3 0,-1 3 0,1-2 0,-4 6 0,-2-3 0,-3 4 0,-1 0 0,0 0 0,-2 3 0,-2 10 0,-3 5 0,0 9 0,0 1 0,-4-1 0,3 0 0,-4-4 0,5 3 0,0-12 0,0 6 0,0-7 0,0 0 0,0-2 0,0-3 0,0-1 0,4 1 0,0-1 0,4-3 0,-1 0 0,5-4 0,-4 0 0,8 0 0,-4 0 0,1 0 0,2 0 0,-2 0 0,4 0 0,-5-4 0,5-9 0,-5-1 0,2-7 0,2-1 0,-5-6 0,2-1 0,-3-9 0,-1 3 0,1 1 0,-1 6 0,-4 1 0,-1 14 0,-1-4 0,-2 10 0,-1 9 0,-1 8 0,-6 6 0,2 11 0,1-5 0,-1 5 0,5 1 0,0-1 0,0-4 0,0-2 0,0-4 0,0-5 0,0 0 0,4-5 0,0 1 0,7-4 0,2-1 0,0-3 0,2 0 0,-2-4 0,4-9 0,0-1 0,0-8 0,-4 6 0,4-6 0,-8 4 0,4 1 0,-5 1 0,0 3 0,-4 1 0,0 0 0,-4 4 0,0 1 0,3 2 0,-2 5 0,2 8 0,1 4 0,-3 15 0,7 3 0,-7 10 0,8-1 0,-3 7 0,4 2 0,1 5 0,-1 1 0,1 0 0,-1-7 0,1 5 0,-1-10 0,-4-2 0,2-7 0,-3-6 0,0-4 0,0-6 0,-2-5 0,-2-5 0,2 1 0,-3-1 0,0 5 0,0 1 0,0 3 0,0 1 0,0 4 0,-4 2 0,-5 4 0,-6 0 0,-2-4 0,-6 4 0,4-9 0,-14 2 0,9-8 0,-14-2 0,9-5 0,-9 0 0,9-5 0,-4-4 0,10-10 0,1 0 0,4-12 0,4 3 0,-3-5 0,7 1 0,0 4 0,3 2 0,6 4 0,-7 4 0,8 2 0,-4-1 0,4 3 0,0-6 0,0 6 0,0-7 0,0 3 0,0-3 0,0-1 0,4 0 0,5-4 0,0 3 0,8-4 0,0 5 0,1 0 0,10-7 0,-10 6 0,9-5 0,-4 9 0,-1-2 0,4 6 0,-12-2 0,7 3 0,-13 1 0,4 4 0,-5-3 0,1 6 0,-1-2 0,1 3 0,-1 0 0,1 0 0,-1-4 0,-3 4 0,0-4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3:3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24575,'5'-6'0,"6"-4"0,32-8 0,16-10 0,20-3-547,-32 12 0,1 0 547,0 2 0,1 1 0,1-1 0,-2 2 268,26 1-268,-1-7 0,-16 18 0,-1-7 0,-14 10 0,-10 0 0,-18 0 826,2 0-826,-8 0 0,-1 0 0,-3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0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24575,'2'0'0,"14"0"0,12 0 0,18 0 0,-4 0 0,4 0 0,0 0 0,-5 0 0,5 0 0,-6 0 0,-11 0 0,-2 0 0,-14-3 0,-5 2 0,-5-2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1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10 184 24575,'0'19'0,"0"14"0,0 3 0,0 16 0,0-11 0,0 11 0,0-10 0,0 4 0,0-6 0,0-11 0,0 3 0,0-18 0,0-4 0,0-32 0,0-11 0,0-16 0,0 3 0,0 6 0,0-6 0,0 5 0,-4-5 0,2 6 0,-2 0 0,4 5 0,0 2 0,0 11 0,0 0 0,0 10 0,0-4 0,3 7 0,2-2 0,2 3 0,1 0 0,-1 4 0,1-3 0,3 3 0,2-4 0,8-1 0,2 0 0,4 4 0,1 1 0,4 4 0,-3 0 0,4 0 0,-6 0 0,0 0 0,-8 0 0,1 0 0,-11 0 0,2 3 0,-7 1 0,0 8 0,-4 5 0,0 6 0,-4 4 0,-6 6 0,-11 3 0,-6 5 0,-5 2 0,1-6 0,-1 5 0,1-11 0,6-1 0,2-2 0,6-14 0,-1 6 0,6-11 0,0 3 0,4-5 0,1-3 0,0 0 0,-1-4 0,1 0 0,4-6 0,3-3 0,8-7 0,5 0 0,4-1 0,4 4 0,-3-3 0,8 6 0,-8 1 0,8 5 0,-4 4 0,6 0 0,-1 0 0,-4 0 0,3 0 0,-12 12 0,7-1 0,-11 15 0,2-3 0,-3 4 0,0-4 0,-4 3 0,-1-9 0,-4 5 0,0-5 0,0-1 0,0 6 0,0-5 0,-4 10 0,-5-10 0,-5 9 0,-3-8 0,0 4 0,4-6 0,-3 1 0,7 0 0,-3-5 0,0 0 0,3-4 0,-7 0 0,8 0 0,-13 0 0,7 0 0,-7-3 0,-1-1 0,4-4 0,-3 0 0,-1 0 0,3-12 0,1-3 0,0-18 0,7-2 0,-3 1 0,9-5 0,1 10 0,0 1 0,3 7 0,-3 8 0,4 1 0,0 5 0,0-1 0,0 1 0,0 0 0,0 3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1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48 178 24575,'7'0'0,"-4"0"0,8-8 0,-4-1 0,-2-8 0,0 1 0,-2-6 0,-3 4 0,0-8 0,0 12 0,0-2 0,0 4 0,0 4 0,-3 0 0,-5 4 0,-5 4 0,0 0 0,-2 0 0,6 0 0,-3 4 0,4 4 0,4 5 0,0 3 0,4 1 0,0-5 0,0 4 0,0-7 0,0 2 0,0-3 0,4-4 0,4-1 0,0-3 0,4 0 0,-4 0 0,-1 0 0,1 0 0,-4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1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24575,'-4'3'0,"1"9"0,3-2 0,0 10 0,0-11 0,0 2 0,0-3 0,0-1 0,3-2 0,0-2 0,5-3 0,-1 0 0,0-3 0,-3-1 0,-1-3 0,-3-4 0,0 0 0,-7 2 0,2 3 0,-5 6 0,-2 0 0,3 0 0,-2 0 0,3 0 0,4 0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1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76 24575,'-4'3'0,"1"5"0,3 0 0,0 7 0,-3-7 0,5 0 0,-1-5 0,11-3 0,-4 0 0,4 0 0,-5 0 0,1 0 0,-4-3 0,-1-2 0,-3-6 0,0-2 0,0-3 0,0 3 0,0-3 0,0 4 0,-3-1 0,-2 1 0,-2 5 0,-1 2 0,1 2 0,0 3 0,-1 3 0,5 5 0,-1 5 0,4-1 0,0 0 0,0-5 0,0-3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1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24575,'0'11'0,"0"8"0,0-5 0,0 3 0,0-2 0,0-6 0,3-1 0,1-4 0,4-4 0,3 0 0,-2 0 0,2 0 0,-7-4 0,-1 0 0,-3-3 0,0-5 0,-3 7 0,2-6 0,-6 10 0,-1-2 0,-1 3 0,-2 0 0,3 0 0,1 0 0,-1 0 0,1 3 0,-1 1 0,0 13 0,3-11 0,1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1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37 132 24575,'2'0'0,"-1"0"0,10-8 0,-3-1 0,0-8 0,-4 1 0,4-1 0,-7 4 0,3 1 0,-4 1 0,0-1 0,-7 3 0,2 2 0,-5 7 0,2 0 0,0 7 0,-4 7 0,1 14 0,2 1 0,1 3 0,7-4 0,-3-6 0,4-4 0,0-10 0,0-5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1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40 24575,'4'3'0,"-1"5"0,-3 4 0,0 5 0,0-5 0,0 0 0,0-5 0,3-2 0,6-2 0,3-3 0,1 0 0,2-8 0,-10 3 0,6-6 0,-10-1 0,6 3 0,-3-7 0,0 8 0,0-4 0,-4 5 0,0-1 0,-3 1 0,-5 3 0,-1 1 0,-3-1 0,1 3 0,2-2 0,-3 3 0,5 0 0,-1 0 0,1 0 0,-1 0 0,0 0 0,1 0 0,2 12 0,-2-2 0,6 4 0,-2-6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7T01:17:0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24575,'0'-7'0,"0"14"0,0 5 0,0 9 0,0 5 0,0 3 0,0-1 0,0 5 0,0 0 0,0 1 0,0 0 0,0-1 0,0 0 0,0-9 0,0 13 0,0-13 0,0 9 0,0-6 0,0-4 0,0-2 0,0-4 0,0 4 0,0-3 0,0 3 0,0-8 0,0 3 0,0-4 0,0 1 0,3 2 0,-2-6 0,3 2 0,-4-3 0,0-1 0,0 1 0,0-1 0,3 1 0,-2-4 0,2-1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1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24575,'11'0'0,"2"0"0,14 0 0,-8 0 0,3 0 0,-1 0 0,-12 0 0,8 0 0,-10-3 0,-3-4 0,-4 2 0,-4-1 0,-8 6 0,3 0 0,-6 0 0,6 0 0,-7 0 0,4 0 0,-1 0 0,-3 3 0,7 5 0,-6 5 0,5 4 0,2-1 0,0 1 0,7 0 0,-2-1 0,3-3 0,0 2 0,0-6 0,0 2 0,0-6 0,0-2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1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31 24575,'-9'-6'0,"3"8"0,6 6 0,-4 0 0,7-5 0,-2-3 0,11 0 0,-4 0 0,4 0 0,-5 0 0,0 0 0,-2-3 0,-2-1 0,-3-4 0,-4 1 0,0-1 0,-4 0 0,-3 4 0,-2 1 0,0 3 0,-2 0 0,6 0 0,-3 0 0,5 0 0,-2 12 0,5 3 0,-4 8 0,7-2 0,-3-4 0,4 0 0,0-5 0,0 0 0,0-5 0,3-3 0,2 0 0,2-4 0,0 0 0,1 0 0,-4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1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42 24575,'-4'3'0,"1"1"0,9 0 0,-1-1 0,5-3 0,-2 0 0,-1 0 0,1 0 0,-4-3 0,-1-5 0,-3 0 0,0-4 0,0 0 0,-3 7 0,-1-2 0,-7 7 0,2 0 0,-6 0 0,2 0 0,-4 3 0,4 6 0,1 3 0,4 1 0,0 3 0,3-8 0,2 4 0,3-5 0,0 0 0,3-2 0,1-2 0,7-3 0,2 0 0,-1 0 0,0 0 0,-4 0 0,-4 0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1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 24575,'-7'0'0,"6"0"0,5 0 0,4 0 0,6 0 0,-5 0 0,11 0 0,-10 0 0,6 0 0,-8 0 0,-1 0 0,-3-4 0,0 0 0,-4-8 0,0 4 0,0-7 0,0 3 0,-8 3 0,3 3 0,-7 6 0,4 0 0,1 0 0,-1 0 0,1 0 0,-5 0 0,3 0 0,-2 0 0,3 0 0,0 0 0,4 7 0,1 2 0,3 4 0,0 2 0,0-6 0,0 2 0,0-3 0,3-4 0,1-1 0,3-3 0,5 0 0,1 0 0,-4 0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2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 24575,'-8'6'0,"1"-2"0,7 7 0,3-8 0,10 1 0,1-4 0,17 0 0,-12 0 0,4 0 0,-8 0 0,-6 0 0,2 0 0,-7-8 0,0 3 0,-4-11 0,0 8 0,0-4 0,-8 4 0,3 4 0,-11 0 0,4 4 0,-5 0 0,0 0 0,4 0 0,-2 0 0,6 4 0,-3 4 0,4 0 0,4 8 0,-3-7 0,6 2 0,-2-3 0,3-1 0,0 1 0,0-1 0,0-3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73 24575,'0'7'0,"0"0"0,7-3 0,2-1 0,2-3 0,1 0 0,-5 0 0,1-3 0,-4-2 0,-1-2 0,-3-1 0,0 0 0,0-3 0,0 2 0,0-3 0,0 5 0,-3-1 0,-2 0 0,-6 4 0,2 1 0,-3 3 0,5 0 0,-5 0 0,3 0 0,-2 0 0,3 0 0,1 0 0,-1 3 0,4 1 0,-3 4 0,6-1 0,-6 1 0,6-4 0,-2-1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3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7 24575,'-9'-4'0,"-11"1"0,3 3 0,-33 0 0,27 0 0,-29 4 0,18 6 0,0 1 0,1 3 0,6-5 0,4 0 0,6-1 0,5-4 0,8 3 0,1-3 0,3 6 0,0-2 0,0 3 0,0 1 0,3 1 0,6 3 0,4 6 0,1 0 0,5 24 0,-7-2 0,4 11 0,-11 4 0,5-3 0,-9 7 0,4 4 0,-5-11 0,0-2 0,0-8 0,0-11 0,0-2 0,0-6 0,0-4 0,0-6 0,0-5 0,0-5 0,4 1 0,-3-1 0,5 1 0,-2-1 0,4-3 0,-1 0 0,1-4 0,-1 0 0,10 0 0,1 0 0,15 0 0,1 0 0,12-5 0,-4-1 0,10-9 0,-11 3 0,5-3 0,-12 10 0,-1-4 0,-11 4 0,-4 0 0,-7 2 0,-7 3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3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24575,'-6'0'0,"6"0"0,13 0 0,2 0 0,-2 0 0,3 0 0,-4 0 0,5 0 0,4 0 0,-10 0 0,1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4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340 698 24575,'0'-11'0,"0"-12"0,0 4 0,0-8 0,0 5 0,0 0 0,-4-1 0,0 5 0,-13 10 0,-2 5 0,-8 3 0,-6 0 0,4 0 0,-9 0 0,9 0 0,-5 13 0,9 8 0,-3 5 0,8 11 0,5-12 0,3 3 0,11-2 0,-3-8 0,4 4 0,0-6 0,0-3 0,3-2 0,10-6 0,6-2 0,8-3 0,0 0 0,1 0 0,-1 0 0,-4-8 0,-2-1 0,-4-8 0,-1 1 0,-3-1 0,3 0 0,-7 4 0,3-2 0,-4 6 0,-1 1 0,-2 1 0,-2 19 0,-3 6 0,0 23 0,0 13 0,0-5 0,-5 18 0,-2-11 0,-4 6 0,0-1 0,5-7 0,-3-6 0,7 4 0,-2-17 0,4 4 0,0-11 0,0-10 0,0 2 0,0-11 0,0 2 0,3-6 0,2-10 0,8-20 0,2-12 0,14-31 0,2-13-457,-12 34 1,0-3 456,1-2 0,0-2 0,0-3 0,1-1 0,-1 4 0,0 0 0,1-8 0,-1 0 0,-2 7 0,-2 2 0,16-39-224,-13 1 224,-3 27 0,-4-13 0,-1 20 0,-5 4 0,-2 24 0,-4 2 903,0 14-903,-7 5 234,-7 5-234,-14 3 0,-2 13 0,0 2 0,1 21 0,7 5 0,-9 3 0,8 9 0,-3-11 0,10 5 0,6-8 0,6 1 0,4 0 0,0-6 0,0-1 0,0-6 0,4 1 0,10 0 0,6-4 0,14 0 0,1 1 0,5-8 0,2 7 0,-8-9 0,-1-1 0,-6 0 0,1-5 0,-13-4 0,-3-1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4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24575,'0'-17'0,"0"2"0,0 17 0,0 4 0,0 14 0,0 3 0,0-5 0,0 2 0,0-11 0,0 6 0,0-13 0,0-8 0,0-18 0,0-5 0,4-9 0,1 3 0,9 1 0,-4 1 0,7 11 0,-8 0 0,3 10 0,-4 3 0,-1 6 0,1 3 0,-1 0 0,1 3 0,-4 10 0,4 11 0,-3 10 0,1 6 0,-2 0 0,-4-6 0,0 4 0,4-9 0,-3-2 0,3-9 0,-4-3 0,0-6 0,0 3 0,4-18 0,0-5 0,0-14 0,5-8 0,-4 4 0,4-4 0,0 11 0,0 0 0,3 5 0,-3 5 0,2 0 0,-3 8 0,-1 0 0,1 4 0,-1 0 0,5 0 0,-3 0 0,2 0 0,-3 0 0,-1 4 0,1 4 0,0 5 0,0 3 0,0-3 0,1 2 0,-5-2 0,3 0 0,-6 2 0,2-10 0,-3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7T01:17:0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741 0 24575,'-68'0'0,"0"0"0,-36 0 0,13 0 0,49 0 0,-12 0 0,3 0 0,28 0 0,-3 0 0,4 0 0,-1 0 0,2 0 0,4 0 0,0 0 0,0 0 0,5 0 0,0 0 0,4 0 0,1 0 0,-1 0 0,1 0 0,0 0 0,0 0 0,0 0 0,0 0 0,0 0 0,3 3 0,1 1 0,3 3 0,0 0 0,3-3 0,1-1 0,3-3 0,0 0 0,1 0 0,-1 0 0,-3-3 0,-1-1 0,-6 0 0,-1 1 0,-4 3 0,1 0 0,3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4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24575,'-9'0'0,"2"0"0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4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24575,'4'0'0,"-1"0"0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4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24575,'92'0'0,"0"0"0,1 0 0,-1 0 0,0 0 0,1 0 0,-1 0 0,-4 0 0,2 0-788,-9 0 1,23 0-1,13 0 1,1 0-1,-8 0 1,-21 0 0,-31 0 787,-13 0 1649,-22 0-1649,0 0 891,-8 0-891,-6 0 0,2 0 0,-3 0 743,-4-3 0,-1 3 0,-3-3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4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44 242 24575,'0'2'0,"0"4"0,0 32 0,0 8 0,0 31 0,0 2 0,0-7 0,0 11 0,0-19 0,0 6 0,0-9 0,0-23 0,0-5 0,0-17 0,0-3 0,0-2 0,0-13 0,0-20 0,0-3 0,-5-25 0,4 7 0,-9-10 0,4-1 0,0 0 0,-4 0 0,9 0 0,-4 6 0,5 2 0,0 6 0,0 0 0,0 1 0,0-1 0,0 5 0,0 2 0,0 6 0,0-1 0,0 6 0,0 0 0,0 10 0,0 0 0,0 4 0,4 1 0,0-1 0,7 0 0,2 4 0,8-4 0,2 3 0,4-5 0,0 1 0,6 0 0,-4 3 0,4-2 0,-6 7 0,0-3 0,1 4 0,-6 0 0,5 0 0,-10 0 0,5 4 0,-9 4 0,-1 5 0,-4-1 0,-4 4 0,-1 1 0,-3 6 0,0 4 0,0-4 0,-8 3 0,-2-4 0,-8 1 0,-5 4 0,-1-3 0,0 0 0,-3-1 0,4-5 0,-6 5 0,2-7 0,-2 6 0,6-12 0,2 3 0,4-5 0,0 0 0,5 0 0,-4-3 0,8-2 0,-4-3 0,5 0 0,-1 0 0,1 0 0,-4 0 0,6 0 0,-3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4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1 669 24575,'0'11'0,"0"-30"0,0-15 0,0-39 0,0-6 0,11-17 0,-3 28 0,20-14 0,-9 25 0,7 1 0,-9 9 0,-3 14 0,-6 14 0,4 6 0,-3 10 0,2 3 0,-4 0 0,1 3 0,0 10 0,0 5 0,1 10 0,0 4 0,-4-3 0,4 9 0,-4-10 0,5 10 0,-1-9 0,1 4 0,-1-6 0,0 1 0,0-6 0,-4-4 0,2-7 0,-6-3 0,2-1 0,0 1 0,-2-1 0,6 1 0,-6-1 0,2 1 0,0-1 0,-2 1 0,2-1 0,-3 1 0,0-1 0,0 1 0,0-4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4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24575,'7'-4'0,"2"1"0,6-1 0,6-1 0,-3 0 0,8 1 0,-8 4 0,4 0 0,-6 0 0,1 0 0,-1 0 0,1 0 0,0 0 0,-1 0 0,-6 0 0,-3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4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24575,'24'0'0,"5"0"0,0 0 0,16 0 0,11 0 0,-10 0 0,26-11 0,-34 9 0,21-13 0,-24 9 0,5 0 0,-13-2 0,-5 7 0,-4-3 0,-7 4 0,-6-6 0,-2 4 0,-3-5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4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24575,'15'0'0,"0"0"0,2 4 0,4 1 0,2 3 0,-1-3 0,4 3 0,-12-3 0,7 0 0,-13-2 0,0 0 0,-5 2 0,-3 6 0,0 2 0,0 8 0,0 2 0,0 4 0,0 6 0,-7-9 0,0 13 0,-5-13 0,-1 4 0,7-2 0,-5-12 0,3 6 0,3-11 0,-6 3 0,6-5 0,1 1 0,-3-1 0,7 1 0,-7-4 0,6-1 0,-2-3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4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13 216 24575,'0'15'0,"0"17"0,0-7 0,0 14 0,0 15 0,0-20 0,0 32 0,0-31 0,0 11 0,0-11 0,0-7 0,0-7 0,0-4 0,0-11 0,0-17 0,0-20 0,0-5 0,0-22 0,0 7 0,0-19 0,0 14 0,0 3 0,0 13 0,0 0 0,0 6 0,0 1 0,0 10 0,0 1 0,0 6 0,4 3 0,0-3 0,12 7 0,-1-7 0,6 6 0,0-2 0,2 7 0,4-3 0,0 7 0,1-3 0,-6 4 0,5 0 0,-10 0 0,5 0 0,-5 0 0,-5 0 0,0 0 0,-5 7 0,-2 2 0,-2 18 0,-3-8 0,0 18 0,-14-6 0,-3 5 0,-15 5 0,2-9 0,-1 3 0,6-11 0,-2 0 0,9-11 0,-3-1 0,-1-3 0,4-1 0,1 1 0,1-5 0,8 0 0,-4-4 0,4 0 0,4-7 0,1-2 0,16-12 0,2 2 0,14-4 0,-7 5 0,4 4 0,-8 2 0,8 3 0,-8 4 0,8 1 0,-8 4 0,3 0 0,1 0 0,-5 0 0,5 0 0,-5 7 0,0 7 0,-4 9 0,0-1 0,-4 10 0,-4-8 0,0 9 0,-5 0 0,0-5 0,0 5 0,0-5 0,-8-6 0,-1 0 0,-13-5 0,0-3 0,-6-1 0,1-4 0,-6-4 0,4-1 0,-9-4 0,9 0 0,-10 0 0,15-4 0,-3-1 0,11-3 0,3 0 0,1 0 0,5 4 0,2-3 0,2 3 0,3-4 0,0 4 0,0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5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2652 0 24575,'-2'0'0,"-9"0"0,-10 0 0,-25 0 0,8 0 0,-21 0 0,-2 0 0,-20 0-667,30 0 0,-3 0 667,-4 0 0,-2 0 0,-7 0 0,-2 0 0,5 0 0,0 0 0,-4 0 0,0 0 0,3 0 0,4 0-720,-27 0 720,17 0 0,5 0 0,11 0 0,-4 0 0,-1 0 0,2 0 0,-19 0 0,7 0 0,8 0 1283,1 0-1283,19 0 771,-3 0-771,11 0 0,-6 0 0,6 0 0,1 0 0,5 4 0,1-3 0,4 7 0,-3-7 0,12 6 0,-7-6 0,13 2 0,-8-3 0,7 0 0,-3 0 0,1 0 0,2 0 0,-7 0 0,8 0 0,-8 0 0,7 0 0,-2 0 0,3 0 0,1 0 0,-1 0 0,1 0 0,-1 0 0,-4 0 0,0 0 0,-5 0 0,0 0 0,-4 0 0,3 0 0,-4 4 0,6-3 0,3 3 0,-3-1 0,7-2 0,-2 3 0,4-4 0,0 0 0,-5 0 0,4 0 0,-8 0 0,4 0 0,-5 0 0,4 0 0,-3 0 0,8 0 0,-4 0 0,4 0 0,4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7T01:17:1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24575,'100'-5'0,"-1"0"0,1 1 0,-1-1 0,-19 1 0,-1 0 0,1 0 0,-1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5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42 391 24575,'0'7'0,"0"14"0,0 11 0,0 4 0,0 14 0,0-14 0,0 10 0,0 0 0,0-10 0,0 9 0,0-17 0,0 5 0,0-10 0,0 3 0,0-9 0,0 9 0,0-12 0,0 6 0,0-11 0,0 2 0,0-4 0,0-6 0,0-16 0,0-16 0,0-32 0,0-9 0,0-23 0,0 14 0,0-13 0,0 15 0,0-8 0,0 8 0,0 9 0,0 15 0,0 14 0,0 9 0,0 9 0,0 6 0,0 5 0,0 5 0,3 2 0,1 2 0,7 3 0,2 0 0,8 0 0,2 0 0,4 0 0,0 0 0,1 0 0,-1 0 0,0 0 0,1 0 0,-6 0 0,4 0 0,-8 0 0,0 3 0,-7 2 0,-3 2 0,-1 1 0,1-1 0,-4 1 0,-1-1 0,-3 1 0,0 3 0,0 7 0,-12 0 0,-4 10 0,-13-4 0,-7 7 0,-1 0 0,-6 2 0,1-7 0,0 0 0,8-7 0,1-4 0,10-2 0,6-5 0,5 0 0,4-4 0,1-1 0,-1-3 0,4 0 0,1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5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54 202 24575,'0'7'0,"0"9"0,0 15 0,0-1 0,0 21 0,0-15 0,0 10 0,0-12 0,0-1 0,0-6 0,0 0 0,0-8 0,0-3 0,0-16 0,0-9 0,0-22 0,0-4 0,0-18 0,0 5 0,0-6 0,0 1 0,0 5 0,0 2 0,0 11 0,0 7 0,0 7 0,0 4 0,0 1 0,0-1 0,0 4 0,3 2 0,1 3 0,4 0 0,3 0 0,2 4 0,-1-3 0,4 6 0,-4-2 0,1 3 0,3 0 0,-4 0 0,10 0 0,-5 0 0,5 0 0,-10 0 0,4 0 0,-8 0 0,4 3 0,-4 1 0,-4 4 0,-1-1 0,-3 5 0,0 0 0,0 10 0,-7-4 0,-3 8 0,-9 2 0,-5 2 0,5-2 0,-10 1 0,6-6 0,-6 2 0,5-3 0,-2-4 0,8-5 0,-3 4 0,8-8 0,-3 2 0,8-6 0,0-8 0,4-2 0,4-9 0,4 5 0,4-7 0,4 4 0,5-5 0,0 0 0,-1 4 0,1-3 0,4 7 0,-3 0 0,4 5 0,-6 4 0,-3 0 0,2 0 0,-2 0 0,0 3 0,3 10 0,-7 6 0,4 3 0,-4 5 0,0-5 0,-4 1 0,-1 2 0,-4-7 0,0 3 0,0 1 0,0-5 0,-4 5 0,0-10 0,-8 4 0,3-7 0,-6 6 0,6-6 0,-7 3 0,8-5 0,-4 1 0,0-4 0,4 3 0,-4-6 0,0 2 0,4-3 0,-4 0 0,5 0 0,-1 0 0,1 0 0,3-10 0,1 0 0,3-19 0,0-7 0,0 12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5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24575,'12'-4'0,"9"1"0,19 3 0,-4 0 0,15 0 0,-9 0 0,6 0 0,-2 0 0,-7 0 0,-5 0 0,-10 0 0,-4 0 0,-12 0 0,1 0 0,-6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5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24575,'6'-4'0,"10"0"0,5 4 0,17 5 0,-15 0 0,10 8 0,-6 1 0,1 1 0,-6 1 0,4-6 0,-12 2 0,3-4 0,-10 0 0,1-4 0,-1 2 0,-3 1 0,-1 2 0,-3 10 0,0-1 0,-4 10 0,-6 4 0,-6 8 0,-9 3 0,4-2 0,-5-1 0,12-12 0,-4 5 0,8-10 0,-3-2 0,8-4 0,2-5 0,-1 0 0,3-5 0,-2 1 0,0-4 0,-2-1 0,-2-3 0,3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5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1 845 24575,'0'-28'0,"0"-12"0,10-23 0,11-31-1220,5 11 1220,1-14 0,-4 12 0,1 6 0,-3 0 398,1 15-398,-8 17 202,-3 14-202,-2 10 0,-2 6 0,-3 8 620,4 6-620,-1 3 0,0 0 0,1 0 0,-1 0 0,1 0 0,0 12 0,0-1 0,1 15 0,0 2 0,5 6 0,-3 6 0,4 6 0,0 1 0,-3 7 0,9 7 0,-9-12 0,4 10 0,-2-18 0,-3 5 0,3-12 0,-4-1 0,-1-10 0,-1-2 0,1-4 0,-5-5 0,3 4 0,-6-4 0,7 5 0,-7-4 0,6 2 0,-6-6 0,6 2 0,-6-3 0,2 0 0,-3-1 0,4 1 0,-4-1 0,4-3 0,-4-1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5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24575,'28'0'0,"6"-4"0,0 3 0,6-4 0,-1 1 0,1-2 0,-7 1 0,0 0 0,-11 5 0,0 0 0,-10 0 0,-1 0 0,-6-3 0,-3 2 0,-2-2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5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24575,'-7'4'0,"15"-1"0,4-3 0,21 0 0,-4 0 0,4 0 0,0 0 0,-5 0 0,0 0 0,-2 0 0,-15 0 0,1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5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24575,'15'0'0,"5"0"0,-2 0 0,3 0 0,0 0 0,-3 0 0,0 0 0,-3-7 0,-9 5 0,1-5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1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24575,'9'9'0,"-3"11"0,-6 25 0,0 10 0,0 22 0,0 10-1200,0 10 1200,0-40 0,0 1 0,0 5 0,0 1 0,-1-1 0,2 1 0,9 14 0,1 1-494,-6-14 0,2-1 494,10 14 0,1 0 0,-6-13 0,-2-2 0,1 3 0,0 0 0,2-3 0,0 0 0,-5-1 0,0-1 0,4-7 0,1 0-333,-9 3 0,1-1 333,11 41 0,-10-20 0,0-20 0,2 1 0,3 23 0,-4-25 0,-1 1 0,7 37-293,-1-23 293,-1 4 802,-5-6-802,4-4 1270,-9 2-1270,4-14 734,-5-5-734,0-3 341,0-5-341,0-5 0,0 3 0,0-4 0,0 6 0,0 0 0,0 6 0,0-10 0,0 8 0,0-15 0,0-1 0,0-2 0,0-9 0,0 5 0,0-1 0,0-3 0,0 3 0,0 1 0,0-5 0,0 9 0,0-8 0,0 4 0,0-6 0,0-3 0,0 3 0,4-8 0,-4 4 0,4-5 0,-1 1 0,-2-1 0,6 1 0,-7-1 0,4 1 0,-1-1 0,-2 0 0,5 1 0,-5 3 0,2 1 0,1 10 0,-3 0 0,7 6 0,-3-6 0,0 4 0,2-8 0,-6-1 0,3-5 0,-4-5 0,0 1 0,0-4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2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24575,'76'-9'0,"-18"5"0,5 1 0,3 2 0,5 2-1852,-5-1 1,6 0 0,1 0 1851,6 0 0,3 0 0,7 0-967,-6 0 0,8 0 0,3 0 0,-1 0 0,-6 0 967,-5 0 0,-5 0 0,1 0 0,7 0 0,-3 0 0,8 0 0,3 0 0,0 0 0,-2 0 0,-5 0 0,11 0 0,-5 0 0,0 0 0,4 0 0,-4 0 0,3 0 0,2 0 0,1 0 0,-1 0-408,2 0 1,2 0 0,-1 0 0,-2 0-1,-5 0 408,2 0 0,-5 0 0,-1 0 0,2 0 0,10 0 0,2 0 0,-1 0 0,-8 0-691,-3 0 0,-7 0 1,4 0 690,-7 0 0,3 0 0,0 0 0,-3 0-90,12 0 0,-4 0 0,0 0 90,3 0 0,-1 0 0,-8 0 959,-3 0 0,-5 0-959,14 0 0,-4 0 0,-32 0 0,-3 0 1832,6 2 0,-1 1-1832,33-2 3913,-28 4-3913,-18-5 3447,-12 0-3447,-10 0 1618,-11 0-1618,11 0 208,10 0-208,19 0 0,13 0 0,8 0 0,-1 0 0,-18 0 0,3 0-512,-4 0 1,3 0 511,23 0 0,3 0 0,-9 0 0,1 0 0,10 0 0,2 0-700,-8 0 0,0 0 700,2 4 0,-1-1 0,-6-2 0,-2-1 0,5 4 0,-1-1 0,-8-3 0,0 0 0,5 0 0,-1 0 0,-9 0 0,-2 0-319,41 0 319,-5-6 0,-6-1 0,2-5 0,-2-1 0,-10 6 0,-14 2 0,-3 5 0,-12 0 933,-8 0-933,-11 0 1447,-8 0-1447,-8 0 362,-2 0-362,-3-7 0,-4-3 0,15 1 0,9 2 0,16 7 0,10 0 0,6 0 0,19 0 0,10 0-484,-32 0 1,1 0 483,-4-1 0,0 2 0,7 2 0,0 0 0,-3-3 0,-1 1 0,0 2 0,0 0 0,6 1 0,-3-2 0,18 0 0,-9 1 0,-1 0 0,-8-3 0,14 0 0,0 0 0,-16 0 0,-4 0 0,0 0 0,4 0 0,17 0 0,-12 0 0,-2 0 0,-14 0 0,6 0 0,-18 0 967,10 0-967,-17 0 0,0 0 0,-7 0 0,-4 0 0,-4 0 0,-2 0 0,-3 0 0,-1-3 0,5 2 0,-4-6 0,4 3 0,-5-4 0,1 1 0,-1 3 0,1-3 0,-1 3 0,1-4 0,-4 0 0,-1-14 0,3 14 0,8-9 0,13 17 0,2 0 0,4 0 0,-1 0 0,3 0 0,5 0 0,-6 4 0,4 1 0,-14 4 0,3 0 0,-11-1 0,1 1 0,-4 3 0,-2-4 0,-3 4 0,0-5 0,-1 1 0,-3-1 0,3-2 0,-6 1 0,2-2 0,-3 4 0,0-1 0,3-3 0,-2 2 0,3-2 0,-4 7 0,0 24 0,0 17 0,0 27 0,0 8 0,0 0-537,0-1 537,0 0 0,0-26 0,0 4-948,0 1 1,0 4 947,0 20 0,0 4 0,0-7 0,0 2-1124,0 8 1,0 2 1123,0-5 0,0-1 0,0 1 0,0 1 0,-1-2 0,2-1-814,2-5 0,0-1 814,-2-3 0,0-2-123,6-6 0,-1-3 123,-5-15 0,-1-2 0,3 1 0,0-2 0,3 36 0,-5 1 0,5-5 1463,-1-15-1463,-3-14 2188,3 3-2188,-1-18 2020,-3 10-2020,8-15 882,-8 9-882,3-16 0,-4 3 0,0-4 0,0-1 0,0-4 0,0-2 0,0-4 0,0 4 0,0-3 0,0 8 0,0-4 0,0 11 0,5 14 0,1-4 0,0 10 0,3-8 0,-8-9 0,4 8 0,-5-20 0,0 8 0,0-18 0,0 6 0,0-12 0,0 4 0,0-1 0,0-2 0,0 3 0,0-5 0,0 0 0,0 1 0,0-1 0,0 0 0,0 0 0,-7 0 0,2-3 0,-10 0 0,-2 0 0,-6-3 0,-10 3 0,-7 0 0,-15-2 0,-7 7 0,-8-7 0,-7 8 0,-2-8-571,-16 3 571,6-5 0,37 3 0,0 0 0,-36-2 0,37 2 0,-1 0 0,-45-3 0,45 0 0,0 0 0,-2 0 0,2 0 0,-35 0 0,-6 0 0,15 0 0,-1 0-154,-6 0 154,21 0 0,-11 0 0,19 0 0,2 0 0,2 0 0,4 0 566,1 0-566,-6 0 159,6 0-159,-7 0 0,0 0 0,1 0 0,-8 0 0,6 0 0,-5 0 0,13 0 0,-5 0 0,16 0 0,-8 0 0,20 0 0,-3 0 0,14 0 0,5-3 0,-4 2 0,-29-2 0,-17 14 0,-29-3 0,0 10 0,9-6 0,-7 0 0,-2-5-874,26-4 0,-4-1 874,-11-2 0,-3 0-1045,-13 0 1,-2 0 1044,1 0 0,0 0 0,-5 0 0,2 0 0,13 0 0,2 0 0,-4 0 0,1 0-579,9 0 1,2 0 578,3 3 0,1 0 0,4 0 0,3 2-377,-30 7 377,1 0 0,19 0 0,-6 0 1366,1-6-1366,15 4 2068,7-4-2068,14 0 1385,13 2-1385,7-7 498,4 3-498,1-4 54,-17 0-54,-17 5 0,-22 2 0,20-1 0,-1 1-317,4-1 1,-2 1 316,-5 0 0,-3-1-568,-7 2 0,-3-1 568,0-3 0,-2-1-934,-14 1 1,-1-1 933,5-3 0,3 0 0,12 0 0,1 0-521,-1 0 1,0 0 520,1 0 0,1 0 0,2 0 0,1 0-93,5 0 1,0 0 92,-6 0 0,5 0 948,-1 0-948,7-2 0,0-1 0,-13 2 1836,-7-5-1836,-6 1 1212,7 4-1212,8-4 866,1 0-866,7 4 0,0-4 0,6 5 0,-4 0 0,11 0 0,-6 0 0,13 0 0,1 0 0,6 0 0,-1 0 0,5 0 0,6 0 0,5 0 0,5 0 0,-21 0 0,-12 0 0,-23 0 0,-14 0 0,-2 0 0,0 0-476,23 3 0,-1 1 476,6-4 0,-1 1 0,-11 3 0,-1-1 0,0-3 0,4 0 0,-25 0-187,34 0 1,1 0 186,-22 0 0,-8 0 0,10 0 0,9 0 0,14 0 0,6 0 0,3 0 934,9 0-934,-4 0 391,5 0-391,6 0 0,-5 0 0,9 0 0,-8 0 0,8 0 0,1 0 0,1 0 0,7 0 0,-6 3 0,6-2 0,-3 3 0,5-1 0,-5-2 0,3 6 0,-2-6 0,-1 2 0,3-3 0,-2 0 0,3 0 0,0 0 0,1 0 0,0 0 0,3 3 0,-3-2 0,4 2 0,-4-3 0,-5 0 0,4 0 0,-8 0 0,4 0 0,-5 0 0,0 0 0,0 0 0,1 0 0,-6 0 0,4 0 0,-8 0 0,8 0 0,-8 0 0,8 0 0,-4 0 0,1 0 0,-2 0 0,0 0 0,2 0 0,4 0 0,0 0 0,0 0 0,1 0 0,-1 0 0,0 0 0,0 0 0,5 0 0,-4 0 0,3 0 0,-4 0 0,1 0 0,-1 0 0,0 0 0,4 0 0,-2 0 0,2 0 0,0 0 0,-2 0 0,6 0 0,-7 0 0,3-4 0,-3 3 0,-1-2 0,0-1 0,0 3 0,1-3 0,-1 4 0,0 0 0,0 0 0,5 0 0,0-3 0,4 2 0,1-2 0,-1 3 0,1 0 0,-1 0 0,1-4 0,-1 4 0,1-4 0,-3 4 0,2 0 0,-2 0 0,3 0 0,-1 0 0,1 0 0,-1 0 0,1 0 0,-1 0 0,1 0 0,0 0 0,-1 0 0,1 0 0,-1 0 0,1-3 0,-1 2 0,1-2 0,3 0 0,-2 2 0,5-6 0,-2 3 0,3-3 0,0-1 0,0 1 0,-4-1 0,4 1 0,-4-1 0,4 1 0,0-1 0,0 1 0,0-5 0,0 3 0,0-6 0,0 6 0,0-3 0,0 5 0,0-1 0,0 1 0,0-1 0,0 1 0,0 0 0,0 3 0,0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7T01:17:1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24575,'0'15'0,"0"10"0,4-5 0,1 17 0,9-8 0,-8 5 0,12 4 0,-12-4 0,8 0 0,0-1 0,-8-6 0,5-8 0,-6 1 0,2-12 0,1 4 0,-4-5 0,-1 1 0,1-4 0,0-1 0,3-3 0,0-3 0,0-5 0,1-1 0,0-6 0,0 2 0,0-8 0,5-2 0,-3-5 0,8 1 0,-4 0 0,5-6 0,-1 4 0,1-4 0,-1 5 0,-4 1 0,3 4 0,-7-3 0,1 12 0,2-6 0,-5 11 0,4-3 0,-5 8 0,1-3 0,-4 7 0,-1-4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5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24575,'0'19'0,"0"-2"0,0 9 0,0-9 0,8 10 0,1-10 0,9 5 0,3-5 0,2 1 0,4-4 0,6 4 0,-5-12 0,17 3 0,-15-9 0,15 0 0,-21 0 0,13 0 0,-18 0 0,8 0 0,-10-4 0,-1-1 0,-3-7 0,3-6 0,-6 1 0,-1-15 0,-2 8 0,-6-15 0,4 10 0,-5-4 0,0 6 0,0 4 0,0 2 0,-4 4 0,-5 4 0,-8 4 0,-1 6 0,-14 3 0,12 0 0,-11 0 0,8 0 0,0 0 0,-3 0 0,8 7 0,-10 18 0,13 1 0,-15 20 0,13-5 0,-10 8 0,6 4 0,4 1 0,-4 7 0,8-5 0,-3 4 0,10-6 0,1 0 0,5-6 0,0-3 0,0-11 0,0-2 0,8-4 0,2-6 0,12 0 0,-4-9 0,8 4 0,-4-7 0,5 3 0,1-4 0,11 1 0,-9-5 0,27 0 0,-6-5 0,19 0 0,-14 0 0,3 0 0,-5 0 0,1 0 0,-1 0 0,-13 0 0,-3 0 0,-14 0 0,2-4 0,-9-1 0,-4-3 0,-2 0 0,-3 1 0,-4-5 0,-1 3 0,-3-6 0,0 2 0,0-8 0,0 10 0,0-1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8:5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24575,'-1'-4'0,"10"1"0,14 3 0,6 0 0,28 0 0,-23 0 0,30 0 0,-28 0 0,10 0 0,-12 0 0,-6 0 0,-7 0 0,-8 0 0,-5 0 0,-5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24575,'-12'12'0,"-2"9"0,-11 15 0,-2 10 0,1-8 0,-8 36 0,17-20 0,-8 32 0,19-17 0,1 1 0,5-14 0,0 3 0,0-11 0,0 6 0,0 0 0,0-1 0,0-11 0,14 4 0,2-21 0,19 5 0,-1-11 0,6 1 0,0-5 0,0 4 0,-1-8 0,-5 3 0,-6-9 0,-10 3 0,-7-4 0,-3 0 0,-1-1 0,1-3 0,-4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0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8 24575,'1'-5'0,"-11"2"0,-4 3 0,-17 0 0,7 0 0,-15 0 0,10 0 0,-9 0 0,9 0 0,-16 0 0,15 0 0,-5 0 0,9 0 0,12 0 0,-2 0 0,5 0 0,6 3 0,-2 1 0,7 8 0,0 5 0,0 6 0,0 4 0,0 0 0,4 6 0,2 2 0,0 4 0,2 1 0,-7 0 0,4-6 0,-1 5 0,-3-5 0,8 0 0,-8-1 0,3-6 0,-4 1 0,4-6 0,-3 0 0,2-10 0,-3 4 0,0-7 0,4 2 0,-4-3 0,7-4 0,-3-1 0,3-3 0,0 0 0,1 0 0,-1 0 0,1 0 0,-1 0 0,5 0 0,0 0 0,10 0 0,-4 0 0,8 0 0,-3 0 0,-1 0 0,0 0 0,-1 0 0,-3 0 0,-1 0 0,-5 0 0,-5 0 0,1 0 0,-1 0 0,-3 0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0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24575,'24'-12'0,"0"5"0,3-5 0,6 5 0,8-12 0,-5 8 0,8 1 0,-15-3 0,4 11 0,-6-6 0,-9 8 0,-1 0 0,-6 0 0,-6 0 0,3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0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22 621 24575,'-5'21'0,"-2"-1"0,6-7 0,-3 2 0,4 3 0,0 0 0,0 7 0,0-11 0,0 11 0,0-15 0,0 10 0,0-7 0,0-10 0,0-21 0,-5-18 0,15-33 0,-1-3 0,16-15-266,-6 39 0,-1 1 266,4-28 0,18-16 0,-16 34 0,0-18 0,1 26 0,-10 6 0,-1 16 0,-6 10 0,-1 5 0,-3 3 532,4 6-532,-1 3 0,-3 12 0,3 3 0,-1 18 0,3 2 0,2 11 0,-1-5 0,0 11 0,0-10 0,1 9 0,-1-9 0,5 10 0,-3-11 0,3 5 0,-5-6 0,-1-6 0,1-1 0,-1-6 0,-1-4 0,1-2 0,-4-4 0,-2-4 0,-3-2 0,0-3 0,4-1 0,-3 1 0,2-1 0,-3 1 0,0-1 0,0 1 0,0 3 0,3-2 0,-2 6 0,2-6 0,-3 7 0,0-8 0,0 4 0,0-8 0,0-1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0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24575,'8'0'0,"4"0"0,16 0 0,5 0 0,1 0 0,6 0 0,0 0 0,-6 0 0,-1 0 0,-6 0 0,-8 0 0,-3 0 0,-8 0 0,-1 0 0,-3 0 0,-1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0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24575,'15'0'0,"5"0"0,8 0 0,0 0 0,5 0 0,-5 0 0,-10 0 0,-2 0 0,-11-3 0,2-5 0,-6-1 0,2-17 0,-3 18 0,0-10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0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6 24575,'-20'-5'0,"4"4"0,-11 1 0,-1 6 0,-1 3 0,-9-4 0,9 0 0,-4 3 0,10-6 0,2 9 0,-1-10 0,12 6 0,-10-2 0,15 3 0,-7-1 0,4 5 0,0-3 0,0 6 0,0-6 0,4 6 0,-3-2 0,6-1 0,-3 4 0,4-3 0,0 3 0,0 6 0,0 0 0,0 6 0,0-1 0,0 0 0,4 6 0,2 2 0,-1 4 0,5 8 0,-9-6 0,4 11 0,-5-11 0,0 6 0,0-8 0,0-4 0,0-7 0,0-7 0,0-4 0,0-1 0,0-3 0,0-1 0,0-5 0,0 1 0,3-1 0,-2 1 0,2-1 0,0-3 0,1 0 0,4-4 0,-1 0 0,10 0 0,-4 0 0,13 0 0,3 0 0,-1 0 0,11 0 0,-10 0 0,9 0 0,-9 0 0,-1 0 0,-7 0 0,-4 0 0,-5 0 0,0 0 0,-5 0 0,1 0 0,-4 0 0,-1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0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24575,'24'0'0,"0"0"0,3 0 0,6 0 0,-4 0 0,9 0 0,-3 0 0,-6 0 0,-2 0 0,-18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7T01:17:1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24575,'-2'90'0,"-1"-1"0,1 0 0,0 0 0,0 1 0,-1-1 0,1 0 0,0 0 0,0 7 0,-1-1 0,1 0 0,-1 0 0,1 0 0,0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0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75 169 24575,'0'11'0,"0"0"0,0 1 0,0-4 0,0 8 0,0 1 0,0 6 0,0 4 0,0 6 0,0-4 0,0 9 0,0-9 0,0 3 0,0-5 0,0 1 0,0-6 0,0-5 0,0-5 0,0-11 0,0-10 0,0-10 0,0-27 0,0 8 0,-8-15 0,5 7 0,-5-1 0,3-1 0,4 8 0,-4 8 0,5 4 0,0 1 0,0-1 0,0 6 0,0 0 0,0 9 0,0-2 0,0 6 0,4 1 0,0 1 0,4 6 0,-1-2 0,5 3 0,-4 0 0,8 0 0,-4 0 0,9 0 0,-3 0 0,4 0 0,-6 0 0,1 0 0,0 0 0,-1 0 0,-3 0 0,-2 3 0,-3 1 0,0 8 0,-4 0 0,0 10 0,-4 0 0,0 11 0,0-4 0,-9 9 0,-1-9 0,-14 4 0,4-5 0,-6-5 0,7-1 0,-3-5 0,1-3 0,3-2 0,-8-3 0,8-1 0,-4 1 0,6-5 0,3 0 0,1-4 0,5 0 0,3-3 0,1-5 0,6-1 0,1-6 0,8 2 0,1 0 0,4-3 0,-1 7 0,1 0 0,-1 2 0,1 2 0,4 1 0,-3 0 0,4 4 0,-1 0 0,-3 0 0,-1 0 0,-1 0 0,-8 0 0,8 4 0,-7 4 0,3 10 0,-7-1 0,-1 9 0,-4-8 0,0 8 0,0-8 0,0 8 0,0-8 0,0 3 0,0-4 0,0-1 0,0 1 0,-4-5 0,0 0 0,-8-4 0,0 0 0,-5 0 0,0 0 0,-4 1 0,-2 0 0,0-4 0,2-1 0,-1-4 0,4 0 0,1 0 0,1 0 0,8 0 0,-4 0 0,8-4 0,1 0 0,3-3 0,0-1 0,0 0 0,0-3 0,0 2 0,0-2 0,0-1 0,0 3 0,0-2 0,3 3 0,-2 0 0,2 1 0,-3-5 0,0 7 0,0-2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0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24575,'3'-4'0,"5"9"0,9 5 0,2 11 0,3 2 0,-2 17 0,3-9 0,0 20 0,1-19 0,-8 12 0,-2-3 0,-9 0 0,0 5 0,-5-7 0,0 1 0,0-1 0,0-5 0,-4 4 0,-6-9 0,-4 3 0,-4-4 0,-1-1 0,6-5 0,0-4 0,8-7 0,-1-3 0,5-1 0,-3 1 0,1-4 0,-1-1 0,-3 0 0,-1 1 0,-3 1 0,2-2 0,-2-3 0,7 0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0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24575,'-8'20'0,"-8"13"0,-1 16 0,-15 21 0,12 2 0,-15 4 0,10 1 0,-9 2 0,7 14-1036,-3-4 1036,16-38 0,2-1 0,-11 18 53,4 15-53,-2-27 0,8 13 0,-3-12 0,6-10 0,4-19 0,-1-7 774,-1-11-774,3-9 52,-1-10 0,6 1 0,0 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0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1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1445 24575,'0'-7'0,"0"0"0,0-91 0,0 63 0,0-64 0,0 79 0,3 6 0,6-12 0,-3 3 0,6 0 0,-7 2 0,-1-6 0,3 11 0,-2-14 0,3 16 0,1-13 0,0 5 0,0-1 0,0-3 0,-1 3 0,1-4 0,1-6 0,-1 4 0,1-10 0,3 10 0,3-9 0,-2 3 0,4 1 0,-3-4 0,0 9 0,3-9 0,-4 9 0,1-9 0,3 9 0,-8-4 0,3 6 0,-4 4 0,0 1 0,-1 6 0,-3 3 0,-1 1 0,-1 5 0,-2-1 0,5 0 0,-5 1 0,6-1 0,-6 0 0,5 1 0,-5-1 0,6 4 0,-6-3 0,2 3 0,1-8 0,-4 4 0,7-4 0,-6 1 0,6 2 0,-6-3 0,2 5 0,-3-1 0,4-3 0,-3 2 0,6-7 0,-6 3 0,6 1 0,-6-4 0,2 7 0,0-2 0,-5 13 0,5 3 0,-14 15 0,-1 15 0,-3-5 0,-11 27 0,8-6 0,-10 18 0,4 9 0,-5-8-422,3 15 422,-8-7 0,18-31 0,-1 2 0,-2 0 0,0-1 0,-8 35 0,-8 0 0,16-20 0,-8-1 0,5-7 0,1-9 0,6-6 0,1-11 0,5-2 0,4-10 422,-2-1-422,6-3 0,-7 3 0,4-4 0,-5 5 0,1-5 0,0 4 0,0-3 0,-1 3 0,1 1 0,0-5 0,0 0 0,0-4 0,4-1 0,-3 1 0,6-1 0,-5-3 0,5 2 0,-6-1 0,3-1 0,0 2 0,-3-5 0,3 3 0,0-4 0,1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1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24575,'0'35'0,"0"19"0,0 10 0,0 21 0,0 2 0,0-19 0,0 22 0,0-32 0,0 6 0,0-11 0,0-19 0,0-6 0,0-11 0,0-5 0,0-5 0,-3-3 0,2-11 0,-2-7 0,3-12 0,0-7 0,0-1 0,0-6 0,0 1 0,4 4 0,6-3 0,4 9 0,1 1 0,2 2 0,-7 8 0,7-9 0,-4 9 0,0 1 0,3 1 0,-4 7 0,5-3 0,-5 4 0,4 3 0,-7 2 0,6 3 0,-6 0 0,2 0 0,-3 0 0,-4 6 0,-1 3 0,-3 12 0,0-3 0,-4 3 0,0-4 0,-5-1 0,1 1 0,0-5 0,-4 4 0,3-3 0,-3-1 0,0 4 0,-1-4 0,1 1 0,-4-1 0,3-4 0,-3 0 0,-1 1 0,0-5 0,4 0 0,2-4 0,3 0 0,0 0 0,1 0 0,3 3 0,4 1 0,13 4 0,5 0 0,15 6 0,1-3 0,6 7 0,0-2 0,6 0 0,-5 2 0,5-6 0,-13 1 0,-4-4 0,-8 0 0,-9-4 0,0-2 0,-5-3 0,1 0 0,-4 0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1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24575,'6'-4'0,"13"1"0,9 3 0,6 0 0,26-5 0,-26 3 0,31-8 0,-29 9 0,10-9 0,-7 9 0,-9-3 0,1 4 0,-17 0 0,6 0 0,-11 0 0,3 0 0,-5 0 0,-3 0 0,-1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1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24575,'0'31'0,"0"-2"0,0 30 0,0 4 0,0 16 0,0-14 0,0 8 0,0-17 0,0 1 0,0-10 0,0-8 0,0-20 0,0 3 0,0-14 0,0-4 0,0-1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1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24575,'0'-11'0,"0"-8"0,0 5 0,0-18 0,0 13 0,0-13 0,0 14 0,0-3 0,0 8 0,0-3 0,0 8 0,0 0 0,0 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3:29:4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24575,'-7'0'0,"-5"0"0,4 0 0,-8 0 0,8 0 0,-4 0 0,0 0 0,0 0 0,-1 0 0,-3 3 0,3 2 0,1 3 0,-4 0 0,8 0 0,-4 0 0,0-1 0,4 1 0,-4 0 0,4-1 0,-3 1 0,2 0 0,-3 0 0,5-1 0,-1 1 0,1-1 0,-1-3 0,0 3 0,4-3 0,-3 4 0,3-1 0,0 1 0,-3-1 0,3 1 0,0-1 0,-3-3 0,3 3 0,0-3 0,-3 0 0,6 2 0,-6-1 0,6 2 0,-5 1 0,5-1 0,-6 1 0,6-1 0,-6 1 0,7-1 0,-4 0 0,4 1 0,0-1 0,0-3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7T01:17:1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24575,'77'53'0,"1"0"0,-16-5 0,11 10 0,1 1 0,-7-4 0,-15-12 0,13 14 0,9 5 0,14 12 0,-33-24 0,-46-40 0,-1-1 0,2 1 0,-6-2 0,3-1 0,-3 0 0,2-3 0,-5 3 0,6-3 0,-3 3 0,0 1 0,2-1 0,-5 0 0,5-3 0,-8-1 0,4 0 0,-8 1 0,-2 4 0,-1 0 0,-3 0 0,0 0 0,3 3 0,-2-2 0,3 3 0,0-5 0,0 5 0,0-4 0,0 4 0,-3-4 0,2 3 0,-3-2 0,0 7 0,3-8 0,-6 4 0,6 0 0,-3-3 0,0 3 0,3-1 0,-3-2 0,0 3 0,4-4 0,-8 0 0,3 0 0,-4 4 0,5-3 0,-4 3 0,3-4 0,-3 0 0,-1 0 0,4 0 0,-2 0 0,2 0 0,-4 0 0,1 1 0,3-1 0,-3 0 0,3 0 0,-3 0 0,3 0 0,-3 0 0,8 0 0,-8 0 0,7 0 0,-2-4 0,3 3 0,0-3 0,-3 4 0,2-4 0,-3 3 0,5-3 0,-1 4 0,0-4 0,1 3 0,-1-3 0,1 3 0,-1-2 0,0 1 0,1-2 0,-1 4 0,1-4 0,3 2 0,-3-2 0,3 3 0,-3-2 0,3 1 0,-3-5 0,6 6 0,-6-7 0,7 7 0,-7-6 0,6 5 0,-5-5 0,2 5 0,0-2 0,-3 0 0,3-1 0,0 0 0,-2-2 0,5 5 0,-5-5 0,2 5 0,-3-5 0,3 5 0,-3-5 0,3 5 0,-3-5 0,3 6 0,-2-7 0,2 4 0,0-4 0,1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1:2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24575,'-4'1'0,"1"-16"0,3 7 0,0-9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1:3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24575,'0'-7'0,"0"-4"0,0-6 0,0-1 0,0-14 0,0 8 0,13-9 0,-2 5 0,13-1 0,-1 1 0,-4 5 0,8 0 0,-9 13 0,3-2 0,-4 11 0,0-2 0,-5 3 0,0 7 0,-4 7 0,1 14 0,1 12 0,1 8 0,-5 6 0,-2 7 0,-4-6 0,0 13 0,0-19 0,0 10 0,0-23 0,0 3 0,0-17 0,0-4 0,0-7 0,0-3 0,0-1 0,0-30 0,0-4 0,0-37 0,5 1 0,7-6 0,12-8 0,5 12 0,6-10 0,-2 13 0,1 5 0,-1 3 0,-7 18 0,3 0 0,-14 18 0,6 0 0,-12 10 0,3 3 0,-5 2 0,1 3 0,-1 0 0,1 7 0,-4 6 0,4 15 0,-7 19 0,3-9 0,-4 26 0,5-20 0,-4 16 0,8-7 0,-7-5 0,2-2 0,0-12 0,-3-6 0,7-6 0,-3-6 0,3-3 0,0-1 0,-1-5 0,1 1 0,-1-1 0,1-3 0,3 0 0,2-4 0,8 0 0,-10 0 0,1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1:3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73 24575,'0'81'0,"0"1"0,0 0 0,0 0 0,1 24 0,0-3 0,-3-57 0,-2-68 0,3-14 0,-9-26 0,9-3 0,-5-5 0,6 2 0,0 5 0,0 7 0,0 3 0,0 13 0,0 10 0,0 7 0,0 8 0,0 6 0,0-2 0,0 3 0,3 1 0,6 3 0,3 0 0,10 0 0,-5 3 0,10-3 0,-10 4 0,5 0 0,-6 0 0,-3 0 0,3 0 0,-8 0 0,4 0 0,-5 3 0,-3 2 0,0 2 0,-4 5 0,0 5 0,0 1 0,-8 8 0,-8-2 0,-9 4 0,1 1 0,-4-4 0,9-4 0,-2-7 0,4 2 0,4-8 0,-2 8 0,6-7 0,-7 6 0,8-6 0,-4 2 0,4-3 0,4-1 0,-3 1 0,9-4 0,8-1 0,14-3 0,4-8 0,11 2 0,-5-4 0,6 1 0,-1 8 0,1-3 0,-6 4 0,-6 0 0,-6 4 0,-5 9 0,-3 6 0,-1 13 0,-8-3 0,0 4 0,-5 0 0,0-4 0,0 3 0,0-9 0,-4-2 0,-4-4 0,-1-5 0,-7 0 0,-2-3 0,0-5 0,-8 0 0,-2-4 0,-1 0 0,-9 0 0,9 0 0,-4 0 0,5 0 0,6 0 0,0 0 0,9 0 0,2 0 0,3 0 0,1 0 0,2 0 0,2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1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24575,'89'0'0,"0"0"0,1 0 0,-1 0 0,0 0 0,0 0 0,1 0 0,-1 0 0,10 0 0,5 0 0,1 0 0,-4 0 0,-8 0 0,-15 0 0,-18 0 0,23 0 0,-26 0 0,-4 0 0,-6 0 0,-14 0 0,-14 0 0,1 0 0,-12 0 0,1 0 0,-6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1:3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24575,'2'0'0,"0"-3"0,12-2 0,-1-3 0,13-1 0,-6 1 0,7-2 0,-6 2 0,-3 3 0,8-3 0,-12 7 0,6-3 0,-7 4 0,-1 0 0,0 3 0,-8 21 0,-1 3 0,-3 25 0,0-5 0,0 14 0,0 2 0,0-1 0,-5-1 0,-1-7 0,-4-7 0,0-6 0,4-8 0,-2-11 0,7-4 0,-2-7 0,-1-3 0,4-1 0,-4-12 0,4-6 0,0-20 0,0-24 0,4 15 0,2-32 0,9 28 0,7-17 0,1 7 0,8 0 0,-9 7 0,2 6 0,0 7 0,-5 11 0,4 4 0,-11 8 0,4 2 0,-8 5 0,4 0 0,-5 4 0,1 0 0,-1 0 0,1 0 0,-4 8 0,3 6 0,-6 14 0,8 6 0,-8 12 0,3 1 0,1 7 0,-4 0 0,4-7 0,-1 0 0,-3-13 0,7-6 0,-3-7 0,3-8 0,0-2 0,-1-3 0,1-1 0,-1-2 0,5-2 0,1-3 0,-1 0 0,4 0 0,-4 0 0,5 0 0,0-7 0,0-8 0,-8 5 0,-1-2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1:3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9 555 24575,'-5'69'0,"1"-24"0,4-68 0,0-18 0,0 5 0,0-14 0,0 8 0,0-44 0,0 36 0,0-40 0,5 46 0,0-5 0,6 4 0,-2 16 0,-4-4 0,2 14 0,-2 3 0,2 8 0,0 4 0,0 1 0,1 3 0,-1 0 0,1 7 0,0 2 0,0 13 0,5 0 0,1 6 0,0-1 0,4 0 0,-8 1 0,7-1 0,-7-4 0,7 3 0,-8-8 0,8 3 0,-8-4 0,7-1 0,-7 6 0,3-4 0,-3 3 0,-1-5 0,0-3 0,0-1 0,-1-5 0,-3 1 0,0-1 0,-1 1 0,-2-1 0,6 0 0,-6 1 0,5-1 0,-5 1 0,6-1 0,-6 1 0,2-1 0,0-3 0,-2 0 0,2-4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1:3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24575,'20'-9'0,"13"3"0,-3-7 0,5 8 0,-3 1 0,-17 4 0,7 0 0,-15 0 0,1 0 0,-1 0 0,-2 0 0,-2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1:3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24575,'2'0'0,"4"0"0,14 0 0,2 0 0,1 0 0,-2 0 0,-8 0 0,-2 0 0,1 0 0,0 0 0,0 0 0,-1 0 0,-4 3 0,-3 5 0,3 5 0,-6 8 0,6 2 0,-1 4 0,3 6 0,1 1 0,0 12 0,0-5 0,-4 11 0,3 16 0,-3-15 0,6 27 0,-6-24 0,4 13 0,-3 17 0,0-5 0,4 6 0,-10-2 0,9-6 0,-8-7-276,4-17 0,0 1 276,-4 23 0,3-23 0,2 2 0,-1 28 0,6-20 0,0 32 0,-1-48 0,-5 8 0,1 0 0,3-14 0,3 46 0,-3-39 0,1 11 0,0-1 0,0 0 0,-4-12 552,2 10-552,-3-18 0,0 5 0,2-11 0,-3-3 0,0-4 0,-1-1 0,0-4 0,-3-2 0,3-4 0,-4 4 0,0-3 0,0 3 0,0 1 0,0-4 0,0 3 0,0-8 0,0-2 0,0-3 0,0-1 0,0 1 0,0-1 0,0 0 0,0 0 0,-4-3 0,0-1 0,-3-3 0,-5 0 0,-1 0 0,-8 0 0,-2 0 0,-4 0 0,-1 0 0,6 0 0,-5 0 0,13 0 0,-6 0 0,11 0 0,-2 0 0,3 0 0,4 0 0,1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1:3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8 24575,'-7'-4'0,"-9"1"0,6 3 0,-10 0 0,2 0 0,4 0 0,-11 0 0,11 0 0,-7 0 0,4 0 0,0 0 0,0 0 0,1 0 0,3 0 0,1 0 0,5 0 0,2 3 0,2 5 0,3 4 0,0 5 0,0 4 0,0 7 0,0 6 0,5 12 0,1 2 0,0 20 0,3-16 0,-8 38 0,9-30 0,-9 33 0,4-35 0,-5 41 0,5-29-231,-4-14 1,0 1 230,4 32 0,-5-16 0,0 9 0,0-18 0,0 15 0,0-3 0,0-8 0,0-6 0,0 4 0,0-10 0,0-2 0,0-2 0,0-5 461,0 0-461,0-6 0,0-3 0,0-9 0,0-1 0,0-7 0,0 0 0,0-7 0,0 6 0,0-7 0,0 0 0,0 2 0,0-6 0,4 6 0,-3-6 0,6 2 0,-6 1 0,5-4 0,-1 4 0,2-5 0,1 5 0,-1-4 0,1 4 0,0-5 0,8 1 0,-2 0 0,12 1 0,-3 0 0,-1 0 0,4 0 0,-3 0 0,-1-1 0,5-3 0,-5-1 0,5 0 0,1-3 0,-1 3 0,0-4 0,6 0 0,-4 0 0,9 0 0,-14 0 0,3 0 0,-11 0 0,-3 0 0,-2 0 0,-3 0 0,-4-3 0,-1 2 0,-3-2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1:4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24575,'99'-2'0,"0"0"0,-20 0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7T01:17:2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24575,'90'0'0,"-1"0"0,0 0 0,0 0 0,0 0 0,14 0 0,5 0 0,-17 0 0,-38 0 0,-41 0 0,-4 0 0,-1 0 0,1 0 0,-1 0 0,1 0 0,-1 0 0,0 0 0,0 0 0,0 0 0,0 0 0,1 0 0,-1 0 0,0 0 0,1 0 0,-1 0 0,1 0 0,-1 0 0,1 0 0,-1 0 0,0 0 0,-2 0 0,-2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1:4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24575,'72'0'0,"-14"0"0,-6 0 0,-18 0 0,4 0 0,-14 0 0,3 0 0,-15 0 0,0 0 0,-4 0 0,-1 0 0,-3 0 0,-1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24575,'-5'92'0,"2"-59"0,2 29 0,2 4 0,-1-13 0,0-11 0,0 11 0,0 0 0,0-10 0,0 23 0,0-24 0,4 11 0,2-7 0,4 2 0,1-1 0,-1-1 0,5 0 0,-3 2 0,3 5 0,1 1 0,-5-1 0,5 8 0,-5-6 0,0 6 0,0-1 0,0-4 0,0 5 0,0-8 0,-5-6 0,3 5 0,-3-4 0,4-1 0,1 6 0,-1-6 0,1 6 0,-1-6 0,1 5 0,-1-4 0,5-1 0,-4-1 0,4-6 0,-1 0 0,-3-1 0,3-5 0,-1-1 0,1-6 0,0-5 0,3 4 0,-4-8 0,5 8 0,-1-8 0,0 0 0,0-3 0,-1-2 0,1 0 0,0-1 0,4 1 0,-3-4 0,8 5 0,-3-6 0,4 1 0,0 1 0,1-1 0,5 0 0,1 1 0,6-5 0,-6 4 0,4-8 0,-3 3 0,-1-4 0,-1 0 0,-6 0 0,-4 0 0,-2 0 0,-9 0 0,0 0 0,-4 0 0,-1 0 0,1 0 0,-1-4 0,1-4 0,-4-5 0,4-3 0,-3-11 0,4 3 0,1-15 0,-1-1 0,7-8 0,-5-5 0,10-1 0,-5 1 0,6-1 0,-1 0 0,0 6 0,0 2 0,-1 6 0,-1 6 0,0 1 0,-1 5 0,0 1 0,0 4 0,0-3 0,-2 8 0,2-8 0,-1 8 0,6-9 0,0 8 0,1-4 0,8 4 0,-8 1 0,9 3 0,-6-2 0,6 6 0,-4-2 0,9 7 0,-9-2 0,9 7 0,-9-3 0,9 4 0,-9 0 0,9 5 0,-9 4 0,11 12 0,-9 9 0,19 17 0,-9-2 0,5 11 0,-8 0 0,-5-5 0,0 9 0,-5-11 0,3 4 0,-8 8 0,4-5 0,-5 4 0,-5-6 0,-2-6 0,-5-8 0,-5-12 0,-1-10 0,-4-1 0,0 1 0,0 18 0,0 6 0,0 5 0,0 6 0,6 17 0,1 5-275,-4-24 0,1 1 275,7 37 0,-7-36 0,-1-2 0,4 23 0,0-20 0,-2 1 0,-3 30 0,4-33 0,0 2 0,-5 41 0,4 0 0,1-6 0,-3-37 0,1 0 0,9 45 0,-7-44 0,1 0 0,2 0 0,1 0 0,0 0 0,0-1 0,3 1 0,1-1 0,1-2 0,1-2 0,4 32 0,9 3 0,-15-33 0,-1-1 0,8 29 0,-1-12 0,-1-4 0,-5-7 0,8 3 0,0-1 0,-7-2-77,24 28 77,-15-23 0,7-5 0,9 7 0,-7-13 0,10 0 0,-10-12 548,2-1-548,-5-6 79,-1-6-79,0 5 0,-2-14 0,2 7 0,-2-8 0,0 1 0,1 2 0,4-7 0,3 4 0,-1-5 0,4-3 0,-4-2 0,6-4 0,0 0 0,0 0 0,-6-4 0,-1-6 0,-5-9 0,2-12 0,1-6 0,-4-5 0,4 0 0,-5 0 0,2-6 0,3-1 0,-4 0 0,1-4 0,-3 10 0,1-9 0,-4 4 0,9-6 0,-1-14 0,-6-4 0,5-15-586,-16 0 586,6-8 0,-13-3 0,-2 40 0,-2 1 0,-2-28 0,0 30 0,0 1 0,0-20 0,0-22 0,0 10 0,0 29 0,0 0 0,0-28 0,0-12 0,0 3 0,0 9 0,0 29 0,0-3-555,0 2 0,0 0 555,0-6 0,0-1 0,0-10 0,0-2-797,0 1 1,0-1 796,0-5 0,0 3 0,0 21 0,0 1-424,3-9 1,0 1 423,-1-27 0,4 20 0,1-1 0,-6 19 0,0 1 0,2-12 0,0 3 217,-3-11-217,0 22 0,0 0 0,0-34 0,0 30 0,0 1 0,0-27 0,0-3 0,0 19 0,6-13 979,-5 16-979,8 6 1625,-3 3-1625,4 16 994,0-9-994,0 11 321,-1-6-321,1 0 0,0 0 0,0 0 0,4 6 0,-4-4 0,4 4 0,0-1 0,1-3 0,3 9 0,1-4 0,-1 6 0,0-1 0,0 6 0,5-6 0,-5 10 0,10-10 0,-10 13 0,5-6 0,-11 8 0,0 0 0,-4 2 0,4-6 0,-3 3 0,4-12 0,0 4 0,-3-1 0,2 2 0,-3 4 0,3-4 0,-3 7 0,8-7 0,-5 9 0,1-1 0,2 1 0,-6 4 0,6-4 0,-6 4 0,2-1 0,-3 3 0,-1 5 0,1-3 0,-1 4 0,1 0 0,-1 0 0,5 0 0,-4 0 0,4 0 0,-5 0 0,1 0 0,-1 0 0,-3 0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1 853 24575,'0'-39'0,"10"-9"0,3-22 0,4 7 0,1-12 0,-1 5 0,-5 0 0,6-8 0,-2 16 0,-4 8 0,-2 13 0,4 3 0,-12 13 0,15-6 0,-12 13 0,8-4 0,-5 9 0,-3 2 0,1 6 0,-1-5 0,3 8 0,-1-6 0,1 8 0,-1 0 0,1 0 0,0 0 0,-1 0 0,1 4 0,4 9 0,2 11 0,5 10 0,1 6 0,-4 0 0,2-1 0,-7 1 0,8 0 0,-4 0 0,1-1 0,2 1 0,-2 0 0,-1 0 0,4-1 0,-8-4 0,7 3 0,-7-9 0,2-1 0,-4-7 0,-1-4 0,0-4 0,-3-2 0,-2-3 0,-3-1 0,0-3 0,0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24575,'2'0'0,"14"0"0,12 0 0,18 0 0,-4 0 0,4 0 0,0 0 0,-5 0 0,5 0 0,-6 0 0,-11 0 0,-2 0 0,-14-3 0,-5 2 0,-5-2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10 184 24575,'0'19'0,"0"14"0,0 3 0,0 16 0,0-11 0,0 11 0,0-10 0,0 4 0,0-6 0,0-11 0,0 3 0,0-18 0,0-4 0,0-32 0,0-11 0,0-16 0,0 3 0,0 6 0,0-6 0,0 5 0,-4-5 0,2 6 0,-2 0 0,4 5 0,0 2 0,0 11 0,0 0 0,0 10 0,0-4 0,3 7 0,2-2 0,2 3 0,1 0 0,-1 4 0,1-3 0,3 3 0,2-4 0,8-1 0,2 0 0,4 4 0,1 1 0,4 4 0,-3 0 0,4 0 0,-6 0 0,0 0 0,-8 0 0,1 0 0,-11 0 0,2 3 0,-7 1 0,0 8 0,-4 5 0,0 6 0,-4 4 0,-6 6 0,-11 3 0,-6 5 0,-5 2 0,1-6 0,-1 5 0,1-11 0,6-1 0,2-2 0,6-14 0,-1 6 0,6-11 0,0 3 0,4-5 0,1-3 0,0 0 0,-1-4 0,1 0 0,4-6 0,3-3 0,8-7 0,5 0 0,4-1 0,4 4 0,-3-3 0,8 6 0,-8 1 0,8 5 0,-4 4 0,6 0 0,-1 0 0,-4 0 0,3 0 0,-12 12 0,7-1 0,-11 15 0,2-3 0,-3 4 0,0-4 0,-4 3 0,-1-9 0,-4 5 0,0-5 0,0-1 0,0 6 0,0-5 0,-4 10 0,-5-10 0,-5 9 0,-3-8 0,0 4 0,4-6 0,-3 1 0,7 0 0,-3-5 0,0 0 0,3-4 0,-7 0 0,8 0 0,-13 0 0,7 0 0,-7-3 0,-1-1 0,4-4 0,-3 0 0,-1 0 0,3-12 0,1-3 0,0-18 0,7-2 0,-3 1 0,9-5 0,1 10 0,0 1 0,3 7 0,-3 8 0,4 1 0,0 5 0,0-1 0,0 1 0,0 0 0,0 3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48 178 24575,'7'0'0,"-4"0"0,8-8 0,-4-1 0,-2-8 0,0 1 0,-2-6 0,-3 4 0,0-8 0,0 12 0,0-2 0,0 4 0,0 4 0,-3 0 0,-5 4 0,-5 4 0,0 0 0,-2 0 0,6 0 0,-3 4 0,4 4 0,4 5 0,0 3 0,4 1 0,0-5 0,0 4 0,0-7 0,0 2 0,0-3 0,4-4 0,4-1 0,0-3 0,4 0 0,-4 0 0,-1 0 0,1 0 0,-4 0 0,-1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24575,'-4'3'0,"1"9"0,3-2 0,0 10 0,0-11 0,0 2 0,0-3 0,0-1 0,3-2 0,0-2 0,5-3 0,-1 0 0,0-3 0,-3-1 0,-1-3 0,-3-4 0,0 0 0,-7 2 0,2 3 0,-5 6 0,-2 0 0,3 0 0,-2 0 0,3 0 0,4 0 0,1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76 24575,'-4'3'0,"1"5"0,3 0 0,0 7 0,-3-7 0,5 0 0,-1-5 0,11-3 0,-4 0 0,4 0 0,-5 0 0,1 0 0,-4-3 0,-1-2 0,-3-6 0,0-2 0,0-3 0,0 3 0,0-3 0,0 4 0,-3-1 0,-2 1 0,-2 5 0,-1 2 0,1 2 0,0 3 0,-1 3 0,5 5 0,-1 5 0,4-1 0,0 0 0,0-5 0,0-3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24575,'0'11'0,"0"8"0,0-5 0,0 3 0,0-2 0,0-6 0,3-1 0,1-4 0,4-4 0,3 0 0,-2 0 0,2 0 0,-7-4 0,-1 0 0,-3-3 0,0-5 0,-3 7 0,2-6 0,-6 10 0,-1-2 0,-1 3 0,-2 0 0,3 0 0,1 0 0,-1 0 0,1 3 0,-1 1 0,0 13 0,3-11 0,1 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37 132 24575,'2'0'0,"-1"0"0,10-8 0,-3-1 0,0-8 0,-4 1 0,4-1 0,-7 4 0,3 1 0,-4 1 0,0-1 0,-7 3 0,2 2 0,-5 7 0,2 0 0,0 7 0,-4 7 0,1 14 0,2 1 0,1 3 0,7-4 0,-3-6 0,4-4 0,0-10 0,0-5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7T01:17:2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24575,'7'0'0,"15"0"0,7 0 0,15 0 0,-10 0 0,19 0 0,-10 0 0,23 0 0,-23 0 0,16 0 0,-18 0 0,5 0 0,-6 0 0,-6 0 0,5 0 0,-10 0 0,3 0 0,-9 0 0,-2 0 0,-4 0 0,0 0 0,-1 0 0,-3 0 0,-2 0 0,-3 0 0,3 0 0,-2 0 0,2 0 0,-3 0 0,0 0 0,-1 0 0,1 0 0,-1 0 0,1 0 0,-1 0 0,0 0 0,-3-6 0,-1 5 0,-3-5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40 24575,'4'3'0,"-1"5"0,-3 4 0,0 5 0,0-5 0,0 0 0,0-5 0,3-2 0,6-2 0,3-3 0,1 0 0,2-8 0,-10 3 0,6-6 0,-10-1 0,6 3 0,-3-7 0,0 8 0,0-4 0,-4 5 0,0-1 0,-3 1 0,-5 3 0,-1 1 0,-3-1 0,1 3 0,2-2 0,-3 3 0,5 0 0,-1 0 0,1 0 0,-1 0 0,0 0 0,1 0 0,2 12 0,-2-2 0,6 4 0,-2-6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24575,'11'0'0,"2"0"0,14 0 0,-8 0 0,3 0 0,-1 0 0,-12 0 0,8 0 0,-10-3 0,-3-4 0,-4 2 0,-4-1 0,-8 6 0,3 0 0,-6 0 0,6 0 0,-7 0 0,4 0 0,-1 0 0,-3 3 0,7 5 0,-6 5 0,5 4 0,2-1 0,0 1 0,7 0 0,-2-1 0,3-3 0,0 2 0,0-6 0,0 2 0,0-6 0,0-2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31 24575,'-9'-6'0,"3"8"0,6 6 0,-4 0 0,7-5 0,-2-3 0,11 0 0,-4 0 0,4 0 0,-5 0 0,0 0 0,-2-3 0,-2-1 0,-3-4 0,-4 1 0,0-1 0,-4 0 0,-3 4 0,-2 1 0,0 3 0,-2 0 0,6 0 0,-3 0 0,5 0 0,-2 12 0,5 3 0,-4 8 0,7-2 0,-3-4 0,4 0 0,0-5 0,0 0 0,0-5 0,3-3 0,2 0 0,2-4 0,0 0 0,1 0 0,-4 0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42 24575,'-4'3'0,"1"1"0,9 0 0,-1-1 0,5-3 0,-2 0 0,-1 0 0,1 0 0,-4-3 0,-1-5 0,-3 0 0,0-4 0,0 0 0,-3 7 0,-1-2 0,-7 7 0,2 0 0,-6 0 0,2 0 0,-4 3 0,4 6 0,1 3 0,4 1 0,0 3 0,3-8 0,2 4 0,3-5 0,0 0 0,3-2 0,1-2 0,7-3 0,2 0 0,-1 0 0,0 0 0,-4 0 0,-4 0 0,-1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 24575,'-7'0'0,"6"0"0,5 0 0,4 0 0,6 0 0,-5 0 0,11 0 0,-10 0 0,6 0 0,-8 0 0,-1 0 0,-3-4 0,0 0 0,-4-8 0,0 4 0,0-7 0,0 3 0,-8 3 0,3 3 0,-7 6 0,4 0 0,1 0 0,-1 0 0,1 0 0,-5 0 0,3 0 0,-2 0 0,3 0 0,0 0 0,4 7 0,1 2 0,3 4 0,0 2 0,0-6 0,0 2 0,0-3 0,3-4 0,1-1 0,3-3 0,5 0 0,1 0 0,-4 0 0,-2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 24575,'-8'6'0,"1"-2"0,7 7 0,3-8 0,10 1 0,1-4 0,17 0 0,-12 0 0,4 0 0,-8 0 0,-6 0 0,2 0 0,-7-8 0,0 3 0,-4-11 0,0 8 0,0-4 0,-8 4 0,3 4 0,-11 0 0,4 4 0,-5 0 0,0 0 0,4 0 0,-2 0 0,6 4 0,-3 4 0,4 0 0,4 8 0,-3-7 0,6 2 0,-2-3 0,3-1 0,0 1 0,0-1 0,0-3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1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73 24575,'0'7'0,"0"0"0,7-3 0,2-1 0,2-3 0,1 0 0,-5 0 0,1-3 0,-4-2 0,-1-2 0,-3-1 0,0 0 0,0-3 0,0 2 0,0-3 0,0 5 0,-3-1 0,-2 0 0,-6 4 0,2 1 0,-3 3 0,5 0 0,-5 0 0,3 0 0,-2 0 0,3 0 0,1 0 0,-1 3 0,4 1 0,-3 4 0,6-1 0,-6 1 0,6-4 0,-2-1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50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52 24575,'0'11'0,"7"-4"0,2-3 0,7-4 0,-3 0 0,2 0 0,-6 0 0,2 0 0,-7-4 0,-1-4 0,-3-4 0,0-1 0,0 1 0,0 1 0,-6 5 0,1-1 0,-10 7 0,2 0 0,-4 0 0,4 0 0,-2 0 0,6 0 0,-3 7 0,4 3 0,3 6 0,1 1 0,4-1 0,0-6 0,0-3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50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 24575,'-5'21'0,"1"-5"0,4-4 0,7-8 0,2-1 0,7-3 0,0 0 0,-3 0 0,-2 0 0,-6-3 0,-2-1 0,-3-8 0,0 3 0,0-6 0,-8 6 0,3 0 0,-7 6 0,5 3 0,-1 0 0,1 0 0,-1 0 0,1 3 0,3 5 0,0 10 0,4 4 0,0 5 0,0-4 0,0-2 0,0-4 0,0-4 0,4-2 0,0-3 0,7 0 0,2-4 0,4 0 0,-1-4 0,-3 0 0,-5 0 0,-5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20:52:51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24575,'-9'12'0,"2"-1"0,7-4 0,0 5 0,0-4 0,0 8 0,0-8 0,0 4 0,0-5 0,4-3 0,0 0 0,3-4 0,0 0 0,1 0 0,-1 0 0,-3-4 0,3 0 0,-6-3 0,2-1 0,-3 1 0,0 0 0,0-1 0,0-3 0,-3 7 0,-1-3 0,-8 7 0,4 0 0,-4 0 0,4 0 0,0 7 0,0 2 0,3 4 0,2 3 0,3-4 0,0 1 0,0 3 0,0-8 0,0 4 0,6-8 0,-1-1 0,10-3 0,-7 0 0,4 0 0,-5 0 0,1 0 0,0-3 0,-1-1 0,-3-8 0,0 3 0,-4-7 0,0 4 0,0 2 0,0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B51B7-3D43-5D44-BB77-A215B21083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2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970.png"/><Relationship Id="rId18" Type="http://schemas.openxmlformats.org/officeDocument/2006/relationships/customXml" Target="../ink/ink6.xml"/><Relationship Id="rId26" Type="http://schemas.openxmlformats.org/officeDocument/2006/relationships/image" Target="../media/image1.png"/><Relationship Id="rId3" Type="http://schemas.openxmlformats.org/officeDocument/2006/relationships/audio" Target="../media/media2.m4a"/><Relationship Id="rId21" Type="http://schemas.openxmlformats.org/officeDocument/2006/relationships/image" Target="../media/image201.png"/><Relationship Id="rId7" Type="http://schemas.openxmlformats.org/officeDocument/2006/relationships/image" Target="../media/image4.gif"/><Relationship Id="rId12" Type="http://schemas.openxmlformats.org/officeDocument/2006/relationships/customXml" Target="../ink/ink3.xml"/><Relationship Id="rId17" Type="http://schemas.openxmlformats.org/officeDocument/2006/relationships/image" Target="../media/image199.png"/><Relationship Id="rId25" Type="http://schemas.openxmlformats.org/officeDocument/2006/relationships/image" Target="../media/image203.png"/><Relationship Id="rId2" Type="http://schemas.microsoft.com/office/2007/relationships/media" Target="../media/media2.m4a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11" Type="http://schemas.openxmlformats.org/officeDocument/2006/relationships/image" Target="../media/image1960.png"/><Relationship Id="rId24" Type="http://schemas.openxmlformats.org/officeDocument/2006/relationships/customXml" Target="../ink/ink9.xml"/><Relationship Id="rId5" Type="http://schemas.openxmlformats.org/officeDocument/2006/relationships/image" Target="../media/image2.gif"/><Relationship Id="rId15" Type="http://schemas.openxmlformats.org/officeDocument/2006/relationships/image" Target="../media/image198.png"/><Relationship Id="rId23" Type="http://schemas.openxmlformats.org/officeDocument/2006/relationships/image" Target="../media/image202.png"/><Relationship Id="rId10" Type="http://schemas.openxmlformats.org/officeDocument/2006/relationships/customXml" Target="../ink/ink2.xml"/><Relationship Id="rId19" Type="http://schemas.openxmlformats.org/officeDocument/2006/relationships/image" Target="../media/image20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50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.xml"/><Relationship Id="rId21" Type="http://schemas.openxmlformats.org/officeDocument/2006/relationships/customXml" Target="../ink/ink18.xml"/><Relationship Id="rId42" Type="http://schemas.openxmlformats.org/officeDocument/2006/relationships/image" Target="../media/image139.png"/><Relationship Id="rId63" Type="http://schemas.openxmlformats.org/officeDocument/2006/relationships/customXml" Target="../ink/ink39.xml"/><Relationship Id="rId84" Type="http://schemas.openxmlformats.org/officeDocument/2006/relationships/image" Target="../media/image160.png"/><Relationship Id="rId138" Type="http://schemas.openxmlformats.org/officeDocument/2006/relationships/image" Target="../media/image191.png"/><Relationship Id="rId107" Type="http://schemas.openxmlformats.org/officeDocument/2006/relationships/customXml" Target="../ink/ink61.xml"/><Relationship Id="rId11" Type="http://schemas.openxmlformats.org/officeDocument/2006/relationships/customXml" Target="../ink/ink13.xml"/><Relationship Id="rId32" Type="http://schemas.openxmlformats.org/officeDocument/2006/relationships/image" Target="../media/image134.png"/><Relationship Id="rId53" Type="http://schemas.openxmlformats.org/officeDocument/2006/relationships/customXml" Target="../ink/ink34.xml"/><Relationship Id="rId74" Type="http://schemas.openxmlformats.org/officeDocument/2006/relationships/image" Target="../media/image155.png"/><Relationship Id="rId128" Type="http://schemas.openxmlformats.org/officeDocument/2006/relationships/image" Target="../media/image186.png"/><Relationship Id="rId5" Type="http://schemas.openxmlformats.org/officeDocument/2006/relationships/customXml" Target="../ink/ink10.xml"/><Relationship Id="rId90" Type="http://schemas.openxmlformats.org/officeDocument/2006/relationships/image" Target="../media/image163.png"/><Relationship Id="rId95" Type="http://schemas.openxmlformats.org/officeDocument/2006/relationships/customXml" Target="../ink/ink55.xml"/><Relationship Id="rId22" Type="http://schemas.openxmlformats.org/officeDocument/2006/relationships/image" Target="../media/image1291.png"/><Relationship Id="rId27" Type="http://schemas.openxmlformats.org/officeDocument/2006/relationships/customXml" Target="../ink/ink21.xml"/><Relationship Id="rId43" Type="http://schemas.openxmlformats.org/officeDocument/2006/relationships/customXml" Target="../ink/ink29.xml"/><Relationship Id="rId48" Type="http://schemas.openxmlformats.org/officeDocument/2006/relationships/image" Target="../media/image142.png"/><Relationship Id="rId64" Type="http://schemas.openxmlformats.org/officeDocument/2006/relationships/image" Target="../media/image150.png"/><Relationship Id="rId69" Type="http://schemas.openxmlformats.org/officeDocument/2006/relationships/customXml" Target="../ink/ink42.xml"/><Relationship Id="rId113" Type="http://schemas.openxmlformats.org/officeDocument/2006/relationships/customXml" Target="../ink/ink64.xml"/><Relationship Id="rId118" Type="http://schemas.openxmlformats.org/officeDocument/2006/relationships/image" Target="../media/image177.png"/><Relationship Id="rId134" Type="http://schemas.openxmlformats.org/officeDocument/2006/relationships/image" Target="../media/image189.png"/><Relationship Id="rId139" Type="http://schemas.openxmlformats.org/officeDocument/2006/relationships/customXml" Target="../ink/ink77.xml"/><Relationship Id="rId80" Type="http://schemas.openxmlformats.org/officeDocument/2006/relationships/image" Target="../media/image158.png"/><Relationship Id="rId85" Type="http://schemas.openxmlformats.org/officeDocument/2006/relationships/customXml" Target="../ink/ink50.xml"/><Relationship Id="rId12" Type="http://schemas.openxmlformats.org/officeDocument/2006/relationships/image" Target="../media/image124.png"/><Relationship Id="rId17" Type="http://schemas.openxmlformats.org/officeDocument/2006/relationships/customXml" Target="../ink/ink16.xml"/><Relationship Id="rId33" Type="http://schemas.openxmlformats.org/officeDocument/2006/relationships/customXml" Target="../ink/ink24.xml"/><Relationship Id="rId38" Type="http://schemas.openxmlformats.org/officeDocument/2006/relationships/image" Target="../media/image137.png"/><Relationship Id="rId59" Type="http://schemas.openxmlformats.org/officeDocument/2006/relationships/customXml" Target="../ink/ink37.xml"/><Relationship Id="rId103" Type="http://schemas.openxmlformats.org/officeDocument/2006/relationships/customXml" Target="../ink/ink59.xml"/><Relationship Id="rId108" Type="http://schemas.openxmlformats.org/officeDocument/2006/relationships/image" Target="../media/image172.png"/><Relationship Id="rId124" Type="http://schemas.openxmlformats.org/officeDocument/2006/relationships/image" Target="../media/image180.png"/><Relationship Id="rId129" Type="http://schemas.openxmlformats.org/officeDocument/2006/relationships/customXml" Target="../ink/ink72.xml"/><Relationship Id="rId54" Type="http://schemas.openxmlformats.org/officeDocument/2006/relationships/image" Target="../media/image145.png"/><Relationship Id="rId70" Type="http://schemas.openxmlformats.org/officeDocument/2006/relationships/image" Target="../media/image153.png"/><Relationship Id="rId75" Type="http://schemas.openxmlformats.org/officeDocument/2006/relationships/customXml" Target="../ink/ink45.xml"/><Relationship Id="rId91" Type="http://schemas.openxmlformats.org/officeDocument/2006/relationships/customXml" Target="../ink/ink53.xml"/><Relationship Id="rId96" Type="http://schemas.openxmlformats.org/officeDocument/2006/relationships/image" Target="../media/image166.png"/><Relationship Id="rId140" Type="http://schemas.openxmlformats.org/officeDocument/2006/relationships/image" Target="../media/image192.png"/><Relationship Id="rId145" Type="http://schemas.openxmlformats.org/officeDocument/2006/relationships/customXml" Target="../ink/ink80.xml"/><Relationship Id="rId1" Type="http://schemas.openxmlformats.org/officeDocument/2006/relationships/tags" Target="../tags/tag6.xml"/><Relationship Id="rId6" Type="http://schemas.openxmlformats.org/officeDocument/2006/relationships/image" Target="../media/image1212.png"/><Relationship Id="rId23" Type="http://schemas.openxmlformats.org/officeDocument/2006/relationships/customXml" Target="../ink/ink19.xml"/><Relationship Id="rId28" Type="http://schemas.openxmlformats.org/officeDocument/2006/relationships/image" Target="../media/image132.png"/><Relationship Id="rId49" Type="http://schemas.openxmlformats.org/officeDocument/2006/relationships/customXml" Target="../ink/ink32.xml"/><Relationship Id="rId114" Type="http://schemas.openxmlformats.org/officeDocument/2006/relationships/image" Target="../media/image175.png"/><Relationship Id="rId119" Type="http://schemas.openxmlformats.org/officeDocument/2006/relationships/customXml" Target="../ink/ink67.xml"/><Relationship Id="rId44" Type="http://schemas.openxmlformats.org/officeDocument/2006/relationships/image" Target="../media/image140.png"/><Relationship Id="rId60" Type="http://schemas.openxmlformats.org/officeDocument/2006/relationships/image" Target="../media/image148.png"/><Relationship Id="rId65" Type="http://schemas.openxmlformats.org/officeDocument/2006/relationships/customXml" Target="../ink/ink40.xml"/><Relationship Id="rId81" Type="http://schemas.openxmlformats.org/officeDocument/2006/relationships/customXml" Target="../ink/ink48.xml"/><Relationship Id="rId86" Type="http://schemas.openxmlformats.org/officeDocument/2006/relationships/image" Target="../media/image161.png"/><Relationship Id="rId130" Type="http://schemas.openxmlformats.org/officeDocument/2006/relationships/image" Target="../media/image187.png"/><Relationship Id="rId135" Type="http://schemas.openxmlformats.org/officeDocument/2006/relationships/customXml" Target="../ink/ink75.xml"/><Relationship Id="rId13" Type="http://schemas.openxmlformats.org/officeDocument/2006/relationships/customXml" Target="../ink/ink14.xml"/><Relationship Id="rId18" Type="http://schemas.openxmlformats.org/officeDocument/2006/relationships/image" Target="../media/image127.png"/><Relationship Id="rId39" Type="http://schemas.openxmlformats.org/officeDocument/2006/relationships/customXml" Target="../ink/ink27.xml"/><Relationship Id="rId109" Type="http://schemas.openxmlformats.org/officeDocument/2006/relationships/customXml" Target="../ink/ink62.xml"/><Relationship Id="rId34" Type="http://schemas.openxmlformats.org/officeDocument/2006/relationships/image" Target="../media/image135.png"/><Relationship Id="rId50" Type="http://schemas.openxmlformats.org/officeDocument/2006/relationships/image" Target="../media/image143.png"/><Relationship Id="rId55" Type="http://schemas.openxmlformats.org/officeDocument/2006/relationships/customXml" Target="../ink/ink35.xml"/><Relationship Id="rId76" Type="http://schemas.openxmlformats.org/officeDocument/2006/relationships/image" Target="../media/image156.png"/><Relationship Id="rId97" Type="http://schemas.openxmlformats.org/officeDocument/2006/relationships/customXml" Target="../ink/ink56.xml"/><Relationship Id="rId104" Type="http://schemas.openxmlformats.org/officeDocument/2006/relationships/image" Target="../media/image170.png"/><Relationship Id="rId120" Type="http://schemas.openxmlformats.org/officeDocument/2006/relationships/image" Target="../media/image178.png"/><Relationship Id="rId125" Type="http://schemas.openxmlformats.org/officeDocument/2006/relationships/customXml" Target="../ink/ink70.xml"/><Relationship Id="rId141" Type="http://schemas.openxmlformats.org/officeDocument/2006/relationships/customXml" Target="../ink/ink78.xml"/><Relationship Id="rId146" Type="http://schemas.openxmlformats.org/officeDocument/2006/relationships/image" Target="../media/image196.png"/><Relationship Id="rId7" Type="http://schemas.openxmlformats.org/officeDocument/2006/relationships/customXml" Target="../ink/ink11.xml"/><Relationship Id="rId71" Type="http://schemas.openxmlformats.org/officeDocument/2006/relationships/customXml" Target="../ink/ink43.xml"/><Relationship Id="rId92" Type="http://schemas.openxmlformats.org/officeDocument/2006/relationships/image" Target="../media/image164.png"/><Relationship Id="rId2" Type="http://schemas.microsoft.com/office/2007/relationships/media" Target="../media/media6.m4a"/><Relationship Id="rId29" Type="http://schemas.openxmlformats.org/officeDocument/2006/relationships/customXml" Target="../ink/ink22.xml"/><Relationship Id="rId24" Type="http://schemas.openxmlformats.org/officeDocument/2006/relationships/image" Target="../media/image130.png"/><Relationship Id="rId40" Type="http://schemas.openxmlformats.org/officeDocument/2006/relationships/image" Target="../media/image138.png"/><Relationship Id="rId45" Type="http://schemas.openxmlformats.org/officeDocument/2006/relationships/customXml" Target="../ink/ink30.xml"/><Relationship Id="rId66" Type="http://schemas.openxmlformats.org/officeDocument/2006/relationships/image" Target="../media/image151.png"/><Relationship Id="rId87" Type="http://schemas.openxmlformats.org/officeDocument/2006/relationships/customXml" Target="../ink/ink51.xml"/><Relationship Id="rId110" Type="http://schemas.openxmlformats.org/officeDocument/2006/relationships/image" Target="../media/image173.png"/><Relationship Id="rId115" Type="http://schemas.openxmlformats.org/officeDocument/2006/relationships/customXml" Target="../ink/ink65.xml"/><Relationship Id="rId131" Type="http://schemas.openxmlformats.org/officeDocument/2006/relationships/customXml" Target="../ink/ink73.xml"/><Relationship Id="rId136" Type="http://schemas.openxmlformats.org/officeDocument/2006/relationships/image" Target="../media/image190.png"/><Relationship Id="rId61" Type="http://schemas.openxmlformats.org/officeDocument/2006/relationships/customXml" Target="../ink/ink38.xml"/><Relationship Id="rId82" Type="http://schemas.openxmlformats.org/officeDocument/2006/relationships/image" Target="../media/image159.png"/><Relationship Id="rId19" Type="http://schemas.openxmlformats.org/officeDocument/2006/relationships/customXml" Target="../ink/ink17.xml"/><Relationship Id="rId14" Type="http://schemas.openxmlformats.org/officeDocument/2006/relationships/image" Target="../media/image1251.png"/><Relationship Id="rId30" Type="http://schemas.openxmlformats.org/officeDocument/2006/relationships/image" Target="../media/image133.png"/><Relationship Id="rId35" Type="http://schemas.openxmlformats.org/officeDocument/2006/relationships/customXml" Target="../ink/ink25.xml"/><Relationship Id="rId56" Type="http://schemas.openxmlformats.org/officeDocument/2006/relationships/image" Target="../media/image146.png"/><Relationship Id="rId77" Type="http://schemas.openxmlformats.org/officeDocument/2006/relationships/customXml" Target="../ink/ink46.xml"/><Relationship Id="rId100" Type="http://schemas.openxmlformats.org/officeDocument/2006/relationships/image" Target="../media/image168.png"/><Relationship Id="rId105" Type="http://schemas.openxmlformats.org/officeDocument/2006/relationships/customXml" Target="../ink/ink60.xml"/><Relationship Id="rId126" Type="http://schemas.openxmlformats.org/officeDocument/2006/relationships/image" Target="../media/image181.png"/><Relationship Id="rId147" Type="http://schemas.openxmlformats.org/officeDocument/2006/relationships/image" Target="../media/image1.png"/><Relationship Id="rId8" Type="http://schemas.openxmlformats.org/officeDocument/2006/relationships/image" Target="../media/image122.png"/><Relationship Id="rId51" Type="http://schemas.openxmlformats.org/officeDocument/2006/relationships/customXml" Target="../ink/ink33.xml"/><Relationship Id="rId72" Type="http://schemas.openxmlformats.org/officeDocument/2006/relationships/image" Target="../media/image154.png"/><Relationship Id="rId93" Type="http://schemas.openxmlformats.org/officeDocument/2006/relationships/customXml" Target="../ink/ink54.xml"/><Relationship Id="rId98" Type="http://schemas.openxmlformats.org/officeDocument/2006/relationships/image" Target="../media/image167.png"/><Relationship Id="rId121" Type="http://schemas.openxmlformats.org/officeDocument/2006/relationships/customXml" Target="../ink/ink68.xml"/><Relationship Id="rId142" Type="http://schemas.openxmlformats.org/officeDocument/2006/relationships/image" Target="../media/image194.png"/><Relationship Id="rId3" Type="http://schemas.openxmlformats.org/officeDocument/2006/relationships/audio" Target="../media/media6.m4a"/><Relationship Id="rId25" Type="http://schemas.openxmlformats.org/officeDocument/2006/relationships/customXml" Target="../ink/ink20.xml"/><Relationship Id="rId46" Type="http://schemas.openxmlformats.org/officeDocument/2006/relationships/image" Target="../media/image141.png"/><Relationship Id="rId67" Type="http://schemas.openxmlformats.org/officeDocument/2006/relationships/customXml" Target="../ink/ink41.xml"/><Relationship Id="rId116" Type="http://schemas.openxmlformats.org/officeDocument/2006/relationships/image" Target="../media/image176.png"/><Relationship Id="rId137" Type="http://schemas.openxmlformats.org/officeDocument/2006/relationships/customXml" Target="../ink/ink76.xml"/><Relationship Id="rId20" Type="http://schemas.openxmlformats.org/officeDocument/2006/relationships/image" Target="../media/image128.png"/><Relationship Id="rId41" Type="http://schemas.openxmlformats.org/officeDocument/2006/relationships/customXml" Target="../ink/ink28.xml"/><Relationship Id="rId62" Type="http://schemas.openxmlformats.org/officeDocument/2006/relationships/image" Target="../media/image149.png"/><Relationship Id="rId83" Type="http://schemas.openxmlformats.org/officeDocument/2006/relationships/customXml" Target="../ink/ink49.xml"/><Relationship Id="rId88" Type="http://schemas.openxmlformats.org/officeDocument/2006/relationships/image" Target="../media/image162.png"/><Relationship Id="rId111" Type="http://schemas.openxmlformats.org/officeDocument/2006/relationships/customXml" Target="../ink/ink63.xml"/><Relationship Id="rId132" Type="http://schemas.openxmlformats.org/officeDocument/2006/relationships/image" Target="../media/image188.png"/><Relationship Id="rId15" Type="http://schemas.openxmlformats.org/officeDocument/2006/relationships/customXml" Target="../ink/ink15.xml"/><Relationship Id="rId36" Type="http://schemas.openxmlformats.org/officeDocument/2006/relationships/image" Target="../media/image136.png"/><Relationship Id="rId57" Type="http://schemas.openxmlformats.org/officeDocument/2006/relationships/customXml" Target="../ink/ink36.xml"/><Relationship Id="rId106" Type="http://schemas.openxmlformats.org/officeDocument/2006/relationships/image" Target="../media/image171.png"/><Relationship Id="rId127" Type="http://schemas.openxmlformats.org/officeDocument/2006/relationships/customXml" Target="../ink/ink71.xml"/><Relationship Id="rId10" Type="http://schemas.openxmlformats.org/officeDocument/2006/relationships/image" Target="../media/image123.png"/><Relationship Id="rId31" Type="http://schemas.openxmlformats.org/officeDocument/2006/relationships/customXml" Target="../ink/ink23.xml"/><Relationship Id="rId52" Type="http://schemas.openxmlformats.org/officeDocument/2006/relationships/image" Target="../media/image144.png"/><Relationship Id="rId73" Type="http://schemas.openxmlformats.org/officeDocument/2006/relationships/customXml" Target="../ink/ink44.xml"/><Relationship Id="rId78" Type="http://schemas.openxmlformats.org/officeDocument/2006/relationships/image" Target="../media/image157.png"/><Relationship Id="rId94" Type="http://schemas.openxmlformats.org/officeDocument/2006/relationships/image" Target="../media/image165.png"/><Relationship Id="rId99" Type="http://schemas.openxmlformats.org/officeDocument/2006/relationships/customXml" Target="../ink/ink57.xml"/><Relationship Id="rId101" Type="http://schemas.openxmlformats.org/officeDocument/2006/relationships/customXml" Target="../ink/ink58.xml"/><Relationship Id="rId122" Type="http://schemas.openxmlformats.org/officeDocument/2006/relationships/image" Target="../media/image179.png"/><Relationship Id="rId143" Type="http://schemas.openxmlformats.org/officeDocument/2006/relationships/customXml" Target="../ink/ink79.xml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12.xml"/><Relationship Id="rId26" Type="http://schemas.openxmlformats.org/officeDocument/2006/relationships/image" Target="../media/image131.png"/><Relationship Id="rId47" Type="http://schemas.openxmlformats.org/officeDocument/2006/relationships/customXml" Target="../ink/ink31.xml"/><Relationship Id="rId68" Type="http://schemas.openxmlformats.org/officeDocument/2006/relationships/image" Target="../media/image152.png"/><Relationship Id="rId89" Type="http://schemas.openxmlformats.org/officeDocument/2006/relationships/customXml" Target="../ink/ink52.xml"/><Relationship Id="rId112" Type="http://schemas.openxmlformats.org/officeDocument/2006/relationships/image" Target="../media/image174.png"/><Relationship Id="rId133" Type="http://schemas.openxmlformats.org/officeDocument/2006/relationships/customXml" Target="../ink/ink74.xml"/><Relationship Id="rId16" Type="http://schemas.openxmlformats.org/officeDocument/2006/relationships/image" Target="../media/image1261.png"/><Relationship Id="rId37" Type="http://schemas.openxmlformats.org/officeDocument/2006/relationships/customXml" Target="../ink/ink26.xml"/><Relationship Id="rId58" Type="http://schemas.openxmlformats.org/officeDocument/2006/relationships/image" Target="../media/image147.png"/><Relationship Id="rId79" Type="http://schemas.openxmlformats.org/officeDocument/2006/relationships/customXml" Target="../ink/ink47.xml"/><Relationship Id="rId102" Type="http://schemas.openxmlformats.org/officeDocument/2006/relationships/image" Target="../media/image169.png"/><Relationship Id="rId123" Type="http://schemas.openxmlformats.org/officeDocument/2006/relationships/customXml" Target="../ink/ink69.xml"/><Relationship Id="rId144" Type="http://schemas.openxmlformats.org/officeDocument/2006/relationships/image" Target="../media/image195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1.xml"/><Relationship Id="rId21" Type="http://schemas.openxmlformats.org/officeDocument/2006/relationships/image" Target="../media/image128.png"/><Relationship Id="rId42" Type="http://schemas.openxmlformats.org/officeDocument/2006/relationships/customXml" Target="../ink/ink99.xml"/><Relationship Id="rId47" Type="http://schemas.openxmlformats.org/officeDocument/2006/relationships/image" Target="../media/image207.png"/><Relationship Id="rId63" Type="http://schemas.openxmlformats.org/officeDocument/2006/relationships/image" Target="../media/image215.png"/><Relationship Id="rId68" Type="http://schemas.openxmlformats.org/officeDocument/2006/relationships/customXml" Target="../ink/ink112.xml"/><Relationship Id="rId2" Type="http://schemas.microsoft.com/office/2007/relationships/media" Target="../media/media7.m4a"/><Relationship Id="rId16" Type="http://schemas.openxmlformats.org/officeDocument/2006/relationships/customXml" Target="../ink/ink86.xml"/><Relationship Id="rId29" Type="http://schemas.openxmlformats.org/officeDocument/2006/relationships/image" Target="../media/image132.png"/><Relationship Id="rId11" Type="http://schemas.openxmlformats.org/officeDocument/2006/relationships/image" Target="../media/image123.png"/><Relationship Id="rId24" Type="http://schemas.openxmlformats.org/officeDocument/2006/relationships/customXml" Target="../ink/ink90.xml"/><Relationship Id="rId32" Type="http://schemas.openxmlformats.org/officeDocument/2006/relationships/customXml" Target="../ink/ink94.xml"/><Relationship Id="rId37" Type="http://schemas.openxmlformats.org/officeDocument/2006/relationships/image" Target="../media/image136.png"/><Relationship Id="rId40" Type="http://schemas.openxmlformats.org/officeDocument/2006/relationships/customXml" Target="../ink/ink98.xml"/><Relationship Id="rId45" Type="http://schemas.openxmlformats.org/officeDocument/2006/relationships/image" Target="../media/image206.png"/><Relationship Id="rId53" Type="http://schemas.openxmlformats.org/officeDocument/2006/relationships/image" Target="../media/image210.png"/><Relationship Id="rId58" Type="http://schemas.openxmlformats.org/officeDocument/2006/relationships/customXml" Target="../ink/ink107.xml"/><Relationship Id="rId66" Type="http://schemas.openxmlformats.org/officeDocument/2006/relationships/customXml" Target="../ink/ink111.xml"/><Relationship Id="rId74" Type="http://schemas.openxmlformats.org/officeDocument/2006/relationships/image" Target="../media/image1.png"/><Relationship Id="rId5" Type="http://schemas.openxmlformats.org/officeDocument/2006/relationships/image" Target="../media/image3.gif"/><Relationship Id="rId61" Type="http://schemas.openxmlformats.org/officeDocument/2006/relationships/image" Target="../media/image214.png"/><Relationship Id="rId19" Type="http://schemas.openxmlformats.org/officeDocument/2006/relationships/image" Target="../media/image127.png"/><Relationship Id="rId14" Type="http://schemas.openxmlformats.org/officeDocument/2006/relationships/customXml" Target="../ink/ink85.xml"/><Relationship Id="rId22" Type="http://schemas.openxmlformats.org/officeDocument/2006/relationships/customXml" Target="../ink/ink89.xml"/><Relationship Id="rId27" Type="http://schemas.openxmlformats.org/officeDocument/2006/relationships/image" Target="../media/image131.png"/><Relationship Id="rId30" Type="http://schemas.openxmlformats.org/officeDocument/2006/relationships/customXml" Target="../ink/ink93.xml"/><Relationship Id="rId35" Type="http://schemas.openxmlformats.org/officeDocument/2006/relationships/image" Target="../media/image135.png"/><Relationship Id="rId43" Type="http://schemas.openxmlformats.org/officeDocument/2006/relationships/image" Target="../media/image205.png"/><Relationship Id="rId48" Type="http://schemas.openxmlformats.org/officeDocument/2006/relationships/customXml" Target="../ink/ink102.xml"/><Relationship Id="rId56" Type="http://schemas.openxmlformats.org/officeDocument/2006/relationships/customXml" Target="../ink/ink106.xml"/><Relationship Id="rId64" Type="http://schemas.openxmlformats.org/officeDocument/2006/relationships/customXml" Target="../ink/ink110.xml"/><Relationship Id="rId69" Type="http://schemas.openxmlformats.org/officeDocument/2006/relationships/image" Target="../media/image218.png"/><Relationship Id="rId8" Type="http://schemas.openxmlformats.org/officeDocument/2006/relationships/customXml" Target="../ink/ink82.xml"/><Relationship Id="rId51" Type="http://schemas.openxmlformats.org/officeDocument/2006/relationships/image" Target="../media/image209.png"/><Relationship Id="rId72" Type="http://schemas.openxmlformats.org/officeDocument/2006/relationships/customXml" Target="../ink/ink114.xml"/><Relationship Id="rId3" Type="http://schemas.openxmlformats.org/officeDocument/2006/relationships/audio" Target="../media/media7.m4a"/><Relationship Id="rId12" Type="http://schemas.openxmlformats.org/officeDocument/2006/relationships/customXml" Target="../ink/ink84.xml"/><Relationship Id="rId17" Type="http://schemas.openxmlformats.org/officeDocument/2006/relationships/image" Target="../media/image1261.png"/><Relationship Id="rId25" Type="http://schemas.openxmlformats.org/officeDocument/2006/relationships/image" Target="../media/image130.png"/><Relationship Id="rId33" Type="http://schemas.openxmlformats.org/officeDocument/2006/relationships/image" Target="../media/image134.png"/><Relationship Id="rId38" Type="http://schemas.openxmlformats.org/officeDocument/2006/relationships/customXml" Target="../ink/ink97.xml"/><Relationship Id="rId46" Type="http://schemas.openxmlformats.org/officeDocument/2006/relationships/customXml" Target="../ink/ink101.xml"/><Relationship Id="rId59" Type="http://schemas.openxmlformats.org/officeDocument/2006/relationships/image" Target="../media/image213.png"/><Relationship Id="rId67" Type="http://schemas.openxmlformats.org/officeDocument/2006/relationships/image" Target="../media/image217.png"/><Relationship Id="rId20" Type="http://schemas.openxmlformats.org/officeDocument/2006/relationships/customXml" Target="../ink/ink88.xml"/><Relationship Id="rId41" Type="http://schemas.openxmlformats.org/officeDocument/2006/relationships/image" Target="../media/image204.png"/><Relationship Id="rId54" Type="http://schemas.openxmlformats.org/officeDocument/2006/relationships/customXml" Target="../ink/ink105.xml"/><Relationship Id="rId62" Type="http://schemas.openxmlformats.org/officeDocument/2006/relationships/customXml" Target="../ink/ink109.xml"/><Relationship Id="rId70" Type="http://schemas.openxmlformats.org/officeDocument/2006/relationships/customXml" Target="../ink/ink113.xml"/><Relationship Id="rId1" Type="http://schemas.openxmlformats.org/officeDocument/2006/relationships/tags" Target="../tags/tag7.xml"/><Relationship Id="rId6" Type="http://schemas.openxmlformats.org/officeDocument/2006/relationships/customXml" Target="../ink/ink81.xml"/><Relationship Id="rId15" Type="http://schemas.openxmlformats.org/officeDocument/2006/relationships/image" Target="../media/image1251.png"/><Relationship Id="rId23" Type="http://schemas.openxmlformats.org/officeDocument/2006/relationships/image" Target="../media/image1291.png"/><Relationship Id="rId28" Type="http://schemas.openxmlformats.org/officeDocument/2006/relationships/customXml" Target="../ink/ink92.xml"/><Relationship Id="rId36" Type="http://schemas.openxmlformats.org/officeDocument/2006/relationships/customXml" Target="../ink/ink96.xml"/><Relationship Id="rId49" Type="http://schemas.openxmlformats.org/officeDocument/2006/relationships/image" Target="../media/image208.png"/><Relationship Id="rId57" Type="http://schemas.openxmlformats.org/officeDocument/2006/relationships/image" Target="../media/image212.png"/><Relationship Id="rId10" Type="http://schemas.openxmlformats.org/officeDocument/2006/relationships/customXml" Target="../ink/ink83.xml"/><Relationship Id="rId31" Type="http://schemas.openxmlformats.org/officeDocument/2006/relationships/image" Target="../media/image133.png"/><Relationship Id="rId44" Type="http://schemas.openxmlformats.org/officeDocument/2006/relationships/customXml" Target="../ink/ink100.xml"/><Relationship Id="rId52" Type="http://schemas.openxmlformats.org/officeDocument/2006/relationships/customXml" Target="../ink/ink104.xml"/><Relationship Id="rId60" Type="http://schemas.openxmlformats.org/officeDocument/2006/relationships/customXml" Target="../ink/ink108.xml"/><Relationship Id="rId65" Type="http://schemas.openxmlformats.org/officeDocument/2006/relationships/image" Target="../media/image216.png"/><Relationship Id="rId73" Type="http://schemas.openxmlformats.org/officeDocument/2006/relationships/image" Target="../media/image22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2.png"/><Relationship Id="rId13" Type="http://schemas.openxmlformats.org/officeDocument/2006/relationships/image" Target="../media/image124.png"/><Relationship Id="rId18" Type="http://schemas.openxmlformats.org/officeDocument/2006/relationships/customXml" Target="../ink/ink87.xml"/><Relationship Id="rId39" Type="http://schemas.openxmlformats.org/officeDocument/2006/relationships/image" Target="../media/image197.png"/><Relationship Id="rId34" Type="http://schemas.openxmlformats.org/officeDocument/2006/relationships/customXml" Target="../ink/ink95.xml"/><Relationship Id="rId50" Type="http://schemas.openxmlformats.org/officeDocument/2006/relationships/customXml" Target="../ink/ink103.xml"/><Relationship Id="rId55" Type="http://schemas.openxmlformats.org/officeDocument/2006/relationships/image" Target="../media/image211.png"/><Relationship Id="rId7" Type="http://schemas.openxmlformats.org/officeDocument/2006/relationships/image" Target="../media/image1212.png"/><Relationship Id="rId71" Type="http://schemas.openxmlformats.org/officeDocument/2006/relationships/image" Target="../media/image2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2094045" y="2133600"/>
            <a:ext cx="4762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chemeClr val="bg1"/>
                </a:solidFill>
              </a:rPr>
              <a:t>4C. Operating a battery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4AA192-7A56-A5B5-1214-15F86C1199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1"/>
    </mc:Choice>
    <mc:Fallback xmlns="">
      <p:transition spd="slow" advTm="12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3"/>
          <p:cNvSpPr txBox="1">
            <a:spLocks noChangeArrowheads="1"/>
          </p:cNvSpPr>
          <p:nvPr/>
        </p:nvSpPr>
        <p:spPr bwMode="auto">
          <a:xfrm>
            <a:off x="1585804" y="0"/>
            <a:ext cx="6724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What powers molecular machines?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z="2000" smtClean="0"/>
              <a:pPr>
                <a:defRPr/>
              </a:pPr>
              <a:t>2</a:t>
            </a:fld>
            <a:endParaRPr 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E41A9-135D-BB6D-7653-8B20DDA4829A}"/>
              </a:ext>
            </a:extLst>
          </p:cNvPr>
          <p:cNvSpPr/>
          <p:nvPr/>
        </p:nvSpPr>
        <p:spPr>
          <a:xfrm>
            <a:off x="1564783" y="3164476"/>
            <a:ext cx="2362200" cy="22860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BF2438-7916-2C31-87CD-3A9E7DFEC1EA}"/>
              </a:ext>
            </a:extLst>
          </p:cNvPr>
          <p:cNvSpPr/>
          <p:nvPr/>
        </p:nvSpPr>
        <p:spPr>
          <a:xfrm>
            <a:off x="5117797" y="3124200"/>
            <a:ext cx="2714815" cy="22860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A39FB-EAEA-17C2-7B02-A86BB32DD61E}"/>
              </a:ext>
            </a:extLst>
          </p:cNvPr>
          <p:cNvSpPr txBox="1"/>
          <p:nvPr/>
        </p:nvSpPr>
        <p:spPr>
          <a:xfrm>
            <a:off x="1943419" y="3397358"/>
            <a:ext cx="1604927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Source of</a:t>
            </a:r>
          </a:p>
          <a:p>
            <a:pPr>
              <a:buNone/>
            </a:pPr>
            <a:r>
              <a:rPr lang="en-US" dirty="0"/>
              <a:t>Energy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434F3-554A-D997-7ECE-9F643C3D9ADF}"/>
              </a:ext>
            </a:extLst>
          </p:cNvPr>
          <p:cNvSpPr txBox="1"/>
          <p:nvPr/>
        </p:nvSpPr>
        <p:spPr>
          <a:xfrm>
            <a:off x="4383347" y="3974811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6900A-59CA-C6D7-934A-4D91C4B10984}"/>
              </a:ext>
            </a:extLst>
          </p:cNvPr>
          <p:cNvSpPr txBox="1"/>
          <p:nvPr/>
        </p:nvSpPr>
        <p:spPr>
          <a:xfrm>
            <a:off x="5272345" y="3388124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Unidirectionality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F47E2-3646-1507-3864-FD7F80D30D95}"/>
              </a:ext>
            </a:extLst>
          </p:cNvPr>
          <p:cNvSpPr txBox="1"/>
          <p:nvPr/>
        </p:nvSpPr>
        <p:spPr>
          <a:xfrm>
            <a:off x="1703647" y="5755275"/>
            <a:ext cx="2329484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ATP hydrolysis</a:t>
            </a:r>
          </a:p>
          <a:p>
            <a:pPr>
              <a:buNone/>
            </a:pPr>
            <a:r>
              <a:rPr lang="en-US" dirty="0"/>
              <a:t>Non-Eq. Noise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DA43B-1745-810F-677A-61DD5D7003AE}"/>
              </a:ext>
            </a:extLst>
          </p:cNvPr>
          <p:cNvSpPr txBox="1"/>
          <p:nvPr/>
        </p:nvSpPr>
        <p:spPr>
          <a:xfrm>
            <a:off x="4858115" y="5755275"/>
            <a:ext cx="271741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Molecular Motor/</a:t>
            </a:r>
          </a:p>
          <a:p>
            <a:pPr>
              <a:buNone/>
            </a:pPr>
            <a:r>
              <a:rPr lang="en-US" dirty="0"/>
              <a:t>Brownian Ratchet</a:t>
            </a:r>
          </a:p>
        </p:txBody>
      </p:sp>
      <p:pic>
        <p:nvPicPr>
          <p:cNvPr id="2050" name="Picture 2" descr="infinity-imagined:&#10;“ The DNA Replication Complex, an assembly of proteins that synthesizes new DNA before cell division. It consists of Helicase, Primase, Single-strand binding proteins, and DNA polymerase III. Because DNA strands can only be copied...">
            <a:extLst>
              <a:ext uri="{FF2B5EF4-FFF2-40B4-BE49-F238E27FC236}">
                <a16:creationId xmlns:a16="http://schemas.microsoft.com/office/drawing/2014/main" id="{3454EB1C-AB0A-CE18-37DC-7F5320D2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823554"/>
            <a:ext cx="3203385" cy="206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yosin GIFs - Get the best GIF on GIPHY">
            <a:extLst>
              <a:ext uri="{FF2B5EF4-FFF2-40B4-BE49-F238E27FC236}">
                <a16:creationId xmlns:a16="http://schemas.microsoft.com/office/drawing/2014/main" id="{5705958B-DAE7-695E-4B13-6DEB13005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25790"/>
            <a:ext cx="2033887" cy="20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odium-Potassium pump pump potassium Sodium crashcourse, hank green, biology, chemistry, cell, cell membrane, selective permeability, selectively permeable, active transport, passive transport, solution, concentration, concentration gradient, atp, adenosine tri-phosphate, jens christian skou, vesicular transport, phagocytosis, endocytosis, vlogbrothers GIF">
            <a:extLst>
              <a:ext uri="{FF2B5EF4-FFF2-40B4-BE49-F238E27FC236}">
                <a16:creationId xmlns:a16="http://schemas.microsoft.com/office/drawing/2014/main" id="{50C1EEEB-6EF8-BB73-FD2C-55111607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0"/>
            <a:ext cx="3587790" cy="20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72DD3B6-DEA9-CAFE-988D-0ACDF519915C}"/>
              </a:ext>
            </a:extLst>
          </p:cNvPr>
          <p:cNvGrpSpPr/>
          <p:nvPr/>
        </p:nvGrpSpPr>
        <p:grpSpPr>
          <a:xfrm>
            <a:off x="2131961" y="4528403"/>
            <a:ext cx="689040" cy="577800"/>
            <a:chOff x="2131961" y="4528403"/>
            <a:chExt cx="68904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F498FD-E6B6-8EB5-0DF6-F2C7314F947C}"/>
                    </a:ext>
                  </a:extLst>
                </p14:cNvPr>
                <p14:cNvContentPartPr/>
                <p14:nvPr/>
              </p14:nvContentPartPr>
              <p14:xfrm>
                <a:off x="2540921" y="4528403"/>
                <a:ext cx="7920" cy="577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F498FD-E6B6-8EB5-0DF6-F2C7314F94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1921" y="4519763"/>
                  <a:ext cx="2556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583A62D-DF56-57AE-409E-C4C41974DA20}"/>
                    </a:ext>
                  </a:extLst>
                </p14:cNvPr>
                <p14:cNvContentPartPr/>
                <p14:nvPr/>
              </p14:nvContentPartPr>
              <p14:xfrm>
                <a:off x="2392961" y="4715603"/>
                <a:ext cx="6120" cy="260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583A62D-DF56-57AE-409E-C4C41974DA2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84321" y="4706603"/>
                  <a:ext cx="237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8FD4A94-68E5-76B3-574C-B5C8BF6A230D}"/>
                    </a:ext>
                  </a:extLst>
                </p14:cNvPr>
                <p14:cNvContentPartPr/>
                <p14:nvPr/>
              </p14:nvContentPartPr>
              <p14:xfrm>
                <a:off x="2131961" y="4875083"/>
                <a:ext cx="267120" cy="1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8FD4A94-68E5-76B3-574C-B5C8BF6A23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3321" y="4866083"/>
                  <a:ext cx="284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60A41A-1067-58FB-D1B5-FF68570D5E99}"/>
                    </a:ext>
                  </a:extLst>
                </p14:cNvPr>
                <p14:cNvContentPartPr/>
                <p14:nvPr/>
              </p14:nvContentPartPr>
              <p14:xfrm>
                <a:off x="2562881" y="4871123"/>
                <a:ext cx="258120" cy="1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60A41A-1067-58FB-D1B5-FF68570D5E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53881" y="4862123"/>
                  <a:ext cx="27576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571DD37-D54F-7786-5E48-907C4241D269}"/>
                  </a:ext>
                </a:extLst>
              </p14:cNvPr>
              <p14:cNvContentPartPr/>
              <p14:nvPr/>
            </p14:nvContentPartPr>
            <p14:xfrm>
              <a:off x="2691401" y="5068763"/>
              <a:ext cx="152280" cy="159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571DD37-D54F-7786-5E48-907C4241D2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82401" y="5059763"/>
                <a:ext cx="1699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73442E7-1D4E-172F-7185-3C9A315127E6}"/>
                  </a:ext>
                </a:extLst>
              </p14:cNvPr>
              <p14:cNvContentPartPr/>
              <p14:nvPr/>
            </p14:nvContentPartPr>
            <p14:xfrm>
              <a:off x="6392201" y="4486643"/>
              <a:ext cx="11880" cy="462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73442E7-1D4E-172F-7185-3C9A315127E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3561" y="4477643"/>
                <a:ext cx="29520" cy="48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605A5D0-8CB7-92F9-86ED-FE326E262914}"/>
              </a:ext>
            </a:extLst>
          </p:cNvPr>
          <p:cNvGrpSpPr/>
          <p:nvPr/>
        </p:nvGrpSpPr>
        <p:grpSpPr>
          <a:xfrm>
            <a:off x="6059921" y="4497083"/>
            <a:ext cx="1003320" cy="487440"/>
            <a:chOff x="6059921" y="4497083"/>
            <a:chExt cx="100332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3B1613-ED52-6309-35B2-70DA43AF6148}"/>
                    </a:ext>
                  </a:extLst>
                </p14:cNvPr>
                <p14:cNvContentPartPr/>
                <p14:nvPr/>
              </p14:nvContentPartPr>
              <p14:xfrm>
                <a:off x="6412721" y="4497083"/>
                <a:ext cx="306360" cy="487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3B1613-ED52-6309-35B2-70DA43AF61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04081" y="4488443"/>
                  <a:ext cx="3240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D6DE5B-4635-84F0-E8DF-EF4CA743C6B4}"/>
                    </a:ext>
                  </a:extLst>
                </p14:cNvPr>
                <p14:cNvContentPartPr/>
                <p14:nvPr/>
              </p14:nvContentPartPr>
              <p14:xfrm>
                <a:off x="6059921" y="4782203"/>
                <a:ext cx="34848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D6DE5B-4635-84F0-E8DF-EF4CA743C6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50921" y="4773203"/>
                  <a:ext cx="366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D29B7A-EB13-C621-C382-EBEFC354D343}"/>
                    </a:ext>
                  </a:extLst>
                </p14:cNvPr>
                <p14:cNvContentPartPr/>
                <p14:nvPr/>
              </p14:nvContentPartPr>
              <p14:xfrm>
                <a:off x="6744281" y="4762763"/>
                <a:ext cx="318960" cy="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D29B7A-EB13-C621-C382-EBEFC354D3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35281" y="4754123"/>
                  <a:ext cx="336600" cy="23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70884819-0C71-D931-2CD5-9BEC4F25F61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9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82"/>
    </mc:Choice>
    <mc:Fallback xmlns="">
      <p:transition spd="slow" advTm="83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3"/>
          <p:cNvSpPr txBox="1">
            <a:spLocks noChangeArrowheads="1"/>
          </p:cNvSpPr>
          <p:nvPr/>
        </p:nvSpPr>
        <p:spPr bwMode="auto">
          <a:xfrm>
            <a:off x="3106255" y="0"/>
            <a:ext cx="3684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Brownian ratchets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14604"/>
            <a:ext cx="2590800" cy="476250"/>
          </a:xfrm>
        </p:spPr>
        <p:txBody>
          <a:bodyPr/>
          <a:lstStyle/>
          <a:p>
            <a:pPr>
              <a:defRPr/>
            </a:pPr>
            <a:fld id="{0F4E21E8-E98A-5642-BFE8-2DAD7EC709D7}" type="slidenum">
              <a:rPr lang="en-US" sz="2000" smtClean="0"/>
              <a:pPr>
                <a:defRPr/>
              </a:pPr>
              <a:t>3</a:t>
            </a:fld>
            <a:endParaRPr lang="en-US" sz="2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E913BA-C6CA-BC05-DA7E-0AAEC24925C3}"/>
              </a:ext>
            </a:extLst>
          </p:cNvPr>
          <p:cNvSpPr txBox="1"/>
          <p:nvPr/>
        </p:nvSpPr>
        <p:spPr>
          <a:xfrm>
            <a:off x="1207591" y="3475125"/>
            <a:ext cx="6152646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800" dirty="0"/>
              <a:t>Can thermal energy alone power this motion at T</a:t>
            </a:r>
            <a:r>
              <a:rPr lang="en-US" sz="1800" baseline="-25000" dirty="0"/>
              <a:t>1</a:t>
            </a:r>
            <a:r>
              <a:rPr lang="en-US" sz="1800" dirty="0"/>
              <a:t>=T</a:t>
            </a:r>
            <a:r>
              <a:rPr lang="en-US" sz="1800" baseline="-25000" dirty="0"/>
              <a:t>2</a:t>
            </a:r>
            <a:r>
              <a:rPr lang="en-US" sz="1800" dirty="0"/>
              <a:t>?</a:t>
            </a:r>
          </a:p>
          <a:p>
            <a:pPr algn="l">
              <a:buNone/>
            </a:pPr>
            <a:r>
              <a:rPr lang="en-US" sz="1800" dirty="0"/>
              <a:t>Only if thermal energy can lift pawl for forward motion</a:t>
            </a:r>
          </a:p>
          <a:p>
            <a:pPr algn="l">
              <a:buNone/>
            </a:pPr>
            <a:r>
              <a:rPr lang="en-US" sz="1800" dirty="0"/>
              <a:t>But this same energy can then push pawl for backflow!!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E4875E1-4C46-B81D-729C-B294D87C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16697"/>
            <a:ext cx="4148228" cy="27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FEF0943-17E1-9644-83EA-1498922904B4}"/>
              </a:ext>
            </a:extLst>
          </p:cNvPr>
          <p:cNvGrpSpPr/>
          <p:nvPr/>
        </p:nvGrpSpPr>
        <p:grpSpPr>
          <a:xfrm>
            <a:off x="1524000" y="5589510"/>
            <a:ext cx="5715000" cy="551793"/>
            <a:chOff x="1447800" y="5544207"/>
            <a:chExt cx="5715000" cy="55179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6464C74-89CA-C130-7D73-DDB366A543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47800" y="5562600"/>
              <a:ext cx="1447800" cy="533400"/>
            </a:xfrm>
            <a:prstGeom prst="line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8C5F91-D008-B58E-9C1B-948A39CC75F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895600" y="5562600"/>
              <a:ext cx="457200" cy="533400"/>
            </a:xfrm>
            <a:prstGeom prst="line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AD54B8-FB96-E111-14A9-DA55F672CA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52800" y="5562600"/>
              <a:ext cx="1447800" cy="533400"/>
            </a:xfrm>
            <a:prstGeom prst="line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8253BA0-4D05-7B1C-42D0-231ECD12302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800600" y="5562600"/>
              <a:ext cx="457200" cy="533400"/>
            </a:xfrm>
            <a:prstGeom prst="line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9B1BDF7-6A53-1A6A-1780-304D5160231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57800" y="5544207"/>
              <a:ext cx="1447800" cy="533400"/>
            </a:xfrm>
            <a:prstGeom prst="line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E44B257-91F2-9F70-7CED-E43C2411DF0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705600" y="5544207"/>
              <a:ext cx="457200" cy="533400"/>
            </a:xfrm>
            <a:prstGeom prst="line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855B26EC-14B0-498E-9B46-213CA0A7F5FD}"/>
              </a:ext>
            </a:extLst>
          </p:cNvPr>
          <p:cNvSpPr/>
          <p:nvPr/>
        </p:nvSpPr>
        <p:spPr>
          <a:xfrm>
            <a:off x="3314700" y="5656753"/>
            <a:ext cx="381000" cy="35394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rgbClr val="FF0000">
                  <a:alpha val="57000"/>
                </a:srgbClr>
              </a:gs>
              <a:gs pos="68000">
                <a:srgbClr val="FF00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38100" cmpd="sng">
            <a:solidFill>
              <a:srgbClr val="FF33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E81781-B2C5-156C-1C09-1006F15003E4}"/>
              </a:ext>
            </a:extLst>
          </p:cNvPr>
          <p:cNvSpPr txBox="1"/>
          <p:nvPr/>
        </p:nvSpPr>
        <p:spPr>
          <a:xfrm>
            <a:off x="5334000" y="4908888"/>
            <a:ext cx="136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dirty="0"/>
              <a:t>e</a:t>
            </a:r>
            <a:r>
              <a:rPr lang="en-US" sz="3200" baseline="30000" dirty="0"/>
              <a:t>-</a:t>
            </a:r>
            <a:r>
              <a:rPr lang="en-US" sz="3200" baseline="30000" dirty="0">
                <a:latin typeface="Symbol" pitchFamily="2" charset="2"/>
              </a:rPr>
              <a:t>D</a:t>
            </a:r>
            <a:r>
              <a:rPr lang="en-US" sz="3200" baseline="30000" dirty="0"/>
              <a:t>U/</a:t>
            </a:r>
            <a:r>
              <a:rPr lang="en-US" sz="3200" baseline="30000" dirty="0" err="1"/>
              <a:t>kT</a:t>
            </a:r>
            <a:endParaRPr lang="en-US" sz="3200" baseline="300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5E0D133-B3F0-695E-AD80-C38FF75BA1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2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40"/>
    </mc:Choice>
    <mc:Fallback xmlns="">
      <p:transition spd="slow" advTm="221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365 C -0.01753 -0.03171 -0.03489 -0.04977 -0.04948 -0.05671 C -0.06406 -0.06365 -0.0658 -0.06296 -0.0875 -0.05509 C -0.1092 -0.04722 -0.1559 -0.02268 -0.17951 -0.00902 C -0.20295 0.00463 -0.21597 0.01551 -0.22882 0.02639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82 0.02639 C -0.21319 0.01135 -0.19722 -0.00347 -0.17743 -0.01736 C -0.15746 -0.03102 -0.12847 -0.04745 -0.10955 -0.05671 C -0.09062 -0.06597 -0.07639 -0.07361 -0.06371 -0.07245 C -0.05086 -0.07129 -0.04184 -0.06018 -0.03281 -0.04884 C -0.02361 -0.03727 -0.01614 -0.02037 -0.00833 -0.00347 " pathEditMode="relative" rAng="0" ptsTypes="AAAAAA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2" grpId="0" animBg="1"/>
      <p:bldP spid="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3"/>
          <p:cNvSpPr txBox="1">
            <a:spLocks noChangeArrowheads="1"/>
          </p:cNvSpPr>
          <p:nvPr/>
        </p:nvSpPr>
        <p:spPr bwMode="auto">
          <a:xfrm>
            <a:off x="1368609" y="0"/>
            <a:ext cx="7159332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It can rectify an energy source that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is correlated and/or nonequilibrium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14604"/>
            <a:ext cx="2590800" cy="476250"/>
          </a:xfrm>
        </p:spPr>
        <p:txBody>
          <a:bodyPr/>
          <a:lstStyle/>
          <a:p>
            <a:pPr>
              <a:defRPr/>
            </a:pPr>
            <a:fld id="{0F4E21E8-E98A-5642-BFE8-2DAD7EC709D7}" type="slidenum">
              <a:rPr lang="en-US" sz="2000" smtClean="0"/>
              <a:pPr>
                <a:defRPr/>
              </a:pPr>
              <a:t>4</a:t>
            </a:fld>
            <a:endParaRPr lang="en-US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9D0DBF-52AE-2D99-0BCC-4DB8D181BB5E}"/>
              </a:ext>
            </a:extLst>
          </p:cNvPr>
          <p:cNvGrpSpPr/>
          <p:nvPr/>
        </p:nvGrpSpPr>
        <p:grpSpPr>
          <a:xfrm>
            <a:off x="1905000" y="1905000"/>
            <a:ext cx="5715000" cy="551793"/>
            <a:chOff x="1447800" y="5544207"/>
            <a:chExt cx="5715000" cy="5517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8FFCACA-A037-C444-E792-C1D59C9AA53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47800" y="5562600"/>
              <a:ext cx="1447800" cy="533400"/>
            </a:xfrm>
            <a:prstGeom prst="line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CD3915-F894-EF9C-BB9E-2FE151DDC4F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895600" y="5562600"/>
              <a:ext cx="457200" cy="533400"/>
            </a:xfrm>
            <a:prstGeom prst="line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3CB513-BA6F-2D8A-2217-8F2422C00D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52800" y="5562600"/>
              <a:ext cx="1447800" cy="533400"/>
            </a:xfrm>
            <a:prstGeom prst="line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12ED90F-F43B-BCC0-EC95-E532E5F4FE2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800600" y="5562600"/>
              <a:ext cx="457200" cy="533400"/>
            </a:xfrm>
            <a:prstGeom prst="line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ABA792-E358-258B-267A-088759CADC0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57800" y="5544207"/>
              <a:ext cx="1447800" cy="533400"/>
            </a:xfrm>
            <a:prstGeom prst="line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0E85D6-DD04-40E4-96EC-336CE41C6E9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705600" y="5544207"/>
              <a:ext cx="457200" cy="533400"/>
            </a:xfrm>
            <a:prstGeom prst="line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2AFA728A-9C95-9945-0095-AF04AFD1B619}"/>
              </a:ext>
            </a:extLst>
          </p:cNvPr>
          <p:cNvSpPr/>
          <p:nvPr/>
        </p:nvSpPr>
        <p:spPr>
          <a:xfrm>
            <a:off x="5600700" y="1935077"/>
            <a:ext cx="381000" cy="35394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rgbClr val="FF0000">
                  <a:alpha val="57000"/>
                </a:srgbClr>
              </a:gs>
              <a:gs pos="68000">
                <a:srgbClr val="FF00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38100" cmpd="sng">
            <a:solidFill>
              <a:srgbClr val="FF33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AF3CD50-7A4F-9B36-CC45-BC2FFFF86E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69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78"/>
    </mc:Choice>
    <mc:Fallback xmlns="">
      <p:transition spd="slow" advTm="32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C -0.00677 -0.01111 -0.01354 -0.02199 -0.01979 -0.03125 C -0.02569 -0.04051 -0.02777 -0.04931 -0.03628 -0.0544 C -0.04548 -0.05856 -0.04548 -0.06643 -0.07291 -0.05949 C -0.10052 -0.05046 -0.15069 -0.02986 -0.20052 -0.00833 " pathEditMode="relative" rAng="300000" ptsTypes="AAA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8" presetClass="emph" presetSubtype="0" repeatCount="indefinite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12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52 -0.00833 C -0.18177 -0.0169 -0.16319 -0.02546 -0.14878 -0.03287 C -0.13437 -0.04028 -0.11961 -0.0463 -0.11423 -0.05278 C -0.10885 -0.05949 -0.10885 -0.07268 -0.11649 -0.07268 C -0.1243 -0.07268 -0.14566 -0.06204 -0.16024 -0.05278 C -0.17482 -0.04375 -0.18941 -0.03056 -0.20382 -0.01759 " pathEditMode="relative" rAng="0" ptsTypes="AAAA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52 -0.00833 C -0.2085 -0.02708 -0.21632 -0.04583 -0.22586 -0.05579 C -0.23541 -0.06551 -0.22743 -0.07639 -0.25816 -0.06782 C -0.28871 -0.05949 -0.3493 -0.03241 -0.40972 -0.00509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72 -0.00509 L -0.45243 -0.0037 L -0.49027 -0.00185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3"/>
          <p:cNvSpPr txBox="1">
            <a:spLocks noChangeArrowheads="1"/>
          </p:cNvSpPr>
          <p:nvPr/>
        </p:nvSpPr>
        <p:spPr bwMode="auto">
          <a:xfrm>
            <a:off x="-7883" y="7947"/>
            <a:ext cx="91182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Brownian ratchets rectify nonequilibrium noise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14604"/>
            <a:ext cx="2590800" cy="476250"/>
          </a:xfrm>
        </p:spPr>
        <p:txBody>
          <a:bodyPr/>
          <a:lstStyle/>
          <a:p>
            <a:pPr>
              <a:defRPr/>
            </a:pPr>
            <a:fld id="{0F4E21E8-E98A-5642-BFE8-2DAD7EC709D7}" type="slidenum">
              <a:rPr lang="en-US" sz="2000" smtClean="0"/>
              <a:pPr>
                <a:defRPr/>
              </a:pPr>
              <a:t>5</a:t>
            </a:fld>
            <a:endParaRPr lang="en-US" sz="200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E4875E1-4C46-B81D-729C-B294D87C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16697"/>
            <a:ext cx="4148228" cy="27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ED8D44-C8D4-2A53-2F2F-DC3424A8B88B}"/>
              </a:ext>
            </a:extLst>
          </p:cNvPr>
          <p:cNvSpPr txBox="1"/>
          <p:nvPr/>
        </p:nvSpPr>
        <p:spPr>
          <a:xfrm>
            <a:off x="1279234" y="4287449"/>
            <a:ext cx="6324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Comic Sans MS" panose="030F0902030302020204" pitchFamily="66" charset="0"/>
              </a:rPr>
              <a:t>Carnot Efficiency:   </a:t>
            </a:r>
            <a:r>
              <a:rPr lang="en-US" dirty="0">
                <a:latin typeface="Symbol" pitchFamily="2" charset="2"/>
              </a:rPr>
              <a:t>h</a:t>
            </a:r>
            <a:r>
              <a:rPr lang="en-US" dirty="0"/>
              <a:t> =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W/Q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 – T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/T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C84C7-2895-6154-9EEE-A64108988B28}"/>
              </a:ext>
            </a:extLst>
          </p:cNvPr>
          <p:cNvSpPr/>
          <p:nvPr/>
        </p:nvSpPr>
        <p:spPr>
          <a:xfrm>
            <a:off x="1126834" y="4191000"/>
            <a:ext cx="6553200" cy="711457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DF74A6-CEBD-9B6B-DA68-9083A2D5D592}"/>
              </a:ext>
            </a:extLst>
          </p:cNvPr>
          <p:cNvSpPr txBox="1"/>
          <p:nvPr/>
        </p:nvSpPr>
        <p:spPr>
          <a:xfrm>
            <a:off x="764361" y="5645479"/>
            <a:ext cx="7039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Heat engine for T</a:t>
            </a:r>
            <a:r>
              <a:rPr lang="en-US" baseline="-25000" dirty="0"/>
              <a:t>2</a:t>
            </a:r>
            <a:r>
              <a:rPr lang="en-US" dirty="0"/>
              <a:t> &lt; T</a:t>
            </a:r>
            <a:r>
              <a:rPr lang="en-US" baseline="-25000" dirty="0"/>
              <a:t>1</a:t>
            </a:r>
            <a:r>
              <a:rPr lang="en-US" dirty="0"/>
              <a:t>, refrigerator for T</a:t>
            </a:r>
            <a:r>
              <a:rPr lang="en-US" baseline="-25000" dirty="0"/>
              <a:t>2</a:t>
            </a:r>
            <a:r>
              <a:rPr lang="en-US" dirty="0"/>
              <a:t> &gt; T</a:t>
            </a:r>
            <a:r>
              <a:rPr lang="en-US" baseline="-25000" dirty="0"/>
              <a:t>1</a:t>
            </a:r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D828228-D5AA-A89C-2C48-0036B0C1DD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1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16"/>
    </mc:Choice>
    <mc:Fallback xmlns="">
      <p:transition spd="slow" advTm="89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3"/>
          <p:cNvSpPr txBox="1">
            <a:spLocks noChangeArrowheads="1"/>
          </p:cNvSpPr>
          <p:nvPr/>
        </p:nvSpPr>
        <p:spPr bwMode="auto">
          <a:xfrm>
            <a:off x="3189348" y="152400"/>
            <a:ext cx="3506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Equilibrium Noise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14604"/>
            <a:ext cx="2590800" cy="476250"/>
          </a:xfrm>
        </p:spPr>
        <p:txBody>
          <a:bodyPr/>
          <a:lstStyle/>
          <a:p>
            <a:pPr>
              <a:defRPr/>
            </a:pPr>
            <a:fld id="{0F4E21E8-E98A-5642-BFE8-2DAD7EC709D7}" type="slidenum">
              <a:rPr lang="en-US" sz="2000" smtClean="0"/>
              <a:pPr>
                <a:defRPr/>
              </a:pPr>
              <a:t>6</a:t>
            </a:fld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CC49A-2E8D-F8D8-C66B-5AA97033602D}"/>
              </a:ext>
            </a:extLst>
          </p:cNvPr>
          <p:cNvSpPr txBox="1"/>
          <p:nvPr/>
        </p:nvSpPr>
        <p:spPr>
          <a:xfrm>
            <a:off x="2214044" y="1204038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/>
              <a:t>P</a:t>
            </a:r>
            <a:r>
              <a:rPr lang="en-US" sz="3200" baseline="-25000" dirty="0"/>
              <a:t>A</a:t>
            </a:r>
            <a:r>
              <a:rPr lang="en-US" sz="3200" baseline="-25000" dirty="0">
                <a:sym typeface="Wingdings" pitchFamily="2" charset="2"/>
              </a:rPr>
              <a:t>B</a:t>
            </a:r>
            <a:r>
              <a:rPr lang="en-US" sz="3200" dirty="0">
                <a:sym typeface="Wingdings" pitchFamily="2" charset="2"/>
              </a:rPr>
              <a:t> x </a:t>
            </a:r>
            <a:r>
              <a:rPr lang="en-US" sz="3200" dirty="0" err="1">
                <a:sym typeface="Wingdings" pitchFamily="2" charset="2"/>
              </a:rPr>
              <a:t>n</a:t>
            </a:r>
            <a:r>
              <a:rPr lang="en-US" sz="3200" baseline="-25000" dirty="0" err="1">
                <a:sym typeface="Wingdings" pitchFamily="2" charset="2"/>
              </a:rPr>
              <a:t>A</a:t>
            </a:r>
            <a:r>
              <a:rPr lang="en-US" sz="3200" dirty="0">
                <a:sym typeface="Wingdings" pitchFamily="2" charset="2"/>
              </a:rPr>
              <a:t> = P</a:t>
            </a:r>
            <a:r>
              <a:rPr lang="en-US" sz="3200" baseline="-25000" dirty="0">
                <a:sym typeface="Wingdings" pitchFamily="2" charset="2"/>
              </a:rPr>
              <a:t>BA </a:t>
            </a:r>
            <a:r>
              <a:rPr lang="en-US" sz="3200" dirty="0">
                <a:sym typeface="Wingdings" pitchFamily="2" charset="2"/>
              </a:rPr>
              <a:t>x </a:t>
            </a:r>
            <a:r>
              <a:rPr lang="en-US" sz="3200" dirty="0" err="1">
                <a:sym typeface="Wingdings" pitchFamily="2" charset="2"/>
              </a:rPr>
              <a:t>n</a:t>
            </a:r>
            <a:r>
              <a:rPr lang="en-US" sz="3200" baseline="-25000" dirty="0" err="1">
                <a:sym typeface="Wingdings" pitchFamily="2" charset="2"/>
              </a:rPr>
              <a:t>B</a:t>
            </a:r>
            <a:endParaRPr lang="en-US" sz="32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DC1D0-A478-5F81-7FF8-450ECD8EDD17}"/>
              </a:ext>
            </a:extLst>
          </p:cNvPr>
          <p:cNvSpPr txBox="1"/>
          <p:nvPr/>
        </p:nvSpPr>
        <p:spPr>
          <a:xfrm>
            <a:off x="2259745" y="2045711"/>
            <a:ext cx="4507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err="1">
                <a:sym typeface="Wingdings" pitchFamily="2" charset="2"/>
              </a:rPr>
              <a:t>n</a:t>
            </a:r>
            <a:r>
              <a:rPr lang="en-US" sz="3200" baseline="-25000" dirty="0" err="1">
                <a:sym typeface="Wingdings" pitchFamily="2" charset="2"/>
              </a:rPr>
              <a:t>B</a:t>
            </a:r>
            <a:r>
              <a:rPr lang="en-US" sz="3200" dirty="0">
                <a:sym typeface="Wingdings" pitchFamily="2" charset="2"/>
              </a:rPr>
              <a:t> &gt;&gt; </a:t>
            </a:r>
            <a:r>
              <a:rPr lang="en-US" sz="3200" dirty="0" err="1">
                <a:sym typeface="Wingdings" pitchFamily="2" charset="2"/>
              </a:rPr>
              <a:t>n</a:t>
            </a:r>
            <a:r>
              <a:rPr lang="en-US" sz="3200" baseline="-25000" dirty="0" err="1">
                <a:sym typeface="Wingdings" pitchFamily="2" charset="2"/>
              </a:rPr>
              <a:t>A</a:t>
            </a:r>
            <a:r>
              <a:rPr lang="en-US" sz="3200" baseline="-25000" dirty="0">
                <a:sym typeface="Wingdings" pitchFamily="2" charset="2"/>
              </a:rPr>
              <a:t>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/>
              <a:t>P</a:t>
            </a:r>
            <a:r>
              <a:rPr lang="en-US" sz="3200" baseline="-25000" dirty="0"/>
              <a:t>A</a:t>
            </a:r>
            <a:r>
              <a:rPr lang="en-US" sz="3200" baseline="-25000" dirty="0">
                <a:sym typeface="Wingdings" pitchFamily="2" charset="2"/>
              </a:rPr>
              <a:t>B </a:t>
            </a:r>
            <a:r>
              <a:rPr lang="en-US" sz="3200" dirty="0">
                <a:sym typeface="Wingdings" pitchFamily="2" charset="2"/>
              </a:rPr>
              <a:t>&gt;&gt; P</a:t>
            </a:r>
            <a:r>
              <a:rPr lang="en-US" sz="3200" baseline="-25000" dirty="0">
                <a:sym typeface="Wingdings" pitchFamily="2" charset="2"/>
              </a:rPr>
              <a:t>BA</a:t>
            </a:r>
            <a:endParaRPr lang="en-US" sz="3200" baseline="-25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C8355E-E7C4-07A1-D538-411A48C876FC}"/>
              </a:ext>
            </a:extLst>
          </p:cNvPr>
          <p:cNvGrpSpPr/>
          <p:nvPr/>
        </p:nvGrpSpPr>
        <p:grpSpPr>
          <a:xfrm>
            <a:off x="2268430" y="4051043"/>
            <a:ext cx="1820520" cy="2459160"/>
            <a:chOff x="2268430" y="4051043"/>
            <a:chExt cx="1820520" cy="24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78C2311-2549-4111-F4FB-182BB66BEFEA}"/>
                    </a:ext>
                  </a:extLst>
                </p14:cNvPr>
                <p14:cNvContentPartPr/>
                <p14:nvPr/>
              </p14:nvContentPartPr>
              <p14:xfrm>
                <a:off x="2268430" y="4051043"/>
                <a:ext cx="1820520" cy="2077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78C2311-2549-4111-F4FB-182BB66BEF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59430" y="4042043"/>
                  <a:ext cx="1838160" cy="20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B074CDE-64ED-A3DB-1DE1-7BCC03CFCA45}"/>
                    </a:ext>
                  </a:extLst>
                </p14:cNvPr>
                <p14:cNvContentPartPr/>
                <p14:nvPr/>
              </p14:nvContentPartPr>
              <p14:xfrm>
                <a:off x="2423590" y="5234003"/>
                <a:ext cx="213840" cy="30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B074CDE-64ED-A3DB-1DE1-7BCC03CFCA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14950" y="5225003"/>
                  <a:ext cx="231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A8C9C9-F063-D764-B3C2-1EB295349C94}"/>
                    </a:ext>
                  </a:extLst>
                </p14:cNvPr>
                <p14:cNvContentPartPr/>
                <p14:nvPr/>
              </p14:nvContentPartPr>
              <p14:xfrm>
                <a:off x="2429350" y="5383043"/>
                <a:ext cx="156240" cy="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A8C9C9-F063-D764-B3C2-1EB295349C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20710" y="5374403"/>
                  <a:ext cx="173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AD4FAE1-D9DE-12EA-993B-887AE3BD6699}"/>
                    </a:ext>
                  </a:extLst>
                </p14:cNvPr>
                <p14:cNvContentPartPr/>
                <p14:nvPr/>
              </p14:nvContentPartPr>
              <p14:xfrm>
                <a:off x="3470830" y="6202763"/>
                <a:ext cx="143640" cy="307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AD4FAE1-D9DE-12EA-993B-887AE3BD66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61830" y="6194123"/>
                  <a:ext cx="161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BA31C9-42FD-7D66-BF55-AF28F8E036B0}"/>
                    </a:ext>
                  </a:extLst>
                </p14:cNvPr>
                <p14:cNvContentPartPr/>
                <p14:nvPr/>
              </p14:nvContentPartPr>
              <p14:xfrm>
                <a:off x="2478670" y="4848083"/>
                <a:ext cx="32400" cy="64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BA31C9-42FD-7D66-BF55-AF28F8E036B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69670" y="4839083"/>
                  <a:ext cx="50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5CF6A1-73FF-40BA-5CA9-E0CF049D518B}"/>
                    </a:ext>
                  </a:extLst>
                </p14:cNvPr>
                <p14:cNvContentPartPr/>
                <p14:nvPr/>
              </p14:nvContentPartPr>
              <p14:xfrm>
                <a:off x="2544910" y="4682483"/>
                <a:ext cx="25200" cy="32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5CF6A1-73FF-40BA-5CA9-E0CF049D51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36270" y="4673843"/>
                  <a:ext cx="42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8C89919-780A-5908-DEEB-F565FD39DC8E}"/>
                    </a:ext>
                  </a:extLst>
                </p14:cNvPr>
                <p14:cNvContentPartPr/>
                <p14:nvPr/>
              </p14:nvContentPartPr>
              <p14:xfrm>
                <a:off x="2627710" y="4835123"/>
                <a:ext cx="20880" cy="46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8C89919-780A-5908-DEEB-F565FD39DC8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19070" y="4826123"/>
                  <a:ext cx="38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5F32000-63F0-F594-3B1E-1A0CD14FCC85}"/>
                    </a:ext>
                  </a:extLst>
                </p14:cNvPr>
                <p14:cNvContentPartPr/>
                <p14:nvPr/>
              </p14:nvContentPartPr>
              <p14:xfrm>
                <a:off x="3459310" y="5526323"/>
                <a:ext cx="34200" cy="34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5F32000-63F0-F594-3B1E-1A0CD14FCC8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50310" y="5517323"/>
                  <a:ext cx="51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C59C15-A2DB-FBFD-C689-83BD5706CC09}"/>
                    </a:ext>
                  </a:extLst>
                </p14:cNvPr>
                <p14:cNvContentPartPr/>
                <p14:nvPr/>
              </p14:nvContentPartPr>
              <p14:xfrm>
                <a:off x="3510070" y="5657003"/>
                <a:ext cx="30240" cy="68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C59C15-A2DB-FBFD-C689-83BD5706CC0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01430" y="5648363"/>
                  <a:ext cx="47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EA99F7-6AFA-787A-98FB-F75D8B2BFA6A}"/>
                    </a:ext>
                  </a:extLst>
                </p14:cNvPr>
                <p14:cNvContentPartPr/>
                <p14:nvPr/>
              </p14:nvContentPartPr>
              <p14:xfrm>
                <a:off x="3663430" y="5680763"/>
                <a:ext cx="45360" cy="42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EA99F7-6AFA-787A-98FB-F75D8B2BFA6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54790" y="5672123"/>
                  <a:ext cx="63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99F1CCE-5639-E3ED-2F9F-04AB9A75E3C4}"/>
                    </a:ext>
                  </a:extLst>
                </p14:cNvPr>
                <p14:cNvContentPartPr/>
                <p14:nvPr/>
              </p14:nvContentPartPr>
              <p14:xfrm>
                <a:off x="3633910" y="5868683"/>
                <a:ext cx="58320" cy="59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99F1CCE-5639-E3ED-2F9F-04AB9A75E3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25270" y="5860043"/>
                  <a:ext cx="75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BF719C-D96B-D198-FA14-009E6AC48BCD}"/>
                    </a:ext>
                  </a:extLst>
                </p14:cNvPr>
                <p14:cNvContentPartPr/>
                <p14:nvPr/>
              </p14:nvContentPartPr>
              <p14:xfrm>
                <a:off x="3517990" y="5936363"/>
                <a:ext cx="43920" cy="52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BF719C-D96B-D198-FA14-009E6AC48B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08990" y="5927723"/>
                  <a:ext cx="61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52627E0-F7E3-D2F8-278F-9FD63408A545}"/>
                    </a:ext>
                  </a:extLst>
                </p14:cNvPr>
                <p14:cNvContentPartPr/>
                <p14:nvPr/>
              </p14:nvContentPartPr>
              <p14:xfrm>
                <a:off x="3424030" y="5829443"/>
                <a:ext cx="44280" cy="34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52627E0-F7E3-D2F8-278F-9FD63408A54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15390" y="5820803"/>
                  <a:ext cx="61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F362083-4C24-A251-4534-7C95E1D0A039}"/>
                    </a:ext>
                  </a:extLst>
                </p14:cNvPr>
                <p14:cNvContentPartPr/>
                <p14:nvPr/>
              </p14:nvContentPartPr>
              <p14:xfrm>
                <a:off x="3341590" y="5681123"/>
                <a:ext cx="39960" cy="29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F362083-4C24-A251-4534-7C95E1D0A0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32950" y="5672483"/>
                  <a:ext cx="57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1A91BD-4F7E-EA21-E12B-CF6A0E0D019B}"/>
                    </a:ext>
                  </a:extLst>
                </p14:cNvPr>
                <p14:cNvContentPartPr/>
                <p14:nvPr/>
              </p14:nvContentPartPr>
              <p14:xfrm>
                <a:off x="3552910" y="5803523"/>
                <a:ext cx="53280" cy="33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1A91BD-4F7E-EA21-E12B-CF6A0E0D01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44270" y="5794523"/>
                  <a:ext cx="70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1C12B4B-3AAF-C674-7DA4-1E3BEB4B6C2B}"/>
                    </a:ext>
                  </a:extLst>
                </p14:cNvPr>
                <p14:cNvContentPartPr/>
                <p14:nvPr/>
              </p14:nvContentPartPr>
              <p14:xfrm>
                <a:off x="3634630" y="5563403"/>
                <a:ext cx="45360" cy="3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1C12B4B-3AAF-C674-7DA4-1E3BEB4B6C2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25630" y="5554763"/>
                  <a:ext cx="630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01B377-E64E-7C55-7BE6-460794D6C6D2}"/>
              </a:ext>
            </a:extLst>
          </p:cNvPr>
          <p:cNvGrpSpPr/>
          <p:nvPr/>
        </p:nvGrpSpPr>
        <p:grpSpPr>
          <a:xfrm>
            <a:off x="5880931" y="4418460"/>
            <a:ext cx="681840" cy="500040"/>
            <a:chOff x="209230" y="5524163"/>
            <a:chExt cx="68184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BAC6F9-D80A-F2BA-DDED-20941367DBC0}"/>
                    </a:ext>
                  </a:extLst>
                </p14:cNvPr>
                <p14:cNvContentPartPr/>
                <p14:nvPr/>
              </p14:nvContentPartPr>
              <p14:xfrm>
                <a:off x="209230" y="5548283"/>
                <a:ext cx="218880" cy="335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BAC6F9-D80A-F2BA-DDED-20941367DBC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0590" y="5539283"/>
                  <a:ext cx="2365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C8B55B-A540-35EC-C3C4-8D5724DFDA35}"/>
                    </a:ext>
                  </a:extLst>
                </p14:cNvPr>
                <p14:cNvContentPartPr/>
                <p14:nvPr/>
              </p14:nvContentPartPr>
              <p14:xfrm>
                <a:off x="298150" y="5763203"/>
                <a:ext cx="471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C8B55B-A540-35EC-C3C4-8D5724DFDA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9150" y="5754563"/>
                  <a:ext cx="64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0DC1812-1738-6922-9D2F-6DDB5C1696AE}"/>
                    </a:ext>
                  </a:extLst>
                </p14:cNvPr>
                <p14:cNvContentPartPr/>
                <p14:nvPr/>
              </p14:nvContentPartPr>
              <p14:xfrm>
                <a:off x="404710" y="5524163"/>
                <a:ext cx="265680" cy="500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0DC1812-1738-6922-9D2F-6DDB5C1696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6070" y="5515523"/>
                  <a:ext cx="28332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26BD8E-3D48-3BA2-9F84-B581C6C6399D}"/>
                    </a:ext>
                  </a:extLst>
                </p14:cNvPr>
                <p14:cNvContentPartPr/>
                <p14:nvPr/>
              </p14:nvContentPartPr>
              <p14:xfrm>
                <a:off x="678310" y="5538923"/>
                <a:ext cx="131400" cy="121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26BD8E-3D48-3BA2-9F84-B581C6C6399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9670" y="5530283"/>
                  <a:ext cx="149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58610FD-7D7B-3743-D10B-0BECAE4B3715}"/>
                    </a:ext>
                  </a:extLst>
                </p14:cNvPr>
                <p14:cNvContentPartPr/>
                <p14:nvPr/>
              </p14:nvContentPartPr>
              <p14:xfrm>
                <a:off x="782350" y="5756363"/>
                <a:ext cx="612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58610FD-7D7B-3743-D10B-0BECAE4B371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3350" y="5747723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785E4DC-266E-673D-5746-F732EA25E480}"/>
                    </a:ext>
                  </a:extLst>
                </p14:cNvPr>
                <p14:cNvContentPartPr/>
                <p14:nvPr/>
              </p14:nvContentPartPr>
              <p14:xfrm>
                <a:off x="888190" y="5756363"/>
                <a:ext cx="288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785E4DC-266E-673D-5746-F732EA25E48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9550" y="5747723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2E8C94-0D15-39A5-F293-B6CD93B1C617}"/>
                    </a:ext>
                  </a:extLst>
                </p14:cNvPr>
                <p14:cNvContentPartPr/>
                <p14:nvPr/>
              </p14:nvContentPartPr>
              <p14:xfrm>
                <a:off x="297790" y="5977043"/>
                <a:ext cx="591480" cy="2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2E8C94-0D15-39A5-F293-B6CD93B1C61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9150" y="5968403"/>
                  <a:ext cx="60912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C433EE1-8BA2-6828-F65A-C85C2195366F}"/>
                  </a:ext>
                </a:extLst>
              </p14:cNvPr>
              <p14:cNvContentPartPr/>
              <p14:nvPr/>
            </p14:nvContentPartPr>
            <p14:xfrm>
              <a:off x="4574230" y="5463683"/>
              <a:ext cx="156960" cy="342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C433EE1-8BA2-6828-F65A-C85C2195366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65230" y="5455043"/>
                <a:ext cx="1746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97E9B0E-D70C-E47F-CAF7-D1A6DB8FF412}"/>
                  </a:ext>
                </a:extLst>
              </p14:cNvPr>
              <p14:cNvContentPartPr/>
              <p14:nvPr/>
            </p14:nvContentPartPr>
            <p14:xfrm>
              <a:off x="4641190" y="5703443"/>
              <a:ext cx="117720" cy="245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97E9B0E-D70C-E47F-CAF7-D1A6DB8FF41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632550" y="5694803"/>
                <a:ext cx="1353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166EC86-6DA4-2137-F157-5D592083FC51}"/>
                  </a:ext>
                </a:extLst>
              </p14:cNvPr>
              <p14:cNvContentPartPr/>
              <p14:nvPr/>
            </p14:nvContentPartPr>
            <p14:xfrm>
              <a:off x="4647670" y="5835563"/>
              <a:ext cx="907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166EC86-6DA4-2137-F157-5D592083FC5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38670" y="5826563"/>
                <a:ext cx="108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CCC45A2-5C1A-A1B2-E51F-5A5AE2BDD7A6}"/>
                  </a:ext>
                </a:extLst>
              </p14:cNvPr>
              <p14:cNvContentPartPr/>
              <p14:nvPr/>
            </p14:nvContentPartPr>
            <p14:xfrm>
              <a:off x="4816870" y="5774003"/>
              <a:ext cx="201600" cy="24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CCC45A2-5C1A-A1B2-E51F-5A5AE2BDD7A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07870" y="5765003"/>
                <a:ext cx="219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07F2267-55A4-409C-DC9E-D43077B66544}"/>
                  </a:ext>
                </a:extLst>
              </p14:cNvPr>
              <p14:cNvContentPartPr/>
              <p14:nvPr/>
            </p14:nvContentPartPr>
            <p14:xfrm>
              <a:off x="4968070" y="5696603"/>
              <a:ext cx="69840" cy="147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07F2267-55A4-409C-DC9E-D43077B6654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59430" y="5687963"/>
                <a:ext cx="874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52A2657-8A66-3634-C2F8-486D4A2C172E}"/>
                  </a:ext>
                </a:extLst>
              </p14:cNvPr>
              <p14:cNvContentPartPr/>
              <p14:nvPr/>
            </p14:nvContentPartPr>
            <p14:xfrm>
              <a:off x="5177590" y="5675003"/>
              <a:ext cx="141120" cy="240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52A2657-8A66-3634-C2F8-486D4A2C17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168950" y="5666363"/>
                <a:ext cx="1587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37EDD9C-FD7A-D0AD-FD2B-9CC3DF05AB04}"/>
                  </a:ext>
                </a:extLst>
              </p14:cNvPr>
              <p14:cNvContentPartPr/>
              <p14:nvPr/>
            </p14:nvContentPartPr>
            <p14:xfrm>
              <a:off x="4476670" y="5979563"/>
              <a:ext cx="955080" cy="15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37EDD9C-FD7A-D0AD-FD2B-9CC3DF05AB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67670" y="5970563"/>
                <a:ext cx="972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9DFD9B9-E755-E190-6FAF-CEFE791C7209}"/>
                  </a:ext>
                </a:extLst>
              </p14:cNvPr>
              <p14:cNvContentPartPr/>
              <p14:nvPr/>
            </p14:nvContentPartPr>
            <p14:xfrm>
              <a:off x="4630750" y="6055163"/>
              <a:ext cx="146520" cy="346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9DFD9B9-E755-E190-6FAF-CEFE791C720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21750" y="6046163"/>
                <a:ext cx="1641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896EC01-B0BE-645F-987B-A1DC3E399E7A}"/>
                  </a:ext>
                </a:extLst>
              </p14:cNvPr>
              <p14:cNvContentPartPr/>
              <p14:nvPr/>
            </p14:nvContentPartPr>
            <p14:xfrm>
              <a:off x="4735510" y="6284843"/>
              <a:ext cx="107640" cy="210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896EC01-B0BE-645F-987B-A1DC3E399E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726510" y="6276203"/>
                <a:ext cx="1252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6374A7E-B04C-4941-8DF1-203719C3F417}"/>
                  </a:ext>
                </a:extLst>
              </p14:cNvPr>
              <p14:cNvContentPartPr/>
              <p14:nvPr/>
            </p14:nvContentPartPr>
            <p14:xfrm>
              <a:off x="4940350" y="6391763"/>
              <a:ext cx="156240" cy="2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6374A7E-B04C-4941-8DF1-203719C3F41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31710" y="6383123"/>
                <a:ext cx="173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4E1F277-651A-73D5-B78A-93E98A7512BC}"/>
                  </a:ext>
                </a:extLst>
              </p14:cNvPr>
              <p14:cNvContentPartPr/>
              <p14:nvPr/>
            </p14:nvContentPartPr>
            <p14:xfrm>
              <a:off x="5027110" y="6313283"/>
              <a:ext cx="108360" cy="202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4E1F277-651A-73D5-B78A-93E98A7512B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18110" y="6304283"/>
                <a:ext cx="126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3967221-0C38-AA63-9A31-1674EB50183F}"/>
                  </a:ext>
                </a:extLst>
              </p14:cNvPr>
              <p14:cNvContentPartPr/>
              <p14:nvPr/>
            </p14:nvContentPartPr>
            <p14:xfrm>
              <a:off x="5221510" y="6195563"/>
              <a:ext cx="193680" cy="304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3967221-0C38-AA63-9A31-1674EB50183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12870" y="6186923"/>
                <a:ext cx="2113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270EFC-A195-F7D3-42C8-2D2DF411CBC5}"/>
                  </a:ext>
                </a:extLst>
              </p14:cNvPr>
              <p14:cNvContentPartPr/>
              <p14:nvPr/>
            </p14:nvContentPartPr>
            <p14:xfrm>
              <a:off x="5221870" y="6406883"/>
              <a:ext cx="128160" cy="13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270EFC-A195-F7D3-42C8-2D2DF411CBC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12870" y="6397883"/>
                <a:ext cx="1458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1FDA4B-9840-38A5-89C4-4C81A9C7AE05}"/>
                  </a:ext>
                </a:extLst>
              </p14:cNvPr>
              <p14:cNvContentPartPr/>
              <p14:nvPr/>
            </p14:nvContentPartPr>
            <p14:xfrm>
              <a:off x="5588350" y="5847803"/>
              <a:ext cx="91440" cy="2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1FDA4B-9840-38A5-89C4-4C81A9C7AE0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79350" y="5838803"/>
                <a:ext cx="1090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B4B3700-8DF7-0296-E450-85C19B239829}"/>
                  </a:ext>
                </a:extLst>
              </p14:cNvPr>
              <p14:cNvContentPartPr/>
              <p14:nvPr/>
            </p14:nvContentPartPr>
            <p14:xfrm>
              <a:off x="5629390" y="5924483"/>
              <a:ext cx="57600" cy="6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B4B3700-8DF7-0296-E450-85C19B23982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20750" y="5915843"/>
                <a:ext cx="75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9889" name="Ink 79888">
                <a:extLst>
                  <a:ext uri="{FF2B5EF4-FFF2-40B4-BE49-F238E27FC236}">
                    <a16:creationId xmlns:a16="http://schemas.microsoft.com/office/drawing/2014/main" id="{8A3A2007-26E0-94D7-50F2-8286A35DD681}"/>
                  </a:ext>
                </a:extLst>
              </p14:cNvPr>
              <p14:cNvContentPartPr/>
              <p14:nvPr/>
            </p14:nvContentPartPr>
            <p14:xfrm>
              <a:off x="4284430" y="5146883"/>
              <a:ext cx="141840" cy="1434960"/>
            </p14:xfrm>
          </p:contentPart>
        </mc:Choice>
        <mc:Fallback xmlns="">
          <p:pic>
            <p:nvPicPr>
              <p:cNvPr id="79889" name="Ink 79888">
                <a:extLst>
                  <a:ext uri="{FF2B5EF4-FFF2-40B4-BE49-F238E27FC236}">
                    <a16:creationId xmlns:a16="http://schemas.microsoft.com/office/drawing/2014/main" id="{8A3A2007-26E0-94D7-50F2-8286A35DD68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75430" y="5137883"/>
                <a:ext cx="159480" cy="14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9890" name="Ink 79889">
                <a:extLst>
                  <a:ext uri="{FF2B5EF4-FFF2-40B4-BE49-F238E27FC236}">
                    <a16:creationId xmlns:a16="http://schemas.microsoft.com/office/drawing/2014/main" id="{3B1CB48D-2899-525B-E7AA-090725478C78}"/>
                  </a:ext>
                </a:extLst>
              </p14:cNvPr>
              <p14:cNvContentPartPr/>
              <p14:nvPr/>
            </p14:nvContentPartPr>
            <p14:xfrm>
              <a:off x="4267870" y="5060483"/>
              <a:ext cx="4232520" cy="1594080"/>
            </p14:xfrm>
          </p:contentPart>
        </mc:Choice>
        <mc:Fallback xmlns="">
          <p:pic>
            <p:nvPicPr>
              <p:cNvPr id="79890" name="Ink 79889">
                <a:extLst>
                  <a:ext uri="{FF2B5EF4-FFF2-40B4-BE49-F238E27FC236}">
                    <a16:creationId xmlns:a16="http://schemas.microsoft.com/office/drawing/2014/main" id="{3B1CB48D-2899-525B-E7AA-090725478C7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259230" y="5051843"/>
                <a:ext cx="4250160" cy="161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893" name="Group 79892">
            <a:extLst>
              <a:ext uri="{FF2B5EF4-FFF2-40B4-BE49-F238E27FC236}">
                <a16:creationId xmlns:a16="http://schemas.microsoft.com/office/drawing/2014/main" id="{8CC94165-CD4A-26CE-11C7-DC7C4FC96509}"/>
              </a:ext>
            </a:extLst>
          </p:cNvPr>
          <p:cNvGrpSpPr/>
          <p:nvPr/>
        </p:nvGrpSpPr>
        <p:grpSpPr>
          <a:xfrm>
            <a:off x="6151030" y="5232923"/>
            <a:ext cx="2302920" cy="841320"/>
            <a:chOff x="6151030" y="5232923"/>
            <a:chExt cx="2302920" cy="84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0FD8F4-E832-64B4-B8EF-FECCFFC181C4}"/>
                    </a:ext>
                  </a:extLst>
                </p14:cNvPr>
                <p14:cNvContentPartPr/>
                <p14:nvPr/>
              </p14:nvContentPartPr>
              <p14:xfrm>
                <a:off x="6151030" y="5750243"/>
                <a:ext cx="332640" cy="324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0FD8F4-E832-64B4-B8EF-FECCFFC181C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42390" y="5741603"/>
                  <a:ext cx="350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03A11EA-9376-AD80-D985-F1EAB6AC5F49}"/>
                    </a:ext>
                  </a:extLst>
                </p14:cNvPr>
                <p14:cNvContentPartPr/>
                <p14:nvPr/>
              </p14:nvContentPartPr>
              <p14:xfrm>
                <a:off x="6363790" y="5594363"/>
                <a:ext cx="146160" cy="2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03A11EA-9376-AD80-D985-F1EAB6AC5F4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55150" y="5585363"/>
                  <a:ext cx="163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37A1127-EED6-E4F3-7C95-B3102E2371AE}"/>
                    </a:ext>
                  </a:extLst>
                </p14:cNvPr>
                <p14:cNvContentPartPr/>
                <p14:nvPr/>
              </p14:nvContentPartPr>
              <p14:xfrm>
                <a:off x="6650350" y="5320763"/>
                <a:ext cx="137160" cy="394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37A1127-EED6-E4F3-7C95-B3102E2371A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41710" y="5311763"/>
                  <a:ext cx="1548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3411934-68DD-E30D-5C88-028772793AED}"/>
                    </a:ext>
                  </a:extLst>
                </p14:cNvPr>
                <p14:cNvContentPartPr/>
                <p14:nvPr/>
              </p14:nvContentPartPr>
              <p14:xfrm>
                <a:off x="6743590" y="5339123"/>
                <a:ext cx="145440" cy="229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3411934-68DD-E30D-5C88-028772793AE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34590" y="5330123"/>
                  <a:ext cx="163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D9C0561-3D3F-ADAA-468E-878035C2D2A4}"/>
                    </a:ext>
                  </a:extLst>
                </p14:cNvPr>
                <p14:cNvContentPartPr/>
                <p14:nvPr/>
              </p14:nvContentPartPr>
              <p14:xfrm>
                <a:off x="6767710" y="5446763"/>
                <a:ext cx="136080" cy="36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D9C0561-3D3F-ADAA-468E-878035C2D2A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59070" y="5437763"/>
                  <a:ext cx="153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288DC42-53EC-7C29-204B-67C8E877DEF1}"/>
                    </a:ext>
                  </a:extLst>
                </p14:cNvPr>
                <p14:cNvContentPartPr/>
                <p14:nvPr/>
              </p14:nvContentPartPr>
              <p14:xfrm>
                <a:off x="6944470" y="5426963"/>
                <a:ext cx="175680" cy="312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288DC42-53EC-7C29-204B-67C8E877DE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35470" y="5418323"/>
                  <a:ext cx="193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9872" name="Ink 79871">
                  <a:extLst>
                    <a:ext uri="{FF2B5EF4-FFF2-40B4-BE49-F238E27FC236}">
                      <a16:creationId xmlns:a16="http://schemas.microsoft.com/office/drawing/2014/main" id="{F5C9C7D4-9190-C53C-CD50-5F105105380F}"/>
                    </a:ext>
                  </a:extLst>
                </p14:cNvPr>
                <p14:cNvContentPartPr/>
                <p14:nvPr/>
              </p14:nvContentPartPr>
              <p14:xfrm>
                <a:off x="6968950" y="5603723"/>
                <a:ext cx="125280" cy="360"/>
              </p14:xfrm>
            </p:contentPart>
          </mc:Choice>
          <mc:Fallback xmlns="">
            <p:pic>
              <p:nvPicPr>
                <p:cNvPr id="79872" name="Ink 79871">
                  <a:extLst>
                    <a:ext uri="{FF2B5EF4-FFF2-40B4-BE49-F238E27FC236}">
                      <a16:creationId xmlns:a16="http://schemas.microsoft.com/office/drawing/2014/main" id="{F5C9C7D4-9190-C53C-CD50-5F105105380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960310" y="5595083"/>
                  <a:ext cx="14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9874" name="Ink 79873">
                  <a:extLst>
                    <a:ext uri="{FF2B5EF4-FFF2-40B4-BE49-F238E27FC236}">
                      <a16:creationId xmlns:a16="http://schemas.microsoft.com/office/drawing/2014/main" id="{4385BF19-8DF4-7995-2F91-A2375BECEBCA}"/>
                    </a:ext>
                  </a:extLst>
                </p14:cNvPr>
                <p14:cNvContentPartPr/>
                <p14:nvPr/>
              </p14:nvContentPartPr>
              <p14:xfrm>
                <a:off x="7232830" y="5407883"/>
                <a:ext cx="73440" cy="26280"/>
              </p14:xfrm>
            </p:contentPart>
          </mc:Choice>
          <mc:Fallback xmlns="">
            <p:pic>
              <p:nvPicPr>
                <p:cNvPr id="79874" name="Ink 79873">
                  <a:extLst>
                    <a:ext uri="{FF2B5EF4-FFF2-40B4-BE49-F238E27FC236}">
                      <a16:creationId xmlns:a16="http://schemas.microsoft.com/office/drawing/2014/main" id="{4385BF19-8DF4-7995-2F91-A2375BECEBC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24190" y="5398883"/>
                  <a:ext cx="91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9875" name="Ink 79874">
                  <a:extLst>
                    <a:ext uri="{FF2B5EF4-FFF2-40B4-BE49-F238E27FC236}">
                      <a16:creationId xmlns:a16="http://schemas.microsoft.com/office/drawing/2014/main" id="{7F255544-95B5-2D9F-F048-5D2A23036562}"/>
                    </a:ext>
                  </a:extLst>
                </p14:cNvPr>
                <p14:cNvContentPartPr/>
                <p14:nvPr/>
              </p14:nvContentPartPr>
              <p14:xfrm>
                <a:off x="7438390" y="5232923"/>
                <a:ext cx="151560" cy="320760"/>
              </p14:xfrm>
            </p:contentPart>
          </mc:Choice>
          <mc:Fallback xmlns="">
            <p:pic>
              <p:nvPicPr>
                <p:cNvPr id="79875" name="Ink 79874">
                  <a:extLst>
                    <a:ext uri="{FF2B5EF4-FFF2-40B4-BE49-F238E27FC236}">
                      <a16:creationId xmlns:a16="http://schemas.microsoft.com/office/drawing/2014/main" id="{7F255544-95B5-2D9F-F048-5D2A2303656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29750" y="5223923"/>
                  <a:ext cx="1692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9876" name="Ink 79875">
                  <a:extLst>
                    <a:ext uri="{FF2B5EF4-FFF2-40B4-BE49-F238E27FC236}">
                      <a16:creationId xmlns:a16="http://schemas.microsoft.com/office/drawing/2014/main" id="{6DAAF69D-9B14-D983-BC2A-0202EFFB6037}"/>
                    </a:ext>
                  </a:extLst>
                </p14:cNvPr>
                <p14:cNvContentPartPr/>
                <p14:nvPr/>
              </p14:nvContentPartPr>
              <p14:xfrm>
                <a:off x="7450990" y="5426603"/>
                <a:ext cx="101880" cy="360"/>
              </p14:xfrm>
            </p:contentPart>
          </mc:Choice>
          <mc:Fallback xmlns="">
            <p:pic>
              <p:nvPicPr>
                <p:cNvPr id="79876" name="Ink 79875">
                  <a:extLst>
                    <a:ext uri="{FF2B5EF4-FFF2-40B4-BE49-F238E27FC236}">
                      <a16:creationId xmlns:a16="http://schemas.microsoft.com/office/drawing/2014/main" id="{6DAAF69D-9B14-D983-BC2A-0202EFFB60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41990" y="5417963"/>
                  <a:ext cx="119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9877" name="Ink 79876">
                  <a:extLst>
                    <a:ext uri="{FF2B5EF4-FFF2-40B4-BE49-F238E27FC236}">
                      <a16:creationId xmlns:a16="http://schemas.microsoft.com/office/drawing/2014/main" id="{104620DD-16E2-244A-7311-F5DAA79C838E}"/>
                    </a:ext>
                  </a:extLst>
                </p14:cNvPr>
                <p14:cNvContentPartPr/>
                <p14:nvPr/>
              </p14:nvContentPartPr>
              <p14:xfrm>
                <a:off x="7627030" y="5409323"/>
                <a:ext cx="109080" cy="218160"/>
              </p14:xfrm>
            </p:contentPart>
          </mc:Choice>
          <mc:Fallback xmlns="">
            <p:pic>
              <p:nvPicPr>
                <p:cNvPr id="79877" name="Ink 79876">
                  <a:extLst>
                    <a:ext uri="{FF2B5EF4-FFF2-40B4-BE49-F238E27FC236}">
                      <a16:creationId xmlns:a16="http://schemas.microsoft.com/office/drawing/2014/main" id="{104620DD-16E2-244A-7311-F5DAA79C83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18390" y="5400683"/>
                  <a:ext cx="126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878" name="Ink 79877">
                  <a:extLst>
                    <a:ext uri="{FF2B5EF4-FFF2-40B4-BE49-F238E27FC236}">
                      <a16:creationId xmlns:a16="http://schemas.microsoft.com/office/drawing/2014/main" id="{74020B93-443C-CC81-D26B-9C2C78BF2C3F}"/>
                    </a:ext>
                  </a:extLst>
                </p14:cNvPr>
                <p14:cNvContentPartPr/>
                <p14:nvPr/>
              </p14:nvContentPartPr>
              <p14:xfrm>
                <a:off x="7805950" y="5354603"/>
                <a:ext cx="72000" cy="283320"/>
              </p14:xfrm>
            </p:contentPart>
          </mc:Choice>
          <mc:Fallback xmlns="">
            <p:pic>
              <p:nvPicPr>
                <p:cNvPr id="79878" name="Ink 79877">
                  <a:extLst>
                    <a:ext uri="{FF2B5EF4-FFF2-40B4-BE49-F238E27FC236}">
                      <a16:creationId xmlns:a16="http://schemas.microsoft.com/office/drawing/2014/main" id="{74020B93-443C-CC81-D26B-9C2C78BF2C3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97310" y="5345603"/>
                  <a:ext cx="896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879" name="Ink 79878">
                  <a:extLst>
                    <a:ext uri="{FF2B5EF4-FFF2-40B4-BE49-F238E27FC236}">
                      <a16:creationId xmlns:a16="http://schemas.microsoft.com/office/drawing/2014/main" id="{048512D1-5217-86A8-2691-4DE690FBFBB7}"/>
                    </a:ext>
                  </a:extLst>
                </p14:cNvPr>
                <p14:cNvContentPartPr/>
                <p14:nvPr/>
              </p14:nvContentPartPr>
              <p14:xfrm>
                <a:off x="7866790" y="5402123"/>
                <a:ext cx="146160" cy="431640"/>
              </p14:xfrm>
            </p:contentPart>
          </mc:Choice>
          <mc:Fallback xmlns="">
            <p:pic>
              <p:nvPicPr>
                <p:cNvPr id="79879" name="Ink 79878">
                  <a:extLst>
                    <a:ext uri="{FF2B5EF4-FFF2-40B4-BE49-F238E27FC236}">
                      <a16:creationId xmlns:a16="http://schemas.microsoft.com/office/drawing/2014/main" id="{048512D1-5217-86A8-2691-4DE690FBFB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58150" y="5393123"/>
                  <a:ext cx="1638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9880" name="Ink 79879">
                  <a:extLst>
                    <a:ext uri="{FF2B5EF4-FFF2-40B4-BE49-F238E27FC236}">
                      <a16:creationId xmlns:a16="http://schemas.microsoft.com/office/drawing/2014/main" id="{7BAB1A7D-50AE-9B8A-CAA8-CBB6015CFF48}"/>
                    </a:ext>
                  </a:extLst>
                </p14:cNvPr>
                <p14:cNvContentPartPr/>
                <p14:nvPr/>
              </p14:nvContentPartPr>
              <p14:xfrm>
                <a:off x="7866790" y="5825123"/>
                <a:ext cx="360" cy="360"/>
              </p14:xfrm>
            </p:contentPart>
          </mc:Choice>
          <mc:Fallback xmlns="">
            <p:pic>
              <p:nvPicPr>
                <p:cNvPr id="79880" name="Ink 79879">
                  <a:extLst>
                    <a:ext uri="{FF2B5EF4-FFF2-40B4-BE49-F238E27FC236}">
                      <a16:creationId xmlns:a16="http://schemas.microsoft.com/office/drawing/2014/main" id="{7BAB1A7D-50AE-9B8A-CAA8-CBB6015CFF4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58150" y="58161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881" name="Ink 79880">
                  <a:extLst>
                    <a:ext uri="{FF2B5EF4-FFF2-40B4-BE49-F238E27FC236}">
                      <a16:creationId xmlns:a16="http://schemas.microsoft.com/office/drawing/2014/main" id="{F04F31C7-72E5-5C0E-45C9-ADC8DD5B671F}"/>
                    </a:ext>
                  </a:extLst>
                </p14:cNvPr>
                <p14:cNvContentPartPr/>
                <p14:nvPr/>
              </p14:nvContentPartPr>
              <p14:xfrm>
                <a:off x="7798030" y="5286563"/>
                <a:ext cx="228600" cy="543960"/>
              </p14:xfrm>
            </p:contentPart>
          </mc:Choice>
          <mc:Fallback xmlns="">
            <p:pic>
              <p:nvPicPr>
                <p:cNvPr id="79881" name="Ink 79880">
                  <a:extLst>
                    <a:ext uri="{FF2B5EF4-FFF2-40B4-BE49-F238E27FC236}">
                      <a16:creationId xmlns:a16="http://schemas.microsoft.com/office/drawing/2014/main" id="{F04F31C7-72E5-5C0E-45C9-ADC8DD5B671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89390" y="5277923"/>
                  <a:ext cx="2462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882" name="Ink 79881">
                  <a:extLst>
                    <a:ext uri="{FF2B5EF4-FFF2-40B4-BE49-F238E27FC236}">
                      <a16:creationId xmlns:a16="http://schemas.microsoft.com/office/drawing/2014/main" id="{759742C9-4623-DBBB-00DE-ABF407913AE7}"/>
                    </a:ext>
                  </a:extLst>
                </p14:cNvPr>
                <p14:cNvContentPartPr/>
                <p14:nvPr/>
              </p14:nvContentPartPr>
              <p14:xfrm>
                <a:off x="8098990" y="5478803"/>
                <a:ext cx="163080" cy="273960"/>
              </p14:xfrm>
            </p:contentPart>
          </mc:Choice>
          <mc:Fallback xmlns="">
            <p:pic>
              <p:nvPicPr>
                <p:cNvPr id="79882" name="Ink 79881">
                  <a:extLst>
                    <a:ext uri="{FF2B5EF4-FFF2-40B4-BE49-F238E27FC236}">
                      <a16:creationId xmlns:a16="http://schemas.microsoft.com/office/drawing/2014/main" id="{759742C9-4623-DBBB-00DE-ABF407913AE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89990" y="5470163"/>
                  <a:ext cx="180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883" name="Ink 79882">
                  <a:extLst>
                    <a:ext uri="{FF2B5EF4-FFF2-40B4-BE49-F238E27FC236}">
                      <a16:creationId xmlns:a16="http://schemas.microsoft.com/office/drawing/2014/main" id="{B3C484CF-FB3D-5E30-CE5C-C648DF33AEE6}"/>
                    </a:ext>
                  </a:extLst>
                </p14:cNvPr>
                <p14:cNvContentPartPr/>
                <p14:nvPr/>
              </p14:nvContentPartPr>
              <p14:xfrm>
                <a:off x="8274670" y="5505803"/>
                <a:ext cx="179280" cy="15120"/>
              </p14:xfrm>
            </p:contentPart>
          </mc:Choice>
          <mc:Fallback xmlns="">
            <p:pic>
              <p:nvPicPr>
                <p:cNvPr id="79883" name="Ink 79882">
                  <a:extLst>
                    <a:ext uri="{FF2B5EF4-FFF2-40B4-BE49-F238E27FC236}">
                      <a16:creationId xmlns:a16="http://schemas.microsoft.com/office/drawing/2014/main" id="{B3C484CF-FB3D-5E30-CE5C-C648DF33AEE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66030" y="5497163"/>
                  <a:ext cx="196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884" name="Ink 79883">
                  <a:extLst>
                    <a:ext uri="{FF2B5EF4-FFF2-40B4-BE49-F238E27FC236}">
                      <a16:creationId xmlns:a16="http://schemas.microsoft.com/office/drawing/2014/main" id="{1EAF050B-DCEF-D2C8-2C45-774729A27065}"/>
                    </a:ext>
                  </a:extLst>
                </p14:cNvPr>
                <p14:cNvContentPartPr/>
                <p14:nvPr/>
              </p14:nvContentPartPr>
              <p14:xfrm>
                <a:off x="8376550" y="5516963"/>
                <a:ext cx="360" cy="236160"/>
              </p14:xfrm>
            </p:contentPart>
          </mc:Choice>
          <mc:Fallback xmlns="">
            <p:pic>
              <p:nvPicPr>
                <p:cNvPr id="79884" name="Ink 79883">
                  <a:extLst>
                    <a:ext uri="{FF2B5EF4-FFF2-40B4-BE49-F238E27FC236}">
                      <a16:creationId xmlns:a16="http://schemas.microsoft.com/office/drawing/2014/main" id="{1EAF050B-DCEF-D2C8-2C45-774729A270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67550" y="5508323"/>
                  <a:ext cx="18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887" name="Ink 79886">
                  <a:extLst>
                    <a:ext uri="{FF2B5EF4-FFF2-40B4-BE49-F238E27FC236}">
                      <a16:creationId xmlns:a16="http://schemas.microsoft.com/office/drawing/2014/main" id="{A424607C-0894-62D1-EC1B-F0F759010496}"/>
                    </a:ext>
                  </a:extLst>
                </p14:cNvPr>
                <p14:cNvContentPartPr/>
                <p14:nvPr/>
              </p14:nvContentPartPr>
              <p14:xfrm>
                <a:off x="8033830" y="5305283"/>
                <a:ext cx="360" cy="77400"/>
              </p14:xfrm>
            </p:contentPart>
          </mc:Choice>
          <mc:Fallback xmlns="">
            <p:pic>
              <p:nvPicPr>
                <p:cNvPr id="79887" name="Ink 79886">
                  <a:extLst>
                    <a:ext uri="{FF2B5EF4-FFF2-40B4-BE49-F238E27FC236}">
                      <a16:creationId xmlns:a16="http://schemas.microsoft.com/office/drawing/2014/main" id="{A424607C-0894-62D1-EC1B-F0F75901049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24830" y="5296643"/>
                  <a:ext cx="18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892" name="Ink 79891">
                  <a:extLst>
                    <a:ext uri="{FF2B5EF4-FFF2-40B4-BE49-F238E27FC236}">
                      <a16:creationId xmlns:a16="http://schemas.microsoft.com/office/drawing/2014/main" id="{EC920522-96E2-31C0-294F-8247754B2AEE}"/>
                    </a:ext>
                  </a:extLst>
                </p14:cNvPr>
                <p14:cNvContentPartPr/>
                <p14:nvPr/>
              </p14:nvContentPartPr>
              <p14:xfrm>
                <a:off x="6690670" y="5263883"/>
                <a:ext cx="136440" cy="104040"/>
              </p14:xfrm>
            </p:contentPart>
          </mc:Choice>
          <mc:Fallback xmlns="">
            <p:pic>
              <p:nvPicPr>
                <p:cNvPr id="79892" name="Ink 79891">
                  <a:extLst>
                    <a:ext uri="{FF2B5EF4-FFF2-40B4-BE49-F238E27FC236}">
                      <a16:creationId xmlns:a16="http://schemas.microsoft.com/office/drawing/2014/main" id="{EC920522-96E2-31C0-294F-8247754B2AE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681670" y="5255243"/>
                  <a:ext cx="15408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894" name="Ink 79893">
                <a:extLst>
                  <a:ext uri="{FF2B5EF4-FFF2-40B4-BE49-F238E27FC236}">
                    <a16:creationId xmlns:a16="http://schemas.microsoft.com/office/drawing/2014/main" id="{27C78352-BB7A-5DDC-052E-1CA657A67F7E}"/>
                  </a:ext>
                </a:extLst>
              </p14:cNvPr>
              <p14:cNvContentPartPr/>
              <p14:nvPr/>
            </p14:nvContentPartPr>
            <p14:xfrm>
              <a:off x="419110" y="2781323"/>
              <a:ext cx="2880" cy="15120"/>
            </p14:xfrm>
          </p:contentPart>
        </mc:Choice>
        <mc:Fallback xmlns="">
          <p:pic>
            <p:nvPicPr>
              <p:cNvPr id="79894" name="Ink 79893">
                <a:extLst>
                  <a:ext uri="{FF2B5EF4-FFF2-40B4-BE49-F238E27FC236}">
                    <a16:creationId xmlns:a16="http://schemas.microsoft.com/office/drawing/2014/main" id="{27C78352-BB7A-5DDC-052E-1CA657A67F7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10470" y="2772683"/>
                <a:ext cx="2052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9903" name="Group 79902">
            <a:extLst>
              <a:ext uri="{FF2B5EF4-FFF2-40B4-BE49-F238E27FC236}">
                <a16:creationId xmlns:a16="http://schemas.microsoft.com/office/drawing/2014/main" id="{5F2DE22B-04EA-6365-386A-83E72ABA0666}"/>
              </a:ext>
            </a:extLst>
          </p:cNvPr>
          <p:cNvGrpSpPr/>
          <p:nvPr/>
        </p:nvGrpSpPr>
        <p:grpSpPr>
          <a:xfrm>
            <a:off x="871270" y="5461163"/>
            <a:ext cx="1019160" cy="1075320"/>
            <a:chOff x="871270" y="5461163"/>
            <a:chExt cx="1019160" cy="10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895" name="Ink 79894">
                  <a:extLst>
                    <a:ext uri="{FF2B5EF4-FFF2-40B4-BE49-F238E27FC236}">
                      <a16:creationId xmlns:a16="http://schemas.microsoft.com/office/drawing/2014/main" id="{14FAED6F-53EF-335D-1825-7C0392596509}"/>
                    </a:ext>
                  </a:extLst>
                </p14:cNvPr>
                <p14:cNvContentPartPr/>
                <p14:nvPr/>
              </p14:nvContentPartPr>
              <p14:xfrm>
                <a:off x="1104910" y="5461163"/>
                <a:ext cx="280800" cy="274320"/>
              </p14:xfrm>
            </p:contentPart>
          </mc:Choice>
          <mc:Fallback xmlns="">
            <p:pic>
              <p:nvPicPr>
                <p:cNvPr id="79895" name="Ink 79894">
                  <a:extLst>
                    <a:ext uri="{FF2B5EF4-FFF2-40B4-BE49-F238E27FC236}">
                      <a16:creationId xmlns:a16="http://schemas.microsoft.com/office/drawing/2014/main" id="{14FAED6F-53EF-335D-1825-7C039259650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6270" y="5452523"/>
                  <a:ext cx="298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896" name="Ink 79895">
                  <a:extLst>
                    <a:ext uri="{FF2B5EF4-FFF2-40B4-BE49-F238E27FC236}">
                      <a16:creationId xmlns:a16="http://schemas.microsoft.com/office/drawing/2014/main" id="{C62D34A6-A366-2220-1885-07CADCD18EAA}"/>
                    </a:ext>
                  </a:extLst>
                </p14:cNvPr>
                <p14:cNvContentPartPr/>
                <p14:nvPr/>
              </p14:nvContentPartPr>
              <p14:xfrm>
                <a:off x="1439350" y="5652323"/>
                <a:ext cx="141840" cy="236160"/>
              </p14:xfrm>
            </p:contentPart>
          </mc:Choice>
          <mc:Fallback xmlns="">
            <p:pic>
              <p:nvPicPr>
                <p:cNvPr id="79896" name="Ink 79895">
                  <a:extLst>
                    <a:ext uri="{FF2B5EF4-FFF2-40B4-BE49-F238E27FC236}">
                      <a16:creationId xmlns:a16="http://schemas.microsoft.com/office/drawing/2014/main" id="{C62D34A6-A366-2220-1885-07CADCD18EA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0350" y="5643323"/>
                  <a:ext cx="159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897" name="Ink 79896">
                  <a:extLst>
                    <a:ext uri="{FF2B5EF4-FFF2-40B4-BE49-F238E27FC236}">
                      <a16:creationId xmlns:a16="http://schemas.microsoft.com/office/drawing/2014/main" id="{EC62CCF7-2F1B-94FF-4C96-A29250C46E19}"/>
                    </a:ext>
                  </a:extLst>
                </p14:cNvPr>
                <p14:cNvContentPartPr/>
                <p14:nvPr/>
              </p14:nvContentPartPr>
              <p14:xfrm>
                <a:off x="1117150" y="5973083"/>
                <a:ext cx="607320" cy="360"/>
              </p14:xfrm>
            </p:contentPart>
          </mc:Choice>
          <mc:Fallback xmlns="">
            <p:pic>
              <p:nvPicPr>
                <p:cNvPr id="79897" name="Ink 79896">
                  <a:extLst>
                    <a:ext uri="{FF2B5EF4-FFF2-40B4-BE49-F238E27FC236}">
                      <a16:creationId xmlns:a16="http://schemas.microsoft.com/office/drawing/2014/main" id="{EC62CCF7-2F1B-94FF-4C96-A29250C46E1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8510" y="5964083"/>
                  <a:ext cx="624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898" name="Ink 79897">
                  <a:extLst>
                    <a:ext uri="{FF2B5EF4-FFF2-40B4-BE49-F238E27FC236}">
                      <a16:creationId xmlns:a16="http://schemas.microsoft.com/office/drawing/2014/main" id="{EA365C93-1D90-2C22-A067-71F244D4C888}"/>
                    </a:ext>
                  </a:extLst>
                </p14:cNvPr>
                <p14:cNvContentPartPr/>
                <p14:nvPr/>
              </p14:nvContentPartPr>
              <p14:xfrm>
                <a:off x="1250710" y="6142283"/>
                <a:ext cx="254880" cy="231480"/>
              </p14:xfrm>
            </p:contentPart>
          </mc:Choice>
          <mc:Fallback xmlns="">
            <p:pic>
              <p:nvPicPr>
                <p:cNvPr id="79898" name="Ink 79897">
                  <a:extLst>
                    <a:ext uri="{FF2B5EF4-FFF2-40B4-BE49-F238E27FC236}">
                      <a16:creationId xmlns:a16="http://schemas.microsoft.com/office/drawing/2014/main" id="{EA365C93-1D90-2C22-A067-71F244D4C88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241710" y="6133643"/>
                  <a:ext cx="272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899" name="Ink 79898">
                  <a:extLst>
                    <a:ext uri="{FF2B5EF4-FFF2-40B4-BE49-F238E27FC236}">
                      <a16:creationId xmlns:a16="http://schemas.microsoft.com/office/drawing/2014/main" id="{D4365862-D607-296C-E0B3-42866D0C5CBC}"/>
                    </a:ext>
                  </a:extLst>
                </p14:cNvPr>
                <p14:cNvContentPartPr/>
                <p14:nvPr/>
              </p14:nvContentPartPr>
              <p14:xfrm>
                <a:off x="1563910" y="6213923"/>
                <a:ext cx="136080" cy="241200"/>
              </p14:xfrm>
            </p:contentPart>
          </mc:Choice>
          <mc:Fallback xmlns="">
            <p:pic>
              <p:nvPicPr>
                <p:cNvPr id="79899" name="Ink 79898">
                  <a:extLst>
                    <a:ext uri="{FF2B5EF4-FFF2-40B4-BE49-F238E27FC236}">
                      <a16:creationId xmlns:a16="http://schemas.microsoft.com/office/drawing/2014/main" id="{D4365862-D607-296C-E0B3-42866D0C5CB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54910" y="6205283"/>
                  <a:ext cx="153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900" name="Ink 79899">
                  <a:extLst>
                    <a:ext uri="{FF2B5EF4-FFF2-40B4-BE49-F238E27FC236}">
                      <a16:creationId xmlns:a16="http://schemas.microsoft.com/office/drawing/2014/main" id="{D783D53E-AB6A-9DCD-CA06-4739E7CB1D4F}"/>
                    </a:ext>
                  </a:extLst>
                </p14:cNvPr>
                <p14:cNvContentPartPr/>
                <p14:nvPr/>
              </p14:nvContentPartPr>
              <p14:xfrm>
                <a:off x="1587670" y="6381683"/>
                <a:ext cx="78480" cy="13680"/>
              </p14:xfrm>
            </p:contentPart>
          </mc:Choice>
          <mc:Fallback xmlns="">
            <p:pic>
              <p:nvPicPr>
                <p:cNvPr id="79900" name="Ink 79899">
                  <a:extLst>
                    <a:ext uri="{FF2B5EF4-FFF2-40B4-BE49-F238E27FC236}">
                      <a16:creationId xmlns:a16="http://schemas.microsoft.com/office/drawing/2014/main" id="{D783D53E-AB6A-9DCD-CA06-4739E7CB1D4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579030" y="6373043"/>
                  <a:ext cx="96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9901" name="Ink 79900">
                  <a:extLst>
                    <a:ext uri="{FF2B5EF4-FFF2-40B4-BE49-F238E27FC236}">
                      <a16:creationId xmlns:a16="http://schemas.microsoft.com/office/drawing/2014/main" id="{86236931-1FFB-D8C4-171A-A550DDD57EF7}"/>
                    </a:ext>
                  </a:extLst>
                </p14:cNvPr>
                <p14:cNvContentPartPr/>
                <p14:nvPr/>
              </p14:nvContentPartPr>
              <p14:xfrm>
                <a:off x="1699990" y="5534963"/>
                <a:ext cx="190440" cy="1001520"/>
              </p14:xfrm>
            </p:contentPart>
          </mc:Choice>
          <mc:Fallback xmlns="">
            <p:pic>
              <p:nvPicPr>
                <p:cNvPr id="79901" name="Ink 79900">
                  <a:extLst>
                    <a:ext uri="{FF2B5EF4-FFF2-40B4-BE49-F238E27FC236}">
                      <a16:creationId xmlns:a16="http://schemas.microsoft.com/office/drawing/2014/main" id="{86236931-1FFB-D8C4-171A-A550DDD57EF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690990" y="5526323"/>
                  <a:ext cx="208080" cy="10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9902" name="Ink 79901">
                  <a:extLst>
                    <a:ext uri="{FF2B5EF4-FFF2-40B4-BE49-F238E27FC236}">
                      <a16:creationId xmlns:a16="http://schemas.microsoft.com/office/drawing/2014/main" id="{1BF27951-3B04-14EC-B20E-245BC920AF83}"/>
                    </a:ext>
                  </a:extLst>
                </p14:cNvPr>
                <p14:cNvContentPartPr/>
                <p14:nvPr/>
              </p14:nvContentPartPr>
              <p14:xfrm>
                <a:off x="871270" y="5685443"/>
                <a:ext cx="235440" cy="827280"/>
              </p14:xfrm>
            </p:contentPart>
          </mc:Choice>
          <mc:Fallback xmlns="">
            <p:pic>
              <p:nvPicPr>
                <p:cNvPr id="79902" name="Ink 79901">
                  <a:extLst>
                    <a:ext uri="{FF2B5EF4-FFF2-40B4-BE49-F238E27FC236}">
                      <a16:creationId xmlns:a16="http://schemas.microsoft.com/office/drawing/2014/main" id="{1BF27951-3B04-14EC-B20E-245BC920AF8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2270" y="5676803"/>
                  <a:ext cx="253080" cy="84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906" name="Group 79905">
            <a:extLst>
              <a:ext uri="{FF2B5EF4-FFF2-40B4-BE49-F238E27FC236}">
                <a16:creationId xmlns:a16="http://schemas.microsoft.com/office/drawing/2014/main" id="{258BA40E-43E6-F56A-9879-AF1410BD1F5F}"/>
              </a:ext>
            </a:extLst>
          </p:cNvPr>
          <p:cNvGrpSpPr/>
          <p:nvPr/>
        </p:nvGrpSpPr>
        <p:grpSpPr>
          <a:xfrm>
            <a:off x="2194630" y="5970563"/>
            <a:ext cx="145440" cy="80280"/>
            <a:chOff x="2194630" y="5970563"/>
            <a:chExt cx="14544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904" name="Ink 79903">
                  <a:extLst>
                    <a:ext uri="{FF2B5EF4-FFF2-40B4-BE49-F238E27FC236}">
                      <a16:creationId xmlns:a16="http://schemas.microsoft.com/office/drawing/2014/main" id="{CD5E4FA1-3FE7-4147-7F80-93CD8F87D433}"/>
                    </a:ext>
                  </a:extLst>
                </p14:cNvPr>
                <p14:cNvContentPartPr/>
                <p14:nvPr/>
              </p14:nvContentPartPr>
              <p14:xfrm>
                <a:off x="2194630" y="5970563"/>
                <a:ext cx="128880" cy="2880"/>
              </p14:xfrm>
            </p:contentPart>
          </mc:Choice>
          <mc:Fallback xmlns="">
            <p:pic>
              <p:nvPicPr>
                <p:cNvPr id="79904" name="Ink 79903">
                  <a:extLst>
                    <a:ext uri="{FF2B5EF4-FFF2-40B4-BE49-F238E27FC236}">
                      <a16:creationId xmlns:a16="http://schemas.microsoft.com/office/drawing/2014/main" id="{CD5E4FA1-3FE7-4147-7F80-93CD8F87D4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85990" y="5961923"/>
                  <a:ext cx="146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9905" name="Ink 79904">
                  <a:extLst>
                    <a:ext uri="{FF2B5EF4-FFF2-40B4-BE49-F238E27FC236}">
                      <a16:creationId xmlns:a16="http://schemas.microsoft.com/office/drawing/2014/main" id="{3FB98151-1E7B-40F6-BAAF-4C3F42B23DF7}"/>
                    </a:ext>
                  </a:extLst>
                </p14:cNvPr>
                <p14:cNvContentPartPr/>
                <p14:nvPr/>
              </p14:nvContentPartPr>
              <p14:xfrm>
                <a:off x="2213350" y="6050483"/>
                <a:ext cx="126720" cy="360"/>
              </p14:xfrm>
            </p:contentPart>
          </mc:Choice>
          <mc:Fallback xmlns="">
            <p:pic>
              <p:nvPicPr>
                <p:cNvPr id="79905" name="Ink 79904">
                  <a:extLst>
                    <a:ext uri="{FF2B5EF4-FFF2-40B4-BE49-F238E27FC236}">
                      <a16:creationId xmlns:a16="http://schemas.microsoft.com/office/drawing/2014/main" id="{3FB98151-1E7B-40F6-BAAF-4C3F42B23DF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04350" y="6041843"/>
                  <a:ext cx="14436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9907" name="TextBox 79906">
            <a:extLst>
              <a:ext uri="{FF2B5EF4-FFF2-40B4-BE49-F238E27FC236}">
                <a16:creationId xmlns:a16="http://schemas.microsoft.com/office/drawing/2014/main" id="{B16BC5BA-8E1D-AA18-122B-AD9A59780E83}"/>
              </a:ext>
            </a:extLst>
          </p:cNvPr>
          <p:cNvSpPr txBox="1"/>
          <p:nvPr/>
        </p:nvSpPr>
        <p:spPr>
          <a:xfrm>
            <a:off x="6940237" y="4203830"/>
            <a:ext cx="1999265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800" dirty="0"/>
              <a:t>We will later see</a:t>
            </a:r>
          </a:p>
          <a:p>
            <a:pPr algn="l">
              <a:buNone/>
            </a:pPr>
            <a:r>
              <a:rPr lang="en-US" sz="1800" dirty="0"/>
              <a:t>(</a:t>
            </a:r>
            <a:r>
              <a:rPr lang="en-US" sz="1800" dirty="0" err="1"/>
              <a:t>Lec</a:t>
            </a:r>
            <a:r>
              <a:rPr lang="en-US" sz="1800" dirty="0"/>
              <a:t> 07)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5E4DC92-1F94-DE77-7A37-9D4BFF7F1DC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43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29"/>
    </mc:Choice>
    <mc:Fallback xmlns="">
      <p:transition spd="slow" advTm="102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3"/>
          <p:cNvSpPr txBox="1">
            <a:spLocks noChangeArrowheads="1"/>
          </p:cNvSpPr>
          <p:nvPr/>
        </p:nvSpPr>
        <p:spPr bwMode="auto">
          <a:xfrm>
            <a:off x="2826267" y="152400"/>
            <a:ext cx="4232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Nonequilibrium Noise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14604"/>
            <a:ext cx="2590800" cy="476250"/>
          </a:xfrm>
        </p:spPr>
        <p:txBody>
          <a:bodyPr/>
          <a:lstStyle/>
          <a:p>
            <a:pPr>
              <a:defRPr/>
            </a:pPr>
            <a:fld id="{0F4E21E8-E98A-5642-BFE8-2DAD7EC709D7}" type="slidenum">
              <a:rPr lang="en-US" sz="2000" smtClean="0"/>
              <a:pPr>
                <a:defRPr/>
              </a:pPr>
              <a:t>7</a:t>
            </a:fld>
            <a:endParaRPr lang="en-US" sz="2000"/>
          </a:p>
        </p:txBody>
      </p:sp>
      <p:pic>
        <p:nvPicPr>
          <p:cNvPr id="3" name="Picture 4" descr="Myosin GIFs - Get the best GIF on GIPHY">
            <a:extLst>
              <a:ext uri="{FF2B5EF4-FFF2-40B4-BE49-F238E27FC236}">
                <a16:creationId xmlns:a16="http://schemas.microsoft.com/office/drawing/2014/main" id="{3FCD204D-A7B5-EB4E-3321-9D094057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83" y="737175"/>
            <a:ext cx="2033887" cy="20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9FB49-A246-5FEF-3F73-D0B3C6548DB9}"/>
              </a:ext>
            </a:extLst>
          </p:cNvPr>
          <p:cNvSpPr txBox="1"/>
          <p:nvPr/>
        </p:nvSpPr>
        <p:spPr>
          <a:xfrm>
            <a:off x="3652345" y="944627"/>
            <a:ext cx="27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highlight>
                  <a:srgbClr val="FFFF00"/>
                </a:highlight>
              </a:rPr>
              <a:t>Hydrolysis of ATP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5FFAF-5A5E-3745-199D-4C552CF1F5F7}"/>
              </a:ext>
            </a:extLst>
          </p:cNvPr>
          <p:cNvSpPr txBox="1"/>
          <p:nvPr/>
        </p:nvSpPr>
        <p:spPr>
          <a:xfrm>
            <a:off x="4927390" y="1900047"/>
            <a:ext cx="3921865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/>
              <a:t>We deplete </a:t>
            </a:r>
            <a:r>
              <a:rPr lang="en-US" dirty="0" err="1"/>
              <a:t>n</a:t>
            </a:r>
            <a:r>
              <a:rPr lang="en-US" baseline="-25000" dirty="0" err="1"/>
              <a:t>A</a:t>
            </a:r>
            <a:r>
              <a:rPr lang="en-US" dirty="0"/>
              <a:t> quickly </a:t>
            </a:r>
          </a:p>
          <a:p>
            <a:pPr algn="l">
              <a:buNone/>
            </a:pPr>
            <a:r>
              <a:rPr lang="en-US" dirty="0"/>
              <a:t>till </a:t>
            </a:r>
            <a:r>
              <a:rPr lang="en-US" dirty="0" err="1"/>
              <a:t>n</a:t>
            </a:r>
            <a:r>
              <a:rPr lang="en-US" baseline="-25000" dirty="0" err="1"/>
              <a:t>A</a:t>
            </a:r>
            <a:r>
              <a:rPr lang="en-US" dirty="0"/>
              <a:t> &lt;&lt; </a:t>
            </a:r>
            <a:r>
              <a:rPr lang="en-US" dirty="0" err="1"/>
              <a:t>n</a:t>
            </a:r>
            <a:r>
              <a:rPr lang="en-US" baseline="-25000" dirty="0" err="1"/>
              <a:t>B</a:t>
            </a:r>
            <a:endParaRPr lang="en-US" baseline="-25000" dirty="0"/>
          </a:p>
          <a:p>
            <a:pPr algn="l">
              <a:buNone/>
            </a:pPr>
            <a:endParaRPr lang="en-US" baseline="-25000" dirty="0"/>
          </a:p>
          <a:p>
            <a:pPr algn="l">
              <a:buNone/>
            </a:pPr>
            <a:r>
              <a:rPr lang="en-US" dirty="0"/>
              <a:t>So to keep this going, need to replenish </a:t>
            </a:r>
            <a:r>
              <a:rPr lang="en-US" dirty="0" err="1"/>
              <a:t>n</a:t>
            </a:r>
            <a:r>
              <a:rPr lang="en-US" baseline="-25000" dirty="0" err="1"/>
              <a:t>A</a:t>
            </a:r>
            <a:endParaRPr lang="en-US" baseline="-25000" dirty="0"/>
          </a:p>
          <a:p>
            <a:pPr algn="l">
              <a:buNone/>
            </a:pPr>
            <a:r>
              <a:rPr lang="en-US" dirty="0"/>
              <a:t>(Maxwell’s demon)</a:t>
            </a:r>
          </a:p>
          <a:p>
            <a:pPr algn="l">
              <a:buNone/>
            </a:pPr>
            <a:endParaRPr lang="en-US" baseline="-25000" dirty="0"/>
          </a:p>
          <a:p>
            <a:pPr algn="l">
              <a:buNone/>
            </a:pPr>
            <a:r>
              <a:rPr lang="en-US" dirty="0"/>
              <a:t>This is what the battery does, and the resetting/</a:t>
            </a:r>
          </a:p>
          <a:p>
            <a:pPr algn="l">
              <a:buNone/>
            </a:pPr>
            <a:r>
              <a:rPr lang="en-US" dirty="0"/>
              <a:t>erasure uses up the energy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11CB21-B10B-BE90-0FC4-CB861CA15A6B}"/>
              </a:ext>
            </a:extLst>
          </p:cNvPr>
          <p:cNvGrpSpPr/>
          <p:nvPr/>
        </p:nvGrpSpPr>
        <p:grpSpPr>
          <a:xfrm>
            <a:off x="2268430" y="4051043"/>
            <a:ext cx="1820520" cy="2459160"/>
            <a:chOff x="2268430" y="4051043"/>
            <a:chExt cx="1820520" cy="24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E518A7A-FF8D-E43A-6F88-EF9A10B71E75}"/>
                    </a:ext>
                  </a:extLst>
                </p14:cNvPr>
                <p14:cNvContentPartPr/>
                <p14:nvPr/>
              </p14:nvContentPartPr>
              <p14:xfrm>
                <a:off x="2268430" y="4051043"/>
                <a:ext cx="1820520" cy="207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E518A7A-FF8D-E43A-6F88-EF9A10B71E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9430" y="4042043"/>
                  <a:ext cx="1838160" cy="20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D35F45D-DA7C-3370-DDF7-72CBDEC4A2F3}"/>
                    </a:ext>
                  </a:extLst>
                </p14:cNvPr>
                <p14:cNvContentPartPr/>
                <p14:nvPr/>
              </p14:nvContentPartPr>
              <p14:xfrm>
                <a:off x="2423590" y="5234003"/>
                <a:ext cx="213840" cy="307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D35F45D-DA7C-3370-DDF7-72CBDEC4A2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4950" y="5225003"/>
                  <a:ext cx="231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B1B50F-2DD0-8D1A-2DEF-DCF922B3A841}"/>
                    </a:ext>
                  </a:extLst>
                </p14:cNvPr>
                <p14:cNvContentPartPr/>
                <p14:nvPr/>
              </p14:nvContentPartPr>
              <p14:xfrm>
                <a:off x="2429350" y="5383043"/>
                <a:ext cx="156240" cy="2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B1B50F-2DD0-8D1A-2DEF-DCF922B3A8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20710" y="5374403"/>
                  <a:ext cx="173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1207F70-504C-1C71-650F-AE0B7D8760E5}"/>
                    </a:ext>
                  </a:extLst>
                </p14:cNvPr>
                <p14:cNvContentPartPr/>
                <p14:nvPr/>
              </p14:nvContentPartPr>
              <p14:xfrm>
                <a:off x="3470830" y="6202763"/>
                <a:ext cx="143640" cy="307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1207F70-504C-1C71-650F-AE0B7D8760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61830" y="6194123"/>
                  <a:ext cx="161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58D8E7-B454-1AF9-7A4A-EF9FF3E42A46}"/>
                    </a:ext>
                  </a:extLst>
                </p14:cNvPr>
                <p14:cNvContentPartPr/>
                <p14:nvPr/>
              </p14:nvContentPartPr>
              <p14:xfrm>
                <a:off x="2478670" y="4848083"/>
                <a:ext cx="32400" cy="64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58D8E7-B454-1AF9-7A4A-EF9FF3E42A4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69670" y="4839083"/>
                  <a:ext cx="50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D98BC5A-02AF-91C6-FA17-590F63FB3771}"/>
                    </a:ext>
                  </a:extLst>
                </p14:cNvPr>
                <p14:cNvContentPartPr/>
                <p14:nvPr/>
              </p14:nvContentPartPr>
              <p14:xfrm>
                <a:off x="2544910" y="4682483"/>
                <a:ext cx="25200" cy="32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D98BC5A-02AF-91C6-FA17-590F63FB377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6270" y="4673843"/>
                  <a:ext cx="42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FEC07DB-5E51-C0FA-ECD5-C43840C4B20F}"/>
                    </a:ext>
                  </a:extLst>
                </p14:cNvPr>
                <p14:cNvContentPartPr/>
                <p14:nvPr/>
              </p14:nvContentPartPr>
              <p14:xfrm>
                <a:off x="2627710" y="4835123"/>
                <a:ext cx="20880" cy="4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FEC07DB-5E51-C0FA-ECD5-C43840C4B2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19070" y="4826123"/>
                  <a:ext cx="38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0EF360E-A359-2EBA-D6F6-452E82ED84B7}"/>
                    </a:ext>
                  </a:extLst>
                </p14:cNvPr>
                <p14:cNvContentPartPr/>
                <p14:nvPr/>
              </p14:nvContentPartPr>
              <p14:xfrm>
                <a:off x="3459310" y="5526323"/>
                <a:ext cx="34200" cy="34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0EF360E-A359-2EBA-D6F6-452E82ED84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50310" y="5517323"/>
                  <a:ext cx="51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D465409-DBA2-250C-7630-4E7D3A47CBD4}"/>
                    </a:ext>
                  </a:extLst>
                </p14:cNvPr>
                <p14:cNvContentPartPr/>
                <p14:nvPr/>
              </p14:nvContentPartPr>
              <p14:xfrm>
                <a:off x="3510070" y="5657003"/>
                <a:ext cx="30240" cy="68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D465409-DBA2-250C-7630-4E7D3A47CBD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01430" y="5648363"/>
                  <a:ext cx="47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A7EAD3-EE62-DA9E-7550-BC6E018AC749}"/>
                    </a:ext>
                  </a:extLst>
                </p14:cNvPr>
                <p14:cNvContentPartPr/>
                <p14:nvPr/>
              </p14:nvContentPartPr>
              <p14:xfrm>
                <a:off x="3663430" y="5680763"/>
                <a:ext cx="45360" cy="42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A7EAD3-EE62-DA9E-7550-BC6E018AC7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54790" y="5672123"/>
                  <a:ext cx="63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DC0C30-62C1-59DD-5E3C-4AC8604CA587}"/>
                    </a:ext>
                  </a:extLst>
                </p14:cNvPr>
                <p14:cNvContentPartPr/>
                <p14:nvPr/>
              </p14:nvContentPartPr>
              <p14:xfrm>
                <a:off x="3633910" y="5868683"/>
                <a:ext cx="58320" cy="59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DC0C30-62C1-59DD-5E3C-4AC8604CA58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25270" y="5860043"/>
                  <a:ext cx="75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FC351C1-C893-25B6-55BA-FDF11427F2D3}"/>
                    </a:ext>
                  </a:extLst>
                </p14:cNvPr>
                <p14:cNvContentPartPr/>
                <p14:nvPr/>
              </p14:nvContentPartPr>
              <p14:xfrm>
                <a:off x="3517990" y="5936363"/>
                <a:ext cx="43920" cy="52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FC351C1-C893-25B6-55BA-FDF11427F2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08990" y="5927723"/>
                  <a:ext cx="61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F286F8-BEDF-8D22-09F4-9DE0E8E7863F}"/>
                    </a:ext>
                  </a:extLst>
                </p14:cNvPr>
                <p14:cNvContentPartPr/>
                <p14:nvPr/>
              </p14:nvContentPartPr>
              <p14:xfrm>
                <a:off x="3424030" y="5829443"/>
                <a:ext cx="44280" cy="34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F286F8-BEDF-8D22-09F4-9DE0E8E786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15390" y="5820803"/>
                  <a:ext cx="61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922ABB2-0B81-D62B-49CC-56F5D32DB9EC}"/>
                    </a:ext>
                  </a:extLst>
                </p14:cNvPr>
                <p14:cNvContentPartPr/>
                <p14:nvPr/>
              </p14:nvContentPartPr>
              <p14:xfrm>
                <a:off x="3341590" y="5681123"/>
                <a:ext cx="39960" cy="2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922ABB2-0B81-D62B-49CC-56F5D32DB9E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32950" y="5672483"/>
                  <a:ext cx="57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EC0DAEF-0A80-8B11-0DD3-03D3A4EDE418}"/>
                    </a:ext>
                  </a:extLst>
                </p14:cNvPr>
                <p14:cNvContentPartPr/>
                <p14:nvPr/>
              </p14:nvContentPartPr>
              <p14:xfrm>
                <a:off x="3552910" y="5803523"/>
                <a:ext cx="53280" cy="3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C0DAEF-0A80-8B11-0DD3-03D3A4EDE4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44270" y="5794523"/>
                  <a:ext cx="70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DBDB38-A8C4-7959-2887-39814590F6AA}"/>
                    </a:ext>
                  </a:extLst>
                </p14:cNvPr>
                <p14:cNvContentPartPr/>
                <p14:nvPr/>
              </p14:nvContentPartPr>
              <p14:xfrm>
                <a:off x="3634630" y="5563403"/>
                <a:ext cx="45360" cy="33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DBDB38-A8C4-7959-2887-39814590F6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25630" y="5554763"/>
                  <a:ext cx="6300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D77C6A-8AB6-7C71-615D-03AF146C1420}"/>
                  </a:ext>
                </a:extLst>
              </p14:cNvPr>
              <p14:cNvContentPartPr/>
              <p14:nvPr/>
            </p14:nvContentPartPr>
            <p14:xfrm>
              <a:off x="2506030" y="4263803"/>
              <a:ext cx="44280" cy="30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D77C6A-8AB6-7C71-615D-03AF146C142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7030" y="4255163"/>
                <a:ext cx="6192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590DF29D-235E-7F0C-72EB-AACD1853479E}"/>
              </a:ext>
            </a:extLst>
          </p:cNvPr>
          <p:cNvGrpSpPr/>
          <p:nvPr/>
        </p:nvGrpSpPr>
        <p:grpSpPr>
          <a:xfrm>
            <a:off x="2448070" y="4419683"/>
            <a:ext cx="62640" cy="67680"/>
            <a:chOff x="2448070" y="4419683"/>
            <a:chExt cx="6264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953DDDD-D205-8757-7091-6C8AD848632F}"/>
                    </a:ext>
                  </a:extLst>
                </p14:cNvPr>
                <p14:cNvContentPartPr/>
                <p14:nvPr/>
              </p14:nvContentPartPr>
              <p14:xfrm>
                <a:off x="2474710" y="4419683"/>
                <a:ext cx="36000" cy="67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953DDDD-D205-8757-7091-6C8AD84863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65710" y="4411043"/>
                  <a:ext cx="5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825C56-DD7E-403E-C38D-490B0A184866}"/>
                    </a:ext>
                  </a:extLst>
                </p14:cNvPr>
                <p14:cNvContentPartPr/>
                <p14:nvPr/>
              </p14:nvContentPartPr>
              <p14:xfrm>
                <a:off x="2448070" y="4426163"/>
                <a:ext cx="30600" cy="53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825C56-DD7E-403E-C38D-490B0A1848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39430" y="4417523"/>
                  <a:ext cx="4824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A6EE028-5CF6-E2FC-C4E9-0AABA7D4DA8F}"/>
                  </a:ext>
                </a:extLst>
              </p14:cNvPr>
              <p14:cNvContentPartPr/>
              <p14:nvPr/>
            </p14:nvContentPartPr>
            <p14:xfrm>
              <a:off x="2646790" y="4425083"/>
              <a:ext cx="46440" cy="48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A6EE028-5CF6-E2FC-C4E9-0AABA7D4DA8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38150" y="4416443"/>
                <a:ext cx="64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E6C548-EC74-C007-08F8-FB995370D1A5}"/>
                  </a:ext>
                </a:extLst>
              </p14:cNvPr>
              <p14:cNvContentPartPr/>
              <p14:nvPr/>
            </p14:nvContentPartPr>
            <p14:xfrm>
              <a:off x="2359870" y="4247243"/>
              <a:ext cx="23040" cy="50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E6C548-EC74-C007-08F8-FB995370D1A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50870" y="4238243"/>
                <a:ext cx="406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084BED-9624-3536-A4E2-A2EF0BFD03DA}"/>
                  </a:ext>
                </a:extLst>
              </p14:cNvPr>
              <p14:cNvContentPartPr/>
              <p14:nvPr/>
            </p14:nvContentPartPr>
            <p14:xfrm>
              <a:off x="2732830" y="4178123"/>
              <a:ext cx="60840" cy="25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084BED-9624-3536-A4E2-A2EF0BFD03D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24190" y="4169483"/>
                <a:ext cx="7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C44B23-F257-5DF7-C82F-00A772614914}"/>
                  </a:ext>
                </a:extLst>
              </p14:cNvPr>
              <p14:cNvContentPartPr/>
              <p14:nvPr/>
            </p14:nvContentPartPr>
            <p14:xfrm>
              <a:off x="2804470" y="4444523"/>
              <a:ext cx="44280" cy="58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C44B23-F257-5DF7-C82F-00A7726149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95470" y="4435523"/>
                <a:ext cx="619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33FAA75-1D4C-B634-9BA7-61CEA9B5489C}"/>
                  </a:ext>
                </a:extLst>
              </p14:cNvPr>
              <p14:cNvContentPartPr/>
              <p14:nvPr/>
            </p14:nvContentPartPr>
            <p14:xfrm>
              <a:off x="2493070" y="4015403"/>
              <a:ext cx="41040" cy="71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33FAA75-1D4C-B634-9BA7-61CEA9B548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84430" y="4006763"/>
                <a:ext cx="586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CDFC8B7-413D-DAE1-3473-8C4A006BF1DF}"/>
                  </a:ext>
                </a:extLst>
              </p14:cNvPr>
              <p14:cNvContentPartPr/>
              <p14:nvPr/>
            </p14:nvContentPartPr>
            <p14:xfrm>
              <a:off x="2666230" y="4616243"/>
              <a:ext cx="60480" cy="54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CDFC8B7-413D-DAE1-3473-8C4A006BF1D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57590" y="4607603"/>
                <a:ext cx="781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9233FEA-3C3C-FF19-34D7-4614C9EBCD98}"/>
                  </a:ext>
                </a:extLst>
              </p14:cNvPr>
              <p14:cNvContentPartPr/>
              <p14:nvPr/>
            </p14:nvContentPartPr>
            <p14:xfrm>
              <a:off x="2415310" y="3898763"/>
              <a:ext cx="19080" cy="28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9233FEA-3C3C-FF19-34D7-4614C9EBCD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06670" y="3890123"/>
                <a:ext cx="36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DAD66AB-0822-9247-B904-86281F23BA87}"/>
                  </a:ext>
                </a:extLst>
              </p14:cNvPr>
              <p14:cNvContentPartPr/>
              <p14:nvPr/>
            </p14:nvContentPartPr>
            <p14:xfrm>
              <a:off x="2701870" y="3872843"/>
              <a:ext cx="28440" cy="59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DAD66AB-0822-9247-B904-86281F23BA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92870" y="3864203"/>
                <a:ext cx="460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6B10C3D-70E8-1DE1-119E-04AB2097FCFB}"/>
                  </a:ext>
                </a:extLst>
              </p14:cNvPr>
              <p14:cNvContentPartPr/>
              <p14:nvPr/>
            </p14:nvContentPartPr>
            <p14:xfrm>
              <a:off x="2647510" y="3999203"/>
              <a:ext cx="27000" cy="25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6B10C3D-70E8-1DE1-119E-04AB2097FCF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38510" y="3990203"/>
                <a:ext cx="446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D06AB1-3C6B-C91A-A860-B705EFEB557E}"/>
                  </a:ext>
                </a:extLst>
              </p14:cNvPr>
              <p14:cNvContentPartPr/>
              <p14:nvPr/>
            </p14:nvContentPartPr>
            <p14:xfrm>
              <a:off x="2818870" y="4035923"/>
              <a:ext cx="26280" cy="7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D06AB1-3C6B-C91A-A860-B705EFEB557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10230" y="4026923"/>
                <a:ext cx="4392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5B87640A-820E-EA81-24C1-52B438C5580E}"/>
              </a:ext>
            </a:extLst>
          </p:cNvPr>
          <p:cNvGrpSpPr/>
          <p:nvPr/>
        </p:nvGrpSpPr>
        <p:grpSpPr>
          <a:xfrm>
            <a:off x="1774150" y="3734603"/>
            <a:ext cx="525600" cy="315360"/>
            <a:chOff x="1774150" y="3734603"/>
            <a:chExt cx="52560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4386D0F-ADCA-CA43-C210-AD55458F4BF5}"/>
                    </a:ext>
                  </a:extLst>
                </p14:cNvPr>
                <p14:cNvContentPartPr/>
                <p14:nvPr/>
              </p14:nvContentPartPr>
              <p14:xfrm>
                <a:off x="1774150" y="3791843"/>
                <a:ext cx="520200" cy="258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4386D0F-ADCA-CA43-C210-AD55458F4BF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65510" y="3782843"/>
                  <a:ext cx="537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2E4C49B-A9EA-70D7-A3B3-7135F517AEF0}"/>
                    </a:ext>
                  </a:extLst>
                </p14:cNvPr>
                <p14:cNvContentPartPr/>
                <p14:nvPr/>
              </p14:nvContentPartPr>
              <p14:xfrm>
                <a:off x="2143510" y="3734603"/>
                <a:ext cx="156240" cy="167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2E4C49B-A9EA-70D7-A3B3-7135F517AE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34510" y="3725963"/>
                  <a:ext cx="17388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8EE709C-8771-7855-B933-EEB3164E26FA}"/>
                  </a:ext>
                </a:extLst>
              </p14:cNvPr>
              <p14:cNvContentPartPr/>
              <p14:nvPr/>
            </p14:nvContentPartPr>
            <p14:xfrm>
              <a:off x="823030" y="3795803"/>
              <a:ext cx="176400" cy="31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8EE709C-8771-7855-B933-EEB3164E26F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14030" y="3786803"/>
                <a:ext cx="19404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F654DC89-0CFF-0594-B66B-48ADAF3D6883}"/>
              </a:ext>
            </a:extLst>
          </p:cNvPr>
          <p:cNvGrpSpPr/>
          <p:nvPr/>
        </p:nvGrpSpPr>
        <p:grpSpPr>
          <a:xfrm>
            <a:off x="1051990" y="3823883"/>
            <a:ext cx="664200" cy="458640"/>
            <a:chOff x="1051990" y="3823883"/>
            <a:chExt cx="66420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B39E25C-48B6-A925-5F96-009C5C2544BC}"/>
                    </a:ext>
                  </a:extLst>
                </p14:cNvPr>
                <p14:cNvContentPartPr/>
                <p14:nvPr/>
              </p14:nvContentPartPr>
              <p14:xfrm>
                <a:off x="1051990" y="3823883"/>
                <a:ext cx="664200" cy="458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B39E25C-48B6-A925-5F96-009C5C2544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2990" y="3815243"/>
                  <a:ext cx="6818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3F6CD2-C1FC-B11F-97E6-AF60D51FFDDA}"/>
                    </a:ext>
                  </a:extLst>
                </p14:cNvPr>
                <p14:cNvContentPartPr/>
                <p14:nvPr/>
              </p14:nvContentPartPr>
              <p14:xfrm>
                <a:off x="1056670" y="3905963"/>
                <a:ext cx="315000" cy="8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3F6CD2-C1FC-B11F-97E6-AF60D51FFD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8030" y="3897323"/>
                  <a:ext cx="332640" cy="105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69E1B5C-E1AB-DB14-3285-5F58B1EB62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82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57"/>
    </mc:Choice>
    <mc:Fallback xmlns="">
      <p:transition spd="slow" advTm="48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2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3|7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2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2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25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31935</TotalTime>
  <Words>189</Words>
  <Application>Microsoft Macintosh PowerPoint</Application>
  <PresentationFormat>On-screen Show (4:3)</PresentationFormat>
  <Paragraphs>42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2159</cp:revision>
  <cp:lastPrinted>2020-01-02T19:55:03Z</cp:lastPrinted>
  <dcterms:created xsi:type="dcterms:W3CDTF">2003-03-02T22:33:52Z</dcterms:created>
  <dcterms:modified xsi:type="dcterms:W3CDTF">2023-09-12T16:27:05Z</dcterms:modified>
</cp:coreProperties>
</file>