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tags/tag3.xml" ContentType="application/vnd.openxmlformats-officedocument.presentationml.tags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tags/tag4.xml" ContentType="application/vnd.openxmlformats-officedocument.presentationml.tags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tags/tag5.xml" ContentType="application/vnd.openxmlformats-officedocument.presentationml.tags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tags/tag6.xml" ContentType="application/vnd.openxmlformats-officedocument.presentationml.tags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5"/>
  </p:notesMasterIdLst>
  <p:handoutMasterIdLst>
    <p:handoutMasterId r:id="rId26"/>
  </p:handoutMasterIdLst>
  <p:sldIdLst>
    <p:sldId id="898" r:id="rId2"/>
    <p:sldId id="895" r:id="rId3"/>
    <p:sldId id="916" r:id="rId4"/>
    <p:sldId id="920" r:id="rId5"/>
    <p:sldId id="921" r:id="rId6"/>
    <p:sldId id="906" r:id="rId7"/>
    <p:sldId id="907" r:id="rId8"/>
    <p:sldId id="885" r:id="rId9"/>
    <p:sldId id="893" r:id="rId10"/>
    <p:sldId id="894" r:id="rId11"/>
    <p:sldId id="887" r:id="rId12"/>
    <p:sldId id="884" r:id="rId13"/>
    <p:sldId id="922" r:id="rId14"/>
    <p:sldId id="896" r:id="rId15"/>
    <p:sldId id="901" r:id="rId16"/>
    <p:sldId id="902" r:id="rId17"/>
    <p:sldId id="903" r:id="rId18"/>
    <p:sldId id="904" r:id="rId19"/>
    <p:sldId id="919" r:id="rId20"/>
    <p:sldId id="1440" r:id="rId21"/>
    <p:sldId id="1441" r:id="rId22"/>
    <p:sldId id="1442" r:id="rId23"/>
    <p:sldId id="1443" r:id="rId24"/>
  </p:sldIdLst>
  <p:sldSz cx="9144000" cy="6858000" type="screen4x3"/>
  <p:notesSz cx="6997700" cy="9271000"/>
  <p:custDataLst>
    <p:tags r:id="rId27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00FF"/>
    <a:srgbClr val="FFCCCC"/>
    <a:srgbClr val="99FFCC"/>
    <a:srgbClr val="FF0000"/>
    <a:srgbClr val="CC66FF"/>
    <a:srgbClr val="FF99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/>
    <p:restoredTop sz="94626"/>
  </p:normalViewPr>
  <p:slideViewPr>
    <p:cSldViewPr>
      <p:cViewPr varScale="1">
        <p:scale>
          <a:sx n="121" d="100"/>
          <a:sy n="121" d="100"/>
        </p:scale>
        <p:origin x="13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3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25 202 24575,'0'19'0,"0"3"0,0 5 0,0 6 0,0 1 0,0 12 0,0-5 0,0 12 0,0-6 0,0 7 0,0 6 0,0 19 0,0-24 0,0 18 0,0-31 0,0-1 0,0-2 0,0-16 0,0-6 0,0-5 0,0-5 0,0 1 0,0-16 0,0-16 0,0-18 0,0-19 0,5 5 0,1-11 0,5 5 0,2-33 0,-2 33 0,-5 12 0,1 1 0,3-2 0,2-18 0,-2 22 0,-4 6 0,-2 14 0,-4 5 0,0 5 0,0 5 0,0-4 0,0 7 0,0-2 0,0 3 0,0 1 0,0 0 0,0-1 0,0 1 0,0 0 0,0-1 0,0 1 0,0-1 0,3 1 0,-2-1 0,5 1 0,-5-1 0,6 4 0,-6-3 0,6 6 0,-4-5 0,5 5 0,-1-5 0,1 5 0,3-3 0,2 1 0,8 2 0,2-3 0,10 4 0,-5 0 0,11 0 0,-11 0 0,5 0 0,-10 0 0,-2 4 0,-4 0 0,-5 4 0,-3 0 0,-6 4 0,-3 0 0,0 5 0,0-1 0,-13 7 0,-4 1 0,-17 1 0,-3 5 0,-5-3 0,-1 5 0,-5 0 0,6-6 0,-4 0 0,6-7 0,6-3 0,6-3 0,6-4 0,9-1 0,-2-4 0,6-1 0,1-6 0,8-1 0,1 0 0,2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45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24575,'86'0'0,"-7"0"0,-5 0 0,-19 0 0,5 0 0,-9 0 0,-38 0 0,4 0 0,-10 0 0,-3 0 0,-1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24575,'7'-7'0,"3"1"0,7-2 0,3 0 0,-8 7 0,0-2 0,3 3 0,-2 0 0,-1 6 0,0 17 0,-8-3 0,1 27 0,-5-18 0,0 17 0,0-8 0,0-4 0,0-6 0,0-7 0,0-9 0,0 0 0,0-5 0,0 0 0,0-6 0,0-10 0,4-13 0,1-7 0,4-8 0,0 5 0,1-8 0,4 2 0,0 5 0,1 0 0,-3 11 0,0 4 0,-3 3 0,2 9 0,-3-4 0,-1 9 0,5-3 0,-4 4 0,4 0 0,-5 0 0,1 0 0,0 22 0,1-5 0,-4 32 0,-1-14 0,0 11 0,-2-6 0,2-6 0,-4-7 0,0-2 0,0-12 0,0 6 0,0-10 0,0 3 0,0-5 0,3-3 0,1-1 0,3-3 0,-3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0 520 24575,'0'22'0,"0"-9"0,0-33 0,0-17 0,5-6 0,-4-8 0,18-5 0,-16 14 0,19-7 0,-10 3 0,4 4 0,2-2 0,-3 10 0,-1 2 0,-1 14 0,-5-3 0,0 16 0,-1-6 0,1 10 0,-1-2 0,0 3 0,0 0 0,1 3 0,0 6 0,1 14 0,0 6 0,0 9 0,-3 2 0,2-2 0,-2 2 0,4-1 0,-1-4 0,-3-2 0,2-6 0,-4-4 0,5-2 0,-1-4 0,-3-1 0,2-3 0,-6-1 0,5-5 0,-5 0 0,6 1 0,-6-1 0,2 1 0,0-4 0,-2 2 0,2-5 0,-3 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8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47 24575,'-4'-6'0,"8"4"0,5-8 0,8 6 0,-5-1 0,4-2 0,-8 3 0,3-1 0,1 2 0,-4 3 0,4 0 0,-1 0 0,1 0 0,4 0 0,-4 0 0,-5 0 0,-4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24575,'29'0'0,"12"0"0,22 0 0,21 0-1777,13-12 1777,0 4 0,-44 1 0,-2 1 0,23 0-36,17 6 36,-10 0 0,3 0 0,-5 0 438,-9 0-438,-20 0 0,-4 0 0,-13 0 887,-12 0-887,-3 0 488,-7 0-488,-3 0 0,-4 0 0,-1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10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24575,'-1'-3'0,"2"-1"0,15-4 0,2-1 0,4 5 0,-1 0 0,-4 4 0,-1 0 0,1 0 0,-5 0 0,-1 0 0,-3 0 0,0 11 0,0 0 0,-3 19 0,-2-7 0,-3 9 0,0-5 0,0 0 0,0-5 0,0-4 0,0-7 0,0-4 0,0 1 0,0-10 0,4-8 0,1-17 0,8-1 0,3-10 0,1 10 0,3-10 0,3 9 0,-4 1 0,3 5 0,-5 7 0,-1 3 0,-4 4 0,-1 6 0,-3 3 0,-1 0 0,1 0 0,-1 0 0,1 3 0,0 10 0,0 9 0,1 7 0,1 7 0,-1-7 0,0 3 0,0-5 0,0-5 0,-5-1 0,4-4 0,-4-5 0,0-1 0,3-3 0,-7-4 0,4-1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1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45 245 24575,'0'7'0,"0"9"0,0-2 0,0 7 0,0-8 0,0 2 0,0-2 0,0-1 0,0 0 0,0-11 0,0-11 0,0-14 0,-9-10 0,7-6 0,-7 6 0,5 1 0,3 0 0,-3 9 0,4-3 0,-4 10 0,3 1 0,-2 3 0,3 1 0,-4 5 0,4 0 0,-4 0 0,4-1 0,3 1 0,2 3 0,2 1 0,0 3 0,5-3 0,1 2 0,3-3 0,1 4 0,4 0 0,-3 0 0,3 0 0,-4 0 0,-4 0 0,-2 0 0,1 0 0,-4 0 0,4 7 0,-7 2 0,-2 8 0,-3 0 0,0-1 0,0 1 0,0 0 0,0-1 0,0 6 0,-3-8 0,-2 6 0,-7-7 0,-1 0 0,1-2 0,-4-3 0,7 0 0,-6 0 0,6 0 0,-7 0 0,7-4 0,-2 0 0,3-4 0,0 0 0,1 0 0,3-3 0,1-1 0,3-3 0,3-1 0,1 1 0,3-1 0,1 4 0,3-3 0,2 2 0,3-3 0,5-1 0,2 5 0,-1-4 0,5 7 0,-5-3 0,6 4 0,-1 0 0,-4 0 0,-2 0 0,-4 0 0,-5 0 0,0 3 0,-4 6 0,0 3 0,-4 5 0,0-1 0,-4 1 0,0 0 0,0-1 0,0 1 0,0 0 0,-8 4 0,2-7 0,-10 6 0,3-7 0,-4 4 0,1-5 0,-1 4 0,0-7 0,0 3 0,-4-3 0,3-4 0,-4-1 0,6-4 0,-1 0 0,0 0 0,0 0 0,1-4 0,0-4 0,-1-5 0,4-4 0,1 1 0,4-1 0,-1 4 0,1 2 0,4 3 0,1-4 0,3 4 0,0-4 0,0 4 0,0 1 0,0-1 0,0 4 0,0 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15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24575,'3'-4'0,"1"1"0,12 3 0,-2 3 0,12 10 0,-7 6 0,3 14 0,2-3 0,-3 12 0,3-5 0,-5 6 0,1-3 0,0-1 0,-4 1 0,2-5 0,-8-3 0,3-4 0,-4-1 0,0-4 0,0 3 0,0-3 0,0 4 0,-4 0 0,-1 1 0,-4-1 0,0 0 0,0 0 0,0 6 0,0-10 0,0 8 0,0-13 0,0 8 0,0-3 0,0 4 0,0 1 0,0-2 0,0 1 0,0 0 0,-3-5 0,-3 5 0,-2-10 0,-1 5 0,4-6 0,-2 1 0,6-4 0,-3-2 0,4-3 0,0-1 0,0 1 0,0-1 0,0 0 0,0-1 0,0 2 0,0-1 0,-3 0 0,2 0 0,-2 0 0,3-3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2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6771 38 24575,'0'20'0,"0"-4"0,0 16 0,0 10 0,0 8 0,0 14 0,0 5 0,0 7-701,0 18 701,0 3 0,0-40 0,0 1-534,0-4 1,0 0 533,0 13 0,0 0 0,3-7 0,1 0 0,-4 8 0,1 0 0,5-9 0,0-1 0,-4 41 0,4-32 0,0-3 0,-4 3-221,5-2 1,-1-2 220,-5-2 0,11 32 0,-6-22 0,1 16 0,2-34 647,-8 22-647,8-32 1079,-8 11-1079,4-4 483,-1-3-483,-2-2 0,2 1 0,-4-12 0,0 3 0,0-9 0,0 3 0,0-4 0,0-5 0,0-1 0,0-5 0,0 0 0,0-4 0,0 0 0,0-5 0,0 1 0,-9-4 0,-11-1 0,-24-3 0,-9 0 0,-23 0 0,1 5 0,-21-3 0,43 1 0,-1-1-771,-4-1 1,-3-2 770,-10 1 0,-4 0 0,-14 0 0,0 0 0,19 0 0,-1 0 0,-25 0 0,2 0 0,33 0 0,0 0 0,-22 0 0,-3 0 0,12 0 0,0 0 0,-6 0 0,2 0 0,9 0 0,2 0 0,-6 0 0,0 0 0,9 3 0,0 0 0,-10-3 0,2 1 0,-25 10 0,17-7 0,0 0 0,-12 3 0,14 0 0,0-1-454,22-5 1,2 0 453,-8 2 0,0 0-232,11-3 0,1 0 232,-47 0 0,40 0 0,1 0 0,-23 0 0,23 0 0,0 0 0,-23 0 0,22 0 0,1 0 0,-17 0 0,9 0 0,3 0 0,6 0-22,-2 0 0,-3 0 22,-8 0 0,18 0 0,-3 0 1426,-41 0-1426,24 0 0,12 0 0,2 0 0,7 0 476,-5 3 1,1-1-477,6 0 526,-33 8-526,24-4 51,-7 0-51,3 4 0,5-5 0,8 6 0,4-6 0,10 3 0,7-7 0,8 3 0,-5-4 0,-2 0 0,-11 0 0,-10 5 0,3 0 0,-10 1 0,5 3 0,-5-8 0,-33 3 0,25-4 0,1 0 0,-1 0 0,0 0 0,-28 0 0,29 0 0,-4 0 0,5 0 0,3 0 0,10 0 0,3 0 0,10 0 0,-3 0 0,8 0 0,-4 0 0,6 0 0,0 0 0,-1 0 0,5 0 0,-3 0 0,8 0 0,-4 0 0,9 0 0,-4 0 0,8 0 0,-7 0 0,3 0 0,-1 0 0,-2 0 0,3 0 0,-1 0 0,2 0 0,4 0 0,-1 0 0,1 0 0,0 0 0,3-3 0,1-2 0,-1-6 0,3-6 0,-2-10 0,3-1 0,0-26 0,0 17 0,0-44 0,0 37 0,0-6 0,0-2 0,0-11 0,0-17 0,0-17 0,0 48 0,0-50 0,0 43 0,0-29 0,0 27 0,0-29 0,0 47 0,0-46 0,0 46 0,0-47 0,0 42 0,5-42 0,0 42 0,1-23 0,-1 28 0,-1-3 0,-3 5 0,3 6 0,-4-5 0,0 9 0,0-4 0,0 1 0,0-2 0,0-4 0,0-2 0,0 1 0,0 0 0,4 0 0,1 5 0,4-3 0,0 3 0,0-4 0,1-1 0,-1 5 0,0 1 0,0 6 0,-1 4 0,0 1 0,-3 5 0,-2 4 0,-3-4 0,0 8 0,0-4 0,0 1 0,0 3 0,4-4 0,-4 1 0,4 3 0,-4-4 0,0 1 0,0 2 0,0-2 0,0 3 0,0 1 0,0 0 0,0-1 0,3 1 0,-2-1 0,2 1 0,-3-1 0,0 1 0,3 3 0,1 1 0,3 3 0,0 0 0,0-4 0,5 4 0,5-4 0,4 0 0,6 3 0,9-7 0,-1 7 0,26-13 0,2 6 0,30-14 0,-43 15 0,3 0-434,7-8 1,2-1 433,-1 5 0,1 0 0,9-6 0,-4 1 0,28-4 0,-16 6 0,0 1 0,-29 6 0,0 0 0,29-3 0,1-1 0,-22 4 0,-3 1-61,5 3 0,-2-1 61,29-7 0,-24 10 0,-1 1 0,7-5 0,-2 2 0,-2 0 0,-11 2 0,42-5 0,-31 6 0,0 0 0,10 0 0,-23 0 0,8 0 861,-11 0-861,4 0 128,-4 0-128,4 0 0,-4 0 0,4 0 0,1 0 0,1 5 0,0-4 0,5 4 0,-10-1 0,17-3 0,-4 3 0,-6-4 0,8 0 0,-17 0 0,26 0 0,-22 0 0,26 0 0,-34 0 0,20 0 0,-16 0 0,9 0 0,-7 0 0,4 0 0,-5 0 0,4 0 0,7 0 0,-10 0 0,21 0 0,-22 0 0,22 0 0,1 0 0,-7 0 0,8 0 0,-11 0 0,-6 0 0,11 0 0,-17 0 0,10 5 0,-11-4 0,-2 4 0,0-5 0,-7 0 0,7 4 0,-6-3 0,6 4 0,-7-1 0,4-3 0,-6 7 0,1-7 0,3 8 0,-2-8 0,2 7 0,-3-3 0,-2 0 0,2 4 0,-7-4 0,6 0 0,-11 3 0,11-7 0,-11 6 0,6-2 0,-8 0 0,2 3 0,-1-7 0,1 3 0,-1 0 0,1-3 0,0 3 0,-1-4 0,1 0 0,0 0 0,-1 0 0,0 0 0,2 0 0,2 0 0,-6 0 0,6 0 0,-4 0 0,-2 0 0,5 0 0,-7 0 0,0 0 0,3-4 0,-7 3 0,2-2 0,-8-1 0,3 3 0,-6-2 0,6-1 0,-6 4 0,2-4 0,1 0 0,-4 3 0,3-3 0,-3 1 0,-1 2 0,5-2 0,-4 0 0,3 2 0,0-3 0,-2 4 0,2-3 0,-4 2 0,1-2 0,-1-1 0,0 4 0,1-4 0,-1 4 0,0 0 0,0 0 0,-3 0 0,-1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2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24575,'0'21'0,"0"10"0,0 11 0,0 10 0,0-4 0,0 20 0,0 4 0,0 23 0,0 1-393,0-44 1,0 1 392,0 42 0,0-42 0,0-2 0,0 38 0,0-9 0,0-24 0,0-1 0,0 9-67,0-13 0,0 1 67,0 10 0,0 8 0,0-1 0,0-6 0,0-3 779,0-6-779,0-6 140,0 4-140,0-11 0,0 5 0,0-6 0,0-5 0,0 3 0,0-9 0,0 9 0,0-9 0,0 4 0,0-11 0,0 4 0,-4-3 0,3 4 0,-3-4 0,4 3 0,-4-3 0,3-1 0,-3 5 0,4-10 0,0 10 0,0-10 0,-4 5 0,3-6 0,-3 1 0,4 5 0,0-5 0,0 10 0,0-10 0,0 5 0,0-1 0,0 2 0,0-1 0,0 4 0,0-3 0,0 4 0,0 6 0,0-4 0,0 10 0,0-11 0,0 11 0,0-5 0,0 0 0,0-1 0,0 0 0,0-4 0,0 4 0,0-6 0,0 0 0,0-4 0,0-2 0,0-4 0,0-5 0,0 4 0,0-7 0,0 2 0,0-3 0,0 3 0,0-2 0,0 6 0,0-6 0,0 7 0,0-8 0,0 4 0,0-5 0,0 1 0,0-1 0,0 1 0,3-1 0,1 0 0,0 0 0,3-3 0,-7 3 0,7-3 0,-3 3 0,0 1 0,3-1 0,-6 0 0,5 1 0,-5 4 0,6 0 0,-6 1 0,6-2 0,-6-3 0,2-1 0,-3 1 0,0-1 0,4-2 0,0-2 0,3-3 0,0 0 0,0 0 0,1-12 0,-4-3 0,0-25 0,1-9 0,-4-21 0,10-9 0,-10-8 0,10-9 0,-9 22 0,9-18 0,-9 28 0,8-6 0,-9 9 0,8 19 0,-8 3 0,7 16 0,-7 6 0,2 5 0,1 4 0,-1 4 0,5 7 0,-4 11 0,-1 13 0,2 14 0,-4 0 0,4 11 0,-5 3 0,4 0 0,-2 6 0,2-7 0,-4 0 0,0-7 0,0-1 0,5-6 0,-4 0 0,7-6 0,-7-1 0,7-11 0,-7 0 0,6-6 0,-6-3 0,3-1 0,-4-5 0,0-12 0,0-12 0,0-14 0,0-15 0,0-9 0,0 0 0,0-13 0,0-10 0,-11-4 0,3-5 0,-10 2-772,6-3 772,-1-9 0,7 44 0,-1 0 0,-3 0 0,1 0 0,1-4 0,0-1 0,-1 4 0,-1 1 0,3-6 0,1 3 0,-6-26 0,-1-10 0,1 20-352,0-15 352,5 8 0,-4 2 0,10 14 0,-4 2 0,5 14 0,0 0 0,0 7 758,0-6-758,0 5 366,0-5-366,0 6 0,0 0 0,0-6 0,0 4 0,0-4 0,4 0 0,-2 4 0,7-4 0,-8 6 0,8 0 0,-8 1 0,3-1 0,-4 0 0,0 0 0,0-6 0,5 5 0,-4-5 0,3 6 0,-4 0 0,4 6 0,-3-5 0,3 15 0,-4-7 0,0 13 0,4-4 0,-3 9 0,3 2 0,-4 3 0,0 0 0,0 1 0,0-1 0,0 1 0,0-1 0,0 1 0,0-1 0,0 1 0,3 3 0,-3 1 0,3 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3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79 24575,'-4'-1'0,"-4"16"0,7 5 0,0 13 0,11 0 0,-4 7 0,8 2 0,-8 17 0,9-10 0,-7 12 0,6-14 0,-9-1 0,5-6 0,-4 0 0,2-6 0,-3-1 0,0-6 0,3 1 0,-3-6 0,0 5 0,3-5 0,-4 1 0,1-2 0,3-8 0,-8-2 0,7-3 0,-6-1 0,2 1 0,0-7 0,-2-11 0,7-20 0,-3-6 0,7-31 0,-2 13 0,1-9 0,6-8 0,-1 20 0,8-25 0,-2 21 0,-1 0 0,-5 9 0,2 11 0,-7 2 0,2 11 0,-5 0 0,0 9 0,0 2 0,-4 3 0,3 1 0,-6-1 0,2 1 0,-3-1 0,0 0 0,0 1 0,0-1 0,0 1 0,0 0 0,3-1 0,-2 1 0,3-5 0,-4 3 0,3-2 0,-2 3 0,5 4 0,-5 1 0,2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4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 24575,'-3'4'0,"-4"2"0,-5 2 0,0 1 0,0 2 0,0-3 0,3 4 0,-7 1 0,7-1 0,-7 9 0,7-8 0,-8 14 0,7-5 0,-8 5 0,9-4 0,-5 3 0,6-3 0,-6 4 0,4 0 0,1 0 0,1 1 0,3-1 0,0 1 0,-4-1 0,4 6 0,0-5 0,0 11 0,5-11 0,0 5 0,0-10 0,0-2 0,0 1 0,0-9 0,0 8 0,0-9 0,0 5 0,0 0 0,0 4 0,0-3 0,0 8 0,0-8 0,4 8 0,1-8 0,8 8 0,-3-8 0,6 3 0,-7-4 0,7-4 0,-3 2 0,3-2 0,1 0 0,4 4 0,-3-8 0,3 4 0,-4-5 0,0 0 0,-1 4 0,1-3 0,-5 3 0,4-4 0,-7 0 0,2-4 0,-3 3 0,-1-6 0,-3 2 0,-1-3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31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24575,'23'0'0,"2"0"0,8 0 0,-5 0 0,17-5 0,-9 4 0,10-4 0,-12 5 0,4 0 0,-9 0 0,-1 0 0,-10 0 0,-3 0 0,-6 0 0,-1 0 0,-5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32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24575,'-1'4'0,"11"-1"0,3-3 0,14 0 0,1 0 0,0 0 0,11 0 0,-10 0 0,15 0 0,-8 0 0,10 0 0,-12 0 0,-1 0 0,-10 0 0,-2 0 0,-8 0 0,-5 0 0,-5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3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53 192 24575,'-8'7'0,"0"7"0,0 4 0,-1 8 0,4-8 0,-4 14 0,8-13 0,-3 13 0,4-14 0,0 3 0,0 0 0,0 2 0,0-1 0,0 0 0,0-5 0,0-5 0,0 4 0,0-4 0,0 1 0,0-1 0,0-1 0,7-2 0,2 3 0,4-4 0,7 1 0,-6-1 0,7 0 0,-4-3 0,5 3 0,-5-7 0,5 3 0,-1-4 0,-3 0 0,8 0 0,-8 0 0,8 0 0,-8-4 0,4-4 0,-6-2 0,1-6 0,-1 3 0,1-3 0,-4-1 0,3 0 0,-7 0 0,3 1 0,-4-1 0,1 0 0,-1 0 0,0 1 0,1-1 0,-1 0 0,-3 0 0,-2 0 0,-3-3 0,0-3 0,0-3 0,0-7 0,0 4 0,-4-10 0,-1 11 0,-5-5 0,-3 5 0,3 1 0,-3 4 0,0 2 0,1 4 0,-5 4 0,0 1 0,5 8 0,-4 0 0,3 4 0,-3 0 0,-1 0 0,1 0 0,-1 0 0,0 0 0,1 0 0,-1 3 0,-5 2 0,8 4 0,-6-1 0,7 0 0,-4 0 0,4 4 0,-2-2 0,5 5 0,-6 3 0,6 0 0,-3 3 0,2-4 0,1-1 0,-1-4 0,3 4 0,3-8 0,2 4 0,3-4 0,0-4 0,0-1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3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2578 0 24575,'0'2'0,"0"4"0,0 29 0,0-3 0,0 30 0,10-6 0,-2 21 0,4-24 0,6 45 0,-10-34 0,11 19 0,-8-9 0,8 17 0,-1-16 0,-3 22 0,-1-26 0,-2-6 0,1 12 0,3-21 0,-5 4 0,-1-19 0,1 5 0,-2-12 0,0-6 0,-4-6 0,-1-10 0,-4 0 0,0-5 0,0 1 0,0-1 0,0 1 0,-3-4 0,-1-1 0,-3-3 0,-5 0 0,-5 0 0,-1 0 0,-9 4 0,5 1 0,-17 0 0,3-1 0,-31-4 0,8 5 0,-5-3 0,-2 3 0,16-5 0,-17 5 0,4-4 0,-7 4 0,8 0 0,-5-4 0,-5 9 0,0-9 0,-1 4 0,-11-5 0,10 0 0,-7 0 0,5 0 0,14 0 0,-14 0 0,12 0 0,-8 0 0,18 0 0,-3 0 0,1 0 0,13 0 0,-11 0 0,12 0 0,-6 0 0,-14 0 0,23 0 0,-21 0 0,17 0 0,-10 0 0,-5 0 0,15 0 0,-12 0 0,21 0 0,-11 0 0,12 0 0,1 0 0,5 0 0,0 0 0,5 0 0,0 0 0,6 0 0,-1 0 0,5 0 0,-4 0 0,4 0 0,-1 0 0,-2 0 0,6 0 0,-2 0 0,-1 0 0,3 0 0,-2 0 0,3 0 0,4-3 0,1-5 0,3-4 0,0-14 0,0 3 0,0-14 0,0-4 0,0-7 0,0-15 0,0 8 0,0-2 0,0-19 0,0 28 0,0-35 0,0 27 0,0-14 0,0 7 0,0-4 0,0 11 0,0 1 0,0 3 0,-8 16 0,6-3 0,-6 11 0,8 2 0,-4 3 0,3 2 0,-3 8 0,4 2 0,0 3 0,0 1 0,0-1 0,0 1 0,0 0 0,0-4 0,0-2 0,0-3 0,0 3 0,0-1 0,0 5 0,0-2 0,0 3 0,0 1 0,0-1 0,0 1 0,0 0 0,0-5 0,0 4 0,0-8 0,0 8 0,0-4 0,0 5 0,0-1 0,0 1 0,0-1 0,11 1 0,-1-1 0,20 3 0,-6-3 0,24 7 0,-17-3 0,38 4 0,-29 0 0,50 0 0,-43 0 0,35 0 0,-26 0 0,14 0 0,16 5 0,-26-3 0,23 3 0,-27-5 0,7 0 0,5 0 0,-19 0 0,10 0 0,-18 0 0,0 0 0,-3 0 0,-3 0 0,-1 0 0,4 0 0,-9 0 0,4 0 0,0 0 0,-4 0 0,9 0 0,-9 0 0,9 0 0,-9 0 0,4 0 0,-2 0 0,-3 0 0,9 0 0,-8 0 0,-1 0 0,-2 0 0,-8 0 0,8 0 0,-8 0 0,3 0 0,-4 0 0,0 0 0,4-4 0,-3 3 0,3-3 0,1 4 0,-4 0 0,8 0 0,-8 0 0,8-4 0,-8 3 0,8-3 0,-8 4 0,3 0 0,0 0 0,-4 0 0,4 0 0,-5 0 0,1 0 0,0 0 0,-1 0 0,1 0 0,-1 0 0,1 0 0,-5 0 0,4 0 0,-4 0 0,5 0 0,-1 0 0,1 0 0,0 0 0,-5 0 0,4 0 0,-4 0 0,0 0 0,4 0 0,-8 0 0,4 0 0,-5 0 0,1 0 0,-1 0 0,-2 0 0,-2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38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24575,'0'85'0,"0"-1"0,0 2 0,0-6 0,0 1 0,0 2 0,0-15 0,0-14 0,0-12 0,0 3 0,0-26 0,0 7 0,0-13 0,0-1 0,0-3 0,0-6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41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24 157 24575,'6'-8'0,"3"1"0,11 7 0,8 0 0,6 0 0,6 0 0,0 0 0,0 0 0,6 0 0,-10 0 0,3 0 0,-12 4 0,-4 5 0,0 14 0,-6-4 0,-7 19 0,2-9 0,-6 11 0,-1-6 0,-1 5 0,-4-5 0,0 0 0,-4 5 0,-2-5 0,-12 1 0,-4 0 0,-13-4 0,-1-6 0,-6 1 0,2-7 0,0-3 0,1-2 0,4-4 0,2-5 0,6-1 0,4-4 0,1 0 0,6 0 0,-1 0 0,4 0 0,1 0 0,5 0 0,6 0 0,6 0 0,18 0 0,1 0 0,14 0 0,2 0 0,2 0 0,10-5 0,-11-5 0,12-6 0,-6 0 0,1-4 0,-2 4 0,0-5 0,-5 1 0,5-1 0,-6 2 0,1-7 0,0 5 0,-5-9 0,-2 9 0,-5-7 0,-1 8 0,-4-3 0,-7 6 0,-5 0 0,-3-5 0,-4 4 0,-1 1 0,-4 1 0,0 8 0,0-8 0,0 7 0,-7-3 0,-2 8 0,-7 1 0,-1 3 0,0 0 0,1 0 0,-1 0 0,0 4 0,0 9 0,3 1 0,-3 12 0,7-3 0,-3 4 0,8 0 0,1 1 0,4-1 0,0 0 0,0-4 0,0 3 0,0-8 0,0 3 0,0-4 0,0 0 0,0-5 0,3 0 0,1-5 0,8 1 0,0 0 0,10 1 0,-4-4 0,8-1 0,-4-4 0,11 0 0,2 0 0,4 0 0,1 0 0,0 0 0,0 0 0,0 0 0,-6 0 0,-1-4 0,-6-1 0,1-5 0,-1-3 0,-5 3 0,-4-2 0,-3 3 0,-2 1 0,0 0 0,-2 0 0,-3 0 0,-4-3 0,-1 2 0,-3-7 0,0 8 0,0-8 0,0 3 0,0 1 0,0-4 0,0 7 0,-7-7 0,2 11 0,-7-6 0,0 7 0,4-1 0,-8 2 0,3 3 0,0 0 0,-2 0 0,6 0 0,-7 0 0,8 0 0,-4 0 0,4 0 0,-3 0 0,2 7 0,-4 2 0,1 8 0,3 4 0,-4-3 0,4 8 0,4-3 0,-3 4 0,7-4 0,-3-2 0,4-4 0,0 0 0,0-5 0,0 0 0,0-5 0,0 1 0,7-4 0,2-1 0,7-3 0,0 0 0,1 0 0,0 0 0,-1-3 0,-3-6 0,4-9 0,-7-4 0,3-6 0,-8 19 0,-1 6 0,-4 23 0,8 2 0,-2 1 0,11 3 0,-8-8 0,8 3 0,-8-4 0,7 0 0,-3-5 0,-1 0 0,4-4 0,-8 0 0,4 0 0,0-4 0,0-1 0,1-3 0,2 0 0,-6 0 0,2-3 0,1-5 0,-3-5 0,7-9 0,-6 5 0,3-10 0,-4 5 0,3-1 0,-2 1 0,2 6 0,0 2 0,-3-1 0,7 5 0,-7 2 0,6 0 0,-2 4 0,-1-1 0,4 1 0,-3 4 0,-1 0 0,4 0 0,-8 0 0,4 0 0,0 0 0,-4 0 0,4 0 0,-5 4 0,1 0 0,-1 3 0,1 1 0,-1-1 0,-3-6 0,-1-6 0,-6-3 0,-1-4 0,-4 5 0,0-1 0,-3 4 0,-2-3 0,-4 6 0,5-3 0,-9 4 0,11 0 0,-10 0 0,11 0 0,-7 0 0,8 3 0,-4 1 0,4 8 0,4 1 0,0 3 0,4 6 0,0-4 0,0 3 0,0-4 0,0-1 0,0 1 0,0 0 0,0-5 0,0 0 0,3-5 0,1-3 0,8 0 0,5-4 0,1 0 0,4 0 0,-1 0 0,-3 0 0,8-8 0,-7-12 0,4-5 0,3-27 0,-9 8 0,4-10 0,-11 1 0,1-1 0,0-2 0,0-5 0,0 0 0,-5 12 0,-1-4 0,-5 13 0,0 5 0,0 2 0,0 15 0,0-3 0,0 13 0,-3 5 0,-2 14 0,1 16 0,-4 7 0,6 6 0,-2-1 0,4 7 0,0-4 0,0 4 0,0-6 0,0-1 0,0-4 0,4-2 0,5-6 0,5 0 0,0-4 0,3-2 0,-4-4 0,0 0 0,2-4 0,-2-1 0,0-4 0,-2 0 0,-3-1 0,-1 1 0,1-4 0,-4-1 0,0-3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46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17 238 24575,'0'1'0,"0"6"0,0 23 0,0 4 0,0 27 0,0-21 0,0 40 0,0-46 0,0 31 0,0-16 0,0 1 0,0 3 0,0-14 0,0-9 0,0-3 0,0-10 0,0-5 0,0-1 0,0-10 0,0-9 0,0-5 0,0-7 0,0 3 0,4-5 0,0 4 0,5-3 0,-1 4 0,4 0 0,1 4 0,4 1 0,0 7 0,-5-2 0,4 6 0,-4-2 0,5 3 0,0 0 0,-1 0 0,-3 0 0,3 4 0,-8 4 0,5 5 0,-5 8 0,1-3 0,-1 4 0,-3-6 0,-1 1 0,-4-4 0,0 2 0,0-6 0,0 6 0,0-6 0,-8 3 0,3-5 0,-11 2 0,4-1 0,-5 0 0,-5-3 0,0-2 0,-6-3 0,5 0 0,-3 0 0,8 0 0,-3 0 0,4 0 0,4 0 0,1 0 0,5 0 0,3-3 0,1-1 0,3-3 0,0-5 0,4-6 0,11-11 0,5 12 0,9-3 0,4 20 0,-4 0 0,9 0 0,-3 0 0,-1 0 0,4 0 0,-3-4 0,4-2 0,-4-7 0,3 2 0,-9-7 0,-1 8 0,-2-7 0,-8 7 0,3-3 0,-4 1 0,0 3 0,-5-7 0,4 7 0,-7-7 0,3 7 0,-4-7 0,0 3 0,0 1 0,1-4 0,-5 3 0,0-3 0,-4-1 0,0 0 0,0 4 0,0-2 0,0 6 0,-8-3 0,3 4 0,-11 0 0,7 3 0,-6-2 0,2 6 0,-4-3 0,0 4 0,5 0 0,-4 0 0,3 0 0,-4 0 0,1 4 0,2 9 0,-2 5 0,2 9 0,1-5 0,0 4 0,4-3 0,4-1 0,1 0 0,4-10 0,0 4 0,0-8 0,0 4 0,0-5 0,0 1 0,3-4 0,5-1 0,10-3 0,-1 0 0,5 0 0,-6 0 0,1 0 0,0-7 0,0-7 0,0-4 0,-3-8 0,2 8 0,-6-9 0,2 9 0,-4 1 0,0 1 0,0 8 0,0-1 0,-1 6 0,0 14 0,-3-1 0,4 14 0,-4-6 0,5 8 0,0-8 0,0 8 0,3-11 0,1 5 0,0-11 0,2 3 0,-2-8 0,4 0 0,-1-4 0,1 0 0,0 0 0,-1 0 0,2-12 0,0-9 0,0-8 0,-2-16 0,-2 3 0,-3-12 0,0-16 0,-1 19 0,1-18 0,-6 22 0,0-7 0,-5 12 0,0 2 0,0 13 0,0 4 0,0 6 0,0 1 0,0 8 0,0-4 0,0 14 0,0 9 0,-4 10 0,3 7 0,-3 4 0,4 6 0,0-3 0,0 14 0,0-13 0,0 15 0,0-9 0,4 7 0,2-8 0,3-3 0,1-5 0,-2-11 0,1 0 0,-1-10 0,0 4 0,0-8 0,0 4 0,-1-8 0,1 0 0,-1-4 0,0 0 0,1 0 0,0 0 0,-1 0 0,1 0 0,-1 0 0,1-4 0,4-9 0,-3-6 0,5-8 0,-5-6 0,1-8 0,0 0 0,1-12 0,-1 12 0,-5-11 0,0 4 0,-5 0 0,0 2 0,0 6 0,0 10 0,0-1 0,0 17 0,0-7 0,0 13 0,0-4 0,0 14 0,0 9 0,0 10 0,0 6 0,0 1 0,0-1 0,0 4 0,0-2 0,0 7 0,0-1 0,4-1 0,1 4 0,5-3 0,0 4 0,-1-4 0,1-2 0,-5-7 0,3 1 0,-3-5 0,0-5 0,2-5 0,-6-5 0,2 1 0,3-4 0,-1-1 0,9-3 0,-1 0 0,-1 0 0,4 0 0,-4 0 0,5 0 0,0-3 0,-5-2 0,3-6 0,-1-7 0,-2 1 0,1-5 0,-4 1 0,-1 3 0,1-4 0,0 1 0,-1 3 0,-3-8 0,-1 3 0,-4 0 0,0 2 0,0 4 0,0 0 0,0 1 0,0 3 0,0 2 0,-4 7 0,0 0 0,-7 4 0,2 0 0,-3 8 0,4 1 0,-1 18 0,0-3 0,3 9 0,2 0 0,0-1 0,3 2 0,-3 3 0,4-9 0,0 5 0,0-5 0,0-6 0,0 5 0,8-10 0,-3 1 0,10-6 0,-2-4 0,4 0 0,-1-3 0,1-2 0,-1-3 0,1 0 0,-1 0 0,0-3 0,2-11 0,-1 0 0,0-7 0,-4-1 0,4-1 0,-7-4 0,3 4 0,-8-3 0,-1 3 0,-4 0 0,0-3 0,0 8 0,0 1 0,0 5 0,0 4 0,0 1 0,0-1 0,0 1 0,3 0 0,1 0 0,3-1 0,5 0 0,4 4 0,2-4 0,7 7 0,-7-6 0,3 6 0,1-3 0,-4 4 0,-1 0 0,-5 0 0,-5 0 0,1 0 0,-4 7 0,-1 7 0,-3 2 0,0 16 0,0-9 0,0 10 0,0-10 0,0 3 0,0-8 0,0-1 0,0-1 0,0-7 0,0 2 0,0-3 0,4-4 0,0 3 0,7-7 0,2 4 0,4-4 0,-1 0 0,-3 0 0,6 0 0,-5 0 0,6 0 0,-3-4 0,0-9 0,1-6 0,-4-14 0,4 4 0,-8-4 0,3 5 0,-3 1 0,-5 4 0,-1 6 0,-4 5 0,0 4 0,0 1 0,0 9 0,0 8 0,0 12 0,0 0 0,0 5 0,3-10 0,2 5 0,0-5 0,2-5 0,1 0 0,0-5 0,8-2 0,-4-2 0,5-3 0,0 0 0,-5 0 0,4-7 0,-7-3 0,3-6 0,-4-1 0,0 1 0,-3-1 0,2 5 0,-7 0 0,4 4 0,-1 4 0,1 12 0,4 16 0,1 9 0,2 24 0,-1-14 0,6 23 0,2-9 0,-1 5 0,10 16 0,-14-32 0,13 22 0,-15-32 0,3 4 0,-4-1 0,-1-15 0,-4 3 0,-1-11 0,-4 1 0,0 0 0,0-1 0,-4 1 0,-4-4 0,-5-1 0,-9-3 0,0 0 0,-11-4 0,4-1 0,-8-4 0,8 0 0,-2-4 0,2-11 0,6 0 0,4-7 0,3 0 0,10 5 0,-2-10 0,8 10 0,0-5 0,0 6 0,0-1 0,12 0 0,3 0 0,18-2 0,1 4 0,6-4 0,0 8 0,-2 1 0,2 5 0,-2 1 0,-4 3 0,-1-4 0,-10 5 0,-6 0 0,-5 0 0,-5 0 0,1 0 0,-4 0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47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24575,'22'0'0,"3"0"0,21 0 0,8 0 0,9 0 0,14-11 0,3 4 0,8-11 0,8 6 0,-28 5 0,14-5 0,-32 6 0,14 0 0,-22-3 0,-4 8 0,-13-3 0,-12 4 0,3 0 0,-12 0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6:4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92 24575,'67'2'0,"0"-1"0,0 1 0,21-1 0,4 1 0,-4-2 0,10 1 0,1-2-1848,-5 1 0,6 0 1,-6 0 1847,2 0 0,-2 0 0,-15 0 0,5 0 0,2 0 0,12 0 0,3 0 0,-6 0 0,-26 0 0,-5 0 0,5 0 0,25 0 0,4 0 0,-9 0 0,-13 0 0,-6 0 540,0 0 1,2 0-541,18 0 0,-8 0 0,-11 0 0,1 0 0,1 0 0,1 0 495,-22 0 1,0 0-496,16 0 0,15 0 0,-30 0 2908,9-4-2908,-5 2 534,-3-2-534,-9 4 29,1 0-29,-14 0 0,0 0 0,-4 0 0,-7 0 0,1 0 0,-6 0 0,1 0 0,-1 0 0,-4 0 0,0 0 0,-5 0 0,5 0 0,-4-4 0,3 3 0,-3-2 0,-1 3 0,1 0 0,3 0 0,-2-3 0,2 2 0,-3-2 0,-1 3 0,0 0 0,-3-4 0,3 3 0,-6-5 0,2 2 0,-3-4 0,3-4 0,2-5 0,0 7 0,-1-2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0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24575,'-9'-7'0,"2"11"0,7 31 0,0 2 0,0 10 0,4-7 0,2-2 0,4 11 0,0-12 0,5 24 0,2 0 0,-4 4 0,8 20 0,-18-25 0,13 17 0,-10-12 0,1 1 0,-2-16 0,-5-3 0,0-14 0,0 6 0,0-7 0,0-4 0,0-3 0,0-7 0,0 3 0,0-5 0,0-4 0,0 0 0,0-5 0,0 1 0,0-4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51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5 24575,'-78'-5'0,"5"6"0,60 3 0,-4 4 0,6 0 0,3-1 0,4 0 0,1 1 0,-5 0 0,6-1 0,-5 1 0,7 3 0,-4 2 0,3 4 0,-7 4 0,7-3 0,-7 8 0,7-8 0,-3 8 0,4-8 0,0 8 0,0-8 0,0 8 0,0-4 0,0 6 0,0 4 0,0-3 0,0 4 0,0-6 0,0 1 0,0-1 0,0-4 0,0-2 0,0-4 0,0-5 0,0 0 0,0-5 0,0 1 0,-3-1 0,2 1 0,-3-1 0,4 1 0,0-1 0,0 0 0,0 0 0,0 0 0,0 0 0,4-3 0,4 3 0,4-6 0,5 3 0,0-4 0,4 0 0,-3 3 0,3-2 0,-4 3 0,-1-4 0,-3 0 0,-1 0 0,-5 0 0,1 0 0,-1 0 0,1 0 0,-4 0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1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24575,'0'12'0,"0"6"0,0 33 0,0-2 0,0 27 0,0-4-793,0-21 0,0 2 793,0 6 0,0 1 0,0 6 0,0 6 0,0 0 0,0 6 0,0-5-1372,0 4 1,0 3 1371,0-8 0,0 9 0,0 1 0,0-7 0,0-4 0,0-5 0,0 5 0,0 24 0,0 7 0,0-3 0,0-8 0,0-2 0,0-2 0,0-7 0,0-1 0,0-2-569,0-4 1,0 0 0,0-5 568,0 12 0,0-5-579,0 2 0,0-2 579,0-9 0,0-1 98,0 4 1,0-1-99,0-16 0,0-3 2611,0 25-2611,0-33 1901,0-9-1901,0-15 1567,0-5-1567,0-5 0,0-3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4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1 254 24575,'15'0'0,"15"0"0,12 0 0,35 0 0,-23 0 0,5 0-1489,15 0 0,6 0 1489,10-7 0,6-1-912,-20 4 0,4 1 0,0-2 912,0-5 0,1-3 0,3 2-944,-8 5 0,2 1 0,2 1 1,-1-2 943,1-3 0,-1-1 0,1 0 0,2 1 0,8 0 0,1 1 0,2 0 0,-2 0 0,-2 0 0,-1 0 0,0-1 0,1 2 0,2 1 0,1 0 0,0 1 0,-2 1 0,-5 0 0,-1 2 0,-1 0 0,-3 1-514,10 0 1,-4 1 0,4 1 513,-5-1 0,4 0 0,-2 0 0,-9 0 0,11 0 0,0 0 0,7 0 0,9 0 0,-11 0 0,-13 0 0,-4 0 0,21 0 0,-1 0 437,-20 0 0,-2 0-437,-1 0 0,-1 0 0,-9 0 0,-2 0 0,32 0 0,-43 0 0,-2 0 0,23 0 2298,15 0-2298,-15-10 4336,-3 8-4336,-16-8 2762,-10 10-2762,-9 0 589,-13 0-589,-4 0 170,-5 0-170,-1 0 0,-3 0 0,-4-3 0,-1-10 0,-3 13 0,0 20 0,0 41 0,0 20 0,-3-30 0,0 1-642,2 46 642,-5-48 0,0 5 0,5 35 0,1 4-1536,-3-24 1,0 4 1535,2 10 0,1 9 0,1-3 0,-1-19 0,0-3 0,0 3-993,0 16 0,0 4 0,0-2 993,0-4 0,0-1 0,0 1 0,-1 3 0,1 1 0,1 1 0,3 9 0,2 2 0,0-5 0,-3-20 0,0-4 0,1 0-401,3 1 0,2-1 0,-2-5 401,0 8 0,1-6 0,2-8 0,0 0 0,-3 5 0,1-2 118,1-10 0,1-3-118,1 22 2347,-4-10-2347,-2-23 3278,-5-12-3278,0-10 1763,0-7-1763,0-3 271,0-1-271,-7 0 0,-2-3 0,-6 3 0,-6-6 0,-1 7 0,-24-2 0,2 4 0,-23-4 0,-3 5 0,-17-10 0,23 4 0,-5 2-1417,-6-3 1,-6 1 1416,11-3 0,-5 1 0,2 0 0,-17 4 0,-1 0 0,17-6 0,-3-2 0,-1 2 0,-9 4 0,-1 1 0,-2-2 0,-3-2 0,-1-2 0,-3 0-920,10 2 1,-3 0 0,0 1-1,7-2 920,-1 0 0,6-1 0,-2-1 0,-10 1 0,-2 0 0,5 0-506,-10 0 0,1 0 506,20 0 0,-1 0 0,1 0 0,5 3 0,1-1 0,0 1 0,-30-3 0,2 2 0,6 4 0,0 2 0,2-4 0,1 0 0,12 3 0,4 0 0,12 0 0,1 0-277,-1 2 1,2 1 276,-33 10 889,41-8 1,0 1-890,-34 11 0,13-7 3734,12-1-3734,0-5 1400,15-1-1400,-4 0 861,8-1-861,-1 1 302,-3 0-302,5 0 0,0-1 0,2 1 0,6-5 0,-2-1 0,-1-4 0,7 4 0,-3-3 0,4 3 0,1-4 0,4 0 0,-3 0 0,12 0 0,-6 0 0,10 0 0,-2 0 0,3 0 0,1 0 0,-4 0 0,2 0 0,-6 0 0,6 0 0,-2 0 0,3 0 0,1 0 0,-1 0 0,1 0 0,0-3 0,-1 2 0,1-5 0,0 5 0,-1-2 0,4 0 0,-2 2 0,2-3 0,-4 4 0,1 0 0,0 0 0,-1 0 0,1 0 0,-5-3 0,4 2 0,-8-3 0,8 4 0,-4 0 0,1 0 0,2 0 0,-6 0 0,7 0 0,-3 0 0,3 0 0,0 0 0,1 0 0,-1 0 0,1 0 0,3-3 0,-2 2 0,5-5 0,-2 2 0,3-3 0,0 0 0,0 3 0,0 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10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251 133 24575,'0'-19'0,"0"-13"0,0 10 0,0-9 0,-4 22 0,0 1 0,-4 1 0,-3 6 0,-2-2 0,-4 3 0,0 0 0,1 0 0,-1 0 0,-6 13 0,8 3 0,-8 18 0,8 0 0,-7 27 0,10-16 0,-4 28 0,10-23 0,-1 11 0,3-1 0,4-10 0,0 9 0,0-18 0,0 5 0,0-11 0,7-7 0,8-1 0,14-8 0,6 1 0,11-5 0,-5-5 0,12 1 0,-12-6 0,0 0 0,-3-5 0,-9 0 0,-1 0 0,-2 0 0,-8 0 0,-1 0 0,-5 0 0,-5-3 0,1-2 0,-1-2 0,1 3 0,-1-3 0,-2 6 0,-2-2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12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1044 24575,'-4'0'0,"0"-18"0,4-39 0,0-15 0,0-23-755,5 42 0,3-1 755,2-5 0,2 1 0,14-36 0,-7 38 0,1 3 0,10-22 124,2-12-124,2 21 0,-16 13 0,6 17 0,-15 12 0,4 3 1129,-5 16-1129,-1-3 257,1 8-257,-1 0 0,1 13 0,0 2 0,2 24 0,0-3 0,0 16 0,1-5 0,5 14 0,-4-5 0,9 5 0,-9-8 0,8-5 0,-9-2 0,8-6 0,-8 0 0,3-6 0,-5-1 0,0-11 0,0 0 0,-1-6 0,0 1 0,0-4 0,-3 2 0,-2-6 0,1 2 0,-4 1 0,7 1 0,-6-1 0,7 4 0,-4-4 0,5 5 0,-1 5 0,0-9 0,-3 8 0,2-9 0,-6 1 0,6-1 0,-6-5 0,2 0 0,-3-3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1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24575,'16'0'0,"7"-5"0,1 4 0,14-8 0,-9-1 0,17-1 0,-4-4 0,-2 1 0,-7 8 0,-10-6 0,-2 11 0,-8-6 0,2 6 0,-6-10 0,-1 6 0,-4-4 0,-4 6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14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24575,'0'8'0,"0"4"0,0 21 0,0-9 0,0 8 0,0-14 0,0 8 0,0-12 0,0 2 0,0-4 0,4 0 0,-3 1 0,3-2 0,-1-13 0,-3-8 0,8-12 0,-3-10 0,4-3 0,6-5 0,-4-6 0,8 5 0,-4 0 0,0 3 0,3 9 0,-8 1 0,2 6 0,-3 6 0,-1 3 0,-1 5 0,1 4 0,-1 4 0,1 0 0,-1 0 0,1 4 0,0 9 0,1 5 0,-4 15 0,3-5 0,-7 11 0,7-11 0,-7 11 0,7-11 0,-7 1 0,3-3 0,-1-12 0,-2 6 0,6-11 0,-6 2 0,5-3 0,-2-4 0,4-1 0,-1-3 0,1 0 0,3 0 0,-2 0 0,6-7 0,-2-3 0,4-7 0,0-4 0,0 3 0,-4-4 0,-1 6 0,-4 3 0,0 1 0,0 5 0,-1-1 0,-3 0 0,0 14 0,-4 0 0,0 13 0,0 2 0,0-3 0,0 3 0,0 1 0,3-4 0,2-1 0,11-1 0,-2-7 0,8 4 0,-6-5 0,6 1 0,-4-4 0,3-1 0,0-4 0,-3 0 0,4 0 0,-6 0 0,-3-8 0,3 3 0,-7-11 0,3 3 0,-3-9 0,-4 4 0,-1-3 0,-4 4 0,0 0 0,0 1 0,-13-2 0,3 1 0,-16 3 0,3 1 0,-5 4 0,6 4 0,-5 1 0,10 4 0,-1 0 0,2 0 0,4 0 0,-5 0 0,8 0 0,1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15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235 600 24575,'-95'0'0,"13"12"0,69-2 0,-1 12 0,-2-1 0,10-3 0,-2 8 0,8-8 0,0 8 0,0-8 0,0 4 0,0-1 0,0-3 0,0-1 0,0-1 0,0-8 0,3 0 0,5-5 0,1-3 0,11 0 0,-1 0 0,8 0 0,2-13 0,1-14 0,-5-5 0,13-28 0,-14 9 0,6-21 0,-8-5 0,-8-2 0,-2 6 0,-7-10 0,-5 19 0,0-7 0,0 17 0,0 8 0,-3 16 0,-2 3 0,0 15 0,-2 3 0,3 6 0,-4 3 0,1 0 0,-1 0 0,-1 18 0,0 10 0,3 13 0,1 19 0,5-4 0,0 6 0,0-1 0,0-7 0,0 0 0,0-7 0,9-6 0,6-7 0,4-6 0,9-8 0,1 2 0,-1-12 0,11 0 0,-10-6 0,9-4 0,-9 0 0,9-4 0,-8-11 0,5-12 0,-3-10 0,-6-5 0,0 1 0,-11 1 0,4 0 0,-8 6 0,-2-5 0,-4 10 0,-5 1 0,0 6 0,-7 10 0,-7 3 0,-3 6 0,-10 3 0,5 0 0,-1 7 0,0 13 0,4 9 0,4 17 0,0 2 0,9 6 0,1-7 0,5 6 0,0-12 0,0 0 0,4-9 0,10-3 0,6-5 0,14-5 0,-6-5 0,11-5 0,-5 1 0,0-5 0,-1 0 0,-6-5 0,-4 0 0,-2 0 0,-4 0 0,-5-4 0,0 0 0,-4-4 0,-4 4 0,-1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1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221 704 24575,'-61'34'0,"-1"1"0,4 1 0,18-2 0,40-13 0,0 5 0,0-18 0,7 0 0,-1-1 0,9-2 0,-2-2 0,3-3 0,6 0 0,-4 0 0,3 0 0,-8-12 0,3 1 0,-6-10 0,2 0 0,-4 4 0,-3-4 0,-2-1 0,-3 9 0,0-8 0,0 12 0,0-2 0,0 3 0,0 0 0,0 1 0,3 3 0,2 8 0,2 5 0,1 4 0,1 2 0,-2-6 0,-2 2 0,-2-3 0,0-1 0,-2 1 0,6-4 0,-7 3 0,7-6 0,-3 2 0,0 0 0,2-2 0,-1 2 0,2-3 0,0 0 0,1 0 0,-1 0 0,1 0 0,-1 0 0,1 0 0,-1 0 0,1 0 0,-1 0 0,1 0 0,-1 0 0,1 0 0,-1 0 0,-3-7 0,0-7 0,-4-14 0,0-13 0,0 0 0,0-19 0,0 11 0,0-19 0,0 13 0,0-6 0,0 7 0,-5 0 0,-1 12 0,1 2 0,-4 13 0,8 4 0,-6 6 0,6 5 0,-6 8 0,6 11 0,-2 19 0,3 14 0,0 21 0,0 9 0,0-12 0,0 24 0,0-24 0,0 19 0,5-14 0,5-9 0,5-13 0,0-8 0,1-11 0,-6 0 0,6-9 0,-7-1 0,2-8 0,-3-1 0,3-3 0,-2 0 0,6 0 0,-6-3 0,3-10 0,-3-6 0,0-8 0,0-6 0,1-8 0,1-13 0,-5-2 0,-1 2 0,-5-6 0,0 11 0,0-12 0,0 13 0,0 8 0,0 7 0,-4 10 0,-4 2 0,2 8 0,-5 5 0,7 1 0,-3 6 0,-1-2 0,1 3 0,3 10 0,1 10 0,3 12 0,0 8 0,0 0 0,0 6 0,4-5 0,2 12 0,8-12 0,2 5 0,4-6 0,-1-6 0,0-1 0,-1-6 0,-3 1 0,1-6 0,-6 0 0,1-10 0,-3 0 0,0-5 0,-4 1 0,2-4 0,-2-1 0,3-3 0,1-12 0,1-3 0,0-18 0,0 4 0,1-9 0,-1 14 0,0-8 0,0 14 0,-4-4 0,2 10 0,-6 0 0,5 8 0,-1 0 0,2 4 0,0 0 0,1 0 0,-1 0 0,1 13 0,1-3 0,0 16 0,-1-8 0,5 8 0,-4-12 0,4 6 0,-6-11 0,1 3 0,0-5 0,-1-3 0,1 0 0,-1-4 0,1 0 0,-1-4 0,2-9 0,-1-11 0,2-5 0,-5-4 0,-1 6 0,-4-1 0,0 5 0,0 2 0,0 8 0,0 2 0,0 16 0,4 1 0,1 18 0,3-2 0,1 1 0,4-2 0,-4 1 0,7-8 0,-3 6 0,4-10 0,0 2 0,-5-4 0,4-4 0,-8 0 0,8-4 0,-7 0 0,2 0 0,-3 0 0,-1 0 0,-3-8 0,0 3 0,-4-16 0,0 7 0,0-7 0,-4 4 0,-4 0 0,-6 1 0,-2-1 0,-1 4 0,0 1 0,0 3 0,1 1 0,3 3 0,-3-2 0,8 6 0,-4-3 0,8 1 0,1-1 0,3-4 0,0 1 0,0-1 0,12-4 0,9-3 0,12-4 0,2 0 0,3-1 0,-4 1 0,6 4 0,-6 0 0,-6 3 0,-6 6 0,-6-6 0,-3 11 0,-2-2 0,-9 3 0,-8 12 0,-7 3 0,-6 18 0,0 1 0,3 5 0,-3 1 0,13 0 0,-3-6 0,9-1 0,0-6 0,0-4 0,0-2 0,0-8 0,0-2 0,0-3 0,0-1 0,7-2 0,-2-2 0,11-3 0,-3 0 0,3 0 0,1 0 0,-4-8 0,2-1 0,-5-12 0,3-7 0,-3-13 0,-5-7 0,0 0 0,-5-19 0,0 22 0,0-22 0,0 13 0,-5-2 0,-5 1 0,-6 9 0,1 12 0,2 6 0,4 6 0,1 9 0,0 5 0,3 1 0,-1 6 0,5 16 0,-2 2 0,3 42 0,0-6 0,0 11 0,5-5 0,6-4 0,6 0 0,10 6 0,1-12 0,4-1 0,5-10 0,-6-7 0,4-6 0,-8-11 0,0-1 0,1-4 0,-1-4 0,-4-1 0,3-4 0,-8-7 0,4-7 0,-9-15 0,6-5 0,-8-6 0,3 0 0,-9 0 0,0 0 0,-5 0 0,0 11 0,0-3 0,0 18 0,-4-2 0,-4 11 0,-1 2 0,-6 3 0,6 0 0,-3 0 0,5 0 0,-2 12 0,5 9 0,0 8 0,4 9 0,0-4 0,0 6 0,0-6 0,0-1 0,8-5 0,1-6 0,14 0 0,-1-8 0,1-1 0,3-8 0,-4-2 0,6-3 0,-6 0 0,0 0 0,-6 0 0,-6 0 0,-3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2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5 551 24575,'-4'-10'0,"4"2"0,20-18 0,7 3 0,25-27 0,7 7 0,10-18-460,5 10 460,-14 3 0,2 8 0,-9-5 0,1 9 0,-3-4 0,-14 11 0,-5 13 0,-18 0 0,6 11 0,-14 1 0,1 4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7:06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24575,'-4'-1'0,"1"16"0,3 10 0,0 21 0,0 2 0,0 29 0,0-11 0,0 28 0,0-15 0,0 16 0,0-27 0,0 22 0,0-39 0,0 25 0,0-27 0,0 4 0,0-19 0,0-6 0,0-10 0,0-3 0,0-6 0,0 2 0,3-7 0,5-1 0,9-3 0,1-3 0,8-2 0,-4-8 0,11 2 0,-4-6 0,4 6 0,-6-2 0,0 4 0,1-1 0,-6 2 0,0-1 0,-10 4 0,0-2 0,-5 6 0,1-2 0,-4 3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51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24575,'54'0'0,"1"0"0,33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7:0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24575,'4'61'0,"-1"-11"0,-3 1 0,0-24 0,0 8 0,7-23 0,-1-4 0,9-4 0,-2 3 0,3-6 0,6 3 0,0-4 0,1 0 0,3 0 0,-16 0 0,3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7:0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97 24575,'-9'3'0,"-1"-2"0,16 2 0,-4-3 0,12-4 0,-9-4 0,5 3 0,-5-10 0,-1 6 0,0-3 0,-4-3 0,0 6 0,-3-6 0,-2 11 0,-6-3 0,2 7 0,-7 0 0,8 0 0,-4 0 0,4 0 0,1 0 0,-1 0 0,4 3 0,1 1 0,-1 4 0,4 3 0,-4-2 0,4 3 0,0-1 0,0-2 0,0 2 0,3-7 0,1 0 0,4-4 0,-1 0 0,1 0 0,-4 0 0,-1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7:09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24575,'11'0'0,"12"-4"0,12-2 0,13-9 0,13-3 0,9 0 0,1-4 0,-7 10 0,10-11 0,-23 11 0,18 0 0,-27 3 0,2 4 0,-20 0 0,8 0 0,-15 5 0,-3 0 0,-8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7:10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24575,'-4'3'0,"1"10"0,3 16 0,0 7 0,0 10 0,0 0 0,0-4 0,0 10 0,0-5 0,0 14 0,-5-5 0,8 5 0,-6-14 0,8 5 0,-1-16 0,-3-1 0,3-9 0,-4-8 0,0-1 0,0-1 0,0-8 0,0 4 0,0-8 0,0-1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7:10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24575,'42'0'0,"7"-5"0,-14 4 0,16-9 0,-9-1 0,19-1 0,-5 1 0,-2 1 0,-8 9 0,-6-3 0,-6 4 0,-6 0 0,-2 0 0,-12 0 0,3 0 0,-10 0 0,1 0 0,-1 0 0,1 0 0,-4 0 0,-1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7:12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95 156 24575,'0'7'0,"0"0"0,0-9 0,0 0 0,0-17 0,0 9 0,8-15 0,-2 6 0,11-3 0,-8 4 0,3 2 0,-1 7 0,-2-2 0,7 2 0,-4 5 0,1 0 0,-1 4 0,-1 0 0,-2 0 0,6 0 0,-6 0 0,6 0 0,-6 4 0,3 4 0,-4 9 0,1 1 0,0 14 0,0-8 0,-4 8 0,-1 1 0,-4 2 0,0 4 0,0 7 0,0-4 0,0 10 0,-5-5 0,-5 0 0,-6 5 0,-4-10 0,-2 10 0,-4-9 0,5-2 0,-4-7 0,2-5 0,3-2 0,-3-3 0,6-3 0,0-8 0,0-1 0,1-7 0,-1-1 0,4-4 0,2 0 0,3 0 0,0-8 0,4-6 0,0-9 0,4-4 0,0 0 0,0-1 0,0 1 0,0 4 0,0 1 0,0 6 0,3-1 0,2 4 0,3 1 0,3 8 0,2-3 0,-1 6 0,4-3 0,-3 4 0,3 0 0,1 0 0,0 0 0,-1 0 0,1 0 0,-1 0 0,1 8 0,0-3 0,-4 11 0,2-3 0,-2 4 0,4-1 0,4 2 0,-3-2 0,4 2 0,-6-5 0,1-1 0,0-4 0,-1 0 0,-3-3 0,3-1 0,-4-4 0,5 0 0,-1 0 0,1 0 0,4-8 0,-3-2 0,4-12 0,-4-1 0,-8 8 0,-2 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3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20 0,0-2 0,0 9 0,0 3 0,0 0 0,0 11 0,0-10 0,0 10 0,0-5 0,0 1 0,0-3 0,0-5 0,0-6 0,0-1 0,0-11 0,0 0 0,0-10 0,0 0 0,0-5 0,0 1 0,0-1 0,3-3 0,10 0 0,0-4 0,13 0 0,-3 0 0,4 0 0,6 0 0,-4 0 0,3-4 0,-4-1 0,-1-5 0,1 1 0,-6 4 0,0-3 0,-6 7 0,-7-3 0,-1 4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4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24575,'0'11'0,"0"-3"0,0 21 0,0-7 0,0 11 0,0-4 0,0 4 0,0-6 0,0-4 0,0-2 0,3-8 0,1-5 0,8-1 0,0-6 0,5 3 0,0-4 0,-1 0 0,1 0 0,0 0 0,-8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5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7 106 24575,'-4'3'0,"4"-2"0,4 2 0,3-7 0,-3-4 0,3-5 0,-6 1 0,2 0 0,-3 0 0,0 4 0,0-8 0,0 4 0,-3 3 0,-1 2 0,-3 7 0,0 0 0,2 3 0,2 2 0,3 6 0,0 6 0,0-6 0,0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06.8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91 24575,'7'-7'0,"9"-5"0,-6 3 0,10-7 0,-7 7 0,3-4 0,1 5 0,-4 3 0,2-2 0,-6 6 0,6-3 0,-6 4 0,3 0 0,-5 0 0,1 0 0,-1 0 0,1 0 0,-1 3 0,-3 6 0,0 8 0,-4 6 0,0 4 0,0 6 0,0 1 0,0 0 0,0 5 0,0-10 0,0 9 0,0-9 0,0 3 0,0-4 0,0-1 0,-4 0 0,-1 1 0,-4-6 0,0 5 0,-4-10 0,4 5 0,-3-6 0,-1 1 0,4-4 0,-6 2 0,6-2 0,-7 0 0,3 3 0,0-8 0,1 8 0,4-7 0,0 2 0,1-3 0,-1-4 0,4 3 0,-3-7 0,3 4 0,-3-4 0,0 0 0,-1 0 0,1 0 0,-1 0 0,4-8 0,0 3 0,4-11 0,0-1 0,0-1 0,0-4 0,0 10 0,0-4 0,0 7 0,0-7 0,0 8 0,4-4 0,0 8 0,3 1 0,5 3 0,-4 0 0,8 0 0,1 0 0,1 0 0,4 0 0,-6 0 0,1 0 0,0 3 0,-1 6 0,-3 4 0,3 3 0,-7 1 0,7-4 0,-7 2 0,3-6 0,-4 3 0,-1-5 0,-3 1 0,0-1 0,-4-2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5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0 564 24575,'41'-88'0,"0"1"0,0-1 0,3-3 0,1 1 0,-12 28 0,-14 37 0,11-7 0,-26 37 0,-4 15 0,4 8 0,1 1 0,1 4 0,2-6 0,-3 1 0,4-1 0,0 0 0,4 1 0,-3-1 0,4 0 0,-6-4 0,1-2 0,-1-4 0,1 0 0,-1-5 0,-4 0 0,3-5 0,-6 1 0,5-1 0,-5 1 0,2-1 0,-3 0 0,3 0 0,-2 1 0,2 0 0,-3-1 0,3-3 0,-2 0 0,2-4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17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8 24575,'-1'-4'0,"10"1"0,15 3 0,5 0 0,9 0 0,3 0 0,-5 0 0,3 0 0,0 0 0,-9 0 0,9 0 0,-12 0 0,-9 0 0,3 0 0,-9 0 0,1 0 0,-2 0 0,-7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17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24575,'0'44'0,"0"-6"0,0-5 0,0 0 0,0-5 0,0 5 0,0-10 0,0-2 0,0 1 0,0-9 0,0 4 0,0-10 0,0-3 0,0-1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18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24575,'94'0'0,"1"0"0,-15 0 0,-16 0 0,-37 0 0,-22 0 0,1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19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91 24575,'-4'1'0,"1"-6"0,6-3 0,2-8 0,7 7 0,0-7 0,5 7 0,0-3 0,-5 4 0,4 3 0,-8 2 0,4 3 0,0 0 0,-4 0 0,4 0 0,-5 0 0,1 0 0,-1 11 0,-2-1 0,-2 14 0,-3-6 0,0 8 0,0-3 0,0 9 0,0-3 0,0 4 0,0-6 0,-4 1 0,-1-1 0,-4 0 0,-5 1 0,1-6 0,-1 0 0,-2-6 0,3 1 0,1-5 0,-4 4 0,7-7 0,-7 3 0,8-5 0,-4-2 0,1-2 0,2-3 0,-3 0 0,5 0 0,-1 0 0,4-3 0,1-6 0,3-8 0,0-1 0,0-3 0,4 4 0,0 0 0,4 1 0,0 3 0,0 1 0,0 5 0,-1-1 0,1 0 0,-1 4 0,1 1 0,3 3 0,-2 0 0,7 0 0,-4 0 0,5 0 0,-1 0 0,6 0 0,-4 0 0,8 4 0,-4 1 0,6 8 0,-6 0 0,4 5 0,-8-1 0,4-3 0,-6 2 0,-3-8 0,-2 4 0,-3-4 0,-1-1 0,1-3 0,-1-1 0,-2-3 0,-2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0.4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24575,'11'0'0,"3"0"0,-6 0 0,8 0 0,-4 0 0,5 0 0,-4 0 0,-2 0 0,-3 0 0,-1 0 0,1 0 0,-1 0 0,-3 0 0,-1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0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24575,'0'35'0,"0"6"0,0-12 0,0 6 0,0-3 0,4-3 0,-3-1 0,7-6 0,-4-6 0,1 1 0,2-4 0,-6-2 0,2-4 0,-3-2 0,0-2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2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26 24575,'11'-4'0,"1"3"0,5-10 0,-1 9 0,-3-5 0,3 7 0,-4 0 0,5 0 0,-5 0 0,4 0 0,-4 0 0,0 0 0,-1 7 0,-2 7 0,-5 9 0,0 9 0,-4-3 0,0 10 0,0-11 0,-4 11 0,-1-11 0,-9 5 0,4-10 0,-6-2 0,6-4 0,-2-5 0,0 4 0,4-7 0,-4 2 0,0-3 0,0 0 0,-1 0 0,-3 0 0,8 0 0,-4-4 0,0 0 0,4-4 0,-4 0 0,5 0 0,-1 0 0,0 0 0,4-13 0,1 3 0,3-12 0,0 6 0,0-1 0,0 0 0,0 0 0,0 1 0,3-1 0,2 4 0,3 2 0,3 3 0,2 3 0,3 2 0,1 3 0,0 0 0,-1 0 0,1 0 0,-1 0 0,1 0 0,0 3 0,-1 6 0,1 4 0,0 3 0,-5 1 0,4-1 0,-7 1 0,3 0 0,-4-5 0,0 0 0,0-5 0,-4 1 0,-1-1 0,-3-3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3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1 138 24575,'11'0'0,"-3"0"0,4 0 0,-1 0 0,-2 0 0,6 0 0,-6 0 0,6 0 0,-2 0 0,0 0 0,-2-3 0,-3-1 0,-1-8 0,5 3 0,-3-7 0,3 7 0,-4-7 0,-4 4 0,0-1 0,-4 1 0,0 1 0,0 2 0,-6 1 0,-3 5 0,-3 3 0,-9 0 0,12 0 0,-12 0 0,8 3 0,-3 2 0,3 3 0,1 4 0,4-4 0,0 8 0,4-3 0,-4 3 0,7 1 0,-3-1 0,4 1 0,0 0 0,0-1 0,0 1 0,0-5 0,4 4 0,0-8 0,5 8 0,2-7 0,2 3 0,4-4 0,-1 0 0,1 1 0,-4-5 0,2 0 0,-2-4 0,-1 0 0,4 0 0,-4 0 0,5-4 0,-4-4 0,3-5 0,-4-4 0,2-4 0,-2 3 0,-3-4 0,-5 13 0,0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3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24575,'2'0'0,"0"0"0,8 0 0,-6 0 0,-1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4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24575,'15'0'0,"-4"0"0,5 0 0,-3 0 0,3 0 0,6 0 0,-4 0 0,8 0 0,-12 0 0,2 0 0,-9 0 0,-3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5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24575,'87'0'0,"0"0"0,-18 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5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24575,'7'0'0,"-1"0"0,24 0 0,-10 0 0,11 0 0,-13 0 0,14 0 0,-13 0 0,18 0 0,-18 0 0,13 0 0,-4 0 0,-4 0 0,3 0 0,-10 0 0,-1 0 0,-3 0 0,-2 0 0,-3 0 0,-1 0 0,1 0 0,-4 0 0,-1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6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24575,'49'57'0,"12"7"0,-35-43 0,10 5 0,-10-12 0,-12-10 0,2 4 0,-5-7 0,-5 5 0,4-5 0,-12 2 0,-3-3 0,-7 8 0,-10-2 0,0 10 0,-6-2 0,1 4 0,4 0 0,-3 0 0,8-1 0,-3 0 0,8 0 0,-3-4 0,7-2 0,0-3 0,3 0 0,5-1 0,-6-3 0,3 0 0,1-4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7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24575,'8'0'0,"-1"0"0,9-4 0,-2-1 0,7-4 0,-4 5 0,-1 0 0,1 4 0,0 0 0,-1 0 0,1 0 0,-4 0 0,-2 0 0,-3 7 0,-4 3 0,0 11 0,-4 2 0,0-1 0,0 10 0,0-8 0,0 9 0,0 0 0,0-5 0,-9 11 0,3-11 0,-13 11 0,5-11 0,-5 5 0,5-10 0,-4 3 0,9-8 0,-4-1 0,1-1 0,7-8 0,-6 4 0,7-8 0,-3-1 0,-1-3 0,1 0 0,3-7 0,0-7 0,4-4 0,0-8 0,0 3 0,0 0 0,0 2 0,0 4 0,0 0 0,0 4 0,0 2 0,0 3 0,0 1 0,4 2 0,0 2 0,8 3 0,0 0 0,5 0 0,-1 0 0,6 0 0,0 0 0,6 8 0,-1 2 0,7 15 0,-3 0 0,-2 0 0,0 3 0,-5-4 0,0 0 0,4 4 0,-10-10 0,0 1 0,-2-4 0,-8-6 0,4 2 0,-8-10 0,-1 2 0,-3-6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8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24575,'15'0'0,"5"0"0,3 0 0,16 0 0,-3 0 0,10 0 0,-6 0 0,-6 0 0,4 0 0,-14 0 0,-1 0 0,-7 0 0,-8 0 0,0 0 0,-5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8.7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24575,'0'93'0,"0"-1"0,0-12 0,0-17 0,0-35 0,0-16 0,0-5 0,0 1 0,0-4 0,0-1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29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24575,'19'0'0,"2"0"0,12 0 0,-4 0 0,-1 0 0,-2 0 0,-3 0 0,-5 0 0,3 0 0,-9 0 0,1 0 0,-1 0 0,-5 0 0,1 0 0,-1 0 0,-3 0 0,-1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30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24575,'6'0'0,"1"0"0,12 0 0,3 0 0,-4 0 0,8 0 0,-4 0 0,1 0 0,-6 0 0,4 0 0,-12 0 0,7 0 0,-8 0 0,-4 0 0,-1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2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23 24575,'0'14'0,"0"6"0,0 2 0,0 11 0,0 0 0,0 13 0,0-4 0,0 4 0,0 0 0,4-11 0,-3 10 0,7-12 0,-7 1 0,7-8 0,-7-4 0,2-6 0,-3-3 0,0-2 0,0-16 0,-8-6 0,2-18 0,-8-5 0,5 2 0,0-10 0,-1 7 0,0-9 0,5 6 0,0 4 0,1-3 0,3 14 0,-4-4 0,5 6 0,0 8 0,0-7 0,0 12 0,0-8 0,0 7 0,0-2 0,0-1 0,0 4 0,3-4 0,1 4 0,4 1 0,3 3 0,-3-3 0,7 3 0,-2-1 0,3 2 0,0 3 0,1 0 0,-2 0 0,2 0 0,-1 0 0,-3 0 0,2 0 0,-6 3 0,2 5 0,-3 4 0,0 5 0,1-1 0,-5 1 0,0-5 0,-4 4 0,0-4 0,0 4 0,0 1 0,-7-1 0,-2 1 0,-8-1 0,1-3 0,-1 3 0,0-7 0,0 3 0,1-4 0,3 0 0,1 0 0,5-4 0,3 2 0,-3-5 0,6 6 0,-2-4 0,6 1 0,5 3 0,9-2 0,5 3 0,5 1 0,0 0 0,0-4 0,0 3 0,0-3 0,-1 4 0,-3 0 0,3 0 0,-8-1 0,3 1 0,-5-1 0,-3 0 0,-2-1 0,-3-2 0,-4-2 0,-1-3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3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8 24575,'-3'-4'0,"-5"1"0,-5 3 0,-3 0 0,-6 0 0,4 0 0,1 0 0,1 0 0,8 0 0,-4 3 0,5-2 0,3 5 0,0-2 0,4 3 0,0 1 0,0 3 0,0-2 0,0 6 0,0-2 0,0 3 0,0 5 0,0-3 0,0 8 0,0-8 0,0 7 0,0-3 0,4 5 0,1-4 0,4 2 0,-5-7 0,4 2 0,-7-7 0,6 2 0,-6-6 0,3 2 0,-1-3 0,-2-1 0,2 1 0,0-4 0,1-1 0,4-3 0,-1 0 0,0 0 0,1 0 0,-1 0 0,5 0 0,-4 0 0,8 0 0,-4 0 0,5 0 0,-1 0 0,1 0 0,-5 0 0,3 0 0,-10 0 0,2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3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24575,'7'0'0,"4"0"0,-2-3 0,6 2 0,-10-2 0,3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54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24575,'56'-13'0,"-1"-1"0,34-7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5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69 141 24575,'0'2'0,"3"4"0,2 14 0,0 3 0,-1 4 0,-4-5 0,4-1 0,-3-4 0,2-1 0,-6-14 0,-1-15 0,-8-10 0,2-11 0,-4 6 0,9 1 0,-3 4 0,8 2 0,-4 4 0,4 1 0,0-1 0,0 1 0,0 3 0,0 2 0,0 4 0,0-1 0,0 1 0,3-1 0,5 4 0,5 1 0,3 3 0,5 0 0,-4 0 0,9 0 0,-9 0 0,9 0 0,-9 0 0,9 0 0,-9 3 0,5 2 0,-6 6 0,1 2 0,-5-1 0,0 4 0,-4-3 0,0 3 0,-3-3 0,-2 3 0,-3 1 0,0 1 0,0 3 0,-3-5 0,-6 5 0,-4-4 0,-10 10 0,-1-3 0,-5 1 0,-5-1 0,5-6 0,-4-3 0,6-2 0,4-4 0,-3 0 0,8-4 0,1-1 0,1-4 0,8 0 0,-1 0 0,6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5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79 24575,'-4'-7'0,"1"0"0,6-1 0,5 4 0,4-6 0,5 8 0,-1-12 0,-3 12 0,2-9 0,-6 10 0,6-7 0,-6 7 0,6-3 0,-6 4 0,3 0 0,-8 0 0,-1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6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24575,'0'11'0,"0"5"0,0 6 0,0 5 0,0 0 0,0 0 0,0 0 0,0 0 0,0 0 0,0-5 0,0 4 0,8-4 0,-3-4 0,7 2 0,-1-8 0,-1 5 0,1-5 0,1 0 0,-4-4 0,8 0 0,-4 0 0,4-4 0,-3 0 0,2-4 0,-2 0 0,3 0 0,1 0 0,-5 0 0,3-4 0,-6-4 0,3-5 0,-4-8 0,-4-1 0,0-10 0,-4-2 0,0-4 0,0-2 0,0 7 0,0-5 0,0 9 0,0 1 0,0 7 0,0 4 0,0 5 0,0 0 0,0 8 0,0 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7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1 24575,'-11'0'0,"-4"0"0,3 0 0,-1 0 0,-2 0 0,2 0 0,1 0 0,-4 0 0,3 12 0,0-2 0,0 16 0,4-4 0,4 1 0,1 7 0,4-1 0,0 3 0,0 5 0,0-9 0,0 4 0,0-5 0,7-4 0,2-2 0,7-9 0,1 0 0,3-4 0,-2 1 0,7-5 0,-7 0 0,7-4 0,-7 0 0,2 0 0,-3 0 0,-1 0 0,-6 0 0,-3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8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24575,'15'0'0,"3"0"0,8 0 0,2 0 0,-6 0 0,4 0 0,-9 0 0,4 0 0,-5 0 0,-4 0 0,-4 0 0,-4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8.5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24575,'0'55'0,"0"1"0,0 36 0,0-52 0,0-8 0,0-10 0,5 4 0,-4-12 0,6 2 0,-6-8 0,2-4 0,-3-1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29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24575,'0'20'0,"0"-4"0,0 14 0,0-1 0,0 4 0,0 4 0,0-9 0,0-1 0,0-1 0,0-13 0,0 4 0,0-10 0,0-3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0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1 158 24575,'0'73'0,"0"-9"0,0-56 0,0 3 0,6-3 0,0-4 0,13-1 0,-5-3 0,12 0 0,-9 0 0,8 0 0,-2 0 0,0 0 0,2 0 0,-8 0 0,4 0 0,-4-3 0,-1-2 0,0-3 0,-3 0 0,-2 0 0,-3-4 0,0 3 0,0-2 0,-1-1 0,1 0 0,-4-4 0,0-1 0,-4-4 0,0-1 0,0-1 0,0-3 0,0 4 0,-4-1 0,0 2 0,-8 8 0,-1-3 0,-4 7 0,-4 1 0,3 4 0,-3 4 0,4 0 0,1 0 0,-1 0 0,1 0 0,3 4 0,1 4 0,4 4 0,-1 10 0,1-5 0,3 5 0,1-6 0,4-4 0,0-3 0,0-6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1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0 521 24575,'5'12'0,"-2"-7"0,-3-15 0,0-18 0,0 3 0,0-22 0,0 16 0,0-13 0,0 4 0,0 2 0,0 4 0,0 6 0,0 7 0,0 8 0,0 2 0,0 3 0,3 4 0,5 1 0,8 3 0,7 0 0,3 8 0,7 11 0,-10 1 0,10 12 0,-6-5 0,-1 3 0,6 4 0,-13-12 0,3 0 0,-9-5 0,-2-5 0,-3 0 0,0-5 0,-1 1 0,-3-7 0,-1-11 0,-3-9 0,0-17 0,0 0 0,-4-7 0,3 3 0,-8 0 0,4 6 0,-5 2 0,5 5 0,-2 4 0,6 2 0,-3 5 0,0 3 0,4 2 0,-4 3 0,4 1 0,0 3 0,0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6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24575,'2'0'0,"8"0"0,17 0 0,2 0 0,29 0 0,-12 0 0,28 0 0,-11 0 0,-7 0 0,3 0 0,-4 0 0,0 0 0,0 0 0,-3 0 0,-16 0 0,2 0 0,-10 0 0,-1 0 0,-9 0 0,-2 0 0,-8 0 0,-1 0 0,-2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58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1 24575,'-11'0'0,"-11"0"0,2 0 0,-12 0 0,4 0 0,-1 0 0,-9 0 0,3 0 0,6 0 0,-9 0 0,14 0 0,-4 0 0,7 0 0,4 0 0,0 0 0,4 0 0,2 0 0,3 0 0,4 3 0,1 1 0,3 3 0,0 0 0,0 1 0,0-1 0,0 5 0,0 5 0,0 6 0,0 9 0,0-3 0,0 9 0,0-3 0,0 11 0,0-5 0,0-1 0,0-1 0,0-11 0,0 5 0,0-6 0,0 1 0,0-1 0,0-4 0,0 3 0,0-8 0,0 3 0,0-4 0,0-1 0,0-3 0,0 2 0,0-6 0,0 3 0,0-5 0,0 1 0,0-1 0,0 0 0,3 0 0,1-3 0,3 3 0,5-6 0,1 2 0,8 1 0,2-3 0,4 7 0,0-3 0,1 0 0,-6 3 0,4-3 0,-3 0 0,0 2 0,3-6 0,-8 3 0,3 0 0,-8-3 0,-2 2 0,-3 1 0,-1-3 0,1 2 0,-1-3 0,-3 0 0,-1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6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24575,'15'0'0,"30"0"0,-11 0 0,14 0 0,-16 0 0,-14 4 0,8 1 0,-8 3 0,3 5 0,-9-8 0,4 10 0,-4-10 0,4 10 0,-3-6 0,-2 2 0,-7-3 0,-1-1 0,-3 0 0,0 1 0,0 0 0,0 3 0,0 2 0,0 3 0,0 1 0,0-1 0,-4 1 0,-4 0 0,-1-1 0,-3 1 0,4-4 0,0-2 0,3-3 0,-1-1 0,1 1 0,-2-4 0,-1-1 0,-3-3 0,3 0 0,-13 0 0,15 0 0,-7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7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24575,'0'7'0,"0"4"0,0 15 0,0 13 0,0-3 0,0 10 0,0 0 0,0-5 0,0 11 0,0-16 0,0 8 0,0-9 0,0-1 0,0-6 0,0-2 0,0-8 0,0-1 0,0-6 0,0-3 0,0-1 0,0 1 0,0-1 0,0 0 0,0 0 0,0 0 0,0 0 0,4 0 0,0-3 0,0 3 0,2-6 0,-2 5 0,4-5 0,-1 5 0,0-5 0,0 5 0,1-5 0,-1 2 0,0-3 0,1 0 0,-1 0 0,5 0 0,0 0 0,5 0 0,0 0 0,4 0 0,-3 0 0,8 0 0,-4 0 0,1-4 0,-2 0 0,1-5 0,-9 1 0,8 3 0,-9-2 0,1 2 0,-1 1 0,-5-3 0,1 3 0,-4 0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8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24575,'0'-6'0,"0"12"0,0 12 0,0 9 0,0 6 0,0-4 0,0-1 0,0 3 0,0-16 0,0 11 0,4-17 0,-3 6 0,9-9 0,0 5 0,6-7 0,6 1 0,-4-1 0,8-4 0,-8 0 0,3 0 0,-4 0 0,-1 0 0,1 0 0,-8 0 0,-1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9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54 24575,'-6'-5'0,"3"2"0,11 3 0,3 0 0,-3 0 0,4 0 0,-5-3 0,-3-2 0,-1-2 0,-3-1 0,0 0 0,-3 1 0,-1 3 0,-3 1 0,0 3 0,2 0 0,2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49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24575,'5'-2'0,"-2"9"0,-3 19 0,0 8 0,0 6 0,0 5 0,0 10 0,0-12 0,0 22 0,0-28 0,0 23 0,0-19 0,0 11 0,0-17 0,0 4 0,0-17 0,0-4 0,0-7 0,0-4 0,0 1 0,0-4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50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24575,'7'0'0,"9"0"0,17 0 0,7 0 0,5 0 0,3 0 0,-1 0 0,5 0 0,-11 0 0,5 0 0,-17 0 0,-2 0 0,-10 0 0,-5 0 0,-1 0 0,-6-7 0,-2 6 0,-3-6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51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24575,'0'24'0,"0"6"0,0 25 0,0-16 0,0 20 0,0-18 0,0 6 0,0 1 0,0-3 0,0-10 0,0 3 0,0-14 0,0 8 0,4-15 0,-3 5 0,6-10 0,-6 0 0,5-4 0,-5-1 0,2 1 0,-3-4 0,0-1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51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24575,'50'-5'0,"1"-1"0,1 1 0,-4 1 0,7 4 0,-9 0 0,11 0 0,-35 0 0,-4 0 0,-7 0 0,-4 0 0,-2 0 0,-2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52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0 157 24575,'15'0'0,"13"0"0,-9 0 0,15 0 0,-16 0 0,8 0 0,-8 0 0,8 0 0,-9 0 0,5 0 0,-6 0 0,1-8 0,-5 6 0,0-8 0,-8 5 0,3-6 0,-3 5 0,1-9 0,-2 6 0,-3-8 0,0 5 0,0-4 0,0 3 0,-3 1 0,-6 0 0,-8 7 0,-1 2 0,-8 3 0,3 0 0,-10 0 0,9 0 0,-7 0 0,8 4 0,0 4 0,5 10 0,6 4 0,2 6 0,5 4 0,1 2 0,4 6 0,0-1 0,0-4 0,0 3 0,4-9 0,6 9 0,8-13 0,8 8 0,1-14 0,3 10 0,2-9 0,-2-1 0,3-1 0,-6-8 0,1 3 0,-1-4 0,-5 0 0,5 0 0,-10-4 0,5-1 0,-6-4 0,1 0 0,0 0 0,-5 0 0,4 0 0,-7 0 0,2-4 0,-3-4 0,0-5 0,-3 4 0,-2 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9:53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24575,'82'-8'0,"-18"1"0,-55 7 0,-6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5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24575,'59'0'0,"0"0"0,36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08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15 24575,'-4'-3'0,"5"2"0,-1-5 0,11 5 0,-6-2 0,7 3 0,-5 0 0,0 0 0,0 0 0,1 0 0,-1 0 0,-3 3 0,3 5 0,-6 9 0,6 1 0,-6 8 0,3-3 0,-4 10 0,0-5 0,4 5 0,-3 0 0,3-4 0,-4 4 0,0-6 0,0 0 0,0 1 0,0-6 0,0 5 0,0-10 0,0 1 0,0-3 0,0-2 0,0 4 0,0-5 0,0 4 0,0-3 0,-7-1 0,5 0 0,-9-4 0,7 0 0,-4-1 0,0 1 0,1-4 0,-1-1 0,1-3 0,0 0 0,-1 0 0,4-3 0,1-5 0,3-1 0,0-6 0,0 2 0,0 0 0,0-3 0,0 8 0,3-4 0,2 4 0,2 1 0,-3-1 0,3 4 0,-3 1 0,0-1 0,3 3 0,-3-2 0,3 3 0,1 0 0,-1 0 0,5 0 0,0 0 0,1 0 0,3 0 0,-4 4 0,5 4 0,-4 5 0,3 4 0,-8-5 0,8 4 0,-7-8 0,2 4 0,-3-5 0,-1 1 0,-3-4 0,0-1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0:10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7 24575,'3'-4'0,"2"1"0,6 3 0,1 0 0,5 0 0,-4 0 0,2 0 0,-3 0 0,1 0 0,-3 7 0,-1 7 0,-5 8 0,0 10 0,-4-3 0,0 16 0,0-9 0,0 16 0,0-11 0,0 12 0,-4-12 0,-2-1 0,-3-7 0,0-5 0,-5-1 0,4-4 0,-2-2 0,3-4 0,-3-4 0,3-2 0,-3-3 0,5 0 0,-1-1 0,0 1 0,1-1 0,-1-2 0,0-2 0,1-3 0,-1 0 0,1 0 0,0-3 0,3-2 0,1-2 0,3-1 0,-4 4 0,3-3 0,-2 3 0,3-3 0,0-1 0,0 1 0,0-1 0,3 1 0,1-1 0,4 1 0,4 2 0,-4-1 0,12 5 0,-6-3 0,12 4 0,-8 0 0,8 0 0,-3 0 0,4 0 0,-4 0 0,3 4 0,-8 1 0,3 4 0,-8-1 0,3 4 0,-8-4 0,4 4 0,-5-5 0,1-3 0,-1 0 0,1-4 0,-4 0 0,-1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2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 24575,'0'6'0,"0"9"0,0 5 0,0 16 0,0-13 0,0 10 0,0-8 0,0-3 0,0 4 0,0-13 0,3 0 0,6-10 0,12 1 0,2-3 0,14 3 0,-13-4 0,12 0 0,-12 0 0,3-7 0,-6-2 0,-4-7 0,-1 0 0,-3-6 0,-1 0 0,-3-5 0,-4-5 0,-1 4 0,-4-4 0,0 5 0,0 0 0,-4 5 0,-4 0 0,-5 10 0,-3 4 0,-1 4 0,-4 4 0,4 0 0,-9 0 0,3 4 0,1 8 0,0 2 0,13-1 0,1-5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3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24575,'4'11'0,"14"11"0,-2-3 0,16 13 0,2 3 0,-7-9 0,18 15 0,-17-22 0,8 5 0,0-5 0,-7 3 0,-1-10 0,-7 4 0,-8-16 0,-2 7 0,-4-6 0,-3 2 0,0-3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3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422 1 24575,'-35'17'0,"-6"19"0,5-3 0,-13 21 0,15-11 0,-7 9 0,16-11 0,-6 1 0,0-3 0,6-9 0,2 3 0,9-14 0,2 0 0,8-10 0,-8 2 0,11-7 0,-7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4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24575,'0'23'0,"0"-1"0,0 31 0,0-25 0,0 31 0,0-35 0,0 21 0,0-17 0,0-5 0,0-6 0,0-6 0,0-6 0,0 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5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1 220 24575,'4'20'0,"-1"17"0,-3-13 0,0 11 0,0-19 0,0-1 0,0-3 0,0-10 0,0-9 0,0-14 0,0-16 0,0 7 0,0-12 0,0 9 0,0-6 0,0 6 0,0 1 0,0 10 0,0 1 0,0 4 0,0 5 0,0 0 0,0 5 0,0-1 0,3 4 0,1 1 0,7 3 0,6 0 0,5 0 0,0 3 0,9 11 0,-8 1 0,10 12 0,-6-8 0,6 4 0,-9 0 0,7-4 0,-12 2 0,1-8 0,-7 3 0,-1-3 0,-4 3 0,0 0 0,-3 0 0,-2 1 0,-3 3 0,0-2 0,-8 7 0,-1-8 0,-13 5 0,4-9 0,-12 4 0,6-7 0,-7 3 0,4-4 0,0-4 0,0-1 0,5-4 0,5 0 0,1 0 0,8 0 0,-4 0 0,5 0 0,0-6 0,3 4 0,0-5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7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1 513 24575,'10'-81'0,"-1"1"0,-5 17 0,2 8 0,22-18 0,-17 34 0,2 6 0,-4 5 0,0 7 0,-2 9 0,1-4 0,0 11 0,-1-2 0,1 7 0,-1 0 0,0 0 0,-3 8 0,3 6 0,-2 7 0,4 6 0,0 4 0,0-3 0,0 3 0,0 1 0,0-4 0,4 3 0,-3-4 0,7 0 0,-7-5 0,6 3 0,-7-8 0,4 4 0,-2-5 0,-2-3 0,2-2 0,-7-4 0,3 1 0,-6-4 0,2-1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7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 24575,'2'0'0,"4"-4"0,18 3 0,0-7 0,-2 4 0,3-1 0,-7 1 0,3 4 0,0 0 0,-8 0 0,2 0 0,-7 0 0,4 0 0,-8 0 0,-1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8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68 24575,'11'0'0,"6"0"0,0 0 0,14-4 0,-13-1 0,13-4 0,-10 4 0,2-2 0,2 6 0,-8-10 0,0 9 0,-5-12 0,-8 12 0,0-6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00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32 141 24575,'0'76'0,"0"1"0,1-4 0,-2-31 0,-3-58 0,3-7 0,-9-22 0,9 10 0,-8-18 0,7 12 0,-2 1 0,4 7 0,0 10 0,0 1 0,0 6 0,0 3 0,0 2 0,0 3 0,0 1 0,0-1 0,3 4 0,1 1 0,3 0 0,1 2 0,3-2 0,-2 3 0,6 0 0,-6 0 0,7 0 0,-4 0 0,5 0 0,0 0 0,-1 0 0,-3 0 0,2 0 0,-6 0 0,7 0 0,-8 3 0,4 1 0,-5 4 0,-3-1 0,3 1 0,-6-1 0,2 1 0,-3-1 0,0 1 0,0 3 0,-4 2 0,-10 10 0,0-5 0,-9 4 0,6-5 0,0-4 0,1 2 0,3-6 0,-3 3 0,8-4 0,-4 0 0,4-4 0,1-1 0,-1-3 0,1 0 0,-1 0 0,1 0 0,2-6 0,6 1 0,7-6 0,9 3 0,6-1 0,-1 0 0,5 0 0,-5 4 0,1-3 0,3 7 0,-8-2 0,3 3 0,-4 0 0,-1 0 0,-3 0 0,-2 0 0,-3 3 0,-4 1 0,-1 8 0,-3-4 0,0 8 0,0-3 0,0 3 0,0 6 0,0-5 0,-3 5 0,-2-10 0,-3 4 0,-4-3 0,3-1 0,-3 0 0,1-4 0,2-1 0,-7 2 0,4-5 0,-5 0 0,0-4 0,0 0 0,1 0 0,-1 0 0,4 0 0,2 0 0,3 0 0,0 0 0,1 0 0,3-4 0,0 0 0,4-3 0,0 3 0,0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8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24575,'0'34'0,"0"-7"0,0-4 0,0-6 0,0 4 0,0-4 0,0 9 0,0-4 0,0 0 0,0 4 0,4-8 0,5 7 0,0-8 0,7 9 0,-6 0 0,6-2 0,-6 6 0,-1-9 0,-2-2 0,-3-4 0,0-7 0,0-1 0,-4-3 0,0-1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39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24575,'0'20'0,"0"-6"0,0 16 0,4-3 0,5 1 0,-3 4 0,6-10 0,-8-1 0,1-4 0,2-8 0,-3 1 0,0-5 0,-1-1 0,-3-1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40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82 24575,'-31'32'0,"10"-6"0,9-1 0,11-7 0,-3 2 0,4-4 0,0 1 0,0-5 0,0 4 0,0-4 0,0 0 0,0 0 0,0-5 0,12-3 0,-5-1 0,17-3 0,-6 0 0,8 0 0,1 0 0,0 0 0,-5-3 0,3-2 0,-7-3 0,2-5 0,-7 4 0,2-3 0,-6 1 0,3 2 0,-4-7 0,0 4 0,-4-5 0,0 1 0,-4-5 0,0 3 0,0-3 0,0 4 0,-4 1 0,-4-1 0,-5 1 0,-2 3 0,-2 1 0,5 5 0,-4-2 0,4 1 0,-5 4 0,1 0 0,3 4 0,-2 0 0,3 0 0,-1 0 0,-2 0 0,6 0 0,1 0 0,5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1:41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29 321 24575,'-7'-69'0,"1"-1"0,5 35 0,-10-44 0,7 15 0,13 61 0,7 3 0,2 12 0,10 10 0,-5 7 0,9 12 0,-3-11 0,0 4 0,2 1 0,-3-10 0,0 4 0,-5-16 0,-3 3 0,-4-7 0,-3 3 0,-2-8 0,-4-1 0,-3-12 0,0-11 0,-4-6 0,0-12 0,0 4 0,0 1 0,0 0 0,0 11 0,0 1 0,0 4 0,0 5 0,0 0 0,-4 8 0,3-2 0,-2 5 0,3-2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22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7 790 24575,'-4'7'0,"1"0"0,3-9 0,0-14 0,0-18 0,0-21 0,0-15 0,5-2 0,-4 2 0,15 2 0,-8-2 0,9-2 0,-6 2 0,0 15 0,-1 15 0,-1 7 0,0 10 0,0 1 0,-5 10 0,3 0 0,-3 8 0,3 1 0,0 3 0,0 0 0,1 3 0,-1 5 0,2 10 0,0 4 0,0 11 0,5 2 0,-3 4 0,8 1 0,-4 0 0,5 0 0,0 0 0,-5-6 0,3-1 0,-4-6 0,0 0 0,-1-4 0,0 3 0,-3-3 0,7 4 0,-7-4 0,7 3 0,-7-8 0,3 8 0,-5-8 0,0-1 0,0-5 0,0-5 0,-1 1 0,-2-1 0,1-2 0,-5 1 0,2-5 0,-3 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2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24575,'15'0'0,"0"0"0,2 0 0,-1 0 0,6 0 0,0 0 0,1 0 0,-1-4 0,-1 3 0,-3-2 0,3-1 0,-8 3 0,2-3 0,-2 0 0,-4 3 0,-1-2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2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24575,'20'0'0,"-4"0"0,10 0 0,-3 0 0,4 0 0,1 0 0,-1 0 0,-4 0 0,-2 0 0,-4 0 0,-5 0 0,0 0 0,-4 0 0,-1 0 0,0 0 0,-3 0 0,0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24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24575,'31'4'0,"-12"0"0,28-4 0,-24 0 0,3 0 0,-12 0 0,11 0 0,-15 0 0,6 0 0,-8 0 0,-1 0 0,0-3 0,-3 2 0,0-3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3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24575,'7'-3'0,"9"-2"0,-6-7 0,10 2 0,-7-6 0,0 7 0,2-7 0,-2 7 0,4-6 0,-5 9 0,0-9 0,0 13 0,-3-13 0,3 13 0,-4-8 0,-4 9 0,-1-3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38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24575,'0'12'0,"0"0"0,0 4 0,0 1 0,0 0 0,0-1 0,0 6 0,0 6 0,0-4 0,0 8 0,0-4 0,0 0 0,0 11 0,0-10 0,0 4 0,0-6 0,0-4 0,4 3 0,-3-8 0,3-1 0,-4-1 0,0-8 0,0 4 0,4-5 0,-3 1 0,2-1 0,-3 0 0,3-3 0,-2 2 0,2-5 0,-3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3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1 658 24575,'23'-72'0,"1"0"0,-1 0 0,11-26 0,-3 14 0,-2 13 0,-1 17 0,-2 8 0,-8 16 0,-4 3 0,-2 15 0,-4 0 0,-1 8 0,0 0 0,-3 8 0,3 9 0,-6 0 0,7 13 0,-3-3 0,5 10 0,-1 1 0,1 0 0,0 4 0,0 3 0,0 0 0,0 11 0,0-11 0,0 5 0,0-6 0,0-6 0,-5-1 0,3-11 0,-7 0 0,2-10 0,-3 0 0,0-5 0,0 1 0,0-1 0,0-3 0,0-1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01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24575,'28'81'0,"0"1"0,0-1 0,16-40 0,-8-1 0,-44 29 0,0 1 0,0-1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3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24575,'24'0'0,"9"0"0,-9 0 0,9 0 0,-5 0 0,-6 0 0,4 0 0,-3 0 0,-5 0 0,3 0 0,-13 0 0,4 0 0,-8 0 0,-1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39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24575,'4'25'0,"-1"5"0,-3-7 0,0-1 0,0-2 0,0-7 0,0-1 0,0-4 0,0-4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69 24575,'39'-39'0,"0"9"0,-29 30 0,9 0 0,-7 0 0,1 0 0,-2 0 0,-3 3 0,-4 10 0,-1 6 0,-3 8 0,0 6 0,0 2 0,0-1 0,0 4 0,0-9 0,-4 9 0,-2-9 0,-3 4 0,-4-6 0,2 1 0,-5-6 0,6 5 0,-6-13 0,6 6 0,-2-11 0,4 3 0,1-5 0,-1 1 0,0-4 0,-3-1 0,3-3 0,-3 0 0,7-3 0,-3-1 0,6-8 0,-5 3 0,5-6 0,-3 6 0,4-7 0,0 3 0,0 1 0,0-4 0,0 3 0,0 1 0,4-4 0,0 7 0,4-3 0,4 1 0,0 5 0,5-5 0,4 6 0,-3 0 0,8 1 0,-8 4 0,8 0 0,-3 0 0,4 0 0,1 0 0,-1 0 0,-4 8 0,3-2 0,-4 10 0,1-6 0,-2 6 0,-4-6 0,0 2 0,-1-4 0,-6-3 0,-3-2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2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24575,'68'-43'0,"-1"0"0,1 0 0,28-12 0,-22 12 0,-51 28 0,-3 13 0,-13-5 0,-3 7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3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24575,'15'0'0,"11"0"0,-2 0 0,14 0 0,-3-4 0,4-2 0,1-4 0,-5 5 0,-3-4 0,-9 4 0,-2 0 0,-8-6 0,-1 9 0,-4-9 0,-4 11 0,-1-4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55 319 24575,'0'20'0,"0"1"0,0 6 0,0 1 0,0 5 0,0-5 0,4 5 0,-3 0 0,3-13 0,-4 6 0,3-17 0,-2 2 0,2-13 0,-7-8 0,3-12 0,-8-11 0,4-1 0,-5-12 0,-1 4 0,1-10 0,4 10 0,-3-4 0,8 6 0,-4 6 0,5 1 0,0 10 0,0 2 0,0 4 0,0 0 0,0 5 0,0 0 0,0 4 0,0 1 0,0 0 0,0 0 0,0-1 0,3 4 0,2-2 0,2 5 0,5-6 0,5 6 0,1-3 0,8 0 0,-8 3 0,8-3 0,-8 4 0,8 0 0,-8 0 0,3 0 0,-4 0 0,0 0 0,-1 0 0,1 0 0,-4 0 0,-2 0 0,-3 0 0,-1 3 0,-3 1 0,0 8 0,-4 5 0,0 6 0,0 4 0,-8 1 0,-3-1 0,-7 0 0,-5 2 0,3-2 0,-8 2 0,4-5 0,1-1 0,-4-5 0,5-5 0,-1 0 0,2-5 0,4 1 0,0-1 0,4 0 0,2-3 0,3-2 0,0-3 0,4-3 0,8-5 0,10-1 0,4-7 0,8 2 0,-3 0 0,4-3 0,0 6 0,1-2 0,-1 4 0,1 0 0,-1 4 0,0 0 0,-4 5 0,3 0 0,-8 0 0,3 0 0,-4 0 0,-4 4 0,-1 4 0,-4 9 0,0 1 0,-3 8 0,-1-3 0,-4 4 0,0 1 0,0-1 0,-4-4 0,-5 3 0,-4-8 0,-5 8 0,1-8 0,-1 3 0,2-4 0,-1-4 0,0 2 0,4-6 0,-2 3 0,2-4 0,-4 0 0,5-3 0,-4-1 0,3-4 0,-4 0 0,1 0 0,3 0 0,-3 0 0,7 0 0,-2 0 0,3 0 0,4-3 0,0-1 0,4-4 0,0 1 0,0 3 0,0 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5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24575,'18'0'0,"-6"0"0,7-4 0,-6 0 0,3-1 0,1 1 0,-5 4 0,0 0 0,-5 0 0,5 0 0,-7 0 0,2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24575,'61'0'0,"0"0"0,37 0 0,-94 0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6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24575,'0'29'0,"0"5"0,0 0 0,0 6 0,0 6 0,0-5 0,0 5 0,0 1 0,0 0 0,0 7 0,0-12 0,0 2 0,0-10 0,0-4 0,0 1 0,0-13 0,0 8 0,0-12 0,0 6 0,3-11 0,2 3 0,-1-5 0,-1 1 0,0-1 0,1 0 0,4-3 0,-1 0 0,0-4 0,0 0 0,0 0 0,1 0 0,-1 0 0,5 0 0,1 0 0,3 0 0,1 0 0,-1 0 0,1 0 0,0 0 0,4 0 0,-3 0 0,3 0 0,1-4 0,-12 2 0,2-2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7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24575,'0'12'0,"0"-4"0,0 7 0,0 3 0,0 0 0,0 8 0,0-8 0,0 3 0,0-4 0,0-5 0,4 0 0,0-5 0,7 1 0,-2-4 0,7 0 0,-4-4 0,1 0 0,7 0 0,-6 0 0,3 0 0,-5 0 0,-1 0 0,-2 0 0,2 0 0,-3 0 0,-1 0 0,1 0 0,-1 0 0,1 0 0,-4-3 0,-1 2 0,-3-2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03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0 24575,'-44'73'0,"1"1"0,0-1 0,0 0 0,-9 15 0,0-4 0,4-4 0,-7 8 0,4-7-779,13-15 1,3-6 778,-19 16 0,17 0 476,4-26-476,10 10 264,5-25-264,7 4 0,-1-20 0,7 1 793,-2-11-793,6 2 24,-2-3-24,-1-1 0,3-3 0,-2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4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15 113 24575,'-9'-4'0,"3"1"0,18 3 0,-4 0 0,8 0 0,-8 0 0,8 0 0,-7 0 0,2 0 0,-3 0 0,-1 0 0,1-8 0,0 3 0,0-11 0,-4 4 0,0-1 0,-4 1 0,0 0 0,0 4 0,-3-4 0,-1 8 0,-4 1 0,0 3 0,1 0 0,-1 0 0,1 0 0,-1 0 0,0 3 0,0 5 0,0 10 0,-1 4 0,4 1 0,1-2 0,4-11 0,0-3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5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0 141 24575,'0'-28'0,"0"3"0,0 18 0,0-1 0,4 1 0,0-1 0,0 0 0,3 4 0,-6-3 0,5 3 0,-5-4 0,6 1 0,-3-1 0,3 1 0,0 3 0,-3 7 0,3 6 0,-6 6 0,6 2 0,-6-1 0,6 1 0,-6-4 0,7 2 0,-7-6 0,6 2 0,-3-3 0,3 0 0,1-1 0,-1-3 0,0-1 0,1-3 0,-1 0 0,1 0 0,-1 0 0,1-3 0,-1-6 0,2-8 0,-4 6 0,-1-1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0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12 0,0-8 0,0 20 0,0-13 0,0 20 0,0-11 0,0 19 0,0-10 0,0 23 0,0-23 0,0 24 0,0-3 0,0 7 0,0 6 0,5-7 0,-4-1 0,9 1 0,-8-1 0,8-7 0,-9 6 0,3-12 0,-4 5 0,6-1 0,-5-4 0,9 5 0,-9-8 0,4 8 0,0-5 0,-4 5 0,3-14 0,-4 5 0,5-10 0,-4 10 0,3-11 0,1 5 0,-4-6 0,8 0 0,-4 0 0,1 0 0,3-1 0,-8 1 0,7 0 0,-6 0 0,2 0 0,0-1 0,-2-4 0,6 3 0,-7-4 0,8 1 0,-8 3 0,7-9 0,-7 4 0,7 0 0,-6-5 0,2 11 0,0-5 0,-2 6 0,2 0 0,-4-6 0,4 4 0,-3-3 0,4 4 0,-5-4 0,4 3 0,-3-9 0,4 4 0,-1-6 0,-3 1 0,3-6 0,-4 4 0,4-3 0,-3 0 0,3 3 0,-4-8 0,0 3 0,4-4 0,-3-1 0,2 1 0,-3 0 0,0-5 0,0 0 0,0-5 0,0 1 0,0-1 0,0 1 0,0-1 0,0 1 0,0 3 0,0-2 0,0 3 0,0-5 0,0 5 0,0-4 0,0 4 0,0-5 0,0 1 0,0-1 0,0 0 0,0 0 0,0 1 0,0 4 0,0-4 0,0 4 0,0-5 0,0 1 0,0-1 0,0 1 0,0-1 0,0 0 0,0 0 0,0 1 0,0-1 0,0 0 0,0-9 0,0-14 0,0-19 0,-4-6 0,3 13 0,-4 10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09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22 131 24575,'0'-11'0,"0"10"0,0-1 0,0 9 0,0 0 0,0 1 0,0-1 0,-3-3 0,2-4 0,-2-4 0,0-3 0,-1-1 0,0 1 0,1 0 0,3 0 0,0 0 0,0 0 0,0-1 0,0-4 0,0 4 0,0-8 0,0 7 0,0-2 0,0 3 0,0 0 0,0 1 0,3 2 0,1 2 0,0 10 0,3 7 0,-1 21 0,3-5 0,2 28 0,-5-14 0,4 23 0,-9 4 0,9 0 0,-8-1 0,3 6 0,0-12 0,-4 21 0,9-14 0,-3 6 0,5 18 0,-5-32 0,4 28 0,-4-35 0,4 14 0,-4-1 0,3-6 0,-4 5 0,0-13 0,4 6 0,-4-7 0,0-7 0,3-1 0,-8-6 0,8 0 0,-8-1 0,8 1 0,-3 6 0,-1-4 0,4 4 0,-7 0 0,2-5 0,-4 11 0,4-10 0,-3 4 0,4-7 0,-5 7 0,0-10 0,0 9 0,0-16 0,0 4 0,4-1 0,-3-3 0,4 10 0,-1-11 0,-3 11 0,3-5 0,-4 6 0,0 0 0,4 0 0,-3-1 0,4-4 0,-5 3 0,0-9 0,0 4 0,0-11 0,0 4 0,0-3 0,4 4 0,-3 1 0,3-1 0,-4 0 0,0 1 0,0-1 0,0 0 0,0 1 0,4-6 0,-3 5 0,2-5 0,-3 1 0,0-2 0,0-4 0,0 4 0,0-3 0,0 4 0,0-6 0,0-3 0,0 2 0,0-6 0,0 3 0,0-5 0,0 1 0,0-4 0,0-1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57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1 847 24575,'0'-12'0,"0"-6"0,0-26 0,0-4 0,0-11 0,0 9 0,0-14 0,0 8 0,0-13 0,0 6 0,0 9 0,0 8 0,0 12 0,0 1 0,0 10 0,0 5 0,0 3 0,0 6 0,0-3 0,0 5 0,0-1 0,0 0 0,0 1 0,0-1 0,0 1 0,0-1 0,0 1 0,3 3 0,1-2 0,3 5 0,0-2 0,5-1 0,5 3 0,1-6 0,8 6 0,2-3 0,7 4 0,4 0 0,7-5 0,8 4 0,-5-4 0,10 5 0,-4 0 0,0 0 0,12 0 0,-11 0 0,4 0 0,-12 0 0,4 0 0,-11 0 0,0 0 0,-3 0 0,-9 0 0,4 0 0,-11 0 0,0 0 0,-6 0 0,6 0 0,-8 0 0,6 0 0,-7 0 0,3 0 0,-3 0 0,3 0 0,-8 0 0,4 0 0,-5 0 0,1 0 0,-4 3 0,-1 1 0,-3 3 0,0 1 0,0 3 0,0 2 0,0 4 0,0-1 0,0 1 0,0 4 0,0 2 0,0 4 0,0 0 0,0 1 0,0-1 0,4 6 0,1-4 0,1 9 0,2-9 0,-3 3 0,4 1 0,-4-9 0,4 8 0,-4-14 0,0 8 0,2-12 0,-6 6 0,2-11 0,-3 2 0,3-3 0,-2-1 0,2 1 0,1-4 0,-3 3 0,2-4 0,-3 5 0,0-21 0,0-1 0,0-23 0,0 3 0,0-6 0,0 0 0,0 0 0,-5 0 0,4 0 0,-3 0 0,4 6 0,0 1 0,0 6 0,0 4 0,0 1 0,0 6 0,0-1 0,0 0 0,0 5 0,0-4 0,0 7 0,0-7 0,0 8 0,0-4 0,0 4 0,0 1 0,0-1 0,0 1 0,0-1 0,0 1 0,0-1 0,-3 4 0,-1 1 0,-3 3 0,-5 0 0,3 0 0,-6 0 0,2 0 0,-4 0 0,1 0 0,-6 0 0,4 0 0,-8 0 0,8 0 0,-3 0 0,-1 0 0,4 0 0,-3 0 0,-1 0 0,4 0 0,-3 0 0,4 0 0,4 0 0,-2 0 0,2 0 0,-4 0 0,4 0 0,-2 0 0,6 0 0,-7 0 0,8 0 0,-8 0 0,7 0 0,-6 0 0,6 0 0,-7 0 0,8 0 0,-4 0 0,0 4 0,4-3 0,-8 2 0,7-3 0,-6 0 0,2 0 0,0 0 0,-3 0 0,8 4 0,-4-3 0,1 2 0,2-3 0,-3 0 0,1 4 0,2-3 0,-3 2 0,5-3 0,-5 0 0,3 0 0,-2 4 0,-1-3 0,3 2 0,-6-3 0,6 0 0,-7 4 0,4-4 0,-1 4 0,-3-4 0,8 0 0,-8 0 0,3 0 0,0 4 0,-2-4 0,6 4 0,-7-4 0,8 3 0,-8-2 0,7 2 0,-6-3 0,6 4 0,-3-4 0,0 4 0,4-4 0,-4 0 0,1 3 0,2-2 0,-3 3 0,5-4 0,-1 3 0,0-2 0,1 2 0,-1 1 0,1-3 0,-1 2 0,4 0 0,-3-2 0,3 3 0,-3-1 0,-1-3 0,1 4 0,3-1 0,-2 1 0,5 3 0,-6-3 0,6 2 0,-5-1 0,5 2 0,-6 1 0,6-1 0,-6-3 0,7 3 0,-7-3 0,3 3 0,0 1 0,-3-5 0,6 4 0,-5-3 0,5 3 0,-2 1 0,-1-1 0,4 1 0,-4-1 0,4 5 0,0 0 0,0 10 0,0-5 0,0 9 0,0-3 0,0 4 0,0 6 0,0-4 0,0 4 0,0-6 0,0-4 0,0-2 0,0-4 0,0-5 0,0 0 0,0-5 0,0-3 0,0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2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24575,'6'98'0,"1"1"0,-1 0 0,0 0 0,0 0 0,1 0 0,-1 0 0,0 1 0,0 4 0,0-2 0,-1-6 0,0-13 0,0-18 0,1-9 0,-2-12 0,-3 25 0,4-7 0,-5-1 0,0-7 0,0 0 0,0-7 0,0-1 0,0-6 0,0-6 0,0-1 0,0 0 0,0-4 0,0-1 0,0-2 0,0-8 0,0 8 0,0-12 0,0 6 0,0-7 0,0-1 0,0 0 0,0-5 0,0 0 0,0 15 0,0 3 0,0 15 0,0 0 0,0 0 0,0 20 0,0-15 0,0 37 0,0-16 0,0 13 0,5-2 0,2-8 0,4-6 0,0-2 0,-1-14 0,1-1 0,-2-11 0,-3-3 0,2-4 0,-7-6 0,3 5 0,-4-10 0,0 5 0,0-10 0,0 4 0,0-8 0,0 8 0,0-7 0,0 2 0,0-3 0,0-1 0,0 0 0,0 0 0,0 1 0,0-1 0,0 1 0,0 3 0,0 2 0,0 3 0,0 1 0,0-1 0,0 1 0,0 0 0,0-5 0,3 0 0,-2-5 0,2 1 0,-3 0 0,0-1 0,0 0 0,4 1 0,-4-1 0,4 1 0,-4-1 0,0 1 0,0-1 0,0 1 0,0-1 0,0 1 0,0-1 0,0 0 0,3-2 0,-3-2 0,4-3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33:06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24575,'56'30'0,"-1"1"0,-1-1 0,-14-14 0,-31-25 0,1 2 0,-5 16 0,-10 6 0,-12 16 0,-3 4 0,-11 7 0,10-2 0,-10 8 0,10-7 0,-5 5 0,11-12 0,-2-6 0,7-6 0,1-6 0,6-3 0,-1-2 0,3-3 0,-2-1 0,6-3 0,1 0 0,3-4 0,1-4 0,3-4 0,2-1 0,0-7 0,3 3 0,-3-3 0,-1-1 0,4 4 0,-7-3 0,3 7 0,-4-3 0,-1 8 0,1 1 0,-4-1 0,-1 13 0,-3 2 0,-15 32 0,2 1 0,-21 23 0,7-17 0,-2 10 0,-2-11 0,8 4 0,-2-5 0,5-8 0,5-7 0,2-11 0,5-5 0,3-5 0,2-4 0,3-1 0,3-3 0,10 0 0,0-4 0,9 0 0,-1-9 0,-7 4 0,6-8 0,-11 6 0,2 2 0,-3-2 0,-1 6 0,1-2 0,-4 13 0,-1 4 0,-3 17 0,0 3 0,-9 12 0,2-5 0,-8 5 0,5-6 0,0-1 0,4-4 0,2-7 0,4-7 0,0-4 0,0-5 0,0 0 0,6-8 0,8-1 0,2-6 0,6-2 0,-6-3 0,1-1 0,-4 1 0,-2 3 0,-3 2 0,-4 6 0,-1 10 0,-3 11 0,0 10 0,-4 6 0,-2-1 0,-4 1 0,1-6 0,-1-1 0,5-11 0,-3-4 0,8-3 0,-4-6 0,4 2 0,3-6 0,1-2 0,0 0 0,0 1 0,-4 8 0,0 0 0,0 9 0,0 2 0,0 4 0,0 1 0,0-1 0,-4-5 0,3 4 0,-7-8 0,7 0 0,-2-7 0,3-3 0,0-1 0,0-16 0,0 24 0,0-1 0,0 32 0,0 7 0,0 1 0,0 23 0,6 5-313,-6-30 1,1 2 312,4-1 0,2-1 0,-2 24 0,8 13 0,-2-23 0,-4 13 0,3-9 0,-4-9 0,0-13 0,3-2 0,-8-17 0,4-2 625,-5-11-625,0-3 0,0-1 0,0-5 0,0-12 0,0-18 0,0-17 0,0-20 0,0-11 0,0 7 0,0-12 0,0 6 0,0-1 0,0-5 0,0 19 0,0-2 0,0 23 0,0 2 0,0 13 0,0 8 0,0 1 0,-3 8 0,2 13 0,-2 6 0,-2 31 0,3 5 0,-3 26 0,5-19 0,0 24 0,0-24 0,0 19 0,0-8 0,0-7 0,0-2 0,0-6 0,0-7 0,0-1 0,0-12 0,0-1 0,4-11 0,-3 0 0,2-6 0,1 1 0,-3-4 0,3-2 0,-4 1 0,0-4 0,0 8 0,0 1 0,0-4 0,0 12 0,0-11 0,0 4 0,0-3 0,0-2 0,0 3 0,0 1 0,0 0 0,0-1 0,0 1 0,0-5 0,0 4 0,0-4 0,0 1 0,0-1 0,0-5 0,0 1 0,0-1 0,-3-3 0,-2 3 0,-2-6 0,0 2 0,-5-3 0,3 0 0,-7 0 0,4 0 0,-5 0 0,-5 0 0,5 0 0,-5-3 0,5-6 0,0 0 0,1-3 0,3 7 0,1-2 0,5 3 0,-1-1 0,4-1 0,-3 5 0,6-6 0,-2 0 0,3-6 0,0-3 0,0-1 0,0-4 0,0-2 0,0-10 0,0-1 0,4-6 0,1 6 0,1-5 0,3-2 0,-8 0 0,4-26 0,-5 27 0,0-47 0,0 33 0,0-30 0,0 6 0,0 14 0,0-12 0,0 7 0,0-2 0,0-5 0,-6 7 0,5 6 0,-9 3 0,4 6 0,0 0 0,-3 7 0,3 0 0,-4 8 0,5-1 0,-4 6 0,4 1 0,-4 10 0,4 1 0,2 10 0,-1 0 0,3 11 0,-2 10 0,3 15 0,0 17 0,0 0 0,0 11 0,-6 18 0,5-17 0,-5 23 0,6-29 0,0 6 0,0 0 0,0 1 0,0 0 0,0-6 0,0 4 0,0-5 0,0 0 0,0 5 0,0-4 0,0-1 0,0-6 0,0-3 0,0-15 0,0 9 0,0-14 0,3-1 0,2-2 0,-1-6 0,3 3 0,-6-5 0,2 1 0,0-4 0,-2-4 0,2-18 0,-3-14 0,0-23 0,0-15 0,0-9-969,0-16 969,0 42 0,0 0 0,3-1 0,0 0 0,-3-9 0,1 1 0,2 8 0,0 0 0,0-7 0,0-2 0,-2 4 0,0 1 0,2 0 0,0-1 0,-3-3 0,0 0 0,0 3 0,0 0 0,0-3 0,0-1 0,0 5 0,0-1 0,0-3 0,0 2 0,0-25-245,0 34 0,0 1 245,0-22 0,0-1 0,0-2 0,-4 25 0,2 3 945,-6 8-945,3 15 514,-1-8-514,-1 14 0,6 1 0,-7 1 0,8 8 0,-4-4 0,0 4 0,4 1 0,-4-1 0,1 4 0,2-3 0,-3 3 0,4-3 0,0 0 0,0-1 0,4 1 0,0-1 0,3 4 0,1 1 0,-1 3 0,5 0 0,0 0 0,1 0 0,2 0 0,-2 0 0,0 0 0,-2 3 0,1 6 0,-3 3 0,3 5 0,-4 4 0,1 2 0,0 4 0,0 0 0,-4 6 0,-1-4 0,-4 4 0,0-6 0,0 1 0,0-6 0,0 5 0,0-14 0,0 8 0,0-13 0,0 4 0,0-5 0,0 1 0,0-1 0,0 1 0,0-10 0,0-9 0,0-11 0,0-17 0,0 3 0,0-16 0,0 4 0,0 1 0,0-6 0,0 12 0,0 0 0,0 8 0,0 11 0,-3 4 0,2 3 0,-6 6 0,3-3 0,-3 5 0,0 0 0,-1 0 0,4-1 0,1 0 0,3 1 0,0-5 0,0 3 0,0-6 0,0 6 0,0-7 0,0 8 0,0-8 0,0 7 0,0-2 0,0 3 0,0 0 0,0 1 0,0-5 0,0 3 0,0-2 0,0 3 0,0 0 0,0 1 0,0 0 0,0 0 0,0-5 0,0 4 0,0-4 0,0 5 0,0 0 0,3 2 0,1 2 0,4 3 0,-1 0 0,1 0 0,-1 0 0,5 8 0,-3 6 0,3 8 0,-2 11 0,-1 1 0,-3 6 0,-2 6 0,-4-5 0,0 11 0,0-11 0,0 12 0,0-12 0,0 11 0,0-4 0,0 12 0,0-4 0,0 28 0,0-31 0,0 29 0,0-25 0,0 5 0,0 6 0,5-13 0,-4 6 0,9-7 0,-5-7 0,6 5 0,-1-11 0,0 12 0,0-12 0,1 5 0,-1 0 0,0-5 0,-4 5 0,2-12 0,-7 5 0,7-11 0,-3 5 0,1-5 0,1-6 0,-6 4 0,7-8 0,-8 8 0,4-8 0,0 8 0,-3-8 0,3 8 0,-4-4 0,0 1 0,4 3 0,-3-8 0,3 3 0,-4 0 0,4-3 0,-3 4 0,3-1 0,-1-3 0,-2 3 0,3-4 0,0 0 0,-3-1 0,6 1 0,-6 0 0,3-1 0,-1-3 0,-2 2 0,2-2 0,-3-1 0,3 0 0,-2 0 0,3-4 0,-4 4 0,0-1 0,0-2 0,0 7 0,0-8 0,0 8 0,0-8 0,0 8 0,0-8 0,0 8 0,0-7 0,3 2 0,-2-3 0,2 3 0,-3-2 0,0 2 0,0-3 0,0 3 0,0-2 0,0 3 0,0-1 0,0-2 0,0 2 0,0 1 0,0-4 0,0 8 0,0-7 0,0 2 0,0-3 0,0-1 0,0 1 0,0-1 0,0 1 0,0-1 0,0 1 0,0-1 0,0 1 0,0-1 0,0 1 0,0-1 0,4 1 0,-4-1 0,4 1 0,-4 4 0,0-4 0,0 4 0,0-5 0,3 1 0,-2-1 0,2 0 0,-3 1 0,0-1 0,0 0 0,0 0 0,0 1 0,0-1 0,0 5 0,0-4 0,0 8 0,0-8 0,0 4 0,0-1 0,0-2 0,0 3 0,0-5 0,0 5 0,0-4 0,0 4 0,0-1 0,0-2 0,0 6 0,0-6 0,0 7 0,0-4 0,0 1 0,0 2 0,0-6 0,0 2 0,0-3 0,0-1 0,0 1 0,0-1 0,0 1 0,0-4 0,0-1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08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8 24575,'0'-7'0,"0"34"0,0 54 0,0-25 0,0 4-682,0 18 1,0 3 681,0 1 0,0 1-1485,0 3 1,0 2 1484,0 2 0,0 0 0,0-1 0,0 1 0,0 1 0,0 0 0,0-9 0,0 6 0,0-15 0,0 9 0,0 1 0,0-8 0,0 21 0,0 1 0,0-15 0,0 10 0,0-1 0,0-8 0,0-12 0,0-7 0,0 3 0,0 16 0,1 2 0,-2-1 0,-1-10 0,-1-1 0,1-2 0,1 29 0,0-5 221,-3-26 1,0-1-222,1 13 0,0-6 0,-3-1 0,2-18 0,0 0 0,-1 6 0,1 0 581,2-9-581,-2-13 2656,4-14-2656,0-9 652,-4-6-652,3-4 0,-2-2 0,3-2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1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24575,'96'-1'0,"-1"0"0,1-1 0,-1 1 0,1 0 0,-1 0 0,1-1 0,0 1 0,-1 0 0,1 0 0,-1 0 0,1-1 0,-1 1 0,1 0 0,-1 0 0,1-1 0,-1 1 0,1 0 0,-1 0 0,1 0 0,10-1 0,4 1 0,4-1 0,2 1 0,1-1 0,0 1 0,-2-1 0,-2 1 0,-4-1 0,-5 1 0,-6 0 0,-8 0 0,-7 0 0,-11 0 0,-10 0 0,-12 1-402,20 0 1,-14 0 401,34 0 0,-2 0-952,-34 0 0,-2 0 952,24 0 0,1 0 0,-22 0 0,-1 0 34,2 0 0,1 0-34,-3 1 0,0-2 0,0-5 0,0 0-39,1 5 0,-3-1 39,23-9 0,8 5 358,-28 5-358,21-5 1634,-18 1-1634,-3 4 635,-11-4-635,-10 5 90,-2-4-90,-5-1 0,-5-4 0,-1-3 0,-3 7 0,-1-3 0,6 8 0,-5 0 0,3 0 0,-5 0 0,-4 0 0,0 0 0,-5 0 0,1 0 0,-4 3 0,-1 5 0,-3 9 0,0 5 0,0 10 0,0 12 0,0-2 0,0 37 0,-5-19 0,-2 35 0,-5-8 0,0 12 0,5-47 0,1 1 0,-1 4 0,1 1 0,2 0 0,1 1 0,-3-1 0,1 1 0,3 3 0,2 0 0,-3-4 0,1 0-686,2 10 1,0 0 685,0-4 0,0 1 0,0 6 0,0 1 0,0-3 0,0 0 0,0 4 0,0 0 0,0-4 0,0 0 0,0 4 0,0 0 0,0-4 0,0-1 0,0 2 0,0-2-373,0-12 0,0-2 373,0 2 0,0-2-340,0 28 340,0 14 0,0-20 0,0 0 0,-4-21 0,3 5 1293,-4-15-1293,1 0 785,3-12-785,-3-2 379,0-4-379,3 0 0,-6-5 0,6-1 0,-3 0 0,4-4 0,0 3 0,0-3 0,0-1 0,0 0 0,0-4 0,0 3 0,0-6 0,0 2 0,0-4 0,0 1 0,0-1 0,-6-3 0,1 2 0,-9-2 0,-4 1 0,-14 2 0,-16 0 0,-16-2 0,-20 0 0,35-4 0,-4-2-597,-19 1 1,-1 0 596,11 0 0,-1 0 0,-22 0 0,-5 0 0,-8 0 0,1 0-927,20 0 0,-1 0 927,6 0 0,-3 0 0,6 0 0,2 0 0,2 0 0,-12 0 0,-1 0 0,4 0 0,-1 0 0,-11 0 0,1 0 0,21 1 0,1-2-610,-19-2 1,0 0 609,15 3 0,3-1 0,8-2 0,-1 0-308,-22 0 1,4 0 307,2 2 405,18-2 0,-1 0-405,-22-3 0,1 5 0,27-4 0,0-1 0,-23-1 0,-23 1 0,16 1 0,-3 5 0,12 0 0,-8 0 0,15 0 1745,-18 0-1745,12 0 1365,1 0-1365,7 0 770,8 0-770,1 0 191,9 0-191,-2 0 0,5 0 0,0 0 0,-1 0 0,3-5 0,2 4 0,-2-8 0,0 4 0,1-5 0,-1 5 0,2-3 0,-3 7 0,4-7 0,2 7 0,-1-3 0,7 0 0,-2 2 0,2-2 0,3 1 0,-3 2 0,3-3 0,2 4 0,-1 0 0,6 0 0,-2 0 0,-1 0 0,-2 0 0,1 0 0,-4 0 0,4 0 0,-5 0 0,6 0 0,-1 0 0,10 0 0,0 0 0,5 0 0,-1 0 0,1 0 0,0 0 0,0 0 0,0 0 0,3-8 0,0-10 0,4-1 0,0-7 0,0 10 0,0 7 0,0 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14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73 24575,'-17'0'0,"3"0"0,6 0 0,4 9 0,1 1 0,3 13 0,0-5 0,0-1 0,7-9 0,2-5 0,4-3 0,2 0 0,-7 0 0,0-7 0,-4-2 0,-4-19 0,0 4 0,0-9 0,0 15 0,-4-3 0,0 13 0,-8-1 0,-1 6 0,1 3 0,1 0 0,6 12 0,-7 9 0,10 16 0,-7 4 0,9 2 0,0-3 0,0-7 0,8 0 0,2-12 0,7 1 0,0-9 0,-1-2 0,0-6 0,0-2 0,1-3 0,-1-7 0,-4-2 0,0-3 0,-4-4 0,0 4 0,-4-1 0,0-2 0,-4 2 0,-8-3 0,6 6 0,-5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04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24575,'0'77'0,"0"-1"0,0 1 0,0 0 0,0 12 0,0 6 0,0-9 0,0-24 0,0-17 0,0 10 0,0-9 0,0-38 0,0-1 0,0-16 0,9-15 0,8-19 0,13-26 0,-3 18 0,7-23 0,-11 18 0,9-7 0,-8 2 0,1 19 0,-9-3 0,0 21 0,-6-3 0,2 14 0,-4 2 0,-11 7 0,-3 12 0,-10 7 0,-4 25 0,0-5 0,-6 17 0,5-10 0,-4 3 0,9-5 0,2-6 0,5-1 0,0-10 0,4-2 0,1-4 0,4-5 0,0 0 0,0-5 0,0 1 0,3-4 0,10 0 0,6-4 0,14 0 0,1 0 0,6 0 0,6 0 0,-10 0 0,8 0 0,-15 0 0,-1 0 0,-6 0 0,-10 0 0,0 0 0,-5 0 0,1 0 0,-4 0 0,-1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2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42 139 24575,'-12'4'0,"5"2"0,4-2 0,3 4 0,0 3 0,0 2 0,0-1 0,12-3 0,-2-6 0,8 0 0,2-2 0,-6 2 0,7-3 0,-8 0 0,2 0 0,-6-7 0,3-2 0,-3-8 0,-1-5 0,-3 0 0,-1-1 0,-4-3 0,0 8 0,0-4 0,0 5 0,0 5 0,-7 0 0,-3 7 0,-11 2 0,3 3 0,-4 0 0,1 0 0,3 7 0,0 2 0,2 8 0,6 4 0,-2-3 0,3 4 0,5-6 0,0 1 0,4-5 0,0 0 0,0-4 0,0-1 0,3-3 0,-2 0 0,2-4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3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47 24575,'0'7'0,"0"0"0,0 0 0,0 5 0,0-4 0,3 1 0,5-2 0,5-6 0,4 2 0,4-3 0,-7 0 0,6 0 0,-11 0 0,2 0 0,-3 0 0,-4-6 0,-1-3 0,-3-7 0,-3 0 0,-2-1 0,-12-1 0,-2 9 0,-4-3 0,-3 11 0,3-3 0,-4 4 0,-1 0 0,6 0 0,0 4 0,9 9 0,1-3 0,3 11 0,5-13 0,0 4 0,4-5 0,0 1 0,0-1 0,3-3 0,1 0 0,8-4 0,0 0 0,5 0 0,-8 0 0,-1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5.4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26 24575,'46'21'0,"0"0"0,27 4 0,-73-38 0,0-7 0,0 7 0,-12 1 0,1 3 0,-10 1 0,4-1 0,0 4 0,5 2 0,-4 3 0,7 0 0,-2 0 0,3 3 0,4 1 0,1 7 0,3-2 0,0 6 0,0-6 0,0 3 0,0-5 0,0 1 0,3-4 0,1-1 0,3-3 0,1 0 0,-1 0 0,1 0 0,-1 0 0,0 0 0,1 0 0,-4 0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6.15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52 2 24575,'-8'-2'0,"1"7"0,7 7 0,0 5 0,0 0 0,0-5 0,3 0 0,5-8 0,5-1 0,8-3 0,-3 0 0,8 0 0,-12 0 0,3 0 0,-13-3 0,-1-5 0,-3-1 0,0-7 0,0 8 0,0-4 0,-3 4 0,-6 4 0,-3-3 0,-5 6 0,0-3 0,4 4 0,-2 0 0,6 0 0,-3 0 0,1 0 0,2 0 0,-3 4 0,4 4 0,0 4 0,4 5 0,0 0 0,4-1 0,0-3 0,0 2 0,0-6 0,0 2 0,0-6 0,0-2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6.9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133 24 24575,'-14'0'0,"4"0"0,-5 0 0,8 0 0,-1 0 0,1 0 0,-1 0 0,4 3 0,1 10 0,3-4 0,0 8 0,0-10 0,10 1 0,0-4 0,6 0 0,0-4 0,-8 0 0,4 0 0,-5 0 0,-3-3 0,0-6 0,-4-3 0,0-5 0,-4 1 0,0 3 0,-4 2 0,-3 7 0,2 1 0,-7 3 0,8 0 0,-4 0 0,0 0 0,3 0 0,-6 0 0,6 3 0,-3 1 0,8 8 0,-3-4 0,7 8 0,-4-3 0,4 3 0,0-3 0,0 2 0,0-9 0,0 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7.68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53 19 24575,'0'7'0,"0"1"0,0-1 0,4 5 0,4-7 0,10 2 0,-1-3 0,5-3 0,-6 3 0,-3-4 0,-1 0 0,-5 0 0,-3-4 0,0 0 0,-4-7 0,-7 2 0,-2-7 0,-7 7 0,-1-3 0,4 8 0,-2 0 0,2 4 0,-3 0 0,3 0 0,-3 0 0,8 0 0,-4 3 0,5 1 0,3 4 0,0-1 0,1 1 0,2-4 0,-2-1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8.41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 0 24575,'-4'27'0,"1"-11"0,3 16 0,0-15 0,0-5 0,0 0 0,0-4 0,0-1 0,0 1 0,3-1 0,5 1 0,5 4 0,14-2 0,-3-2 0,4 4 0,-2-10 0,-8 5 0,3-7 0,-8 0 0,2 0 0,-6 0 0,3 0 0,-8-3 0,-1-10 0,-3-1 0,0-12 0,-4 8 0,-4-3 0,-5 4 0,0 4 0,-3 5 0,4 1 0,-5 6 0,4-3 0,-2 4 0,6 0 0,-3 0 0,5 3 0,-1-2 0,4 2 0,1-3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16 24575,'0'35'0,"0"11"0,0 24 0,0 9 0,0 16-1451,0-7 1451,0-31 0,0-1 0,0 35 0,0-31 0,0 1 0,0 38 0,0-38 0,0 2 0,0-5 0,0 1 0,0-1 0,0 1 0,0-1 0,0-1 0,0 25 0,0-16 0,0-2 205,0-3-205,0-2 0,0 1 0,0 6 0,0 13 0,0-2 0,0-15 0,0 5 0,0-4 0,0-1 0,0-1 1089,0-8-1089,0 1 157,0 0-157,0 0 0,0 7 0,0-6 0,0 6 0,0-1 0,0-5 0,-5 6 0,4-8 0,-4 1 0,5 0 0,0-6 0,0 4 0,-4-16 0,3 9 0,-3-17 0,4 5 0,0-10 0,-4 3 0,3-8 0,-7 3 0,7-4 0,-7 0 0,7-5 0,-2 0 0,-1-5 0,3 1 0,-2-1 0,3 1 0,3-4 0,1-1 0,3-3 0,1 0 0,3 0 0,-2 0 0,2 0 0,-3 0 0,-1 0 0,1 0 0,-1 0 0,1 0 0,-1 0 0,1 0 0,-1 0 0,0 0 0,-3-3 0,-1-5 0,-3-5 0,0-14 0,0 3 0,0-14 0,0 3 0,0-5 0,0 1 0,0-1 0,0 0 0,0 0 0,0 1 0,0-1 0,0 0 0,0 1 0,0-7 0,0-2 0,0 1 0,0-6 0,0 5 0,0 1 0,0-6 0,0 12 0,0 0 0,0 8 0,0 6 0,0-1 0,0 6 0,4-5 0,-3 5 0,7-6 0,-7 5 0,7-3 0,-7 8 0,3-3 0,-4 4 0,0 0 0,0 0 0,0 5 0,0-4 0,0 3 0,0-4 0,0 1 0,0-6 0,0-1 0,5-4 0,-4-6 0,7 4 0,-3-3 0,0-1 0,3 9 0,-8-3 0,4 5 0,-4 4 0,0-3 0,0 4 0,0 0 0,0-4 0,0-2 0,0-4 0,0-1 0,0-5 0,0 5 0,0-5 0,0 5 0,0 1 0,0 4 0,0 2 0,0 4 0,0 0 0,0 4 0,0-2 0,0 2 0,0-9 0,-4 4 0,3-3 0,-2-1 0,-1 5 0,3-10 0,-3 9 0,4-8 0,-4 4 0,3-6 0,-3 1 0,4-1 0,0-5 0,0-1 0,0-6 0,0 1 0,4-1 0,-2 5 0,6-3 0,-7 9 0,7 1 0,-7 7 0,3 4 0,-4 0 0,0 1 0,0-1 0,0 0 0,0 0 0,0 1 0,0-1 0,0-5 0,0 4 0,0-3 0,0 4 0,0 0 0,0 1 0,0-1 0,0 4 0,0-3 0,0 4 0,0-5 0,0 4 0,0-3 0,0 4 0,0-5 0,0 0 0,0 0 0,0-4 0,0 3 0,0-8 0,0 8 0,0-4 0,0 6 0,0 3 0,0-3 0,0 7 0,0-2 0,0 3 0,0 1 0,0 0 0,-3 0 0,2-1 0,-2 1 0,3 0 0,0-1 0,0 1 0,0 0 0,0-1 0,-4 4 0,4-3 0,-7 7 0,3-4 0,-3 4 0,0 0 0,0 0 0,-1 0 0,1 0 0,0-3 0,3-1 0,-3-3 0,6-5 0,-2 3 0,3-2 0,-3 3 0,2 0 0,-3 1 0,1 3 0,2 0 0,-2 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556 327 24575,'0'-21'0,"0"1"0,0-19 0,0 5 0,0-12 0,0 5 0,0 0 0,0 8 0,0 11 0,-4 4 0,-14 10 0,-2 5 0,-13 3 0,-2 19 0,-2 11 0,-9 28 0,-2 8 0,12-7 0,-4 9 0,12-12 0,-1 7 0,3-9 0,9-8 0,-1-12 0,12-1 0,-6-11 0,11 0 0,-3-10 0,4 0 0,0-5 0,11-3 0,4 0 0,16-4 0,3 0 0,12 0 0,-5 0 0,5 4 0,-11 1 0,-2 5 0,-10 7 0,-5 2 0,-5 8 0,-8 0 0,-1 6 0,-4 1 0,0 12 0,-8-5 0,-14 7 0,-4-13 0,-10 0 0,6-5 0,1-6 0,1-4 0,1-7 0,-1-8 0,6-1 0,-5-4 0,5-8 0,-7-7 0,6-4 0,1-4 0,5 6 0,0 4 0,4-2 0,2 9 0,3-1 0,4 7 0,0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7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24575,'24'0'0,"19"0"0,-11 0 0,14 0 0,-7 0 0,-3-5 0,16-1 0,-16 1 0,3 0 0,-17 5 0,-5 0 0,-8 0 0,-6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05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24575,'74'0'0,"1"0"0,0 0 0,14 0 0,1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8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24575,'75'0'0,"1"0"0,-1 0 0,1 0 0,13-2 0,-3-1 0,-26 0 0,-34 1 0,-19-5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9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24575,'-49'77'0,"-1"-1"0,1 0 0,4-4 0,1-2 0,16-15 0,18-14 0,5 5 0,5-7 0,0-4 0,0 3 0,0-14 0,0 7 0,0-8 0,0-1 0,3-4 0,5-3 0,10-5 0,4 2 0,6-3 0,-1-4 0,0-1 0,6-4 0,-4 0 0,9 0 0,-4-4 0,1-11 0,5-7 0,-3-14 0,2-2 0,2-5 0,-13 1 0,7 6 0,-15-3 0,5 3 0,-10-4 0,-1 6 0,-4-4 0,-5 9 0,-1-4 0,-4 6 0,0 4 0,0-3 0,0 8 0,-7 0 0,1 2 0,-10 7 0,3-7 0,-3 3 0,-1 0 0,4 1 0,-2 0 0,2 3 0,-4-3 0,4 4 0,-2 0 0,6 4 0,-2-4 0,-1 8 0,3-4 0,-2 4 0,3 0 0,-4 0 0,4 0 0,-4 0 0,0 4 0,4 0 0,-4 4 0,4 0 0,4-1 0,-3-3 0,6 0 0,-2-4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24575,'0'31'0,"0"5"0,0 25 0,0 9 0,0 26-733,0-42 1,0 1 732,0 11 0,0 3-846,0 10 1,0 2 845,0-1 0,0 3 0,0-16 0,0 2 0,0 0-1184,0 25 1,0 1 1183,0-23 0,0 3 0,0-2 0,0-6 0,0 0 0,0-1 0,0 4 0,0 1 0,0-2 0,0 30 0,0 0 0,0-1 0,0 1 0,0 0 0,0-1 0,0-4 0,0-1 0,0 5 0,0-2 0,0-13 0,0-1-543,0 5 1,0-5 542,0-24 0,0-2 205,0 4 0,0 0-205,0 29 0,0 1 0,0-12 1687,0-23-1687,0-15 2527,0-11-2527,0-8 1447,0-9-1447,0 0 134,0-11 0,0 2 0,0-6 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11 24575,'28'0'0,"50"0"0,10 0-2091,-7 0 1,7 0 2090,-6 4 0,4 0-916,-10-3 0,4-1 0,3 1 916,4 1 0,2 1 0,3-1-580,-15-1 0,2-1 0,1 0 0,0-1 580,0 1 0,0 0 0,-1 0 0,-1 0 0,12 0 0,-2 0 0,1 0 0,9 0 0,2 0 0,2 0 0,-19 0 0,1 0 0,0 0 0,-3 0-821,7 0 0,-4 0 0,5 0 821,0 0 0,7 0 0,-2 0 0,-10 0 0,17 0 0,-4 0 0,-15 0 0,3 0 0,-3 0-32,-13 0 0,-2 0 1,-2 0 31,29 0 0,-4 0 0,-13 0 0,-5 0 575,-17 3 0,0-1-575,16 2 0,-2 1 0,27 1 1378,-28 1 0,-1-1-1378,15-5 3467,9 5-3467,-27-6 0,13 0 0,-8 0 0,-7 0 2138,-2-5-2138,-12 0 1339,-2-6-1339,-12 6 873,-6-3-873,-2 7 84,-8-7-84,3 7 0,-8-2 0,3 3 0,-4-4 0,1-1 0,-1-7 0,-8 16 0,0 22 0,1 29 0,2 24 0,2-28 0,1 3-568,-2-1 1,-1 2 567,4 12 0,-1 2-745,-3 0 1,0 1 744,4 9 0,0 1-952,-2 0 0,-1 1 952,3 5 0,1 0 0,-1 0 0,0 0 0,-2 0 0,0 0 0,5 6 0,2 0 0,-4-5 0,0 0 0,4 5 0,0-1 0,-1-10 0,1-1 0,0 7 0,-1-4 0,-5-26 0,1 0 0,8 30 0,-1-2-799,-1 14 799,-3-37 0,0-1 0,4 31 521,-5-21-521,9 8 0,-9-3 0,4-13 1308,-7-9-1308,1-8 2027,-6-12-2027,0-6 1002,-2-7-1002,-2-4 469,3 0-469,-4-5 0,0 0 0,0-4 0,0-1 0,0 1 0,0-1 0,0 1 0,0-1 0,0 1 0,0-1 0,-3-3 0,-5 3 0,-10-2 0,-10 9 0,-12 7 0,-14-4 0,-16 9 0,-8-7-822,-18 7 822,44-16 0,-2 0-944,-7 3 0,-5 0 944,-32-3 0,-1-2 0,28 3 0,-2-1-885,-3-3 1,-7-2-1,6 1 885,-3 1 0,0 1 0,8-5 0,-3 0 0,0 0 0,8 0 0,1-1 0,-2 0 0,-5-1 0,-2-1 0,2-1 0,5 1 0,2 0 0,-1 0 0,-7 0 0,-1 0 0,2 0 0,-23 0 0,2 0-805,-4 0 0,1 0 805,15 0 0,2 0 0,-2 0 0,5 0-155,24 0 1,-1 0 154,-26 3 0,1 2 0,-14 2 0,19 0 0,1 1 0,-25 10 439,46-11 1,1 1-440,-38 15 2220,14-10-2220,-6 5 0,15-7 0,-14 1 0,10-1 0,2 1 1943,13-1-1943,0-1 1208,3 1-1208,4-5 722,0-2-722,2-4 311,0 5-311,-2-4 0,0 4 0,-4-5 0,11 0 0,-6 0 0,7 0 0,1 0 0,4 0 0,2 0 0,6 0 0,4 0 0,2 0 0,4 0 0,1-4 0,-1 4 0,0-8 0,5 7 0,-9-7 0,7 7 0,-7-6 0,4 6 0,0-7 0,1 7 0,-1-6 0,0 6 0,-4-7 0,7 7 0,-12-7 0,17 7 0,-17-8 0,17 8 0,-12-3 0,8 1 0,-3 2 0,3-3 0,1 4 0,5 0 0,-5 0 0,0 0 0,-1 0 0,2 0 0,4 0 0,-5 0 0,4 0 0,-3 0 0,-1 0 0,3 0 0,-2 0 0,-1 0 0,3 0 0,-2 0 0,3 0 0,0 0 0,1 0 0,-1 0 0,0 0 0,1 0 0,0 0 0,-1 0 0,1 0 0,0 0 0,-1 0 0,1 0 0,-1 0 0,1 0 0,-1 0 0,1 0 0,-1 0 0,1 0 0,-1 0 0,1 0 0,0 0 0,-1 0 0,1 0 0,0 0 0,-1 0 0,1 0 0,-1 0 0,1-4 0,-1 4 0,0-4 0,1 1 0,-1 2 0,4-6 0,-3 6 0,3-5 0,-4 1 0,1 1 0,-1-3 0,4 3 0,-3-4 0,3 1 0,-1-1 0,-1 0 0,5 1 0,-3-5 0,4-1 0,-3 1 0,2-9 0,-2 7 0,3-7 0,0-1 0,0 4 0,0-7 0,0-3 0,0 0 0,0-11 0,9-1 0,9-15 0,18-10 0,-16 26 0,2 6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8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54 24575,'-7'0'0,"-5"0"0,4 0 0,-8 0 0,8 3 0,-1 6 0,6 3 0,3 9 0,0-4 0,0 5 0,0-10 0,0-1 0,7-7 0,7 0 0,3-4 0,4 0 0,1 0 0,-7-18 0,2 6 0,-4-20 0,-4 14 0,0-3 0,-5-1 0,-4 9 0,0-4 0,0 9 0,-3 4 0,-6 1 0,1 3 0,-8 0 0,8 0 0,-8 0 0,7 0 0,-3 12 0,7-2 0,1 17 0,4-5 0,0 1 0,0-9 0,0-7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5.9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24575,'0'24'0,"0"0"0,0 3 0,0 1 0,0-6 0,0 0 0,0-10 0,0 0 0,8-8 0,6-1 0,14-3 0,1 0 0,4 0 0,-6-8 0,-4-1 0,-2-9 0,-8 2 0,-5-1 0,-4 0 0,-4 4 0,0-2 0,0 6 0,0-7 0,0 4 0,-12-2 0,1 2 0,-6 7 0,1-2 0,3 6 0,-3-3 0,-1 4 0,4 3 0,-3 10 0,10 6 0,-6 8 0,11 0 0,-3 1 0,4-6 0,0 0 0,0-6 0,0-7 0,0-1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6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0 24575,'-20'47'0,"0"-1"0,-13 24 0,33-51 0,0-8 0,3-6 0,10 3 0,1-8 0,3 0 0,3 0 0,-10 0 0,11 0 0,-16-8 0,6-1 0,-10-8 0,2 1 0,-3-1 0,0 0 0,-7 0 0,-2 4 0,-13 1 0,4 7 0,-8-3 0,8 7 0,-4-3 0,10 4 0,0 0 0,4 0 0,4 0 0,1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7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0 24575,'-3'4'0,"-4"4"0,6 4 0,-3 10 0,4-4 0,0 8 0,0-8 0,0 8 0,0-8 0,-3-1 0,5-6 0,8-2 0,-1-2 0,12-2 0,-4-2 0,1-3 0,3 0 0,-5-3 0,-3-6 0,-1-4 0,-3-8 0,-4-2 0,-1 1 0,-4 0 0,0 5 0,0 1 0,0 3 0,-12 0 0,5 9 0,-13 0 0,11 4 0,-3 0 0,5 0 0,-1 0 0,1 0 0,3 0 0,1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8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 24575,'-4'28'0,"0"-1"0,4-14 0,4 3 0,4-7 0,10-1 0,0-8 0,19 0 0,-11 0 0,8 0 0,-17 0 0,-5 0 0,-4 0 0,-1 0 0,-3-8 0,0-1 0,-4-8 0,0 5 0,0-4 0,-8 3 0,3 4 0,-7-2 0,1 7 0,2-1 0,-2 2 0,3 3 0,1 0 0,-1 0 0,0 0 0,4 0 0,1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9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1 24575,'0'19'0,"0"15"0,0-8 0,0 25 0,0-9 0,0 11 0,0-5 0,0-2 0,0-12 0,0-1 0,0-15 0,4 3 0,0-16 0,8 6 0,-4-10 0,8 3 0,-7-4 0,3-12 0,-8-15 0,0-9 0,-4-10 0,0 6 0,0 5 0,-4 2 0,-1 11 0,-7 4 0,-1 10 0,-9 4 0,4 4 0,-3 0 0,8 0 0,1 7 0,4 7 0,-1 14 0,4 1 0,0 9 0,5-4 0,0 0 0,0-13 0,0-9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0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24575,'3'99'0,"0"-1"0,0 1 0,0-1 0,-1-19 0,0 0 0,0-1 0,1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0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0 24575,'-8'16'0,"4"6"0,13 1 0,4-1 0,0-9 0,7-9 0,-10-4 0,11 0 0,-13 0 0,0-4 0,-4 0 0,-4-7 0,0 2 0,0-11 0,0 10 0,-4-7 0,0 10 0,-12 2 0,6 2 0,-11 3 0,13 0 0,-4 0 0,0 0 0,4 0 0,-1 7 0,6 2 0,3 3 0,0 3 0,0-10 0,0 3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0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24575,'-8'20'0,"1"18"0,7-13 0,0 12 0,0-21 0,0 0 0,0-8 0,3 0 0,1-5 0,3-3 0,4 0 0,-6-6 0,3-2 0,-8-3 0,-3-3 0,-5 9 0,0-2 0,-3 7 0,4 7 0,-1 2 0,4 6 0,0-2 0,4-5 0,0-5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0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19 24575,'-4'6'0,"1"3"0,3 6 0,0-2 0,0 2 0,0-6 0,3 2 0,5-7 0,5-1 0,3-3 0,-3 0 0,2 0 0,-7-6 0,-1 1 0,-3-10 0,-4 6 0,0-6 0,0 2 0,0 0 0,-8 1 0,3 4 0,-11 4 0,4 0 0,-5 4 0,1 0 0,3 0 0,-2 0 0,6 8 0,0 1 0,2 7 0,6 1 0,-2-1 0,3 0 0,0-3 0,3-2 0,5-3 0,9-4 0,1 0 0,7-4 0,-7 0 0,-1 0 0,-6 0 0,-3 0 0,-1 0 0,-3-3 0,0-1 0,-4-1 0,0 2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1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24575,'0'7'0,"0"5"0,0 0 0,0 5 0,0-1 0,3 1 0,6-4 0,8-5 0,1-4 0,8-4 0,-8 0 0,4 0 0,-6 0 0,-3-8 0,-1 6 0,-4-12 0,-4 8 0,0-9 0,-4 6 0,0-3 0,0 5 0,-7-1 0,-3 3 0,-6-2 0,-1 6 0,4-3 0,-3 4 0,8 0 0,-4 0 0,5 0 0,-1 0 0,1 0 0,3 0 0,0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4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29 105 24575,'-11'0'0,"1"0"0,6 3 0,1 1 0,3 3 0,7 1 0,-1 0 0,9-4 0,-2-1 0,-1-3 0,4 0 0,-3-7 0,0-2 0,-1-8 0,-4-5 0,-3 4 0,-1 1 0,-4 1 0,0 8 0,0-4 0,-6 4 0,0 4 0,-8 1 0,5 3 0,-3 0 0,5 0 0,-1 0 0,1 0 0,2 3 0,2 1 0,3 4 0,0-1 0,0 1 0,0-1 0,0 1 0,0-1 0,3-2 0,1-2 0,8-3 0,-3-7 0,6-3 0,-9 1 0,1 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7.3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78 18 24575,'-11'0'0,"3"0"0,-4 0 0,0 0 0,4 0 0,-4 0 0,5 0 0,2 3 0,2 5 0,3 0 0,0 8 0,0-7 0,0 6 0,0-6 0,8 2 0,6-7 0,3 0 0,10-4 0,-10 0 0,5 0 0,-9-7 0,-1-3 0,-4-2 0,-4-4 0,0 3 0,-4 1 0,0 0 0,0 4 0,0 1 0,-3 2 0,-2 2 0,-2 3 0,0 0 0,2 0 0,2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9.08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78 67 24575,'-18'0'0,"3"0"0,8 0 0,3 3 0,0 5 0,4 9 0,0 1 0,0 3 0,0-8 0,-3-5 0,6-5 0,-3-3 0,8 0 0,-4-3 0,-1-16 0,-3-1 0,0-18 0,0 18 0,0-11 0,0 21 0,-3-3 0,-1 10 0,-7 3 0,-1 0 0,4 6 0,1-1 0,7 2 0,0-3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9.6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56 166 24575,'-9'24'0,"2"-1"0,15-14 0,1-3 0,8-6 0,4 0 0,-3 0 0,-1-3 0,-1-6 0,-11-14 0,6 4 0,-10-13 0,3 10 0,-4-12 0,0 10 0,0-3 0,-12 14 0,1 1 0,-15 7 0,12 1 0,-11 4 0,11 0 0,-8 0 0,9 7 0,1 7 0,3 4 0,4-4 0,1-6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0.32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55 24575,'2'0'0,"8"0"0,12 0 0,5 0 0,0 0 0,1 0 0,-10 0 0,-1 0 0,-10 0 0,-3-6 0,0 1 0,-8-6 0,0 0 0,-8 6 0,-1-7 0,-4 11 0,0-2 0,1 3 0,3 0 0,-3 0 0,8 0 0,-4 0 0,1 0 0,6 7 0,-2-2 0,7 11 0,0-11 0,0 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1.32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153 126 24575,'-11'0'0,"2"0"0,-2 0 0,3 0 0,-3 0 0,2 0 0,-3 0 0,8 3 0,1 1 0,3 3 0,3-3 0,-3-3 0,3-14 0,-3-6 0,0-8 0,0 4 0,0 2 0,0 4 0,-6 4 0,-3 5 0,-3 4 0,-4 4 0,7 0 0,-3 8 0,4 1 0,3 12 0,2 2 0,3 0 0,0-2 0,0-4 0,0-5 0,0 0 0,7-4 0,7 0 0,9-3 0,-1-1 0,4-4 0,-8 0 0,4 0 0,-10 0 0,4 0 0,-11 0 0,2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0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102 121 24575,'0'2'0,"4"0"0,0 13 0,8-6 0,-3 12 0,3-11 0,-3 10 0,-1-8 0,-4 5 0,4 0 0,-4-1 0,4-3 0,-3-2 0,2 1 0,-6-3 0,6 2 0,-7-3 0,7-1 0,-6 1 0,2 3 0,-3-2 0,4 2 0,-4 1 0,4 1 0,-4-1 0,0 4 0,0-4 0,0 5 0,0 0 0,0-1 0,0 1 0,0 0 0,0-1 0,0 1 0,0 0 0,0 4 0,0 2 0,0-1 0,0 0 0,0-6 0,0 1 0,0 0 0,0-1 0,0-3 0,0 3 0,0-8 0,0 4 0,0-5 0,0 1 0,0-1 0,0 1 0,0-1 0,-3-3 0,-1 0 0,0-10 0,1-3 0,3-11 0,0 2 0,0-4 0,0 5 0,0 1 0,0-6 0,0 4 0,0-3 0,0 4 0,4 0 0,-4-4 0,4-2 0,0-5 0,-3 1 0,3-1 0,-4 1 0,0 0 0,0 4 0,0 1 0,0 6 0,0-1 0,0 4 0,0 1 0,0 1 0,0 2 0,0-2 0,0-1 0,-3-1 0,-2-4 0,-4 1 0,1-6 0,-1 4 0,0-8 0,-3 8 0,2-4 0,-2 6 0,4-1 0,-5 0 0,4 1 0,-3 3 0,4 1 0,1 5 0,-1-1 0,1 0 0,-1 4 0,-4 1 0,4 3 0,-4-4 0,5 4 0,-1-4 0,1 4 0,-1-3 0,4 2 0,1-2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1.98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95 22 24575,'-9'-2'0,"2"7"0,7 12 0,0 6 0,0-1 0,3-8 0,6-3 0,8-10 0,6 3 0,-1-4 0,0 0 0,-6 0 0,-6-3 0,4-2 0,-12-7 0,6-6 0,-8 4 0,0-2 0,0 4 0,0 4 0,-4-4 0,-4 4 0,-5 4 0,-8 0 0,7 4 0,-7 0 0,9 0 0,-10 0 0,4 0 0,-3 0 0,8 0 0,-3 7 0,3 7 0,-1 14 0,4-11 0,6 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3.0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71 46 24575,'-14'-2'0,"3"7"0,11 7 0,0 4 0,0 1 0,0-4 0,3-2 0,5-7 0,4-1 0,1-3 0,3 0 0,-4 0 0,1 0 0,3 0 0,-11-12 0,2 2 0,-7-8 0,0 6 0,0-4 0,0 3 0,0-4 0,0 6 0,0 3 0,-7 4 0,-3 0 0,-6 4 0,-6 0 0,4 0 0,1 0 0,1 0 0,3 0 0,0 0 0,2 7 0,7 2 0,0 3 0,4 4 0,0-8 0,0 8 0,0-8 0,8 4 0,6-3 0,8-5 0,6 0 0,-6-4 0,4 0 0,-8 0 0,4 0 0,-6-3 0,1-6 0,-8 4 0,-1-3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4.40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 53 24575,'0'7'0,"0"4"0,0-2 0,0 6 0,0-6 0,0 7 0,0-8 0,0 8 0,7-11 0,2 2 0,8-7 0,10 0 0,-8 0 0,18 0 0,-17 0 0,7 0 0,-11 0 0,-3-3 0,-2-1 0,-3-8 0,-3-1 0,-2-8 0,-3 3 0,0-4 0,-12 5 0,-3-1 0,-13 4 0,1 5 0,-1 5 0,6 4 0,-5 0 0,9 0 0,1 0 0,1 0 0,11 3 0,-6 1 0,10 8 0,-2-4 0,3 8 0,0-3 0,0-1 0,0 0 0,7-5 0,7-2 0,9-2 0,-8-3 0,-3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7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563 201 24575,'0'-7'0,"0"-4"0,0-1 0,0-5 0,0 1 0,0 4 0,0-4 0,0 3 0,0-4 0,0-4 0,0 3 0,-4 4 0,-9-2 0,-5 14 0,-22-6 0,15 8 0,-19 0 0,1 10 0,-1 12 0,0 5 0,3 10 0,9-2 0,-6 3 0,7-2 0,5 4 0,12-11 0,4 4 0,6-6 0,4 0 0,0-4 0,0-2 0,0-4 0,0 0 0,7-4 0,13-1 0,9-2 0,11-5 0,6 0 0,2-5 0,13 0 0,-6 4 0,0 2 0,-9 9 0,-11 4 0,-6 6 0,-5 9 0,-9 0 0,-5 6 0,-6 0 0,-4-1 0,0 1 0,-9 0 0,-6-5 0,-16 1 0,-5-10 0,-6-1 0,2-10 0,0 0 0,1-10 0,-1 0 0,-14-5 0,22-8 0,-20-13 0,25-10 0,-10-12 0,6 5 0,5 4 0,3 10 0,9 2 0,3 10 0,3 0 0,3 8 0,2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8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24575,'15'0'0,"0"0"0,6 0 0,2 0 0,4 0 0,1 0 0,-13 0 0,-3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8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24575,'89'0'0,"0"0"0,0 0 0,-18 0 0,0 0 0,1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9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36 367 24575,'0'83'0,"0"-1"0,0 1 0,0 31 0,-4-48 0,-9-123 0,6-15 0,-4-15 0,11 7 0,0 3 0,0 15 0,0 1 0,0 23 0,0 5 0,0 16 0,0 4 0,9 8 0,8 22 0,8-1 0,15 38 0,-2-12 0,10 24 0,0-1 0,-2-5 0,-10-3 0,-4-15 0,-1-1 0,-4 7 0,34 29 0,-27-29 0,4-9 0,-1 3 0,-13-18 0,-1-1 0,-11-11 0,0 0 0,-5-8 0,1-1 0,-4-6 0,-1-29 0,-3-18 0,0-37 0,1 34 0,-2-1-268,-1-5 1,-2 1 267,1 7 0,-1 1 0,-2-6 0,-1 1 0,-5-26 0,-1-7 0,2 24 0,5 11 0,-3 18 0,8 11 0,-6 8 0,6 8 0,-3 4 0,4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10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24575,'4'2'0,"-1"8"0,-3 7 0,0 28 0,0-6 0,0 28 0,0-4 0,0 14 0,0 2 0,0 8-590,0 0 590,0 0 0,0-15 0,0 11 0,0-26 0,0 12 0,0-22 0,0-6 0,0-13 0,0-11 590,0-5-590,0-5 0,-3-3 0,-4 0 0,-5-11 0,4-7 0,1-8 0,7-6 0,0-5 0,0-1 0,0-6 0,0 0 0,0 0 0,9 0 0,6 5 0,11 0 0,3 11 0,-1 0 0,-1 10 0,1 5 0,-1 4 0,1 5 0,-6 0 0,0 0 0,-10 0 0,0 4 0,-8 9 0,-1 11 0,-3 5 0,0 9 0,0-4 0,-8 0 0,-1-5 0,-10-3 0,3-12 0,-2 3 0,1-9 0,1-3 0,-6-2 0,4-3 0,-3 0 0,4 0 0,0 0 0,4 0 0,2-3 0,3 2 0,0-2 0,4-1 0,10 3 0,8 2 0,11 4 0,14 10 0,-9-1 0,21 7 0,-13 4 0,14-2 0,-8 8 0,3-9 0,-11 3 0,-8-11 0,-7-1 0,-8-5 0,-5-3 0,-5-2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1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24575,'15'0'0,"8"0"0,19 0 0,24 0 0,-14 0 0,26 0 0,-28 0 0,8 0 0,-16 0 0,6 0 0,-8 0 0,-7 0 0,-5 0 0,-10 0 0,-1 0 0,-10 0 0,-3 0 0,0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11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24575,'4'88'0,"0"0"0,0 0 0,1 0 0,-1 28 0,0-2 0,3-51 0,-3-59 0,0 10 0,-4-21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15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24575,'11'0'0,"6"0"0,11 0 0,1 0 0,9 0 0,-4 0 0,12 0 0,-10 0 0,9 0 0,-16 0 0,4 0 0,-11 0 0,4 0 0,-15 0 0,1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1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0 755 24575,'29'0'0,"3"-4"0,20-8 0,-7-14 0,4-3 0,-12-17 0,-6 3 0,1-11 0,-4 0 0,-2 0 0,-9 0 0,-2 0 0,-4 0 0,-5 6 0,-1 2 0,-5 12 0,0-5 0,-4 10 0,-5 1 0,-4 10 0,-4 2 0,0 11 0,1-3 0,-1 8 0,0 0 0,0 0 0,3 18 0,-4 10 0,1 27 0,5 0 0,-4 21 0,15-12 0,-5 7 0,6 21 0,0-36 0,0 36 0,0-36 0,0 13 0,10-6 0,-3-2 0,12-14 0,-3-1 0,0-6 0,-3-11 0,-3 3 0,-2-18 0,0 2 0,-4-8 0,-1-1 0,1-2 0,-4-10 0,8-14 0,-3-5 0,5-15 0,0-1 0,4-2 0,1 1 0,0 8 0,2 6 0,-7 4 0,2 6 0,-4 9 0,0 4 0,-1 4 0,1 0 0,-1 0 0,1 0 0,0 8 0,1 11 0,-5 11 0,1 23 0,-5-16 0,0 21 0,4-22 0,-3 4 0,4-7 0,-5-10 0,0-6 0,0-5 0,0-5 0,3-3 0,1 0 0,5-22 0,4-4 0,3-24 0,-1 4 0,6-10 0,0 4 0,1 0 0,3 2 0,-5 6 0,-2 11 0,1 2 0,-7 14 0,4 1 0,-8 8 0,4 0 0,-5 4 0,1 0 0,-1 3 0,2 10 0,-1 11 0,-2 5 0,2 9 0,-2-3 0,4 5 0,-5-1 0,5 7 0,-5-4 0,5-2 0,-5-7 0,3-10 0,-7-6 0,3-5 0,-4-5 0,0-3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1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55 252 24575,'0'-11'0,"0"-3"0,4-4 0,4 0 0,2-3 0,6-1 0,-2 4 0,0-8 0,1 8 0,-5-4 0,2 6 0,-4 3 0,0 1 0,-1 5 0,1 2 0,-1-1 0,1 5 0,4-3 0,0 4 0,1 0 0,2 0 0,-2 0 0,4 0 0,4 0 0,-3 0 0,3 0 0,-8 4 0,2 4 0,-1 9 0,-1 6 0,0-1 0,-4 5 0,0 1 0,0 0 0,-3 5 0,-2 0 0,-4 2 0,0 11 0,0-11 0,-6 31 0,-3-32 0,-8 31 0,-8-22 0,-3 10 0,-4-4 0,-1 4 0,1-9 0,1-2 0,5-7 0,-2-11 0,9 3 0,-3-9 0,5 0 0,4-6 0,1-4 0,0 0 0,4-1 0,-4 1 0,4 0 0,1-4 0,0-1 0,-1-3 0,1 0 0,-1 0 0,1 0 0,-1-7 0,4-3 0,0-11 0,4 3 0,0-8 0,0 3 0,0 0 0,0-3 0,0 8 0,0-8 0,0 8 0,8-9 0,1 9 0,9-3 0,-1-1 0,0 8 0,0-7 0,0 12 0,0-7 0,-5 7 0,4 1 0,-8 1 0,4 6 0,-4-2 0,3 3 0,-2 0 0,6 0 0,-6 0 0,7 0 0,-8 3 0,4 5 0,0 10 0,-2 0 0,7 8 0,-7-4 0,3 6 0,1 5 0,-4-5 0,4 5 0,-2-10 0,-2 3 0,3-8 0,-5-1 0,4-1 0,-4-7 0,8 2 0,-3-6 0,-1-2 0,9-3 0,-8 0 0,14 0 0,-9-12 0,11-10 0,-10-7 0,12-13 0,-12 18 0,1-10 0,-7 17 0,-5-1 0,0 6 0,-1 5 0,1-1 0,-4 1 0,-1 2 0,-3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1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0 24575,'-12'0'0,"0"4"0,-11 10 0,-7 12 0,-7 12 0,4 3 0,-18 24 0,14-11-262,9-11 0,-2 2 262,-18 24 0,21-24 0,1 1 0,-25 38 0,12-15 0,-1 1 0,19-29 0,-5 5 0,12-16 0,0-3 0,9-15 0,2 0 524,3-5-524,0 1 0,3-4 0,15-1 0,2-3 0,18 0 0,2 0 0,8 0 0,6 0 0,0 0 0,-1 0 0,1 0 0,-1 0 0,-5 5 0,-2-4 0,-17 3 0,-2-4 0,-10 0 0,-5 0 0,0 0 0,-8-3 0,-1-10 0,-7-5 0,-2-21 0,-14-11 0,1-12 0,-3 11 0,0-14 0,10 14 0,-9-11 0,9 7 0,-4 9 0,11 11 0,-3 7 0,3 11 0,1 5 0,0 4 0,4 1 0,-3 3 0,2 1 0,-2 3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20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24575,'0'22'0,"0"0"0,0 40 0,0-29 0,0 30 0,0-24 0,0 22 0,0-7 0,0 0 0,0-1 0,0-10 0,0 1 0,0-15 0,0-1 0,4-11 0,9 0 0,0-12 0,9 3 0,-1-8 0,2 0 0,10 0 0,-2-19 0,9-5 0,-11-31 0,3 4 0,-9-17 0,-1 6 0,1-1 0,-6 8 0,-2 9 0,-6 17 0,0 2 0,-4 14 0,-2 11 0,-3 18 0,0 7 0,0 21 0,0-8 0,0 16 0,0-11 0,0 11 0,0-10 0,5 4 0,0-7 0,9 1 0,1-6 0,9 0 0,0-11 0,-1 0 0,3-9 0,-8-2 0,9-3 0,-10-4 0,9-1 0,-3-12 0,-3-12 0,3-24 0,-11-12 0,5-7 0,-6-4 0,-5 11 0,-1-11 0,-5 17 0,0-3 0,0 19 0,0 1 0,-3 15 0,-2-3 0,-3 16 0,4-6 0,-3 7 0,3 0 0,0 0 0,1 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2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24575,'16'0'0,"14"0"0,6 0 0,4 0 0,5 0 0,-9 0 0,10 0 0,-7 0 0,-4 0 0,-7 0 0,-2 0 0,-8 0 0,-4 0 0,-7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21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24575,'32'0'0,"-3"0"0,12 0 0,27 0 0,-27 0 0,28 0 0,-16 0 0,-10 0 0,10 0 0,-13 0 0,-14 0 0,-1 0 0,-12 0 0,-1 0 0,-3 0 0,-6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59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1 485 24575,'0'19'0,"0"10"0,0-5 0,0 21 0,0-15 0,0 9 0,0-16 0,0-2 0,0-8 0,0-1 0,0-11 0,0-23 0,0-18 0,0-30 0,0-27 0,0 21-236,0 25 1,0 1 235,0-22 0,0-1 0,0 11 0,0 21 0,0 17 0,0 4 0,3 14 471,5-1-471,9 7 0,18 14 0,-3 14 0,15 11 0,-6 23 0,6-1 0,-11-2 0,9 4 0,-17-15 0,6 7 0,-3-5 0,-9-4 0,8-9 0,-11-9 0,0-5 0,-7-11 0,-5 0 0,1-5 0,0 1 0,-4-17 0,-1-15 0,-3-19 0,0-25 0,0-5 0,0 7 0,-5-15 0,-2 22 0,0-11 0,-3 9 0,9 13 0,-4 12 0,1 9 0,3 18 0,-2 2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00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24575,'0'91'0,"0"-1"0,0 0 0,0-6 0,0-2 0,0-17 0,0-2 0,0-2 0,0-14 0,0-6 0,0-8 0,0-15 0,0 3 0,0-13 0,0-6 0,0-8 0,0-14 0,0-9 0,4-5 0,1 0 0,5-5 0,-1 10 0,1-9 0,-1 14 0,4-8 0,-4 18 0,4-6 0,-1 11 0,-3-3 0,2 7 0,-3 2 0,-1 3 0,1 0 0,-1 0 0,-3 6 0,0 8 0,-4 8 0,0 11 0,0 1 0,-5 6 0,-4-6 0,-6-1 0,-3-5 0,4-6 0,-2-4 0,6-2 0,-2-7 0,8 2 0,-3-3 0,9-4 0,8-1 0,14-3 0,10 4 0,12-3 0,2 9 0,-1-9 0,-1 8 0,-6-8 0,-5 7 0,-3-7 0,-9 4 0,-9-5 0,-7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01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24575,'99'0'0,"-4"-6"0,-15 5 0,1-5 0,-37 1 0,10 4 0,-8-4 0,-12 5 0,-6 0 0,-10 0 0,-10 0 0,-5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01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24575,'0'90'0,"0"1"0,0 0 0,0 0 0,0 0 0,0-1 0,0 1 0,0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15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24575,'83'0'0,"0"0"0,1 0 0,-18 0 0,1 0 0,0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08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1137 24575,'17'-9'0,"-3"-1"0,23-14 0,6-15 0,-4-1 0,-2-4 0,20-22 0,-29 18 0,22-19 0,-10-3 0,-4 9 0,4-19 0,1 1 0,-22 7 0,4-5 0,-6 7 0,-5 8 0,0 1 0,-7 13 0,-5 7 0,0 8 0,-8 14 0,-6 6 0,-9 9 0,-4 4 0,-6 0 0,4 0 0,-5 14 0,5 2 0,4 19 0,0 0 0,5 5 0,0 0 0,5-1 0,0 7 0,9 2 0,1 0 0,5 4 0,0 10 0,0 3 0,0 12 0,0 0 0,5-6 0,8 14 0,-1-20 0,6 10 0,-7-13 0,0 1 0,0-2 0,-1-14 0,0-11 0,-1-9 0,-1-14 0,-3-2 0,1-3 0,-2-4 0,4-1 0,-1-3 0,0 0 0,0 0 0,5-3 0,-3-6 0,7-9 0,-3 0 0,5-3 0,-5 4 0,2 4 0,-5-3 0,1 7 0,-3-3 0,0 5 0,-1 3 0,1 0 0,-1 4 0,1 0 0,-1 0 0,0 0 0,1 8 0,0 1 0,-4 12 0,4-3 0,-7 3 0,6-4 0,-6-4 0,3-2 0,-4-3 0,0-1 0,3-2 0,1-2 0,4-11 0,0-6 0,1-8 0,4-6 0,-3 1 0,7-1 0,-7 5 0,6 2 0,-7 8 0,3 2 0,-5 6 0,1 2 0,-1 3 0,1 0 0,-1 3 0,1 16 0,1 1 0,-4 18 0,4-10 0,-8 0 0,3-6 0,-1-6 0,-2-3 0,3-1 0,-4-5 0,3-3 0,1 0 0,4-4 0,0 0 0,-4 0 0,-1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09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51 107 24575,'0'19'0,"-3"3"0,2-15 0,-2-10 0,3-11 0,0-12 0,4 3 0,4 4 0,10-2 0,-4 8 0,7-1 0,-4 1 0,1 9 0,9-1 0,-10 5 0,5 0 0,-6 0 0,1 4 0,-4 9 0,0 6 0,-4 14 0,1 8 0,-4 0 0,-2 5 0,-4 0 0,0-5 0,0 5 0,0-6 0,-4-1 0,-5-4 0,-6-3 0,-3-4 0,-5-5 0,5-1 0,-8-8 0,8-2 0,-8-3 0,3-5 0,0 0 0,2-4 0,4 0 0,0 0 0,5 0 0,0 0 0,4 0 0,4-7 0,1-2 0,3-8 0,0 0 0,0 0 0,0 1 0,3-1 0,6 0 0,4 1 0,3-1 0,1 4 0,-1 1 0,1 7 0,-4 1 0,2 4 0,-2 0 0,-1 0 0,4 0 0,-4 0 0,2 13 0,2 2 0,-2 12 0,5 0 0,-1 1 0,0-1 0,0 0 0,4-3 0,-3-3 0,7-3 0,-8-5 0,8 0 0,-3-4 0,4-4 0,0-1 0,1-4 0,-1 0 0,0 0 0,1 0 0,-6-7 0,4-3 0,-12-7 0,7 3 0,-12 2 0,2 4 0,-3 4 0,-1-3 0,-3 3 0,0 0 0,-4 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17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24575,'11'0'0,"2"0"0,17 0 0,24 0 0,-20 0 0,25 0 0,-18 0 0,0 0 0,-1 0 0,-1 0 0,-10 0 0,-1 0 0,-7 0 0,-8 0 0,-2 0 0,-4 0 0,-3 0 0,0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8 24575,'-12'-4'0,"-2"0"0,6 4 0,-8 0 0,8 0 0,-13 8 0,7 2 0,-7 7 0,4-4 0,-1 13 0,0-6 0,-1 13 0,1-6 0,-1 6 0,4-4 0,1 15 0,1-14 0,6 15 0,-1-21 0,8 3 0,0-6 0,0-3 0,0-1 0,0-1 0,0-8 0,0 4 0,10-8 0,5-1 0,11-3 0,1 0 0,1 0 0,-1-4 0,0-5 0,1-1 0,-6-7 0,0 8 0,-10-7 0,0 3 0,-3-4 0,-1 0 0,1-4 0,4-2 0,-3-10 0,4-1 0,-5-6 0,1 1 0,-4 4 0,-2-3 0,-4 14 0,0-8 0,0 18 0,0-2 0,0 8 0,0 0 0,-3 4 0,-1 1 0,-3 3 0,-1 0 0,4 0 0,1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1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24575,'2'97'0,"0"0"0,-1-22 0,0 1 0,0-14 0,-1-3 0,0 24 0,0-56 0,-4-18 0,3 2 0,-2-20 0,3-3 0,0-31 0,0-8 0,0-26 0,12-10 0,-5 13 0,17-17 0,-6 26 0,11-11 0,-6 19 0,-1 4 0,-4 19 0,-8 5 0,6 12 0,-3 1 0,4 7 0,-1-3 0,1 7 0,4-3 0,2 7 0,0-3 0,3 4 0,-8 0 0,3 0 0,-9 0 0,0 0 0,-5 3 0,-2 5 0,-2 10 0,-3 4 0,0 6 0,-8-1 0,-7 1 0,-10 1 0,-5 1 0,1-5 0,0-2 0,2-5 0,4-4 0,-3 3 0,12-8 0,-6 4 0,11-6 0,-3-2 0,8 2 0,-3-6 0,7 5 0,-4-2 0,4 3 0,0 1 0,4-1 0,10 11 0,10-3 0,6 9 0,10 1 0,-6-5 0,7 5 0,-1-5 0,-1 0 0,1 0 0,-6-5 0,-1 3 0,-6-8 0,-11-1 0,-4-5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2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9 273 24575,'0'7'0,"0"12"0,0-93 0,0 41 0,-4 6 0,3 4 0,-3 1 0,4 10 0,0 0 0,0 4 0,0 1 0,0-1 0,0-4 0,12 3 0,4-4 0,16 4 0,-3 0 0,15-2 0,-13 6 0,13 0 0,-15 5 0,3 0 0,-9 0 0,-2 0 0,-8 0 0,-5 8 0,-4 6 0,-4 8 0,0 11 0,-5-4 0,-4 4 0,-10-5 0,-6 1 0,-4-4 0,-5-1 0,5-10 0,1 3 0,6-7 0,6 2 0,-1-4 0,4 0 0,2-3 0,7-2 0,1-3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9 24575,'-72'-5'0,"12"2"0,27 3 0,5 0 0,6 0 0,0 7 0,6-5 0,-1 9 0,8-6 0,-6 6 0,13 2 0,-13 4 0,13 4 0,-9-7 0,11 11 0,-4-7 0,-4 10 0,6-1 0,-6 6 0,8-5 0,0 5 0,0-5 0,0 4 0,0-3 0,0 4 0,0 0 0,0-5 0,0 11 0,0-11 0,0 5 0,0-6 0,0-4 0,0 3 0,0-12 0,0 2 0,0-8 0,0-1 0,0 1 0,3-4 0,5-1 0,9-3 0,5 0 0,6 0 0,-1 0 0,0 0 0,6 0 0,-4 0 0,4 0 0,-6 0 0,-4 0 0,3 0 0,-13 0 0,8 0 0,-13 4 0,4-4 0,-8 4 0,-1-4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3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24575,'25'0'0,"-7"0"0,37-13 0,-16 5 0,20-7 0,-19 7 0,-2 7 0,-21-3 0,1 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4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0 319 24575,'2'75'0,"-1"1"0,0 0 0,1 33 0,0-45 0,-2-80 0,0-19 0,0-6 0,0-35 0,0 29 0,0-35 0,0 26 0,0-7 0,0 8 0,0 15 0,0 12 0,0 6 0,0 5 0,3 1 0,2-1 0,3 0 0,0 5 0,4-4 0,1 7 0,3-7 0,1 7 0,-1-3 0,6 7 0,-4 1 0,-1 1 0,3 2 0,-10-2 0,10 3 0,-7 0 0,4 0 0,-1 0 0,-3 0 0,-2 3 0,-3 1 0,-1 4 0,1-1 0,-1 1 0,1-1 0,-4 1 0,-1-1 0,-3 1 0,0-1 0,0 1 0,0-1 0,0 1 0,0-1 0,0 5 0,-3 0 0,-6 5 0,-9 0 0,-4 1 0,-12 6 0,5-4 0,-5 4 0,6-6 0,5 0 0,2-5 0,4-1 0,4-4 0,2-3 0,7 1 0,0-2 0,7 3 0,10 1 0,6 4 0,8 2 0,6 5 0,-5-1 0,11 2 0,-10-2 0,3 1 0,-9-5 0,-6-2 0,-1-3 0,-8-2 0,4-2 0,-8-2 0,-1-3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24575,'0'25'0,"0"9"0,0 14 0,0 12 0,0 3 0,0-1 0,0 6 0,0-13 0,0 13 0,0-13 0,0-1 0,0-18 0,0-5 0,0-17 0,0 2 0,0-8 0,0-14 0,0-5 0,0-20 0,0-9 0,0-2 0,0-10 0,-5 4 0,4 1 0,-4 1 0,5 11 0,0 2 0,0 6 0,0 4 0,0 2 0,0 4 0,0 4 0,0-3 0,0 8 0,0-4 0,-3 8 0,2-3 0,-2 3 0,3-3 0,0 0 0,0 0 0,0-5 0,3 4 0,10-9 0,11 7 0,10-8 0,6 7 0,6-4 0,-5 10 0,4-5 0,-10 9 0,3-3 0,-9 4 0,-1 0 0,-11 3 0,-5 10 0,-3 6 0,-4 14 0,-1 1 0,-4 6 0,0-6 0,0 4 0,0-4 0,-8 0 0,-9 6 0,-3-11 0,-4 5 0,5-1 0,-5-3 0,4 3 0,-8-9 0,10-2 0,-9-4 0,9-1 0,-3-3 0,4-2 0,0-4 0,-4 1 0,3-1 0,1 0 0,1-3 0,7-2 0,-2-3 0,13 0 0,2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17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81 146 24575,'0'87'0,"16"-4"0,-9-58 0,22-4 0,-15-6 0,7-6 0,1 0 0,-4 2 0,8-6 0,-3 4 0,4 0 0,0 0 0,-4 0 0,3-4 0,-3-1 0,4-4 0,0 0 0,-4 0 0,3-4 0,-8-5 0,3-4 0,-8-4 0,3 0 0,-7 1 0,3-1 0,-3-5 0,-1 4 0,-3-8 0,-1 3 0,-4-10 0,0-1 0,0-1 0,0-3 0,0 9 0,0-4 0,-4 10 0,-9 1 0,-6 13 0,-8-4 0,-1 12 0,-5-3 0,-1 4 0,-6 0 0,-1 15 0,5 1 0,-6 21 0,11-6 0,-6 11 0,6 0 0,-1 7 0,4 5 0,-3-1 0,8 1 0,1 6 0,2-4 0,8 4 0,1-6 0,6 0 0,5-6 0,0-2 0,0-12 0,0-1 0,0-6 0,12-4 0,3 0 0,18-4 0,2-5 0,4 1 0,1-5 0,0 0 0,-1-1 0,-5 1 0,4 0 0,-9-1 0,4-4 0,-10-1 0,3-4 0,-4 4 0,6-3 0,-1 3 0,-4-4 0,3 0 0,-4 0 0,1 0 0,3 0 0,-8 0 0,3 0 0,-4 0 0,-5 0 0,0 0 0,-4-3 0,-1 2 0,1-6 0,-4 3 0,-1-3 0,-3-1 0,3 1 0,1-1 0,1-3 0,1-2 0,-5-4 0,3 8 0,-4 2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24575,'0'-6'0,"0"2"0,0 36 0,6 18 0,-1-15 0,1 29 0,-2-33 0,-4 22 0,0-18 0,0 10 0,0-16 0,0 4 0,0-6 0,0-9 0,0-1 0,0-6 0,0-2 0,-4-1 0,4-5 0,-4-3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16 24575,'6'-8'0,"-4"1"0,-18 7 0,-2 0 0,-5 0 0,-3 0 0,8 0 0,-9 0 0,13 0 0,-6 0 0,11 0 0,-3 7 0,5-2 0,2 7 0,2-5 0,3 5 0,0-3 0,0 6 0,0-2 0,0-1 0,0 4 0,12-7 0,3 4 0,12-4 0,1 0 0,4 0 0,3 1 0,-1-1 0,-1 1 0,-6-5 0,-4 2 0,-6-6 0,-6 3 0,-3-1 0,-4 2 0,-1 6 0,-3-2 0,0 6 0,-12-1 0,2 2 0,-17 2 0,-1 1 0,-1-1 0,-4-3 0,6-2 0,0-4 0,4 0 0,5-1 0,7-4 0,3 0 0,1-4 0,-1 0 0,4-3 0,1-10 0,3 7 0,0-7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4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24575,'-34'75'0,"0"1"0,0-1 0,1-4 0,2-3 0,14-23 0,17-33 0,0 0 0,3-8 0,5 3 0,10-6 0,4 2 0,1-3 0,3 0 0,2 0 0,0-4 0,1-9 0,-3-2 0,-2-7 0,-1-1 0,-2 5 0,-3-9 0,-4 5 0,-1-6 0,-4 1 0,-4-6 0,-1 4 0,-4-4 0,0 6 0,-4 0 0,-4 4 0,-6 5 0,-2 3 0,-1 5 0,4-2 0,2 8 0,3 0 0,-4 4 0,4 0 0,-4 0 0,5 0 0,-1 0 0,1 4 0,3-3 0,0 2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1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0 307 24575,'4'3'0,"-1"5"0,-3 4 0,0 0 0,0 3 0,0 2 0,0 12 0,0-1 0,0 10 0,0-9 0,0 15 0,0-13 0,0 8 0,0-17 0,0 4 0,0-12 0,0 2 0,0-9 0,0-6 0,0-6 0,0-17 0,0-14 0,0-19 0,0 6 0,0-17 0,0 10 0,0-6 0,5-6 0,1 19 0,5-4 0,3 13 0,1 6 0,3 6 0,-1 6 0,4 5 0,-3 4 0,8-1 0,-3 10 0,4 0 0,1 4 0,-1 0 0,0 0 0,-4 0 0,-6 0 0,-1 0 0,-7 7 0,-1 2 0,-4 8 0,-4 4 0,0-3 0,-9 8 0,-5-7 0,-10 8 0,-9-7 0,3 4 0,-3-9 0,10 1 0,-3-6 0,8 2 0,0-4 0,7 0 0,3-4 0,1 3 0,2-3 0,2 3 0,7 0 0,9 1 0,5 1 0,9 4 0,6-3 0,1 8 0,1-7 0,-3 7 0,-9-8 0,-2 2 0,-4-3 0,-4-5 0,-5 0 0,-5-4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2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24575,'5'67'0,"0"0"0,-1 0 0,3 31 0,-2-41 0,-5-74 0,0-13 0,0-5 0,0-1 0,0 3 0,0 5 0,0 6 0,0 0 0,0 5 0,0 5 0,0 0 0,0 5 0,0-1 0,0 1 0,0 0 0,0-1 0,3 4 0,1-2 0,4 5 0,-1-3 0,0 4 0,5 0 0,-3 0 0,6 0 0,-2 0 0,3 0 0,1 8 0,0 1 0,-1 8 0,2 4 0,-1 2 0,-3 4 0,3 0 0,-6 6 0,2-9 0,-4 3 0,-1-10 0,-3-5 0,-2 4 0,-3-4 0,0 1 0,0 3 0,-7-7 0,-2 3 0,-13-4 0,4 1 0,-8 0 0,3-5 0,-4 0 0,4-4 0,2 0 0,4 0 0,4 0 0,2 0 0,3 0 0,1 0 0,3-3 0,1 2 0,3-2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2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24575,'0'11'0,"0"6"0,0 6 0,0 4 0,0 1 0,0 4 0,0 3 0,0-1 0,0-1 0,0-11 0,0 4 0,0-8 0,0 4 0,0-6 0,4-4 0,4-1 0,0-7 0,8 0 0,1-4 0,6 0 0,4 0 0,-4 0 0,3 0 0,-4-4 0,1-1 0,-2-3 0,-4 3 0,-1-3 0,-3 7 0,3-6 0,-8 3 0,4-1 0,-5 2 0,-3 3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24575,'12'-26'0,"5"-1"0,1 17 0,8-3 0,-8 5 0,8-1 0,-8 4 0,-1 1 0,-1 4 0,-8 0 0,4 0 0,-8 0 0,-1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3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24575,'77'-21'0,"1"0"0,-6 3 0,-20 5 0,-44 9 0,-5 4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12 216 24575,'1'68'0,"0"0"0,1-1 0,0 29 0,-1-26 0,-1-58 0,0-11 0,0-11 0,0-17 0,0-7 0,0-27 0,0 21 0,0-25 0,0 22 0,0-4 0,0 1 0,0 6 0,0 6 0,0 6 0,0 6 0,4 5 0,0 5 0,4 0 0,3 0 0,2 3 0,8-3 0,-3 7 0,3-3 0,1 3 0,-4 1 0,8 0 0,-8 4 0,3 0 0,0 0 0,-3 0 0,4 0 0,-6 0 0,-3 0 0,-2 0 0,-3 3 0,-1-2 0,1 5 0,-4-1 0,-1 6 0,-3 2 0,0 8 0,-4 2 0,-11 11 0,-6-4 0,-11 12 0,0-5 0,1 0 0,-6 0 0,6-7 0,1-5 0,3-6 0,9-3 0,1-7 0,1 3 0,7-8 0,-2 0 0,3-4 0,0 0 0,1 0 0,6 0 0,11 0 0,8 0 0,9 0 0,6 0 0,-4 0 0,9 4 0,-9 1 0,9 5 0,-9 3 0,9 2 0,-9 4 0,-1-5 0,-7 3 0,-4-8 0,-1 3 0,-3-4 0,-2 0 0,-3-1 0,-1-3 0,-3 0 0,-1-4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24575,'95'0'0,"0"0"0,0 0 0,0 0 0,0 0 0,-1 0 0,1 0 0,0 0 0,-8 0 0,-1 0 0,1 0 0,0 0 0,0 0 0,-1 0 0,1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1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24575,'85'-7'0,"1"1"0,-18 0 0,0 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4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24575,'95'0'0,"-1"0"0,1 0 0,-1 0 0,1 0 0,-1 0 0,0 0 0,-12 0 0,0 0 0,0 0 0,29 0 0,13 0 0,0 0 0,-14 0 0,-29 0 0,-43 0 0,-35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24575,'78'30'0,"0"0"0,0 0 0,0 0 0,0-1 0,0 1 0,22 7 0,0 0 0,-10-3 0,-19-4 0,12 18 0,-49-21 0,20 2 0,-24-6 0,-7-13 0,-6 2 0,-10-5 0,1 1 0,-1-4 0,-3 2 0,0-1 0,-12 6 0,-13 8 0,-15 7 0,-22 14 0,-16 9-555,28-20 0,-1 2 555,-2 6 0,1 1 0,7-5 0,0 0 0,-5 4 0,2-1-336,-14 25 336,-18 3 0,22-11 0,8-1 0,15-16 0,7-7 0,11-12 1090,1-1-1090,4-8 356,0 1-356,4-9 0,1-40 0,3 27 0,0-26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24575,'9'4'0,"-3"0"0,11-4 0,-4 0 0,8 0 0,2 0 0,4 0 0,0 0 0,6 0 0,-4 0 0,4 0 0,-6 0 0,1 0 0,-6 0 0,4 0 0,-12 0 0,2 0 0,-8 0 0,-1 0 0,1 0 0,-4-3 0,0 2 0,-4-2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08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8 24575,'0'-7'0,"0"34"0,0 54 0,0-25 0,0 4-682,0 18 1,0 3 681,0 1 0,0 1-1485,0 3 1,0 2 1484,0 2 0,0 0 0,0-1 0,0 1 0,0 1 0,0 0 0,0-9 0,0 6 0,0-15 0,0 9 0,0 1 0,0-8 0,0 21 0,0 1 0,0-15 0,0 10 0,0-1 0,0-8 0,0-12 0,0-7 0,0 3 0,0 16 0,1 2 0,-2-1 0,-1-10 0,-1-1 0,1-2 0,1 29 0,0-5 221,-3-26 1,0-1-222,1 13 0,0-6 0,-3-1 0,2-18 0,0 0 0,-1 6 0,1 0 581,2-9-581,-2-13 2656,4-14-2656,0-9 652,-4-6-652,3-4 0,-2-2 0,3-2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1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24575,'96'-1'0,"-1"0"0,1-1 0,-1 1 0,1 0 0,-1 0 0,1-1 0,0 1 0,-1 0 0,1 0 0,-1 0 0,1-1 0,-1 1 0,1 0 0,-1 0 0,1-1 0,-1 1 0,1 0 0,-1 0 0,1 0 0,10-1 0,4 1 0,4-1 0,2 1 0,1-1 0,0 1 0,-2-1 0,-2 1 0,-4-1 0,-5 1 0,-6 0 0,-8 0 0,-7 0 0,-11 0 0,-10 0 0,-12 1-402,20 0 1,-14 0 401,34 0 0,-2 0-952,-34 0 0,-2 0 952,24 0 0,1 0 0,-22 0 0,-1 0 34,2 0 0,1 0-34,-3 1 0,0-2 0,0-5 0,0 0-39,1 5 0,-3-1 39,23-9 0,8 5 358,-28 5-358,21-5 1634,-18 1-1634,-3 4 635,-11-4-635,-10 5 90,-2-4-90,-5-1 0,-5-4 0,-1-3 0,-3 7 0,-1-3 0,6 8 0,-5 0 0,3 0 0,-5 0 0,-4 0 0,0 0 0,-5 0 0,1 0 0,-4 3 0,-1 5 0,-3 9 0,0 5 0,0 10 0,0 12 0,0-2 0,0 37 0,-5-19 0,-2 35 0,-5-8 0,0 12 0,5-47 0,1 1 0,-1 4 0,1 1 0,2 0 0,1 1 0,-3-1 0,1 1 0,3 3 0,2 0 0,-3-4 0,1 0-686,2 10 1,0 0 685,0-4 0,0 1 0,0 6 0,0 1 0,0-3 0,0 0 0,0 4 0,0 0 0,0-4 0,0 0 0,0 4 0,0 0 0,0-4 0,0-1 0,0 2 0,0-2-373,0-12 0,0-2 373,0 2 0,0-2-340,0 28 340,0 14 0,0-20 0,0 0 0,-4-21 0,3 5 1293,-4-15-1293,1 0 785,3-12-785,-3-2 379,0-4-379,3 0 0,-6-5 0,6-1 0,-3 0 0,4-4 0,0 3 0,0-3 0,0-1 0,0 0 0,0-4 0,0 3 0,0-6 0,0 2 0,0-4 0,0 1 0,0-1 0,-6-3 0,1 2 0,-9-2 0,-4 1 0,-14 2 0,-16 0 0,-16-2 0,-20 0 0,35-4 0,-4-2-597,-19 1 1,-1 0 596,11 0 0,-1 0 0,-22 0 0,-5 0 0,-8 0 0,1 0-927,20 0 0,-1 0 927,6 0 0,-3 0 0,6 0 0,2 0 0,2 0 0,-12 0 0,-1 0 0,4 0 0,-1 0 0,-11 0 0,1 0 0,21 1 0,1-2-610,-19-2 1,0 0 609,15 3 0,3-1 0,8-2 0,-1 0-308,-22 0 1,4 0 307,2 2 405,18-2 0,-1 0-405,-22-3 0,1 5 0,27-4 0,0-1 0,-23-1 0,-23 1 0,16 1 0,-3 5 0,12 0 0,-8 0 0,15 0 1745,-18 0-1745,12 0 1365,1 0-1365,7 0 770,8 0-770,1 0 191,9 0-191,-2 0 0,5 0 0,0 0 0,-1 0 0,3-5 0,2 4 0,-2-8 0,0 4 0,1-5 0,-1 5 0,2-3 0,-3 7 0,4-7 0,2 7 0,-1-3 0,7 0 0,-2 2 0,2-2 0,3 1 0,-3 2 0,3-3 0,2 4 0,-1 0 0,6 0 0,-2 0 0,-1 0 0,-2 0 0,1 0 0,-4 0 0,4 0 0,-5 0 0,6 0 0,-1 0 0,10 0 0,0 0 0,5 0 0,-1 0 0,1 0 0,0 0 0,0 0 0,0 0 0,3-8 0,0-10 0,4-1 0,0-7 0,0 10 0,0 7 0,0 2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14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73 24575,'-17'0'0,"3"0"0,6 0 0,4 9 0,1 1 0,3 13 0,0-5 0,0-1 0,7-9 0,2-5 0,4-3 0,2 0 0,-7 0 0,0-7 0,-4-2 0,-4-19 0,0 4 0,0-9 0,0 15 0,-4-3 0,0 13 0,-8-1 0,-1 6 0,1 3 0,1 0 0,6 12 0,-7 9 0,10 16 0,-7 4 0,9 2 0,0-3 0,0-7 0,8 0 0,2-12 0,7 1 0,0-9 0,-1-2 0,0-6 0,0-2 0,1-3 0,-1-7 0,-4-2 0,0-3 0,-4-4 0,0 4 0,-4-1 0,0-2 0,-4 2 0,-8-3 0,6 6 0,-5 3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2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42 139 24575,'-12'4'0,"5"2"0,4-2 0,3 4 0,0 3 0,0 2 0,0-1 0,12-3 0,-2-6 0,8 0 0,2-2 0,-6 2 0,7-3 0,-8 0 0,2 0 0,-6-7 0,3-2 0,-3-8 0,-1-5 0,-3 0 0,-1-1 0,-4-3 0,0 8 0,0-4 0,0 5 0,0 5 0,-7 0 0,-3 7 0,-11 2 0,3 3 0,-4 0 0,1 0 0,3 7 0,0 2 0,2 8 0,6 4 0,-2-3 0,3 4 0,5-6 0,0 1 0,4-5 0,0 0 0,0-4 0,0-1 0,3-3 0,-2 0 0,2-4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3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47 24575,'0'7'0,"0"0"0,0 0 0,0 5 0,0-4 0,3 1 0,5-2 0,5-6 0,4 2 0,4-3 0,-7 0 0,6 0 0,-11 0 0,2 0 0,-3 0 0,-4-6 0,-1-3 0,-3-7 0,-3 0 0,-2-1 0,-12-1 0,-2 9 0,-4-3 0,-3 11 0,3-3 0,-4 4 0,-1 0 0,6 0 0,0 4 0,9 9 0,1-3 0,3 11 0,5-13 0,0 4 0,4-5 0,0 1 0,0-1 0,3-3 0,1 0 0,8-4 0,0 0 0,5 0 0,-8 0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5.4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26 24575,'46'21'0,"0"0"0,27 4 0,-73-38 0,0-7 0,0 7 0,-12 1 0,1 3 0,-10 1 0,4-1 0,0 4 0,5 2 0,-4 3 0,7 0 0,-2 0 0,3 3 0,4 1 0,1 7 0,3-2 0,0 6 0,0-6 0,0 3 0,0-5 0,0 1 0,3-4 0,1-1 0,3-3 0,1 0 0,-1 0 0,1 0 0,-1 0 0,0 0 0,1 0 0,-4 0 0,-1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6.15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52 2 24575,'-8'-2'0,"1"7"0,7 7 0,0 5 0,0 0 0,0-5 0,3 0 0,5-8 0,5-1 0,8-3 0,-3 0 0,8 0 0,-12 0 0,3 0 0,-13-3 0,-1-5 0,-3-1 0,0-7 0,0 8 0,0-4 0,-3 4 0,-6 4 0,-3-3 0,-5 6 0,0-3 0,4 4 0,-2 0 0,6 0 0,-3 0 0,1 0 0,2 0 0,-3 4 0,4 4 0,0 4 0,4 5 0,0 0 0,4-1 0,0-3 0,0 2 0,0-6 0,0 2 0,0-6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3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24575,'84'-4'0,"0"0"0,0 0 0,-17 1 0,0-1 0,1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21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98 24575,'0'-7'0,"0"-5"0,0 4 0,0-8 0,-8 7 0,-1-7 0,-11 7 0,2-3 0,-2 7 0,8 2 0,-9 3 0,3 0 0,-10 0 0,1 4 0,-2 10 0,0 6 0,-2 16 0,6 0 0,-1 5 0,7-7 0,4 4 0,6-9 0,4 4 0,5-11 0,0 0 0,0-6 0,0-3 0,12-1 0,3-3 0,13-4 0,5-1 0,-5-4 0,5 0 0,-5 0 0,-6 0 0,4 0 0,-8 0 0,0 0 0,-3-4 0,-6-4 0,7-2 0,-7-6 0,3 7 0,-5-2 0,1-1 0,-3 4 0,2-4 0,-6 4 0,2 1 0,-3-1 0,0 1 0,0 24 0,0-3 0,0 28 0,0-2 0,-5 2 0,4 4 0,-3 0 0,4-5 0,0 5 0,0-6 0,0-6 0,0-1 0,0-10 0,0-6 0,0-5 0,0-5 0,0 1 0,3-4 0,5-8 0,11-17 0,7-11 0,0-10 0,5 0 0,-10 1 0,5 0 0,-7 7 0,0 1 0,-6 10 0,0 6 0,-5 5 0,-1 8 0,1-3 0,-4 6 0,-1-2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6.9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133 24 24575,'-14'0'0,"4"0"0,-5 0 0,8 0 0,-1 0 0,1 0 0,-1 0 0,4 3 0,1 10 0,3-4 0,0 8 0,0-10 0,10 1 0,0-4 0,6 0 0,0-4 0,-8 0 0,4 0 0,-5 0 0,-3-3 0,0-6 0,-4-3 0,0-5 0,-4 1 0,0 3 0,-4 2 0,-3 7 0,2 1 0,-7 3 0,8 0 0,-4 0 0,0 0 0,3 0 0,-6 0 0,6 3 0,-3 1 0,8 8 0,-3-4 0,7 8 0,-4-3 0,4 3 0,0-3 0,0 2 0,0-9 0,0 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7.68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53 19 24575,'0'7'0,"0"1"0,0-1 0,4 5 0,4-7 0,10 2 0,-1-3 0,5-3 0,-6 3 0,-3-4 0,-1 0 0,-5 0 0,-3-4 0,0 0 0,-4-7 0,-7 2 0,-2-7 0,-7 7 0,-1-3 0,4 8 0,-2 0 0,2 4 0,-3 0 0,3 0 0,-3 0 0,8 0 0,-4 3 0,5 1 0,3 4 0,0-1 0,1 1 0,2-4 0,-2-1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8.41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 0 24575,'-4'27'0,"1"-11"0,3 16 0,0-15 0,0-5 0,0 0 0,0-4 0,0-1 0,0 1 0,3-1 0,5 1 0,5 4 0,14-2 0,-3-2 0,4 4 0,-2-10 0,-8 5 0,3-7 0,-8 0 0,2 0 0,-6 0 0,3 0 0,-8-3 0,-1-10 0,-3-1 0,0-12 0,-4 8 0,-4-3 0,-5 4 0,0 4 0,-3 5 0,4 1 0,-5 6 0,4-3 0,-2 4 0,6 0 0,-3 0 0,5 3 0,-1-2 0,4 2 0,1-3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16 24575,'0'35'0,"0"11"0,0 24 0,0 9 0,0 16-1451,0-7 1451,0-31 0,0-1 0,0 35 0,0-31 0,0 1 0,0 38 0,0-38 0,0 2 0,0-5 0,0 1 0,0-1 0,0 1 0,0-1 0,0-1 0,0 25 0,0-16 0,0-2 205,0-3-205,0-2 0,0 1 0,0 6 0,0 13 0,0-2 0,0-15 0,0 5 0,0-4 0,0-1 0,0-1 1089,0-8-1089,0 1 157,0 0-157,0 0 0,0 7 0,0-6 0,0 6 0,0-1 0,0-5 0,-5 6 0,4-8 0,-4 1 0,5 0 0,0-6 0,0 4 0,-4-16 0,3 9 0,-3-17 0,4 5 0,0-10 0,-4 3 0,3-8 0,-7 3 0,7-4 0,-7 0 0,7-5 0,-2 0 0,-1-5 0,3 1 0,-2-1 0,3 1 0,3-4 0,1-1 0,3-3 0,1 0 0,3 0 0,-2 0 0,2 0 0,-3 0 0,-1 0 0,1 0 0,-1 0 0,1 0 0,-1 0 0,1 0 0,-1 0 0,0 0 0,-3-3 0,-1-5 0,-3-5 0,0-14 0,0 3 0,0-14 0,0 3 0,0-5 0,0 1 0,0-1 0,0 0 0,0 0 0,0 1 0,0-1 0,0 0 0,0 1 0,0-7 0,0-2 0,0 1 0,0-6 0,0 5 0,0 1 0,0-6 0,0 12 0,0 0 0,0 8 0,0 6 0,0-1 0,0 6 0,4-5 0,-3 5 0,7-6 0,-7 5 0,7-3 0,-7 8 0,3-3 0,-4 4 0,0 0 0,0 0 0,0 5 0,0-4 0,0 3 0,0-4 0,0 1 0,0-6 0,0-1 0,5-4 0,-4-6 0,7 4 0,-3-3 0,0-1 0,3 9 0,-8-3 0,4 5 0,-4 4 0,0-3 0,0 4 0,0 0 0,0-4 0,0-2 0,0-4 0,0-1 0,0-5 0,0 5 0,0-5 0,0 5 0,0 1 0,0 4 0,0 2 0,0 4 0,0 0 0,0 4 0,0-2 0,0 2 0,0-9 0,-4 4 0,3-3 0,-2-1 0,-1 5 0,3-10 0,-3 9 0,4-8 0,-4 4 0,3-6 0,-3 1 0,4-1 0,0-5 0,0-1 0,0-6 0,0 1 0,4-1 0,-2 5 0,6-3 0,-7 9 0,7 1 0,-7 7 0,3 4 0,-4 0 0,0 1 0,0-1 0,0 0 0,0 0 0,0 1 0,0-1 0,0-5 0,0 4 0,0-3 0,0 4 0,0 0 0,0 1 0,0-1 0,0 4 0,0-3 0,0 4 0,0-5 0,0 4 0,0-3 0,0 4 0,0-5 0,0 0 0,0 0 0,0-4 0,0 3 0,0-8 0,0 8 0,0-4 0,0 6 0,0 3 0,0-3 0,0 7 0,0-2 0,0 3 0,0 1 0,0 0 0,-3 0 0,2-1 0,-2 1 0,3 0 0,0-1 0,0 1 0,0 0 0,0-1 0,-4 4 0,4-3 0,-7 7 0,3-4 0,-3 4 0,0 0 0,0 0 0,-1 0 0,1 0 0,0-3 0,3-1 0,-3-3 0,6-5 0,-2 3 0,3-2 0,-3 3 0,2 0 0,-3 1 0,1 3 0,2 0 0,-2 4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24575,'0'31'0,"0"5"0,0 25 0,0 9 0,0 26-733,0-42 1,0 1 732,0 11 0,0 3-846,0 10 1,0 2 845,0-1 0,0 3 0,0-16 0,0 2 0,0 0-1184,0 25 1,0 1 1183,0-23 0,0 3 0,0-2 0,0-6 0,0 0 0,0-1 0,0 4 0,0 1 0,0-2 0,0 30 0,0 0 0,0-1 0,0 1 0,0 0 0,0-1 0,0-4 0,0-1 0,0 5 0,0-2 0,0-13 0,0-1-543,0 5 1,0-5 542,0-24 0,0-2 205,0 4 0,0 0-205,0 29 0,0 1 0,0-12 1687,0-23-1687,0-15 2527,0-11-2527,0-8 1447,0-9-1447,0 0 134,0-11 0,0 2 0,0-6 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11 24575,'28'0'0,"50"0"0,10 0-2091,-7 0 1,7 0 2090,-6 4 0,4 0-916,-10-3 0,4-1 0,3 1 916,4 1 0,2 1 0,3-1-580,-15-1 0,2-1 0,1 0 0,0-1 580,0 1 0,0 0 0,-1 0 0,-1 0 0,12 0 0,-2 0 0,1 0 0,9 0 0,2 0 0,2 0 0,-19 0 0,1 0 0,0 0 0,-3 0-821,7 0 0,-4 0 0,5 0 821,0 0 0,7 0 0,-2 0 0,-10 0 0,17 0 0,-4 0 0,-15 0 0,3 0 0,-3 0-32,-13 0 0,-2 0 1,-2 0 31,29 0 0,-4 0 0,-13 0 0,-5 0 575,-17 3 0,0-1-575,16 2 0,-2 1 0,27 1 1378,-28 1 0,-1-1-1378,15-5 3467,9 5-3467,-27-6 0,13 0 0,-8 0 0,-7 0 2138,-2-5-2138,-12 0 1339,-2-6-1339,-12 6 873,-6-3-873,-2 7 84,-8-7-84,3 7 0,-8-2 0,3 3 0,-4-4 0,1-1 0,-1-7 0,-8 16 0,0 22 0,1 29 0,2 24 0,2-28 0,1 3-568,-2-1 1,-1 2 567,4 12 0,-1 2-745,-3 0 1,0 1 744,4 9 0,0 1-952,-2 0 0,-1 1 952,3 5 0,1 0 0,-1 0 0,0 0 0,-2 0 0,0 0 0,5 6 0,2 0 0,-4-5 0,0 0 0,4 5 0,0-1 0,-1-10 0,1-1 0,0 7 0,-1-4 0,-5-26 0,1 0 0,8 30 0,-1-2-799,-1 14 799,-3-37 0,0-1 0,4 31 521,-5-21-521,9 8 0,-9-3 0,4-13 1308,-7-9-1308,1-8 2027,-6-12-2027,0-6 1002,-2-7-1002,-2-4 469,3 0-469,-4-5 0,0 0 0,0-4 0,0-1 0,0 1 0,0-1 0,0 1 0,0-1 0,0 1 0,0-1 0,-3-3 0,-5 3 0,-10-2 0,-10 9 0,-12 7 0,-14-4 0,-16 9 0,-8-7-822,-18 7 822,44-16 0,-2 0-944,-7 3 0,-5 0 944,-32-3 0,-1-2 0,28 3 0,-2-1-885,-3-3 1,-7-2-1,6 1 885,-3 1 0,0 1 0,8-5 0,-3 0 0,0 0 0,8 0 0,1-1 0,-2 0 0,-5-1 0,-2-1 0,2-1 0,5 1 0,2 0 0,-1 0 0,-7 0 0,-1 0 0,2 0 0,-23 0 0,2 0-805,-4 0 0,1 0 805,15 0 0,2 0 0,-2 0 0,5 0-155,24 0 1,-1 0 154,-26 3 0,1 2 0,-14 2 0,19 0 0,1 1 0,-25 10 439,46-11 1,1 1-440,-38 15 2220,14-10-2220,-6 5 0,15-7 0,-14 1 0,10-1 0,2 1 1943,13-1-1943,0-1 1208,3 1-1208,4-5 722,0-2-722,2-4 311,0 5-311,-2-4 0,0 4 0,-4-5 0,11 0 0,-6 0 0,7 0 0,1 0 0,4 0 0,2 0 0,6 0 0,4 0 0,2 0 0,4 0 0,1-4 0,-1 4 0,0-8 0,5 7 0,-9-7 0,7 7 0,-7-6 0,4 6 0,0-7 0,1 7 0,-1-6 0,0 6 0,-4-7 0,7 7 0,-12-7 0,17 7 0,-17-8 0,17 8 0,-12-3 0,8 1 0,-3 2 0,3-3 0,1 4 0,5 0 0,-5 0 0,0 0 0,-1 0 0,2 0 0,4 0 0,-5 0 0,4 0 0,-3 0 0,-1 0 0,3 0 0,-2 0 0,-1 0 0,3 0 0,-2 0 0,3 0 0,0 0 0,1 0 0,-1 0 0,0 0 0,1 0 0,0 0 0,-1 0 0,1 0 0,0 0 0,-1 0 0,1 0 0,-1 0 0,1 0 0,-1 0 0,1 0 0,-1 0 0,1 0 0,-1 0 0,1 0 0,0 0 0,-1 0 0,1 0 0,0 0 0,-1 0 0,1 0 0,-1 0 0,1-4 0,-1 4 0,0-4 0,1 1 0,-1 2 0,4-6 0,-3 6 0,3-5 0,-4 1 0,1 1 0,-1-3 0,4 3 0,-3-4 0,3 1 0,-1-1 0,-1 0 0,5 1 0,-3-5 0,4-1 0,-3 1 0,2-9 0,-2 7 0,3-7 0,0-1 0,0 4 0,0-7 0,0-3 0,0 0 0,0-11 0,9-1 0,9-15 0,18-10 0,-16 26 0,2 6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8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54 24575,'-7'0'0,"-5"0"0,4 0 0,-8 0 0,8 3 0,-1 6 0,6 3 0,3 9 0,0-4 0,0 5 0,0-10 0,0-1 0,7-7 0,7 0 0,3-4 0,4 0 0,1 0 0,-7-18 0,2 6 0,-4-20 0,-4 14 0,0-3 0,-5-1 0,-4 9 0,0-4 0,0 9 0,-3 4 0,-6 1 0,1 3 0,-8 0 0,8 0 0,-8 0 0,7 0 0,-3 12 0,7-2 0,1 17 0,4-5 0,0 1 0,0-9 0,0-7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5.9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24575,'0'24'0,"0"0"0,0 3 0,0 1 0,0-6 0,0 0 0,0-10 0,0 0 0,8-8 0,6-1 0,14-3 0,1 0 0,4 0 0,-6-8 0,-4-1 0,-2-9 0,-8 2 0,-5-1 0,-4 0 0,-4 4 0,0-2 0,0 6 0,0-7 0,0 4 0,-12-2 0,1 2 0,-6 7 0,1-2 0,3 6 0,-3-3 0,-1 4 0,4 3 0,-3 10 0,10 6 0,-6 8 0,11 0 0,-3 1 0,4-6 0,0 0 0,0-6 0,0-7 0,0-1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6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0 24575,'-20'47'0,"0"-1"0,-13 24 0,33-51 0,0-8 0,3-6 0,10 3 0,1-8 0,3 0 0,3 0 0,-10 0 0,11 0 0,-16-8 0,6-1 0,-10-8 0,2 1 0,-3-1 0,0 0 0,-7 0 0,-2 4 0,-13 1 0,4 7 0,-8-3 0,8 7 0,-4-3 0,10 4 0,0 0 0,4 0 0,4 0 0,1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7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0 24575,'-3'4'0,"-4"4"0,6 4 0,-3 10 0,4-4 0,0 8 0,0-8 0,0 8 0,0-8 0,-3-1 0,5-6 0,8-2 0,-1-2 0,12-2 0,-4-2 0,1-3 0,3 0 0,-5-3 0,-3-6 0,-1-4 0,-3-8 0,-4-2 0,-1 1 0,-4 0 0,0 5 0,0 1 0,0 3 0,-12 0 0,5 9 0,-13 0 0,11 4 0,-3 0 0,5 0 0,-1 0 0,1 0 0,3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2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24575,'0'93'0,"0"-1"0,0-6 0,0-24 0,0-51 0,4-18 0,-3 1 0,3-6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8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 24575,'-4'28'0,"0"-1"0,4-14 0,4 3 0,4-7 0,10-1 0,0-8 0,19 0 0,-11 0 0,8 0 0,-17 0 0,-5 0 0,-4 0 0,-1 0 0,-3-8 0,0-1 0,-4-8 0,0 5 0,0-4 0,-8 3 0,3 4 0,-7-2 0,1 7 0,2-1 0,-2 2 0,3 3 0,1 0 0,-1 0 0,0 0 0,4 0 0,1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49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1 24575,'0'19'0,"0"15"0,0-8 0,0 25 0,0-9 0,0 11 0,0-5 0,0-2 0,0-12 0,0-1 0,0-15 0,4 3 0,0-16 0,8 6 0,-4-10 0,8 3 0,-7-4 0,3-12 0,-8-15 0,0-9 0,-4-10 0,0 6 0,0 5 0,-4 2 0,-1 11 0,-7 4 0,-1 10 0,-9 4 0,4 4 0,-3 0 0,8 0 0,1 7 0,4 7 0,-1 14 0,4 1 0,0 9 0,5-4 0,0 0 0,0-13 0,0-9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0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0 24575,'-8'16'0,"4"6"0,13 1 0,4-1 0,0-9 0,7-9 0,-10-4 0,11 0 0,-13 0 0,0-4 0,-4 0 0,-4-7 0,0 2 0,0-11 0,0 10 0,-4-7 0,0 10 0,-12 2 0,6 2 0,-11 3 0,13 0 0,-4 0 0,0 0 0,4 0 0,-1 7 0,6 2 0,3 3 0,0 3 0,0-10 0,0 3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0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24575,'-8'20'0,"1"18"0,7-13 0,0 12 0,0-21 0,0 0 0,0-8 0,3 0 0,1-5 0,3-3 0,4 0 0,-6-6 0,3-2 0,-8-3 0,-3-3 0,-5 9 0,0-2 0,-3 7 0,4 7 0,-1 2 0,4 6 0,0-2 0,4-5 0,0-5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0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19 24575,'-4'6'0,"1"3"0,3 6 0,0-2 0,0 2 0,0-6 0,3 2 0,5-7 0,5-1 0,3-3 0,-3 0 0,2 0 0,-7-6 0,-1 1 0,-3-10 0,-4 6 0,0-6 0,0 2 0,0 0 0,-8 1 0,3 4 0,-11 4 0,4 0 0,-5 4 0,1 0 0,3 0 0,-2 0 0,6 8 0,0 1 0,2 7 0,6 1 0,-2-1 0,3 0 0,0-3 0,3-2 0,5-3 0,9-4 0,1 0 0,7-4 0,-7 0 0,-1 0 0,-6 0 0,-3 0 0,-1 0 0,-3-3 0,0-1 0,-4-1 0,0 2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21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24575,'0'7'0,"0"5"0,0 0 0,0 5 0,0-1 0,3 1 0,6-4 0,8-5 0,1-4 0,8-4 0,-8 0 0,4 0 0,-6 0 0,-3-8 0,-1 6 0,-4-12 0,-4 8 0,0-9 0,-4 6 0,0-3 0,0 5 0,-7-1 0,-3 3 0,-6-2 0,-1 6 0,4-3 0,-3 4 0,8 0 0,-4 0 0,5 0 0,-1 0 0,1 0 0,3 0 0,0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4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29 105 24575,'-11'0'0,"1"0"0,6 3 0,1 1 0,3 3 0,7 1 0,-1 0 0,9-4 0,-2-1 0,-1-3 0,4 0 0,-3-7 0,0-2 0,-1-8 0,-4-5 0,-3 4 0,-1 1 0,-4 1 0,0 8 0,0-4 0,-6 4 0,0 4 0,-8 1 0,5 3 0,-3 0 0,5 0 0,-1 0 0,1 0 0,2 3 0,2 1 0,3 4 0,0-1 0,0 1 0,0-1 0,0 1 0,0-1 0,3-2 0,1-2 0,8-3 0,-3-7 0,6-3 0,-9 1 0,1 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7.3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78 18 24575,'-11'0'0,"3"0"0,-4 0 0,0 0 0,4 0 0,-4 0 0,5 0 0,2 3 0,2 5 0,3 0 0,0 8 0,0-7 0,0 6 0,0-6 0,8 2 0,6-7 0,3 0 0,10-4 0,-10 0 0,5 0 0,-9-7 0,-1-3 0,-4-2 0,-4-4 0,0 3 0,-4 1 0,0 0 0,0 4 0,0 1 0,-3 2 0,-2 2 0,-2 3 0,0 0 0,2 0 0,2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9.08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78 67 24575,'-18'0'0,"3"0"0,8 0 0,3 3 0,0 5 0,4 9 0,0 1 0,0 3 0,0-8 0,-3-5 0,6-5 0,-3-3 0,8 0 0,-4-3 0,-1-16 0,-3-1 0,0-18 0,0 18 0,0-11 0,0 21 0,-3-3 0,-1 10 0,-7 3 0,-1 0 0,4 6 0,1-1 0,7 2 0,0-3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59.6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56 166 24575,'-9'24'0,"2"-1"0,15-14 0,1-3 0,8-6 0,4 0 0,-3 0 0,-1-3 0,-1-6 0,-11-14 0,6 4 0,-10-13 0,3 10 0,-4-12 0,0 10 0,0-3 0,-12 14 0,1 1 0,-15 7 0,12 1 0,-11 4 0,11 0 0,-8 0 0,9 7 0,1 7 0,3 4 0,4-4 0,1-6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24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24575,'0'5'0,"0"6"0,0 19 0,0 25 0,0-16 0,0 21 0,0-20 0,0 14 0,0 2 0,0 4 0,0-18 0,4 2 0,1-15 0,1-1 0,1-10 0,-2-3 0,2-6 0,-2 2 0,1-6 0,-2-2 0,0-15 0,3-9 0,0-27 0,3 5 0,1-23 0,4 17 0,2-11 0,5 6 0,-2 7 0,1 1 0,-6 12 0,3 1 0,-5 10 0,1 2 0,-2 4 0,0 4 0,-3 1 0,2 4 0,-3 1 0,-4-1 0,2 4 0,-5-2 0,2 1 0,1-2 0,-4 0 0,7 3 0,-6 0 0,2 4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1.32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153 126 24575,'-11'0'0,"2"0"0,-2 0 0,3 0 0,-3 0 0,2 0 0,-3 0 0,8 3 0,1 1 0,3 3 0,3-3 0,-3-3 0,3-14 0,-3-6 0,0-8 0,0 4 0,0 2 0,0 4 0,-6 4 0,-3 5 0,-3 4 0,-4 4 0,7 0 0,-3 8 0,4 1 0,3 12 0,2 2 0,3 0 0,0-2 0,0-4 0,0-5 0,0 0 0,7-4 0,7 0 0,9-3 0,-1-1 0,4-4 0,-8 0 0,4 0 0,-10 0 0,4 0 0,-11 0 0,2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1.98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95 22 24575,'-9'-2'0,"2"7"0,7 12 0,0 6 0,0-1 0,3-8 0,6-3 0,8-10 0,6 3 0,-1-4 0,0 0 0,-6 0 0,-6-3 0,4-2 0,-12-7 0,6-6 0,-8 4 0,0-2 0,0 4 0,0 4 0,-4-4 0,-4 4 0,-5 4 0,-8 0 0,7 4 0,-7 0 0,9 0 0,-10 0 0,4 0 0,-3 0 0,8 0 0,-3 7 0,3 7 0,-1 14 0,4-11 0,6 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3.0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71 46 24575,'-14'-2'0,"3"7"0,11 7 0,0 4 0,0 1 0,0-4 0,3-2 0,5-7 0,4-1 0,1-3 0,3 0 0,-4 0 0,1 0 0,3 0 0,-11-12 0,2 2 0,-7-8 0,0 6 0,0-4 0,0 3 0,0-4 0,0 6 0,0 3 0,-7 4 0,-3 0 0,-6 4 0,-6 0 0,4 0 0,1 0 0,1 0 0,3 0 0,0 0 0,2 7 0,7 2 0,0 3 0,4 4 0,0-8 0,0 8 0,0-8 0,8 4 0,6-3 0,8-5 0,6 0 0,-6-4 0,4 0 0,-8 0 0,4 0 0,-6-3 0,1-6 0,-8 4 0,-1-3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8:04.40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 53 24575,'0'7'0,"0"4"0,0-2 0,0 6 0,0-6 0,0 7 0,0-8 0,0 8 0,7-11 0,2 2 0,8-7 0,10 0 0,-8 0 0,18 0 0,-17 0 0,7 0 0,-11 0 0,-3-3 0,-2-1 0,-3-8 0,-3-1 0,-2-8 0,-3 3 0,0-4 0,-12 5 0,-3-1 0,-13 4 0,1 5 0,-1 5 0,6 4 0,-5 0 0,9 0 0,1 0 0,1 0 0,11 3 0,-6 1 0,10 8 0,-2-4 0,3 8 0,0-3 0,0-1 0,0 0 0,7-5 0,7-2 0,9-2 0,-8-3 0,-3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24575,'95'0'0,"0"0"0,0 0 0,0 0 0,0 0 0,-1 0 0,1 0 0,0 0 0,-8 0 0,-1 0 0,1 0 0,0 0 0,0 0 0,-1 0 0,1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4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24575,'95'0'0,"-1"0"0,1 0 0,-1 0 0,1 0 0,-1 0 0,0 0 0,-12 0 0,0 0 0,0 0 0,29 0 0,13 0 0,0 0 0,-14 0 0,-29 0 0,-43 0 0,-35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7:3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24575,'78'30'0,"0"0"0,0 0 0,0 0 0,0-1 0,0 1 0,22 7 0,0 0 0,-10-3 0,-19-4 0,12 18 0,-49-21 0,20 2 0,-24-6 0,-7-13 0,-6 2 0,-10-5 0,1 1 0,-1-4 0,-3 2 0,0-1 0,-12 6 0,-13 8 0,-15 7 0,-22 14 0,-16 9-555,28-20 0,-1 2 555,-2 6 0,1 1 0,7-5 0,0 0 0,-5 4 0,2-1-336,-14 25 336,-18 3 0,22-11 0,8-1 0,15-16 0,7-7 0,11-12 1090,1-1-1090,4-8 356,0 1-356,4-9 0,1-40 0,3 27 0,0-26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0:49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24575,'9'4'0,"-3"0"0,11-4 0,-4 0 0,8 0 0,2 0 0,4 0 0,0 0 0,6 0 0,-4 0 0,4 0 0,-6 0 0,1 0 0,-6 0 0,4 0 0,-12 0 0,2 0 0,-8 0 0,-1 0 0,1 0 0,-4-3 0,0 2 0,-4-2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47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611 0 24575,'-19'7'0,"-11"14"0,-1 6 0,-13 15 0,13-16 0,-23 23 0,31-28 0,-32 28 0,30-24 0,-11 11 0,0 0 0,5-5 0,1-1 0,7-3 0,6-9 0,-1 3 0,5-8 0,2-1 0,3-5 0,4 1 0,-3-4 0,6 3 0,-2-3 0,-5 4 0,3-1 0,-3 1 0,-3-1 0,10 1 0,-10 0 0,6-4 0,1 2 0,-3-5 0,7 6 0,-1-3 0,9 7 0,6 11 0,10 9 0,3 16 0,-1-10 0,7 29 0,-5-14 0,14 28 0,-10-3 0,9 5 0,-11-4 0,-1-15 0,-2-5 0,-6-10 0,0 5 0,-5-5 0,-1-8 0,-6-12 0,0-6 0,-1-10 0,-4 0 0,0-4 0,-4-1 0,3 1 0,-2-4 0,2-1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48.1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0 259 24575,'11'0'0,"-1"0"0,7 0 0,-8 0 0,12 0 0,-4 0 0,-3 4 0,2-4 0,-4 7 0,-7-2 0,5 3 0,-5-1 0,2 1 0,1-4 0,-1 2 0,1-1 0,-1-1 0,1 3 0,-1-3 0,1 0 0,-1-1 0,1-3 0,-1 0 0,0 0 0,-2-3 0,-2-6 0,0-3 0,2-5 0,4-5 0,-1 4 0,5-8 0,1 3 0,4-4 0,0-1 0,6 0 0,-9 5 0,11 0 0,-15 6 0,9 3 0,-11-2 0,3 7 0,-4 1 0,0 1 0,-1 6 0,-3-2 0,-1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2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899 0 24575,'-56'71'0,"1"0"0,-1 0 0,1 0 0,-1 0 0,1 0 0,-1-1 0,1 1 0,0 0 0,-2 2 0,0 0 0,-1 0 0,1 0 0,0 0 0,0-1 0,0 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49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1045 510 24575,'-31'-42'0,"1"0"0,-11-24 0,13 31 0,21 16 0,-17-15 0,19 16 0,-12-8 0,8 8 0,-5-8 0,2 12 0,3-6 0,1 7 0,-4-4 0,-1 0 0,0 1 0,-3-1 0,7 4 0,-3-3 0,0 7 0,3-2 0,-2 3 0,6 0 0,-1 4 0,5 3 0,-2 10 0,3 3 0,0 5 0,0-1 0,3 1 0,-2 16 0,3-2 0,-4 36 0,0 7 0,-18 24-854,8-37 1,-4 2 853,-5 0 0,-4 4-803,1 0 0,-2 5 0,3-3 803,0 8 0,-1 0 0,-2-3 0,-2 5 0,2-4 0,-2 9 0,2-2 0,5-17 0,-1 1 0,1 0 0,-10 28 0,2-1 0,2 1 0,2-5-540,4-24 0,2-3 540,-2 9 0,2-2 0,-9 23-243,16-39 1,-1 1 242,-12 33 1329,10-10-1329,-3-21 2374,9-3-2374,-2-13 1308,8-5-1308,-3-7 649,0-2-649,3-12 21,-3 6-21,0-11 0,3 2 0,-2-3 0,3-1 0,0 0 0,-3-2 0,2-2 0,-2-3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50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9 24575,'-7'-9'0,"18"22"0,1 0 0,10 20 0,-5-14 0,-5 2 0,1-8 0,-3-1 0,4-4 0,-8-1 0,2 1 0,-1 0 0,-3-4 0,3-1 0,1-3 0,-1 0 0,1 0 0,3 0 0,-2 0 0,3 0 0,-1 0 0,-2 0 0,2 0 0,1 0 0,-4 0 0,4 0 0,-5 0 0,5 0 0,-3 0 0,6-3 0,-6 2 0,6-7 0,-6 4 0,7-1 0,-8-2 0,4 7 0,-5-7 0,1 6 0,-1-6 0,-3 6 0,0-2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52.1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2717 1 24575,'-7'19'0,"-9"15"0,-16 5 0,-10 25 0,-13 11-837,26-34 0,-1 2 837,-5 11 0,0 3 0,4-1 0,0 0 0,-4 1 0,1 0 0,5 2 0,2-4 206,-16 10-206,23-16 0,2-1 0,-13 2 0,3 42 0,-5-39 0,10 20 0,2-29 0,-1 15 0,6-18 0,-3 5 1256,8-6-1256,-4 0 212,2-6-212,2 4 0,-3-9 0,1 4 0,2-6 0,-6 1 0,7-6 0,-7 5 0,7-10 0,-6 5 0,6-6 0,-2 1 0,0-4 0,3 3 0,-3-8 0,4 4 0,0-4 0,-3-1 0,2 1 0,-3 0 0,5-4 0,-5 3 0,3-6 0,-2 6 0,3-6 0,-4 2 0,4 1 0,-4-4 0,5 4 0,-5-4 0,3 0 0,-6 0 0,2 0 0,-4 0 0,-4 0 0,-2 0 0,-4 0 0,-6 0 0,-1 0 0,-6 0 0,-7-5 0,6-1 0,-11-4 0,4-6 0,-20-2 0,4-4 0,-13-2 0,0-6 0,6 0 0,7 1 0,17 8 0,2-1 0,1-1 0,-46-19 0,46 20 0,-12-10 0,4 5 0,15 0 0,-9-3 0,17 10 0,-6-5 0,8 7 0,-1 4 0,1-4 0,4 8 0,-3-3 0,8 5 0,-4-1 0,6 1 0,3 3 0,1-2 0,5 6 0,-1-2 0,1 3 0,-1 0 0,4 0 0,1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53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8 190 24575,'0'39'0,"0"-8"0,0-21 0,0-3 0,0 1 0,0-7 0,0-6 0,0-7 0,-4 0 0,3-4 0,-2 4 0,3-5 0,0 0 0,0 1 0,0-1 0,0 0 0,0 1 0,0 3 0,0-3 0,0 3 0,0 1 0,0-4 0,0 7 0,0-2 0,0 3 0,0 0 0,0 1 0,3 3 0,1 1 0,3 3 0,5 0 0,-4 0 0,8 0 0,-3 0 0,3 0 0,1-4 0,-5 3 0,0-3 0,-5 4 0,1 0 0,-1 0 0,1 0 0,-4 0 0,-1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55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2265 1007 24575,'0'-16'0,"0"2"0,0-18 0,0 13 0,0-25 0,-14 12 0,1-15 0,-12 6 0,4-5 0,1 4 0,-6-10 0,-1 9 0,0-3 0,-3 9 0,9-2 0,-3 9 0,5-3 0,-4 5 0,8 5 0,-7 0 0,9 6 0,-4 0 0,4 1 0,-3 3 0,7-3 0,-3 3 0,4 0 0,-1-3 0,2 8 0,-2-8 0,5 7 0,-4-6 0,4 6 0,-4-3 0,4 5 0,-3-5 0,2 3 0,1-2 0,-3 3 0,6 1 0,-6-1 0,6 0 0,-2 1 0,0-1 0,2 1 0,-3-1 0,4 1 0,0-1 0,-3 4 0,2-2 0,-5 5 0,2-2 0,-3 3 0,-1 0 0,1 0 0,-5 0 0,-1 0 0,-8 0 0,-2 0 0,-16 5 0,-3 1 0,-6 4 0,-19 7 0,22-6 0,-29 12 0,18-1 0,-12 2 0,5 3 0,3 0 0,6 1 0,0-1 0,0 4 0,0-3 0,1-1 0,-8 0 0,10-1 0,-8-2 0,16-4 0,-3 0 0,6-5 0,6 0 0,1 3 0,0-7 0,4 6 0,-3-3 0,4 1 0,6 1 0,-5-6 0,5 6 0,-1-6 0,1 7 0,6-8 0,-1 3 0,0-4 0,0 0 0,5 0 0,0-3 0,5 1 0,-1-5 0,0 3 0,1-4 0,-1 3 0,0-2 0,1 2 0,-1-3 0,1 0 0,-1 0 0,0 0 0,1 0 0,3-3 0,1-5 0,3-4 0,0-1 0,0-3 0,0 4 0,0-1 0,0-3 0,0 7 0,0-2 0,0 3 0,0 1 0,0-1 0,0 1 0,0 6 0,0 5 0,0 8 0,-4 0 0,3 0 0,-2-1 0,0-2 0,2 2 0,-3-3 0,4-1 0,-3 1 0,2-1 0,-2 1 0,3-1 0,0 1 0,0-1 0,3-3 0,1 0 0,7-4 0,-2 0 0,2 0 0,1 0 0,-4 0 0,4 0 0,-4 0 0,3 4 0,-2-4 0,2 7 0,-3-6 0,-1 6 0,1-3 0,3 4 0,-5-4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57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24575,'20'29'0,"7"16"0,1 11 0,21 23-1988,-9 10 1988,-9-43 0,1 2 0,-8 3 0,0 2 0,9-1 0,1-1 0,-4-1 0,0 0 0,5 1 0,-2-1 0,-6-4 0,-1-2 0,6 2 0,-1 0 0,-5-1 0,1-1 0,2 0 0,0-4 359,19 23-359,-2-1 0,-14-19 395,12 8-395,-17-5 0,8-9 0,-10-3 1008,-1-10-1008,-1-2 226,-10-5-226,2 0 0,-6-5 0,3 4 0,-4-8 0,4 4 0,-4-4 0,4 4 0,-4-4 0,0 4 0,-1-5 0,1 1 0,0 3 0,-1-2 0,1 2 0,0-3 0,-1-1 0,1 1 0,-1-4 0,-3 3 0,3-6 0,-7 5 0,7-5 0,-3 2 0,3-3 0,0 3 0,0-2 0,0 2 0,1-3 0,-1 0 0,5 0 0,5 0 0,6 0 0,9 0 0,2 0 0,5 0 0,7 0 0,2 0 0,5 0 0,8 0 0,-6 0 0,13 0 0,-12 0 0,4 0 0,-6 0 0,0 0 0,-6 0 0,-2 0 0,-7 0 0,-5 0 0,-6 0 0,-2 0 0,-12 0 0,7 0 0,-13 0 0,4 0 0,-5 0 0,1 0 0,-4 0 0,-1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57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24575,'-7'0'0,"13"0"0,-3 0 0,15 0 0,-5 0 0,-1 0 0,4 0 0,-8 0 0,4 0 0,-5 0 0,1 0 0,3 4 0,-6 0 0,6 4 0,-7-4 0,4 3 0,-4-3 0,3 3 0,-6 1 0,2-1 0,-3 1 0,0-1 0,0 1 0,0-1 0,0 1 0,0 3 0,0-2 0,-4 6 0,-1-2 0,-7 4 0,3-1 0,-7 1 0,7-1 0,-3 1 0,3 0 0,1-5 0,0 4 0,0-8 0,0 4 0,4-5 0,-2-3 0,2 0 0,0-4 0,0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01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24575,'0'25'0,"0"10"0,0 19 0,0 17 0,0-20 0,0 4-860,0 4 0,0 3 860,0 15 0,0 4-978,0 5 0,0 1 978,0 5 0,0 2 0,0 5 0,0-1 0,0-10 0,0 0 0,0 9 0,0-3-769,0-21 1,0-2 768,0 8 0,0-1-435,0-14 1,0-2 434,0-3 0,0-1 0,0-1 0,0-1 0,0-3 0,0 0 234,0-1 0,0 0-234,0 45 0,0-44 0,0-3 2098,0 18-2098,0 15 0,0-19 0,0 7 0,0 6 1708,0-15-1708,0-1 1127,0-7-1127,0-7 681,0-1-681,0-6 0,0-1 0,0-5 0,0 5 0,0-11 0,0 5 0,0-6 0,0-4 0,0-2 0,0-4 0,3-5 0,-2 0 0,2-5 0,1 1 0,-3-1 0,2 1 0,-3-4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42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24575,'16'0'0,"2"0"0,28 0 0,-8 0 0,21 0 0,-12 0 0,7 0 0,-6 0 0,-2 0 0,-12 0 0,-1 0 0,-14 0 0,1 0 0,-12 0 0,4 0 0,-8 0 0,0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4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24575,'65'2'0,"0"0"0,1 0 0,-7-1 0,-8-1 0,6 0 0,-23 0 0,-2 0 0,-5 0 0,-4 0 0,-2 0 0,-4 0 0,0 0 0,-1 0 0,-7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29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0 178 24575,'0'16'0,"0"2"0,0 10 0,0 4 0,0-3 0,0 16 0,0-15 0,0 14 0,0-15 0,0 4 0,0-6 0,0 0 0,0 1 0,0-6 0,0-4 0,0-3 0,0-6 0,0 2 0,0-3 0,0-1 0,0 1 0,0-1 0,14-36 0,4 0 0,16-48 0,1 4 0,10-16 0,-14 16 0,11-5 0,-19 22 0,3 2 0,-10 13 0,2 8 0,-8 14 0,2 3 0,-8 15 0,-4 5 0,-9 13 0,-5 6 0,-5 10 0,0-4 0,4 3 0,-3 1 0,4-4 0,-1 4 0,1-6 0,5-4 0,0 3 0,1-8 0,3 3 0,-3-4 0,7-5 0,-2 4 0,3-8 0,0 4 0,0-4 0,0-1 0,0 1 0,0-1 0,0 1 0,0-1 0,0 1 0,0-1 0,0 1 0,3 3 0,6-2 0,8 4 0,6-1 0,4-2 0,0 4 0,6-5 0,-4 0 0,4 1 0,-6-1 0,-4 0 0,-2-1 0,-8 0 0,-1-3 0,-5-2 0,1-3 0,-4 3 0,-1-2 0,-3 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8:4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24575,'68'18'0,"0"0"0,-1-1 0,39 10 0,-23-5 0,-60-13 0,17-1 0,-35-1 0,6-6 0,-10 6 0,5-6 0,-5 5 0,3-2 0,-4 3 0,0 1 0,0 3 0,-4 2 0,-5 8 0,-5 2 0,-5 10 0,-6 2 0,-2 7 0,0 0 0,2-1 0,5-1 0,1-6 0,-1-1 0,7-11 0,0 0 0,8-6 0,-2-3 0,6-2 0,-6-3 0,6-1 0,-2 1 0,0-4 0,-1 0 0,-3-4 0,3-8 0,-7-1 0,9-1 0,-5 3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0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177 122 24575,'98'-1'0,"0"0"0,0 0 0,0 0 0,0 0 0,0 0 0,0 0 0,0 0 0,0 0 0,0 0 0,0 0 0,0 0 0,0 0 0,0 0 0,0 0 0,0 0 0,0 0 0,0 0 0,0 0 0,0 0 0,0 1 0,0-1 0,0 0 0,0 0 0,0 0 0,0 0 0,8 0 0,4 0 0,4 0 0,3 0 0,2 0 0,2 0 0,-1 0 0,1 1 0,-2-1 0,-3 0 0,-2 0 0,-5 0 0,-4 0 0,-6 0 0,-6 0 0,-8 0 0,-8 0 0,-9 0 0,-11 0 0,-10 0 0,-12 0 0,28-4 0,-2 4 0,-8-9 0,1 9 0,0-9 0,-6 9 0,-2-8 0,-6 8 0,-1-4 0,-4 5 0,-2-4 0,-11 3 0,0-7 0,-10 7 0,0-2 0,-5 3 0,1-4 0,-1 3 0,-3-5 0,3 2 0,-6 3 0,2 1 0,1 16 0,1 3 0,5 8 0,-5 6 0,4 14 0,-3 3 0,6 25 0,-1-3-772,-4 23 772,-4-42 0,0 1 0,0-1 0,-1 2 0,-1 7 0,0 0 0,2-4 0,0 0 0,-3 2 0,0-3 0,0 34 0,3-26 0,1 0 0,-3 25 0,3-27 0,-1 1 0,1-11 0,-2-3 0,0 24-133,9 18 133,-10-21 0,10 8 0,-5-2 0,1 0 0,3-12 0,-9 10 0,8-20 0,-8 13 0,9-13 0,-9 0 766,9-3-766,-9-10 139,4 4-139,-5-7 0,4-4 0,-3-2 0,3-6 0,-4 0 0,0 1 0,0-1 0,4-4 0,-4 3 0,4-4 0,-4 5 0,0-4 0,4 3 0,-3-3 0,3 4 0,0-5 0,-3 4 0,6-8 0,-6 8 0,3-8 0,0 8 0,-3-3 0,3 4 0,0 1 0,-3-1 0,7-4 0,-7 3 0,2-8 0,-3-1 0,0-1 0,4-8 0,-3 4 0,2-5 0,-3 1 0,0-1 0,0 5 0,3-4 0,-2 4 0,2-5 0,-3 1 0,0-1 0,4 5 0,-3-3 0,3 2 0,-4-3 0,3-1 0,-2 5 0,2-4 0,-3 4 0,0-1 0,0-2 0,4 2 0,-4-3 0,4-1 0,-4 1 0,0-1 0,0 1 0,0-1 0,0 0 0,-7-3 0,-2 3 0,-12-6 0,-2 6 0,-10-1 0,-14 4 0,-2-4 0,-19 4 0,-2-3 0,-17 5-850,35-6 1,-2 1 849,-4 0 0,-1 0 0,-8 0 0,0 0 0,-2 0 0,0 0 0,-3 0 0,-2 1 0,0-1 0,0 0 0,4 1 0,1-1 0,1-3 0,0 0 0,4 3 0,2-1-453,3-5 1,0-1 452,-3 3 0,0 0 0,4-2 0,-1-2 0,-4 1 0,0 0 0,-1 3 0,1 1 0,5-4 0,-1 1 0,-3 2 0,0 0 0,8 1 0,0-2 0,-4-1 0,1 0 0,-26 4 0,18-1 0,1-1 0,-3-1 0,-7 2 0,-1-1 0,-4-3-274,-21 0 274,17 0 0,11 0 0,-7 0 0,1 0 0,9 0 0,6 0 0,-5 0 1591,13 0-1591,-6 0 973,7 0-973,0 0 314,6 0-314,-4 0 0,10 0 0,-4 0 0,6 0 0,0 0 0,6 0 0,-5 0 0,10 0 0,-4 0 0,6 0 0,-1 0 0,1 0 0,-1 0 0,6 0 0,-5 4 0,10-3 0,-5 3 0,0 0 0,5-3 0,-5 3 0,0 0 0,0-3 0,-1 3 0,-3 1 0,3-4 0,-4 7 0,4-7 0,-4 7 0,10-7 0,-10 7 0,9-7 0,-3 3 0,4-4 0,0 0 0,0 0 0,1 0 0,3 0 0,-3 0 0,8 0 0,-4 0 0,0 0 0,4 0 0,-8 4 0,7-3 0,-7 2 0,8-3 0,-8 0 0,7 0 0,-6 0 0,6 0 0,-6 0 0,2 0 0,1 4 0,-4-4 0,7 4 0,-2-4 0,-1 0 0,3 0 0,-6 0 0,6 0 0,-3 0 0,5 0 0,-1 0 0,1 0 0,-1 0 0,1 0 0,-1 0 0,1 0 0,-1 0 0,1 0 0,0 0 0,-1-3 0,1 2 0,0-6 0,-1 3 0,1-3 0,-1 3 0,1-3 0,-1 6 0,0-6 0,1 6 0,-1-6 0,1 7 0,-1-4 0,1 4 0,-1 0 0,1 0 0,-1 0 0,1 0 0,-1 0 0,1 0 0,0 0 0,0 0 0,-1 0 0,1 0 0,0 0 0,-1 0 0,0 0 0,1 0 0,-1 0 0,1 0 0,0 0 0,0 0 0,-1-3 0,5-1 0,-4 0 0,6-2 0,-5 1 0,5-2 0,-2-1 0,-1 0 0,3-3 0,-5 2 0,5-7 0,-3 8 0,1-8 0,2 3 0,-3-4 0,4-4 0,-4 3 0,3-4 0,-3 6 0,1-1 0,2 0 0,-3 0 0,4 5 0,0-4 0,0 8 0,0-8 0,0 8 0,0-4 0,0 5 0,0-1 0,0 1 0,0-1 0,0 4 0,0 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09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24575,'-4'12'0,"0"-1"0,4-1 0,0-1 0,0 5 0,0-1 0,0 4 0,0-1 0,0 1 0,0 0 0,4-5 0,0 4 0,8-11 0,-3 6 0,2-10 0,-3 5 0,3-5 0,2 2 0,3-3 0,0 0 0,0 0 0,1-3 0,-4-6 0,3 0 0,-7-7 0,3 3 0,-4-4 0,0 5 0,0-4 0,0 7 0,-4-2 0,0 3 0,-4 0 0,0 1 0,0-1 0,-3 4 0,-1 1 0,-8 3 0,4 0 0,-4 0 0,4 0 0,1 0 0,-1 0 0,0 0 0,4 3 0,1 1 0,3 4 0,0-1 0,0-2 0,0-2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11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917 151 24575,'-86'2'0,"-1"1"0,0-1 0,0 1 0,0-1 0,-18 1 0,-8 0 0,22 0 0,55-2 0,43-1 0,0-3 0,1-6 0,0 1 0,0-4 0,-1 5 0,1-5 0,0 3 0,0-7 0,-1 8 0,1-4 0,0 0 0,0 0 0,-1 0 0,-2 1 0,-2 4 0,-3-1 0,0 1 0,-6 3 0,-3 1 0,-3 3 0,-4 4 0,-1 1 0,-1 7 0,-8 2 0,3-1 0,0 4 0,2-4 0,4 0 0,0 3 0,5-7 0,0 6 0,4-6 0,0 2 0,4 1 0,0-4 0,4 4 0,0-4 0,0-1 0,0 1 0,0-1 0,0 0 0,3-2 0,1-2 0,4-3 0,-1 0 0,1 3 0,-1-2 0,0 2 0,1 0 0,0 1 0,-1 4 0,1-4 0,-1 3 0,1-6 0,-1 2 0,1-3 0,-4 0 0,-1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12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760 0 24575,'-56'67'0,"1"0"0,0 0 0,0 0 0,0 0 0,0 0 0,-1 0 0,-16 22 0,-8 10 0,6-8 0,18-25 0,29-41 0,27-33 0,0-3 0,0 3 0,0 0 0,0-3 0,0 2 0,0-7 0,0 8 0,0-4 0,0 0 0,0 4 0,0-8 0,-7 7 0,5-7 0,-5 7 0,3-7 0,0 8 0,-1-4 0,-2 4 0,6 1 0,-6-1 0,3 4 0,0-3 0,-3 6 0,6 1 0,-2 4 0,3 7 0,0-2 0,0 6 0,0-2 0,0 4 0,0-5 0,0 4 0,0-3 0,0 3 0,0 5 0,0-7 0,0 6 0,0-7 0,0 4 0,0-5 0,0 4 0,0-8 0,0 4 0,0-4 0,3-4 0,1-1 0,3-3 0,1 0 0,3 0 0,2 0 0,0 0 0,-2 0 0,1 0 0,-4 0 0,4 0 0,-5 0 0,1 0 0,-1 0 0,1 0 0,-1 0 0,1 0 0,-4 0 0,-1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13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62 24575,'-13'3'0,"3"1"0,10 3 0,0 0 0,0 1 0,0-1 0,0 0 0,0 1 0,3-5 0,1 1 0,12-4 0,-2 0 0,7 0 0,0 0 0,-3 0 0,3 0 0,1 0 0,-4 0 0,-1-4 0,-1 0 0,-8-4 0,4-4 0,-4-1 0,-4 1 0,0-4 0,-4 7 0,0-3 0,0 5 0,0-1 0,0 1 0,-3 2 0,-1 2 0,-8 3 0,4 0 0,-8 0 0,7 0 0,-6 0 0,6 0 0,-7 0 0,8 3 0,-4 2 0,4 2 0,4 5 0,-3-4 0,7 4 0,-4-5 0,4 1 0,0-1 0,0-3 0,0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15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507 456 24575,'0'4'0,"-15"-1"0,4-3 0,-21-13 0,14 5 0,-11-14 0,0 2 0,6 1 0,-11-10 0,14 14 0,-14-14 0,16 18 0,-10-11 0,6 8 0,-1 0 0,1 1 0,10 5 0,-9-1 0,11 2 0,-10-2 0,7 5 0,-4 0 0,5 4 0,0 0 0,4 0 0,1 0 0,2 3 0,2 1 0,3 3 0,0 5 0,0-4 0,0 8 0,0-3 0,0 3 0,0 1 0,0-1 0,0 1 0,0-1 0,0 1 0,0-1 0,0-3 0,0-1 0,0-14 0,0-4 0,0-9 0,0-2 0,0 0 0,-4 0 0,3-4 0,-2 3 0,3-4 0,0 1 0,0-2 0,0 0 0,0-3 0,0 3 0,0 1 0,0-5 0,0 9 0,0-3 0,0 4 0,0 4 0,0 2 0,0 3 0,3 4 0,1 1 0,8 3 0,0 0 0,5 0 0,4 0 0,2 0 0,-1 0 0,5 0 0,-5 0 0,1 0 0,-2 0 0,-4 0 0,-4 0 0,2 0 0,-6 0 0,2 0 0,-3 0 0,-1 0 0,-2 0 0,-2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16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90 24575,'-8'45'0,"4"-11"0,8-31 0,7-3 0,2 0 0,3 0 0,1 0 0,-5 0 0,4 0 0,-4 0 0,5-7 0,0-3 0,-4-7 0,2 1 0,-5-1 0,1 4 0,-2-3 0,-2 4 0,-2-1 0,-1-2 0,-4 6 0,0-3 0,0 5 0,-4 3 0,-4 1 0,-4 3 0,-5 0 0,0 0 0,0 0 0,5 0 0,-4 7 0,7 2 0,-3 8 0,7-1 0,-2 1 0,6 0 0,-6-1 0,6-3 0,-3 2 0,4-6 0,0 2 0,0-3 0,0-1 0,3-2 0,-2-2 0,2-3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25.77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0 175 24575,'5'4'0,"17"-1"0,24-3 0,24 0 0,9 0 0,8 0 0,-34 0 0,-2 0 0,19 0 0,22 0 0,-28 0 0,7 0 0,-1 0 0,-9 0 0,-13 0 0,-8 0 0,-12 0 0,-2 0 0,-12 0 0,3 0 0,-10 0 0,1 0 0,-4-3 0,-1-1 0,-3-3 0,0-1 0,0 1 0,0-1 0,0 0 0,0 1 0,-3-1 0,-6 0 0,-3-4 0,-10 3 0,0-8 0,-1 7 0,-3-7 0,3 7 0,0-3 0,2 4 0,4 1 0,4 3 0,2 1 0,3 4 0,10 0 0,0 0 0,12 0 0,-1 4 0,-1-3 0,4 6 0,-8-2 0,4 2 0,-5 1 0,1 0 0,-1-1 0,-2 1 0,-2-1 0,-3 1 0,0 3 0,0-2 0,0 6 0,0-2 0,0 3 0,0-3 0,0 3 0,0-8 0,0 4 0,0-5 0,0 1 0,-4-1 0,4 1 0,-4-4 0,4-1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19.31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3 447 24575,'-3'4'0,"6"-1"0,12-3 0,5-8 0,32-5 0,-13-12 0,29-11 0,-9 1 0,5-5 0,-3 6 0,-7 2 0,0-1 0,-5 1 0,4 4 0,-11 3 0,-6 5 0,-4 2 0,-10 8 0,1-6 0,-2 11 0,-8-7 0,-1 8 0,-5-3 0,0 6 0,1-6 0,-1 6 0,-6-2 0,-6 3 0,-3 0 0,-8 0 0,4 0 0,-5 0 0,0 0 0,-4 0 0,3 0 0,-4 0 0,0 0 0,0 0 0,-1 0 0,-3 0 0,8 0 0,-4 0 0,6 0 0,-1-4 0,0 3 0,0-2 0,5 3 0,0 0 0,11 0 0,13 0 0,6 0 0,12 0 0,-3 0 0,0 0 0,6 0 0,-4 0 0,4 0 0,-6 0 0,-4 0 0,-2 0 0,-4 0 0,-1 0 0,-3 0 0,-2 0 0,-3 0 0,-1 0 0,-3 3 0,0 1 0,-4 3 0,0 5 0,0 0 0,0 5 0,0-4 0,0 2 0,0-6 0,0 2 0,0-3 0,0-1 0,0-2 0,0-2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3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24575,'74'0'0,"0"0"0,0 0 0,27-4 0,-14-1 0,-26 3 0,-28-7 0,15 9 0,-40 0 0,-4 0 0,-1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20.56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 53 24575,'-6'9'0,"3"-2"0,15-7 0,-4 0 0,8 0 0,-4 0 0,5 0 0,0 0 0,-5 0 0,4 0 0,-8 0 0,8-4 0,-7 0 0,2-4 0,-3 0 0,-1 1 0,-3-1 0,0 1 0,-4-1 0,0 1 0,-3 3 0,-1 0 0,-8 4 0,4 0 0,-8 0 0,7 0 0,-6 0 0,6 0 0,-7 0 0,8 0 0,-4 4 0,4 0 0,0 7 0,0 2 0,4 4 0,0-1 0,4 1 0,-4 0 0,3-1 0,-2-3 0,3 2 0,0-6 0,0 7 0,0-8 0,0 4 0,0-5 0,3-3 0,1 0 0,3-4 0,0 0 0,1 0 0,-1 0 0,5 0 0,1 0 0,-1 0 0,0 0 0,-1 0 0,-2 0 0,2 0 0,-3-4 0,-4 0 0,3-4 0,-6 1 0,2-1 0,-3 1 0,0-1 0,0-20 0,0 18 0,0-14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26.57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68 24575,'2'0'0,"4"0"0,10 0 0,-4 0 0,4 0 0,-8 0 0,8 0 0,-3 0 0,3 0 0,-4-4 0,-1 0 0,-4-4 0,-2 1 0,-2-1 0,-3 1 0,0-1 0,0 1 0,0 0 0,-3 3 0,-5 0 0,-1 4 0,-7 0 0,4 0 0,-1 0 0,1 0 0,1 0 0,2 0 0,-3 0 0,5 4 0,2 4 0,-2 5 0,6 3 0,-3-7 0,4-1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27.50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99 24575,'0'11'0,"0"0"0,0-4 0,0 0 0,0 1 0,3-4 0,1-1 0,3-3 0,0 0 0,5-4 0,1-1 0,-1-3 0,0 0 0,-5 1 0,1-5 0,0 3 0,0-2 0,0-1 0,-4 3 0,-1-2 0,-3 3 0,0 0 0,0 1 0,0-1 0,0 1 0,0-1 0,-6 4 0,1 1 0,-6 3 0,-1 0 0,3 0 0,-2 0 0,3 3 0,1 1 0,2 8 0,-2 0 0,6 5 0,-3 0 0,4-1 0,0-3 0,0 2 0,0-6 0,0-1 0,0-5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34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99 825 24575,'0'19'0,"0"8"0,0 7 0,0 12 0,0 16 0,0-16 0,0 27 0,0-23 0,0 36 0,0-26 0,0 30 0,5-33 0,-4 20 0,4-15 0,1 5 0,-5-4 0,4 0 0,0-3 0,-4-6 0,8 0 0,-7 0 0,7 0 0,-2 14 0,-1-22 0,5 26 0,-10-28 0,9 17 0,-9-7 0,8-1 0,-7 1 0,7-7 0,-8-1 0,3-11 0,-4 3 0,0-4 0,0 1 0,0 3 0,0-9 0,0 9 0,4-9 0,-3 9 0,3-9 0,-4 9 0,0-9 0,0 10 0,0-11 0,0 11 0,0-5 0,0 0 0,0 5 0,0-5 0,5 6 0,-4-6 0,3-1 0,-4 0 0,4-4 0,-3 3 0,3-4 0,-4-1 0,5 0 0,-4-4 0,3-1 0,-4-1 0,0-3 0,0 3 0,0-4 0,0-1 0,0-3 0,3-2 0,-2-3 0,2-1 0,-3 1 0,0 0 0,0-1 0,0 1 0,0-1 0,3 0 0,1-3 0,3-1 0,0-3 0,0 0 0,0 0 0,1 0 0,4 0 0,0 0 0,5 0 0,-1 0 0,-3 0 0,3 0 0,-8-3 0,8 2 0,-8-6 0,4 6 0,-4-2 0,-1 3 0,0-4 0,1 4 0,-5-7 0,0 4 0,-3-4 0,0 0 0,0-1 0,0 1 0,0 0 0,0 0 0,0-1 0,0 1 0,0-1 0,0 1 0,0-1 0,0-3 0,0 2 0,0-3 0,0 0 0,0 0 0,0-5 0,0 0 0,0-4 0,0 3 0,0-8 0,0 8 0,0-9 0,0 5 0,0-6 0,0 1 0,0-1 0,0 1 0,0 0 0,0-6 0,0 4 0,0-16 0,0 15 0,0-15 0,0 10 0,0 1 0,0 1 0,0 0 0,0 4 0,0-4 0,0 6 0,0-6 0,0 4 0,0-4 0,0 5 0,0-5 0,0 9 0,0-7 0,0 8 0,0-5 0,0 6 0,0 0 0,0 1 0,0 3 0,0-4 0,0 1 0,0 3 0,0-9 0,0 9 0,0-3 0,-4-1 0,3 4 0,-3-8 0,0 3 0,3 1 0,-3-5 0,4 9 0,-4-8 0,3 8 0,-3-8 0,0 8 0,3-8 0,-3 8 0,0-9 0,3 5 0,-7-6 0,7 1 0,-3 4 0,0-3 0,3 3 0,-3-5 0,4 1 0,0-1 0,-5 1 0,4 0 0,-3-6 0,4-2 0,0-5 0,-4 6 0,3-5 0,-3 5 0,4 0 0,0-5 0,-4 10 0,3-4 0,-7 6 0,7 4 0,-3-3 0,0 8 0,3-4 0,-3 1 0,0 3 0,3-4 0,-2 1 0,3 3 0,0-4 0,0 6 0,0-1 0,0-5 0,0 4 0,0-3 0,0 4 0,0-4 0,0 3 0,0-4 0,0 1 0,0 3 0,0-8 0,0 8 0,0-9 0,0 9 0,0-8 0,0 8 0,0-8 0,0 8 0,0-4 0,0 6 0,0 3 0,0-3 0,0 3 0,0 1 0,0-4 0,0 7 0,0-2 0,0-1 0,0 3 0,0-2 0,0-1 0,0 3 0,0-2 0,0 3 0,0 0 0,0 1 0,0-1 0,0 1 0,-3 0 0,2-1 0,-2 1 0,-1 3 0,4-3 0,-4 3 0,1 0 0,2-2 0,-2 2 0,-1-4 0,4 1 0,-4-1 0,1 1 0,2-1 0,-2 1 0,3-1 0,-4 0 0,3 1 0,-2-1 0,-1-3 0,4 3 0,-4-3 0,4 3 0,0 1 0,-3-1 0,2 0 0,-2 1 0,3-1 0,0 0 0,-4 1 0,3-1 0,-2-3 0,3 2 0,-4-7 0,3 8 0,-2-8 0,3 7 0,0-2 0,-4-1 0,3 3 0,-3-2 0,4 3 0,0-4 0,0 4 0,0-4 0,0 4 0,0 1 0,0-1 0,0 1 0,0 0 0,0 0 0,0 0 0,0 0 0,0 0 0,0 0 0,0 0 0,0-1 0,0 1 0,0-1 0,0 0 0,0 1 0,0-1 0,0 0 0,0-3 0,0 2 0,0-3 0,0 5 0,0-5 0,0 4 0,0-4 0,0 4 0,0 1 0,0-1 0,0 1 0,0-1 0,0 1 0,-3 2 0,2-1 0,-5 5 0,2-3 0,-3 4 0,-1 0 0,1 0 0,0 0 0,-1 0 0,0 0 0,1 0 0,-1 0 0,1 0 0,-5 0 0,3 0 0,-2 4 0,-1-3 0,3 5 0,-2-5 0,-1 3 0,3-1 0,-2-2 0,3 5 0,1-5 0,-1 6 0,0-6 0,1 5 0,-1-5 0,1 6 0,-1-6 0,4 5 0,-3-5 0,3 2 0,0 1 0,1 0 0,3 3 0,0 0 0,0 1 0,0-1 0,0 0 0,0 0 0,0 1 0,0-1 0,3-2 0,-2 1 0,5-2 0,-1 8 0,3 5 0,-3 1 0,3 14 0,-2-8 0,3 14 0,-3 3 0,3 6 0,-3 7 0,4 0 0,1 0 0,0 0 0,0-1 0,-5-5 0,-2 4 0,0-16 0,-3 3 0,3-11 0,-4-1 0,0-4 0,0-2 0,0-4 0,0-5 0,0 0 0,0-5 0,0 1 0,0-1 0,0 1 0,0-4 0,0-1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40:03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1539 24575,'33'-66'0,"-1"1"0,0 0 0,16-27 0,-5 14 0,-10 24 0,12-3 0,7-1 0,-11 17 0,28-16 0,-36 29 0,28-17 0,-23 9 0,14 2 0,-7-3 0,2 0 0,-4 3 0,0-3 0,-6 6 0,4 0 0,-4-1 0,0 1 0,5-6 0,-6 10 0,6-9 0,0 10 0,-6 0 0,5-5 0,0 10 0,2-5 0,9 0 0,-5 8 0,7-7 0,0 8 0,0-4 0,-1 4 0,1-4 0,-1 10 0,1-5 0,0 5 0,-7-4 0,-1 4 0,1 1 0,-12 1 0,10 4 0,-11-5 0,1 4 0,-3 2 0,-4 0 0,-1 3 0,-4-3 0,3 4 0,-8 0 0,3 0 0,-4 0 0,-5 0 0,4 0 0,-7 0 0,2 0 0,-3 0 0,-1 0 0,1 0 0,-10 3 0,-4-3 0,-14 8 0,2-4 0,-4 1 0,6 3 0,-6-3 0,4 3 0,-8 1 0,8 3 0,-3 1 0,-1 0 0,4 3 0,-3-3 0,4 4 0,0-4 0,1 3 0,-1-3 0,4 3 0,1-3 0,4-2 0,0 1 0,1-4 0,2 4 0,-2-5 0,6 0 0,-2 1 0,0-1 0,-2 5 0,-3-4 0,0 8 0,0-8 0,0 8 0,0-8 0,-4 8 0,3-4 0,-3 5 0,4 0 0,-1-1 0,1 1 0,3-1 0,-2-3 0,7 3 0,-4-8 0,4 4 0,0-5 0,0 1 0,0-1 0,0 1 0,0 3 0,4 2 0,4 3 0,15 2 0,1 0 0,15 2 0,-5-1 0,7 6 0,6-3 0,-3 9 0,2-9 0,-10 3 0,3-5 0,-15-3 0,7-2 0,-13-3 0,4 1 0,-10-4 0,0 2 0,-5-3 0,1-1 0,-1-3 0,1 0 0,-4-1 0,-1 1 0,-6 0 0,-10-1 0,-11 2 0,-16-4 0,-14 8 0,-2-3 0,-19 6 0,24-2 0,-23 2 0,18 4 0,-6 1 0,8 5 0,1-1 0,18-2 0,-4 1 0,16-6 0,5 2 0,6-7 0,4 2 0,4-3 0,1-1 0,3 1 0,0-1 0,0 1 0,3-1 0,1 0 0,7 1 0,2 0 0,9 9 0,1-1 0,7 12 0,-2-3 0,2 5 0,6 1 0,-5-1 0,6 6 0,-7-4 0,1 4 0,0-1 0,-1-3 0,1 3 0,-5 0 0,-3-5 0,1 4 0,-3-1 0,-2-3 0,-1 3 0,-4-6 0,1 0 0,-2 1 0,-5-6 0,2 4 0,-2-8 0,1 4 0,-1-6 0,-3 1 0,2 0 0,-6-1 0,3 1 0,-4-4 0,0 2 0,0-2 0,0 3 0,0-3 0,0 3 0,0-4 0,0 1 0,0-2 0,0-3 0,0 0 0,0-1 0,0 1 0,0-1 0,-7-6 0,-2-2 0,-11-11 0,-3 2 0,-9-8 0,-9 2 0,-6 0 0,-21-6 0,16 10 0,-14-5 0,11 7 0,-7-2 0,-8 6 0,1 1 0,7 5 0,2 0 0,6 0 0,0 0 0,7 0 0,6 0 0,3 0 0,9 0 0,-4 0 0,6 0 0,-1 0 0,1 0 0,-1 4 0,1 1 0,-1 4 0,-4 0 0,3 0 0,-4 1 0,0-5 0,4 3 0,-4-7 0,6 7 0,-1-3 0,6 0 0,-5 3 0,10-7 0,-10 4 0,9-2 0,-3-2 0,4 3 0,1 0 0,-1-4 0,0 4 0,4-4 0,2 0 0,3 0 0,1 0 0,3 3 0,-2-2 0,2 2 0,-4-3 0,1 0 0,0 0 0,0 0 0,3 3 0,0-2 0,4 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40:0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3188 811 24575,'-85'-40'0,"1"0"0,-1 0 0,1 0 0,-1 0 0,1 0 0,-1-1 0,1 1 0,-1 0 0,1 0 0,-5-3 0,-1-1 0,-1-1 0,2 1 0,5 3 0,5 4 0,8 5 0,10 8 0,-32-6 0,19 12 0,-20 3 0,36 3 0,0 0 0,-23 5 0,26 4 0,1 1 0,-3 2 0,-1 0 0,1 0 0,4 0 0,-27 0 0,18 0 0,-12 10 0,21 0 0,-11 11 0,28 3 0,-12 1 0,4 7 0,2-8 0,6 6 0,4-11 0,4 8 0,0-8 0,-3 4 0,7-1 0,-6-4 0,7 4 0,-7-8 0,6 2 0,-5-2 0,12-1 0,-4-1 0,9-5 0,-3 1 0,6-4 0,5 0 0,17-4 0,25 0 0,24 0 0,12 0 0,-4 0 0,9 0 0,-13 0 0,5 0 0,0 0 0,-18 0 0,0 0 0,-15 4 0,-1 1 0,-14 4 0,3-1 0,-6-3 0,-6 2 0,1-3 0,-7 3 0,-1 1 0,0-1 0,1 1 0,-4-1 0,-1 5 0,-3-4 0,0 8 0,0 1 0,-17 11 0,-2 12 0,-26 12 0,11-2 0,-22 17 0,1 6 0,5-15 0,-9 17 0,27-36 0,0 7 0,2-9 0,15-11 0,-2-8 0,9-7 0,4-3 0,16-4 0,4-1 0,37-3 0,-14-4 0,30-3 0,-19-8 0,17-3 0,-11 1 0,-2 1 0,-8 1 0,-12 4 0,-1 2 0,-10 1 0,-6 7 0,-5-3 0,-5 4 0,1 0 0,-4 3 0,-1 1 0,-3 8 0,-8 5 0,-8 13 0,-4-1 0,-11 12 0,5-5 0,-7 12 0,1 1 0,-17 31 0,11-13 0,13-23 0,0 0 0,-10 25 0,-1 8 0,12-18 0,-4 14 0,11-23 0,0 10 0,1-6 0,6-12 0,4 2 0,-2-20 0,8 3 0,-4-10 0,4-5 0,0 0 0,-4-4 0,4-1 0,-4-9 0,7 1 0,2-14 0,7 3 0,5-2 0,1-2 0,10-3 0,0-1 0,3-9 0,8 8 0,11-16 0,2 2 0,11-7 0,0 2 0,0 7 0,8-9 0,7 5 0,3-6-463,-34 23 0,1 2 463,40-14 0,-39 13 0,-2 1-24,25-2 24,11-9 0,7 3-467,-7-1 467,5 1 0,-20 4 0,-6 10 0,8-5 0,-1 6 0,16-2 902,-25 7-902,15 0 25,-27 6-25,6 0 490,-1 0-490,-5 0 0,-3 0 0,-5 0 0,-6 0 0,-1 0 0,0 0 0,-4 0 0,3 0 0,-9 3 0,3-2 0,-3 7 0,-1-3 0,4 4 0,-8-1 0,4 1 0,-6-1 0,1 0 0,-5 0 0,0 0 0,-5-4 0,1 3 0,-1-6 0,1 6 0,-1-3 0,-3 3 0,-4-3 0,-3-1 0,-4-3 0,-1 0 0,1 0 0,-1 0 0,1 0 0,-1 0 0,1 0 0,-5 0 0,3 0 0,-2 0 0,3 0 0,-3 0 0,2 0 0,-3 0 0,5 0 0,-5 0 0,3 0 0,-2 0 0,3 0 0,1-4 0,3 0 0,1-3 0,3 0 0,0-1 0,0 1 0,0-1 0,0 1 0,0 0 0,0-1 0,0 0 0,0 1 0,0-1 0,0 1 0,0-3 0,0 2 0,0-2 0,0 2 0,0 1 0,0-1 0,0 1 0,4-1 0,-4 1 0,7-1 0,-6 1 0,2-1 0,1 4 0,-4-3 0,4 3 0,-4-3 0,3-1 0,-2 1 0,2 3 0,-3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40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0 665 24575,'0'-7'0,"0"-5"0,0 0 0,0-9 0,0-2 0,0-9 0,0 3 0,0-9 0,0 4 0,0-6 0,0 0 0,0 5 0,0-3 0,0 9 0,0-4 0,0 5 0,0 6 0,0 0 0,4 5 0,0 5 0,4-4 0,0 7 0,0-2 0,0-1 0,-1 3 0,5-3 0,1 4 0,-1 0 0,4 0 0,-7 0 0,2 3 0,1-2 0,-4 3 0,4-1 0,-5-2 0,1 7 0,-1-4 0,1 1 0,-1 2 0,1-2 0,-4 6 0,-1 1 0,-3 3 0,0 0 0,0 1 0,0-1 0,0 5 0,0-4 0,0 4 0,0-1 0,0-2 0,0 3 0,0-1 0,0-2 0,0 2 0,0-3 0,0-1 0,0 1 0,0-1 0,0 1 0,0-1 0,0 1 0,0-1 0,0 1 0,0-1 0,0 0 0,0 5 0,0-3 0,0 6 0,0-6 0,0 6 0,0-6 0,0 6 0,0-6 0,4 6 0,-3-6 0,6 2 0,-6-3 0,6 3 0,-6-2 0,2 2 0,1-3 0,-4-1 0,7 1 0,-6-1 0,5-2 0,-5 1 0,6-5 0,-7 6 0,7-7 0,-3 4 0,0-1 0,3-2 0,-3 2 0,0 0 0,3-2 0,-3 6 0,3-7 0,1 4 0,-1-1 0,1-2 0,-1 2 0,0-3 0,0 3 0,1-2 0,0 2 0,3 1 0,-2-3 0,6 6 0,-6-6 0,6 3 0,-6-1 0,7-2 0,-4 2 0,1-3 0,-2 0 0,1 0 0,-4 0 0,8 0 0,-8 0 0,8 0 0,-7 0 0,6 0 0,-6 0 0,2 0 0,1 0 0,-4 0 0,8 0 0,-8 0 0,8 0 0,-7 0 0,6 0 0,-6 0 0,2 0 0,-3 0 0,3 0 0,-2 0 0,2-3 0,-3-1 0,-1-1 0,1-1 0,-1 5 0,1-6 0,-4 3 0,3 0 0,-3-3 0,3 3 0,-2-4 0,1 4 0,-5-3 0,6 3 0,-3-4 0,0 1 0,2 0 0,-5-1 0,5 1 0,-5-1 0,2 1 0,-3-1 0,0 1 0,0-1 0,0 0 0,0-3 0,0 2 0,0-3 0,0 5 0,0-1 0,0-3 0,0 2 0,0-3 0,0 5 0,-4-1 0,4 0 0,-7 1 0,6-1 0,-6 4 0,6-3 0,-2 3 0,3-4 0,-3 4 0,2-3 0,-3 3 0,4-3 0,0-1 0,0 1 0,0-1 0,0 1 0,0 6 0,0 5 0,4 1 0,-4 4 0,7-8 0,-6 6 0,6-6 0,-3 5 0,3-5 0,0 6 0,1-3 0,-1 0 0,1 3 0,3-3 0,2 4 0,4 0 0,-1 1 0,1-1 0,-1 0 0,1 1 0,0-1 0,-1 0 0,1 1 0,-5-2 0,4 2 0,-7-2 0,2 1 0,-3 0 0,-1-1 0,1 1 0,-1-1 0,-3 1 0,3-1 0,-6 0 0,5 1 0,-5-1 0,2 1 0,1-4 0,-3 2 0,2-1 0,-3 2 0,0 1 0,0-1 0,0 1 0,0-1 0,3 0 0,-2 1 0,2-1 0,-3 1 0,0-1 0,0 1 0,0-1 0,0 1 0,0-1 0,0 1 0,0-1 0,0 1 0,0-1 0,0 1 0,0-1 0,-3-3 0,-1 3 0,-4-3 0,0 4 0,4-1 0,-2-2 0,1 1 0,-2-2 0,2 4 0,-1-4 0,5 3 0,-6-6 0,6 5 0,-6-5 0,7-1 0,-7-1 0,6-5 0,-2 2 0,-1-4 0,0 4 0,0-3 0,-3 3 0,3 0 0,-4-3 0,0 3 0,-3-4 0,2 0 0,-7 0 0,4 3 0,-10-2 0,4 2 0,-8-4 0,8 4 0,-8-3 0,3 7 0,1-7 0,-4 7 0,3-3 0,0 0 0,-3 4 0,8-4 0,-8 4 0,8 0 0,-4 0 0,1 0 0,3 0 0,-3 0 0,8 0 0,-3 0 0,4 0 0,-5 0 0,4 0 0,-3 3 0,4 2 0,-5 3 0,0 1 0,1-5 0,3 3 0,-3-2 0,3 3 0,1 0 0,-4-4 0,7 3 0,-6-3 0,6 4 0,-7 0 0,8 0 0,-8 0 0,7-1 0,-6 2 0,6-2 0,-7 2 0,8-2 0,-8 1 0,7 0 0,-2 0 0,3-1 0,1 1 0,-1-1 0,0 1 0,1-1 0,-5 1 0,3 0 0,-2 0 0,3-1 0,0 1 0,1-1 0,-1-3 0,4 3 0,-3-3 0,3 4 0,0-1 0,0 1 0,1-4 0,2 3 0,-6-3 0,7 3 0,-4 1 0,1-4 0,2 2 0,-2-1 0,-1-1 0,3 2 0,-2-2 0,3 3 0,0 0 0,0 0 0,0 1 0,0-1 0,0 0 0,0 1 0,0-1 0,0 1 0,0-1 0,3 1 0,2 3 0,2-2 0,2 6 0,-2-2 0,1-1 0,1 4 0,-2-4 0,1 1 0,0-2 0,0-3 0,0 4 0,-1-4 0,5 4 0,-3-4 0,2-1 0,1 1 0,0 0 0,1 0 0,2 0 0,-6 0 0,7 0 0,-4 0 0,1 0 0,2-3 0,-6 1 0,2-2 0,1 1 0,-4 1 0,4-5 0,-4 6 0,-1-6 0,5 2 0,-4 0 0,4-2 0,-5 2 0,1 1 0,-1-3 0,5 2 0,-4-3 0,4 0 0,-1 0 0,-2 0 0,2 0 0,1 0 0,-3 3 0,2-2 0,1 3 0,-4-4 0,4 0 0,-5 0 0,5 0 0,-4 0 0,4 0 0,-5 0 0,1 0 0,-1 0 0,5 0 0,-3 0 0,2 0 0,1 0 0,0 0 0,1 0 0,3 0 0,-4 0 0,1 0 0,2 0 0,-6 0 0,6 0 0,-6 0 0,3 0 0,-1 0 0,2-4 0,-1 3 0,4-7 0,-8 7 0,4-6 0,0 6 0,-4-5 0,8 1 0,-8 1 0,4-3 0,-1 6 0,-2-6 0,2 3 0,-3-1 0,4-2 0,-4 3 0,4-4 0,-1 4 0,-2-3 0,6 2 0,-6-2 0,6-2 0,-6 2 0,3-1 0,-5 0 0,1-4 0,0 4 0,-1-4 0,1 0 0,0 4 0,0-8 0,0 7 0,-4-2 0,0-1 0,-1 3 0,-2-2 0,2 3 0,-3-4 0,0 4 0,0-4 0,0 0 0,0 4 0,0-8 0,0 7 0,-4-6 0,-4 6 0,-1-7 0,-7 6 0,3-5 0,0 6 0,1-7 0,0 7 0,3-3 0,-2 4 0,3 4 0,4-3 0,-3 3 0,6 0 0,-2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4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24575,'0'2'0,"0"0"0,0 8 0,3-6 0,2-1 0,2-3 0,0 0 0,1 0 0,-1 0 0,1 0 0,-4-3 0,-1-1 0,-3-3 0,0 0 0,-4 3 0,0 1 0,0 3 0,1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4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24575,'15'0'0,"0"0"0,-3 0 0,3 0 0,-7 0 0,4 0 0,-5 0 0,1 0 0,0 0 0,-1-3 0,1 2 0,-4-6 0,-1 3 0,-3-4 0,0 1 0,-3 3 0,-1 1 0,-3 3 0,-1 0 0,4 3 0,1 1 0,3 3 0,0 1 0,0-1 0,0 0 0,0-3 0,0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44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153 525 24575,'-7'-3'0,"0"-1"0,-4-7 0,2 2 0,-3-7 0,0-1 0,2-1 0,-3-4 0,5 1 0,3 7 0,-7-7 0,10 9 0,-5-5 0,7 0 0,0 4 0,0-2 0,0 2 0,0 0 0,0 2 0,0-1 0,0 3 0,0-7 0,0 8 0,0-4 0,3 4 0,1 1 0,1-1 0,1 1 0,-5-1 0,2 0 0,-3 1 0,4-1 0,-3 0 0,2 1 0,0-1 0,1 1 0,3 0 0,1 0 0,-1-1 0,-3 1 0,2 3 0,-5-3 0,2 3 0,-3-3 0,-3 3 0,-1 1 0,-3 3 0,-1 0 0,1 0 0,3 3 0,0 1 0,0 8 0,3-4 0,-2 8 0,3-3 0,0-1 0,0 4 0,0-8 0,0 4 0,0-5 0,0 1 0,0-1 0,3 1 0,-2-1 0,5 1 0,-1-4 0,2-1 0,1 1 0,-1-4 0,1 4 0,-1-4 0,1 0 0,3 0 0,-2 0 0,2 0 0,-3 0 0,-1 0 0,1 0 0,-1 0 0,-3 3 0,-1 1 0,-9-1 0,1 0 0,-10-3 0,2 0 0,1 0 0,-4 0 0,3 0 0,-3 0 0,-1 0 0,4 0 0,-3-3 0,8-2 0,-4-3 0,4 1 0,4-1 0,-3 0 0,7 1 0,-8-5 0,7 3 0,-2-6 0,3 6 0,0-7 0,0 8 0,0-8 0,0 7 0,0-2 0,0-1 0,0 3 0,0-2 0,3 3 0,1 1 0,3-1 0,1 1 0,-1-1 0,4 4 0,-6 0 0,2 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7:31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24575,'0'92'0,"0"0"0,0 0 0,0 0 0,0 19 0,0-4 0,0-37 0,0-50 0,0-12 0,0-1 0,0 1 0,0-1 0,0 5 0,0-4 0,0 4 0,0-5 0,0 1 0,0-1 0,0-9 0,0-3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45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256 597 24575,'-4'5'0,"0"-2"0,4-14 0,0 2 0,0-6 0,0 6 0,0-7 0,0 3 0,4-3 0,-3 3 0,3 1 0,-4 5 0,0-5 0,0 3 0,0-2 0,0 3 0,0-4 0,0 4 0,-4-4 0,-4 0 0,-4 3 0,-5-6 0,-5 1 0,4-3 0,-3 0 0,-1-1 0,4-3 0,-4 2 0,5 1 0,0 2 0,4 3 0,1-4 0,3 1 0,1-1 0,0 4 0,3-2 0,2 6 0,3-7 0,0 8 0,0-8 0,0 7 0,0-2 0,0 3 0,0 1 0,0-1 0,0 0 0,3 1 0,1-1 0,3 4 0,1-2 0,-1 5 0,1-3 0,-4 1 0,3 2 0,-3-2 0,0-1 0,2 4 0,-2-4 0,0 4 0,-1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48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24575,'53'28'0,"0"1"0,-7-1 0,-5-6 0,-2-11 0,-5 3 0,6 0 0,-6-3 0,-1 3 0,-6-5 0,0 0 0,0 4 0,-4-3 0,-2 3 0,-4-5 0,0 4 0,-1-3 0,1 3 0,-5-4 0,4 4 0,-7-3 0,2 2 0,1 1 0,-4-4 0,4 4 0,-4-1 0,-1-2 0,1 3 0,0-1 0,0-2 0,0 6 0,0-6 0,0 6 0,0-2 0,0 0 0,0 2 0,-4-2 0,4 4 0,-7-1 0,6-3 0,-6 2 0,2 3 0,1 0 0,-4-1 0,4 3 0,-4-6 0,0 8 0,0-1 0,0-3 0,0 3 0,0 1 0,0 0 0,0 6 0,0-6 0,0 4 0,0-3 0,0 10 0,0-5 0,-4 11 0,3-5 0,-8 6 0,3 0 0,1 0 0,-5 6 0,9-5 0,-9 11 0,9-11 0,-8 11 0,8-11 0,-9 5 0,9-6 0,-8 0 0,8 0 0,-7-6 0,6-1 0,-6-6 0,7 1 0,-7-6 0,8 0 0,-8-6 0,7 1 0,-3-4 0,1 2 0,2-6 0,-3 2 0,4-3 0,0-1 0,0 1 0,-3-1 0,2 1 0,-3-1 0,4 1 0,0-1 0,0 0 0,0 1 0,0-1 0,0 0 0,0 1 0,-3-1 0,2 0 0,-5 0 0,1-3 0,-2 3 0,-1-3 0,1 4 0,-5 0 0,-1 3 0,-8 3 0,3-1 0,-4 3 0,1-2 0,3 3 0,-8 1 0,8-1 0,-9 1 0,9-1 0,-8 1 0,3-1 0,-4 2 0,4-2 0,-3 1 0,3-4 0,1-2 0,-5 2 0,9-5 0,1 3 0,5-4 0,1-4 0,2 0 0,-3-4 0,5 0 0,-1 0 0,1 0 0,-1 0 0,1 0 0,0 0 0,0 0 0,3 0 0,1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49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24575,'3'0'0,"-1"0"0,9 0 0,5 0 0,-2 0 0,7 0 0,1 0 0,-5 4 0,5 1 0,-6 7 0,1-3 0,-4 7 0,3-3 0,-3 0 0,0 2 0,-5-6 0,3 7 0,-5-4 0,5 1 0,-2 3 0,-2-4 0,-2 5 0,3 0 0,-8-1 0,8 1 0,-7 0 0,6-1 0,-6 1 0,6-1 0,-6 1 0,3-4 0,0 2 0,-3-2 0,2 0 0,-3 2 0,0-6 0,0 6 0,0-6 0,0 7 0,0-4 0,0 1 0,0 2 0,0-6 0,0 7 0,0-4 0,0 1 0,0 2 0,0-2 0,0 4 0,0-1 0,0-3 0,0 7 0,0-6 0,0 7 0,-3-4 0,2 5 0,-7-5 0,4 5 0,-1-6 0,-3 1 0,7 0 0,-2-1 0,-1 1 0,0-4 0,-1 2 0,2-6 0,-1 2 0,3-3 0,-5-1 0,5 1 0,-6 4 0,2-4 0,1 4 0,-3-5 0,-1 1 0,-1 4 0,-3-3 0,0 3 0,3-1 0,-7-2 0,7 3 0,-3-4 0,1 3 0,2-2 0,-7 3 0,7-1 0,-6-1 0,6 1 0,-3-3 0,4 4 0,0-4 0,4 4 0,-3-5 0,2 1 0,-2-1 0,0-3 0,3-1 0,1-3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52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531 5 24575,'-6'-4'0,"4"8"0,-11 1 0,7 11 0,-16 3 0,8-1 0,-13 5 0,9-6 0,-4 0 0,5 0 0,1 0 0,-1-1 0,0 1 0,4-1 0,2-3 0,2 2 0,1-2 0,0 4 0,0-5 0,0 4 0,-1-4 0,1 5 0,0 0 0,3-1 0,-3 1 0,4-1 0,-1 1 0,-2 0 0,6 4 0,-7-3 0,3 8 0,0-3 0,-3 4 0,3-5 0,0 5 0,-2-10 0,2 10 0,0-10 0,-3 5 0,7-6 0,-2-3 0,3 3 0,0-4 0,0 5 0,0-5 0,0 4 0,0-4 0,0 1 0,0 3 0,0-8 0,0 4 0,0-1 0,0-2 0,0 2 0,0 1 0,0-4 0,0 8 0,0-4 0,0 1 0,0 2 0,-4-2 0,-1 4 0,1-1 0,-4 1 0,4-1 0,-5 6 0,0-4 0,-4 8 0,3-4 0,-7 6 0,7-1 0,-3-4 0,0-2 0,8-4 0,-7-1 0,8 1 0,-1-1 0,1-3 0,4 3 0,0-4 0,0 1 0,0 2 0,0-2 0,0 4 0,0-1 0,0 1 0,0 0 0,0-1 0,0 6 0,4 0 0,5 5 0,2 1 0,12 6 0,-2-4 0,11 12 0,-6-6 0,4 6 0,-3-1 0,4 2 0,2 0 0,-2-6 0,-6-3 0,4-4 0,-4-1 0,-1-1 0,5 2 0,-4-1 0,4 0 0,1 1 0,-5-1 0,8-4 0,-13 1 0,12-6 0,-13 2 0,3 0 0,-5-4 0,0 3 0,-4-8 0,2 3 0,-6-4 0,7 1 0,-7-1 0,6 0 0,-6-4 0,6 4 0,-6-4 0,6 0 0,-6-1 0,6 2 0,-2-2 0,0 1 0,2 1 0,-6-5 0,2 3 0,1-6 0,-4 2 0,4 0 0,-1-2 0,-2 3 0,2-4 0,-6 0 0,-2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5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1721 24575,'0'-8'0,"0"-3"0,0 2 0,0-6 0,0 2 0,0-4 0,0-4 0,0 7 0,0-12 0,0 12 0,0-3 0,0 1 0,0 8 0,0-4 0,0 4 0,0 1 0,3 3 0,1 1 0,4 3 0,3 0 0,2 0 0,4 0 0,4 0 0,-3 0 0,3 0 0,1 0 0,-4 0 0,3 0 0,-4 0 0,-1 0 0,-3 0 0,2 0 0,-6 0 0,2 0 0,-3-8 0,0 3 0,-4-7 0,0 1 0,-4 2 0,0-7 0,0 8 0,0-8 0,0 3 0,0 1 0,0-4 0,0 7 0,0-6 0,0 6 0,0-7 0,0 8 0,0-4 0,0 4 0,0 1 0,0-1 0,0 1 0,-4-1 0,0 4 0,-4-3 0,1 3 0,-1-4 0,1 1 0,-5-1 0,-1 0 0,-8-1 0,3 4 0,-8-3 0,8 3 0,-9 0 0,5 2 0,-1 3 0,2-4 0,4 3 0,0-3 0,5 4 0,-4 0 0,7 0 0,-3 0 0,5 0 0,-1 0 0,1 0 0,-1 0 0,1 0 0,0 0 0,-1 0 0,1 0 0,0 0 0,-1 0 0,1 0 0,0 0 0,3-3 0,-3-1 0,3-1 0,-4-1 0,1 1 0,-1-2 0,0-1 0,4 1 0,-3-1 0,3 1 0,-3-1 0,-1 0 0,0 1 0,4-1 0,-3 1 0,3-1 0,-3 0 0,2 1 0,-1-1 0,5 1 0,-3-5 0,1 3 0,2-2 0,-2 3 0,3-4 0,0 4 0,0-8 0,0 7 0,0-7 0,0 4 0,0-1 0,0-7 0,0 6 0,0-8 0,0 1 0,0-2 0,0-10 0,0 5 0,0-11 0,0 5 0,0-6 0,0 0 0,0 0 0,0 6 0,0 1 0,0 6 0,0 4 0,0-3 0,0 8 0,0-4 0,0 6 0,0-1 0,0 4 0,0-3 0,0 4 0,0-5 0,0 0 0,0 0 0,0 1 0,0 3 0,0-3 0,0 4 0,0-5 0,0 4 0,0-2 0,0 2 0,0-4 0,0-4 0,0 3 0,0-4 0,0 5 0,0 5 0,0-4 0,0 11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5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24575,'27'40'0,"25"42"0,-30-37 0,23 28 0,-35-45 0,-1-2 0,-2-15 0,-6 1 0,2-12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56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0 24575,'0'7'0,"0"4"0,0 2 0,0 14 0,0-3 0,0 9 0,0-6 0,0 6 0,0-4 0,0 4 0,84-13 0,-45-6 0,57-9 0,-73-5 0,-7 0 0,-8 0 0,8 0 0,-8 0 0,4 0 0,-4 0 0,-1 4 0,1 0 0,-1 3 0,1 5 0,0-3 0,-4 6 0,3-6 0,-6 6 0,2-2 0,-3 4 0,0-1 0,0 6 0,0-4 0,0 8 0,-4-4 0,-5 6 0,-6-1 0,-3 0 0,-5 2 0,-3 5 0,1 1 0,-5 2 0,3 3 0,-4-3 0,-1 6 0,6-7 0,0 4 0,8-11 0,-1-1 0,1-2 0,5-3 0,-4-1 0,7 0 0,-2-6 0,4 1 0,0-5 0,3 4 0,-2-3 0,3-1 0,-1 4 0,-2-8 0,7 4 0,-4-1 0,1-2 0,2 2 0,-6-3 0,6-1 0,-6 5 0,6-4 0,-6 4 0,7-4 0,-8 3 0,4-2 0,-4 2 0,4-3 0,-3-1 0,3 1 0,0-1 0,-3 1 0,6-1 0,-6 1 0,3-1 0,-4 5 0,0-4 0,0 4 0,1-4 0,-1 3 0,0-2 0,0 2 0,0-3 0,1-1 0,-1 1 0,4-1 0,-3 1 0,3-1 0,-1 1 0,-1-1 0,5 1 0,-3-1 0,1-3 0,2 3 0,-5-6 0,5 2 0,-2-3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5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0 24575,'-18'31'0,"-37"29"0,29-44 0,-26 29 0,26-31 0,3 4 0,-10-4 0,5 4 0,-11-8 0,5 4 0,-6-4 0,0 0 0,6-1 0,-5 1 0,5 0 0,-1-1 0,2-3 0,6-2 0,-1-4 0,6 0 0,-4 0 0,8 0 0,-9 0 0,9 0 0,-3 0 0,8 0 0,-2 0 0,6 0 0,-3 0 0,5 0 0,-1 0 0,1 0 0,-1 0 0,1 0 0,-1 0 0,1 0 0,0 0 0,3 0 0,1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39:5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0 24575,'-15'0'0,"1"0"0,-23 0 0,2 0 0,-6 0 0,-2 0 0,2 0 0,1 0 0,-11 0 0,11 0 0,-1 0 0,9 0 0,5 0 0,-4 0 0,8 4 0,-7 4 0,12 1 0,-2 3 0,7-4 0,2 0 0,7-1 0,0 1 0,4-1 0,0 4 0,0-2 0,0 2 0,0-3 0,0-1 0,3 0 0,2 4 0,2-2 0,1 2 0,0 0 0,3 2 0,3 8 0,3 1 0,1 6 0,7 6 0,1 2 0,6 7 0,0 0 0,21 16 0,-13-14 0,25 15 0,-15-17 0,-5-4 0,10 5 0,-10-5 0,6 6 0,-1 0 0,-7-2 0,-6-6 0,5 5 0,-15-7 0,8 2 0,-15-4 0,4 1 0,-6-10 0,0 8 0,-4-14 0,2 3 0,-6 1 0,1-9 0,2 8 0,-4-9 0,2 1 0,-3-1 0,0-5 0,-4 1 0,3-4 0,-3 2 0,3-5 0,0 2 0,0-3 0,-9 0 0,1 0 0,-19 8 0,7 2 0,-9 4 0,5 1 0,0 3 0,0 0 0,-1 3 0,5 1 0,-3-5 0,6 5 0,-2-5 0,4-1 0,3-3 0,-2-2 0,6-3 0,1-4 0,13-1 0,5-3 0,9 0 0,1 0 0,-1 0 0,0 0 0,1 0 0,-1 0 0,-4 0 0,3 0 0,-8 0 0,-1 0 0,-1 0 0,-8 0 0,4 0 0,-5-3 0,-2 2 0,-2-2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40:23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80 357 24575,'4'-28'0,"2"-11"0,8 3 0,-3-10 0,8 6 0,-8 6 0,3 1 0,-6 10 0,1 2 0,-4 8 0,2-3 0,-6 8 0,3-4 0,-1 8 0,1 1 0,2 3 0,-2 3 0,-1 1 0,1 3 0,-4 5 0,8 0 0,-8 5 0,8 0 0,-3 4 0,4 2 0,0 10 0,1 1 0,0 6 0,-5 20 0,5-2 0,-9 19 0,4-21 0,-5 10 0,0-9 0,5 12 0,-4 0 0,4-7 0,-5-1 0,0-14 0,0 6 0,0-12 0,0 5 0,0-7 0,0 1 0,0 6 0,0-5 0,0 5 0,0-6 0,0-6 0,0 4 0,0-14 0,0 8 0,0-15 0,0 10 0,0-10 0,0 1 0,0-3 0,0-6 0,0 3 0,0-5 0,0 1 0,0-1 0,-3-3 0,-1 0 0,-3-4 0,3-4 0,-3-4 0,3-1 0,-5-6 0,2 6 0,-2-7 0,1 4 0,0-5 0,-1 0 0,1-4 0,-1 3 0,0-4 0,0 1 0,1-2 0,-2-5 0,-3 1 0,2-6 0,-7-1 0,7-6 0,-8 0 0,8 0 0,-3 0 0,4 0 0,-5 0 0,9 6 0,-8-5 0,9 5 0,-1-1 0,2-3 0,0 9 0,3-4 0,-3 0 0,-1 4 0,4-4 0,-3 11 0,4-5 0,0 9 0,0-3 0,0 4 0,0 4 0,0 2 0,0 9 0,0 3 0,0 10 0,0-2 0,0 6 0,0 3 0,4 0 0,1 13 0,5 12 0,-4-5 0,5 43 0,-5-27 0,7 40 0,-1-15-911,1 16 911,-7-42 0,1 0 0,5 32 0,-6-34 0,1-2 0,4 23-96,1 7 96,-5-8 0,-2-17 0,-1-13 0,-3-13 0,3-7 906,-4-8-906,0-2 101,3-6-101,-2-6 0,2-3 0,-3-7 0,0-2 0,0-4 0,0 0 0,0 1 0,0-1 0,0-5 0,0 0 0,0-18 0,0-9 0,0-13 0,6-15 0,0-1-465,7-17 465,0 6 0,-1 8 0,0-2 0,-1 10 0,2-13 0,-7 6 0,0 3 0,-6 14 0,0 3 0,0 6 0,0 0 0,0 6 0,-5 2 465,0 6-465,-5 0 0,-4 6 0,4 5 0,-3 8 0,5 4 0,-1 4 0,5 2 0,-3 6 0,6-1 0,-6 5 0,7 0 0,-4 6 0,4 2 0,0 4 0,0-2 0,0 7 0,0-8 0,0 8 0,0-4 0,4 5 0,1 0 0,-1 4 0,0 2 0,0 9 0,-3 9 0,4 0 0,-5 12 0,0 17 0,0-16 0,0 44 0,0-51 0,0 35 0,0-25 0,0 5 0,0-7 0,0-9 0,0-12 0,0-1 0,0-15 0,0 2 0,0-11 0,0-4 0,0-6 0,0-10 0,0-2 0,0-3 0,0-1 0,0-5 0,0-1 0,0 1 0,0-10 0,0-4 0,0-12 0,0-6 0,0-6 0,0-11 0,0-8 0,0 13 0,0-8 0,0 18 0,0-14 0,0 8 0,-5 7 0,4 9 0,-15-3 0,10 21 0,-10-3 0,8 23 0,4 0 0,-3 4 0,3 1 0,0 6 0,1 1 0,3 7 0,0 2 0,0 3 0,0-3 0,0 3 0,0-4 0,0 5 0,0 0 0,0 4 0,0 7 0,0 13 0,0 13 0,-6 16 0,0 2 0,-7 21 0,6-33 0,-4 30-804,10 4 804,-5-1 0,6 0-264,0-11 264,0-24 0,0 19 0,0-8 0,0 0 0,0 0 0,0-7 0,0-1 0,0-7 0,5 0 792,1-7-792,-1-1 276,4-6-276,-8 0 0,8 0 0,-8-6 0,8-1 0,-8 0 0,7-4 0,-7 4 0,3-11 0,0 4 0,-3-8 0,3 4 0,-4-6 0,0-3 0,0-2 0,0-3 0,0 0 0,3-4 0,-2-7 0,3-2 0,-4-5 0,0-2 0,0-1 0,0-4 0,0 1 0,0-1 0,4-5 0,-3 0 0,3-6 0,1-18 0,-4 2 0,9-24 0,-3 6 0,-1-1 0,-1-5 0,-5 12 0,0-4 0,0 6 0,0 6 0,0 7 0,0 13 0,0 7 0,0 8 0,0 1 0,0 5 0,0 5 0,0 7 0,0 7 0,0 1 0,0 3 0,0-4 0,0 1 0,0 2 0,0 3 0,0 4 0,0 6 0,0 5 0,5 1 0,-4 12 0,8 1 0,-8 7 0,4 7 0,0-6 0,1 13 0,0-12 0,4 11 0,-9 4 0,9-13 0,-9 9 0,9-13 0,-9 2 0,9 4 0,-5-12 0,1-2 0,-1 0 0,-1-5 0,-3 5 0,4-11 0,-1-3 0,-3-9 0,7 3 0,-7-8 0,3-1 0,-4-1 0,0-3 0,3-1 0,-2 0 0,2-5 0,-3 1 0,0-1 0,0 1 0,0-1 0,0-5 0,0-11 0,0 0 0,0-10 0,0 10 0,0-6 0,0 2 0,0-9 0,0-12 0,0-8 0,0-12 0,0-7 0,0 12 0,0-18 0,-5 11 0,4-7 0,-9 2 0,4 14 0,0-6 0,-2 17 0,3-3 0,-5 6 0,5 9 0,-4-8 0,8 14 0,-7-3 0,7 8 0,-6 1 0,6 5 0,-5 2 0,2 2 0,0 6 0,0 1 0,4 8 0,0 0 0,0 5 0,0-1 0,0 1 0,0 4 0,0 8 0,0-1 0,0 11 0,0 1 0,0 2 0,0 10 0,0 2 0,0 2 0,0 4 0,0-6 0,0 0 0,0 0 0,0 0 0,0-7 0,0-1 0,0-6 0,5-6 0,-4 5 0,7-10 0,-3 9 0,0-9 0,4 9 0,-8-9 0,8 9 0,-8-9 0,8 4 0,-8-6 0,3 1 0,0-1 0,-3-4 0,3 3 0,-4-8 0,0 3 0,0-5 0,0-3 0,0 3 0,0-4 0,0 1 0,0-2 0,0 1 0,0-4 0,0 4 0,0-5 0,0 1 0,0-1 0,0 1 0,0-1 0,0 1 0,0-1 0,0 1 0,0-1 0,0 0 0,0 1 0,0-1 0,0 0 0,0-7 0,0-4 0,0-4 0,0-7 0,0 7 0,0-4 0,0 4 0,0-3 0,0-2 0,3-4 0,2-4 0,4-2 0,-4-5 0,3 1 0,-7-6 0,8-2 0,-8 1 0,3-11 0,-4 9 0,0-10 0,0 0 0,0 5 0,0-12 0,0 12 0,0-5 0,0 11 0,0 2 0,0 6 0,0-1 0,-3 6 0,2 4 0,-7 6 0,8 5 0,-7-1 0,6 7 0,-2 2 0,3 6 0,0 0 0,0 1 0,0-1 0,0 1 0,0-1 0,0 1 0,0-1 0,0 5 0,0 5 0,4 6 0,1 4 0,0 6 0,3-4 0,-7 9 0,7-9 0,-3 10 0,1-11 0,2 5 0,-7-5 0,7-1 0,-7 0 0,7-4 0,-3-2 0,-1-4 0,4 0 0,-4-1 0,1-3 0,-1-2 0,-1 1 0,-2-3 0,3 2 0,-4-3 0,3-1 0,-2 1 0,2-1 0,-3 1 0,0-1 0,0 1 0,0-1 0,0 0 0,0 1 0,4-4 0,-3 2 0,2-2 0,0 0 0,-2 3 0,2-3 0,-3 3 0,4-3 0,-3 2 0,2-1 0,0-1 0,-2 2 0,2-1 0,1-1 0,-3 3 0,2-3 0,-3 3 0,3-3 0,-2 3 0,2-3 0,-3 3 0,0 0 0,0 0 0,0 0 0,0 0 0,0 0 0,0 0 0,0 1 0,0-1 0,0 0 0,0 0 0,0 1 0,0-1 0,0 0 0,0 1 0,0-1 0,0 1 0,0-1 0,0 0 0,0 1 0,0-1 0,0 0 0,0 0 0,0 0 0,0 0 0,-3-3 0,-1-1 0,-3-3 0,0 0 0,0 0 0,-1 0 0,-3 0 0,2 0 0,-7 0 0,8 4 0,-8-4 0,3 4 0,0-4 0,-2 0 0,6 3 0,-3-2 0,5 2 0,-1 1 0,0-4 0,1 4 0,0-1 0,-1-2 0,1 2 0,0-3 0,3-6 0,1 1 0,3-9 0,0 1 0,0-9 0,0-12 0,0-8 0,-5-12 0,4-7 0,-4 11 0,0-15 0,4 15 0,-4-17 0,-1 4 0,5 1 0,-9 1 0,9 8 0,-8 5 0,8 2 0,-8 12 0,4 1 0,0 6 0,1 4 0,0 5 0,3 7 0,-2 3 0,0 4 0,2 3 0,-2 5 0,3 4 0,0-1 0,0 1 0,0 3 0,0-2 0,0 6 0,0-2 0,0 3 0,0 1 0,0 5 0,4 0 0,-3 11 0,3-4 0,-4 9 0,4-4 0,-3 6 0,8-6 0,-8 5 0,3-11 0,0 5 0,-3-10 0,7-2 0,-7-4 0,6-5 0,-7 0 0,4-5 0,-1 1 0,-2-1 0,5-2 0,-2-2 0,3-3 0,0 0 0,0 0 0,-3-3 0,-1 2 0,-3-2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24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41:11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24575,'0'15'0,"0"0"0,0 12 0,0-3 0,0 15 0,0-5 0,0 0 0,0 5 0,0-5 0,0 6 0,0-1 0,0-4 0,0-2 0,0 0 0,4-5 0,-3 5 0,3-5 0,0 4 0,-3-3 0,4-1 0,-5-1 0,0-10 0,0 10 0,0-10 0,0 1 0,0-3 0,0-2 0,0 0 0,0 2 0,4-2 0,-3-1 0,2 4 0,-3-7 0,0 2 0,0-3 0,0-1 0,0 1 0,0-1 0,0 0 0,0 1 0,0-1 0,0 1 0,0-1 0,4 0 0,0 1 0,0-1 0,-1 1 0,-3-1 0,0 1 0,4-4 0,-4 2 0,1-5 0,-5 2 0,-8-3 0,0 0 0,-5 0 0,0-3 0,0-2 0,0 0 0,1-2 0,-1 2 0,4 0 0,2-2 0,3 6 0,0-2 0,1 3 0,6 0 0,5 0 0,4 3 0,3 2 0,-4 2 0,1 1 0,3 3 0,2-2 0,4 7 0,-1-3 0,-3-1 0,3 4 0,-8-7 0,4 2 0,-5-3 0,1-1 0,-1 1 0,1-1 0,-1 1 0,1-1 0,-1-3 0,-2 3 0,1-6 0,-5 6 0,6-7 0,-7 7 0,6-6 0,-2 2 0,3-3 0,0 0 0,0-3 0,1-1 0,0-8 0,-1 3 0,1-2 0,0-1 0,4-1 0,-3 1 0,6-4 0,-2 3 0,-1 0 0,4 1 0,-7 5 0,2-1 0,-3 0 0,-1 4 0,1 0 0,-1 1 0,-3-1 0,0-3 0,-4 3 0,0 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41:1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35 24575,'-75'51'0,"53"-37"0,-56 33 0,74-50 0,1-5 0,6-1 0,2-6 0,3 2 0,4-4 0,-3 0 0,7 4 0,-7-2 0,3 6 0,-5-3 0,1 4 0,-1 4 0,1 1 0,-1 3 0,1 0 0,-2 0 0,-2 3 0,-1 1 0,1-1 0,-4 4 0,4-3 0,-1 0 0,-2 3 0,6-3 0,-3 4 0,3-1 0,1 1 0,-1-1 0,5 5 0,1-3 0,3 6 0,1-5 0,0 5 0,-5-6 0,4 3 0,-8-4 0,8 0 0,-7 0 0,2 0 0,-3-1 0,-1 1 0,1-1 0,-1 1 0,0-4 0,-3-1 0,-1-3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1:41:1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29 24575,'-49'4'0,"8"-1"0,30-3 0,3 0 0,-3 0 0,4 0 0,-1 0 0,1 0 0,0 0 0,-1 0 0,1 0 0,3-3 0,1-1 0,3-3 0,0 0 0,0-1 0,0 4 0,0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0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24575,'0'31'0,"0"-1"0,0 16 0,0 7 0,0-4 0,0 27 0,0 13-751,0-31 0,0 3 751,0 2 0,0 3 0,1 11 0,-2 2 0,-2-8 0,0-1 0,3 10 0,-2-1 0,-8-4 0,0-1 0,9-5 0,-1 0 0,-11 1 0,0-4 0,12-15 0,-1-1-189,-10 7 1,0-3 188,3 27 0,-4 14 0,6-37 0,2-2 0,3 15 0,-4-6 0,-1-3 0,6-13 0,-11 43 0,11-28 0,-4 7 0,0-1 0,4-2 0,-4-12 0,0 4 0,4-6 1472,-4-7-1472,5 5 407,0-10-407,0 10 0,0-11 0,0 11 0,0 3 0,0 0 0,0 6 0,0-8 0,0 7 0,0-4 0,0-2 0,0-2 0,0-10 0,0 4 0,0-6 0,0-6 0,0 4 0,0-9 0,0 4 0,0-10 0,0 3 0,0-4 0,0-3 0,0 1 0,0-7 0,0-1 0,0 0 0,0-5 0,0-2 0,0-2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0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 24575,'97'2'0,"0"1"0,0-1 0,0 1 0,1-1 0,-1 1 0,0-1 0,0 1 0,0-1 0,0 1 0,0-1 0,0 1 0,1-1 0,-1 1 0,0-1 0,0 1 0,0 0 0,0-1 0,0 1 0,0-1 0,1 1 0,3-1 0,-19-1 0,-9 1 0,0-1 0,10 1 0,19 0-469,-30 0 1,12 1 0,11-1 0,9 2 0,7-1 0,7 1 0,4 0 0,4 0 0,1 0 0,0 0-1,-1 0 1,-3 0 0,-4 0 0,-6-1 0,-8 0 0,-8-1 0,-11 0 0,-11 0 0,-14-2-1,-14 0 1,-17-1-1022,1-3 4308,9-2-2818,0-4 1719,6 5-1719,-5-4 0,5 8 0,0-4 6784,16 5-6784,3-5 0,19 4 0,-4-4 0,6-1 0,-20 5 0,16-5 0,-24 6 0,19 0 0,-7 0 0,-8 0 0,-1 0 0,-7 0 0,-7 5 0,-1 0 0,-11 9 0,-2-4 0,-6 3 0,-4-4 0,-6-4 0,-6-1 0,-3-4 0,11 0 0,13 0 0,20 0 0,3 0 0,13 0 0,-6 0 0,1 0 0,21 0 0,-10 0 0,14 0 0,-11 0 0,-21 0 0,3 0 0,-23 0 0,-2 0 0,-12 0 0,-10 0 0,0 0 0,-5 0 0,1 0 0,-1 0 0,1 3 0,-4 5 0,-1 15 0,2 12 0,-4 13 0,9 13 0,-9 9 0,4 9 0,0 8-517,-4-36 0,0 2 517,2 1 0,-1 1 0,-2 7 0,0 2 0,3 8 0,1 1-867,0-3 0,0 1 867,4 12 0,0 2 0,-1-5 0,1 2-1454,3 7 1,1 5 1453,-3-15 0,0 3 0,1-4 0,6 11 0,0 1-719,-4-11 1,-1 5 0,1-5 718,3 11 0,2-2 0,-4-22 0,1 1 0,-1 1 0,0 5 0,-1 2 0,-1-1 0,0-7 0,0-2 0,0 1 0,0 0 0,0 0 0,-2 0-105,0 27 1,0-5 104,1-28 0,0-1 0,-5 13 0,-2-5 1080,7 2-1080,-9 25 2656,4-37-2656,-5-10 2755,0-19-2755,0-10 1342,0-7-1342,0-3 206,-3-4-206,-5-1 0,0-3 0,-7 0 0,-3 0 0,-4 0 0,-5 0 0,-6 0 0,-8 0 0,-1 0 0,-33 0 0,15 0 0,10-3 0,-2 0-756,-38 2 756,29-5 0,-3-1-649,5 3 0,-1 0 649,-18-3 0,-1-1-883,3 1 0,0-1 883,-9-3 0,-2-1-1223,-10 3 0,-2 0 1223,6-2 0,-3-1 0,6 3 0,-5 1 0,6 0 0,-2-1 0,0 0 0,5-2 0,-6 0 0,6 0 0,-5 2 0,1 0 0,17 0 0,-2-3 0,0 1 0,4 0 0,0 0 0,1 0 0,4 0 0,-1-1 0,2 0 0,-25-10 0,1 0-552,3 6 0,1 0 552,0-5 0,1-1-26,7 6 0,4 1 26,12 0 0,1 1 0,-15-1 0,2 3 0,19 7 0,-1 2 0,-23-5 0,1 2 809,-17 6-809,39 0 0,1 0 2104,-45 0-2104,12 0 0,32 0 0,2 0 0,-11 0 0,-13 0 0,8 0 2009,9 0-2009,0 0 1342,9-4-1342,-3 2 802,0-7-802,-3 3 356,8 0-356,-6 1 0,7 5 0,-13-5 0,5 4 0,-5-4 0,10 5 0,-2-5 0,8 4 0,-7-4 0,10 5 0,-4 0 0,6 0 0,2 0 0,-8 0 0,7 0 0,-6 0 0,0 0 0,-10 0 0,5 0 0,-22 0 0,28 4 0,-28 2 0,28 4 0,-34 1 0,33-1 0,-41 1 0,41-5 0,-28-1 0,25 0 0,-12 0 0,5 1 0,0 3 0,8-3 0,5 3 0,3 1 0,2-1 0,-2 1 0,7-1 0,-6 0 0,10-4 0,-4-1 0,10 0 0,1-3 0,5 2 0,-1-3 0,5 0 0,-4 0 0,4 0 0,0 0 0,-3 0 0,2 0 0,1 0 0,-4-7 0,8 2 0,-4-7 0,5 5 0,-1 2 0,1 2 0,2 3 0,2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1872 1 24575,'-20'0'0,"-20"0"0,2 0 0,-28 0 0,16 0 0,-25 0 0,17 0 0,-33 0 0,8 0-804,-14 0 804,46 0 0,-1 0-354,-38 5 354,34-2 0,0 1 0,-22 8 0,14-5 0,2-1 0,4 0 0,4 0 0,0-1 0,-6-3 0,-18 3 0,13-5 0,7 0 0,11 0 789,9 0-789,1 0 369,9 0-369,1 0 0,6 4 0,5-3 0,-1 2 0,5 0 0,0-2 0,8 6 0,-3-3 0,7 3 0,-4 0 0,4 1 0,0-1 0,-3 1 0,2-1 0,-2 4 0,3 2 0,0 7 0,0 7 0,0 2 0,0 8 0,0 18 0,0 6 0,0 31 0,0 0 0,0-36 0,0 1-670,0 1 1,0 1 669,0 8 0,0 2 0,0-1 0,0 1 0,0 9 0,0 1 0,0 1 0,0 0 0,0-1 0,0 1 0,0 10 0,0 1-1111,0-9 0,0 0 1111,0 9 0,0 1 0,0-11 0,0-1 0,0 1 0,0-3-402,-3-7 1,-1-4 401,4-10 0,-1-3 0,-5 3 0,0-3-248,4 27 248,-9 14 0,9-15 0,-3-10 1110,5-9-1110,0-8 2230,0 1-2230,0-7 957,0-1-957,0-8 315,0 1-315,0-6 0,0-5 0,0-2 0,0-12 0,0 6 0,0-11 0,0 3 0,0-1 0,0 2 0,0 3 0,0 6 0,0-4 0,0 3 0,0-4 0,0-1 0,0-3 0,0 2 0,0-7 0,0 3 0,0-3 0,3-1 0,1-2 0,4 1 0,-1-5 0,5 2 0,1-3 0,8 0 0,7 0 0,16 0 0,-8 0 0,33 0 0,-9 0 0,19 0 0,6 0 0,2-5 0,11-3 0,-22 1 0,22-5 0,-37 11 0,24-5 0,-15 6 0,-8 0 0,-1 0 0,-13 0 0,-2 0 0,-12 0 0,-1 0 0,-11 0 0,0 0 0,-10 0 0,0 3 0,-5-2 0,1 2 0,-1-3 0,1 0 0,-1 0 0,1 0 0,-1 0 0,0 0 0,0 0 0,0 0 0,0 0 0,0 0 0,0 0 0,0 0 0,1 0 0,-1 0 0,0 0 0,1 0 0,-1 0 0,4 0 0,2 0 0,4 0 0,-1 0 0,1-4 0,-4 4 0,2-4 0,-6 4 0,2 0 0,-3 0 0,-4-3 0,-1-1 0,-3 0 0,0 1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400 113 24575,'0'-15'0,"0"-1"0,0 4 0,0-4 0,0 7 0,0-3 0,0 1 0,-7 6 0,-2-7 0,-13 11 0,4-2 0,-8 3 0,8 0 0,-14 0 0,8 0 0,-9 8 0,6 2 0,-1 8 0,5 4 0,1 2 0,-1-1 0,8 3 0,-2-7 0,9-2 0,0-5 0,3-1 0,2-2 0,3 3 0,0-1 0,0-2 0,0 2 0,0 0 0,0-2 0,4 6 0,4-6 0,10 3 0,-1-3 0,10 0 0,-5-1 0,1 1 0,3 0 0,-8 0 0,7-1 0,-7 1 0,3-1 0,-5 0 0,-3 0 0,7 1 0,-10-1 0,15 1 0,-15-2 0,10 2 0,-7-1 0,-1 0 0,0 0 0,-5-4 0,1-1 0,0 1 0,-4 0 0,-1 3 0,-3 1 0,0 3 0,0 7 0,0-1 0,0 10 0,0-5 0,0 6 0,0-6 0,-7 0 0,1-6 0,-6 1 0,0-4 0,-1 3 0,-4-7 0,-10 3 0,3-3 0,-15 1 0,5-5 0,-6 0 0,6-5 0,-5 0 0,10 0 0,1 0 0,6-4 0,6-1 0,3-6 0,1 2 0,8-7 0,-3 8 0,6-4 0,-2 5 0,3 0 0,0-1 0,0-14 0,0 15 0,0-11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24575,'76'4'0,"0"0"0,1 0 0,1-1 0,5-3 0,-9-4 0,10-2 0,1-1 0,-8 1-2229,17 1 0,-3-2 2229,-9-1 0,5-3 0,-5 2 0,11 1 0,-6 1 0,-12 2 0,-1 0-284,6-3 0,-1 2 284,-8 5 0,-4 2 390,-14-1 0,-2 0-390,1 0 0,-3 0 0,15 0 0,0 0 0,-11 0 2120,-23 0-2120,-3 0 1697,-15 0-1697,0 0 429,-4-8-429,-4-6 0,0 16 0,-4 13 0,0 34 0,0 6 0,0 13 0,0-13 0,0 13 0,0 20-760,0-34 1,0 3 759,0 11 0,0 2 0,0 4 0,0 1 0,0-2 0,0 1 0,0 5 0,0 1 0,0 0 0,0 1-1065,0 5 0,0 0 1065,0 1 0,0-2 0,0-2 0,0-4-434,0-16 1,0-2 433,0 5 0,0-2 0,0 27 0,0-33 0,0-1-279,0 32 279,0 4 0,0-29 0,0 12 1256,0-27-1256,0 10 2144,0-18-2144,0 5 1036,0-6-1036,0-6 359,0-1-359,0-6 0,0 1 0,0-1 0,0 6 0,0-5 0,0 5 0,0-5 0,0 5 0,0 1 0,0 0 0,0 4 0,0-3 0,0 4 0,0-4 0,3-3 0,-2-9 0,7 2 0,-7-11 0,3 7 0,-4-13 0,0 4 0,0-1 0,0-2 0,0 2 0,0-3 0,0-1 0,0 1 0,0-1 0,0 1 0,0-1 0,0 5 0,0 1 0,0 3 0,0 1 0,0 4 0,0 2 0,0 4 0,0-5 0,0 5 0,5-5 0,-4 1 0,3 3 0,0-4 0,-3 6 0,3-6 0,0 5 0,-3-10 0,3 5 0,0-6 0,-4 1 0,4-5 0,-4 0 0,0-4 0,0-1 0,0 1 0,0-1 0,0 1 0,0-1 0,0 1 0,0-1 0,0 1 0,0-1 0,0 0 0,0 0 0,0 0 0,-7-3 0,-3 3 0,-6-6 0,-11 3 0,-9 1 0,-12-4 0,-13 4 0,-9-5 0,-9 0 0,7 0 0,-11 0 0,11 0 0,-7 0 0,-6 0 0,13 0 0,2 0 0,2 0 0,19 0 0,-11 0 0,19 0 0,-5 0 0,6 0 0,5 0 0,2 0 0,6 0 0,-1 0 0,6 0 0,0 0 0,5 0 0,1 0 0,-1 0 0,0 0 0,4 0 0,-2 0 0,6 0 0,-7 0 0,8 0 0,-8 0 0,3 0 0,0 0 0,-2 0 0,6 0 0,-7 0 0,8 0 0,-4 0 0,4 3 0,-3-2 0,2 6 0,-3-3 0,5 0 0,-1 3 0,0-3 0,1 3 0,-1 1 0,-4-4 0,4 3 0,-4-3 0,4 0 0,1-1 0,-1-3 0,4 4 0,-3-3 0,6 2 0,-2-3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98 212 24575,'0'26'0,"0"2"0,0 25 0,0 3 0,0 21 0,0-24 0,0 12 0,0-16 0,0-5 0,0 2 0,0-23 0,0-6 0,0-5 0,0-5 0,-3-12 0,-2-12 0,-5-22 0,-6-15 0,4-9 0,-4 7 0,3-36 0,3 43 0,2-43 0,4 36 0,4-1 0,0 4 0,0 19 0,0 1 0,0 10 0,0 6 0,0 5 0,0 4 0,6 4 0,3 1 0,12 3 0,6 0 0,1 0 0,4 0 0,1 0 0,1 4 0,5 6 0,1 1 0,0 4 0,0-5 0,0-1 0,-1 1 0,-4 0 0,3 0 0,-9-1 0,4 0 0,-11 0 0,0 4 0,-6 0 0,-3 3 0,-1 1 0,-3-1 0,-1 6 0,-3 1 0,-1 4 0,-4 0 0,0 1 0,0-1 0,0 6 0,0-4 0,-9 9 0,-2-4 0,-13 2 0,-8-1 0,-5-4 0,-5-4 0,1-2 0,-5-4 0,-2-5 0,-6 0 0,6-6 0,-4-4 0,10-2 0,2-4 0,1 0 0,15 0 0,-3 0 0,14 0 0,2 0 0,3 0 0,4 0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653 291 24575,'-32'0'0,"-60"0"0,17 0 0,21 0 0,2 0 0,-10 0 0,12 0 0,-8 4 0,11-3 0,9 3 0,5-4 0,10 0 0,6 4 0,6-4 0,7 7 0,0-3 0,4 7 0,0 6 0,0 5 0,0 23 0,0-1 0,0 5 0,0 4 0,6 25-679,-3-9 1,2 3 678,1-12 0,1 1 0,1 16 0,0 5 0,-3-17 0,0 4 0,0-4 0,-1 11 0,1 0 0,0-6 0,0 4 0,-1-5 0,-3 2 0,0-2 0,6 27 0,0 1 0,-5-16 0,-2-3 0,4-10 0,-1-1 0,1 4 0,-1-4 0,4 27-433,-3-19 1,0-2 432,6 9-225,-9-22 0,0-3 225,3 2 0,0 11 0,-3-17 1263,3-16-1263,-4-4 905,0-12-905,0-4 504,0-6-504,4-3 0,-4-1 0,7 0 0,-3 1 0,4 3 0,-1-3 0,4 7 0,2-2 0,3 7 0,1-3 0,4 5 0,2-9 0,19 10 0,8-11 0,40 8 0,-7-8-668,-25-5 0,4-1 668,2 1 0,1 0-1242,15 1 1,3 0 1241,9-3 0,3-2-900,-22 0 1,2 0-1,-1-1 900,-2-2 0,0 0 0,0 0 0,7 0 0,0 0 0,1 0 0,-2 0 0,0 0 0,3 0-927,18 0 1,4 0 0,-5 0 926,-23 0 0,-4 0 0,4 0 0,24-1 0,5 1 0,-8 1 0,3 2 0,-4 1-421,-21-1 0,2 0 1,-2 1 420,-3 1 0,0 0 0,-3 1 178,25 2 0,-2 0-178,-4 0 0,-2 0 0,-6-1 0,-1 1 0,-4-1 0,0 1 0,-5-1 0,0 0 667,0-2 0,-2-2-667,-7 1 0,-3-2 2668,35-2-2668,-1 0 0,-19 0 0,7 0 0,-2 0 0,-7 0 2940,-1 0-2940,0 5 0,-6-3 1880,-3 8-1880,1-4 1073,-7 5-1073,14 0 308,-12 0-308,11 5 0,-11-4 0,-1 9 0,-3-9 0,-11 2 0,5-4 0,-11 0 0,-3-1 0,-13-4 0,-3-1 0,-12-7 0,6 2 0,15-2 0,11 3 0,18 0 0,14 0 0,-3 0 0,20 0 0,1 0-1157,11 0 1157,-41 0 0,2 0 0,5 0 0,1 0 0,-1 0 0,1 0 0,14 0 0,0 0 0,-10 0 0,0 0 0,11 0 0,0 0-1131,-1-1 1,0 2 1130,2 2 0,1 1 0,5-1 0,0 2 0,-1 5 0,0 3 0,-3-2 0,-3 1-740,-22-2 0,1 2 740,24 6 0,-4 0-507,-9-3 507,-2 2 0,-1 0 0,-2 1 902,6 5-902,-15-6 2118,-15-2-2118,-16-10 1718,-8-1-1718,4-4 667,18 0-667,16 0 0,15 0 0,1-10 0,-1 2 0,8-15 0,2 10-789,-24 0 1,4 0 788,6 2 0,2 0 0,13-1 0,2 0 0,-2-3 0,1 1 0,3 5 0,-2 1 0,-6 0 0,-2 1 0,-1 3 0,0 1 0,1 3 0,-2 0 0,-8 0 0,1 0 0,8 0 0,0 0 0,-9 0 0,0 0 0,9-1 0,0 2 0,-8 5 0,-2 1-338,-11-4 0,0 2 338,2 6 0,1 3 0,2-3 0,-2-1 0,28 10 0,-22-9 0,-2-2 0,6 3-60,14-1 60,-2 1 0,-15-1 0,-7-4 0,-15-2 1515,-7-5-1515,-15 0 731,7 0-731,-12 0 67,9 0-67,-6 0 0,1 0 0,0 0 0,-1 0 0,6 0 0,-5 0 0,10 0 0,-5-4 0,11 3 0,-5-3 0,5-1 0,0 4 0,-4-7 0,9 3 0,-10 0 0,5-4 0,-6 4 0,1-4 0,-6 0 0,0 0 0,-6-3 0,1 3 0,-4-3 0,2 3 0,-6 2 0,2-1 0,-3-4 0,0 4 0,0-13 0,1 3 0,0-15 0,1-8 0,0-7 0,2-20 0,-6-5-665,-1-22 665,-5-2-656,0 40 0,0-1 656,0-5 0,0-1 0,0-9 0,0-4-1242,0-8 0,0-3 1242,0-4 0,0-2 0,0-4 0,0 0 0,0 28 0,0 0 0,0 0 0,0 1 0,0-1 0,0 0 0,0-4 0,0-2 0,0 1 0,0 1 0,0 0 0,0 1 0,0 4 0,0 1 0,0 4 0,0-12 0,0 4-473,0-6 0,0 5 473,6-20-50,-5 34 0,0 1 50,4-29 1062,0 16-1062,-4 17 2486,4 7-2486,-1 13 1163,-3 6-1163,3 2 796,0 3-796,-3-4 0,3-1 0,-4-5 0,0 4 0,0-9 0,0 4 0,4-1 0,-3-3 0,3 14 0,-4-3 0,0 10 0,0 4 0,0 2 0,0 3 0,-6 4 0,-3 1 0,-11 11 0,-16 14 0,-3 17 0,-10-4 0,-8 15 0,7-26 0,-20 10 0,8-16 0,-1-7 0,3-6 0,12-5 0,7 0 0,3 0 0,14 0 0,-8-4 0,14-1 0,1 0 0,1-2 0,7 6 0,-2-3 0,3 4 0,1 0 0,2 0 0,2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5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24575,'0'2'0,"0"4"0,0 26 0,0 5 0,0 17 0,0 0 0,0 3 0,6 29 0,13-6-510,-9-20 1,2 2 509,4-12 0,0-1 0,4 43-431,4 0 431,-11-20 0,4 7 0,-5-9 0,-2-15 0,0-15 0,-1-12 995,0-6-995,-4-10 455,-2 0-455,-3-5 0,4-2 0,-4-5 0,3-14 0,2-16 0,1-6 0,5-31 0,0 9 0,7-27 0,1 6 0,3 13 0,2-16 0,4 7 0,-4 7 0,3-9 0,-6 30 0,-1-5 0,0 11 0,-5-1 0,-2 14 0,-4 0 0,0 7 0,-1 0 0,0 7 0,1-7 0,-1 9 0,-4-5 0,4 0 0,-7 1 0,2 3 0,-3 2 0,4 3 0,-3 1 0,2-1 0,-3 4 0,0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6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24575,'2'0'0,"14"0"0,18 0 0,14 0 0,13 0 0,1 0 0,14 0 0,3 0 0,-14 0 0,17 0 0,-24 0 0,12 0 0,-2 0 0,-19 0 0,4 0 0,-24 0 0,3 0 0,-14 0 0,-1 0 0,-6 0 0,-4 0 0,-2 0 0,-2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7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24575,'31'8'0,"-1"-2"0,-1 16 0,-2-6 0,2 3 0,-1 4 0,5-12 0,-8 11 0,7-16 0,-18 5 0,6-10 0,-15 6 0,6-3 0,-7 3 0,4-3 0,-4 3 0,-1-3 0,-3 3 0,0 1 0,-3-1 0,-10 1 0,-6 5 0,-9-3 0,6 7 0,-5-3 0,10-1 0,-5 3 0,9-7 0,-2 3 0,6-4 0,1-1 0,1-2 0,3-2 0,0-3 0,1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8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24575,'2'0'0,"14"0"0,18 0 0,21 0 0,7 0 0,7 0 0,8 0 0,11 0 0,9 0 0,-21 0 0,6 0 0,-18 0 0,0 0 0,5 0 0,-22 0 0,-6 0 0,-13 0 0,-7 0 0,-8 0 0,-2 0 0,-3 0 0,-1 0 0,-3 0 0,-1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9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24575,'49'31'0,"1"0"0,3 3 0,16 5 0,-53-34 0,-3-2 0,-1 1 0,-5-4 0,-6 4 0,-11 0 0,-8 5 0,-10 5 0,-6 10 0,4 1 0,-6 6 0,6-1 0,6-6 0,2-2 0,9-5 0,1-5 0,4 0 0,4-4 0,-3-4 0,0-1 0,2-3 0,-2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9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24575,'7'0'0,"14"0"0,11 0 0,16 0 0,12 0 0,3 0 0,22 0 0,-24 0 0,21 0 0,-27 0 0,15 0 0,-8 0 0,-8 0 0,-13 0 0,-8 0 0,-15 0 0,-1 0 0,-10 0 0,1 0 0,-4 0 0,-1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0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24575,'77'11'0,"0"-1"0,-20-7 0,-8 2 0,-6 13 0,-36-17 0,-3 9 0,-1-1 0,-7 11 0,-5 3 0,-5 4 0,-11 7 0,5-5 0,-4 5 0,9-6 0,-1-6 0,6 0 0,-2-10 0,4 0 0,1-8 0,-10-1 0,11-3 0,-6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24575,'5'0'0,"12"0"0,20 0 0,10 0 0,30 0 0,-11 0 0,-15 0 0,-1 0 0,10 0 0,39 0 0,-39 0 0,26 0 0,-24 0 0,-1 0 0,-19 0 0,-3 0 0,-16 0 0,-2 0 0,-8 0 0,-2 0 0,-3-8 0,-4 6 0,0-5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24575,'71'25'0,"0"0"0,1-1 0,-19-8 0,-43-16 0,8 0 0,-14 3 0,-1 5 0,-3 9 0,-8 6 0,-8 15 0,-5-2 0,-9 16 0,2 3 0,1-6 0,-1 10 0,8-18 0,-1 5 0,7-16 0,0-3 0,6-11 0,3-3 0,1-2 0,1-6 0,-1-2 0,-4-15 0,3 9 0,1-10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6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24575,'6'4'0,"8"-1"0,7-3 0,12 0 0,7 0 0,2 0 0,4 0 0,-6 0 0,-1 0 0,-5 0 0,-6 0 0,-8 0 0,-7 0 0,-2 0 0,-3 0 0,-4 0 0,-1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52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24575,'-5'4'0,"11"13"0,14 8 0,22 29 0,9 5 0,3 23-746,-24-38 0,1 0 746,-3 3 0,1 1 0,4 6 0,1 1 0,-6-7 0,1 1 0,4 4 0,-1 2 0,-7 1 0,0 1 0,8-1 0,0 1 0,-7 0 0,-1 2 0,4 6 0,1-4 0,14 13-129,-23-15 1,0-1 128,13 4-21,-4 28 21,-4-34 0,0-5 0,-12-21 1093,1-7-1093,-10-8 654,1-5-654,3 0 0,-8-5 0,3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53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1643 24575,'26'-44'0,"0"0"0,8-26 0,12-6 0,3-6-1757,-18 22 0,0 2 1757,17-10 0,2 0 0,-13 5 0,1 0 0,8-7 0,-2 3 0,-14 19 0,-2 3 149,4-8 1,0 2-150,21-19 0,-25 28 0,-1 0 0,32-33 0,-16 17 0,7-5 753,-16 16-753,-3 6 0,-6-1 0,-3 18 1778,-4-4-1778,-3 11 684,-4 2-684,-1 5 0,-1 0 0,1 4 0,-5-2 0,3 7 0,-7-7 0,8 7 0,-4-4 0,5 5 0,-5 0 0,0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9:23.56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1368 318 24575,'-20'0'0,"0"0"0,-8 0 0,-10 0 0,0 0 0,-5 0 0,-1 0 0,-1 0 0,-8 0 0,1 0 0,-1 6 0,0-5 0,-6 5 0,12-6 0,-11 0 0,4 0 0,7 0 0,1 0 0,12 0 0,4 0 0,0 0 0,-5 0 0,17 0 0,-9 0 0,15 0 0,-8 0 0,8 0 0,-9 0 0,10 0 0,-4 0 0,5 0 0,0 0 0,0 0 0,0 0 0,0 0 0,0 0 0,0 0 0,0 4 0,0-2 0,0 2 0,0 0 0,1-3 0,-1 4 0,0-5 0,1 0 0,-1 0 0,0 0 0,1 0 0,-1 0 0,0 0 0,0 0 0,0 0 0,5 4 0,1 1 0,4 4 0,0 1 0,0 0 0,0 0 0,4 0 0,2 0 0,3-1 0,1 1 0,6 1 0,-5 4 0,10-3 0,-4 4 0,5 0 0,-5-4 0,3 4 0,-3-6 0,0 6 0,-2-4 0,-4 3 0,-1-5 0,0 0 0,0 0 0,-1-5 0,-3 4 0,3-8 0,-4 3 0,5-4 0,-5 5 0,4-4 0,-8 8 0,7-8 0,-11 3 0,-2-4 0,-11 0 0,0 0 0,-11-5 0,9-6 0,-11-2 0,7-8 0,0 9 0,0-9 0,5 4 0,1-5 0,0 4 0,3-2 0,2 8 0,2-4 0,8 6 0,-8 0 0,8 0 0,-4 0 0,1 4 0,3-2 0,-8 7 0,8-8 0,-8 4 0,8-5 0,-7 0 0,7 1 0,-8-1 0,8 0 0,-3 1 0,-1-1 0,4 1 0,-3-1 0,-1 1 0,0-1 0,-4 1 0,4-1 0,-4 0 0,4 0 0,-1 1 0,2 0 0,4-1 0,0 0 0,10 0 0,8-1 0,12-6 0,6-2 0,0 0 0,0-4 0,0 4 0,0 0 0,-6 2 0,-2 6 0,-6 0 0,-5 0 0,-2 0 0,-5 6 0,0 0 0,0 5 0,0-4 0,-5 3 0,0-4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6:54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1 460 24575,'0'91'0,"0"-1"0,0 0 0,0 0 0,0 21 0,0-4 0,0-60 0,0-106 0,0-31 0,0 35 0,0-2-1314,0-5 0,0-1 1314,0-5 0,0 1 0,0 13 0,0 2 334,0-8 0,0 3-334,6-17 0,2-13 471,-1 33-471,-1 4 0,-1 21 0,-4 7 1350,4 7-1350,-1 9 139,1 2-139,4 4 0,0 0 0,2 16 0,-1 3 0,8 23 0,2 10 0,0 1 0,6 13 0,-6-13 0,13 14 0,-5-14 0,4 5 0,-7-7 0,0-7 0,6 0 0,-5-2 0,10-2 0,-3 3 0,-1-6 0,4 1 0,-11-3 0,5 2 0,-7-2 0,0-6 0,-6-7 0,-2-2 0,-5-9 0,0 4 0,-5-6 0,-1-21 0,-4-10 0,0-24 0,0-32 0,0 20 0,1-5 0,-2-1 0,-4 1 0,4 5 0,0-1 0,-11-13 0,10-8 0,-4 2 0,6 17 0,0 2 0,0 21 0,0-3 0,0 18 0,0 1 0,0 7 0,0 5 0,-5 5 0,0 0 0,0 5 0,1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0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24575,'0'32'0,"0"12"0,0 25 0,0 21-872,0-40 0,0 1 872,0 9 0,0 1 0,0 2 0,0-2 0,0 36 0,0-32 0,0-4 0,0 7 114,0-14 1,0-1-115,0 3 368,0 10-368,0-41 0,0 8 0,0-22 880,0 4-880,0-14 267,0-13-267,0-11 0,0-12 0,0 0 0,5 0 0,1 5 0,5 3 0,0 6 0,-1 4 0,0 2 0,-1 6 0,1-1 0,5 0 0,-4 0 0,8-1 0,-2 6 0,4-5 0,0 4 0,0 0 0,1-3 0,-1 8 0,0-4 0,-5 5 0,-1 0 0,-5 0 0,-1 0 0,1 0 0,-1 0 0,-3 4 0,-2 1 0,-4 10 0,0 1 0,0 12 0,0-6 0,0 12 0,-5-5 0,-6-1 0,-2 6 0,-7-11 0,7 4 0,-2-6 0,-1-4 0,5-2 0,-4-5 0,5-1 0,-5 1 0,4-4 0,-9-1 0,4-5 0,-6 0 0,1 0 0,5 0 0,1 0 0,5 0 0,1 0 0,7 0 0,8 0 0,16 0 0,7 0 0,6 0 0,0-6 0,-6-4 0,4-9 0,-10-2 0,12-9 0,-11 0 0,13-8 0,-12-4 0,0 4 0,-1-12 0,-11 20 0,4-5 0,-6 14 0,-1 4 0,0 3 0,-5 4 0,4 5 0,-8 12 0,3 6 0,-4 24 0,0-7 0,0 19 0,0-12 0,0 12 0,0-12 0,0 5 0,0-13 0,0-2 0,0-11 0,0-1 0,0-5 0,0-1 0,4-3 0,1-2 0,5-4 0,-1 0 0,1-4 0,0-13 0,9-31 0,2-8 0,14-22 0,-13 9 0,12-9 0,-13 7 0,1-7 0,-2 9 0,-6 8 0,-2 9 0,0 10 0,-5 7 0,-2 11 0,-5-2 0,0 14 0,0-3 0,0 6 0,0-1 0,0 0 0,-4 13 0,-2 10 0,-5 22 0,-1 8 0,4 8 0,-3 8 0,9-6 0,-4 14 0,6-15 0,0 7 0,0-15 0,0 5 0,0-12 0,0 4 0,0-12 0,5-1 0,0-12 0,6 4 0,-2-9 0,7 4 0,-5-5 0,3 0 0,1-5 0,-4-1 0,4 1 0,-5-4 0,-1 3 0,1-4 0,-1 0 0,1 0 0,0 0 0,0-10 0,5-1 0,-3-17 0,4-1 0,-4-6 0,5-7 0,-2-10 0,9-2 0,-10-5 0,4 15 0,-6 2 0,-1 13 0,-4 2 0,2 11 0,-8 1 0,3 13 0,-9 14 0,-2 19 0,-11 13 0,4-1 0,-4 7 0,6-20 0,0 11 0,6-24 0,-4 10 0,9-16 0,-4 3 0,9-8 0,6-2 0,12-4 0,1 0 0,4 0 0,-6 0 0,-4 0 0,-3 0 0,-4 0 0,-1 0 0,1 0 0,-5 4 0,0 1 0,-5 16 0,0 3 0,0 11 0,-10-7 0,-3 6 0,-4-11 0,-10 5 0,14-12 0,-19 6 0,14-10 0,-10 4 0,7-5 0,-7-5 0,5-2 0,-4-4 0,5 0 0,1 0 0,0-9 0,4-3 0,1-9 0,10 9 0,2 2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08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24575,'91'-5'0,"2"1"0,-61 4 0,4 0 0,-21 0 0,-10 0 0,-1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0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24575,'28'38'0,"-10"-9"0,12-38 0,-21 2 0,-5-8 0,-4 0 0,0 4 0,0-9 0,0 9 0,0-4 0,0 9 0,0 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0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43 388 24575,'0'-22'0,"0"2"0,0 11 0,0 11 0,0 5 0,0 34 0,0-8 0,0 50 0,0-40 0,0 13 0,0 1 0,0-11 0,0 49 0,0-33 0,0 1 0,0 22 0,0-37 0,0 11 0,0-25 0,0-10 0,0-3 0,0-12 0,0-16 0,0-7 0,0-25 0,0-13 0,0-18 0,0-1 0,0-6 0,0 16 0,0-5 0,0 13 0,0-14 0,0 14 0,0-6 0,0 8 0,0 0 0,0 7 0,0-5 0,5 12 0,1 1 0,6 2 0,-2 11 0,1-4 0,5 5 0,0 1 0,6-1 0,-1 1 0,6 4 0,-4-4 0,5 9 0,-1-4 0,2 10 0,0 1 0,4 5 0,-4 0 0,0 0 0,-2 0 0,-5 0 0,-6 9 0,0 3 0,-5 15 0,-5 9 0,-1 1 0,-5 12 0,0-5 0,0 7 0,0-1 0,-11-6 0,-2 5 0,-18-11 0,-1 6 0,1-13 0,-11-1 0,11-7 0,-18-4 0,5-1 0,-7-6 0,7-5 0,2-1 0,13-6 0,1 0 0,12 0 0,1 0 0,10-14 0,1 1 0,4-3 0,0 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34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24575,'96'0'0,"1"0"0,-1 0 0,0 0 0,1 0 0,-1 0 0,0 0 0,1 0 0,6 0 0,7 0 0,2 0 0,-6 0 0,-12 0 0,-18 0 0,-25 0 0,-11 0 0,9 0 0,-46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6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24575,'8'4'0,"71"-1"0,-35-3 0,12 0 0,0 0 0,-12 0 0,11 0 0,-9 0 0,-12 0 0,-1 0 0,-11 0 0,-1 0 0,-13-7 0,-1 5 0,-7-5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0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24575,'0'47'0,"0"37"0,0-16 0,0 31 0,0-46 0,0 6 0,0 0 0,0-14 0,0-1 0,0-21 0,0-3 0,0-10 0,0 1 0,0-7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1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288 153 24575,'-25'0'0,"-3"10"0,-18 26 0,15-8 0,-16 32 0,22-29 0,-5 6 0,6-3 0,8-17 0,4 10 0,8-17 0,4-11 0,10-14 0,11-25 0,6-5 0,12-9 0,-5 0 0,0 1 0,-2 8 0,-9 8 0,-6 10 0,3 6 0,-8 5 0,2 5 0,-4 2 0,-5 4 0,4 0 0,-4 1 0,4 4 0,0 0 0,0 4 0,1 7 0,6 11 0,2 7 0,5 5 0,7 3 0,-5-2 0,4-4 0,1 4 0,-12-12 0,10 1 0,-11-4 0,-1-9 0,-2 4 0,-4-10 0,0 0 0,-5-5 0,-1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2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24575,'55'-6'0,"0"0"0,0-1 0,-7 1 0,-11-1 0,-1 2 0,-9 5 0,-6 0 0,1 0 0,-6 0 0,-2 0 0,-8 0 0,-2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2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24575,'92'-15'0,"1"0"0,-19 2 0,0 1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24575,'0'90'0,"0"0"0,0 0 0,0 0 0,0 0 0,0 0 0,0-1 0,0 1 0,0 16 0,0 6 0,0-2 0,0-10 0,0-19 0,0-27 0,0-17 0,0-28 0,0 1 0,0-13 0,0-2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24575,'20'0'0,"3"0"0,12 0 0,7 0 0,2 0 0,-6 0 0,5 25 0,-10 12 0,-4 25 0,-4-1 0,-17 15 0,-3-13 0,-5 15 0,0-9 0,-5-8 0,-14-8 0,-1-11 0,-16-16 0,13-4 0,-5-11 0,7-5 0,4-1 0,2-5 0,6-4 0,-2-13 0,5 9 0,1-8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5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16 432 24575,'0'22'0,"0"3"0,0 47 0,0-1 0,0 28-1564,0-24 1564,0-5 0,0-1 0,0-10-127,0 10 1,0 0 126,0-11 0,0 22 0,0-29 0,0-15 0,0-14 1146,0-7-1146,0-18 671,0-25-671,-6-28 0,4-24 0,-5-19-530,7 44 1,0-2 529,0-5 0,0 1 0,0-37 0,0 40 0,0 2 0,0-18 0,0 21 0,0-1 0,0-28-9,13-5 9,8 25 0,14 0 0,5 15 0,-1 1 0,5 14 0,1 1 1059,6 11-1059,-7 2 9,-2 11-9,-7 1 0,0 6 0,-6 0 0,-2 5 0,-10 12 0,0 14 0,-11 13 0,0 7 0,-6 0 0,0-8 0,0 7 0,0-14 0,-10 6 0,-3-7 0,-16-5 0,-1-7 0,1-2 0,-5-8 0,5 3 0,0-10 0,2 0 0,6-6 0,-1 0 0,6 0 0,-4 0 0,9 0 0,-9 0 0,9 0 0,0 0 0,7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0 24575,'0'28'0,"0"11"0,0 22 0,0 16 0,0-14 0,0 20 0,0-20 0,0 23 0,0-23 0,0 5 0,0-31 0,0 4 0,0-24 0,0 4 0,0-11 0,-4-5 0,-7-1 0,-5-4 0,-1-15 0,-4-5 0,3-15 0,-7-7 0,2 5 0,3-5 0,4 13 0,-1-5 0,5 11 0,-4 1 0,10 7 0,-3 5 0,4 5 0,0 4 0,6 18 0,11 6 0,1 19 0,9-5 0,-2 12 0,-1-5 0,-1 0 0,-7-8 0,0-9 0,0-6 0,-1-5 0,0-1 0,-4-5 0,2-5 0,-3 0 0,5-5 0,-1 0 0,1-5 0,0-5 0,6-13 0,2-13 0,6-1 0,0-5 0,0 0 0,6 4 0,-4-5 0,4 7 0,-13 12 0,-1-2 0,-6 19 0,0-7 0,-1 13 0,1-7 0,-1 7 0,1-4 0,-1 5 0,0 0 0,0-4 0,0 3 0,-3-3 0,-2 4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6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24575,'4'-5'0,"12"1"0,8 4 0,18 0 0,2 0 0,6 0 0,1 0 0,0 0 0,-7 0 0,-8 0 0,-14 0 0,-7 0 0,-10 0 0,-1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7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24575,'98'-6'0,"-1"-1"0,0 1 0,-19 0 0,0 1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8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0 675 24575,'27'-18'0,"-3"-2"0,17-17 0,-14 7 0,23-33 0,-20 16 0,11-12 0,-6-24 0,-22 44 0,10-44 0,-22 47 0,9-16 0,-9 20 0,4-6 0,-5 25 0,0-4 0,-3 13 0,-2 1 0,-6 3 0,-6 0 0,-1 0 0,-8 4 0,7 9 0,-13 17 0,15 0 0,-12 20 0,13-14 0,-1 30 0,7-21 0,-1 38 0,10-31 0,-4 25 0,5-14 0,0 23 0,0-26 0,-1-5 0,2-2 0,3-3 0,2 37 0,4-38 0,-4 1 0,-1-9 0,-1-8 0,-3-11 0,3-4 0,-4-7 0,-3-7 0,-2 0 0,-3-16 0,0-4 0,3-11 0,1-1 0,4-5 0,0-11 0,0 12 0,0-21 0,13 27 0,3-19 0,15 8 0,-1 2 0,7-2 0,-7 12 0,-1 5 0,-7 7 0,-6 4 0,1 5 0,-4 0 0,-2 4 0,-3 0 0,-1 0 0,-3 3 0,0 10 0,-4 1 0,0 7 0,0 1 0,0-4 0,-4 3 0,-5-4 0,-4-1 0,-8 2 0,-2-1 0,-4-3 0,4-1 0,-3-4 0,4 0 0,-1-4 0,3-2 0,3-3 0,4 0 0,2 0 0,3 0 0,13 0 0,12 0 0,15 5 0,6 0 0,7 5 0,-5 0 0,12 5 0,-11-4 0,-2 7 0,-6-7 0,-11 1 0,-1-3 0,-8-1 0,-2-4 0,-3-1 0,-1-3 0,-3 0 0,0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18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330 106 24575,'-37'79'0,"1"-1"0,-1 0 0,1 0 0,-1 1 0,-6 11 0,-2 3 0,8-9 0,15-23 0,22-13 0,0 2 0,0-27 0,0 4 0,0-6 0,6 7 0,0-6 0,9 6 0,2-12 0,0 4 0,3-8 0,-4 4 0,12-5 0,-6 0 0,6-5 0,-1-1 0,-4-5 0,10 0 0,-4 0 0,6-6 0,-6-4 0,6-15 0,-4-6 0,1-13 0,-2 6 0,-5-4 0,-1-1 0,-5 0 0,-1-8 0,-5-9 0,0 7 0,0-14 0,-5 6 0,-2 0 0,-6-6 0,0 14 0,0-6 0,0 8 0,0 0 0,0 7 0,0-5 0,0 18 0,-5-3 0,-6 12 0,-1 1 0,-8 4 0,3 2 0,1 4 0,-4 6 0,4 0 0,-1 5 0,-3 0 0,4 0 0,0 0 0,-4 0 0,3 0 0,-4 5 0,5 0 0,-5 17 0,9-5 0,-5 17 0,6-11 0,0 10 0,4-15 0,2-2 0,5-11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20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24575,'21'0'0,"4"0"0,56 0 0,2 0 0,-28 1 0,1-2-591,-1-2 0,1-1 591,4 0 0,2-1 0,1-3 0,-2 0 0,37-2 0,-39 2 0,-3 2 0,19 4 0,14-5 289,-19 1-289,-24 5 0,-21-5 0,-16 6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2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24575,'-1'97'0,"0"1"0,0-1 0,0 0 0,0 1 0,-1 15 0,1 4 0,0-17 0,0-37 0,1-41 0,0-7 0,0-4 0,0-7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21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24575,'88'0'0,"0"0"0,-1 0 0,1 0 0,0 0 0,0 0 0,-4 0 0,0 0 0,1 0 0,-1 0 0,0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2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24575,'70'0'0,"1"0"0,-1 0 0,14 0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2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24575,'-4'5'0,"13"-1"0,20-4 0,51-2 0,8 0 0,-20 1 0,8-1 0,-1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27:23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24575,'-26'-1'0,"-10"22"0,29 39 0,14 39 0,8 17 0,1-3 0,-6-26 0,-6-13 0,2-2 0,3 16 0,3 25 0,3 2 0,4-19 0,4-42 0,22-49 0,-4-5 0,14-26 0,-23 4 0,12-19 0,-20 14 0,-1 4 0,-3 2 0,-8-1 0,3 1 0,-4-1 0,-1 6 0,0-4 0,-4 4 0,-2-12 0,-4-1 0,0-13 0,0 5 0,0-12 0,0 5 0,-5-7 0,-8 0 0,-1 0 0,-9 7 0,4 1 0,0 8 0,-2 6 0,9 2 0,-4 5 0,1 5 0,3 2 0,-3 5 0,0 0 0,4 0 0,1 0 0,1 4 0,3 2 0,-3 4 0,-1 0 0,0-4 0,1 3 0,-1-4 0,0 5 0,1 0 0,-1 0 0,1 0 0,-1 0 0,1 0 0,0 0 0,0 0 0,-1 0 0,0 0 0,1 0 0,-1 0 0,0 0 0,0 5 0,0 0 0,1 4 0,4 1 0,-4-5 0,8-1 0,-3-4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6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24575,'15'0'0,"4"0"0,13 0 0,-3 0 0,16 0 0,-9 0 0,4 0 0,-7 0 0,-5 0 0,-6 0 0,-5 0 0,-5 0 0,-4 0 0,-4 0 0,-1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8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1172 24575,'16'0'0,"3"-13"0,10-4 0,-4-17 0,6-15 0,-3-7 0,8-21 0,-5-3 0,-2 1 0,-4-6-600,-1-2 600,-10-2 0,9-7 0,-20 30 0,8-15 0,-11 29 0,0-10 0,0 16 0,0 12 0,0 1 0,0 14 600,-8 6-600,-1 10 0,-12 3 0,3 0 0,-9 4 0,9 9 0,-5 12 0,-2 11 0,3 10 0,0 3 0,2 5 0,12 0 0,-6 0 0,13-7 0,-4 5 0,5-4 0,0 6 0,0 14 0,0-3 0,0 12 0,6 9-695,1-5 695,2-29 0,1-1 0,3 24 0,5 16 0,-6-19 0,0 7-51,0-1 51,-6-16 0,4-1 0,-9-19 0,4-3 0,-5-20 693,0 1-693,0-12 53,0-5-53,0-14 0,0-16 0,0-7 0,0-6 0,0-6 0,5-2 0,1-6 0,4 6 0,0 2 0,4 12 0,-4 1 0,3 10 0,-5 6 0,0 5 0,0 8 0,-1-3 0,1 6 0,-1-2 0,1 3 0,-1 0 0,1 0 0,-1 0 0,1 0 0,-1 0 0,1 3 0,0 5 0,-4 5 0,0 8 0,-4 2 0,0 4 0,0-4 0,0 3 0,0-8 0,0 3 0,0-4 0,0 0 0,-8-4 0,-1-1 0,-8-4 0,0 0 0,1 1 0,-6-1 0,4 1 0,-4-4 0,1-2 0,7-3 0,-6 0 0,11 0 0,-3 0 0,5 0 0,3 3 0,8-2 0,5 2 0,18 1 0,-3 2 0,24 4 0,-17-5 0,24 4 0,-13-3 0,5 9 0,-1-4 0,-6 8 0,-6-4 0,-1 0 0,-10-3 0,-6-3 0,-5-1 0,-5-1 0,1-3 0,-4 0 0,-1-4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9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24575,'2'0'0,"9"0"0,22-9 0,16 1 0,7-12 0,-2 8 0,-2-4 0,-4 1 0,0 7 0,-8-5 0,-7 12 0,-10-3 0,-2 4 0,-5 0 0,-4 0 0,-1 0 0,-7 0 0,-1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8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24575,'58'0'0,"-3"-9"0,2-2 0,17-5 0,-17 3 0,-2-1 0,5-2 0,4 0 0,-14 9 0,0-11 0,-11 16 0,-15-10 0,2 11 0,-17-3 0,-2 4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9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24575,'0'11'0,"0"6"0,0 11 0,0 12 0,0 8 0,-4-6 0,3 3 0,2 2 0,9-4 0,2 17 0,3-19 0,-5 5 0,0-6 0,-4-11 0,2 9 0,-7-19 0,8 8 0,-5-11 0,1-3 0,-1-2 0,-4-3 0,0 0 0,0-1 0,0 1 0,0-4 0,0-1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31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24575,'84'0'0,"1"0"0,-1 0 0,1 0 0,5 0 0,0 0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32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24575,'58'0'0,"-1"0"0,35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37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432 160 24575,'0'-7'0,"0"-9"0,-8-2 0,6-9 0,-13 5 0,9 1 0,-9 5 0,6 3 0,-6 2 0,2 6 0,-3 2 0,-5 3 0,-2 0 0,-9 17 0,7-1 0,-8 28 0,7-6 0,-13 26 0,16-19 0,-8 19 0,15-19 0,0 2 0,2-9 0,5-2 0,4-7 0,1-3 0,4-4 0,0-6 0,0-4 0,0-1 0,3-3 0,10 0 0,5-4 0,10 0 0,3-4 0,3 0 0,4 0 0,0 0 0,1 0 0,-6 0 0,0 4 0,-6 2 0,-5 6 0,0 1 0,-9 13 0,-1-2 0,-2 15 0,-5-7 0,0 14 0,-5-6 0,0 9 0,0-8 0,-14 3 0,1-4 0,-16 0 0,4-4 0,1-8 0,2-6 0,5-6 0,1-3 0,-1-1 0,1-8 0,-6 0 0,5-4 0,-8 0 0,2-8 0,1-6 0,-4-5 0,7-6 0,-2 6 0,7-2 0,2 8 0,4-3 0,1 8 0,2-4 0,-2 5 0,6-1 0,-5 4 0,5-3 0,-5 6 0,5-5 0,-2 5 0,3-2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38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24575,'24'0'0,"3"0"0,12 0 0,0 0 0,7 0 0,-6 0 0,0 0 0,-3 0 0,-13 0 0,3 0 0,-15 0 0,-4 0 0,-5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38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24575,'99'0'0,"-1"0"0,-2 0 0,-22 0 0,-50 0 0,-3 0 0,-14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4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24 24575,'-78'-4'0,"10"11"0,33 11 0,10 7 0,-14 20 0,26-20 0,-15 23 0,18-22 0,-6 17 0,2-3 0,1-5 0,6 9 0,-5-16 0,11 4 0,-3-10 0,4 3 0,0-7 0,0 2 0,0-3 0,0-5 0,0 4 0,0-4 0,0 0 0,7 4 0,2-8 0,7 8 0,1-7 0,4 3 0,-4-4 0,9 1 0,-3 0 0,8 0 0,3 1 0,-1-5 0,0-1 0,0-4 0,-5 0 0,9 0 0,-9 0 0,4 0 0,-5 0 0,0-8 0,0-2 0,0-8 0,-1 0 0,2-4 0,-6 4 0,5-10 0,-9 10 0,2-9 0,-5 9 0,-6-3 0,3 4 0,-4 1 0,1-1 0,-1 1 0,-4-1 0,0-4 0,-4 3 0,0-3 0,0 0 0,0-2 0,0-4 0,-4 0 0,-5 1 0,-2-2 0,-6 1 0,-1-1 0,-2 1 0,-2 0 0,5 4 0,-1 1 0,2 6 0,-1 3 0,1 1 0,-1 8 0,0 0 0,-8 4 0,6 0 0,-11 0 0,8 0 0,-5 0 0,5 4 0,-4 1 0,8 3 0,-3 0 0,5 0 0,3 0 0,2 0 0,3-4 0,4-1 0,0-3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0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24575,'0'3'0,"0"90"0,0 2-1145,2-10 0,2 8 1145,3 1 0,1-3-802,-3-22 0,0 1 802,6 27 0,-1-3 0,-3 3 438,-4-26 0,2-2-438,10 9 0,-14-21 0,0-2 0,9 8 0,-10 6 0,0-35 1067,0-6-1067,0-11 481,0-6 1,0-7-1,0-1 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24575,'31'0'0,"26"0"0,-11 0 0,16 0 0,-9 0 0,-6 0 0,7 0 0,-6 0 0,-8 0 0,-12 0 0,-6 0 0,-10 0 0,-4 0 0,-4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1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24575,'7'0'0,"15"0"0,16 0 0,-5 0 0,24 0 0,-20 0 0,17 0 0,-7 0 0,-6 0 0,-8 0 0,-18 0 0,-3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24575,'0'84'0,"0"1"0,0-1 0,0-2 0,0-3 0,0-33 0,0-41 0,0 2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2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24575,'54'0'0,"3"0"0,0 0 0,2 0 0,-17 0 0,-2 0 0,-12 0 0,-6 0 0,-10 0 0,-4 0 0,-4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2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24575,'59'0'0,"0"0"0,33 0 0,-88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4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21 112 24575,'0'-19'0,"0"3"0,0-5 0,0 5 0,0 3 0,0-3 0,0 8 0,0 6 0,0 12 0,0 15 0,-4 9 0,3 5 0,-9 7 0,9-5 0,-4 5 0,5-13 0,0 6 0,0-16 0,0 4 0,0-11 0,4-3 0,4-1 0,5-4 0,8-4 0,-3 0 0,7-4 0,-3 0 0,0 0 0,4 0 0,-8-4 0,3-4 0,-11 2 0,-3-1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4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24575,'2'0'0,"0"0"0,8 0 0,-3 0 0,-3-3 0,-1-5 0,-3-3 0,-3 2 0,2 3 0,-2 6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44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24575,'2'0'0,"9"0"0,10 0 0,21 0 0,-11 0 0,17 0 0,-31 0 0,1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44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24575,'81'0'0,"-16"0"0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3:4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22 24575,'-97'-10'0,"0"-1"0,46 23 0,-56-18 0,15 11 0,88 34 0,4-6 0,0 0 0,4-2 0,9-11 0,13 12 0,18-11 0,0 5 0,11 0 0,-7-6 0,9 1 0,-9 0 0,1-1 0,-14-1 0,-3 0 0,-9 2 0,-1-2 0,-9 6 0,-1 1 0,-3 3 0,-4 2 0,0-4 0,-5 0 0,0 0 0,0-6 0,-13 11 0,-3-13 0,-13 14 0,-6-7 0,-1-1 0,-3 0 0,-1-10 0,2-1 0,3-5 0,2 1 0,7-5 0,-2-1 0,6-4 0,1 0 0,4 0 0,1-4 0,3 0 0,5-4 0,2 4 0,1-3 0,1 3 0,-2-3 0,1-4 0,-2 3 0,-1-7 0,4 6 0,-3-2 0,6 3 0,-6 1 0,7-1 0,-7 4 0,6 1 0,-2 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0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24575,'0'31'0,"0"-1"0,0 16 0,0 7 0,0-4 0,0 27 0,0 13-751,0-31 0,0 3 751,0 2 0,0 3 0,1 11 0,-2 2 0,-2-8 0,0-1 0,3 10 0,-2-1 0,-8-4 0,0-1 0,9-5 0,-1 0 0,-11 1 0,0-4 0,12-15 0,-1-1-189,-10 7 1,0-3 188,3 27 0,-4 14 0,6-37 0,2-2 0,3 15 0,-4-6 0,-1-3 0,6-13 0,-11 43 0,11-28 0,-4 7 0,0-1 0,4-2 0,-4-12 0,0 4 0,4-6 1472,-4-7-1472,5 5 407,0-10-407,0 10 0,0-11 0,0 11 0,0 3 0,0 0 0,0 6 0,0-8 0,0 7 0,0-4 0,0-2 0,0-2 0,0-10 0,0 4 0,0-6 0,0-6 0,0 4 0,0-9 0,0 4 0,0-10 0,0 3 0,0-4 0,0-3 0,0 1 0,0-7 0,0-1 0,0 0 0,0-5 0,0-2 0,0-2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0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 24575,'97'2'0,"0"1"0,0-1 0,0 1 0,1-1 0,-1 1 0,0-1 0,0 1 0,0-1 0,0 1 0,0-1 0,0 1 0,1-1 0,-1 1 0,0-1 0,0 1 0,0 0 0,0-1 0,0 1 0,0-1 0,1 1 0,3-1 0,-19-1 0,-9 1 0,0-1 0,10 1 0,19 0-469,-30 0 1,12 1 0,11-1 0,9 2 0,7-1 0,7 1 0,4 0 0,4 0 0,1 0 0,0 0-1,-1 0 1,-3 0 0,-4 0 0,-6-1 0,-8 0 0,-8-1 0,-11 0 0,-11 0 0,-14-2-1,-14 0 1,-17-1-1022,1-3 4308,9-2-2818,0-4 1719,6 5-1719,-5-4 0,5 8 0,0-4 6784,16 5-6784,3-5 0,19 4 0,-4-4 0,6-1 0,-20 5 0,16-5 0,-24 6 0,19 0 0,-7 0 0,-8 0 0,-1 0 0,-7 0 0,-7 5 0,-1 0 0,-11 9 0,-2-4 0,-6 3 0,-4-4 0,-6-4 0,-6-1 0,-3-4 0,11 0 0,13 0 0,20 0 0,3 0 0,13 0 0,-6 0 0,1 0 0,21 0 0,-10 0 0,14 0 0,-11 0 0,-21 0 0,3 0 0,-23 0 0,-2 0 0,-12 0 0,-10 0 0,0 0 0,-5 0 0,1 0 0,-1 0 0,1 3 0,-4 5 0,-1 15 0,2 12 0,-4 13 0,9 13 0,-9 9 0,4 9 0,0 8-517,-4-36 0,0 2 517,2 1 0,-1 1 0,-2 7 0,0 2 0,3 8 0,1 1-867,0-3 0,0 1 867,4 12 0,0 2 0,-1-5 0,1 2-1454,3 7 1,1 5 1453,-3-15 0,0 3 0,1-4 0,6 11 0,0 1-719,-4-11 1,-1 5 0,1-5 718,3 11 0,2-2 0,-4-22 0,1 1 0,-1 1 0,0 5 0,-1 2 0,-1-1 0,0-7 0,0-2 0,0 1 0,0 0 0,0 0 0,-2 0-105,0 27 1,0-5 104,1-28 0,0-1 0,-5 13 0,-2-5 1080,7 2-1080,-9 25 2656,4-37-2656,-5-10 2755,0-19-2755,0-10 1342,0-7-1342,0-3 206,-3-4-206,-5-1 0,0-3 0,-7 0 0,-3 0 0,-4 0 0,-5 0 0,-6 0 0,-8 0 0,-1 0 0,-33 0 0,15 0 0,10-3 0,-2 0-756,-38 2 756,29-5 0,-3-1-649,5 3 0,-1 0 649,-18-3 0,-1-1-883,3 1 0,0-1 883,-9-3 0,-2-1-1223,-10 3 0,-2 0 1223,6-2 0,-3-1 0,6 3 0,-5 1 0,6 0 0,-2-1 0,0 0 0,5-2 0,-6 0 0,6 0 0,-5 2 0,1 0 0,17 0 0,-2-3 0,0 1 0,4 0 0,0 0 0,1 0 0,4 0 0,-1-1 0,2 0 0,-25-10 0,1 0-552,3 6 0,1 0 552,0-5 0,1-1-26,7 6 0,4 1 26,12 0 0,1 1 0,-15-1 0,2 3 0,19 7 0,-1 2 0,-23-5 0,1 2 809,-17 6-809,39 0 0,1 0 2104,-45 0-2104,12 0 0,32 0 0,2 0 0,-11 0 0,-13 0 0,8 0 2009,9 0-2009,0 0 1342,9-4-1342,-3 2 802,0-7-802,-3 3 356,8 0-356,-6 1 0,7 5 0,-13-5 0,5 4 0,-5-4 0,10 5 0,-2-5 0,8 4 0,-7-4 0,10 5 0,-4 0 0,6 0 0,2 0 0,-8 0 0,7 0 0,-6 0 0,0 0 0,-10 0 0,5 0 0,-22 0 0,28 4 0,-28 2 0,28 4 0,-34 1 0,33-1 0,-41 1 0,41-5 0,-28-1 0,25 0 0,-12 0 0,5 1 0,0 3 0,8-3 0,5 3 0,3 1 0,2-1 0,-2 1 0,7-1 0,-6 0 0,10-4 0,-4-1 0,10 0 0,1-3 0,5 2 0,-1-3 0,5 0 0,-4 0 0,4 0 0,0 0 0,-3 0 0,2 0 0,1 0 0,-4-7 0,8 2 0,-4-7 0,5 5 0,-1 2 0,1 2 0,2 3 0,2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1872 1 24575,'-20'0'0,"-20"0"0,2 0 0,-28 0 0,16 0 0,-25 0 0,17 0 0,-33 0 0,8 0-804,-14 0 804,46 0 0,-1 0-354,-38 5 354,34-2 0,0 1 0,-22 8 0,14-5 0,2-1 0,4 0 0,4 0 0,0-1 0,-6-3 0,-18 3 0,13-5 0,7 0 0,11 0 789,9 0-789,1 0 369,9 0-369,1 0 0,6 4 0,5-3 0,-1 2 0,5 0 0,0-2 0,8 6 0,-3-3 0,7 3 0,-4 0 0,4 1 0,0-1 0,-3 1 0,2-1 0,-2 4 0,3 2 0,0 7 0,0 7 0,0 2 0,0 8 0,0 18 0,0 6 0,0 31 0,0 0 0,0-36 0,0 1-670,0 1 1,0 1 669,0 8 0,0 2 0,0-1 0,0 1 0,0 9 0,0 1 0,0 1 0,0 0 0,0-1 0,0 1 0,0 10 0,0 1-1111,0-9 0,0 0 1111,0 9 0,0 1 0,0-11 0,0-1 0,0 1 0,0-3-402,-3-7 1,-1-4 401,4-10 0,-1-3 0,-5 3 0,0-3-248,4 27 248,-9 14 0,9-15 0,-3-10 1110,5-9-1110,0-8 2230,0 1-2230,0-7 957,0-1-957,0-8 315,0 1-315,0-6 0,0-5 0,0-2 0,0-12 0,0 6 0,0-11 0,0 3 0,0-1 0,0 2 0,0 3 0,0 6 0,0-4 0,0 3 0,0-4 0,0-1 0,0-3 0,0 2 0,0-7 0,0 3 0,0-3 0,3-1 0,1-2 0,4 1 0,-1-5 0,5 2 0,1-3 0,8 0 0,7 0 0,16 0 0,-8 0 0,33 0 0,-9 0 0,19 0 0,6 0 0,2-5 0,11-3 0,-22 1 0,22-5 0,-37 11 0,24-5 0,-15 6 0,-8 0 0,-1 0 0,-13 0 0,-2 0 0,-12 0 0,-1 0 0,-11 0 0,0 0 0,-10 0 0,0 3 0,-5-2 0,1 2 0,-1-3 0,1 0 0,-1 0 0,1 0 0,-1 0 0,0 0 0,0 0 0,0 0 0,0 0 0,0 0 0,0 0 0,0 0 0,1 0 0,-1 0 0,0 0 0,1 0 0,-1 0 0,4 0 0,2 0 0,4 0 0,-1 0 0,1-4 0,-4 4 0,2-4 0,-6 4 0,2 0 0,-3 0 0,-4-3 0,-1-1 0,-3 0 0,0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49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24575,'64'4'0,"-20"0"0,5-4 0,3 0 0,20 0 0,15 0 0,-1 0 0,1 0 0,-21 0 0,8 0 0,-25 0 0,6 0 0,-15 0 0,-19 0 0,-9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400 113 24575,'0'-15'0,"0"-1"0,0 4 0,0-4 0,0 7 0,0-3 0,0 1 0,-7 6 0,-2-7 0,-13 11 0,4-2 0,-8 3 0,8 0 0,-14 0 0,8 0 0,-9 8 0,6 2 0,-1 8 0,5 4 0,1 2 0,-1-1 0,8 3 0,-2-7 0,9-2 0,0-5 0,3-1 0,2-2 0,3 3 0,0-1 0,0-2 0,0 2 0,0 0 0,0-2 0,4 6 0,4-6 0,10 3 0,-1-3 0,10 0 0,-5-1 0,1 1 0,3 0 0,-8 0 0,7-1 0,-7 1 0,3-1 0,-5 0 0,-3 0 0,7 1 0,-10-1 0,15 1 0,-15-2 0,10 2 0,-7-1 0,-1 0 0,0 0 0,-5-4 0,1-1 0,0 1 0,-4 0 0,-1 3 0,-3 1 0,0 3 0,0 7 0,0-1 0,0 10 0,0-5 0,0 6 0,0-6 0,-7 0 0,1-6 0,-6 1 0,0-4 0,-1 3 0,-4-7 0,-10 3 0,3-3 0,-15 1 0,5-5 0,-6 0 0,6-5 0,-5 0 0,10 0 0,1 0 0,6-4 0,6-1 0,3-6 0,1 2 0,8-7 0,-3 8 0,6-4 0,-2 5 0,3 0 0,0-1 0,0-14 0,0 15 0,0-11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24575,'76'4'0,"0"0"0,1 0 0,1-1 0,5-3 0,-9-4 0,10-2 0,1-1 0,-8 1-2229,17 1 0,-3-2 2229,-9-1 0,5-3 0,-5 2 0,11 1 0,-6 1 0,-12 2 0,-1 0-284,6-3 0,-1 2 284,-8 5 0,-4 2 390,-14-1 0,-2 0-390,1 0 0,-3 0 0,15 0 0,0 0 0,-11 0 2120,-23 0-2120,-3 0 1697,-15 0-1697,0 0 429,-4-8-429,-4-6 0,0 16 0,-4 13 0,0 34 0,0 6 0,0 13 0,0-13 0,0 13 0,0 20-760,0-34 1,0 3 759,0 11 0,0 2 0,0 4 0,0 1 0,0-2 0,0 1 0,0 5 0,0 1 0,0 0 0,0 1-1065,0 5 0,0 0 1065,0 1 0,0-2 0,0-2 0,0-4-434,0-16 1,0-2 433,0 5 0,0-2 0,0 27 0,0-33 0,0-1-279,0 32 279,0 4 0,0-29 0,0 12 1256,0-27-1256,0 10 2144,0-18-2144,0 5 1036,0-6-1036,0-6 359,0-1-359,0-6 0,0 1 0,0-1 0,0 6 0,0-5 0,0 5 0,0-5 0,0 5 0,0 1 0,0 0 0,0 4 0,0-3 0,0 4 0,0-4 0,3-3 0,-2-9 0,7 2 0,-7-11 0,3 7 0,-4-13 0,0 4 0,0-1 0,0-2 0,0 2 0,0-3 0,0-1 0,0 1 0,0-1 0,0 1 0,0-1 0,0 5 0,0 1 0,0 3 0,0 1 0,0 4 0,0 2 0,0 4 0,0-5 0,0 5 0,5-5 0,-4 1 0,3 3 0,0-4 0,-3 6 0,3-6 0,0 5 0,-3-10 0,3 5 0,0-6 0,-4 1 0,4-5 0,-4 0 0,0-4 0,0-1 0,0 1 0,0-1 0,0 1 0,0-1 0,0 1 0,0-1 0,0 1 0,0-1 0,0 0 0,0 0 0,0 0 0,-7-3 0,-3 3 0,-6-6 0,-11 3 0,-9 1 0,-12-4 0,-13 4 0,-9-5 0,-9 0 0,7 0 0,-11 0 0,11 0 0,-7 0 0,-6 0 0,13 0 0,2 0 0,2 0 0,19 0 0,-11 0 0,19 0 0,-5 0 0,6 0 0,5 0 0,2 0 0,6 0 0,-1 0 0,6 0 0,0 0 0,5 0 0,1 0 0,-1 0 0,0 0 0,4 0 0,-2 0 0,6 0 0,-7 0 0,8 0 0,-8 0 0,3 0 0,0 0 0,-2 0 0,6 0 0,-7 0 0,8 0 0,-4 0 0,4 3 0,-3-2 0,2 6 0,-3-3 0,5 0 0,-1 3 0,0-3 0,1 3 0,-1 1 0,-4-4 0,4 3 0,-4-3 0,4 0 0,1-1 0,-1-3 0,4 4 0,-3-3 0,6 2 0,-2-3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98 212 24575,'0'26'0,"0"2"0,0 25 0,0 3 0,0 21 0,0-24 0,0 12 0,0-16 0,0-5 0,0 2 0,0-23 0,0-6 0,0-5 0,0-5 0,-3-12 0,-2-12 0,-5-22 0,-6-15 0,4-9 0,-4 7 0,3-36 0,3 43 0,2-43 0,4 36 0,4-1 0,0 4 0,0 19 0,0 1 0,0 10 0,0 6 0,0 5 0,0 4 0,6 4 0,3 1 0,12 3 0,6 0 0,1 0 0,4 0 0,1 0 0,1 4 0,5 6 0,1 1 0,0 4 0,0-5 0,0-1 0,-1 1 0,-4 0 0,3 0 0,-9-1 0,4 0 0,-11 0 0,0 4 0,-6 0 0,-3 3 0,-1 1 0,-3-1 0,-1 6 0,-3 1 0,-1 4 0,-4 0 0,0 1 0,0-1 0,0 6 0,0-4 0,-9 9 0,-2-4 0,-13 2 0,-8-1 0,-5-4 0,-5-4 0,1-2 0,-5-4 0,-2-5 0,-6 0 0,6-6 0,-4-4 0,10-2 0,2-4 0,1 0 0,15 0 0,-3 0 0,14 0 0,2 0 0,3 0 0,4 0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653 291 24575,'-32'0'0,"-60"0"0,17 0 0,21 0 0,2 0 0,-10 0 0,12 0 0,-8 4 0,11-3 0,9 3 0,5-4 0,10 0 0,6 4 0,6-4 0,7 7 0,0-3 0,4 7 0,0 6 0,0 5 0,0 23 0,0-1 0,0 5 0,0 4 0,6 25-679,-3-9 1,2 3 678,1-12 0,1 1 0,1 16 0,0 5 0,-3-17 0,0 4 0,0-4 0,-1 11 0,1 0 0,0-6 0,0 4 0,-1-5 0,-3 2 0,0-2 0,6 27 0,0 1 0,-5-16 0,-2-3 0,4-10 0,-1-1 0,1 4 0,-1-4 0,4 27-433,-3-19 1,0-2 432,6 9-225,-9-22 0,0-3 225,3 2 0,0 11 0,-3-17 1263,3-16-1263,-4-4 905,0-12-905,0-4 504,0-6-504,4-3 0,-4-1 0,7 0 0,-3 1 0,4 3 0,-1-3 0,4 7 0,2-2 0,3 7 0,1-3 0,4 5 0,2-9 0,19 10 0,8-11 0,40 8 0,-7-8-668,-25-5 0,4-1 668,2 1 0,1 0-1242,15 1 1,3 0 1241,9-3 0,3-2-900,-22 0 1,2 0-1,-1-1 900,-2-2 0,0 0 0,0 0 0,7 0 0,0 0 0,1 0 0,-2 0 0,0 0 0,3 0-927,18 0 1,4 0 0,-5 0 926,-23 0 0,-4 0 0,4 0 0,24-1 0,5 1 0,-8 1 0,3 2 0,-4 1-421,-21-1 0,2 0 1,-2 1 420,-3 1 0,0 0 0,-3 1 178,25 2 0,-2 0-178,-4 0 0,-2 0 0,-6-1 0,-1 1 0,-4-1 0,0 1 0,-5-1 0,0 0 667,0-2 0,-2-2-667,-7 1 0,-3-2 2668,35-2-2668,-1 0 0,-19 0 0,7 0 0,-2 0 0,-7 0 2940,-1 0-2940,0 5 0,-6-3 1880,-3 8-1880,1-4 1073,-7 5-1073,14 0 308,-12 0-308,11 5 0,-11-4 0,-1 9 0,-3-9 0,-11 2 0,5-4 0,-11 0 0,-3-1 0,-13-4 0,-3-1 0,-12-7 0,6 2 0,15-2 0,11 3 0,18 0 0,14 0 0,-3 0 0,20 0 0,1 0-1157,11 0 1157,-41 0 0,2 0 0,5 0 0,1 0 0,-1 0 0,1 0 0,14 0 0,0 0 0,-10 0 0,0 0 0,11 0 0,0 0-1131,-1-1 1,0 2 1130,2 2 0,1 1 0,5-1 0,0 2 0,-1 5 0,0 3 0,-3-2 0,-3 1-740,-22-2 0,1 2 740,24 6 0,-4 0-507,-9-3 507,-2 2 0,-1 0 0,-2 1 902,6 5-902,-15-6 2118,-15-2-2118,-16-10 1718,-8-1-1718,4-4 667,18 0-667,16 0 0,15 0 0,1-10 0,-1 2 0,8-15 0,2 10-789,-24 0 1,4 0 788,6 2 0,2 0 0,13-1 0,2 0 0,-2-3 0,1 1 0,3 5 0,-2 1 0,-6 0 0,-2 1 0,-1 3 0,0 1 0,1 3 0,-2 0 0,-8 0 0,1 0 0,8 0 0,0 0 0,-9 0 0,0 0 0,9-1 0,0 2 0,-8 5 0,-2 1-338,-11-4 0,0 2 338,2 6 0,1 3 0,2-3 0,-2-1 0,28 10 0,-22-9 0,-2-2 0,6 3-60,14-1 60,-2 1 0,-15-1 0,-7-4 0,-15-2 1515,-7-5-1515,-15 0 731,7 0-731,-12 0 67,9 0-67,-6 0 0,1 0 0,0 0 0,-1 0 0,6 0 0,-5 0 0,10 0 0,-5-4 0,11 3 0,-5-3 0,5-1 0,0 4 0,-4-7 0,9 3 0,-10 0 0,5-4 0,-6 4 0,1-4 0,-6 0 0,0 0 0,-6-3 0,1 3 0,-4-3 0,2 3 0,-6 2 0,2-1 0,-3-4 0,0 4 0,0-13 0,1 3 0,0-15 0,1-8 0,0-7 0,2-20 0,-6-5-665,-1-22 665,-5-2-656,0 40 0,0-1 656,0-5 0,0-1 0,0-9 0,0-4-1242,0-8 0,0-3 1242,0-4 0,0-2 0,0-4 0,0 0 0,0 28 0,0 0 0,0 0 0,0 1 0,0-1 0,0 0 0,0-4 0,0-2 0,0 1 0,0 1 0,0 0 0,0 1 0,0 4 0,0 1 0,0 4 0,0-12 0,0 4-473,0-6 0,0 5 473,6-20-50,-5 34 0,0 1 50,4-29 1062,0 16-1062,-4 17 2486,4 7-2486,-1 13 1163,-3 6-1163,3 2 796,0 3-796,-3-4 0,3-1 0,-4-5 0,0 4 0,0-9 0,0 4 0,4-1 0,-3-3 0,3 14 0,-4-3 0,0 10 0,0 4 0,0 2 0,0 3 0,-6 4 0,-3 1 0,-11 11 0,-16 14 0,-3 17 0,-10-4 0,-8 15 0,7-26 0,-20 10 0,8-16 0,-1-7 0,3-6 0,12-5 0,7 0 0,3 0 0,14 0 0,-8-4 0,14-1 0,1 0 0,1-2 0,7 6 0,-2-3 0,3 4 0,1 0 0,2 0 0,2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6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24575,'2'0'0,"14"0"0,18 0 0,14 0 0,13 0 0,1 0 0,14 0 0,3 0 0,-14 0 0,17 0 0,-24 0 0,12 0 0,-2 0 0,-19 0 0,4 0 0,-24 0 0,3 0 0,-14 0 0,-1 0 0,-6 0 0,-4 0 0,-2 0 0,-2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7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24575,'31'8'0,"-1"-2"0,-1 16 0,-2-6 0,2 3 0,-1 4 0,5-12 0,-8 11 0,7-16 0,-18 5 0,6-10 0,-15 6 0,6-3 0,-7 3 0,4-3 0,-4 3 0,-1-3 0,-3 3 0,0 1 0,-3-1 0,-10 1 0,-6 5 0,-9-3 0,6 7 0,-5-3 0,10-1 0,-5 3 0,9-7 0,-2 3 0,6-4 0,1-1 0,1-2 0,3-2 0,0-3 0,1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8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24575,'2'0'0,"14"0"0,18 0 0,21 0 0,7 0 0,7 0 0,8 0 0,11 0 0,9 0 0,-21 0 0,6 0 0,-18 0 0,0 0 0,5 0 0,-22 0 0,-6 0 0,-13 0 0,-7 0 0,-8 0 0,-2 0 0,-3 0 0,-1 0 0,-3 0 0,-1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9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24575,'49'31'0,"1"0"0,3 3 0,16 5 0,-53-34 0,-3-2 0,-1 1 0,-5-4 0,-6 4 0,-11 0 0,-8 5 0,-10 5 0,-6 10 0,4 1 0,-6 6 0,6-1 0,6-6 0,2-2 0,9-5 0,1-5 0,4 0 0,4-4 0,-3-4 0,0-1 0,2-3 0,-2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9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24575,'7'0'0,"14"0"0,11 0 0,16 0 0,12 0 0,3 0 0,22 0 0,-24 0 0,21 0 0,-27 0 0,15 0 0,-8 0 0,-8 0 0,-13 0 0,-8 0 0,-15 0 0,-1 0 0,-10 0 0,1 0 0,-4 0 0,-1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0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24575,'77'11'0,"0"-1"0,-20-7 0,-8 2 0,-6 13 0,-36-17 0,-3 9 0,-1-1 0,-7 11 0,-5 3 0,-5 4 0,-11 7 0,5-5 0,-4 5 0,9-6 0,-1-6 0,6 0 0,-2-10 0,4 0 0,1-8 0,-10-1 0,11-3 0,-6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0:50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378 112 24575,'-8'-17'0,"-4"1"0,-1-1 0,-4-4 0,1 7 0,-12-4 0,9 14 0,-13-1 0,9 5 0,-4 0 0,0 0 0,-5 0 0,12 13 0,-11 3 0,15 17 0,-9 9 0,9-1 0,5 5 0,7-6 0,4-2 0,0-4 0,0-9 0,0-7 0,4-3 0,18-6 0,-1 0 0,21-5 0,-8-4 0,6 0 0,0-4 0,1-12 0,-11 0 0,2-7 0,-14 6 0,-1 0 0,-6 4 0,-3 2 0,0 3 0,-1 1 0,-3 12 0,-1 6 0,-3 18 0,-4 12 0,2 6 0,-2 16 0,4-13 0,0 27 0,0-25 0,0 21 0,0-19 0,0-3 0,0-12 0,0-6 0,0-16 0,0 0 0,0-10 0,9-3 0,7-14 0,21-17 0,-4-6 0,22-22 0,-14 9 0,17-9 0,-12 6 0,4 4 0,-10 9 0,-4 5 0,-8 4 0,-6 8 0,-5 1 0,-5 7 0,0 3 0,-8 3 0,0 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24575,'5'0'0,"12"0"0,20 0 0,10 0 0,30 0 0,-11 0 0,-15 0 0,-1 0 0,10 0 0,39 0 0,-39 0 0,26 0 0,-24 0 0,-1 0 0,-19 0 0,-3 0 0,-16 0 0,-2 0 0,-8 0 0,-2 0 0,-3-8 0,-4 6 0,0-5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24575,'71'25'0,"0"0"0,1-1 0,-19-8 0,-43-16 0,8 0 0,-14 3 0,-1 5 0,-3 9 0,-8 6 0,-8 15 0,-5-2 0,-9 16 0,2 3 0,1-6 0,-1 10 0,8-18 0,-1 5 0,7-16 0,0-3 0,6-11 0,3-3 0,1-2 0,1-6 0,-1-2 0,-4-15 0,3 9 0,1-10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9:23.56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1368 318 24575,'-20'0'0,"0"0"0,-8 0 0,-10 0 0,0 0 0,-5 0 0,-1 0 0,-1 0 0,-8 0 0,1 0 0,-1 6 0,0-5 0,-6 5 0,12-6 0,-11 0 0,4 0 0,7 0 0,1 0 0,12 0 0,4 0 0,0 0 0,-5 0 0,17 0 0,-9 0 0,15 0 0,-8 0 0,8 0 0,-9 0 0,10 0 0,-4 0 0,5 0 0,0 0 0,0 0 0,0 0 0,0 0 0,0 0 0,0 0 0,0 4 0,0-2 0,0 2 0,0 0 0,1-3 0,-1 4 0,0-5 0,1 0 0,-1 0 0,0 0 0,1 0 0,-1 0 0,0 0 0,0 0 0,0 0 0,5 4 0,1 1 0,4 4 0,0 1 0,0 0 0,0 0 0,4 0 0,2 0 0,3-1 0,1 1 0,6 1 0,-5 4 0,10-3 0,-4 4 0,5 0 0,-5-4 0,3 4 0,-3-6 0,0 6 0,-2-4 0,-4 3 0,-1-5 0,0 0 0,0 0 0,-1-5 0,-3 4 0,3-8 0,-4 3 0,5-4 0,-5 5 0,4-4 0,-8 8 0,7-8 0,-11 3 0,-2-4 0,-11 0 0,0 0 0,-11-5 0,9-6 0,-11-2 0,7-8 0,0 9 0,0-9 0,5 4 0,1-5 0,0 4 0,3-2 0,2 8 0,2-4 0,8 6 0,-8 0 0,8 0 0,-4 0 0,1 4 0,3-2 0,-8 7 0,8-8 0,-8 4 0,8-5 0,-7 0 0,7 1 0,-8-1 0,8 0 0,-3 1 0,-1-1 0,4 1 0,-3-1 0,-1 1 0,0-1 0,-4 1 0,4-1 0,-4 0 0,4 0 0,-1 1 0,2 0 0,4-1 0,0 0 0,10 0 0,8-1 0,12-6 0,6-2 0,0 0 0,0-4 0,0 4 0,0 0 0,-6 2 0,-2 6 0,-6 0 0,-5 0 0,-2 0 0,-5 6 0,0 0 0,0 5 0,0-4 0,-5 3 0,0-4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1:47.60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1368 318 24575,'-20'0'0,"0"0"0,-8 0 0,-10 0 0,0 0 0,-5 0 0,-1 0 0,-1 0 0,-8 0 0,1 0 0,-1 6 0,0-5 0,-6 5 0,12-6 0,-11 0 0,4 0 0,7 0 0,1 0 0,12 0 0,4 0 0,0 0 0,-5 0 0,17 0 0,-9 0 0,15 0 0,-8 0 0,8 0 0,-9 0 0,10 0 0,-4 0 0,5 0 0,0 0 0,0 0 0,0 0 0,0 0 0,0 0 0,0 0 0,0 4 0,0-2 0,0 2 0,0 0 0,1-3 0,-1 4 0,0-5 0,1 0 0,-1 0 0,0 0 0,1 0 0,-1 0 0,0 0 0,0 0 0,0 0 0,5 4 0,1 1 0,4 4 0,0 1 0,0 0 0,0 0 0,4 0 0,2 0 0,3-1 0,1 1 0,6 1 0,-5 4 0,10-3 0,-4 4 0,5 0 0,-5-4 0,3 4 0,-3-6 0,0 6 0,-2-4 0,-4 3 0,-1-5 0,0 0 0,0 0 0,-1-5 0,-3 4 0,3-8 0,-4 3 0,5-4 0,-5 5 0,4-4 0,-8 8 0,7-8 0,-11 3 0,-2-4 0,-11 0 0,0 0 0,-11-5 0,9-6 0,-11-2 0,7-8 0,0 9 0,0-9 0,5 4 0,1-5 0,0 4 0,3-2 0,2 8 0,2-4 0,8 6 0,-8 0 0,8 0 0,-4 0 0,1 4 0,3-2 0,-8 7 0,8-8 0,-8 4 0,8-5 0,-7 0 0,7 1 0,-8-1 0,8 0 0,-3 1 0,-1-1 0,4 1 0,-3-1 0,-1 1 0,0-1 0,-4 1 0,4-1 0,-4 0 0,4 0 0,-1 1 0,2 0 0,4-1 0,0 0 0,10 0 0,8-1 0,12-6 0,6-2 0,0 0 0,0-4 0,0 4 0,0 0 0,-6 2 0,-2 6 0,-6 0 0,-5 0 0,-2 0 0,-5 6 0,0 0 0,0 5 0,0-4 0,-5 3 0,0-4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2:10.822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 24575,'7'0'0,"14"0"0,11 0 0,16 0 0,12 0 0,3 0 0,22 0 0,-24 0 0,21 0 0,-27 0 0,15 0 0,-8 0 0,-8 0 0,-13 0 0,-8 0 0,-15 0 0,-1 0 0,-10 0 0,1 0 0,-4 0 0,-1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2:10.82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24575,'77'11'0,"0"-1"0,-20-7 0,-8 2 0,-6 13 0,-36-17 0,-3 9 0,-1-1 0,-7 11 0,-5 3 0,-5 4 0,-11 7 0,5-5 0,-4 5 0,9-6 0,-1-6 0,6 0 0,-2-10 0,4 0 0,1-8 0,-10-1 0,11-3 0,-6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01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1307 24575,'3'-11'0,"1"2"0,4 5 0,3 0 0,2-8 0,3-1 0,1-4 0,5-6 0,2-1 0,7-12 0,1-1 0,0-6 0,0-5 0,0 4 0,10-26 0,-13 22 0,6-21 0,-9 21 0,-3-13 0,4 6 0,-5-6 0,-5 7 0,3 0 0,-8 0 0,3 0 0,-4 0 0,-5 6 0,-1-4 0,-5 10 0,0 2 0,0 7 0,0 10 0,0 1 0,0 10 0,0 0 0,0 4 0,-3 4 0,-2 1 0,-2 3 0,-1 0 0,0 0 0,1 0 0,-1 0 0,-4 3 0,-1 11 0,-5 4 0,4 10 0,-3-1 0,2 6 0,-5 1 0,5 6 0,0 6 0,5-4 0,-1 10 0,5-11 0,2 11 0,4-4 0,0-1 0,0 5 0,0-4 0,0 0 0,0 4 0,0-4 0,0-1 0,0 5 0,0-10 0,0 4 0,0-6 0,4-1 0,-3-4 0,8-2 0,-8-11 0,6 0 0,-6-10 0,3 0 0,-4-5 0,0 1 0,3-4 0,1-1 0,3-3 0,1-3 0,0-16 0,5-1 0,2-18 0,4 3 0,1-5 0,0 1 0,-1 4 0,-4 2 0,1 10 0,-6 2 0,2 4 0,-4 4 0,0 5 0,-4 1 0,3 6 0,-3-2 0,3 3 0,0 0 0,-3 8 0,-1 6 0,-3 8 0,0 11 0,0-4 0,0 4 0,0-11 0,0 4 0,0-12 0,0 3 0,0-10 0,0 1 0,0-1 0,3-3 0,1-4 0,4-13 0,-4-5 0,4-5 0,-3-3 0,3 3 0,6-4 0,-4-1 0,3 6 0,-1 0 0,-3 5 0,7 1 0,-7 3 0,3-3 0,-5 7 0,1 1 0,0 1 0,-1 6 0,1-2 0,-1 3 0,0 0 0,-3 3 0,3 10 0,-6 5 0,3 10 0,-4 5 0,0-5 0,4 5 0,-3 0 0,3-9 0,1 8 0,-4-14 0,3-1 0,-4-5 0,3-5 0,-2 1 0,2-1 0,-3-3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24575,'25'0'0,"21"0"0,12 0 0,-8 0 0,4 0-2281,2 0 0,6 0 2281,13 0 0,9 0 0,-2 0-1099,-14 0 0,-3 0 0,6 0 1099,5 0 0,5 0 0,3 0 0,-5 0 0,10 0 0,-3 0 0,2 0 0,-12 0 0,2 0 0,1 0 0,0 0-419,4 0 0,0 0 0,0 0 0,1 0 419,0 0 0,1 0 0,-1 0 0,-1 0 0,15 0 0,-3 0 0,1 0 0,5 0 0,0 0 0,-3 0-705,-13 0 1,-2 0 0,0 0 704,5 0 0,1 0 0,0 0 0,2 0 0,1 0 0,-3 0-189,-10 0 1,-3 0-1,0 0 189,0 0 0,1 0 0,-2 0 306,-4 0 1,-2 0 0,0 0-307,30 0 0,-2 0 0,-4 0 0,-4 0 0,-19 0 0,-3 0 932,6 0 0,-2 0-932,-17 0 0,0 0 0,8 0 0,4 0 0,16 0 0,-3 0 0,17 0 0,-13 0 0,0 0 0,10 0 0,-36 0 0,3 0 0,7 4 0,-1 0 0,-10-3 0,-2 0 0,1 3 0,3 0 0,20-3 0,-3-2 2219,11 1-2219,-22 0 0,1 0 0,23 0 0,-5 0 0,8 0 0,1 7 0,-10 1 0,-10 6 2811,-4 0-2811,-5 0 0,8 0 2262,-8 0-2262,6 0 1502,-7-1-1502,9 2 0,0-1 0,0-6 636,-8 4-636,6-11 0,-6 5 0,-1-6 0,7 6 0,-15-4 0,7 4 0,-9 0 0,1-5 0,-1 11 0,9-4 0,-7-1 0,7 5 0,-9-5 0,0 6 0,-7 0 0,6 0 0,-6 0 0,0-1 0,6 1 0,-13-1 0,5 1 0,-7-1 0,0 0 0,0 0 0,0 0 0,0 0 0,-6-1 0,5 1 0,-12-1 0,12 1 0,-12-5 0,5 3 0,-6-9 0,0 4 0,0-5 0,-5 0 0,3 0 0,-3 0 0,0 0 0,-2 0 0,0 5 0,-4-4 0,5 4 0,-6-5 0,0 0 0,-1 4 0,1-3 0,0 4 0,0-1 0,-4 1 0,-6 1 0,-17-2 0,9-4 0,-8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 24575,'3'0'0,"11"10"0,14 4 0,7 10 0,1 0 0,9 8 0,-12-7 0,12 14 0,-21-15 0,6 12 0,-8-13 0,1 5 0,-6-11 0,-1 3 0,-6-3 0,-4 0 0,-1-2 0,-5-5 0,0-1 0,0 1 0,0 0 0,-5 5 0,-12-3 0,-2 9 0,-16-2 0,5 4 0,-7 8 0,0-5 0,-1 4 0,-7 3 0,6-7 0,-6 6 0,15-9 0,-5 1 0,12-7 0,0 0 0,2-7 0,14 0 0,-7 1 0,8-1 0,1-1 0,0 1 0,5-5 0,0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24575,'22'88'0,"0"0"0,-1-10 0,1-4 0,4-7 0,-2-6 0,4 19 0,-4-14 0,0-2 0,-6-10 0,-4-17 0,3-3 0,-11-10 0,4-1 0,-5-8 0,1-5 0,2-9 0,4-14 0,7-26 0,8-17 0,10-34-494,-17 43 0,0-1 494,4-9 0,1 0 0,-5 9 0,-1 0 0,4-1 0,-1-1 0,-2 4 0,0 0-280,18-39 280,0-6 0,-11 28 0,0 10 0,-8 16 0,-3 8 0,-5 12 973,-1 2-973,0 9 0,-5 2 0,-1 4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24575,'-4'6'0,"20"-2"0,30-4 0,-5 0 0,24 0 0,-24 0 0,37 0 0,-21 0 0,13 0 0,-18 0 0,1 0 0,-14 0 0,-4 0 0,-18 0 0,-2 0 0,-5 0 0,-1 0 0,-3 0 0,-2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24575,'28'0'0,"9"0"0,-13 0 0,8 0 0,-10 0 0,0 0 0,0 0 0,5 5 0,-9 1 0,4 0 0,-12 3 0,-1-4 0,-3 5 0,-2-1 0,-4 1 0,-5-1 0,-12 7 0,-1 1 0,-17 7 0,5-1 0,-6-4 0,6 3 0,2-10 0,11 4 0,-4-5 0,14-1 0,-7 0 0,13-1 0,-4 1 0,5-5 0,0-1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24575,'88'0'0,"-8"0"0,-28 0 0,1 0 0,-8 0 0,-2 0 0,1 0 0,-13 0 0,5 0 0,-20 0 0,-1 0 0,-10 0 0,-1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24575,'75'27'0,"0"-1"0,-9-3 0,-16-1 0,-36-8 0,-13-3 0,3 4 0,-4-5 0,0 5 0,0 1 0,0 0 0,0-2 0,0 2 0,-4-5 0,-7 10 0,-12-9 0,-2 15 0,-10-7 0,3 16 0,2-11 0,-1 11 0,9-13 0,-1 6 0,6-13 0,1 0 0,11-7 0,-4 1 0,8-12 0,-4 4 0,5-10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24575,'65'5'0,"1"-1"0,-10-4 0,11 0 0,-20 0 0,22 0 0,-22 0 0,5 0 0,-16 0 0,-12 0 0,3 0 0,-16 0 0,4 0 0,-9 0 0,-2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24575,'72'0'0,"0"0"0,1-1 0,-12 2 0,-25 10 0,-4 1 0,-10 5 0,-13-7 0,-4-1 0,1-4 0,-2 5 0,-4 12 0,0 2 0,-11 12 0,-9 2 0,-6-2 0,-4-5 0,12 4 0,-3-12 0,8 0 0,2-7 0,2-6 0,4-5 0,-11-1 0,10-4 0,-4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24575,'-32'0'0,"21"0"0,50 0 0,17 0 0,-1 0 0,22 0 0,-28 0 0,29 0 0,-31 0 0,12 0 0,-27 0 0,3 0 0,-18 0 0,-2 0 0,-5 0 0,0 0 0,-4 0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02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8 24575,'-3'-4'0,"-5"1"0,-5 3 0,-8 0 0,-2 0 0,-5 0 0,1 0 0,0 8 0,-1-6 0,5 13 0,2-13 0,8 9 0,-3-10 0,11 6 0,-6-7 0,10 7 0,-2-3 0,3 3 0,0 5 0,0 0 0,0 10 0,0 0 0,0 11 0,0 2 0,5 25 0,2-9 0,4 25 0,1-6 0,0 9-587,0 8 587,1 8 0,0 2 0,-1 1 0,-4-11 0,-2-31 0,0 1 0,1 28 0,-4-24 0,2 1 0,6 35 0,-10 1 0,10-18 0,-10 3 0,9-11 0,-3 8-144,0-3 144,-2-8 0,-5 1 0,0-8 0,0-1 0,0-14 0,0 0 583,0-8-583,0-4 148,0-3-148,0-9 0,0-2 0,0-8 0,0 3 0,0-8 0,0 4 0,0-5 0,3-3 0,1-1 0,12-3 0,-2 0 0,12 0 0,-4 0 0,11 0 0,-4 0 0,10 0 0,-5 0 0,0 0 0,-1 0 0,-6 0 0,1 0 0,-6 0 0,0 0 0,-10 0 0,0 0 0,-5 0 0,1 0 0,-4 0 0,0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0 24575,'76'17'0,"1"0"0,-8-7 0,-18 2 0,-35 5 0,-12-5 0,-9 15 0,-13-3 0,-10 20 0,-10-9 0,-5 19 0,2-5 0,0 0 0,2-9 0,7-10 0,9-7 0,7-6 0,6-2 0,4-5 0,-3 0 0,4-5 0,-5 0 0,5-5 0,0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118 182 24575,'-5'4'0,"1"-7"0,4 2 0,0-9 0,0 0 0,0-5 0,0 5 0,-4 0 0,-2 5 0,-4 5 0,0 0 0,0 0 0,0 10 0,-1 2 0,5 17 0,-4-6 0,9 5 0,-4-6 0,5-5 0,0-2 0,0-5 0,0 0 0,0 0 0,9-5 0,3 0 0,9-5 0,1 0 0,-5-5 0,-2 0 0,-5-1 0,0-3 0,0 4 0,-5-11 0,0 5 0,-5-5 0,0 1 0,0 4 0,0-10 0,0 10 0,0-5 0,-5 11 0,0 1 0,-5 4 0,0 0 0,-5 0 0,3 0 0,-3 4 0,4 7 0,1 5 0,3 6 0,3-5 0,-1-2 0,4-5 0,-4 0 0,5 0 0,0 0 0,5-5 0,12 0 0,1-5 0,10 0 0,-6 0 0,0 0 0,-6-5 0,0-6 0,-5-5 0,-1-1 0,1-4 0,-5 4 0,-2 1 0,-4-5 0,0 9 0,0-8 0,-4 13 0,-7-8 0,-6 14 0,-5-4 0,-6 5 0,4 0 0,-4 0 0,6 0 0,5 0 0,-4 5 0,9 6 0,1 6 0,1 5 0,9-6 0,-4 5 0,5-5 0,0 1 0,0-2 0,0-5 0,5 0 0,0 0 0,10-4 0,2-2 0,5-4 0,0 0 0,-5 0 0,-2 0 0,-5 0 0,5-10 0,-3-2 0,4-10 0,-10-7 0,-1 0 0,-5-1 0,0-5 0,0 11 0,0-4 0,0 6 0,0 5 0,0 2 0,-5 5 0,0 4 0,0 2 0,1 4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5418 1 24575,'-85'0'0,"0"0"0,-1 0 0,1 0 0,0 0 0,18 0 0,-2 0 0,-4 0 0,-21 0 0,-10 0 0,2 0 0,12 0 0,24 0 0,-21 0 0,31 0 0,4 0 0,1 0 0,28 0 0,-6 0 0,7 0 0,0 0 0,0 0 0,0 0 0,0 0 0,0 0 0,5 0 0,-4 0 0,4 5 0,-5-4 0,0 4 0,0 0 0,-6-4 0,4 4 0,-4 0 0,6-4 0,0 4 0,5-5 0,-4 0 0,4 0 0,-5 0 0,0 0 0,-6 0 0,4 5 0,-4-4 0,-1 4 0,6-5 0,-12 5 0,5-4 0,0 5 0,-5-6 0,12 5 0,-12-4 0,11 9 0,-4-9 0,0 4 0,4 0 0,-4-4 0,6 9 0,5-9 0,-4 9 0,4-9 0,-5 9 0,0-9 0,0 9 0,0-9 0,0 4 0,5-5 0,-4 5 0,10-4 0,-4 4 0,-1 0 0,5-4 0,-5 4 0,6-1 0,0-3 0,-5 4 0,3-1 0,-3-3 0,-1 8 0,0-3 0,-6 1 0,5 2 0,-4-3 0,4 4 0,-5 1 0,-6 1 0,4-1 0,-10 1 0,10-1 0,-11 6 0,5 1 0,-6 1 0,6 3 0,-5-4 0,5 0 0,1 4 0,0-10 0,7 4 0,0-5 0,0 5 0,0-4 0,0 4 0,0-5 0,-1 0 0,1 0 0,6 0 0,-5-1 0,4 1 0,-11 0 0,4 0 0,-10 1 0,10-1 0,-11 1 0,12-1 0,-12 1 0,12-1 0,-12 1 0,11 4 0,-10-3 0,10 8 0,-11-2 0,12-2 0,-12 5 0,11-4 0,-10 0 0,4 4 0,-7-3 0,1 5 0,6-1 0,-4 1 0,4-1 0,0 0 0,-5-5 0,5 4 0,0-4 0,-4 0 0,10 3 0,-11-8 0,12 8 0,-12-2 0,11 3 0,-10 2 0,9 4 0,-10-3 0,11 4 0,-5-6 0,7-1 0,0 0 0,0-1 0,-6 2 0,9 0 0,-8-1 0,10 0 0,-6 0 0,1 0 0,0-5 0,5 4 0,-4-4 0,4 5 0,-5-5 0,0 4 0,0-9 0,0 9 0,5-10 0,-4 10 0,4-4 0,1-1 0,-5 5 0,10-10 0,-5 4 0,6-5 0,0 0 0,0 5 0,-1-3 0,1 3 0,-1 0 0,1-4 0,0 4 0,0-5 0,-1 6 0,1-5 0,0 4 0,-1 0 0,0 2 0,0 5 0,0 6 0,0-5 0,-7 11 0,5-4 0,-4 6 0,5 0 0,-6 0 0,5 0 0,-5 0 0,6 0 0,-5 0 0,4-6 0,1-2 0,3-12 0,7 5 0,-7-10 0,8 4 0,-3-5 0,0-4 0,3 3 0,-8-4 0,4 5 0,-1-1 0,2-4 0,4-1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24575,'94'3'0,"-1"0"0,0 1 0,-11-4 0,-4 0 0,-18 2 0,-11 8 0,-27-10 0,-17 0 0,-1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0 532 24575,'0'10'0,"0"4"0,0-3 0,0 5 0,0-7 0,0-7 0,0-22 0,19-16 0,-1-34 0,15 19 0,-4-25 0,3 21 0,4-10 0,7 2 0,-15 16 0,2 7 0,-17 12 0,2 11 0,-4 2 0,-1 9 0,0 2 0,-1 4 0,1 0 0,0 0 0,0 0 0,-1 4 0,2 13 0,1 15 0,0 13 0,1 8 0,1-1 0,4 1 0,-3-1 0,9-7 0,-10-1 0,2-14 0,1-2 0,-5-6 0,3-6 0,-4 0 0,-1-6 0,-5-1 0,0-3 0,-5-2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24575,'0'50'0,"0"1"0,0 26 0,0 0 0,0-25 0,0 1-1880,0 34 0,0 3 1880,0-25 0,0 0 0,0 15 0,0 2 0,0 1 0,0 1 0,0 6 0,0 2-1204,0 5 0,0 1 1204,0-28 0,0 0 0,0 0 0,0 29 0,0 1 0,0-31 0,0 2 0,0-2 0,0 29 0,0 0-384,0 0 0,0-1 384,0 1 0,0 0 0,0-1 0,0-1 0,0 4 0,0-5 0,0-25 0,0-2-412,0 12 0,0-3 412,0 21 0,0-36 0,0 1 0,-4-10 0,1-1 578,2-1 1,0-1-579,-6 33 0,7-3 0,0-10 0,0 10 0,0-7 0,0 7 0,0-9 0,0 0 2527,0-1-2527,0-7 0,-6 5 2555,4-13-2555,-4 5 1229,6-7-1229,0-1 292,0 1-292,0-8 0,0 6 0,0-14 0,0 7 0,0-1 0,0-5 0,0 5 0,0-13 0,0 5 0,0-5 0,0 6 0,0 0 0,0 0 0,0 0 0,0 0 0,0-6 0,0-2 0,0-6 0,0-6 0,0-1 0,0-5 0,0-4 0,0-2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24575,'0'73'0,"0"-18"0,0 0 0,0 8 0,0 30 0,0-48 0,0-1 0,0-1 0,0-11 0,0 3 0,0 0 0,0-9 0,0 15 0,0-17 0,0 4 0,0 0 0,0-6 0,0 1 0,0-9 0,0-4 0,0 0 0,-8-5 0,-3-1 0,-10-4 0,-7 0 0,4 0 0,-10 0 0,4 0 0,-6 0 0,-1 0 0,7 0 0,2 0 0,0 0 0,4 0 0,-4 0 0,6 0 0,0 0 0,0 0 0,5 0 0,-4 0 0,10 0 0,-4 0 0,5 0 0,5 4 0,9-3 0,14 9 0,11-9 0,14 4 0,-5 1 0,13-5 0,2 11 0,2-11 0,14 12 0,-15-6 0,6 6 0,-14-5 0,4 3 0,-12-9 0,5 9 0,-13-10 0,5 10 0,-12-10 0,5 4 0,-11-5 0,-2 0 0,-5 0 0,0 0 0,0 0 0,-5 4 0,0-3 0,-5 4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7:26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24575,'21'0'0,"3"0"0,12-5 0,8-3 0,1-4 0,7 4 0,1-4 0,-1 11 0,1-5 0,7 6 0,-5 0 0,-2 0 0,6 0 0,-25 0 0,23 0 0,-32 0 0,11 0 0,-14 0 0,-6 0 0,0 0 0,-7 0 0,1 0 0,0 0 0,0 0 0,0 0 0,-4 0 0,-2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0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24575,'0'31'0,"0"-1"0,0 16 0,0 7 0,0-4 0,0 27 0,0 13-751,0-31 0,0 3 751,0 2 0,0 3 0,1 11 0,-2 2 0,-2-8 0,0-1 0,3 10 0,-2-1 0,-8-4 0,0-1 0,9-5 0,-1 0 0,-11 1 0,0-4 0,12-15 0,-1-1-189,-10 7 1,0-3 188,3 27 0,-4 14 0,6-37 0,2-2 0,3 15 0,-4-6 0,-1-3 0,6-13 0,-11 43 0,11-28 0,-4 7 0,0-1 0,4-2 0,-4-12 0,0 4 0,4-6 1472,-4-7-1472,5 5 407,0-10-407,0 10 0,0-11 0,0 11 0,0 3 0,0 0 0,0 6 0,0-8 0,0 7 0,0-4 0,0-2 0,0-2 0,0-10 0,0 4 0,0-6 0,0-6 0,0 4 0,0-9 0,0 4 0,0-10 0,0 3 0,0-4 0,0-3 0,0 1 0,0-7 0,0-1 0,0 0 0,0-5 0,0-2 0,0-2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0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 24575,'97'2'0,"0"1"0,0-1 0,0 1 0,1-1 0,-1 1 0,0-1 0,0 1 0,0-1 0,0 1 0,0-1 0,0 1 0,1-1 0,-1 1 0,0-1 0,0 1 0,0 0 0,0-1 0,0 1 0,0-1 0,1 1 0,3-1 0,-19-1 0,-9 1 0,0-1 0,10 1 0,19 0-469,-30 0 1,12 1 0,11-1 0,9 2 0,7-1 0,7 1 0,4 0 0,4 0 0,1 0 0,0 0-1,-1 0 1,-3 0 0,-4 0 0,-6-1 0,-8 0 0,-8-1 0,-11 0 0,-11 0 0,-14-2-1,-14 0 1,-17-1-1022,1-3 4308,9-2-2818,0-4 1719,6 5-1719,-5-4 0,5 8 0,0-4 6784,16 5-6784,3-5 0,19 4 0,-4-4 0,6-1 0,-20 5 0,16-5 0,-24 6 0,19 0 0,-7 0 0,-8 0 0,-1 0 0,-7 0 0,-7 5 0,-1 0 0,-11 9 0,-2-4 0,-6 3 0,-4-4 0,-6-4 0,-6-1 0,-3-4 0,11 0 0,13 0 0,20 0 0,3 0 0,13 0 0,-6 0 0,1 0 0,21 0 0,-10 0 0,14 0 0,-11 0 0,-21 0 0,3 0 0,-23 0 0,-2 0 0,-12 0 0,-10 0 0,0 0 0,-5 0 0,1 0 0,-1 0 0,1 3 0,-4 5 0,-1 15 0,2 12 0,-4 13 0,9 13 0,-9 9 0,4 9 0,0 8-517,-4-36 0,0 2 517,2 1 0,-1 1 0,-2 7 0,0 2 0,3 8 0,1 1-867,0-3 0,0 1 867,4 12 0,0 2 0,-1-5 0,1 2-1454,3 7 1,1 5 1453,-3-15 0,0 3 0,1-4 0,6 11 0,0 1-719,-4-11 1,-1 5 0,1-5 718,3 11 0,2-2 0,-4-22 0,1 1 0,-1 1 0,0 5 0,-1 2 0,-1-1 0,0-7 0,0-2 0,0 1 0,0 0 0,0 0 0,-2 0-105,0 27 1,0-5 104,1-28 0,0-1 0,-5 13 0,-2-5 1080,7 2-1080,-9 25 2656,4-37-2656,-5-10 2755,0-19-2755,0-10 1342,0-7-1342,0-3 206,-3-4-206,-5-1 0,0-3 0,-7 0 0,-3 0 0,-4 0 0,-5 0 0,-6 0 0,-8 0 0,-1 0 0,-33 0 0,15 0 0,10-3 0,-2 0-756,-38 2 756,29-5 0,-3-1-649,5 3 0,-1 0 649,-18-3 0,-1-1-883,3 1 0,0-1 883,-9-3 0,-2-1-1223,-10 3 0,-2 0 1223,6-2 0,-3-1 0,6 3 0,-5 1 0,6 0 0,-2-1 0,0 0 0,5-2 0,-6 0 0,6 0 0,-5 2 0,1 0 0,17 0 0,-2-3 0,0 1 0,4 0 0,0 0 0,1 0 0,4 0 0,-1-1 0,2 0 0,-25-10 0,1 0-552,3 6 0,1 0 552,0-5 0,1-1-26,7 6 0,4 1 26,12 0 0,1 1 0,-15-1 0,2 3 0,19 7 0,-1 2 0,-23-5 0,1 2 809,-17 6-809,39 0 0,1 0 2104,-45 0-2104,12 0 0,32 0 0,2 0 0,-11 0 0,-13 0 0,8 0 2009,9 0-2009,0 0 1342,9-4-1342,-3 2 802,0-7-802,-3 3 356,8 0-356,-6 1 0,7 5 0,-13-5 0,5 4 0,-5-4 0,10 5 0,-2-5 0,8 4 0,-7-4 0,10 5 0,-4 0 0,6 0 0,2 0 0,-8 0 0,7 0 0,-6 0 0,0 0 0,-10 0 0,5 0 0,-22 0 0,28 4 0,-28 2 0,28 4 0,-34 1 0,33-1 0,-41 1 0,41-5 0,-28-1 0,25 0 0,-12 0 0,5 1 0,0 3 0,8-3 0,5 3 0,3 1 0,2-1 0,-2 1 0,7-1 0,-6 0 0,10-4 0,-4-1 0,10 0 0,1-3 0,5 2 0,-1-3 0,5 0 0,-4 0 0,4 0 0,0 0 0,-3 0 0,2 0 0,1 0 0,-4-7 0,8 2 0,-4-7 0,5 5 0,-1 2 0,1 2 0,2 3 0,2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0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52 24575,'0'15'0,"0"5"0,0 14 0,0 2 0,0 10 0,0 7 0,0-4 0,0 12 0,0-7 0,0 0 0,0-7 0,0 6 0,0-18 0,0 5 0,0-13 0,0-8 0,3 1 0,-2-12 0,3 4 0,-4-4 0,0-10 0,0-9 0,0-16 0,0-7 0,0-6 0,-5-6 0,4-2 0,-4 0 0,5-4 0,0 10 0,0-4 0,0 6 0,0 6 0,0 1 0,0 10 0,0 2 0,0 4 0,0 0 0,0 0 0,0 1 0,0 3 0,4-3 0,0 7 0,4-6 0,0 6 0,0-7 0,0 8 0,0-4 0,-1 4 0,1 1 0,-1 2 0,1-1 0,-1 5 0,1-3 0,-1 4 0,5 0 0,0 0 0,5 0 0,0 0 0,-1 0 0,1 0 0,0 0 0,-1 0 0,1 0 0,-4 4 0,2 0 0,-6 4 0,2 0 0,-3-1 0,0 5 0,-4-4 0,0 8 0,-4-3 0,0 3 0,0 1 0,0 0 0,-4-1 0,-4 1 0,-5 0 0,-4-1 0,0 1 0,-5-4 0,8 3 0,-6-6 0,7 2 0,0-4 0,-3 3 0,7-2 0,-2 3 0,-1-4 0,3-4 0,-2-1 0,3 1 0,0-3 0,1 2 0,-1-3 0,4 0 0,1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1872 1 24575,'-20'0'0,"-20"0"0,2 0 0,-28 0 0,16 0 0,-25 0 0,17 0 0,-33 0 0,8 0-804,-14 0 804,46 0 0,-1 0-354,-38 5 354,34-2 0,0 1 0,-22 8 0,14-5 0,2-1 0,4 0 0,4 0 0,0-1 0,-6-3 0,-18 3 0,13-5 0,7 0 0,11 0 789,9 0-789,1 0 369,9 0-369,1 0 0,6 4 0,5-3 0,-1 2 0,5 0 0,0-2 0,8 6 0,-3-3 0,7 3 0,-4 0 0,4 1 0,0-1 0,-3 1 0,2-1 0,-2 4 0,3 2 0,0 7 0,0 7 0,0 2 0,0 8 0,0 18 0,0 6 0,0 31 0,0 0 0,0-36 0,0 1-670,0 1 1,0 1 669,0 8 0,0 2 0,0-1 0,0 1 0,0 9 0,0 1 0,0 1 0,0 0 0,0-1 0,0 1 0,0 10 0,0 1-1111,0-9 0,0 0 1111,0 9 0,0 1 0,0-11 0,0-1 0,0 1 0,0-3-402,-3-7 1,-1-4 401,4-10 0,-1-3 0,-5 3 0,0-3-248,4 27 248,-9 14 0,9-15 0,-3-10 1110,5-9-1110,0-8 2230,0 1-2230,0-7 957,0-1-957,0-8 315,0 1-315,0-6 0,0-5 0,0-2 0,0-12 0,0 6 0,0-11 0,0 3 0,0-1 0,0 2 0,0 3 0,0 6 0,0-4 0,0 3 0,0-4 0,0-1 0,0-3 0,0 2 0,0-7 0,0 3 0,0-3 0,3-1 0,1-2 0,4 1 0,-1-5 0,5 2 0,1-3 0,8 0 0,7 0 0,16 0 0,-8 0 0,33 0 0,-9 0 0,19 0 0,6 0 0,2-5 0,11-3 0,-22 1 0,22-5 0,-37 11 0,24-5 0,-15 6 0,-8 0 0,-1 0 0,-13 0 0,-2 0 0,-12 0 0,-1 0 0,-11 0 0,0 0 0,-10 0 0,0 3 0,-5-2 0,1 2 0,-1-3 0,1 0 0,-1 0 0,1 0 0,-1 0 0,0 0 0,0 0 0,0 0 0,0 0 0,0 0 0,0 0 0,0 0 0,1 0 0,-1 0 0,0 0 0,1 0 0,-1 0 0,4 0 0,2 0 0,4 0 0,-1 0 0,1-4 0,-4 4 0,2-4 0,-6 4 0,2 0 0,-3 0 0,-4-3 0,-1-1 0,-3 0 0,0 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400 113 24575,'0'-15'0,"0"-1"0,0 4 0,0-4 0,0 7 0,0-3 0,0 1 0,-7 6 0,-2-7 0,-13 11 0,4-2 0,-8 3 0,8 0 0,-14 0 0,8 0 0,-9 8 0,6 2 0,-1 8 0,5 4 0,1 2 0,-1-1 0,8 3 0,-2-7 0,9-2 0,0-5 0,3-1 0,2-2 0,3 3 0,0-1 0,0-2 0,0 2 0,0 0 0,0-2 0,4 6 0,4-6 0,10 3 0,-1-3 0,10 0 0,-5-1 0,1 1 0,3 0 0,-8 0 0,7-1 0,-7 1 0,3-1 0,-5 0 0,-3 0 0,7 1 0,-10-1 0,15 1 0,-15-2 0,10 2 0,-7-1 0,-1 0 0,0 0 0,-5-4 0,1-1 0,0 1 0,-4 0 0,-1 3 0,-3 1 0,0 3 0,0 7 0,0-1 0,0 10 0,0-5 0,0 6 0,0-6 0,-7 0 0,1-6 0,-6 1 0,0-4 0,-1 3 0,-4-7 0,-10 3 0,3-3 0,-15 1 0,5-5 0,-6 0 0,6-5 0,-5 0 0,10 0 0,1 0 0,6-4 0,6-1 0,3-6 0,1 2 0,8-7 0,-3 8 0,6-4 0,-2 5 0,3 0 0,0-1 0,0-14 0,0 15 0,0-11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24575,'76'4'0,"0"0"0,1 0 0,1-1 0,5-3 0,-9-4 0,10-2 0,1-1 0,-8 1-2229,17 1 0,-3-2 2229,-9-1 0,5-3 0,-5 2 0,11 1 0,-6 1 0,-12 2 0,-1 0-284,6-3 0,-1 2 284,-8 5 0,-4 2 390,-14-1 0,-2 0-390,1 0 0,-3 0 0,15 0 0,0 0 0,-11 0 2120,-23 0-2120,-3 0 1697,-15 0-1697,0 0 429,-4-8-429,-4-6 0,0 16 0,-4 13 0,0 34 0,0 6 0,0 13 0,0-13 0,0 13 0,0 20-760,0-34 1,0 3 759,0 11 0,0 2 0,0 4 0,0 1 0,0-2 0,0 1 0,0 5 0,0 1 0,0 0 0,0 1-1065,0 5 0,0 0 1065,0 1 0,0-2 0,0-2 0,0-4-434,0-16 1,0-2 433,0 5 0,0-2 0,0 27 0,0-33 0,0-1-279,0 32 279,0 4 0,0-29 0,0 12 1256,0-27-1256,0 10 2144,0-18-2144,0 5 1036,0-6-1036,0-6 359,0-1-359,0-6 0,0 1 0,0-1 0,0 6 0,0-5 0,0 5 0,0-5 0,0 5 0,0 1 0,0 0 0,0 4 0,0-3 0,0 4 0,0-4 0,3-3 0,-2-9 0,7 2 0,-7-11 0,3 7 0,-4-13 0,0 4 0,0-1 0,0-2 0,0 2 0,0-3 0,0-1 0,0 1 0,0-1 0,0 1 0,0-1 0,0 5 0,0 1 0,0 3 0,0 1 0,0 4 0,0 2 0,0 4 0,0-5 0,0 5 0,5-5 0,-4 1 0,3 3 0,0-4 0,-3 6 0,3-6 0,0 5 0,-3-10 0,3 5 0,0-6 0,-4 1 0,4-5 0,-4 0 0,0-4 0,0-1 0,0 1 0,0-1 0,0 1 0,0-1 0,0 1 0,0-1 0,0 1 0,0-1 0,0 0 0,0 0 0,0 0 0,-7-3 0,-3 3 0,-6-6 0,-11 3 0,-9 1 0,-12-4 0,-13 4 0,-9-5 0,-9 0 0,7 0 0,-11 0 0,11 0 0,-7 0 0,-6 0 0,13 0 0,2 0 0,2 0 0,19 0 0,-11 0 0,19 0 0,-5 0 0,6 0 0,5 0 0,2 0 0,6 0 0,-1 0 0,6 0 0,0 0 0,5 0 0,1 0 0,-1 0 0,0 0 0,4 0 0,-2 0 0,6 0 0,-7 0 0,8 0 0,-8 0 0,3 0 0,0 0 0,-2 0 0,6 0 0,-7 0 0,8 0 0,-4 0 0,4 3 0,-3-2 0,2 6 0,-3-3 0,5 0 0,-1 3 0,0-3 0,1 3 0,-1 1 0,-4-4 0,4 3 0,-4-3 0,4 0 0,1-1 0,-1-3 0,4 4 0,-3-3 0,6 2 0,-2-3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98 212 24575,'0'26'0,"0"2"0,0 25 0,0 3 0,0 21 0,0-24 0,0 12 0,0-16 0,0-5 0,0 2 0,0-23 0,0-6 0,0-5 0,0-5 0,-3-12 0,-2-12 0,-5-22 0,-6-15 0,4-9 0,-4 7 0,3-36 0,3 43 0,2-43 0,4 36 0,4-1 0,0 4 0,0 19 0,0 1 0,0 10 0,0 6 0,0 5 0,0 4 0,6 4 0,3 1 0,12 3 0,6 0 0,1 0 0,4 0 0,1 0 0,1 4 0,5 6 0,1 1 0,0 4 0,0-5 0,0-1 0,-1 1 0,-4 0 0,3 0 0,-9-1 0,4 0 0,-11 0 0,0 4 0,-6 0 0,-3 3 0,-1 1 0,-3-1 0,-1 6 0,-3 1 0,-1 4 0,-4 0 0,0 1 0,0-1 0,0 6 0,0-4 0,-9 9 0,-2-4 0,-13 2 0,-8-1 0,-5-4 0,-5-4 0,1-2 0,-5-4 0,-2-5 0,-6 0 0,6-6 0,-4-4 0,10-2 0,2-4 0,1 0 0,15 0 0,-3 0 0,14 0 0,2 0 0,3 0 0,4 0 0,0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653 291 24575,'-32'0'0,"-60"0"0,17 0 0,21 0 0,2 0 0,-10 0 0,12 0 0,-8 4 0,11-3 0,9 3 0,5-4 0,10 0 0,6 4 0,6-4 0,7 7 0,0-3 0,4 7 0,0 6 0,0 5 0,0 23 0,0-1 0,0 5 0,0 4 0,6 25-679,-3-9 1,2 3 678,1-12 0,1 1 0,1 16 0,0 5 0,-3-17 0,0 4 0,0-4 0,-1 11 0,1 0 0,0-6 0,0 4 0,-1-5 0,-3 2 0,0-2 0,6 27 0,0 1 0,-5-16 0,-2-3 0,4-10 0,-1-1 0,1 4 0,-1-4 0,4 27-433,-3-19 1,0-2 432,6 9-225,-9-22 0,0-3 225,3 2 0,0 11 0,-3-17 1263,3-16-1263,-4-4 905,0-12-905,0-4 504,0-6-504,4-3 0,-4-1 0,7 0 0,-3 1 0,4 3 0,-1-3 0,4 7 0,2-2 0,3 7 0,1-3 0,4 5 0,2-9 0,19 10 0,8-11 0,40 8 0,-7-8-668,-25-5 0,4-1 668,2 1 0,1 0-1242,15 1 1,3 0 1241,9-3 0,3-2-900,-22 0 1,2 0-1,-1-1 900,-2-2 0,0 0 0,0 0 0,7 0 0,0 0 0,1 0 0,-2 0 0,0 0 0,3 0-927,18 0 1,4 0 0,-5 0 926,-23 0 0,-4 0 0,4 0 0,24-1 0,5 1 0,-8 1 0,3 2 0,-4 1-421,-21-1 0,2 0 1,-2 1 420,-3 1 0,0 0 0,-3 1 178,25 2 0,-2 0-178,-4 0 0,-2 0 0,-6-1 0,-1 1 0,-4-1 0,0 1 0,-5-1 0,0 0 667,0-2 0,-2-2-667,-7 1 0,-3-2 2668,35-2-2668,-1 0 0,-19 0 0,7 0 0,-2 0 0,-7 0 2940,-1 0-2940,0 5 0,-6-3 1880,-3 8-1880,1-4 1073,-7 5-1073,14 0 308,-12 0-308,11 5 0,-11-4 0,-1 9 0,-3-9 0,-11 2 0,5-4 0,-11 0 0,-3-1 0,-13-4 0,-3-1 0,-12-7 0,6 2 0,15-2 0,11 3 0,18 0 0,14 0 0,-3 0 0,20 0 0,1 0-1157,11 0 1157,-41 0 0,2 0 0,5 0 0,1 0 0,-1 0 0,1 0 0,14 0 0,0 0 0,-10 0 0,0 0 0,11 0 0,0 0-1131,-1-1 1,0 2 1130,2 2 0,1 1 0,5-1 0,0 2 0,-1 5 0,0 3 0,-3-2 0,-3 1-740,-22-2 0,1 2 740,24 6 0,-4 0-507,-9-3 507,-2 2 0,-1 0 0,-2 1 902,6 5-902,-15-6 2118,-15-2-2118,-16-10 1718,-8-1-1718,4-4 667,18 0-667,16 0 0,15 0 0,1-10 0,-1 2 0,8-15 0,2 10-789,-24 0 1,4 0 788,6 2 0,2 0 0,13-1 0,2 0 0,-2-3 0,1 1 0,3 5 0,-2 1 0,-6 0 0,-2 1 0,-1 3 0,0 1 0,1 3 0,-2 0 0,-8 0 0,1 0 0,8 0 0,0 0 0,-9 0 0,0 0 0,9-1 0,0 2 0,-8 5 0,-2 1-338,-11-4 0,0 2 338,2 6 0,1 3 0,2-3 0,-2-1 0,28 10 0,-22-9 0,-2-2 0,6 3-60,14-1 60,-2 1 0,-15-1 0,-7-4 0,-15-2 1515,-7-5-1515,-15 0 731,7 0-731,-12 0 67,9 0-67,-6 0 0,1 0 0,0 0 0,-1 0 0,6 0 0,-5 0 0,10 0 0,-5-4 0,11 3 0,-5-3 0,5-1 0,0 4 0,-4-7 0,9 3 0,-10 0 0,5-4 0,-6 4 0,1-4 0,-6 0 0,0 0 0,-6-3 0,1 3 0,-4-3 0,2 3 0,-6 2 0,2-1 0,-3-4 0,0 4 0,0-13 0,1 3 0,0-15 0,1-8 0,0-7 0,2-20 0,-6-5-665,-1-22 665,-5-2-656,0 40 0,0-1 656,0-5 0,0-1 0,0-9 0,0-4-1242,0-8 0,0-3 1242,0-4 0,0-2 0,0-4 0,0 0 0,0 28 0,0 0 0,0 0 0,0 1 0,0-1 0,0 0 0,0-4 0,0-2 0,0 1 0,0 1 0,0 0 0,0 1 0,0 4 0,0 1 0,0 4 0,0-12 0,0 4-473,0-6 0,0 5 473,6-20-50,-5 34 0,0 1 50,4-29 1062,0 16-1062,-4 17 2486,4 7-2486,-1 13 1163,-3 6-1163,3 2 796,0 3-796,-3-4 0,3-1 0,-4-5 0,0 4 0,0-9 0,0 4 0,4-1 0,-3-3 0,3 14 0,-4-3 0,0 10 0,0 4 0,0 2 0,0 3 0,-6 4 0,-3 1 0,-11 11 0,-16 14 0,-3 17 0,-10-4 0,-8 15 0,7-26 0,-20 10 0,8-16 0,-1-7 0,3-6 0,12-5 0,7 0 0,3 0 0,14 0 0,-8-4 0,14-1 0,1 0 0,1-2 0,7 6 0,-2-3 0,3 4 0,1 0 0,2 0 0,2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6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24575,'2'0'0,"14"0"0,18 0 0,14 0 0,13 0 0,1 0 0,14 0 0,3 0 0,-14 0 0,17 0 0,-24 0 0,12 0 0,-2 0 0,-19 0 0,4 0 0,-24 0 0,3 0 0,-14 0 0,-1 0 0,-6 0 0,-4 0 0,-2 0 0,-2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7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24575,'31'8'0,"-1"-2"0,-1 16 0,-2-6 0,2 3 0,-1 4 0,5-12 0,-8 11 0,7-16 0,-18 5 0,6-10 0,-15 6 0,6-3 0,-7 3 0,4-3 0,-4 3 0,-1-3 0,-3 3 0,0 1 0,-3-1 0,-10 1 0,-6 5 0,-9-3 0,6 7 0,-5-3 0,10-1 0,-5 3 0,9-7 0,-2 3 0,6-4 0,1-1 0,1-2 0,3-2 0,0-3 0,1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8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24575,'2'0'0,"14"0"0,18 0 0,21 0 0,7 0 0,7 0 0,8 0 0,11 0 0,9 0 0,-21 0 0,6 0 0,-18 0 0,0 0 0,5 0 0,-22 0 0,-6 0 0,-13 0 0,-7 0 0,-8 0 0,-2 0 0,-3 0 0,-1 0 0,-3 0 0,-1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9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24575,'49'31'0,"1"0"0,3 3 0,16 5 0,-53-34 0,-3-2 0,-1 1 0,-5-4 0,-6 4 0,-11 0 0,-8 5 0,-10 5 0,-6 10 0,4 1 0,-6 6 0,6-1 0,6-6 0,2-2 0,9-5 0,1-5 0,4 0 0,4-4 0,-3-4 0,0-1 0,2-3 0,-2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9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24575,'7'0'0,"14"0"0,11 0 0,16 0 0,12 0 0,3 0 0,22 0 0,-24 0 0,21 0 0,-27 0 0,15 0 0,-8 0 0,-8 0 0,-13 0 0,-8 0 0,-15 0 0,-1 0 0,-10 0 0,1 0 0,-4 0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05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66 231 24575,'0'11'0,"-5"12"0,1-4 0,-6 13 0,1-9 0,0 9 0,3 3 0,-2-1 0,7-1 0,-3-6 0,0 1 0,3-1 0,-4-8 0,5 1 0,0-12 0,0-6 0,0-12 0,0-17 0,0-8 0,5-5 0,1-6 0,4-1 0,6-7 0,-4 0 0,7 6 0,-7-4 0,2 16 0,-4-9 0,-1 21 0,0-8 0,-1 18 0,1-2 0,-2 8 0,-3 0 0,3 4 0,-3 1 0,3 3 0,1 0 0,-1 0 0,0 0 0,1 0 0,0 7 0,0 7 0,0 9 0,2 4 0,-1 0 0,0 1 0,0 5 0,1-5 0,-1 5 0,1 0 0,-1-4 0,-4 4 0,3-11 0,-3 5 0,3-14 0,-3 8 0,-2-13 0,1 4 0,-4-5 0,4 1 0,-4-1 0,0 0 0,0 0 0,3 1 0,-2-1 0,2 1 0,-3-1 0,0 1 0,0-5 0,0 1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0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24575,'77'11'0,"0"-1"0,-20-7 0,-8 2 0,-6 13 0,-36-17 0,-3 9 0,-1-1 0,-7 11 0,-5 3 0,-5 4 0,-11 7 0,5-5 0,-4 5 0,9-6 0,-1-6 0,6 0 0,-2-10 0,4 0 0,1-8 0,-10-1 0,11-3 0,-6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24575,'5'0'0,"12"0"0,20 0 0,10 0 0,30 0 0,-11 0 0,-15 0 0,-1 0 0,10 0 0,39 0 0,-39 0 0,26 0 0,-24 0 0,-1 0 0,-19 0 0,-3 0 0,-16 0 0,-2 0 0,-8 0 0,-2 0 0,-3-8 0,-4 6 0,0-5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24575,'71'25'0,"0"0"0,1-1 0,-19-8 0,-43-16 0,8 0 0,-14 3 0,-1 5 0,-3 9 0,-8 6 0,-8 15 0,-5-2 0,-9 16 0,2 3 0,1-6 0,-1 10 0,8-18 0,-1 5 0,7-16 0,0-3 0,6-11 0,3-3 0,1-2 0,1-6 0,-1-2 0,-4-15 0,3 9 0,1-10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9:23.56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1368 318 24575,'-20'0'0,"0"0"0,-8 0 0,-10 0 0,0 0 0,-5 0 0,-1 0 0,-1 0 0,-8 0 0,1 0 0,-1 6 0,0-5 0,-6 5 0,12-6 0,-11 0 0,4 0 0,7 0 0,1 0 0,12 0 0,4 0 0,0 0 0,-5 0 0,17 0 0,-9 0 0,15 0 0,-8 0 0,8 0 0,-9 0 0,10 0 0,-4 0 0,5 0 0,0 0 0,0 0 0,0 0 0,0 0 0,0 0 0,0 0 0,0 4 0,0-2 0,0 2 0,0 0 0,1-3 0,-1 4 0,0-5 0,1 0 0,-1 0 0,0 0 0,1 0 0,-1 0 0,0 0 0,0 0 0,0 0 0,5 4 0,1 1 0,4 4 0,0 1 0,0 0 0,0 0 0,4 0 0,2 0 0,3-1 0,1 1 0,6 1 0,-5 4 0,10-3 0,-4 4 0,5 0 0,-5-4 0,3 4 0,-3-6 0,0 6 0,-2-4 0,-4 3 0,-1-5 0,0 0 0,0 0 0,-1-5 0,-3 4 0,3-8 0,-4 3 0,5-4 0,-5 5 0,4-4 0,-8 8 0,7-8 0,-11 3 0,-2-4 0,-11 0 0,0 0 0,-11-5 0,9-6 0,-11-2 0,7-8 0,0 9 0,0-9 0,5 4 0,1-5 0,0 4 0,3-2 0,2 8 0,2-4 0,8 6 0,-8 0 0,8 0 0,-4 0 0,1 4 0,3-2 0,-8 7 0,8-8 0,-8 4 0,8-5 0,-7 0 0,7 1 0,-8-1 0,8 0 0,-3 1 0,-1-1 0,4 1 0,-3-1 0,-1 1 0,0-1 0,-4 1 0,4-1 0,-4 0 0,4 0 0,-1 1 0,2 0 0,4-1 0,0 0 0,10 0 0,8-1 0,12-6 0,6-2 0,0 0 0,0-4 0,0 4 0,0 0 0,-6 2 0,-2 6 0,-6 0 0,-5 0 0,-2 0 0,-5 6 0,0 0 0,0 5 0,0-4 0,-5 3 0,0-4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1:47.60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1368 318 24575,'-20'0'0,"0"0"0,-8 0 0,-10 0 0,0 0 0,-5 0 0,-1 0 0,-1 0 0,-8 0 0,1 0 0,-1 6 0,0-5 0,-6 5 0,12-6 0,-11 0 0,4 0 0,7 0 0,1 0 0,12 0 0,4 0 0,0 0 0,-5 0 0,17 0 0,-9 0 0,15 0 0,-8 0 0,8 0 0,-9 0 0,10 0 0,-4 0 0,5 0 0,0 0 0,0 0 0,0 0 0,0 0 0,0 0 0,0 0 0,0 4 0,0-2 0,0 2 0,0 0 0,1-3 0,-1 4 0,0-5 0,1 0 0,-1 0 0,0 0 0,1 0 0,-1 0 0,0 0 0,0 0 0,0 0 0,5 4 0,1 1 0,4 4 0,0 1 0,0 0 0,0 0 0,4 0 0,2 0 0,3-1 0,1 1 0,6 1 0,-5 4 0,10-3 0,-4 4 0,5 0 0,-5-4 0,3 4 0,-3-6 0,0 6 0,-2-4 0,-4 3 0,-1-5 0,0 0 0,0 0 0,-1-5 0,-3 4 0,3-8 0,-4 3 0,5-4 0,-5 5 0,4-4 0,-8 8 0,7-8 0,-11 3 0,-2-4 0,-11 0 0,0 0 0,-11-5 0,9-6 0,-11-2 0,7-8 0,0 9 0,0-9 0,5 4 0,1-5 0,0 4 0,3-2 0,2 8 0,2-4 0,8 6 0,-8 0 0,8 0 0,-4 0 0,1 4 0,3-2 0,-8 7 0,8-8 0,-8 4 0,8-5 0,-7 0 0,7 1 0,-8-1 0,8 0 0,-3 1 0,-1-1 0,4 1 0,-3-1 0,-1 1 0,0-1 0,-4 1 0,4-1 0,-4 0 0,4 0 0,-1 1 0,2 0 0,4-1 0,0 0 0,10 0 0,8-1 0,12-6 0,6-2 0,0 0 0,0-4 0,0 4 0,0 0 0,-6 2 0,-2 6 0,-6 0 0,-5 0 0,-2 0 0,-5 6 0,0 0 0,0 5 0,0-4 0,-5 3 0,0-4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2:10.822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 24575,'7'0'0,"14"0"0,11 0 0,16 0 0,12 0 0,3 0 0,22 0 0,-24 0 0,21 0 0,-27 0 0,15 0 0,-8 0 0,-8 0 0,-13 0 0,-8 0 0,-15 0 0,-1 0 0,-10 0 0,1 0 0,-4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3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24575,'0'4'0,"0"7"0,0 30 0,0-4 0,0 22 0,0-4 0,0 7 0,0-11 0,0 7 0,0-9 0,0 13 0,0-6 0,0-3 0,0-13 0,0-10 0,0-4 0,0-13 0,0-1 0,0-5 0,0-6 0,0-6 0,0-7 0,0-10 0,0 0 0,0-17 0,0 3 0,0-10 0,0 0 0,0-9 0,0 0 0,0-6 0,5 7 0,-4 7 0,8 6 0,-8 3 0,3 9 0,-4 1 0,0 6 0,0 10 0,0 0 0,0 4 0,0 1 0,0-1 0,3 4 0,1 1 0,3 0 0,1 2 0,-4-6 0,3 6 0,-3-6 0,4 3 0,-1 0 0,1-3 0,-1 6 0,1-2 0,-1 3 0,1 0 0,-1-3 0,0 2 0,1-3 0,-1 4 0,1 0 0,-1-3 0,1 2 0,3-2 0,-2 3 0,6-4 0,-6 3 0,6-3 0,-6 4 0,2 0 0,-3 0 0,-1 0 0,5 0 0,-3 0 0,2 0 0,-3 4 0,-4 0 0,-1 12 0,-3-2 0,0 12 0,0-3 0,0 4 0,0 0 0,0 1 0,-4-6 0,-5 4 0,0-8 0,-8 4 0,4-6 0,-4 1 0,5-4 0,-4-2 0,3-3 0,-3 1 0,-1-1 0,4-3 0,-3-2 0,8-3 0,-4 0 0,4 0 0,1 0 0,-1 0 0,4 0 0,1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0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32 24575,'-9'-4'0,"6"0"0,7 0 0,8-3 0,0 6 0,5-2 0,-4 3 0,2 0 0,-6 0 0,11 0 0,-10 0 0,10 0 0,-9 0 0,1 0 0,-1 0 0,-4 0 0,0 0 0,1 0 0,-1 0 0,1 0 0,3 0 0,-2 0 0,6 0 0,-6 0 0,3-4 0,-5 3 0,-3-2 0,0 3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2:10.82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24575,'77'11'0,"0"-1"0,-20-7 0,-8 2 0,-6 13 0,-36-17 0,-3 9 0,-1-1 0,-7 11 0,-5 3 0,-5 4 0,-11 7 0,5-5 0,-4 5 0,9-6 0,-1-6 0,6 0 0,-2-10 0,4 0 0,1-8 0,-10-1 0,11-3 0,-6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09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0 532 24575,'0'10'0,"0"4"0,0-3 0,0 5 0,0-7 0,0-7 0,0-22 0,19-16 0,-1-34 0,15 19 0,-4-25 0,3 21 0,4-10 0,7 2 0,-15 16 0,2 7 0,-17 12 0,2 11 0,-4 2 0,-1 9 0,0 2 0,-1 4 0,1 0 0,0 0 0,0 0 0,-1 4 0,2 13 0,1 15 0,0 13 0,1 8 0,1-1 0,4 1 0,-3-1 0,9-7 0,-10-1 0,2-14 0,1-2 0,-5-6 0,3-6 0,-4 0 0,-1-6 0,-5-1 0,0-3 0,-5-2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24575,'0'50'0,"0"1"0,0 26 0,0 0 0,0-25 0,0 1-1880,0 34 0,0 3 1880,0-25 0,0 0 0,0 15 0,0 2 0,0 1 0,0 1 0,0 6 0,0 2-1204,0 5 0,0 1 1204,0-28 0,0 0 0,0 0 0,0 29 0,0 1 0,0-31 0,0 2 0,0-2 0,0 29 0,0 0-384,0 0 0,0-1 384,0 1 0,0 0 0,0-1 0,0-1 0,0 4 0,0-5 0,0-25 0,0-2-412,0 12 0,0-3 412,0 21 0,0-36 0,0 1 0,-4-10 0,1-1 578,2-1 1,0-1-579,-6 33 0,7-3 0,0-10 0,0 10 0,0-7 0,0 7 0,0-9 0,0 0 2527,0-1-2527,0-7 0,-6 5 2555,4-13-2555,-4 5 1229,6-7-1229,0-1 292,0 1-292,0-8 0,0 6 0,0-14 0,0 7 0,0-1 0,0-5 0,0 5 0,0-13 0,0 5 0,0-5 0,0 6 0,0 0 0,0 0 0,0 0 0,0 0 0,0-6 0,0-2 0,0-6 0,0-6 0,0-1 0,0-5 0,0-4 0,0-2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2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24575,'25'0'0,"21"0"0,12 0 0,-8 0 0,4 0-2281,2 0 0,6 0 2281,13 0 0,9 0 0,-2 0-1099,-14 0 0,-3 0 0,6 0 1099,5 0 0,5 0 0,3 0 0,-5 0 0,10 0 0,-3 0 0,2 0 0,-12 0 0,2 0 0,1 0 0,0 0-419,4 0 0,0 0 0,0 0 0,1 0 419,0 0 0,1 0 0,-1 0 0,-1 0 0,15 0 0,-3 0 0,1 0 0,5 0 0,0 0 0,-3 0-705,-13 0 1,-2 0 0,0 0 704,5 0 0,1 0 0,0 0 0,2 0 0,1 0 0,-3 0-189,-10 0 1,-3 0-1,0 0 189,0 0 0,1 0 0,-2 0 306,-4 0 1,-2 0 0,0 0-307,30 0 0,-2 0 0,-4 0 0,-4 0 0,-19 0 0,-3 0 932,6 0 0,-2 0-932,-17 0 0,0 0 0,8 0 0,4 0 0,16 0 0,-3 0 0,17 0 0,-13 0 0,0 0 0,10 0 0,-36 0 0,3 0 0,7 4 0,-1 0 0,-10-3 0,-2 0 0,1 3 0,3 0 0,20-3 0,-3-2 2219,11 1-2219,-22 0 0,1 0 0,23 0 0,-5 0 0,8 0 0,1 7 0,-10 1 0,-10 6 2811,-4 0-2811,-5 0 0,8 0 2262,-8 0-2262,6 0 1502,-7-1-1502,9 2 0,0-1 0,0-6 636,-8 4-636,6-11 0,-6 5 0,-1-6 0,7 6 0,-15-4 0,7 4 0,-9 0 0,1-5 0,-1 11 0,9-4 0,-7-1 0,7 5 0,-9-5 0,0 6 0,-7 0 0,6 0 0,-6 0 0,0-1 0,6 1 0,-13-1 0,5 1 0,-7-1 0,0 0 0,0 0 0,0 0 0,0 0 0,-6-1 0,5 1 0,-12-1 0,12 1 0,-12-5 0,5 3 0,-6-9 0,0 4 0,0-5 0,-5 0 0,3 0 0,-3 0 0,0 0 0,-2 0 0,0 5 0,-4-4 0,5 4 0,-6-5 0,0 0 0,-1 4 0,1-3 0,0 4 0,0-1 0,-4 1 0,-6 1 0,-17-2 0,9-4 0,-8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3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 24575,'3'0'0,"11"10"0,14 4 0,7 10 0,1 0 0,9 8 0,-12-7 0,12 14 0,-21-15 0,6 12 0,-8-13 0,1 5 0,-6-11 0,-1 3 0,-6-3 0,-4 0 0,-1-2 0,-5-5 0,0-1 0,0 1 0,0 0 0,-5 5 0,-12-3 0,-2 9 0,-16-2 0,5 4 0,-7 8 0,0-5 0,-1 4 0,-7 3 0,6-7 0,-6 6 0,15-9 0,-5 1 0,12-7 0,0 0 0,2-7 0,14 0 0,-7 1 0,8-1 0,1-1 0,0 1 0,5-5 0,0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24575,'22'88'0,"0"0"0,-1-10 0,1-4 0,4-7 0,-2-6 0,4 19 0,-4-14 0,0-2 0,-6-10 0,-4-17 0,3-3 0,-11-10 0,4-1 0,-5-8 0,1-5 0,2-9 0,4-14 0,7-26 0,8-17 0,10-34-494,-17 43 0,0-1 494,4-9 0,1 0 0,-5 9 0,-1 0 0,4-1 0,-1-1 0,-2 4 0,0 0-280,18-39 280,0-6 0,-11 28 0,0 10 0,-8 16 0,-3 8 0,-5 12 973,-1 2-973,0 9 0,-5 2 0,-1 4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5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8 24575,'0'-7'0,"0"14"0,0 25 0,0 5 0,0 7 0,0 17 0,0-4 0,0 7 0,0 3 0,0-2 0,0 8 0,0-2 0,0-10 0,0-9 0,0-13 0,0-9 0,0-9 0,0-10 0,0 3 0,-4-8 0,-2 2 0,-9-7 0,-8 4 0,-1 0 0,1 0 0,-4 1 0,2 4 0,-11-4 0,6 6 0,-4 0 0,4-6 0,0 4 0,-5-3 0,5 4 0,0-4 0,-4 4 0,10-10 0,1 9 0,8-9 0,5 3 0,0-4 0,4 5 0,6-4 0,10 3 0,13-4 0,14 0 0,1 0 0,12 0 0,4 0 0,0 0 0,15 0 0,-6-6 0,8 4 0,9-11 0,-7 11 0,7-11 0,-18 12 0,-1-6 0,-9 7 0,-13-5 0,-3 4 0,-20-4 0,0 5 0,-7 0 0,1 0 0,0 0 0,-5 0 0,0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24575,'21'0'0,"3"0"0,12-5 0,8-3 0,1-4 0,7 4 0,1-4 0,-1 11 0,1-5 0,7 6 0,-5 0 0,-2 0 0,6 0 0,-25 0 0,23 0 0,-32 0 0,11 0 0,-14 0 0,-6 0 0,0 0 0,-7 0 0,1 0 0,0 0 0,0 0 0,0 0 0,-4 0 0,-2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7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24575,'0'73'0,"0"-18"0,0 0 0,0 8 0,0 30 0,0-48 0,0-1 0,0-1 0,0-11 0,0 3 0,0 0 0,0-9 0,0 15 0,0-17 0,0 4 0,0 0 0,0-6 0,0 1 0,0-9 0,0-4 0,0 0 0,-8-5 0,-3-1 0,-10-4 0,-7 0 0,4 0 0,-10 0 0,4 0 0,-6 0 0,-1 0 0,7 0 0,2 0 0,0 0 0,4 0 0,-4 0 0,6 0 0,0 0 0,0 0 0,5 0 0,-4 0 0,10 0 0,-4 0 0,5 0 0,5 4 0,9-3 0,14 9 0,11-9 0,14 4 0,-5 1 0,13-5 0,2 11 0,2-11 0,14 12 0,-15-6 0,6 6 0,-14-5 0,4 3 0,-12-9 0,5 9 0,-13-10 0,5 10 0,-12-10 0,5 4 0,-11-5 0,-2 0 0,-5 0 0,0 0 0,0 0 0,-5 4 0,0-3 0,-5 4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26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24575,'5'4'0,"-1"6"0,-4 1 0,0 4 0,0-5 0,0 5 0,4-9 0,2 3 0,8-9 0,-2 0 0,3 0 0,0 0 0,-4 0 0,5 0 0,-6 0 0,5 0 0,-4 0 0,4 0 0,-4-10 0,4 3 0,-3-14 0,4 9 0,-6-3 0,-4 5 0,-2 0 0,-4 0 0,0 0 0,0 0 0,0 0 0,0 0 0,0 0 0,-10 0 0,3 4 0,-14-4 0,5 9 0,-6-9 0,5 9 0,-4-4 0,10 5 0,-5 0 0,6 0 0,0 0 0,0 0 0,0 4 0,0 2 0,0 4 0,4 5 0,-3 2 0,8 5 0,-4 0 0,5-6 0,0 5 0,0-10 0,0 10 0,0-10 0,0 4 0,0-5 0,0 5 0,0-3 0,0 3 0,4-5 0,2 0 0,3 0 0,1-1 0,0-3 0,0-2 0,0-4 0,-1 0 0,7 0 0,-5 0 0,10 0 0,-5 0 0,1 0 0,3 0 0,-8-5 0,8-1 0,-8-9 0,3 7 0,-4-6 0,-1 3 0,0 0 0,1-5 0,-1 6 0,-1 0 0,1 0 0,-4 0 0,-2 0 0,-4 0 0,0 0 0,0 0 0,0 0 0,0 0 0,0 0 0,0 0 0,-4 0 0,-7-1 0,-6 6 0,0-5 0,-3 9 0,8-3 0,-3 4 0,5 0 0,0 0 0,0 0 0,0 0 0,0 0 0,0 0 0,0 0 0,0 0 0,0 0 0,0 0 0,-1 4 0,1 7 0,4 0 0,-3 5 0,8-7 0,-4 1 0,1 0 0,3 0 0,-4 0 0,5 0 0,0-1 0,0 1 0,0 0 0,0 0 0,0 0 0,0 5 0,0 2 0,0-1 0,5 5 0,1-10 0,4 5 0,0-7 0,0 1 0,0 0 0,0-4 0,5-2 0,-4-4 0,4 0 0,-5 0 0,0 0 0,6 0 0,-5 0 0,4 0 0,-5-4 0,0-2 0,5-9 0,-3-2 0,4-5 0,-5 0 0,0-7 0,1-1 0,0-6 0,-1 6 0,1 2 0,-6 11 0,3 2 0,-8 5 0,4 0 0,-5-1 0,-9 6 0,3 0 0,-8 5 0,5 5 0,3-4 0,2 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0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3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24575,'-4'6'0,"20"-2"0,30-4 0,-5 0 0,24 0 0,-24 0 0,37 0 0,-21 0 0,13 0 0,-18 0 0,1 0 0,-14 0 0,-4 0 0,-18 0 0,-2 0 0,-5 0 0,-1 0 0,-3 0 0,-2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4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24575,'28'0'0,"9"0"0,-13 0 0,8 0 0,-10 0 0,0 0 0,0 0 0,5 5 0,-9 1 0,4 0 0,-12 3 0,-1-4 0,-3 5 0,-2-1 0,-4 1 0,-5-1 0,-12 7 0,-1 1 0,-17 7 0,5-1 0,-6-4 0,6 3 0,2-10 0,11 4 0,-4-5 0,14-1 0,-7 0 0,13-1 0,-4 1 0,5-5 0,0-1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4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24575,'88'0'0,"-8"0"0,-28 0 0,1 0 0,-8 0 0,-2 0 0,1 0 0,-13 0 0,5 0 0,-20 0 0,-1 0 0,-10 0 0,-1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5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24575,'75'27'0,"0"-1"0,-9-3 0,-16-1 0,-36-8 0,-13-3 0,3 4 0,-4-5 0,0 5 0,0 1 0,0 0 0,0-2 0,0 2 0,-4-5 0,-7 10 0,-12-9 0,-2 15 0,-10-7 0,3 16 0,2-11 0,-1 11 0,9-13 0,-1 6 0,6-13 0,1 0 0,11-7 0,-4 1 0,8-12 0,-4 4 0,5-10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6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24575,'65'5'0,"1"-1"0,-10-4 0,11 0 0,-20 0 0,22 0 0,-22 0 0,5 0 0,-16 0 0,-12 0 0,3 0 0,-16 0 0,4 0 0,-9 0 0,-2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6.8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24575,'72'0'0,"0"0"0,1-1 0,-12 2 0,-25 10 0,-4 1 0,-10 5 0,-13-7 0,-4-1 0,1-4 0,-2 5 0,-4 12 0,0 2 0,-11 12 0,-9 2 0,-6-2 0,-4-5 0,12 4 0,-3-12 0,8 0 0,2-7 0,2-6 0,4-5 0,-11-1 0,10-4 0,-4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7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24575,'-32'0'0,"21"0"0,50 0 0,17 0 0,-1 0 0,22 0 0,-28 0 0,29 0 0,-31 0 0,12 0 0,-27 0 0,3 0 0,-18 0 0,-2 0 0,-5 0 0,0 0 0,-4 0 0,-2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8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0 24575,'76'17'0,"1"0"0,-8-7 0,-18 2 0,-35 5 0,-12-5 0,-9 15 0,-13-3 0,-10 20 0,-10-9 0,-5 19 0,2-5 0,0 0 0,2-9 0,7-10 0,9-7 0,7-6 0,6-2 0,4-5 0,-3 0 0,4-5 0,-5 0 0,5-5 0,0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33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118 182 24575,'-5'4'0,"1"-7"0,4 2 0,0-9 0,0 0 0,0-5 0,0 5 0,-4 0 0,-2 5 0,-4 5 0,0 0 0,0 0 0,0 10 0,-1 2 0,5 17 0,-4-6 0,9 5 0,-4-6 0,5-5 0,0-2 0,0-5 0,0 0 0,0 0 0,9-5 0,3 0 0,9-5 0,1 0 0,-5-5 0,-2 0 0,-5-1 0,0-3 0,0 4 0,-5-11 0,0 5 0,-5-5 0,0 1 0,0 4 0,0-10 0,0 10 0,0-5 0,-5 11 0,0 1 0,-5 4 0,0 0 0,-5 0 0,3 0 0,-3 4 0,4 7 0,1 5 0,3 6 0,3-5 0,-1-2 0,4-5 0,-4 0 0,5 0 0,0 0 0,5-5 0,12 0 0,1-5 0,10 0 0,-6 0 0,0 0 0,-6-5 0,0-6 0,-5-5 0,-1-1 0,1-4 0,-5 4 0,-2 1 0,-4-5 0,0 9 0,0-8 0,-4 13 0,-7-8 0,-6 14 0,-5-4 0,-6 5 0,4 0 0,-4 0 0,6 0 0,5 0 0,-4 5 0,9 6 0,1 6 0,1 5 0,9-6 0,-4 5 0,5-5 0,0 1 0,0-2 0,0-5 0,5 0 0,0 0 0,10-4 0,2-2 0,5-4 0,0 0 0,-5 0 0,-2 0 0,-5 0 0,5-10 0,-3-2 0,4-10 0,-10-7 0,-1 0 0,-5-1 0,0-5 0,0 11 0,0-4 0,0 6 0,0 5 0,0 2 0,-5 5 0,0 4 0,0 2 0,1 4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3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5418 1 24575,'-85'0'0,"0"0"0,-1 0 0,1 0 0,0 0 0,18 0 0,-2 0 0,-4 0 0,-21 0 0,-10 0 0,2 0 0,12 0 0,24 0 0,-21 0 0,31 0 0,4 0 0,1 0 0,28 0 0,-6 0 0,7 0 0,0 0 0,0 0 0,0 0 0,0 0 0,0 0 0,5 0 0,-4 0 0,4 5 0,-5-4 0,0 4 0,0 0 0,-6-4 0,4 4 0,-4 0 0,6-4 0,0 4 0,5-5 0,-4 0 0,4 0 0,-5 0 0,0 0 0,-6 0 0,4 5 0,-4-4 0,-1 4 0,6-5 0,-12 5 0,5-4 0,0 5 0,-5-6 0,12 5 0,-12-4 0,11 9 0,-4-9 0,0 4 0,4 0 0,-4-4 0,6 9 0,5-9 0,-4 9 0,4-9 0,-5 9 0,0-9 0,0 9 0,0-9 0,0 4 0,5-5 0,-4 5 0,10-4 0,-4 4 0,-1 0 0,5-4 0,-5 4 0,6-1 0,0-3 0,-5 4 0,3-1 0,-3-3 0,-1 8 0,0-3 0,-6 1 0,5 2 0,-4-3 0,4 4 0,-5 1 0,-6 1 0,4-1 0,-10 1 0,10-1 0,-11 6 0,5 1 0,-6 1 0,6 3 0,-5-4 0,5 0 0,1 4 0,0-10 0,7 4 0,0-5 0,0 5 0,0-4 0,0 4 0,0-5 0,-1 0 0,1 0 0,6 0 0,-5-1 0,4 1 0,-11 0 0,4 0 0,-10 1 0,10-1 0,-11 1 0,12-1 0,-12 1 0,12-1 0,-12 1 0,11 4 0,-10-3 0,10 8 0,-11-2 0,12-2 0,-12 5 0,11-4 0,-10 0 0,4 4 0,-7-3 0,1 5 0,6-1 0,-4 1 0,4-1 0,0 0 0,-5-5 0,5 4 0,0-4 0,-4 0 0,10 3 0,-11-8 0,12 8 0,-12-2 0,11 3 0,-10 2 0,9 4 0,-10-3 0,11 4 0,-5-6 0,7-1 0,0 0 0,0-1 0,-6 2 0,9 0 0,-8-1 0,10 0 0,-6 0 0,1 0 0,0-5 0,5 4 0,-4-4 0,4 5 0,-5-5 0,0 4 0,0-9 0,0 9 0,5-10 0,-4 10 0,4-4 0,1-1 0,-5 5 0,10-10 0,-5 4 0,6-5 0,0 0 0,0 5 0,-1-3 0,1 3 0,-1 0 0,1-4 0,0 4 0,0-5 0,-1 6 0,1-5 0,0 4 0,-1 0 0,0 2 0,0 5 0,0 6 0,0-5 0,-7 11 0,5-4 0,-4 6 0,5 0 0,-6 0 0,5 0 0,-5 0 0,6 0 0,-5 0 0,4-6 0,1-2 0,3-12 0,7 5 0,-7-10 0,8 4 0,-3-5 0,0-4 0,3 3 0,-8-4 0,4 5 0,-1-1 0,2-4 0,4-1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0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24575,'4'3'0,"0"1"0,-4 3 0,0 1 0,0-1 0,0-3 0,0-1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3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24575,'94'3'0,"-1"0"0,0 1 0,-11-4 0,-4 0 0,-18 2 0,-11 8 0,-27-10 0,-17 0 0,-1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1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5094 24575,'2'6'0,"12"-13"0,14-6 0,15-13 0,5-13 0,6 2 0,3-18-548,18 1 548,-13-4 0,-16 26 0,1-1 0,-7-1 0,0-1 0,8 1 0,2 1 0,27-22 0,-30 24 0,-1 1 0,22-16 0,-26 18 0,0 1 0,31-18-135,-8 4 135,-4 12 0,-7-5 0,-9 9 0,6-1 0,-12-5 543,5 9-543,3-16 140,-9 17-140,15-12 0,-15 14 0,5-5 0,-7 10 0,0-8 0,0 8 0,-6-3 0,-2 10 0,-11-2 0,4 3 0,-5 0 0,1-3 0,3 3 0,-3 0 0,11-4 0,-4 3 0,10-5 0,-4 1 0,6 4 0,-6-3 0,4 3 0,-4-5 0,0 5 0,-2-3 0,-6 4 0,0 0 0,0-4 0,0 4 0,0-10 0,0 3 0,0-3 0,0 5 0,6 0 0,-5-5 0,6 3 0,-1-4 0,-5 6 0,12-1 0,-12 1 0,6-1 0,-1 1 0,2-1 0,-1 0 0,6 0 0,-5 1 0,6-2 0,7 7 0,-5-5 0,5 4 0,-7-5 0,0 5 0,1-4 0,-8 5 0,6-6 0,-5 6 0,-1-5 0,6 5 0,-12-6 0,6-4 0,-1 3 0,-5-3 0,6 0 0,-8 3 0,1-3 0,0 5 0,-5 1 0,4-1 0,-5 0 0,6 0 0,0 0 0,-5 4 0,3-2 0,-3 2 0,0 1 0,-2-3 0,-5 8 0,0-4 0,0 5 0,-1-4 0,1 3 0,0-4 0,0 5 0,0 0 0,0-4 0,0 3 0,0-4 0,0 5 0,0-4 0,0 2 0,-1-2 0,1 0 0,0 3 0,-1-3 0,1 4 0,-5-5 0,4 4 0,-8-8 0,4-2 0,7 4 0,14-9 0,15 3 0,20-15 0,-7 0 0,7-5 0,-9 6 0,1 1 0,-1 0 0,1 5 0,-8-3 0,6 4 0,-6-5 0,0-1 0,23-8 0,-26 7 0,28-15 0,-23 8 0,16-9 0,-6 8 0,3 1 0,-7 8 0,-8 1 0,6-1 0,-14 7 0,7-5 0,-14 11 0,4-5 0,-10 2 0,4 3 0,-6-3 0,0 0 0,0 4 0,0-9 0,0 9 0,0-4 0,-6 5 0,5 0 0,-10 1 0,4-1 0,-5 6 0,0-4 0,-4 3 0,4-23 0,3 19 0,19-19 0,4 10 0,15-3 0,-12-9 0,20-3 0,-4 0 0,16-9 0,0 1 0,0-1 0,-1 7 0,1 1 0,0 0 0,0 5 0,0-11 0,0 4-528,-25 11 0,1-2 528,-2 1 0,-1-2 0,7-7 0,-1-3 0,-4 2 0,-3 0-271,20-26 271,3-3 0,-8 15 0,1-7 0,-2 7 0,-2 2 0,-15 16 0,0-4 0,-5 11 0,-5-3 1041,0 5-1041,5 0 286,-5 1-286,6-1 0,1-7 0,9-3 0,3-8 0,0 1 0,6-1 0,-6 0 0,0 1 0,4 6 0,-12-3 0,10 10 0,-12-3 0,6-1 0,-15 7 0,6-6 0,-6 13 0,0-4 0,-2 5 0,-6-5 0,0 0 0,0 4 0,0-3 0,0 9 0,-5-9 0,3 9 0,-8-4 0,9 10 0,-10-3 0,4 8 0,-5-8 0,5 8 0,-3-8 0,3 8 0,-5-3 0,0-1 0,0 4 0,0-3 0,-1 4 0,1 0 0,0 0 0,0 0 0,0 0 0,0 0 0,-1 0 0,1-5 0,0 4 0,-1-3 0,1-1 0,-1 4 0,1-3 0,-1 4 0,-4-4 0,4 3 0,-3-4 0,3 1 0,1 3 0,-4-8 0,2 8 0,-2-8 0,3 8 0,1-8 0,0 3 0,6 0 0,-5-3 0,9 3 0,-8-4 0,8 4 0,-9-3 0,5 8 0,-6-3 0,-5-1 0,3 4 0,-6-12 0,2 11 0,-4-7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17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0 192 24575,'15'0'0,"2"0"0,30 0 0,-9 0 0,30 0 0,-32 0 0,39 0 0,-26 0 0,22 0 0,0 0 0,-9 0 0,7 0 0,-21 0 0,10 0 0,-26 0 0,4 0 0,-14 0 0,-6 0 0,-1 0 0,-5 0 0,0 0 0,-9 0 0,-7-10 0,-11 3 0,-5-14 0,0 9 0,-6-10 0,4 9 0,-4-4 0,0 1 0,4 3 0,-4-4 0,6 6 0,-1 0 0,1 5 0,6 1 0,0 0 0,6 4 0,0-3 0,0 4 0,9 0 0,13 0 0,6 0 0,17 0 0,-6 5 0,15 2 0,-6 5 0,5 1 0,-7 4 0,0-3 0,-6 7 0,-2-3 0,-11 4 0,4-5 0,-9-2 0,3-4 0,-10-2 0,0 1 0,-1-4 0,-3 3 0,4-4 0,-5 5 0,0-1 0,0 1 0,0 0 0,-10 1 0,-2-1 0,-17 7 0,5 0 0,-10 2 0,10 2 0,-4-9 0,11 4 0,2-6 0,5-5 0,4 4 0,-3-8 0,8 4 0,-4-5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18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1 175 24575,'57'0'0,"0"0"0,6 0 0,-4 0 0,16 0 0,12 0 0,-24 0 0,6 0 0,-29 0 0,10 0 0,-26 0 0,-1 0 0,-8 0 0,-6 0 0,-4-8 0,-5-3 0,-11-4 0,-6 0 0,-11-2 0,4 4 0,-4-4 0,0 5 0,4 1 0,-11-1 0,12 1 0,-1 4 0,4-3 0,8 9 0,1-8 0,2 8 0,12-4 0,10 10 0,11 2 0,12 5 0,0 0 0,0 0 0,0 0 0,-6 0 0,4 0 0,-15-2 0,2 1 0,-11-1 0,0 0 0,0 0 0,-5 0 0,0 0 0,-5 5 0,0-4 0,-6 16 0,-5-9 0,-14 18 0,1-12 0,-14 14 0,14-14 0,-6 5 0,8-12 0,5-1 0,2-6 0,5 0 0,0-4 0,4-2 0,2-4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23.1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735 304 24575,'-12'5'0,"-1"-1"0,-18-4 0,1 0 0,-6 0 0,0 0 0,0 0 0,-8 0 0,13 0 0,-5 0 0,8 0 0,-2 0 0,-6 0 0,6-4 0,-5 2 0,11-3 0,-4 0 0,6 4 0,0-4 0,5 5 0,2 0 0,-1 0 0,5 0 0,-4 0 0,5 0 0,1 0 0,-1 0 0,0 0 0,0 0 0,1 0 0,-1 0 0,1 0 0,0 0 0,4-4 0,0-1 0,5-5 0,0-5 0,10-2 0,2-5 0,18-8 0,-6 6 0,12-6 0,-13 7 0,12-1 0,-17 2 0,9 4 0,-15 2 0,3 6 0,-5 4 0,0-3 0,-12 8 0,-1-3 0,-15 9 0,1 1 0,0 4 0,-4 6 0,5-4 0,-6 8 0,0-3 0,5 0 0,-4 3 0,10-8 0,-5 8 0,6-9 0,-1 10 0,1-10 0,4 4 0,-4 1 0,9-5 0,-4 9 0,0-3 0,4 0 0,-4 3 0,5-9 0,0 5 0,0-6 0,0 0 0,0-1 0,0 1 0,0 0 0,0 0 0,0 5 0,0 2 0,0-1 0,0 5 0,0-4 0,0-1 0,4-1 0,2-5 0,4 0 0,0 0 0,0 0 0,5 0 0,-4 0 0,10 1 0,-5-1 0,1 1 0,-2-1 0,-5 0 0,0-4 0,-1-2 0,-3 0 0,-2-7 0,-4 7 0,0-8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24.9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672 326 24575,'-88'8'0,"0"-1"0,0 0 0,0 0 0,-19 8 0,4 4 0,52 6 0,101 33 0,3 14 0,-40-43 0,4-1 0,-7-6 0,-3-5 0,2-2 0,-8-5 0,-1-5 0,-5-5 0,-5-5 0,-6-17 0,-1 4 0,-6-16 0,5 10 0,-5-11 0,11 12 0,-10-6 0,10 7 0,-4 0 0,5 0 0,4 5 0,-2-3 0,7 8 0,-3-3 0,0-1 0,4 5 0,-4-4 0,5 5 0,0-1 0,0 1 0,0 0 0,0 0 0,0 0 0,0-5 0,0 4 0,0-5 0,0 6 0,0 0 0,5 0 0,1-5 0,9 3 0,8-4 0,1 4 0,10 0 0,-10 1 0,4-1 0,-6 6 0,6-4 0,-10 9 0,9-10 0,-15 10 0,3-8 0,-5 7 0,0-2 0,-1 4 0,1 0 0,-4-8 0,-2-4 0,-4 1 0,0 2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24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3549 24575,'9'0'0,"6"0"0,8 0 0,6 0 0,1 0 0,-2 0 0,1 0 0,0 0 0,8 0 0,-8 0 0,6 0 0,2 0 0,-5 0 0,17 0 0,-10 0 0,6 0 0,5-6 0,-4 5 0,-1-5 0,-2-5 0,-7 8 0,0-7 0,-6 10 0,-2 0 0,-6 0 0,0 0 0,0 0 0,-5 0 0,3 0 0,-9 0 0,10-5 0,-10 4 0,10-4 0,-10 5 0,10 0 0,-5 0 0,1 0 0,4 0 0,-5 0 0,1 0 0,3 0 0,-8 0 0,8 0 0,-8 0 0,8 0 0,-9 0 0,10 0 0,-4 0 0,5 0 0,0 0 0,0 0 0,-1 0 0,1-5 0,0 3 0,0-3 0,-5 5 0,4 0 0,-5 0 0,1 0 0,3 0 0,-3 0 0,5 0 0,0 0 0,0 0 0,0 0 0,0 0 0,0 0 0,0 0 0,0 0 0,-1 0 0,1 0 0,0 0 0,-5 0 0,4 0 0,-5 0 0,1 0 0,3 0 0,-3 0 0,5 0 0,-5 0 0,9 0 0,-7 0 0,9 0 0,0 0 0,-4 0 0,4 0 0,0 0 0,-4 0 0,4 0 0,0 0 0,-4 0 0,4 0 0,-12 0 0,5 0 0,-5 0 0,1 0 0,4 0 0,-10 0 0,4 0 0,0 0 0,2 0 0,5 0 0,0 0 0,0 0 0,0 0 0,0 0 0,0 0 0,0 0 0,0 0 0,-6 0 0,5 0 0,-5 0 0,6 0 0,-5 0 0,4 0 0,-5 0 0,6 0 0,0 0 0,-5 0 0,3 0 0,-3 0 0,5 0 0,-6 0 0,5 0 0,-5 0 0,1 0 0,4 0 0,-5 0 0,6 0 0,0 0 0,0 0 0,0 0 0,0 0 0,0 0 0,0-4 0,0 2 0,0-3 0,6 0 0,-5-1 0,12-1 0,-12-3 0,12 3 0,-12-4 0,12-1 0,-5 0 0,6 0 0,0 0 0,0-5 0,-6 4 0,4-5 0,-10 7 0,10-1 0,-4 6 0,0-5 0,4 5 0,-10-6 0,10 0 0,-4 6 0,6-5 0,0 4 0,0 1 0,-6-5 0,5 10 0,-12-4 0,6 0 0,-8 4 0,1-4 0,-5 5 0,-2 0 0,-5-5 0,0 4 0,0-3 0,0-6 0,1-2 0,1-24 0,-2 20 0,13-7 0,1 18 0,12-2 0,0-5 0,0-1 0,0 1 0,0-5 0,0 9 0,1-14 0,-1 14 0,0-9 0,0-1 0,7 4 0,-5-9 0,5 9 0,-7-3 0,0 5 0,-6 0 0,-2-5 0,1 5 0,-6-5 0,5 6 0,-6 0 0,0 0 0,0-1 0,-5-4 0,4 4 0,2-10 0,1 10 0,4-10 0,0 4 0,4-12 0,4 4 0,3-12 0,-1 5 0,7 0 0,-6 2 0,6-1 0,-1 5 0,-5-4 0,4 5 0,-6 2 0,0-7 0,7 4 0,-5-4 0,6-1 0,-9 6 0,2-5 0,0 0 0,-2 5 0,3-12 0,-9 13 0,6-5 0,-11 1 0,9 4 0,-8-10 0,9 9 0,-10-9 0,3 11 0,3-12 0,1 4 0,0-6 0,-2 6 0,-7 4 0,7-2 0,-7 6 0,7-6 0,-8 8 0,0 5 0,0-4 0,6 3 0,-3-11 0,9 4 0,-8-10 0,2 10 0,3-11 0,-6 6 0,5-1 0,-7-4 0,0 11 0,1-18 0,0 10 0,2-18 0,6 2 0,-4-4 0,5-3 0,-7 3 0,7-2 0,-6 8 0,0 1 0,-5 9 0,-8 0 0,8 6 0,-9-5 0,3 5 0,-4-6 0,0 0 0,6 0 0,0-1 0,1 1 0,4 0 0,-5 0 0,1 6 0,-3 1 0,0 7 0,-4 0 0,4 0 0,0 0 0,-4 5 0,4-3 0,-6 3 0,1 0 0,-1-4 0,6 5 0,-4-1 0,3-4 0,-5 10 0,1-5 0,-1 6 0,-1 5 0,-3-4 0,-2 8 0,-4-3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05.2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685 178 24575,'-15'0'0,"-7"0"0,-2 0 0,-11 0 0,-2 0 0,-1 0 0,-13 0 0,13 5 0,-21-3 0,19 8 0,-11-3 0,14 5 0,1-5 0,6-2 0,2-5 0,6 0 0,5 0 0,2 0 0,5 0 0,4-4 0,2-1 0,9-5 0,5-5 0,2 3 0,8-9 0,-9 10 0,10-10 0,2 4 0,0-1 0,6-4 0,-7 10 0,-6-3 0,5 4 0,-10 0 0,4 5 0,-5-3 0,0 8 0,-9-3 0,-7 4 0,-17 5 0,-1 6 0,-12 14 0,3 15 0,-7 1 0,-1 6 0,8-9 0,3-6 0,12-4 0,3-12 0,4 0 0,6-6 0,0-1 0,5 1 0,-4 0 0,3 0 0,-3-1 0,4 1 0,0 0 0,0 0 0,0-1 0,4 1 0,13 1 0,8 0 0,11 7 0,7-4 0,-5 8 0,5-2 0,-7-2 0,-6 4 0,-2-9 0,-11 2 0,-2-5 0,-5 0 0,0 0 0,0-4 0,-4-2 0,-2-4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06.48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701 289 24575,'-96'0'0,"48"0"0,-9 0 0,-2 0 0,-6 0 0,0 0 0,-5 0 0,18 0 0,13 0 0,-3 0 0,23 0 0,-2 0 0,11 0 0,5-8 0,0 2 0,5-8 0,5-2 0,6 5 0,1-10 0,9 4 0,-9-6 0,9 1 0,-9 0 0,9 0 0,-9 0 0,3 5 0,-4-3 0,5 8 0,-5 1 0,5 1 0,-7 5 0,-3-5 0,-14 13 0,-6 11 0,-19 16 0,0 8 0,-6 1 0,0 0 0,12-7 0,-1-3 0,16-12 0,-4-2 0,11-5 0,0 0 0,5 0 0,0 0 0,0-1 0,10 2 0,9-1 0,4 1 0,12 1 0,-6 0 0,7 5 0,0-4 0,0 10 0,-6-10 0,-2 4 0,-11-7 0,-2 1 0,-5-1 0,0-5 0,0 0 0,-4-1 0,-2-3 0,-4 3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07.75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874 213 24575,'-67'0'0,"21"0"0,-49 0 0,40 0 0,-14 0 0,14 0 0,-14 0 0,15 0 0,-15 0 0,15 0 0,0 0 0,3 0 0,20 0 0,0 0 0,16 0 0,5 0 0,0 0 0,4-8 0,18 0 0,8-12 0,16 1 0,0-5 0,1 0 0,-8 5 0,0-2 0,-8 8 0,-4-2 0,-2 4 0,-5 1 0,0 5 0,0-4 0,0 7 0,-13-2 0,-11 4 0,-14 11 0,-8 2 0,-1 11 0,1 0 0,0 0 0,6-1 0,2 0 0,6-1 0,4 0 0,3-5 0,9-2 0,-4 0 0,9-4 0,-4 4 0,5 1 0,0-5 0,0 4 0,5-5 0,12 1 0,7 0 0,20 1 0,-7 1 0,1-1 0,-4-6 0,-16 3 0,9-7 0,-16 2 0,5-4 0,-6 0 0,-5 4 0,-1 1 0,-4 0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46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 24575,'-20'0'0,"-1"0"0,-6 0 0,-1 0 0,1 0 0,-6 0 0,9 4 0,-3 0 0,5 5 0,4-4 0,-3-1 0,4-4 0,0 3 0,5-2 0,0 6 0,4-6 0,1 6 0,2-3 0,2 3 0,3 0 0,0 0 0,0 1 0,0-1 0,0 1 0,0 3 0,0 2 0,0 3 0,0 6 0,0-4 0,0 8 0,0-3 0,0 9 0,0-3 0,0 4 0,0 0 0,0-4 0,0 9 0,0-4 0,0 6 0,0 0 0,4-6 0,-3 5 0,3-11 0,1 11 0,-4-10 0,3 3 0,-4-9 0,0 3 0,0-8 0,0 8 0,0-8 0,0 3 0,0-4 0,0 0 0,0-1 0,0-3 0,0 3 0,0-4 0,0 1 0,3-2 0,-2 1 0,3-3 0,-4 2 0,0-3 0,3-1 0,-2 1 0,2-1 0,0 1 0,-2-1 0,3 1 0,-1-1 0,-2 1 0,2-1 0,1 1 0,-4-1 0,4 1 0,-1 0 0,-2-1 0,6-3 0,-7 3 0,7-6 0,-6 5 0,5-5 0,-5 5 0,2-2 0,1 0 0,0 2 0,3-5 0,0 2 0,0-3 0,1 0 0,-1 0 0,1 0 0,4 0 0,5 0 0,1 0 0,8 0 0,-8 0 0,8 0 0,-4 0 0,1 0 0,3 0 0,-8 0 0,3 0 0,-8 0 0,3 0 0,-4 0 0,1 0 0,-2 0 0,-3 0 0,-1 0 0,1 0 0,-1 0 0,-3 0 0,-1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48.5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807 287 24575,'-20'0'0,"-6"0"0,-20 0 0,13 0 0,-42 0 0,39 0 0,-32 0 0,5 0 0,6 0 0,-13 0 0,18 0 0,6 0 0,3 0 0,13 0 0,2 0 0,11 0 0,2 0 0,0 0 0,13 0 0,-2 0 0,14 0 0,0 0 0,0 0 0,0 0 0,-1 0 0,1 0 0,0 0 0,0 5 0,5 6 0,2 5 0,6 12 0,7 4 0,-5 4 0,6 1 0,-13-7 0,4-2 0,-10-6 0,4 0 0,-5-5 0,-1-2 0,0-5 0,-13-5 0,1 0 0,-23-11 0,6 0 0,-9-10 0,6 3 0,0-3 0,0 5 0,0 0 0,0-5 0,0 4 0,5-4 0,-4 10 0,4-3 0,1 3 0,-5 0 0,10-3 0,-10 3 0,9 0 0,-3-3 0,5 4 0,5-10 0,1 4 0,4-9 0,0 9 0,0-10 0,4 5 0,3-7 0,4 1 0,4 0 0,9-1 0,-1 1 0,12-2 0,-5 1 0,6-2 0,-7 7 0,6-5 0,-12 11 0,5-10 0,-6 10 0,-5-4 0,-2 10 0,-5-3 0,0 4 0,0-1 0,-1-2 0,1 7 0,0-4 0,-5 5 0,0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436 126 24575,'3'-3'0,"0"-5"0,-3-4 0,0-10 0,0 4 0,0 1 0,0 1 0,-3 3 0,-20 4 0,-10 2 0,-12 7 0,1 4 0,4 16 0,4 9 0,-15 36 0,23-24 0,-17 27 0,25-26 0,-5 6 0,5-2 0,5-12 0,6-6 0,5-6 0,4-10 0,0 0 0,0-4 0,3-1 0,15 2 0,6-5 0,15 1 0,5-5 0,2 0 0,6 0 0,-6 0 0,-1 0 0,-7 0 0,-5 0 0,-6 0 0,-6 3 0,-5 6 0,-3 8 0,-5 11 0,-4 7 0,-4 4 0,0 1 0,0 0 0,0-6 0,-4-1 0,-5-5 0,-5-1 0,-3-8 0,0 1 0,1-10 0,-5 2 0,-1-3 0,-4 0 0,-1-4 0,1-1 0,-1-4 0,-5 0 0,5 0 0,-1-4 0,3-5 0,12 0 0,-7-4 0,11 6 0,-2-1 0,7 0 0,-2 1 0,5-1 0,-2-4 0,3 4 0,-4-8 0,3 3 0,-2 4 0,3 1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351 114 24575,'0'-11'0,"0"3"0,0-8 0,0 3 0,0-3 0,-3 3 0,-5-3 0,-4 7 0,-5 1 0,-3 4 0,2 4 0,-2 0 0,3 0 0,1 0 0,4 0 0,-3 4 0,2 9 0,0 6 0,0 7 0,8 1 0,2 5 0,3 3 0,0 18 0,0-10 0,0 30 0,0-28 0,4 22 0,7-19 0,9 6 0,2-7 0,2-1 0,-9-6 0,-1-5 0,-5 3 0,-4-9 0,-1 4 0,-4-11 0,0 4 0,-3-8 0,-5 4 0,-5-6 0,-8-2 0,-6-2 0,-1-6 0,-9-2 0,4-4 0,-1 0 0,-3-4 0,21 2 0,-1-2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24575,'79'-24'0,"0"-1"0,-3 6 0,-11 4 0,-19 6 0,6 9 0,-7 0 0,-10 0 0,-9 0 0,-14 0 0,3 0 0,-7 0 0,0 0 0,-5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24575,'63'0'0,"-12"0"0,-3 0 0,-5 0 0,34 0 0,-44 0 0,-6 0 0,-6 0 0,-9 0 0,-4 0 0,-5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24575,'70'0'0,"1"0"0,-4 0 0,-20 0 0,-43 0 0,-1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12 289 24575,'0'68'0,"0"-1"0,0 1 0,0 17 0,0-16 0,0-31 0,0-25 0,0-1 0,0-5 0,0-34 0,0-2 0,0-47 0,0 12 0,0-21 0,-5 13 0,4-5 0,-4 21 0,5 2 0,0 20 0,0 6 0,0 10 0,0 7 0,0 3 0,2 4 0,11 0 0,0 4 0,13 14 0,-3 2 0,13 27 0,-10-12 0,24 39 0,-27-35 0,27 35 0,-23-32 0,16 18 0,-10-11 0,8 4 0,-8-6 0,0-11 0,-8 2 0,-4-16 0,-4 0 0,-5-6 0,-1-5 0,-4 1 0,0-4 0,-3-10 0,0-14 0,-4-18 0,-5-4 0,0-10 0,-11-3 0,9-7 0,-8-1 0,14-5 0,-3 15 0,4-7 0,0 9 0,0 9 0,0 2 0,0 18 0,0 4 0,0 7 0,0 6 0,0 2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0 291 24575,'5'4'0,"6"-9"0,18-6 0,-6-3 0,14-10 0,-12 3 0,5-14 0,-2 3 0,-12-1 0,9 9 0,-18 2 0,5 4 0,-9 6 0,-2 0 0,2 1 0,-3 2 0,-3 1 0,-10 5 0,-5 3 0,-8 0 0,4 0 0,-4 0 0,9 0 0,-4 0 0,5 4 0,3 4 0,1 10 0,4 4 0,3 6 0,1 4 0,4-3 0,0 10 0,0-5 0,0 5 0,0 1 0,0 6 0,0-4 0,0 4 0,4 0 0,2-5 0,-1 5 0,0-6 0,-5 0 0,0-6 0,0 4 0,0-9 0,0-1 0,0-6 0,0-10 0,0 0 0,0-5 0,0 1 0,0-7 0,0-11 0,0-27 0,0-14 0,0-18 0,4 12 0,6-2 0,6 11 0,9-6 0,-3 7 0,7 5 0,-11 13 0,4 7 0,-6 9 0,0 0 0,-4 9 0,0 0 0,-5 4 0,0 0 0,0 0 0,1 0 0,-1 0 0,-3 3 0,-1 5 0,-3 5 0,0 3 0,-8 6 0,-1-4 0,-4 3 0,2-8 0,3-2 0,0-3 0,4-1 0,-2 1 0,2-1 0,-4 1 0,-3 0 0,3-1 0,-8 2 0,8-2 0,-7 1 0,7 0 0,-8 0 0,8 0 0,0 0 0,1-1 0,4 1 0,-5-4 0,4 2 0,-2-5 0,5 5 0,4-5 0,22 7 0,5-3 0,20 6 0,-4-1 0,13 7 0,-12-1 0,11 1 0,-24 1 0,9-2 0,-19 2 0,2-4 0,-14-2 0,-1-5 0,-4-2 0,-3-2 0,-1-3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24575,'5'0'0,"6"0"0,24 0 0,-5 0 0,19 0 0,-15-5 0,17-1 0,-11-4 0,4 0 0,-11 4 0,-6-2 0,-6 7 0,-9-3 0,-4 4 0,-5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24575,'-1'74'0,"0"-1"0,0 0 0,-1 18 0,1-10 0,1-2 0,0-37 0,0-3 0,0-17 0,0-4 0,0-10 0,0-5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4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1 201 24575,'86'10'0,"-44"25"0,-14 8 0,-28 0 0,0 55 0,0-69 0,0 4 0,0-11 0,0-4 0,0-3 0,0-6 0,0 3 0,0-11 0,0-18 0,0-9 0,0-10 0,4-3 0,1 5 0,5-6 0,5 0 0,0 0 0,0 6 0,3 1 0,-3 0 0,3 9 0,0-8 0,-4 14 0,3-8 0,-8 8 0,8 0 0,-4 2 0,-1 3 0,0 4 0,-4-2 0,0 7 0,-1 0 0,1 0 0,-1 4 0,-3 3 0,0 5 0,-4 15 0,0 7 0,0 9 0,0 7 0,0 2 0,0 0 0,0 4 0,0-11 0,0 5 0,0-12 0,0-6 0,0-2 0,0-12 0,0 6 0,0-12 0,0 4 0,0-4 0,0-1 0,0-3 0,0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1 479 24575,'34'-66'0,"-1"0"0,1-1 0,0 1 0,15-17 0,-1 2 0,-32 34 0,-38 44 0,14 3 0,-3 0 0,3 0 0,1 0 0,0 0 0,0 0 0,3 11 0,-3 9 0,6 13 0,-4 7 0,5 6 0,0 1 0,0 14 0,0-6 0,0 6 0,0-7 0,0-6 0,0 4 0,0-11 0,0 0 0,0-3 0,0-14 0,4 8 0,-3-18 0,3 6 0,-1-11 0,-2 2 0,5-7 0,-2 0 0,3-4 0,0-4 0,1-4 0,0-10 0,0-4 0,1-6 0,4 1 0,-4-1 0,7 6 0,-6 0 0,2 1 0,-5 7 0,5-7 0,-3 12 0,2-2 0,-4 3 0,0 0 0,0 1 0,1 3 0,-1 0 0,0 4 0,1 0 0,-1 0 0,0 0 0,0 0 0,0 0 0,-3 18 0,3-2 0,-1 23 0,-1-10 0,3 9 0,-7-9 0,3-1 0,0-7 0,-3-4 0,2-4 0,-3-2 0,0-3 0,3-4 0,-2-4 0,6-8 0,-3-10 0,4 0 0,6-14 0,-1 8 0,6-9 0,-2 10 0,0-3 0,-1 8 0,1-3 0,-1 4 0,0 4 0,-4 1 0,3 4 0,-6 3 0,2-2 0,-4 6 0,0-2 0,1 3 0,-1 0 0,0 0 0,0 0 0,1 0 0,-1 3 0,1 6 0,-4 3 0,3 10 0,-2-5 0,3 5 0,0-6 0,-3 1 0,2 0 0,-6-5 0,6 0 0,-7-5 0,4 1 0,-1 0 0,-2-4 0,2-1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49:4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13 225 24575,'0'10'0,"0"10"0,0-7 0,0 4 0,0-5 0,0-11 0,0-18 0,4-3 0,6-21 0,9 11 0,1-9 0,13 7 0,-12-1 0,11 7 0,-4 3 0,0 13 0,-1-7 0,-6 15 0,-5-5 0,-4 7 0,3 0 0,-6 0 0,2 0 0,-4 0 0,1 7 0,-4 7 0,-1 14 0,-3 13 0,0 7 0,0 20 0,0-3 0,-4-2 0,-2 4 0,-9-18 0,-2 19 0,-4-13 0,0 0 0,1-9 0,1-12 0,1-1 0,1-10 0,0-2 0,1-8 0,-1-1 0,1-4 0,0 1 0,4-5 0,-3 0 0,6-4 0,-6 0 0,7 0 0,-4 0 0,5 0 0,0 0 0,-1-7 0,4-2 0,1-3 0,3-4 0,0 4 0,0-5 0,0 0 0,0 0 0,0 1 0,3 3 0,2-3 0,6 7 0,-3-3 0,7 4 0,-2 0 0,-1 3 0,3 1 0,-3 4 0,4 0 0,-4 0 0,8 0 0,-11 0 0,15 0 0,-10 8 0,6 1 0,-3 13 0,-1-5 0,1 5 0,-4-6 0,2-3 0,-6 3 0,6-7 0,-7 3 0,4-4 0,-5-1 0,4-2 0,-3-2 0,3 0 0,1-2 0,0 2 0,8-3 0,-2 0 0,7 0 0,-3 0 0,4 0 0,-4-3 0,3-6 0,-3-5 0,0 0 0,-1-3 0,-9 8 0,-1-3 0,-4 8 0,1-3 0,-1 6 0,-3-2 0,-1 3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0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24575,'0'31'0,"0"-1"0,0 16 0,0 7 0,0-4 0,0 27 0,0 13-751,0-31 0,0 3 751,0 2 0,0 3 0,1 11 0,-2 2 0,-2-8 0,0-1 0,3 10 0,-2-1 0,-8-4 0,0-1 0,9-5 0,-1 0 0,-11 1 0,0-4 0,12-15 0,-1-1-189,-10 7 1,0-3 188,3 27 0,-4 14 0,6-37 0,2-2 0,3 15 0,-4-6 0,-1-3 0,6-13 0,-11 43 0,11-28 0,-4 7 0,0-1 0,4-2 0,-4-12 0,0 4 0,4-6 1472,-4-7-1472,5 5 407,0-10-407,0 10 0,0-11 0,0 11 0,0 3 0,0 0 0,0 6 0,0-8 0,0 7 0,0-4 0,0-2 0,0-2 0,0-10 0,0 4 0,0-6 0,0-6 0,0 4 0,0-9 0,0 4 0,0-10 0,0 3 0,0-4 0,0-3 0,0 1 0,0-7 0,0-1 0,0 0 0,0-5 0,0-2 0,0-2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0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 24575,'97'2'0,"0"1"0,0-1 0,0 1 0,1-1 0,-1 1 0,0-1 0,0 1 0,0-1 0,0 1 0,0-1 0,0 1 0,1-1 0,-1 1 0,0-1 0,0 1 0,0 0 0,0-1 0,0 1 0,0-1 0,1 1 0,3-1 0,-19-1 0,-9 1 0,0-1 0,10 1 0,19 0-469,-30 0 1,12 1 0,11-1 0,9 2 0,7-1 0,7 1 0,4 0 0,4 0 0,1 0 0,0 0-1,-1 0 1,-3 0 0,-4 0 0,-6-1 0,-8 0 0,-8-1 0,-11 0 0,-11 0 0,-14-2-1,-14 0 1,-17-1-1022,1-3 4308,9-2-2818,0-4 1719,6 5-1719,-5-4 0,5 8 0,0-4 6784,16 5-6784,3-5 0,19 4 0,-4-4 0,6-1 0,-20 5 0,16-5 0,-24 6 0,19 0 0,-7 0 0,-8 0 0,-1 0 0,-7 0 0,-7 5 0,-1 0 0,-11 9 0,-2-4 0,-6 3 0,-4-4 0,-6-4 0,-6-1 0,-3-4 0,11 0 0,13 0 0,20 0 0,3 0 0,13 0 0,-6 0 0,1 0 0,21 0 0,-10 0 0,14 0 0,-11 0 0,-21 0 0,3 0 0,-23 0 0,-2 0 0,-12 0 0,-10 0 0,0 0 0,-5 0 0,1 0 0,-1 0 0,1 3 0,-4 5 0,-1 15 0,2 12 0,-4 13 0,9 13 0,-9 9 0,4 9 0,0 8-517,-4-36 0,0 2 517,2 1 0,-1 1 0,-2 7 0,0 2 0,3 8 0,1 1-867,0-3 0,0 1 867,4 12 0,0 2 0,-1-5 0,1 2-1454,3 7 1,1 5 1453,-3-15 0,0 3 0,1-4 0,6 11 0,0 1-719,-4-11 1,-1 5 0,1-5 718,3 11 0,2-2 0,-4-22 0,1 1 0,-1 1 0,0 5 0,-1 2 0,-1-1 0,0-7 0,0-2 0,0 1 0,0 0 0,0 0 0,-2 0-105,0 27 1,0-5 104,1-28 0,0-1 0,-5 13 0,-2-5 1080,7 2-1080,-9 25 2656,4-37-2656,-5-10 2755,0-19-2755,0-10 1342,0-7-1342,0-3 206,-3-4-206,-5-1 0,0-3 0,-7 0 0,-3 0 0,-4 0 0,-5 0 0,-6 0 0,-8 0 0,-1 0 0,-33 0 0,15 0 0,10-3 0,-2 0-756,-38 2 756,29-5 0,-3-1-649,5 3 0,-1 0 649,-18-3 0,-1-1-883,3 1 0,0-1 883,-9-3 0,-2-1-1223,-10 3 0,-2 0 1223,6-2 0,-3-1 0,6 3 0,-5 1 0,6 0 0,-2-1 0,0 0 0,5-2 0,-6 0 0,6 0 0,-5 2 0,1 0 0,17 0 0,-2-3 0,0 1 0,4 0 0,0 0 0,1 0 0,4 0 0,-1-1 0,2 0 0,-25-10 0,1 0-552,3 6 0,1 0 552,0-5 0,1-1-26,7 6 0,4 1 26,12 0 0,1 1 0,-15-1 0,2 3 0,19 7 0,-1 2 0,-23-5 0,1 2 809,-17 6-809,39 0 0,1 0 2104,-45 0-2104,12 0 0,32 0 0,2 0 0,-11 0 0,-13 0 0,8 0 2009,9 0-2009,0 0 1342,9-4-1342,-3 2 802,0-7-802,-3 3 356,8 0-356,-6 1 0,7 5 0,-13-5 0,5 4 0,-5-4 0,10 5 0,-2-5 0,8 4 0,-7-4 0,10 5 0,-4 0 0,6 0 0,2 0 0,-8 0 0,7 0 0,-6 0 0,0 0 0,-10 0 0,5 0 0,-22 0 0,28 4 0,-28 2 0,28 4 0,-34 1 0,33-1 0,-41 1 0,41-5 0,-28-1 0,25 0 0,-12 0 0,5 1 0,0 3 0,8-3 0,5 3 0,3 1 0,2-1 0,-2 1 0,7-1 0,-6 0 0,10-4 0,-4-1 0,10 0 0,1-3 0,5 2 0,-1-3 0,5 0 0,-4 0 0,4 0 0,0 0 0,-3 0 0,2 0 0,1 0 0,-4-7 0,8 2 0,-4-7 0,5 5 0,-1 2 0,1 2 0,2 3 0,2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1872 1 24575,'-20'0'0,"-20"0"0,2 0 0,-28 0 0,16 0 0,-25 0 0,17 0 0,-33 0 0,8 0-804,-14 0 804,46 0 0,-1 0-354,-38 5 354,34-2 0,0 1 0,-22 8 0,14-5 0,2-1 0,4 0 0,4 0 0,0-1 0,-6-3 0,-18 3 0,13-5 0,7 0 0,11 0 789,9 0-789,1 0 369,9 0-369,1 0 0,6 4 0,5-3 0,-1 2 0,5 0 0,0-2 0,8 6 0,-3-3 0,7 3 0,-4 0 0,4 1 0,0-1 0,-3 1 0,2-1 0,-2 4 0,3 2 0,0 7 0,0 7 0,0 2 0,0 8 0,0 18 0,0 6 0,0 31 0,0 0 0,0-36 0,0 1-670,0 1 1,0 1 669,0 8 0,0 2 0,0-1 0,0 1 0,0 9 0,0 1 0,0 1 0,0 0 0,0-1 0,0 1 0,0 10 0,0 1-1111,0-9 0,0 0 1111,0 9 0,0 1 0,0-11 0,0-1 0,0 1 0,0-3-402,-3-7 1,-1-4 401,4-10 0,-1-3 0,-5 3 0,0-3-248,4 27 248,-9 14 0,9-15 0,-3-10 1110,5-9-1110,0-8 2230,0 1-2230,0-7 957,0-1-957,0-8 315,0 1-315,0-6 0,0-5 0,0-2 0,0-12 0,0 6 0,0-11 0,0 3 0,0-1 0,0 2 0,0 3 0,0 6 0,0-4 0,0 3 0,0-4 0,0-1 0,0-3 0,0 2 0,0-7 0,0 3 0,0-3 0,3-1 0,1-2 0,4 1 0,-1-5 0,5 2 0,1-3 0,8 0 0,7 0 0,16 0 0,-8 0 0,33 0 0,-9 0 0,19 0 0,6 0 0,2-5 0,11-3 0,-22 1 0,22-5 0,-37 11 0,24-5 0,-15 6 0,-8 0 0,-1 0 0,-13 0 0,-2 0 0,-12 0 0,-1 0 0,-11 0 0,0 0 0,-10 0 0,0 3 0,-5-2 0,1 2 0,-1-3 0,1 0 0,-1 0 0,1 0 0,-1 0 0,0 0 0,0 0 0,0 0 0,0 0 0,0 0 0,0 0 0,0 0 0,1 0 0,-1 0 0,0 0 0,1 0 0,-1 0 0,4 0 0,2 0 0,4 0 0,-1 0 0,1-4 0,-4 4 0,2-4 0,-6 4 0,2 0 0,-3 0 0,-4-3 0,-1-1 0,-3 0 0,0 1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400 113 24575,'0'-15'0,"0"-1"0,0 4 0,0-4 0,0 7 0,0-3 0,0 1 0,-7 6 0,-2-7 0,-13 11 0,4-2 0,-8 3 0,8 0 0,-14 0 0,8 0 0,-9 8 0,6 2 0,-1 8 0,5 4 0,1 2 0,-1-1 0,8 3 0,-2-7 0,9-2 0,0-5 0,3-1 0,2-2 0,3 3 0,0-1 0,0-2 0,0 2 0,0 0 0,0-2 0,4 6 0,4-6 0,10 3 0,-1-3 0,10 0 0,-5-1 0,1 1 0,3 0 0,-8 0 0,7-1 0,-7 1 0,3-1 0,-5 0 0,-3 0 0,7 1 0,-10-1 0,15 1 0,-15-2 0,10 2 0,-7-1 0,-1 0 0,0 0 0,-5-4 0,1-1 0,0 1 0,-4 0 0,-1 3 0,-3 1 0,0 3 0,0 7 0,0-1 0,0 10 0,0-5 0,0 6 0,0-6 0,-7 0 0,1-6 0,-6 1 0,0-4 0,-1 3 0,-4-7 0,-10 3 0,3-3 0,-15 1 0,5-5 0,-6 0 0,6-5 0,-5 0 0,10 0 0,1 0 0,6-4 0,6-1 0,3-6 0,1 2 0,8-7 0,-3 8 0,6-4 0,-2 5 0,3 0 0,0-1 0,0-14 0,0 15 0,0-11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24575,'76'4'0,"0"0"0,1 0 0,1-1 0,5-3 0,-9-4 0,10-2 0,1-1 0,-8 1-2229,17 1 0,-3-2 2229,-9-1 0,5-3 0,-5 2 0,11 1 0,-6 1 0,-12 2 0,-1 0-284,6-3 0,-1 2 284,-8 5 0,-4 2 390,-14-1 0,-2 0-390,1 0 0,-3 0 0,15 0 0,0 0 0,-11 0 2120,-23 0-2120,-3 0 1697,-15 0-1697,0 0 429,-4-8-429,-4-6 0,0 16 0,-4 13 0,0 34 0,0 6 0,0 13 0,0-13 0,0 13 0,0 20-760,0-34 1,0 3 759,0 11 0,0 2 0,0 4 0,0 1 0,0-2 0,0 1 0,0 5 0,0 1 0,0 0 0,0 1-1065,0 5 0,0 0 1065,0 1 0,0-2 0,0-2 0,0-4-434,0-16 1,0-2 433,0 5 0,0-2 0,0 27 0,0-33 0,0-1-279,0 32 279,0 4 0,0-29 0,0 12 1256,0-27-1256,0 10 2144,0-18-2144,0 5 1036,0-6-1036,0-6 359,0-1-359,0-6 0,0 1 0,0-1 0,0 6 0,0-5 0,0 5 0,0-5 0,0 5 0,0 1 0,0 0 0,0 4 0,0-3 0,0 4 0,0-4 0,3-3 0,-2-9 0,7 2 0,-7-11 0,3 7 0,-4-13 0,0 4 0,0-1 0,0-2 0,0 2 0,0-3 0,0-1 0,0 1 0,0-1 0,0 1 0,0-1 0,0 5 0,0 1 0,0 3 0,0 1 0,0 4 0,0 2 0,0 4 0,0-5 0,0 5 0,5-5 0,-4 1 0,3 3 0,0-4 0,-3 6 0,3-6 0,0 5 0,-3-10 0,3 5 0,0-6 0,-4 1 0,4-5 0,-4 0 0,0-4 0,0-1 0,0 1 0,0-1 0,0 1 0,0-1 0,0 1 0,0-1 0,0 1 0,0-1 0,0 0 0,0 0 0,0 0 0,-7-3 0,-3 3 0,-6-6 0,-11 3 0,-9 1 0,-12-4 0,-13 4 0,-9-5 0,-9 0 0,7 0 0,-11 0 0,11 0 0,-7 0 0,-6 0 0,13 0 0,2 0 0,2 0 0,19 0 0,-11 0 0,19 0 0,-5 0 0,6 0 0,5 0 0,2 0 0,6 0 0,-1 0 0,6 0 0,0 0 0,5 0 0,1 0 0,-1 0 0,0 0 0,4 0 0,-2 0 0,6 0 0,-7 0 0,8 0 0,-8 0 0,3 0 0,0 0 0,-2 0 0,6 0 0,-7 0 0,8 0 0,-4 0 0,4 3 0,-3-2 0,2 6 0,-3-3 0,5 0 0,-1 3 0,0-3 0,1 3 0,-1 1 0,-4-4 0,4 3 0,-4-3 0,4 0 0,1-1 0,-1-3 0,4 4 0,-3-3 0,6 2 0,-2-3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1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98 212 24575,'0'26'0,"0"2"0,0 25 0,0 3 0,0 21 0,0-24 0,0 12 0,0-16 0,0-5 0,0 2 0,0-23 0,0-6 0,0-5 0,0-5 0,-3-12 0,-2-12 0,-5-22 0,-6-15 0,4-9 0,-4 7 0,3-36 0,3 43 0,2-43 0,4 36 0,4-1 0,0 4 0,0 19 0,0 1 0,0 10 0,0 6 0,0 5 0,0 4 0,6 4 0,3 1 0,12 3 0,6 0 0,1 0 0,4 0 0,1 0 0,1 4 0,5 6 0,1 1 0,0 4 0,0-5 0,0-1 0,-1 1 0,-4 0 0,3 0 0,-9-1 0,4 0 0,-11 0 0,0 4 0,-6 0 0,-3 3 0,-1 1 0,-3-1 0,-1 6 0,-3 1 0,-1 4 0,-4 0 0,0 1 0,0-1 0,0 6 0,0-4 0,-9 9 0,-2-4 0,-13 2 0,-8-1 0,-5-4 0,-5-4 0,1-2 0,-5-4 0,-2-5 0,-6 0 0,6-6 0,-4-4 0,10-2 0,2-4 0,1 0 0,15 0 0,-3 0 0,14 0 0,2 0 0,3 0 0,4 0 0,0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653 291 24575,'-32'0'0,"-60"0"0,17 0 0,21 0 0,2 0 0,-10 0 0,12 0 0,-8 4 0,11-3 0,9 3 0,5-4 0,10 0 0,6 4 0,6-4 0,7 7 0,0-3 0,4 7 0,0 6 0,0 5 0,0 23 0,0-1 0,0 5 0,0 4 0,6 25-679,-3-9 1,2 3 678,1-12 0,1 1 0,1 16 0,0 5 0,-3-17 0,0 4 0,0-4 0,-1 11 0,1 0 0,0-6 0,0 4 0,-1-5 0,-3 2 0,0-2 0,6 27 0,0 1 0,-5-16 0,-2-3 0,4-10 0,-1-1 0,1 4 0,-1-4 0,4 27-433,-3-19 1,0-2 432,6 9-225,-9-22 0,0-3 225,3 2 0,0 11 0,-3-17 1263,3-16-1263,-4-4 905,0-12-905,0-4 504,0-6-504,4-3 0,-4-1 0,7 0 0,-3 1 0,4 3 0,-1-3 0,4 7 0,2-2 0,3 7 0,1-3 0,4 5 0,2-9 0,19 10 0,8-11 0,40 8 0,-7-8-668,-25-5 0,4-1 668,2 1 0,1 0-1242,15 1 1,3 0 1241,9-3 0,3-2-900,-22 0 1,2 0-1,-1-1 900,-2-2 0,0 0 0,0 0 0,7 0 0,0 0 0,1 0 0,-2 0 0,0 0 0,3 0-927,18 0 1,4 0 0,-5 0 926,-23 0 0,-4 0 0,4 0 0,24-1 0,5 1 0,-8 1 0,3 2 0,-4 1-421,-21-1 0,2 0 1,-2 1 420,-3 1 0,0 0 0,-3 1 178,25 2 0,-2 0-178,-4 0 0,-2 0 0,-6-1 0,-1 1 0,-4-1 0,0 1 0,-5-1 0,0 0 667,0-2 0,-2-2-667,-7 1 0,-3-2 2668,35-2-2668,-1 0 0,-19 0 0,7 0 0,-2 0 0,-7 0 2940,-1 0-2940,0 5 0,-6-3 1880,-3 8-1880,1-4 1073,-7 5-1073,14 0 308,-12 0-308,11 5 0,-11-4 0,-1 9 0,-3-9 0,-11 2 0,5-4 0,-11 0 0,-3-1 0,-13-4 0,-3-1 0,-12-7 0,6 2 0,15-2 0,11 3 0,18 0 0,14 0 0,-3 0 0,20 0 0,1 0-1157,11 0 1157,-41 0 0,2 0 0,5 0 0,1 0 0,-1 0 0,1 0 0,14 0 0,0 0 0,-10 0 0,0 0 0,11 0 0,0 0-1131,-1-1 1,0 2 1130,2 2 0,1 1 0,5-1 0,0 2 0,-1 5 0,0 3 0,-3-2 0,-3 1-740,-22-2 0,1 2 740,24 6 0,-4 0-507,-9-3 507,-2 2 0,-1 0 0,-2 1 902,6 5-902,-15-6 2118,-15-2-2118,-16-10 1718,-8-1-1718,4-4 667,18 0-667,16 0 0,15 0 0,1-10 0,-1 2 0,8-15 0,2 10-789,-24 0 1,4 0 788,6 2 0,2 0 0,13-1 0,2 0 0,-2-3 0,1 1 0,3 5 0,-2 1 0,-6 0 0,-2 1 0,-1 3 0,0 1 0,1 3 0,-2 0 0,-8 0 0,1 0 0,8 0 0,0 0 0,-9 0 0,0 0 0,9-1 0,0 2 0,-8 5 0,-2 1-338,-11-4 0,0 2 338,2 6 0,1 3 0,2-3 0,-2-1 0,28 10 0,-22-9 0,-2-2 0,6 3-60,14-1 60,-2 1 0,-15-1 0,-7-4 0,-15-2 1515,-7-5-1515,-15 0 731,7 0-731,-12 0 67,9 0-67,-6 0 0,1 0 0,0 0 0,-1 0 0,6 0 0,-5 0 0,10 0 0,-5-4 0,11 3 0,-5-3 0,5-1 0,0 4 0,-4-7 0,9 3 0,-10 0 0,5-4 0,-6 4 0,1-4 0,-6 0 0,0 0 0,-6-3 0,1 3 0,-4-3 0,2 3 0,-6 2 0,2-1 0,-3-4 0,0 4 0,0-13 0,1 3 0,0-15 0,1-8 0,0-7 0,2-20 0,-6-5-665,-1-22 665,-5-2-656,0 40 0,0-1 656,0-5 0,0-1 0,0-9 0,0-4-1242,0-8 0,0-3 1242,0-4 0,0-2 0,0-4 0,0 0 0,0 28 0,0 0 0,0 0 0,0 1 0,0-1 0,0 0 0,0-4 0,0-2 0,0 1 0,0 1 0,0 0 0,0 1 0,0 4 0,0 1 0,0 4 0,0-12 0,0 4-473,0-6 0,0 5 473,6-20-50,-5 34 0,0 1 50,4-29 1062,0 16-1062,-4 17 2486,4 7-2486,-1 13 1163,-3 6-1163,3 2 796,0 3-796,-3-4 0,3-1 0,-4-5 0,0 4 0,0-9 0,0 4 0,4-1 0,-3-3 0,3 14 0,-4-3 0,0 10 0,0 4 0,0 2 0,0 3 0,-6 4 0,-3 1 0,-11 11 0,-16 14 0,-3 17 0,-10-4 0,-8 15 0,7-26 0,-20 10 0,8-16 0,-1-7 0,3-6 0,12-5 0,7 0 0,3 0 0,14 0 0,-8-4 0,14-1 0,1 0 0,1-2 0,7 6 0,-2-3 0,3 4 0,1 0 0,2 0 0,2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6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24575,'2'0'0,"14"0"0,18 0 0,14 0 0,13 0 0,1 0 0,14 0 0,3 0 0,-14 0 0,17 0 0,-24 0 0,12 0 0,-2 0 0,-19 0 0,4 0 0,-24 0 0,3 0 0,-14 0 0,-1 0 0,-6 0 0,-4 0 0,-2 0 0,-2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48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0 484 24575,'0'-11'0,"0"-8"0,0-31 0,0 12 0,5-20 0,6 9 0,1 0 0,8-4 0,-4 13 0,3 5 0,-1 7 0,-8 11 0,1 1 0,-7 11 0,4-6 0,0 10 0,-1-2 0,1 3 0,-1 0 0,1 0 0,-1 0 0,1 0 0,-1 3 0,2 10 0,-1 1 0,1 12 0,-1-4 0,2 11 0,-1-4 0,1 4 0,-1 0 0,0-4 0,-3 3 0,1-9 0,-2 3 0,4-8 0,-4 3 0,2-4 0,-6 0 0,3-5 0,-1 4 0,-2-7 0,3 6 0,-1-6 0,-2 6 0,3-2 0,-1 0 0,-2 2 0,2-6 0,0 2 0,-2-3 0,3-1 0,-4 1 0,3-4 0,-2 3 0,2-6 0,-3 2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27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24575,'31'8'0,"-1"-2"0,-1 16 0,-2-6 0,2 3 0,-1 4 0,5-12 0,-8 11 0,7-16 0,-18 5 0,6-10 0,-15 6 0,6-3 0,-7 3 0,4-3 0,-4 3 0,-1-3 0,-3 3 0,0 1 0,-3-1 0,-10 1 0,-6 5 0,-9-3 0,6 7 0,-5-3 0,10-1 0,-5 3 0,9-7 0,-2 3 0,6-4 0,1-1 0,1-2 0,3-2 0,0-3 0,1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24575,'5'0'0,"12"0"0,20 0 0,10 0 0,30 0 0,-11 0 0,-15 0 0,-1 0 0,10 0 0,39 0 0,-39 0 0,26 0 0,-24 0 0,-1 0 0,-19 0 0,-3 0 0,-16 0 0,-2 0 0,-8 0 0,-2 0 0,-3-8 0,-4 6 0,0-5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1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24575,'71'25'0,"0"0"0,1-1 0,-19-8 0,-43-16 0,8 0 0,-14 3 0,-1 5 0,-3 9 0,-8 6 0,-8 15 0,-5-2 0,-9 16 0,2 3 0,1-6 0,-1 10 0,8-18 0,-1 5 0,7-16 0,0-3 0,6-11 0,3-3 0,1-2 0,1-6 0,-1-2 0,-4-15 0,3 9 0,1-10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6:33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7:27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9:23.56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1368 318 24575,'-20'0'0,"0"0"0,-8 0 0,-10 0 0,0 0 0,-5 0 0,-1 0 0,-1 0 0,-8 0 0,1 0 0,-1 6 0,0-5 0,-6 5 0,12-6 0,-11 0 0,4 0 0,7 0 0,1 0 0,12 0 0,4 0 0,0 0 0,-5 0 0,17 0 0,-9 0 0,15 0 0,-8 0 0,8 0 0,-9 0 0,10 0 0,-4 0 0,5 0 0,0 0 0,0 0 0,0 0 0,0 0 0,0 0 0,0 0 0,0 4 0,0-2 0,0 2 0,0 0 0,1-3 0,-1 4 0,0-5 0,1 0 0,-1 0 0,0 0 0,1 0 0,-1 0 0,0 0 0,0 0 0,0 0 0,5 4 0,1 1 0,4 4 0,0 1 0,0 0 0,0 0 0,4 0 0,2 0 0,3-1 0,1 1 0,6 1 0,-5 4 0,10-3 0,-4 4 0,5 0 0,-5-4 0,3 4 0,-3-6 0,0 6 0,-2-4 0,-4 3 0,-1-5 0,0 0 0,0 0 0,-1-5 0,-3 4 0,3-8 0,-4 3 0,5-4 0,-5 5 0,4-4 0,-8 8 0,7-8 0,-11 3 0,-2-4 0,-11 0 0,0 0 0,-11-5 0,9-6 0,-11-2 0,7-8 0,0 9 0,0-9 0,5 4 0,1-5 0,0 4 0,3-2 0,2 8 0,2-4 0,8 6 0,-8 0 0,8 0 0,-4 0 0,1 4 0,3-2 0,-8 7 0,8-8 0,-8 4 0,8-5 0,-7 0 0,7 1 0,-8-1 0,8 0 0,-3 1 0,-1-1 0,4 1 0,-3-1 0,-1 1 0,0-1 0,-4 1 0,4-1 0,-4 0 0,4 0 0,-1 1 0,2 0 0,4-1 0,0 0 0,10 0 0,8-1 0,12-6 0,6-2 0,0 0 0,0-4 0,0 4 0,0 0 0,-6 2 0,-2 6 0,-6 0 0,-5 0 0,-2 0 0,-5 6 0,0 0 0,0 5 0,0-4 0,-5 3 0,0-4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09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0 532 24575,'0'10'0,"0"4"0,0-3 0,0 5 0,0-7 0,0-7 0,0-22 0,19-16 0,-1-34 0,15 19 0,-4-25 0,3 21 0,4-10 0,7 2 0,-15 16 0,2 7 0,-17 12 0,2 11 0,-4 2 0,-1 9 0,0 2 0,-1 4 0,1 0 0,0 0 0,0 0 0,-1 4 0,2 13 0,1 15 0,0 13 0,1 8 0,1-1 0,4 1 0,-3-1 0,9-7 0,-10-1 0,2-14 0,1-2 0,-5-6 0,3-6 0,-4 0 0,-1-6 0,-5-1 0,0-3 0,-5-2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2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24575,'25'0'0,"21"0"0,12 0 0,-8 0 0,4 0-2281,2 0 0,6 0 2281,13 0 0,9 0 0,-2 0-1099,-14 0 0,-3 0 0,6 0 1099,5 0 0,5 0 0,3 0 0,-5 0 0,10 0 0,-3 0 0,2 0 0,-12 0 0,2 0 0,1 0 0,0 0-419,4 0 0,0 0 0,0 0 0,1 0 419,0 0 0,1 0 0,-1 0 0,-1 0 0,15 0 0,-3 0 0,1 0 0,5 0 0,0 0 0,-3 0-705,-13 0 1,-2 0 0,0 0 704,5 0 0,1 0 0,0 0 0,2 0 0,1 0 0,-3 0-189,-10 0 1,-3 0-1,0 0 189,0 0 0,1 0 0,-2 0 306,-4 0 1,-2 0 0,0 0-307,30 0 0,-2 0 0,-4 0 0,-4 0 0,-19 0 0,-3 0 932,6 0 0,-2 0-932,-17 0 0,0 0 0,8 0 0,4 0 0,16 0 0,-3 0 0,17 0 0,-13 0 0,0 0 0,10 0 0,-36 0 0,3 0 0,7 4 0,-1 0 0,-10-3 0,-2 0 0,1 3 0,3 0 0,20-3 0,-3-2 2219,11 1-2219,-22 0 0,1 0 0,23 0 0,-5 0 0,8 0 0,1 7 0,-10 1 0,-10 6 2811,-4 0-2811,-5 0 0,8 0 2262,-8 0-2262,6 0 1502,-7-1-1502,9 2 0,0-1 0,0-6 636,-8 4-636,6-11 0,-6 5 0,-1-6 0,7 6 0,-15-4 0,7 4 0,-9 0 0,1-5 0,-1 11 0,9-4 0,-7-1 0,7 5 0,-9-5 0,0 6 0,-7 0 0,6 0 0,-6 0 0,0-1 0,6 1 0,-13-1 0,5 1 0,-7-1 0,0 0 0,0 0 0,0 0 0,0 0 0,-6-1 0,5 1 0,-12-1 0,12 1 0,-12-5 0,5 3 0,-6-9 0,0 4 0,0-5 0,-5 0 0,3 0 0,-3 0 0,0 0 0,-2 0 0,0 5 0,-4-4 0,5 4 0,-6-5 0,0 0 0,-1 4 0,1-3 0,0 4 0,0-1 0,-4 1 0,-6 1 0,-17-2 0,9-4 0,-8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4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24575,'2'0'0,"9"0"0,10 0 0,1-4 0,5 3 0,-5-3 0,6 4 0,-1 0 0,-4 0 0,-6 0 0,3 0 0,-10 0 0,6 0 0,-8 0 0,-4 0 0,-1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3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 24575,'3'0'0,"11"10"0,14 4 0,7 10 0,1 0 0,9 8 0,-12-7 0,12 14 0,-21-15 0,6 12 0,-8-13 0,1 5 0,-6-11 0,-1 3 0,-6-3 0,-4 0 0,-1-2 0,-5-5 0,0-1 0,0 1 0,0 0 0,-5 5 0,-12-3 0,-2 9 0,-16-2 0,5 4 0,-7 8 0,0-5 0,-1 4 0,-7 3 0,6-7 0,-6 6 0,15-9 0,-5 1 0,12-7 0,0 0 0,2-7 0,14 0 0,-7 1 0,8-1 0,1-1 0,0 1 0,5-5 0,0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24575,'22'88'0,"0"0"0,-1-10 0,1-4 0,4-7 0,-2-6 0,4 19 0,-4-14 0,0-2 0,-6-10 0,-4-17 0,3-3 0,-11-10 0,4-1 0,-5-8 0,1-5 0,2-9 0,4-14 0,7-26 0,8-17 0,10-34-494,-17 43 0,0-1 494,4-9 0,1 0 0,-5 9 0,-1 0 0,4-1 0,-1-1 0,-2 4 0,0 0-280,18-39 280,0-6 0,-11 28 0,0 10 0,-8 16 0,-3 8 0,-5 12 973,-1 2-973,0 9 0,-5 2 0,-1 4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5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8 24575,'0'-7'0,"0"14"0,0 25 0,0 5 0,0 7 0,0 17 0,0-4 0,0 7 0,0 3 0,0-2 0,0 8 0,0-2 0,0-10 0,0-9 0,0-13 0,0-9 0,0-9 0,0-10 0,0 3 0,-4-8 0,-2 2 0,-9-7 0,-8 4 0,-1 0 0,1 0 0,-4 1 0,2 4 0,-11-4 0,6 6 0,-4 0 0,4-6 0,0 4 0,-5-3 0,5 4 0,0-4 0,-4 4 0,10-10 0,1 9 0,8-9 0,5 3 0,0-4 0,4 5 0,6-4 0,10 3 0,13-4 0,14 0 0,1 0 0,12 0 0,4 0 0,0 0 0,15 0 0,-6-6 0,8 4 0,9-11 0,-7 11 0,7-11 0,-18 12 0,-1-6 0,-9 7 0,-13-5 0,-3 4 0,-20-4 0,0 5 0,-7 0 0,1 0 0,0 0 0,-5 0 0,0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24575,'21'0'0,"3"0"0,12-5 0,8-3 0,1-4 0,7 4 0,1-4 0,-1 11 0,1-5 0,7 6 0,-5 0 0,-2 0 0,6 0 0,-25 0 0,23 0 0,-32 0 0,11 0 0,-14 0 0,-6 0 0,0 0 0,-7 0 0,1 0 0,0 0 0,0 0 0,0 0 0,-4 0 0,-2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17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24575,'0'73'0,"0"-18"0,0 0 0,0 8 0,0 30 0,0-48 0,0-1 0,0-1 0,0-11 0,0 3 0,0 0 0,0-9 0,0 15 0,0-17 0,0 4 0,0 0 0,0-6 0,0 1 0,0-9 0,0-4 0,0 0 0,-8-5 0,-3-1 0,-10-4 0,-7 0 0,4 0 0,-10 0 0,4 0 0,-6 0 0,-1 0 0,7 0 0,2 0 0,0 0 0,4 0 0,-4 0 0,6 0 0,0 0 0,0 0 0,5 0 0,-4 0 0,10 0 0,-4 0 0,5 0 0,5 4 0,9-3 0,14 9 0,11-9 0,14 4 0,-5 1 0,13-5 0,2 11 0,2-11 0,14 12 0,-15-6 0,6 6 0,-14-5 0,4 3 0,-12-9 0,5 9 0,-13-10 0,5 10 0,-12-10 0,5 4 0,-11-5 0,-2 0 0,-5 0 0,0 0 0,0 0 0,-5 4 0,0-3 0,-5 4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26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24575,'5'4'0,"-1"6"0,-4 1 0,0 4 0,0-5 0,0 5 0,4-9 0,2 3 0,8-9 0,-2 0 0,3 0 0,0 0 0,-4 0 0,5 0 0,-6 0 0,5 0 0,-4 0 0,4 0 0,-4-10 0,4 3 0,-3-14 0,4 9 0,-6-3 0,-4 5 0,-2 0 0,-4 0 0,0 0 0,0 0 0,0 0 0,0 0 0,0 0 0,-10 0 0,3 4 0,-14-4 0,5 9 0,-6-9 0,5 9 0,-4-4 0,10 5 0,-5 0 0,6 0 0,0 0 0,0 0 0,0 4 0,0 2 0,0 4 0,4 5 0,-3 2 0,8 5 0,-4 0 0,5-6 0,0 5 0,0-10 0,0 10 0,0-10 0,0 4 0,0-5 0,0 5 0,0-3 0,0 3 0,4-5 0,2 0 0,3 0 0,1-1 0,0-3 0,0-2 0,0-4 0,-1 0 0,7 0 0,-5 0 0,10 0 0,-5 0 0,1 0 0,3 0 0,-8-5 0,8-1 0,-8-9 0,3 7 0,-4-6 0,-1 3 0,0 0 0,1-5 0,-1 6 0,-1 0 0,1 0 0,-4 0 0,-2 0 0,-4 0 0,0 0 0,0 0 0,0 0 0,0 0 0,0 0 0,0 0 0,-4 0 0,-7-1 0,-6 6 0,0-5 0,-3 9 0,8-3 0,-3 4 0,5 0 0,0 0 0,0 0 0,0 0 0,0 0 0,0 0 0,0 0 0,0 0 0,0 0 0,0 0 0,-1 4 0,1 7 0,4 0 0,-3 5 0,8-7 0,-4 1 0,1 0 0,3 0 0,-4 0 0,5 0 0,0-1 0,0 1 0,0 0 0,0 0 0,0 0 0,0 5 0,0 2 0,0-1 0,5 5 0,1-10 0,4 5 0,0-7 0,0 1 0,0 0 0,0-4 0,5-2 0,-4-4 0,4 0 0,-5 0 0,0 0 0,6 0 0,-5 0 0,4 0 0,-5-4 0,0-2 0,5-9 0,-3-2 0,4-5 0,-5 0 0,0-7 0,1-1 0,0-6 0,-1 6 0,1 2 0,-6 11 0,3 2 0,-8 5 0,4 0 0,-5-1 0,-9 6 0,3 0 0,-8 5 0,5 5 0,3-4 0,2 3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3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24575,'-4'6'0,"20"-2"0,30-4 0,-5 0 0,24 0 0,-24 0 0,37 0 0,-21 0 0,13 0 0,-18 0 0,1 0 0,-14 0 0,-4 0 0,-18 0 0,-2 0 0,-5 0 0,-1 0 0,-3 0 0,-2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4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24575,'28'0'0,"9"0"0,-13 0 0,8 0 0,-10 0 0,0 0 0,0 0 0,5 5 0,-9 1 0,4 0 0,-12 3 0,-1-4 0,-3 5 0,-2-1 0,-4 1 0,-5-1 0,-12 7 0,-1 1 0,-17 7 0,5-1 0,-6-4 0,6 3 0,2-10 0,11 4 0,-4-5 0,14-1 0,-7 0 0,13-1 0,-4 1 0,5-5 0,0-1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4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24575,'88'0'0,"-8"0"0,-28 0 0,1 0 0,-8 0 0,-2 0 0,1 0 0,-13 0 0,5 0 0,-20 0 0,-1 0 0,-10 0 0,-1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5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24575,'75'27'0,"0"-1"0,-9-3 0,-16-1 0,-36-8 0,-13-3 0,3 4 0,-4-5 0,0 5 0,0 1 0,0 0 0,0-2 0,0 2 0,-4-5 0,-7 10 0,-12-9 0,-2 15 0,-10-7 0,3 16 0,2-11 0,-1 11 0,9-13 0,-1 6 0,6-13 0,1 0 0,11-7 0,-4 1 0,8-12 0,-4 4 0,5-10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8 24575,'-3'-4'0,"5"0"0,18 4 0,2 0 0,11 0 0,-4 0 0,-1 0 0,-6 0 0,-6 0 0,1 0 0,-5 0 0,0 0 0,-5 0 0,1 0 0,-1 0 0,-3 3 0,3 5 0,-6 15 0,2 7 0,-3 4 0,5 10 0,-4-2 0,4 12 0,-5 7 0,0-6 0,5 13 0,2-5 0,-1 6 0,4 1 0,-9-1 0,9-6 0,-8-3 0,7-6 0,-8-6 0,4-2 0,-1-17 0,-3 3 0,2-18 0,-3 6 0,0-11 0,0 2 0,0-3 0,0-1 0,0 1 0,0-1 0,-3-3 0,-10 3 0,-6-6 0,-8 3 0,-1-4 0,-5 0 0,-1 0 0,-6 0 0,6 0 0,-5 0 0,11 0 0,-5 0 0,5 0 0,5 0 0,6 0 0,5 0 0,5 0 0,-1 0 0,4 0 0,0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6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24575,'65'5'0,"1"-1"0,-10-4 0,11 0 0,-20 0 0,22 0 0,-22 0 0,5 0 0,-16 0 0,-12 0 0,3 0 0,-16 0 0,4 0 0,-9 0 0,-2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6.8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24575,'72'0'0,"0"0"0,1-1 0,-12 2 0,-25 10 0,-4 1 0,-10 5 0,-13-7 0,-4-1 0,1-4 0,-2 5 0,-4 12 0,0 2 0,-11 12 0,-9 2 0,-6-2 0,-4-5 0,12 4 0,-3-12 0,8 0 0,2-7 0,2-6 0,4-5 0,-11-1 0,10-4 0,-4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7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24575,'-32'0'0,"21"0"0,50 0 0,17 0 0,-1 0 0,22 0 0,-28 0 0,29 0 0,-31 0 0,12 0 0,-27 0 0,3 0 0,-18 0 0,-2 0 0,-5 0 0,0 0 0,-4 0 0,-2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58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0 24575,'76'17'0,"1"0"0,-8-7 0,-18 2 0,-35 5 0,-12-5 0,-9 15 0,-13-3 0,-10 20 0,-10-9 0,-5 19 0,2-5 0,0 0 0,2-9 0,7-10 0,9-7 0,7-6 0,6-2 0,4-5 0,-3 0 0,4-5 0,-5 0 0,5-5 0,0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33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118 182 24575,'-5'4'0,"1"-7"0,4 2 0,0-9 0,0 0 0,0-5 0,0 5 0,-4 0 0,-2 5 0,-4 5 0,0 0 0,0 0 0,0 10 0,-1 2 0,5 17 0,-4-6 0,9 5 0,-4-6 0,5-5 0,0-2 0,0-5 0,0 0 0,0 0 0,9-5 0,3 0 0,9-5 0,1 0 0,-5-5 0,-2 0 0,-5-1 0,0-3 0,0 4 0,-5-11 0,0 5 0,-5-5 0,0 1 0,0 4 0,0-10 0,0 10 0,0-5 0,-5 11 0,0 1 0,-5 4 0,0 0 0,-5 0 0,3 0 0,-3 4 0,4 7 0,1 5 0,3 6 0,3-5 0,-1-2 0,4-5 0,-4 0 0,5 0 0,0 0 0,5-5 0,12 0 0,1-5 0,10 0 0,-6 0 0,0 0 0,-6-5 0,0-6 0,-5-5 0,-1-1 0,1-4 0,-5 4 0,-2 1 0,-4-5 0,0 9 0,0-8 0,-4 13 0,-7-8 0,-6 14 0,-5-4 0,-6 5 0,4 0 0,-4 0 0,6 0 0,5 0 0,-4 5 0,9 6 0,1 6 0,1 5 0,9-6 0,-4 5 0,5-5 0,0 1 0,0-2 0,0-5 0,5 0 0,0 0 0,10-4 0,2-2 0,5-4 0,0 0 0,-5 0 0,-2 0 0,-5 0 0,5-10 0,-3-2 0,4-10 0,-10-7 0,-1 0 0,-5-1 0,0-5 0,0 11 0,0-4 0,0 6 0,0 5 0,0 2 0,-5 5 0,0 4 0,0 2 0,1 4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3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5418 1 24575,'-85'0'0,"0"0"0,-1 0 0,1 0 0,0 0 0,18 0 0,-2 0 0,-4 0 0,-21 0 0,-10 0 0,2 0 0,12 0 0,24 0 0,-21 0 0,31 0 0,4 0 0,1 0 0,28 0 0,-6 0 0,7 0 0,0 0 0,0 0 0,0 0 0,0 0 0,0 0 0,5 0 0,-4 0 0,4 5 0,-5-4 0,0 4 0,0 0 0,-6-4 0,4 4 0,-4 0 0,6-4 0,0 4 0,5-5 0,-4 0 0,4 0 0,-5 0 0,0 0 0,-6 0 0,4 5 0,-4-4 0,-1 4 0,6-5 0,-12 5 0,5-4 0,0 5 0,-5-6 0,12 5 0,-12-4 0,11 9 0,-4-9 0,0 4 0,4 0 0,-4-4 0,6 9 0,5-9 0,-4 9 0,4-9 0,-5 9 0,0-9 0,0 9 0,0-9 0,0 4 0,5-5 0,-4 5 0,10-4 0,-4 4 0,-1 0 0,5-4 0,-5 4 0,6-1 0,0-3 0,-5 4 0,3-1 0,-3-3 0,-1 8 0,0-3 0,-6 1 0,5 2 0,-4-3 0,4 4 0,-5 1 0,-6 1 0,4-1 0,-10 1 0,10-1 0,-11 6 0,5 1 0,-6 1 0,6 3 0,-5-4 0,5 0 0,1 4 0,0-10 0,7 4 0,0-5 0,0 5 0,0-4 0,0 4 0,0-5 0,-1 0 0,1 0 0,6 0 0,-5-1 0,4 1 0,-11 0 0,4 0 0,-10 1 0,10-1 0,-11 1 0,12-1 0,-12 1 0,12-1 0,-12 1 0,11 4 0,-10-3 0,10 8 0,-11-2 0,12-2 0,-12 5 0,11-4 0,-10 0 0,4 4 0,-7-3 0,1 5 0,6-1 0,-4 1 0,4-1 0,0 0 0,-5-5 0,5 4 0,0-4 0,-4 0 0,10 3 0,-11-8 0,12 8 0,-12-2 0,11 3 0,-10 2 0,9 4 0,-10-3 0,11 4 0,-5-6 0,7-1 0,0 0 0,0-1 0,-6 2 0,9 0 0,-8-1 0,10 0 0,-6 0 0,1 0 0,0-5 0,5 4 0,-4-4 0,4 5 0,-5-5 0,0 4 0,0-9 0,0 9 0,5-10 0,-4 10 0,4-4 0,1-1 0,-5 5 0,10-10 0,-5 4 0,6-5 0,0 0 0,0 5 0,-1-3 0,1 3 0,-1 0 0,1-4 0,0 4 0,0-5 0,-1 6 0,1-5 0,0 4 0,-1 0 0,0 2 0,0 5 0,0 6 0,0-5 0,-7 11 0,5-4 0,-4 6 0,5 0 0,-6 0 0,5 0 0,-5 0 0,6 0 0,-5 0 0,4-6 0,1-2 0,3-12 0,7 5 0,-7-10 0,8 4 0,-3-5 0,0-4 0,3 3 0,-8-4 0,4 5 0,-1-1 0,2-4 0,4-1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6:3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24575,'94'3'0,"-1"0"0,0 1 0,-11-4 0,-4 0 0,-18 2 0,-11 8 0,-27-10 0,-17 0 0,-1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1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5094 24575,'2'6'0,"12"-13"0,14-6 0,15-13 0,5-13 0,6 2 0,3-18-548,18 1 548,-13-4 0,-16 26 0,1-1 0,-7-1 0,0-1 0,8 1 0,2 1 0,27-22 0,-30 24 0,-1 1 0,22-16 0,-26 18 0,0 1 0,31-18-135,-8 4 135,-4 12 0,-7-5 0,-9 9 0,6-1 0,-12-5 543,5 9-543,3-16 140,-9 17-140,15-12 0,-15 14 0,5-5 0,-7 10 0,0-8 0,0 8 0,-6-3 0,-2 10 0,-11-2 0,4 3 0,-5 0 0,1-3 0,3 3 0,-3 0 0,11-4 0,-4 3 0,10-5 0,-4 1 0,6 4 0,-6-3 0,4 3 0,-4-5 0,0 5 0,-2-3 0,-6 4 0,0 0 0,0-4 0,0 4 0,0-10 0,0 3 0,0-3 0,0 5 0,6 0 0,-5-5 0,6 3 0,-1-4 0,-5 6 0,12-1 0,-12 1 0,6-1 0,-1 1 0,2-1 0,-1 0 0,6 0 0,-5 1 0,6-2 0,7 7 0,-5-5 0,5 4 0,-7-5 0,0 5 0,1-4 0,-8 5 0,6-6 0,-5 6 0,-1-5 0,6 5 0,-12-6 0,6-4 0,-1 3 0,-5-3 0,6 0 0,-8 3 0,1-3 0,0 5 0,-5 1 0,4-1 0,-5 0 0,6 0 0,0 0 0,-5 4 0,3-2 0,-3 2 0,0 1 0,-2-3 0,-5 8 0,0-4 0,0 5 0,-1-4 0,1 3 0,0-4 0,0 5 0,0 0 0,0-4 0,0 3 0,0-4 0,0 5 0,0-4 0,0 2 0,-1-2 0,1 0 0,0 3 0,-1-3 0,1 4 0,-5-5 0,4 4 0,-8-8 0,4-2 0,7 4 0,14-9 0,15 3 0,20-15 0,-7 0 0,7-5 0,-9 6 0,1 1 0,-1 0 0,1 5 0,-8-3 0,6 4 0,-6-5 0,0-1 0,23-8 0,-26 7 0,28-15 0,-23 8 0,16-9 0,-6 8 0,3 1 0,-7 8 0,-8 1 0,6-1 0,-14 7 0,7-5 0,-14 11 0,4-5 0,-10 2 0,4 3 0,-6-3 0,0 0 0,0 4 0,0-9 0,0 9 0,0-4 0,-6 5 0,5 0 0,-10 1 0,4-1 0,-5 6 0,0-4 0,-4 3 0,4-23 0,3 19 0,19-19 0,4 10 0,15-3 0,-12-9 0,20-3 0,-4 0 0,16-9 0,0 1 0,0-1 0,-1 7 0,1 1 0,0 0 0,0 5 0,0-11 0,0 4-528,-25 11 0,1-2 528,-2 1 0,-1-2 0,7-7 0,-1-3 0,-4 2 0,-3 0-271,20-26 271,3-3 0,-8 15 0,1-7 0,-2 7 0,-2 2 0,-15 16 0,0-4 0,-5 11 0,-5-3 1041,0 5-1041,5 0 286,-5 1-286,6-1 0,1-7 0,9-3 0,3-8 0,0 1 0,6-1 0,-6 0 0,0 1 0,4 6 0,-12-3 0,10 10 0,-12-3 0,6-1 0,-15 7 0,6-6 0,-6 13 0,0-4 0,-2 5 0,-6-5 0,0 0 0,0 4 0,0-3 0,0 9 0,-5-9 0,3 9 0,-8-4 0,9 10 0,-10-3 0,4 8 0,-5-8 0,5 8 0,-3-8 0,3 8 0,-5-3 0,0-1 0,0 4 0,0-3 0,-1 4 0,1 0 0,0 0 0,0 0 0,0 0 0,0 0 0,-1 0 0,1-5 0,0 4 0,-1-3 0,1-1 0,-1 4 0,1-3 0,-1 4 0,-4-4 0,4 3 0,-3-4 0,3 1 0,1 3 0,-4-8 0,2 8 0,-2-8 0,3 8 0,1-8 0,0 3 0,6 0 0,-5-3 0,9 3 0,-8-4 0,8 4 0,-9-3 0,5 8 0,-6-3 0,-5-1 0,3 4 0,-6-12 0,2 11 0,-4-7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17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0 192 24575,'15'0'0,"2"0"0,30 0 0,-9 0 0,30 0 0,-32 0 0,39 0 0,-26 0 0,22 0 0,0 0 0,-9 0 0,7 0 0,-21 0 0,10 0 0,-26 0 0,4 0 0,-14 0 0,-6 0 0,-1 0 0,-5 0 0,0 0 0,-9 0 0,-7-10 0,-11 3 0,-5-14 0,0 9 0,-6-10 0,4 9 0,-4-4 0,0 1 0,4 3 0,-4-4 0,6 6 0,-1 0 0,1 5 0,6 1 0,0 0 0,6 4 0,0-3 0,0 4 0,9 0 0,13 0 0,6 0 0,17 0 0,-6 5 0,15 2 0,-6 5 0,5 1 0,-7 4 0,0-3 0,-6 7 0,-2-3 0,-11 4 0,4-5 0,-9-2 0,3-4 0,-10-2 0,0 1 0,-1-4 0,-3 3 0,4-4 0,-5 5 0,0-1 0,0 1 0,0 0 0,-10 1 0,-2-1 0,-17 7 0,5 0 0,-10 2 0,10 2 0,-4-9 0,11 4 0,2-6 0,5-5 0,4 4 0,-3-8 0,8 4 0,-4-5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18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1 175 24575,'57'0'0,"0"0"0,6 0 0,-4 0 0,16 0 0,12 0 0,-24 0 0,6 0 0,-29 0 0,10 0 0,-26 0 0,-1 0 0,-8 0 0,-6 0 0,-4-8 0,-5-3 0,-11-4 0,-6 0 0,-11-2 0,4 4 0,-4-4 0,0 5 0,4 1 0,-11-1 0,12 1 0,-1 4 0,4-3 0,8 9 0,1-8 0,2 8 0,12-4 0,10 10 0,11 2 0,12 5 0,0 0 0,0 0 0,0 0 0,-6 0 0,4 0 0,-15-2 0,2 1 0,-11-1 0,0 0 0,0 0 0,-5 0 0,0 0 0,-5 5 0,0-4 0,-6 16 0,-5-9 0,-14 18 0,1-12 0,-14 14 0,14-14 0,-6 5 0,8-12 0,5-1 0,2-6 0,5 0 0,0-4 0,4-2 0,2-4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1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24575,'0'20'0,"0"1"0,0 12 0,0 1 0,0 19 0,0-10 0,0 16 0,0-17 0,0-2 0,0-2 0,9-3 0,-3-6 0,4 3 0,-7-18 0,1 2 0,-3-8 0,2-1 0,-3-3 0,0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23.1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735 304 24575,'-12'5'0,"-1"-1"0,-18-4 0,1 0 0,-6 0 0,0 0 0,0 0 0,-8 0 0,13 0 0,-5 0 0,8 0 0,-2 0 0,-6 0 0,6-4 0,-5 2 0,11-3 0,-4 0 0,6 4 0,0-4 0,5 5 0,2 0 0,-1 0 0,5 0 0,-4 0 0,5 0 0,1 0 0,-1 0 0,0 0 0,0 0 0,1 0 0,-1 0 0,1 0 0,0 0 0,4-4 0,0-1 0,5-5 0,0-5 0,10-2 0,2-5 0,18-8 0,-6 6 0,12-6 0,-13 7 0,12-1 0,-17 2 0,9 4 0,-15 2 0,3 6 0,-5 4 0,0-3 0,-12 8 0,-1-3 0,-15 9 0,1 1 0,0 4 0,-4 6 0,5-4 0,-6 8 0,0-3 0,5 0 0,-4 3 0,10-8 0,-5 8 0,6-9 0,-1 10 0,1-10 0,4 4 0,-4 1 0,9-5 0,-4 9 0,0-3 0,4 0 0,-4 3 0,5-9 0,0 5 0,0-6 0,0 0 0,0-1 0,0 1 0,0 0 0,0 0 0,0 5 0,0 2 0,0-1 0,0 5 0,0-4 0,0-1 0,4-1 0,2-5 0,4 0 0,0 0 0,0 0 0,5 0 0,-4 0 0,10 1 0,-5-1 0,1 1 0,-2-1 0,-5 0 0,0-4 0,-1-2 0,-3 0 0,-2-7 0,-4 7 0,0-8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7:24.9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672 326 24575,'-88'8'0,"0"-1"0,0 0 0,0 0 0,-19 8 0,4 4 0,52 6 0,101 33 0,3 14 0,-40-43 0,4-1 0,-7-6 0,-3-5 0,2-2 0,-8-5 0,-1-5 0,-5-5 0,-5-5 0,-6-17 0,-1 4 0,-6-16 0,5 10 0,-5-11 0,11 12 0,-10-6 0,10 7 0,-4 0 0,5 0 0,4 5 0,-2-3 0,7 8 0,-3-3 0,0-1 0,4 5 0,-4-4 0,5 5 0,0-1 0,0 1 0,0 0 0,0 0 0,0 0 0,0-5 0,0 4 0,0-5 0,0 6 0,0 0 0,5 0 0,1-5 0,9 3 0,8-4 0,1 4 0,10 0 0,-10 1 0,4-1 0,-6 6 0,6-4 0,-10 9 0,9-10 0,-15 10 0,3-8 0,-5 7 0,0-2 0,-1 4 0,1 0 0,-4-8 0,-2-4 0,-4 1 0,0 2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2:10.822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 24575,'7'0'0,"14"0"0,11 0 0,16 0 0,12 0 0,3 0 0,22 0 0,-24 0 0,21 0 0,-27 0 0,15 0 0,-8 0 0,-8 0 0,-13 0 0,-8 0 0,-15 0 0,-1 0 0,-10 0 0,1 0 0,-4 0 0,-1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02:10.82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24575,'77'11'0,"0"-1"0,-20-7 0,-8 2 0,-6 13 0,-36-17 0,-3 9 0,-1-1 0,-7 11 0,-5 3 0,-5 4 0,-11 7 0,5-5 0,-4 5 0,9-6 0,-1-6 0,6 0 0,-2-10 0,4 0 0,1-8 0,-10-1 0,11-3 0,-6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10:23.941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 24575,'7'0'0,"14"0"0,11 0 0,16 0 0,12 0 0,3 0 0,22 0 0,-24 0 0,21 0 0,-27 0 0,15 0 0,-8 0 0,-8 0 0,-13 0 0,-8 0 0,-15 0 0,-1 0 0,-10 0 0,1 0 0,-4 0 0,-1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10:23.942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24575,'77'11'0,"0"-1"0,-20-7 0,-8 2 0,-6 13 0,-36-17 0,-3 9 0,-1-1 0,-7 11 0,-5 3 0,-5 4 0,-11 7 0,5-5 0,-4 5 0,9-6 0,-1-6 0,6 0 0,-2-10 0,4 0 0,1-8 0,-10-1 0,11-3 0,-6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12:08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12:08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12:12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24575,'19'0'0,"14"0"0,16 0 0,14 0 0,14 0 0,-6 0 0,23 0 0,-34 0 0,-5 0 0,-3 0 0,-8 0 0,54 0 0,-52 0 0,22 0 0,-20 0 0,-8 0 0,-12 0 0,-2 0 0,-12 0 0,2 0 0,-9 0 0,1 0 0,-4 0 0,0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12:12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24575,'89'0'0,"-4"0"0,-44 0 0,11 0 0,-10 0 0,-6 0 0,-5 0 0,-13 0 0,3 0 0,-8 3 0,-5 1 0,-5 3 0,-3 0 0,-12 5 0,-3-2 0,-18 8 0,4-4 0,-10 6 0,9 3 0,-3-3 0,9 0 0,3-4 0,8-7 0,1 2 0,5-3 0,-1-1 0,4 1 0,-3-4 0,7-10 0,-4 3 0,4-7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1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24575,'47'-8'0,"-13"4"0,0 0 0,-17 4 0,1 0 0,-7 0 0,1 0 0,-4 0 0,4 0 0,-8 0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13:50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24575,'0'50'0,"0"1"0,0 26 0,0 0 0,0-25 0,0 1-1880,0 34 0,0 3 1880,0-25 0,0 0 0,0 15 0,0 2 0,0 1 0,0 1 0,0 6 0,0 2-1204,0 5 0,0 1 1204,0-28 0,0 0 0,0 0 0,0 29 0,0 1 0,0-31 0,0 2 0,0-2 0,0 29 0,0 0-384,0 0 0,0-1 384,0 1 0,0 0 0,0-1 0,0-1 0,0 4 0,0-5 0,0-25 0,0-2-412,0 12 0,0-3 412,0 21 0,0-36 0,0 1 0,-4-10 0,1-1 578,2-1 1,0-1-579,-6 33 0,7-3 0,0-10 0,0 10 0,0-7 0,0 7 0,0-9 0,0 0 2527,0-1-2527,0-7 0,-6 5 2555,4-13-2555,-4 5 1229,6-7-1229,0-1 292,0 1-292,0-8 0,0 6 0,0-14 0,0 7 0,0-1 0,0-5 0,0 5 0,0-13 0,0 5 0,0-5 0,0 6 0,0 0 0,0 0 0,0 0 0,0 0 0,0-6 0,0-2 0,0-6 0,0-6 0,0-1 0,0-5 0,0-4 0,0-2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35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7 24575,'-3'-4'0,"-1"1"0,-7 3 0,-7 0 0,-5 0 0,-4 4 0,-6 6 0,8 8 0,-14 9 0,12 8 0,-8-8 0,3 13 0,4-19 0,-4 19 0,8-9 0,-2 10 0,11-1 0,-4 0 0,3-1 0,1 1 0,1-1 0,8 1 0,-3 0 0,8-1 0,-3 1 0,4 0 0,-5 0 0,4-1 0,-3 1 0,4-1 0,0-4 0,0 3 0,0-9 0,0 9 0,0-9 0,0 4 0,0-11 0,0 4 0,3-8 0,2 8 0,4-8 0,3 0 0,1-3 0,9 4 0,-4-1 0,10 5 0,0-9 0,0 3 0,1-3 0,-3 0 0,-8-2 0,3-3 0,-8-1 0,-2 0 0,-3-4 0,-1-1 0,1-3 0,-4 0 0,-1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3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20 369 24575,'0'93'0,"0"0"0,0-3 0,0-37 0,0-66 0,-4-8 0,3-7 0,-7-7 0,6-5 0,-2 1 0,4 4 0,0 2 0,0 6 0,0 4 0,0 2 0,0 8 0,0 1 0,0 5 0,0 0 0,3 3 0,1-3 0,4 6 0,-1-2 0,1 3 0,-1 0 0,1 0 0,-1 0 0,5 0 0,0 0 0,5 0 0,4 0 0,-3 7 0,3 2 0,1 9 0,-4 3 0,9-1 0,-8 6 0,8-2 0,-7 4 0,7-4 0,-2 4 0,-2-5 0,5 2 0,-9 1 0,7-11 0,-11 6 0,6-12 0,-13 3 0,4-4 0,-4-4 0,-1-1 0,-3-12 0,-1-11 0,-3-25 0,0-4 0,-5-27 0,-1 18 0,-6-17 0,6 12 0,-4-6 0,8 13 0,-7 4 0,8 17 0,-4 7 0,5 11 0,0 5 0,0 4 0,-3 4 0,2 1 0,-2 3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3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24575,'0'53'0,"0"7"0,0-18 0,0 11 0,0 8 0,0 1 0,0 15 0,0 2 0,0 8-455,0-1 455,0 1 0,0 0 0,0-34 0,0-2 0,0 19 0,0 29 0,0-41 0,0 12 0,0-15 0,0-9 0,0-7 0,0-9 0,0-7 0,0-12 455,0-3-455,0-1 0,3-2 0,-2 1 0,3-5 0,-4 2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38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24575,'50'61'0,"1"0"0,-4-1 0,-12-23 0,-28-41 0,1-9 0,1-5 0,4-10 0,-2-5 0,6 4 0,-3-4 0,0 11 0,-1 0 0,-1 5 0,-3 5 0,6 0 0,-6 7 0,2-2 0,1 3 0,1-1 0,-1 2 0,4-1 0,-4 3 0,5-3 0,-4 4 0,-2 0 0,1 0 0,-4-3 0,4 2 0,-5-2 0,0 3 0,-3-4 0,3 3 0,-6-2 0,2 3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39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1 24575,'-7'0'0,"-1"0"0,1 0 0,-5 0 0,-1 0 0,-3 0 0,-1 0 0,0 0 0,-4 0 0,-2 0 0,0 0 0,-3 0 0,3 0 0,1 0 0,0 4 0,5 0 0,1 8 0,-1 1 0,8 0 0,-3 2 0,8-2 0,-1 4 0,1-1 0,4 1 0,0-1 0,0 1 0,0 0 0,4-5 0,10 10 0,4-8 0,6 9 0,2-5 0,-3-1 0,4 2 0,-4-2 0,-2-3 0,-4 2 0,-1-7 0,-3 6 0,-1-2 0,-4 0 0,-3 3 0,-2-4 0,-3 5 0,0-5 0,0 4 0,-4-3 0,-9 0 0,-6-1 0,-8-3 0,-6-4 0,-8-1 0,0-4 0,-5 0 0,6 0 0,6 0 0,1 0 0,10 0 0,2 0 0,8 0 0,2 0 0,7-3 0,0-1 0,4 0 0,0 1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0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638 133 24575,'-27'-72'0,"8"19"0,-19 45 0,17 8 0,-1 0 0,5 0 0,-1 8 0,2 1 0,2 12 0,1 2 0,-5 4 0,8 6 0,0 1 0,1 19 0,8-10 0,-5 31 0,6-29 0,0 28 0,0-17 0,0 6 0,0 6 0,0-13 0,0 6 0,5-14 0,-4-7 0,3-7 0,-4-6 0,0-4 0,0 3 0,0-8 0,0-1 0,-12 0 0,-3-8 0,-13 4 0,-4-3 0,3-5 0,-9-1 0,3-4 0,1 0 0,-5-4 0,11-6 0,-7-9 0,13 0 0,-2-9 0,15 18 0,1-2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0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24575,'96'0'0,"0"0"0,0 0 0,0 0 0,-8 0 0,3 0 0,-12 0 0,-27 0 0,-28 0 0,-3 0 0,-13 0 0,0 0 0,-5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2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24575,'58'-2'0,"-1"0"0,25 1 0,-25-3 0,-35 4 0,-15 0 0,-3-3 0,-1-4 0,-3-6 0,0 5 0,0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24575,'76'-13'0,"1"0"0,-1 1 0,19-1 0,-11 3 0,-1-4 0,-44 14 0,-35 0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41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96 170 24575,'-9'50'0,"-1"1"0,-8-39 0,12-56 0,2-44 0,4 71 0,0 0 0,4-4 0,1 3 0,7-3 0,-3 8 0,3 1 0,-1 4 0,-2 0 0,2 0 0,-3 4 0,3 1 0,-2 3 0,6 0 0,-6 0 0,7 0 0,-4 0 0,5 0 0,-1 0 0,1 0 0,0 0 0,-5 3 0,4 2 0,-8 2 0,4 1 0,-4 0 0,-1-1 0,1 1 0,-1-1 0,-3 1 0,0-1 0,-4 1 0,0 3 0,0-2 0,0 6 0,-5 3 0,-3-1 0,-11 11 0,-5-4 0,-8 12 0,3-10 0,-1 8 0,2-14 0,4 2 0,-2-8 0,12-2 0,-6-3 0,11-2 0,-3-2 0,5-2 0,3-6 0,1-1 0,3-7 0,0 3 0,0-3 0,0 3 0,0-3 0,0 2 0,0-3 0,0 5 0,0-1 0,0 1 0,3 2 0,-2-1 0,6 5 0,-3-5 0,3 1 0,1-2 0,3-1 0,2 0 0,8-1 0,8 0 0,-1 4 0,5 0 0,-5 5 0,-1 0 0,0 0 0,-4 0 0,-2 0 0,-4 7 0,-4 3 0,-1 11 0,-3 2 0,0 4 0,-4 0 0,3 1 0,-7-1 0,3-5 0,-4 5 0,0-9 0,0 3 0,0-4 0,-4 4 0,-4-3 0,-6 3 0,-7-7 0,3 1 0,-8-1 0,3 0 0,-4-1 0,-1-4 0,1 0 0,-1-4 0,1-1 0,4-4 0,-3 0 0,8 0 0,-8-8 0,7-6 0,1-10 0,1 2 0,7-5 0,2 5 0,-1-6 0,8 6 0,-3-5 0,4 9 0,0-3 0,0 4 0,0 1 0,0-1 0,0 4 0,0 1 0,0 5 0,4 3 0,0-3 0,3 6 0,-3-2 0,-1 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2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1 443 24575,'0'7'0,"0"4"0,0 2 0,0 4 0,0 4 0,0 1 0,0 1 0,0 3 0,0 2 0,0-4 0,0 3 0,0-10 0,0-1 0,0-3 0,0-1 0,0-5 0,0 1 0,0-10 0,0-14 0,0-19 0,0-6 0,0-11 0,0-3 0,0-7 0,0-8 0,0 8 0,0 1 0,0 7 0,0 12 0,0 3 0,0 11 0,0 5 0,0 2 0,0 4 0,0 4 0,0 2 0,0 3 0,0 1 0,3 2 0,1-1 0,4 5 0,-1-3 0,5 4 0,1 0 0,8 0 0,-3 0 0,3 0 0,1 0 0,0 0 0,1 0 0,-2 0 0,-4 4 0,0 1 0,-5 3 0,0 0 0,-1-1 0,-2 1 0,2 0 0,-3-1 0,0 1 0,-4-1 0,-1 5 0,-3 1 0,0 3 0,0 1 0,-4 0 0,-5 4 0,-9-2 0,-5 3 0,0-5 0,-3-3 0,8 2 0,-8-6 0,8 2 0,-4-3 0,5-1 0,1-3 0,3-1 0,1-4 0,5 0 0,-1 0 0,4 0 0,1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3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24575,'0'98'0,"0"0"0,0 0 0,1-9 0,0-3 0,0-17 0,0-8 0,3-21 0,-4-36 0,0-1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24575,'86'0'0,"0"0"0,0 0 0,0 0 0,14 0 0,-4 0 0,-24 0 0,-26 0 0,-28 0 0,-11 0 0,1 0 0,-1 0 0,1 0 0,-1 0 0,1-4 0,-1 3 0,-3-2 0,0 3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5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24575,'25'0'0,"-7"-4"0,14 7 0,-4 3 0,2 14 0,4 5 0,3 18 0,-14-6 0,13 12 0,-12 12 0,-5-20 0,-3 8 0,-3 0 0,-10-11 0,10 52 0,-8-23 0,-3 0 0,4 10 0,-6-17 0,0 3 0,0 32 0,0-38 0,0 33 0,-6-39 0,0 18 0,-10-7 0,-1-1 0,-5-7 0,-4 0 0,4-12 0,-9 4 0,6-16 0,0 0 0,2-7 0,7-10 0,-1-1 0,4-4 0,2 0 0,3-1 0,1-3 0,-1 0 0,1-8 0,3-4 0,1 3 0,3-2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6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24575,'0'-11'0,"0"18"0,0 25 0,0 22 0,0 8 0,0 15 0,0 1 0,0 8-682,0 0 682,0 9 0,0-6 0,0 6 0,0-29 0,0 15 156,0-23-156,0 19 0,0-14 0,0-3 0,0-6 0,0-12 513,0 2-513,0-15 13,0 4-13,0-11 0,0 4 0,0-3 0,0 0 0,0-6 0,0-2 0,0-6 0,0 3 0,0-5 0,0 1 0,0-4 0,0-1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24575,'27'56'0,"-1"0"0,-1-4 0,-7-12 0,-13-28 0,-2-1 0,0-7 0,1-1 0,3-3 0,0-3 0,1-10 0,4-1 0,2-12 0,-1 3 0,4 0 0,-4 2 0,4 4 0,0 0 0,-1 4 0,-3 1 0,-2 4 0,-3 4 0,0-3 0,-1 6 0,-3-2 0,0 3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8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 24575,'-16'0'0,"-2"0"0,-9 4 0,-6 6 0,9 3 0,-8 6 0,14-6 0,-3 0 0,4-5 0,4 0 0,5 0 0,5-1 0,3 1 0,0-1 0,0 5 0,0 0 0,0 1 0,0 2 0,0-2 0,0 3 0,0-3 0,7 3 0,7-7 0,14 4 0,7-4 0,-1 5 0,4-3 0,-14 5 0,3-2 0,-10-1 0,-1-1 0,-3 0 0,-1-3 0,-7 2 0,-2 6 0,-3-4 0,0 14 0,0-5 0,-7 1 0,-8 4 0,-10-3 0,-4 6 0,-6-5 0,5-1 0,-3-10 0,6 0 0,-1-5 0,6-4 0,4-1 0,6-4 0,5 0 0,3-3 0,0-5 0,4-5 0,4-4 0,-3 8 0,2 2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8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24575,'38'66'0,"1"0"0,-1-1 0,8 14 0,1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4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24575,'-9'-9'0,"2"2"0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24575,'37'-65'0,"-48"75"0,36-25 0,-46 63 0,9 17 0,12-41 0,0 7 0,0-8 0,0 4 0,0-4 0,0-2 0,0-8 0,3-1 0,5-5 0,5 1 0,-1 0 0,4 0 0,-8-3 0,8-2 0,-8-3 0,4 0 0,-5 0 0,1 0 0,-1 0 0,1 0 0,-1 0 0,-3-3 0,3-5 0,-6-5 0,6-4 0,-6 5 0,6 0 0,-6 4 0,2 4 0,-3 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1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24575,'11'0'0,"3"0"0,-1-3 0,8-6 0,-3-5 0,4-8 0,-1 3 0,-6-2 0,6 7 0,-8-2 0,-4 7 0,1-2 0,-5 6 0,-1 2 0,-1 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24575,'0'11'0,"0"1"0,0 5 0,0 4 0,0 2 0,0-1 0,0 5 0,0-5 0,0 6 0,0-6 0,0-1 0,0-4 0,0 0 0,0-5 0,0 4 0,0-7 0,0 6 0,0-6 0,0 2 0,0-4 0,0 1 0,0-7 0,0-14 0,-3-2 0,2-15 0,-3 8 0,-1-11 0,4 9 0,-3-8 0,4 9 0,0 0 0,0 2 0,0 4 0,0 4 0,0-2 0,0 6 0,0-3 0,0 5 0,0 0 0,0-1 0,3 1 0,1 3 0,3 0 0,5 4 0,-3 0 0,6 0 0,-6 0 0,6 0 0,-6 0 0,6 0 0,-6 0 0,7 0 0,-8 0 0,4 0 0,-5 0 0,1 0 0,-1 4 0,1 0 0,-1 3 0,-2 1 0,-2 4 0,-3-4 0,0 4 0,0-1 0,0-2 0,0 2 0,0-3 0,0 4 0,0-4 0,0 4 0,0-5 0,0 5 0,-4-4 0,0 8 0,-4-8 0,0 8 0,0-7 0,-4 3 0,3-5 0,-2 1 0,3 0 0,0-1 0,1-3 0,-1 0 0,0-4 0,1 0 0,-1 0 0,1 0 0,3-3 0,0-2 0,8-2 0,4-5 0,5 3 0,-1-2 0,4 6 0,-4-2 0,5 6 0,0-6 0,-5 6 0,4-3 0,-3 4 0,-1 0 0,4 0 0,-8 0 0,8 0 0,-8 0 0,4 3 0,-4 5 0,0 5 0,0 4 0,-3-5 0,2 4 0,-6-4 0,3 5 0,-4-4 0,0 2 0,0-2 0,0 0 0,0-2 0,0-3 0,0-1 0,0 1 0,-4-1 0,-4 1 0,-1 0 0,-6-4 0,2 0 0,-4-4 0,1 0 0,-1 0 0,-5 0 0,4 0 0,-3 0 0,4 0 0,0 0 0,4-4 0,-2 0 0,6-4 0,-3 0 0,5 4 0,2-3 0,-1 3 0,5-4 0,-6 1 0,6-1 0,-2 1 0,3 0 0,0 0 0,0-4 0,0 3 0,0-12 0,0 14 0,0-7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2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7 24575,'-10'-4'0,"-7"1"0,1 3 0,-14 0 0,15 7 0,-19 8 0,18 8 0,-16 1 0,14-3 0,0-7 0,6-3 0,5-3 0,3-1 0,0-3 0,4-1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24575,'1'84'0,"0"0"0,0 0 0,0 0 0,-1 0 0,1 17 0,0 7 0,0-22 0,0-51 0,-1-73 0,0 5 0,4 6 0,1-1 0,4 1 0,4-1 0,-3 6 0,3 0 0,-1 9 0,-3-3 0,2 7 0,-3 1 0,0 1 0,3 7 0,-2-4 0,3 4 0,-5 0 0,1 0 0,-4 6 0,-1-1 0,-3 15 0,0-7 0,-4 9 0,0-10 0,-4 4 0,-4-4 0,-1 1 0,-4-1 0,0 0 0,1-2 0,-1 2 0,4-4 0,-3 0 0,8-1 0,-8-2 0,11 2 0,-6-7 0,13 4 0,8-4 0,8 0 0,9 0 0,1 0 0,4 4 0,-8 1 0,8 4 0,-14 0 0,3-4 0,-4 2 0,-5-3 0,0 1 0,-5-2 0,1-3 0,-4 0 0,-1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4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24575,'84'-9'0,"-1"0"0,0-1 0,-5 1 0,-4 1 0,-24 3 0,-34 5 0,-8 0 0,-5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24575,'-1'91'0,"1"1"0,-1-1 0,0 1 0,1-1 0,0 21 0,2 9 0,-2-25 0,-3-56 0,0-46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1061 24575,'31'-68'0,"-1"0"0,-3 10 0,-3 0 0,4-13 0,-4 12 0,6-8 0,-3-27 0,-11 30 0,-6 2 0,-9 3 0,8 10 0,-7-19 0,7 12 0,-8 7 0,4 4 0,-5 21 0,0 1 0,0 12 0,-3 7 0,-5 0 0,-1 4 0,-7 0 0,4 0 0,-6 12 0,4 9 0,-4 13 0,-4 19 0,-1 3 0,0 14 0,6-1 0,5 8 0,1-13 0,4 11 0,2-5 0,5 2 0,0-2 0,0-9 0,0-14 0,0-1 0,0-12 0,0-6 0,0-6 0,4-10 0,0 0 0,4-5 0,-4 1 0,2-4 0,-2-1 0,0 1 0,3-4 0,-3 0 0,3-8 0,2-9 0,-1-6 0,5-4 0,2-1 0,2 6 0,1-5 0,-5 9 0,4-3 0,-8 8 0,2 5 0,-3 1 0,-1 6 0,1-2 0,-1 3 0,1 0 0,-1 10 0,-3 5 0,0 6 0,-4 0 0,4-4 0,-3-4 0,2 2 0,-3-6 0,0 2 0,0-3 0,0-10 0,4-4 0,1-9 0,3-2 0,0 0 0,4 1 0,-3-1 0,7 0 0,-7 1 0,7-1 0,-7 0 0,3 4 0,-4 2 0,-1 7 0,1-3 0,-1 6 0,1-2 0,-1 3 0,1 0 0,-1 0 0,-3 3 0,4 10 0,-3 5 0,0 10 0,3-1 0,-7 1 0,7-6 0,-7 0 0,2-6 0,-3-3 0,4-2 0,-3-3 0,2-4 0,-3-1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58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24575,'71'-39'0,"-8"7"0,-51 32 0,0 4 0,-4 0 0,-1 7 0,-2 7 0,4 4 0,-4-3 0,-1 6 0,-1-11 0,-2 12 0,7-3 0,-7-1 0,3 10 0,-4-8 0,0 9 0,0-6 0,0 6 0,0-5 0,0 5 0,0-6 0,0 0 0,0-4 0,0 3 0,-4-8 0,0 3 0,-4-8 0,0-2 0,0 1 0,0-3 0,-4 2 0,3-3 0,-3-3 0,5-2 0,-1-3 0,1 0 0,-5 0 0,3 0 0,-2 0 0,3 0 0,4-3 0,0-10 0,4-1 0,0-8 0,0 5 0,0 1 0,0-1 0,0 0 0,0 0 0,0 5 0,0-4 0,0 7 0,0-2 0,4 3 0,0 0 0,3 1 0,1 3 0,-1 0 0,1 4 0,-1 0 0,0 0 0,1 4 0,-1 4 0,1 5 0,1 3 0,-1 6 0,1-5 0,0 10 0,-1-5 0,1 1 0,0 3 0,0-8 0,0 8 0,-1-8 0,1 3 0,-1-4 0,0-1 0,1 1 0,-2-5 0,-2 0 0,2-5 0,-7 1 0,4-4 0,-4-1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2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550 0 24575,'-27'27'0,"-4"10"0,-21 21 0,-3 9 0,-1 7 0,-5 0 0,18-14 0,-3 2 0,7-4 0,-1-7 0,5 4 0,9-19 0,9-8 0,11-11 0,-5-5 0,10-4 0,-2-1 0,9-3 0,8-1 0,7-3 0,12 0 0,2 0 0,11 0 0,1 0 0,14 0 0,-6 0 0,6 0 0,-8 0 0,1 0 0,-6 0 0,-8 0 0,-7 0 0,-5 0 0,-6 0 0,-4 0 0,-3 0 0,-6 0 0,2 0 0,-3 0 0,-4-3 0,-1-10 0,-3-5 0,-10-22 0,4 10 0,-10-21 0,6 9 0,0-6 0,-6-4 0,5 11 0,-4-5 0,4 6 0,1 0 0,5 5 0,-4 3 0,5 9 0,-1 1 0,1 6 0,4-1 0,0 4 0,0 2 0,-3 3 0,-1 4 0,-3 1 0,3 3 0,0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29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24575,'0'92'0,"0"-1"0,0 0 0,0 1 0,0-6 0,0 3 0,0-11 0,0-26 0,0-27 0,0-1 0,0-12 0,0-8 0,0-1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29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24575,'72'-3'0,"1"0"0,0 0 0,31-1 0,-28 1 0,-62 3 0,1 0 0,-8 0 0,-3 0 0,-1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2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24575,'97'2'0,"0"0"0,-20-1 0,0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6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24575,'-6'0'0,"-1"0"0,-18 0 0,8 0 0,-5 0 0,5 0 0,-4 0 0,7 0 0,-7 0 0,9 0 0,-1 0 0,1 0 0,1 7 0,2-2 0,1 6 0,5-3 0,3-1 0,0 1 0,0-1 0,0 0 0,0 1 0,0 4 0,0 5 0,0 1 0,0 8 0,0-3 0,0 4 0,0 6 0,4-4 0,1 9 0,5 2 0,0 2 0,-4 10 0,3-4 0,-3 6 0,5-1 0,0 1 0,-5 0 0,3 0 0,-3 0 0,0-7 0,3-1 0,-8-11 0,4-3 0,-5-9 0,0-1 0,3-10 0,-2 0 0,2-5 0,-3 1 0,0-1 0,3-3 0,1 0 0,3-4 0,0 0 0,1 0 0,3 0 0,2 0 0,8 0 0,-3 0 0,8 0 0,-8 0 0,8 0 0,-8 0 0,4 0 0,-6 0 0,1 0 0,-5 0 0,4 0 0,-7 0 0,2 0 0,-3 0 0,-4 0 0,-1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3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24575,'83'0'0,"0"0"0,-17 0 0,1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0:31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24575,'62'-5'0,"0"0"0,-33 3 0,36-3 0,-1 1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1:00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24575,'11'0'0,"1"0"0,10 0 0,0 0 0,11 0 0,-9 0 0,13 0 0,-22 0 0,16 0 0,-21 0 0,6 0 0,-9 0 0,1 0 0,-1 0 0,-3 0 0,-1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1:51:01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24575,'2'0'0,"4"0"0,14 0 0,-2 0 0,3 0 0,6 0 0,-8 0 0,12 0 0,-13 0 0,8 0 0,-3 0 0,-1 0 0,0 0 0,-6 0 0,-3 0 0,3 0 0,-8 0 0,4 0 0,-5 0 0,1 0 0,-10 0 0,-4 0 0,-14 0 0,-3 0 0,-4 0 0,-1 0 0,1 0 0,-6 0 0,9 0 0,-8 0 0,14 0 0,-3 0 0,4 0 0,1 0 0,3 4 0,1-4 0,5 4 0,-1-1 0,4 1 0,-2 0 0,5 2 0,1-5 0,4 2 0,7-3 0,-2 0 0,6 0 0,-2 0 0,8 0 0,-3 0 0,3 0 0,-4 0 0,0 0 0,-5 0 0,0 0 0,-5 0 0,1 0 0,-1 0 0,1 0 0,-4 0 0,-1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15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24575,'0'21'0,"0"4"0,0 53 0,0-16 0,0 0 0,0 6-978,0 7 0,0 1 978,0-8 0,0 2 0,0-5 0,0 4 0,0 0 0,0 1 0,0-1 0,0-1-848,0 16 0,0 1 848,0-10 0,0 3 0,0-5 0,0-1 0,0-5-266,0-7 1,0-1 265,0 6 0,0-5 0,0 7 0,0 3 0,0-17 1274,0-25-1274,0-5 0,0-15 0,0-5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19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239 389 24575,'0'6'0,"0"-3"0,0 11 0,0-2 0,0-4 0,0 4 0,0-5 0,0 1 0,-3-4 0,2 2 0,-10-1 0,6 2 0,-7-2 0,5 2 0,-1-7 0,1 7 0,-5-3 0,4 1 0,-4 1 0,5-5 0,-1 6 0,1-6 0,-1 2 0,0-3 0,1 0 0,3-9 0,7 6 0,37-6 0,14 9 0,-2-2 0,7-2 0,10-3 0,5-2-2035,14-5 1,11-2 2034,-24 4 0,6 0 0,5-1 0,2-1-1088,-6 0 1,1 0 0,4-2 0,3 1 0,5-1 1087,-12 3 0,5 0 0,4 0 0,2-1 0,1 1 0,-1 0 0,-2 0 0,-4 1-606,11-1 0,-3 1 0,-2 0 0,0 1 0,0-1 0,3 1 606,-8 0 0,1 0 0,1 0 0,0 0 0,2 0 0,-1 2 0,1 0-348,6 2 1,3 0 0,2 1 0,-2 1 0,-1 1-1,-5 0 1,-7 0 347,-1 0 0,-9 1 0,-3 0 0,4 0 0,10 0-72,-11 0 0,8 0 1,6 0-1,3 0 0,1-1 1,-1 1-1,-3 0 1,-6 1-1,-7 1 72,12 0 0,-7 1 0,-4 0 0,-1 0 0,3 1 0,7-1 0,1 0 0,0 0 0,0 0 0,-1 0 0,-2 0 0,1-1 0,-2 1 0,0 0 0,-1 1 0,12 0 0,-2 2 0,-1-1 0,-2 1 124,-9-1 1,-4-1 0,1 1 0,2 2-125,12 1 0,4 3 0,-4-1 0,-10 0 867,8 1 1,-7 1-868,8 3 0,-3 0 0,-14-5 0,-5 0 0,27 5 1608,-45-5 1,-2-1-1609,26 1 4244,-10-2-4244,-37-12 4726,0 5-4726,14-6 0,19 8 0,26 0 0,-38 0 0,1 0 0,0 0 0,0 0 0,1 0 0,1 0 0,21 0 0,0 0 71,-15 1 1,2-2-72,32-2 0,5-1 0,-10 3 0,0 0 0,9-3 0,-2 1 0,-22 2 0,-2 2 0,3-1 0,-4 0 0,23 0-507,-37 0 1,-1 0 506,39 0 0,-27 0 0,-1 0 0,-17 0 0,-5 0 1564,0 0-1564,-14 0 1102,0 0-1102,-10 0 0,-1 0 0,-9 0 0,0-13 0,-7-6 0,-1 9 0,-4 26 0,0 25 0,0 27 0,0 8 0,0 12-843,0-12 1,0 3 842,0-20 0,0 2 0,0 37 0,0 2 0,0-23 0,0-1 0,0 14 0,0 1 0,0-4 0,0-4 0,0-21 0,0-1-378,0 18 0,0-5 378,0 1-115,0-15 1,0 0 114,0 11 0,0-4 0,0-7 1596,4-14-1596,-3-15 814,8 2-814,-8-12 260,6 0-260,-6-9 0,3 0 0,-4-5 0,3 1 0,-2-1 0,2 0 0,-3 1 0,0-1 0,0 0 0,0 0 0,0 0 0,-7-3 0,-12-1 0,-16-3 0,-22 0 0,-23 0 0,14 0 0,-4 0-587,9 0 1,-4 0 586,-8 0 0,-9 0 0,6 0-863,0 1 0,-2-2 863,8 0 0,-8 0 0,-3-2 0,5 0-650,-7-2 1,2-2 0,-2 0 649,5-1 0,-3-1 0,-1 0 0,4 1-720,-5-2 0,3 0 0,-4 0 720,-1-2 0,-6-2 0,1 0 0,9 3 0,-15 1 0,-2 0 0,22 3 0,-10-2 0,-5 1 0,5 1 0,12 1 0,-16 0 0,1 3 0,-1 0 0,-13 1 0,0 0 0,16 0 0,7 2 0,3 0 0,-13 0 0,-8 0 0,7 0 0,4 0 0,4 0 0,-10 0 0,-3 0-74,28 0 1,-1 0 0,0 0 73,-1 0 0,0 0 0,3 0 0,-15 0 0,1 0 0,-14 0 0,1 0 0,23 0 0,2 0 0,0 0 0,0 0 0,7 0 0,3 0 466,7 0 0,2 0-466,-38 0 0,9 0 0,-6 0 1767,39 0-1767,0 0 2557,26 0-2557,-18 0 1451,-5 0-1451,-22 5 0,-21 2 0,-6 5 0,36-5 0,-3-1-524,-3-2 1,-2-1 523,-4 0 0,-2 0 0,-21-3 0,-1 0 0,19 3 0,-1 0 0,2-2 0,-6-2 0,0 3 0,-3 2 0,-1 1 0,3 0 0,9-2 0,1-1 0,-1 1 0,-14 2 0,-3 1 0,5-2 0,-8 0 0,4 0 0,-7 3 0,-1-1 0,-5-5 0,1-1 0,10 3 0,2 0 0,0 1 0,1-1 0,6 1 0,0 0 0,-1 3 0,2 1 0,11-2 0,4 1 0,12-1 0,1 0 0,-46 6 0,15 6 0,0-6 0,-3 6 0,21-7 0,2 0 0,-7-1 0,24-4 1567,-9-1-1567,13-5 0,1 0 0,-13 5 0,14-4 0,-14 4 0,14-1 0,-13 1 0,1 5 0,1 0 0,-11 1 0,17-1 0,-10-5 0,7 0 0,-3-1 0,4-3 0,-4 4 0,10-1 0,-5-3 0,7 7 0,4-7 0,3 7 0,4-7 0,4 6 0,1-6 0,5 3 0,4-4 0,1 0 0,6-10 0,2 7 0,3-7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0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0 428 24575,'94'-30'0,"0"0"0,0 1 0,0-1 0,0 0 0,0 1 0,0-1 0,0 0 0,-9 3 0,1 0 0,0 0 0,0 0 0,0 0 0,0 0 0,0-1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24575,'32'84'0,"1"1"0,0-1 0,-1 0 0,1 0 0,0 0 0,0 1 0,-7-10 0,0-1 0,8 10 0,0 0 0,0-1 0,0 1 0,0-1 0,0 1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3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306 640 24575,'0'-24'0,"-8"-13"0,3 18 0,-16-12 0,11 15 0,-10-1 0,2 12 0,1-2 0,-9 7 0,8 0 0,-7 0 0,2 0 0,-4 13 0,7 7 0,-3 15 0,12 3 0,-3 2 0,4-2 0,5 1 0,1-3 0,4 4 0,0-12 0,0 2 0,0-12 0,12-1 0,42-24 0,29-17 0,-13 3 0,-3 10 0,7-11 0,14-9 0,-34 0 0,-47 4 0,4-15 0,-11 0 0,0 7 0,0 2 0,0 5 0,0 7 0,0 5 0,0 3 0,0 15 0,0 9 0,0 19 0,4 8 0,2 2 0,13 19 0,-2-15 0,10 24 0,-2-15 0,-2 9 0,2-6 0,-4-8 0,-6-9 0,-1-6 0,-5-11 0,-1-5 0,0-6 0,-4-3 0,-1-1 0,-3 4 0,0 2 0,4 3 0,-3 5 0,7 1 0,-7 0 0,3-1 0,-1-5 0,-2-3 0,2-2 0,-3-4 0,0 1 0,-3-18 0,-8-20 0,-9-25 0,-6-31 0,11 36 0,0-1 0,2-3 0,1-1 0,-3-43 0,6 47 0,1 0 0,7-3 0,1 1 0,-6-34 0,6 35 0,0 2 0,0-8 0,0-4 0,5 5 0,8 15 0,8 2 0,6 16 0,5 1 0,2 13 0,-1 2 0,3 8 0,-12 0 0,3 18 0,-13 13 0,-4 11 0,-6 14 0,-4 0 0,0-11 0,-4 7 0,-11-17 0,-12 5 0,-4-8 0,-9 2 0,6-14 0,-5 0 0,6-7 0,5-4 0,7 0 0,9-5 0,0 3 0,5-6 0,12 2 0,15-3 0,18 0 0,20-5 0,1-10 0,-2-8 0,1-15 0,-7-2 0,12-21 0,-22 19 0,13-33 0,-37 36 0,9-25 0,-15 17 0,-5 1 0,-2 5 0,-4 15 0,0 5 0,-7 8 0,-2 1 0,-8 8 0,1 0 0,3 4 0,-2 0 0,6 7 0,-9 22 0,12 9 0,-3 13 0,9 1 0,0 6 0,4-14 0,6 10 0,20-13 0,-3-10 0,17 4 0,-9-20 0,4-1 0,-1-5 0,-4-3 0,-3-2 0,-9-4 0,0 0 0,-10 0 0,-1-3 0,-7-22 0,0 15 0,-4-14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24575,'6'92'0,"0"0"0,0 0 0,0 1 0,-1-1 0,1 0 0,0 0 0,0 0 0,0 0 0,-1 1 0,3 11 0,0 10 0,1 3 0,-1-3 0,0-11 0,-2-15 0,-3-24 0,-3-29 0,-2-26 0,1-2 0,-15-11 0,10 3 0,-6-3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24575,'0'2'0,"0"8"0,0 11 0,0 19 0,0-10 0,0 15 0,0-5 0,0-4 0,0 9 0,0-22 0,0 9 0,0-14 0,0-1 0,0-5 0,0-5 0,0-6 0,0-11 0,0-8 0,0-9 0,0-1 0,0-5 0,0 5 0,0-10 0,0 10 0,0-5 0,8 5 0,-2 1 0,11 4 0,-4 2 0,3 4 0,1 4 0,-4-3 0,3 7 0,-7 0 0,6 2 0,-2 6 0,0-3 0,2 4 0,-6 0 0,6 0 0,-6 0 0,7 0 0,-8 0 0,4 0 0,-4 12 0,0-1 0,1 15 0,0 2 0,0 1 0,1 4 0,-1-6 0,0 0 0,-4 1 0,-1-1 0,0-4 0,-3 3 0,2-8 0,-3 3 0,4-4 0,-3-5 0,3 0 0,-4-8 0,0-1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5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24575,'0'82'0,"0"0"0,0-16 0,0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24575,'0'70'0,"0"0"0,0 0 0,0 31 0,0-10 0,0-1 0,0-35 0,0 3 0,0 5 0,0-1-747,0-6 0,0 1 747,0 12 0,0 0 0,0 30 0,0-37 0,0 0 0,0 23 0,0-29 0,0-2 0,0 13 486,0 15-486,0-21 247,0-4-247,0-12 0,0-5 0,0-13 761,0-6-761,0-9 0,0-1 0,0-3 0,0-4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24575,'9'-4'0,"-2"0"0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7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8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24575,'9'-4'0,"-2"4"0,-7-3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8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24575,'8'0'0,"-1"0"0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2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24575,'14'0'0,"-3"0"0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0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24575,'9'96'0,"1"1"0,-1-1 0,0 0 0,0 1 0,0-1 0,0 1 0,0-1 0,0 1 0,-1-17 0,-1-16 0,1 16 0,-1 0 0,3 23 0,1 15 0,1 7 0,-1 0 0,0-9 0,-2-16 0,-2-25 0,-4-32 0,-2-25 0,3 2 0,-4-9 0,0-3 0,0-1 0,0 0 0,0 0 0,0 0 0,0 0 0,0 1 0,0-1 0,0 0 0,-3-12 0,2 6 0,-2-10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1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5 24575,'-18'-4'0,"-3"12"0,-11 10 0,-7 15 0,2-6 0,-19 24 0,28-28 0,-27 28 0,28-26 0,-11 8 0,9-3 0,10-11 0,1 2 0,14-13 0,0 8 0,4-8 0,0 4 0,0-5 0,0 5 0,12-3 0,18 13 0,1-7 0,24 15 0,-16-10 0,9 11 0,-4-10 0,-4 8 0,0-8 0,-6-2 0,-7-5 0,-9-6 0,-7 0 0,-7-4 0,-1-1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1:58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53 471 24575,'0'7'0,"0"0"0,0-6 0,0-6 0,0-24 0,0-2 0,0-21 0,0 4 0,0 0 0,0-4 0,0 10 0,0-4 0,0 12 0,0 6 0,0 6 0,0 5 0,0 5 0,0 0 0,3 8 0,1 1 0,3 3 0,4 0 0,-2 0 0,7 0 0,-4 0 0,1 0 0,2 0 0,-6 3 0,7 2 0,-4-1 0,1 3 0,-2-3 0,-3 4 0,-1-1 0,1 1 0,0-4 0,-1 3 0,-3-3 0,0 3 0,-4 1 0,0-1 0,0 5 0,-4 1 0,-5 3 0,-4-3 0,0 3 0,-3-3 0,3 0 0,-3-1 0,-1-4 0,4 4 0,-3-3 0,3 3 0,0-4 0,2 0 0,3-4 0,0 3 0,1-6 0,5-1 0,3-4 0,10-4 0,2 0 0,3 0 0,1 0 0,0-1 0,-1 4 0,1 2 0,-4 3 0,2 0 0,-2 0 0,4 0 0,-1 0 0,-3 0 0,2 0 0,-3 0 0,1 3 0,-1 5 0,-4 5 0,0 3 0,0 1 0,-3 0 0,-1-1 0,-4 1 0,0-4 0,0 2 0,0-6 0,0 2 0,0 1 0,-8-3 0,-6 7 0,-4-6 0,-4 2 0,1-3 0,3 0 0,-8 0 0,8-5 0,-9 0 0,5-4 0,-1 0 0,1 0 0,1 0 0,7-3 0,-6-2 0,11-2 0,-3-1 0,5 0 0,-1 4 0,4 1 0,1 3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24575,'13'-5'0,"2"2"0,36 3 0,8 0 0,24 0 0,-1 0 0,12-12-1456,-2 4 1456,-40-2 0,1 1 88,46-4 1,-42 6-1,-17 2 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3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24 555 24575,'-6'-52'0,"0"-1"0,0-24 0,1-4 0,5 44 0,0 11 0,0 14 0,3 11 0,17 18 0,6 13 0,25 22 0,-13-9 0,29 19 0,-31-27 0,30 20 0,-27-22 0,8 4 0,-6-11 0,-7-3 0,-1-8 0,-11-2 0,-1-8 0,-8-1 0,-2-4 0,-4 0 0,1 0 0,-4-7 0,-1-12 0,-3-16 0,0-16 0,0-4 0,-5-2 0,-1-20 0,0 29 0,-5-34 0,10 41 0,-9-13 0,9 11 0,-3 14 0,0 2 0,3 10 0,-2 5 0,3 4 0,0 5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4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24575,'33'0'0,"10"0"0,6 0 0,23 0 0,1 0-770,-9 0 1,9 0 769,19 1 0,3-2-1117,-4-2 1,3 0 1116,-11 2 0,4 1 0,-3-1 0,12-2 0,1 0 0,-25 0 0,6 1 0,0 0 0,-5 0 0,25 1 0,-1 0 0,-4-1 0,4-2 0,-8 2 0,-12 2 0,-2 0 0,-7 0 0,4 0 0,-6 0-874,-4 0 0,1 0 874,36 0 0,-3 0-346,-43 0 0,-2 0 346,19 0 0,2 0 0,-5 0 0,-2 0 0,32 5 0,-29-1 0,-1-1 0,16 4 0,9 4 0,-20-4 861,9 0-861,-10 3 0,-7-9 2360,-18 4-2360,-1-5 2044,-17 0-2044,-5 0 947,-11-12-947,8 9 0,21-9 0,13 12 0,18 0 0,8 0 0,-1-6 0,-22 6 0,3-1 0,-2-5 0,3 0-914,17 2 1,3 0 913,-1 0 0,1 0 0,5-3 0,0 0 0,-6 6 0,-1 0 0,0-2 0,0-1 0,-5 4 0,-2 0 0,-8 0 0,1 0-523,2 0 1,0 0 522,-8 3 0,-1 1 0,5 2 0,0 2 0,-4 1 0,-1 3-253,-3 0 0,-2 1 253,0-2 0,-2-2 0,26 8 0,-22-8 0,-2 0 0,9 3 0,-13-3 0,2 0 0,21-3 0,16 4 0,-21-8 1675,1 3-1675,-17-1 1113,10-3-1113,-2 4 590,2-1-590,-4 2 0,-9 0 0,8 3 0,-17-4 0,13 1 0,-12 3 0,1-4 0,-9 0 0,-5-1 0,-6 0 0,0-3 0,-4 3 0,-5-1 0,-1-2 0,-3 2 0,-1-3 0,1 0 0,-4 0 0,-1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24575,'2'0'0,"14"0"0,15 0 0,4 4 0,9 11 0,2 17 0,-8-4 0,13 12 0,-21-7 0,11 1 0,-15 3 0,6-12 0,-17 1 0,0-12 0,-3 2 0,-3-8 0,-2-1 0,-3 1 0,-4-1 0,0 0 0,0 0 0,0 1 0,-4 3 0,-10 11 0,-7 14 0,-4-1 0,-16 21 0,18-19 0,-17 16 0,13-12 0,-6 3 0,8-14 0,5 3 0,9-19 0,2 2 0,2-8 0,3-1 0,-3-9 0,1-35 0,1 21 0,0-23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13 803 24575,'0'16'0,"0"1"0,0 10 0,0 5 0,0-3 0,0 3 0,0-10 0,0-1 0,0-9 0,0-38 0,0-18 0,1-3 0,-2-6 0,-1-1 0,-1 0 0,2 4 0,0-1 0,-2-5 0,1 2 0,2-23 0,0-17 0,0 33 0,0 1 0,0 31 0,0 2 0,0 14 0,0 2 0,9 7 0,1 0 0,14 9 0,1 15 0,3 2 0,18 28 0,-2-1 0,19 26 0,-4-2 0,-29-32 0,0 1 0,6 1 0,0 0 0,-3-1 0,0-1 0,25 25 0,5 2 0,-22-22 0,11 7 0,-15-10 0,-2-8 0,-12-16 0,-4-1 0,-8-11 0,-3 1 0,-1-1 0,-3-16 0,-1-12 0,-8-36 0,-7-13 0,-7-18 0,6 36 0,0-1 0,3 1 0,1 2 0,-10-42 0,15 41 0,1 2 0,-7-20 0,9-25 0,-4 26 0,5 6 0,0 22 0,0 12 0,0 7 0,0 8 0,0 2 0,0 7 0,0 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8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77 24575,'-3'4'0,"10"0"0,36-4 0,-11 0 0,29 0 0,-19 0 0,3 0 0,1 0 0,-13 0 0,-9 0 0,-4 0 0,-12 0 0,-3 0 0,-18 0 0,-7 0 0,-30 0 0,13 0 0,-39 0 0,30 0 0,-23 0 0,24 0 0,-8 0 0,8 0 0,4 0 0,13 0 0,7 0 0,8 0 0,1 0 0,18 0 0,5-5 0,25 0 0,9-10 0,4 8 0,0-11 0,-3 16 0,-7-11 0,7 12 0,-10-3 0,-2 4 0,-7 0 0,-6 0 0,-8 0 0,-2 0 0,-3 0 0,-1 0 0,1 0 0,-4-3 0,-1-1 0,-3 0 0,0 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24575,'29'0'0,"11"0"0,-3 0 0,40 0 0,-29 0 0,52 0 0,-37 0 0,8 0 0,-21 0 0,-7 0 0,-8 0 0,2 0 0,-15 0 0,-5 0 0,-5 0 0,-5 0 0,-3 0 0,-1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39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24575,'2'99'0,"0"1"0,0-17 0,1-7 0,3-21 0,2-6 0,3 12 0,-1-10 0,-1-17 0,1 4 0,-5-15 0,2-3 0,-6-8 0,3 0 0,-4-5 0,0-3 0,0-1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24575,'36'0'0,"11"0"0,-1 0 0,14 0 0,-9 0 0,-6 0 0,15 0 0,-15 0 0,10 0 0,-4 0 0,-7 0 0,-5 0 0,-6 0 0,0 0 0,-11 0 0,-1 0 0,-4 0 0,-5 0 0,0 0 0,-5 0 0,0 0 0,1 0 0,-4 0 0,-1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41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24575,'7'-4'0,"15"1"0,-3 3 0,37 22 0,-19-4 0,27 28 0,-11-8 0,2 6 0,-2 14 0,-4-6 0,2 29 0,-11-12 0,4 19 0,-11 1 0,-12-15-498,-8-9 1,-4 0 497,-7 16 0,2-10 0,-1 1 0,-3 27 0,0-46 0,0 0 0,1-1 0,-2 0 0,-4 1 0,-3 0-129,-9 33 129,3-35 0,-5-2 0,-21 17 0,13-20 0,-1-1 0,-22 13 0,-7 9 0,16-31 0,0-4 0,2-3 0,4-10 988,7-5-988,7-1 136,5-5-136,3-4 0,2 0 0,3-4 0,5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00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24575,'6'-4'0,"8"0"0,7 4 0,7 0 0,-1 0 0,-4 0 0,8 0 0,-7 0 0,5 0 0,-8 0 0,-4 0 0,-5 0 0,4 0 0,-8 0 0,4 0 0,-5 0 0,0 0 0,0 0 0,1 0 0,-4 3 0,2 6 0,-5 3 0,7 5 0,-7 4 0,2-3 0,1 8 0,-3 2 0,3 1 0,1 9 0,-4-3 0,8 4 0,-8 1 0,3 6 0,1-4 0,-4 4 0,3-6 0,1-1 0,-4 1 0,7-6 0,-7 5 0,3-10 0,-4-1 0,4-2 0,-3-4 0,3 1 0,-4-1 0,0-1 0,0-3 0,0 3 0,4-4 0,-3-1 0,3 1 0,-4 0 0,0-1 0,0-3 0,3 3 0,-2-4 0,3 1 0,-4-2 0,0-3 0,0-1 0,0 1 0,3-4 0,-2 3 0,2-4 0,-3 4 0,0 0 0,0 0 0,0 0 0,0 0 0,0 0 0,0 0 0,0 0 0,0 0 0,0 1 0,0-1 0,0 0 0,-3 0 0,-10-3 0,0 3 0,-14-6 0,4 2 0,-4 1 0,0-3 0,-1 3 0,5-4 0,2 0 0,4 4 0,4-3 0,2 3 0,3-4 0,1 0 0,2 0 0,2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42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24575,'-44'28'0,"1"1"0,-25 32 0,8 3 0,14-3 0,0 6 0,4 2 0,9-8 0,7 6 0,-10 17 0,23-33 0,-8 19 0,15-19 0,-9 9 0,12-9 0,-7 9 0,10-9 0,0 6 0,0-14 0,0 5 0,14-4 0,-3-8 0,19 14 0,1-14 0,7 16 0,-1-12 0,0 11 0,-3-16 0,-1 7 0,0-6 0,-2 3 0,-2-8 0,0-3 0,-1-1 0,0-2 0,0-2 0,-1 0 0,1 0 0,-1-4 0,1 4 0,-1-5 0,-6-5 0,5 3 0,-9-6 0,4 2 0,-9-4 0,0-1 0,-5 1 0,1-4 0,-1-1 0,-3-3 0,-1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45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0 892 24575,'2'4'0,"4"-13"0,20-17 0,7-17 0,11-22 0,-2-8-308,-20 27 1,-2-1 307,10-21 0,4-17 0,-11 21 0,3 3 152,-13-9-152,0 33 0,-7-11 0,-1 19 0,-1 1 0,-4 2 463,0 9-463,0-1 0,-7 3 0,-2 10 0,-7-6 0,-1 10 0,1-3 0,-1 4 0,5 0 0,-4 0 0,4 0 0,-5 8 0,4 10 0,-4 11 0,6 3 0,2 13 0,0 0 0,8 4 0,-4 7 0,5-2 0,0 8 0,0 17 0,0-15 0,0 13 0,5 2 0,1-18 0,6 21 0,-2-25 0,2 5 0,-2-4 0,1-4 0,-6-10 0,0 3 0,-5-14 0,0-5 0,0-8 0,0-4 0,0-3 0,0-2 0,0-4 0,0 1 0,0-7 0,0-6 0,-4-18 0,2-6 0,-2-21 0,4 14 0,0-26 0,0 19 0,0-35 0,0 32 0,10-29 0,7 22 0,5 6 0,8-8 0,-5 29 0,4-8 0,0 9 0,-7 8 0,3 7 0,-11 7 0,5 3 0,-6 0 0,-1 0 0,-4 7 0,-5 22 0,-3 3 0,0 17 0,0-5 0,0 2 0,-9-1 0,3-1 0,-12-10 0,4-3 0,-4-8 0,1-2 0,0-4 0,1-5 0,-5 0 0,4-4 0,-4-3 0,4 2 0,1-6 0,3 3 0,2-4 0,3 0 0,7 0 0,11 4 0,13 6 0,15 5 0,-2 4 0,12 6 0,-11 6 0,13 0 0,-6 6 0,-5-7 0,-4-5 0,-12-2 0,-5-6 0,-2-4 0,-8-2 0,4-6 0,-8-2 0,-1-3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45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 24575,'-8'3'0,"13"-2"0,22 2 0,15-3 0,15 0 0,12 0 0,-14 0 0,35 0 0,-30-5 0,26 3 0,0-3 0,-36 5 0,30 0 0,-53 0 0,19 0 0,-20 0 0,-8 0 0,-1 0 0,-10 0 0,1 0 0,-1 0 0,-3 0 0,0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4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24575,'-1'91'0,"0"1"0,0 0 0,1 0 0,-1 0 0,1 16 0,0 4 0,0-13 0,1-30 0,0-24 0,6-5 0,-6-20 0,2-11 0,-3-1 0,0-5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49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1439 24575,'29'-4'0,"1"-11"0,10-12 0,2-21 0,1-20 0,5-12 0,-24 36 0,-2-2 0,1-7 0,-2-1-800,0 0 0,-2-1 800,-1-12 0,-1-3 0,0 6 0,0 0 0,-2-5 0,-2 1 0,-3 17 0,0 1 0,0-6 0,-2 2 388,-1-16-388,-1-8 0,-6 27 0,0 16 0,0 8 0,-4 18 1212,-13 2-1212,-2 7 0,-10 24 0,1 9 0,4 36 0,-9 6 0,13 13 0,-10 8-536,22-47 1,2 1 535,-1 3 0,1 0-595,0 45 595,6-46 0,0 0 0,0 47 0,0-45 0,0-2 0,0 25-112,0 7 112,11-19 0,6 2 0,6-7 0,6-19 1032,-4-8-1032,7-13 623,-2-2-623,6-13 123,2-1-123,-8-4 0,11-4 0,-11-20 0,0 7 0,-1-26 0,-12 15 0,-2-11 0,-1 0 0,-9-1 0,0 6 0,-5 2 0,0 9 0,0 3 0,-7 10 0,-2 3 0,-7 7 0,-1 0 0,1 0 0,2 12 0,-3 18 0,10 7 0,-2 19 0,9-11 0,0 2 0,0 3 0,0-15 0,0 4 0,13-11 0,3-5 0,11-4 0,0-6 0,0-9 0,0 0 0,0-4 0,0 0 0,-5 0 0,4-8 0,-12-5 0,7-10 0,-11-4 0,3-9 0,-8 6 0,0-12 0,-5-2 0,-4 7 0,-12-17 0,-8 23 0,-9-15 0,-6 19 0,8-2 0,-6 14 0,9 6 0,1 4 0,6 5 0,0 0 0,7 0 0,-6 0 0,11 4 0,-3 4 0,4 4 0,4 10 0,0-1 0,4 7 0,0-7 0,0 4 0,0-2 0,0-2 0,3 1 0,2-10 0,2 0 0,1-5 0,-1 1 0,1-1 0,-1-3 0,1 0 0,-1-4 0,4 0 0,-2 0 0,6 0 0,-3 0 0,9 0 0,1 0 0,5 0 0,-1-4 0,1-1 0,5-4 0,6-9 0,-3 6 0,7-11 0,-13 13 0,9-9 0,-9 5 0,3-1 0,-10-1 0,4 6 0,-12-6 0,6 6 0,-7-6 0,0-1 0,-1 0 0,-3-9 0,0 4 0,0-6 0,-4-3 0,-1-3 0,-4-4 0,0-2 0,0 5 0,0 2 0,0 11 0,0 1 0,0 4 0,0 4 0,-12 5 0,2 5 0,-10 3 0,3 0 0,0 0 0,5 0 0,-4 0 0,8 0 0,-4 0 0,5 0 0,3 3 0,1 1 0,3 3 0,0 0 0,0 4 0,0 1 0,0 9 0,0 5 0,0 8 0,0 4 0,0 0 0,0 2 0,0-8 0,0 1 0,0-10 0,0-2 0,0-9 0,0 0 0,0-5 0,3-3 0,1 0 0,4-4 0,-1 0 0,1-4 0,3-4 0,-1-9 0,6-5 0,-2-6 0,-1 7 0,0-6 0,-5 9 0,1-3 0,-1 5 0,0-1 0,-3 5 0,2 3 0,-6 3 0,2 2 0,-3 9 0,0 25 0,0 52 0,0 12-1036,0-25 1,0 4 1035,0 3 0,0 0 0,0 3 0,0 2 0,0 12 0,0-4 0,0-27 0,0-2-407,0 11 1,0-3 406,0 24 0,0 6 0,0-13 0,-4-25 0,-6-6 0,-5-17 0,-8-8 1980,-4-7-1980,-2-7 904,-8-2-904,5-4 0,-8-3 0,2-2 0,3-4 0,3 0 0,10-8 0,1-1 0,4-12 0,4-1 0,4-5 0,5-16 0,4 7 0,0-20 0,9 5 0,15-13 0,5 10 0,3 12 0,1 2 0,4-4 0,-3 6 0,2 1 0,9-4 0,18-11 0,-13 18 0,1 4 0,-17 11 0,-1 4 0,-11 2 0,-5 8 0,-6 2 0,-3-1 0,0 3 0,-4-5 0,-1 5 0,-3-2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5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324 196 24575,'0'15'0,"0"7"0,0-3 0,0 7 0,0-3 0,0-3 0,0-7 0,0-2 0,-3-7 0,-1-1 0,-3-3 0,-4 0 0,2 0 0,-6 0 0,7 0 0,-7 0 0,7 4 0,-7 0 0,3 4 0,-5 0 0,5 4 0,-4-3 0,7 3 0,-7 0 0,8-4 0,-4 4 0,5-5 0,3 0 0,-3-2 0,6-12 0,3-22 0,13-11 0,15-26 0,3 13 0,12-11 0,-13 17 0,5-1 0,-6 11 0,-3 9 0,-4 9 0,-3 6 0,-5 9 0,-3 0 0,2 4 0,-7 0 0,3 0 0,-3 7 0,0 11 0,-3 6 0,-1 34 0,-4-6 0,0 26 0,0 1 0,0 0 0,0-5 0,0 9 0,-11-11 0,3 7 0,-15 15 0,11-34 0,-4 16 0,0-28 0,-5 5 0,-1-1 0,-9-4 0,10-4 0,-8-9 0,4-1 0,-3-5 0,0-9 0,4 1 0,-1-11 0,3 2 0,-1-3 0,3-4 0,3-2 0,1-3 0,3 0 0,-2 0 0,7 0 0,-4 0 0,8-7 0,1-2 0,3-7 0,0-7 0,0 0 0,0-6 0,0-15 0,4 7 0,12-14 0,6 9 0,9 5 0,-5 2 0,1 10 0,-8 4 0,2 7 0,-4 2 0,-1 7 0,1 1 0,-1 4 0,1 0 0,4 0 0,-3 0 0,3 0 0,-4 8 0,0 6 0,0 3 0,1 10 0,0 1 0,1 0 0,0 11 0,0-10 0,0 4 0,-1-7 0,4-3 0,-4-2 0,-1-8 0,-1 3 0,-8-8 0,8 4 0,-4-7 0,1-2 0,3-3 0,-8 0 0,7 0 0,-2 0 0,-1 0 0,0-7 0,-4-2 0,0-8 0,0 1 0,-3 7 0,-2 1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54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3 256 24575,'15'0'0,"4"0"0,3 0 0,5 0 0,-5 0 0,-1 0 0,-8 0 0,2 0 0,-2 0 0,-1-3 0,0 2 0,-5-5 0,1-2 0,-4-1 0,3-7 0,-6 3 0,3-3 0,-4-5 0,0 3 0,0-2 0,0-2 0,0 4 0,0-3 0,0 8 0,-4-3 0,0 8 0,-4-4 0,-4 8 0,4-3 0,-4 6 0,5-2 0,-5 3 0,3 0 0,-2 0 0,-1 0 0,-1 7 0,0 7 0,-4 9 0,7 10 0,-8-4 0,7 9 0,-2-4 0,3 6 0,4-2 0,-3 2 0,8-8 0,-4 7 0,5-15 0,0 6 0,0-7 0,0-2 0,0-3 0,0-3 0,0-6 0,4 3 0,0-5 0,7 1 0,-2-4 0,6 3 0,3-6 0,0 3 0,3-4 0,0 0 0,1 0 0,4 0 0,2 0 0,-1 0 0,1 0 0,-6 0 0,0 0 0,-6 0 0,1 0 0,-4 0 0,-2 0 0,-3 0 0,-1 0 0,-3 0 0,-1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5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24575,'0'27'0,"0"6"0,0 44 0,0-11 0,0-16 0,0 2 0,0 38 0,0 8 0,0-41 0,0-1 0,0 22 0,0-19 0,0-1 0,0 4 0,0 30 0,0-22 0,0 1 0,0 15 0,0-28 0,0 11 0,0-24 0,0 8 0,0-8 0,0 1 0,0-13 0,0-5 0,0-7 0,0-9 0,0 0 0,0-5 0,0 1 0,0-4 0,0-1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5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24575,'96'-2'0,"-1"-1"0,1 1 0,-1 0 0,-6 0 0,4 0 0,-14 0 0,-32 1 0,-35 1 0,-1 0 0,-7 0 0,0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5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24575,'9'4'0,"1"-1"0,19-3 0,0 0 0,9 0 0,1 0 0,-1 0 0,-3 0 0,-3 0 0,-9 0 0,-6 0 0,-1 0 0,-8 0 0,4 0 0,-8 0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24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1 758 24575,'0'-7'0,"4"0"0,1-17 0,8-5 0,1 1 0,12-12 0,-6 5 0,17-15 0,-19 14 0,23-7 0,-23 3 0,17 6 0,-18-5 0,10 14 0,-17 11 0,11 2 0,-13 8 0,8-1 0,-8 2 0,4 3 0,-5 0 0,1 0 0,3 0 0,-2 7 0,3-2 0,-4 11 0,0-3 0,5 8 0,-4-3 0,4 8 0,-4-9 0,4 9 0,-4-8 0,8 4 0,-5-6 0,10 2 0,-4-5 0,8 0 0,-3-4 0,4 0 0,6-4 0,-4-1 0,9-4 0,-4 0 0,6 0 0,0 0 0,0-9 0,-6-1 0,4-10 0,-3 5 0,-1-3 0,4 3 0,-9 0 0,4 1 0,0 4 0,1 1 0,0-1 0,4 0 0,-3 1 0,10-2 0,-3 1 0,-2-4 0,-2 3 0,-9-2 0,9 3 0,-14 1 0,8-1 0,-14 2 0,3-1 0,-8 1 0,3 0 0,-8 0 0,4 3 0,-5-2 0,1 3 0,-1-3 0,-3 0 0,-1 6 0,-3 6 0,0 3 0,0 3 0,4 1 0,0-4 0,5 8 0,2-7 0,2 3 0,4-4 0,-1 4 0,1-3 0,4 4 0,2-4 0,4 0 0,0 0 0,1 0 0,5 0 0,1-3 0,0 2 0,11-7 0,-10 3 0,11-4 0,0 0 0,-4 0 0,9 0 0,-3 0 0,-1 0 0,5 0 0,-4 0 0,6 0 0,-6 0 0,4 0 0,-11 0 0,11 0 0,-10 0 0,4 0 0,0 0 0,1 0 0,7 0 0,15-11 0,-18 8 0,22-13 0,-23 10 0,10-5 0,1 0 0,-6 0 0,6 0 0,-13 0 0,-2 1 0,0 4 0,-5-3 0,5 4 0,13-6 0,-20 1 0,25 3 0,-22-1 0,6 2 0,4 0 0,-4-3 0,-1 7 0,5-7 0,-10 3 0,4-4 0,-6 0 0,-1 0 0,1 0 0,-6 0 0,-1 1 0,-6-5 0,0 4 0,1-3 0,-1 4 0,-4-4 0,3 7 0,-3-6 0,-1 8 0,4-5 0,-8 0 0,8 4 0,-3-3 0,-1 7 0,5-7 0,-10 7 0,10-3 0,-10 0 0,9 3 0,-8-3 0,4 1 0,-1 2 0,-3-7 0,3 7 0,-4-6 0,-1 6 0,-3-6 0,3 6 0,-4-2 0,1 3 0,2 0 0,-6 0 0,6 0 0,-6 0 0,2 0 0,1 0 0,1 0 0,-1 0 0,0 0 0,-1 0 0,-2 0 0,2 0 0,1 3 0,-4 2 0,4 7 0,-4-4 0,0 8 0,4-4 0,-3 1 0,3 2 0,-5-6 0,1 3 0,0-5 0,-4 0 0,2 1 0,-5-1 0,3 1 0,-4-4 0,0-1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2:5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24575,'24'0'0,"19"0"0,-11 0 0,25 0 0,-14 0 0,17 0 0,-4 0 0,-2 0 0,-13 0 0,-3 0 0,-18 0 0,6 0 0,-17 0 0,2 0 0,-6 0 0,-2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0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24575,'68'0'0,"0"0"0,4 0 0,-9 0 0,-19 0 0,8 0 0,-24 0 0,-10 0 0,-3 0 0,-6 0 0,-1 0 0,-5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01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24575,'0'6'0,"0"11"0,0 16 0,0 30 0,0-4 0,0 28 0,0 0 0,0-25 0,0 0-868,0-11 0,0 2 868,0 26 0,0 2 0,0-15 0,0 2 0,0-1 0,0 5 0,0-4 0,0 3 0,0 1-487,0-4 1,0 5 0,0-5 486,0-4 0,0-2 0,0 23 0,0 0-292,0-13 0,0-5 292,0 30 0,0-38 0,0-1 0,0 37 0,0 0 0,0-40 0,0-2 0,0 29 0,0-14 0,0 15 1147,0-33-1147,0 8 1939,0-5-1939,0-14 693,0-1-693,0-10 0,0-7 0,0-3 0,0-7 0,0-4 0,0 1 0,0-1 0,0 1 0,0-1 0,0 1 0,0 3 0,0-3 0,0 8 0,0-8 0,0 3 0,0-3 0,0-1 0,0 1 0,0-1 0,0-22 0,0-18 0,0-60 0,6-1-1095,-6 19 0,1-5 1095,6 11 0,-1-4 0,-4-2 0,-3-6 0,2 4 0,2-3 0,1 3 0,-4-17 0,0 1-602,0 10 0,0 7 602,0-19 0,0 11 0,0 1 0,0-9-358,0 35 1,0-1 357,0-39 0,0 2 0,0 15 0,0 3 0,0-1 1959,0 25-1959,0-14 323,0 24 0,0 13 0,0 7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29 789 24575,'-1'-4'0,"16"0"0,16 4 0,17 0 0,19 0 0,14-11 0,-17 1 0,3-2-1735,-12-2 0,4-1 1735,19-1 0,10-1 0,-5 1 0,10-1 0,0 0 0,-4 2 0,5-1 0,-4 3 0,-22 5 0,-3 3 0,1-1-679,8-2 1,1 0 0,0 3 678,-3 3 0,0 2 0,2 0 0,9-3 0,3 0 0,-2 0 0,-3 3 0,0 0 0,-2 0 0,-3 0 0,-1 0 0,0 0 0,-4 0 0,-1 0 0,-2 0-497,23 0 1,-6 0 496,-21 0 0,0 0 0,19 0 0,-6 0 0,-7 0 0,0 0 0,1 0 0,3 0-34,16 0 34,-19 0 2084,-14 0-2084,-11 5 3044,-17-4-3044,-2 3 1355,-14-4-1355,-2 0 49,17 0-49,5 0 0,30 0 0,8-5 0,10-2 0,-26-1 0,2-3 0,-9 2 0,5-2-659,18-2 0,11-1 1,-3-1 658,15-4 0,4-2-885,-22 7 0,7-2 0,1 1 1,-6 1 884,-7 2 0,-5 1 0,4 0 0,22-2 0,5 0 0,-5 3 0,-21 3 0,-3 2 0,2 0 0,17 1 0,4 1 0,-2 0 0,-10-1 0,-1 2 0,-4 0-633,14 1 1,-2 2 632,0-1 0,-5 0 0,-24-1 0,-3 2-161,3 1 0,-3 1 161,34 3 1429,-40 4-1429,-14-5 3502,-18-1-3502,2-4 1690,18 0-1690,28 0 0,26 0-353,-34 0 0,3 0 353,-3 0 0,5 0-1602,33 1 1,8-2 1601,-34-1 0,2-1 0,6 0 0,13-2 0,10 0 0,2 0 0,-6-1 0,1-1 0,-4 0 0,2 0-858,-13 2 1,2-1 0,1 1-1,-4 0 858,14-1 0,-3 0 0,-2 1 0,-8 1 0,-2 1 0,3 0 0,-6 0 0,4 0 0,0 0 0,-3 0 0,11 0 0,-2 0 0,-2 1 0,-4 1 0,-1 2 0,-5-1-362,4 0 0,-5 0 362,-2 0 0,-5 0 0,15 0 725,-1 0-725,-17-9 2520,-30-24-2520,-8 16 4113,13-14-4113,6 31 1171,33 6-1171,-5-5 0,5 10 0,0-10 0,2 4 0,8-5-1039,0 0 1039,-26 0 0,2 0-695,-2 1 0,2-2 695,16-2 0,1 0 0,-4-1 0,-4-1 0,-18 1 0,-1 0-227,8-3 0,-3 1 227,16 5 0,13-10 0,-16 10 0,-17-5 0,-8 6 954,-6 0-954,-11 0 1428,3 0-1428,-10 0 516,0-3-516,-1 2 0,-9-3 0,0 4 0,-4-3 0,-1 2 0,-3-10 0,0-3 0,-4 6 0,0 28 0,-6 37 0,-1 25 0,1-31 0,-1 1 0,-6 45 0,9-44 0,1 0 0,-1-1 0,2 1-1131,1 19 0,2 4 1131,-1 0 0,0 4 0,0-5 0,0 6 0,0-4 0,0 10 0,0 0 0,-1-12 0,1 3 0,1-5 0,1 5 0,3-2 0,2 15 0,1 2 0,0-7 0,2 0 0,1 0 0,0 0 0,-3-5 0,-1 0 0,1-1 0,0-1-655,-1-9 0,0-2 655,0 2 0,0-4-335,6 28 335,-6-38 0,-1-3 0,0 21 0,0-21 0,0-1 0,0 23 0,0 10 0,4-23 0,-4 7 0,6-6 2057,-6-10-2057,3-13 1444,-4-9-1444,0-5 406,2-8-406,-6-2 0,2-9 0,-3 1 0,-3-4 0,-10 3 0,-5 2 0,-28 8 0,-5 4 0,-26 8 0,20-12 0,-2-1-653,8 1 0,-2-1 653,-24 2 0,-9 0-824,16-4 1,-4 1 0,-4-2 823,-16 0 0,-4-1 0,-1 1-1367,5 0 0,-1 0 1,-3-1 1366,8-3 0,-4-2 0,-1-1 0,5 1 0,-7-1 0,5 1 0,-5-2 0,7-1 0,-3-1 0,-1-1 0,6 1 0,0 0 0,4 1 0,-4-2-604,-1-1 0,-7-1 0,2-1 0,11 1 604,-7 0 0,1 0 0,11 0 0,-9 0 0,-1 0 0,7 0 0,9 0 0,5 0 0,-4 0 0,-24 0 0,-5 0 0,5 0-284,26 0 0,3 0 0,-1 0 284,-13 0 0,-1 0 0,5 0 163,-3 0 0,3 0-163,-16 0 0,0 0 0,15 0 0,2 0 1330,4 0 0,4 0-1330,-25 0 0,-1 0 0,21 0 2922,0 0-2922,11 0 2524,21 0-2524,13 0 1939,6 0-1939,12-7 773,2-7-773,-12 6 0,-19 11 0,-31 28 0,-14 0-524,37-12 1,-6 0 523,-9-1 0,-9 1 0,3-3-1731,-11-2 1,-5 0 1730,14 0 0,-8 2 0,-4 0 0,0-3 0,-5-4 0,-2-2 0,0 0 0,3 0 0,-10 3 0,3 0 0,-6-1 0,16-4 0,-5 0 0,-3-2 0,2 1 0,7 0 0,-17 1 0,7 1 0,-1-2 0,-6-3 0,-1-1 0,-1 1 0,21 1 0,-2 0 0,2 0 0,4 0 0,-2-2 0,4-1 0,-3 2-859,-16 1 1,-4 1-1,8 0 859,2-2 0,3 0-375,7 1 0,-3 1 0,12-1 375,-21 3 42,9-4 1,3-1-43,9 5 2678,-9-5-2678,28 0 2890,20 0-2890,15-12 1644,6 9-1644,-17-9 912,-16 12-912,-23 5 0,-14-4 0,-4 4 0,-14-5-855,32 0 0,-3 0 855,-4 0 0,-3 0 0,-12 0 0,-2 0 0,3 0 0,1 0 0,2 1 0,2-2 0,2-1 0,3-2 0,13 2 0,1-3-455,-19-4 1,3-1 454,-7-4 0,19 5 0,1-1 0,-9-1-119,19 5 1,1 0 118,-13-5 0,-21 4 0,43-2 1605,-11 4-1605,7-1 979,5-2-979,2 7 272,8-3-272,0 4 0,10 0 0,-4 0 0,9 0 0,-9 0 0,9 0 0,-5 0 0,6 0 0,0 0 0,0 0 0,3 0 0,2 0 0,4 0 0,-1 0 0,1 0 0,-1 0 0,0 0 0,1 0 0,-1 0 0,-3 0 0,-1 0 0,-4 0 0,-1 0 0,1 0 0,0 0 0,0 0 0,-1 3 0,1-2 0,0 3 0,4-4 0,-4 0 0,4 0 0,-1 0 0,2 0 0,-1 0 0,4 0 0,-4 0 0,5 0 0,0 0 0,-1 0 0,1 0 0,0 0 0,-1 0 0,1 0 0,0 0 0,0 0 0,0 0 0,0 0 0,0 0 0,-1 0 0,1-3 0,3-1 0,-2-4 0,5 1 0,-6-4 0,6 2 0,-2-6 0,3 3 0,-4-4 0,3-1 0,-2-3 0,3 2 0,0-2 0,0-2 0,0 1 0,0-6 0,0-4 0,0 3 0,0-3 0,0 4 0,0 1 0,0-1 0,0 2 0,0-3 0,0 3 0,0-3 0,0 3 0,0-3 0,0 3 0,0 6 0,0 0 0,0 7 0,0-1 0,0 2 0,0 3 0,0 1 0,0-1 0,0 1 0,0 0 0,3 2 0,1 2 0,3 3 0,-3 0 0,-1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24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1 24575,'-5'53'0,"-20"16"0,3 20 0,-6-29 0,-1 2-1516,10-6 0,1 0 1516,-8 9 0,-2 6 0,1 1 0,-1 6 0,3-5 0,6-3 0,-1 2 0,-8 13 0,-5 9 0,6-9 0,10-10 0,2-6 0,-5 6 0,0-1 0,5 1 0,4-4-132,3-19 0,3-1 132,0 8 0,2 0 771,-4 40-771,7-29 0,0-6 0,0-19 0,12-9 1497,5-4-1497,20-12 1028,-7-1-1028,19-5 0,-15-4 0,17 0 0,-11 0 0,4-1 0,-5 1 0,-6-5 0,3 4 0,-12-1 0,8 22 0,-16 7 0,10 40 0,-19 6-968,-1-22 0,-1 3 968,-4 4 0,-2 4 0,1 26 0,0 1 0,0-19 0,0 1-975,0-7 1,0 4-1,0-3 975,0 10 0,0-2 0,-2 14 0,-2 1-992,1-1 0,-3-1 992,-4-8 0,-2-5-280,5-18 0,-1-1 280,-2 7 0,-1-6 0,0 1 1365,-1 18-1365,2-31 2703,0-19-2703,5-8 2496,-2-13-2496,6-2 210,-6-7 0,7-1 0,-4-3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24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 24575,'-5'-4'0,"11"17"0,8 7 0,3 17 0,-3 1 0,6 3 0,-3 9 0,-1-6 0,3 11 0,-11 10 0,6-24 0,2 26 0,-10-38 0,7 6 0,-8-9 0,3-10 0,-4-4 0,0-1 0,-1-6 0,1-10 0,9-18 0,2-7 0,10-16 0,7-11 0,-3 11 0,7-18 0,-10 23 0,0-5 0,-3 12 0,-5 7 0,-1 5 0,-5 10 0,0 0 0,-1 4 0,-2 4 0,2 0 0,-3 4 0,-1 0 0,0 0 0,1 0 0,-1 0 0,-3 0 0,0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2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55 24575,'0'-8'0,"0"1"0,0-4 0,0 2 0,0-3 0,-3 8 0,-5 1 0,0 3 0,-7 0 0,-3 12 0,-2 22 0,-5 9 0,-4 33 0,6-10 0,-2 20 0,14-13-203,5-21 0,0-1 203,5 11 0,-2-3 0,0-2 0,3-8 0,0 41 0,0-37 0,0 8 0,4-4 0,6-11 406,9-5-406,12-7 0,-2-10 0,17 2 0,-11-12 0,20-3 0,-18-7 0,16-4 0,-1-10 0,-6-5 0,10-17 0,-8-17 0,-12 5 0,10-15 0,-21 14 0,-3-2 0,-4 4 0,-8 5 0,-5 8 0,-1 0 0,-4 12 0,-3 4 0,-5 3 0,-9 10 0,-11-3 0,1 4 0,-2 4 0,2 10 0,3 20 0,3-2 0,2 16 0,9-7 0,0-2 0,4 7 0,2-8 0,4 0 0,0 1 0,0-11 0,0 3 0,4-14 0,4 0 0,9-5 0,5-3 0,5-4 0,-1-1 0,-4-4 0,-1 0 0,-5-4 0,1-4 0,0-15 0,-3-2 0,0-11 0,-5 2 0,1-5 0,0 0 0,-1 4 0,0 3 0,0 10 0,-1 1 0,-3 9 0,2 0 0,-3 8 0,3 0 0,0 4 0,1 0 0,3 0 0,7 17 0,1 0 0,4 15 0,-4 1 0,-1-5 0,0 4 0,-4-9 0,-2-3 0,-4-4 0,0-3 0,0-2 0,-1-7 0,1-11 0,0-13 0,-3-19 0,4-16 0,-3 2 0,5-14 0,-1 20 0,1-6 0,-2 19 0,0 2 0,3 13 0,-2 3 0,1 8 0,-3 4 0,3 0 0,-2 4 0,6 0 0,-2 0 0,3 0 0,-3 8 0,3 6 0,-7 3 0,4 5 0,-5-10 0,-1 0 0,1-5 0,-4 1 0,-1-1 0,0-2 0,1-2 0,4-3 0,-1-8 0,1-1 0,4-3 0,5-1 0,1 2 0,8 5 0,-4-5 0,9 10 0,-2-3 0,2 4 0,-5 0 0,2-5 0,-7 4 0,1-6 0,-6-2 0,2-9 0,-4-16 0,-5 16 0,-4-6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2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6 423 24575,'0'16'0,"0"-13"0,0-24 0,0-17 0,0-2 0,0-8 0,-5 6 0,8-3 0,-7 6 0,13 6 0,-5 11 0,5 0 0,-1 10 0,4 4 0,-4 4 0,8 4 0,-4 0 0,9 0 0,-4 0 0,4 0 0,-4 13 0,0 1 0,1 13 0,-4 5 0,3-3 0,-6 4 0,1-11 0,-3 4 0,3-9 0,-2 4 0,1-9 0,-3 0 0,3-8 0,6-1 0,0-7 0,12-16 0,-8-19 0,4-4 0,2-12 0,-11 17 0,7 2 0,-9 4 0,0 10 0,-2 5 0,-8 5 0,3 5 0,-6 3 0,2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31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1 326 24575,'0'22'0,"0"3"0,0 25 0,0 13 0,0 12 0,5 12 0,1-6 0,7 13 0,-7-31 0,2-13 0,0-1 0,-1-2 0,5 30 0,-8-38 0,1 1 0,-4-13 0,3-6 0,-4-9 0,0-10 0,0-18 0,-5-13 0,4-14 0,-3 2 0,4-3 0,0 6 0,0-1 0,0 6 0,3 5 0,6 6 0,3 10 0,5 3 0,-1 6 0,5 3 0,1 0 0,-4 0 0,3 17 0,-8-1 0,2 22 0,-2-4 0,-3 0 0,0 4 0,-5-10 0,-1 5 0,-4-7 0,0-3 0,-11-2 0,-4-7 0,-12-2 0,1-3 0,3 0 0,-2-5 0,7 0 0,-4-4 0,10 0 0,0 0 0,4 0 0,10 0 0,13-4 0,7-1 0,15-9 0,-3 3 0,5-12 0,-5 8 0,6-15 0,-6 10 0,4-16 0,3-7 0,-18 5 0,13-25 0,-16 22 0,8-20 0,-8 10 0,-1 5 0,-8-6 0,3 18 0,-5-5 0,-4 17 0,-1 1 0,-4 9 0,0 16 0,0 17 0,0 15 0,0 13 0,0 6 0,0-6 0,4 7 0,2-15 0,3-3 0,0-6 0,4-10 0,-4-5 0,2-6 0,-3-3 0,-1-4 0,0-1 0,1-3 0,-1 0 0,1 0 0,0-7 0,4-11 0,-2-6 0,3-13 0,1 3 0,-3-22 0,4 13 0,-4-27 0,-1 5 0,-3 6 0,3-16 0,-9 33 0,4-10 0,-5 19 0,0 5 0,0 7 0,0 9 0,3 3 0,1 6 0,0 14 0,4 10 0,-7 7 0,7 10 0,-2-4 0,4 6 0,-1-2 0,5-4 0,-4 3 0,7-13 0,-7 7 0,5-14 0,-6 1 0,3-7 0,-5-3 0,-3-1 0,3-3 0,-3 0 0,3-4 0,-3-7 0,-1-11 0,-3 1 0,0-22 0,0-2 0,10-19 0,2-6 0,5 5 0,11-20 0,-8 7 0,9-4 0,-11 10 0,-4 23 0,-5 6 0,-3 15 0,-3 8 0,-6 15 0,-6 11 0,-5 13 0,0 16 0,-1 1 0,5 4 0,5-4 0,0-11 0,5-2 0,0-11 0,0-4 0,8-3 0,6-6 0,14-3 0,4 0 0,2-8 0,4-9 0,-10-2 0,7-5 0,-14 7 0,1 3 0,-10 2 0,0 8 0,-5 0 0,1 4 0,-4 3 0,-1 16 0,-3 12 0,0 11 0,0 10 0,0-12 0,0 5 0,0-12 0,0-2 0,0-8 0,0-7 0,0-4 0,4-5 0,3-3 0,6 0 0,8-4 0,-3 0 0,3-8 0,-4-5 0,0-9 0,-3-5 0,3 0 0,-7 0 0,2 5 0,-4 5 0,0 6 0,-4 3 0,3 4 0,-6 7 0,2 10 0,-3 8 0,0 5 0,0-3 0,3 2 0,-2-7 0,7 3 0,-4-9 0,1 0 0,1-5 0,-2-3 0,4-1 0,-1-6 0,1-14 0,1-8 0,5-19 0,-2 2 0,8-10 0,-9 10 0,8 2 0,-9 8 0,7 4 0,-4 7 0,5 3 0,-2 6 0,-4 7 0,4 2 0,-4 3 0,1 0 0,2 0 0,-3 0 0,1 0 0,2 0 0,-3 7 0,1 7 0,4 9 0,-4-1 0,1-1 0,1-4 0,-6-5 0,3 0 0,-8-5 0,-1-3 0,-3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32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24575,'0'39'0,"0"-19"0,2 28 0,2 8 0,8 21 0,-3-21 0,3 3-377,3 4 0,3 2 377,3 12 0,1 1-544,-4-16 1,1 1 543,5 13 0,-1-4 0,-3 4-151,1-26 1,-2-2 150,-4 15 0,16-2 0,-20-8 523,3-27-523,-9-1 321,1-16 1,-5-2 0,3-3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2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3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0 968 24575,'47'-32'0,"11"-8"0,0 11 0,2-1 0,23-22 0,-26 24 0,-1 2 0,8-11 0,-20 5 0,4 0 0,-12-10 0,-13 18 0,-2-15 0,-9 20 0,-7-18 0,3 1 0,-6-5 0,2-14 0,-4 23 0,0-21 0,-19 11 0,1-3 0,-30-8 0,-1 16 0,-1 7 0,-5 1 0,15 23 0,-4-3 0,10 9 0,-9 0 0,18 7 0,-8 19 0,14 11 0,2 27 0,6-8 0,6 22 0,5 10 0,0-11 0,0 22 0,0-18 0,5-12 0,11 14 0,8-27 0,13 5 0,-2 0 0,1-13 0,-4 0 0,-7-17 0,-2-3 0,-6-12 0,-5-3 0,0-2 0,-5-7 0,0 0 0,1-4 0,-1 0 0,1 0 0,4-13 0,1-2 0,1-11 0,3-2 0,-2-4 0,3 3 0,-3 1 0,-3 7 0,-4 8 0,0 2 0,0 3 0,-1 4 0,0 1 0,1 3 0,3 0 0,-3 0 0,4 0 0,-1 7 0,-2 2 0,3 8 0,-5-5 0,1-1 0,0-3 0,-1-4 0,0-1 0,1-3 0,-1 0 0,0 0 0,1-3 0,0-5 0,4-10 0,-3 0 0,4-7 0,-4 3 0,-1 0 0,1 0 0,-1 10 0,0 0 0,-4 5 0,2 2 0,-5-1 0,5 5 0,-1-2 0,2 3 0,4 0 0,6 0 0,5 0 0,6 0 0,-1 0 0,4 0 0,-2 0 0,2 0 0,-4-4 0,-4-1 0,2-8 0,-10-5 0,6-9 0,-11-7 0,4-10 0,-8 4 0,-2 0 0,-4 3 0,0 13 0,0-3 0,0 11 0,0 3 0,-6 5 0,-9 18 0,-2 4 0,-6 14 0,9-1 0,1-1 0,8-3 0,1-3 0,4-3 0,0-1 0,8-3 0,11-1 0,5-3 0,14 1 0,-10-1 0,10 0 0,-10 0 0,0 4 0,-7-4 0,-9 2 0,0-3 0,-5 4 0,-2 0 0,-2 4 0,-3 1 0,0-1 0,-12 2 0,-7-1 0,-9-3 0,-4-1 0,-1-8 0,-1-1 0,1-4 0,0 0 0,11 0 0,1 0 0,8 0 0,2 0 0,4-3 0,2 2 0,2-2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34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67 24575,'-5'-37'0,"2"7"0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3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24575,'0'55'0,"0"10"0,12 25 0,-4-13 0,3-15 0,3 4 0,3-7 0,-1-1-1034,-5-6 0,1 1 1034,11 16 0,-1-1 345,-2 24-345,5-12 416,-4 3-416,-10-45 0,4 18 0,-6-26 1048,-3-4-1048,-3-13 0,-3-6 0,0-3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3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24575,'0'-5'0,"0"23"0,0 21 0,0 24 0,0 16 0,0 8 0,0-17 0,0 14 0,0-27 0,0 8 0,0-12 0,0-13 0,0-14 0,4-5 0,-3-12 0,2-2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53:36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24575,'10'15'0,"5"-2"0,10-13 0,-3 0 0,10 0 0,-14-7 0,9 1 0,-10-14 0,-8 2 0,3-9 0,-11 5 0,3-4 0,-4 9 0,0-1 0,0 6 0,-3 5 0,-2 3 0,-2 0 0,-1 4 0,1 0 0,-1 0 0,1 3 0,-2 10 0,5 1 0,0 7 0,4 1 0,0-5 0,0 5 0,0-10 0,0-1 0,0-3 0,0-4 0,0-1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645 2296 24575,'-12'4'0,"1"-1"0,0-3 0,-5 0 0,-2 0 0,-3 0 0,0 0 0,3 0 0,-4 0 0,6 0 0,-1-3 0,0-2 0,4-7 0,-3-1 0,7-4 0,-3 0 0,3 0 0,1 1 0,-6-11 0,0 2 0,-4-3 0,3-4 0,-7 7 0,6-8 0,-8-1 0,6 5 0,-3-16 0,-4 8 0,7-10 0,-7 0 0,8-8 0,0-1 0,-4-5 0,8 1 0,-7 4 0,7-5 0,-2 7 0,4 0 0,1 7 0,4-15 0,1 24 0,5-23 0,0 19 0,0-6 0,0-4 0,0 10 0,10-10 0,1 10 0,10-4 0,-2 12 0,-4 1 0,2 5 0,-7 6 0,3-5 0,-5 9 0,1-3 0,-1 4 0,0 0 0,1 1 0,3-1 0,-3-5 0,4 0 0,0-6 0,-3 1 0,7-1 0,-7 5 0,7-3 0,-7 8 0,6-3 0,-3 4 0,4 0 0,-1 0 0,1 1 0,10-3 0,-3 2 0,16-9 0,1 5 0,2-5 0,9 5 0,-5 5 0,1-4 0,-2 4 0,-7 1 0,1 0 0,0 5 0,0 0 0,0 0 0,6 0 0,-5 0 0,5 4 0,0 1 0,2 5 0,6 0 0,-7 0 0,5 0 0,-4 0 0,0 0 0,4 0 0,-5 0 0,1 0 0,-2 0 0,0 0 0,-5 0 0,6 0 0,-8 5 0,1 0 0,0 5 0,-6 0 0,5-1 0,-11 5 0,11-3 0,-10 6 0,9-2 0,-9 4 0,9-4 0,-4 3 0,1-3 0,-2 3 0,1 7 0,-5-5 0,5 4 0,-6-6 0,-1 1 0,1-1 0,0 5 0,-5-4 0,4 4 0,-4-5 0,0 4 0,-1-3 0,-8 7 0,2-3 0,-2 4 0,1 6 0,-2-4 0,2 9 0,-5-9 0,4 4 0,0 0 0,-4-5 0,4 5 0,-5-10 0,-1-2 0,1 1 0,-1-4 0,1 3 0,-4-4 0,-2 4 0,1-3 0,-3 3 0,3-4 0,-4 0 0,0-1 0,4 6 0,-3 0 0,3 1 0,-4 3 0,0-3 0,0 10 0,0-5 0,0 5 0,0-5 0,0-1 0,0 0 0,0 19 0,0-14 0,-5 20 0,-11-5 0,-1-3 0,-16 15 0,7-12 0,-7 2 0,-5 6 0,9-12 0,-8 7 0,11-15 0,-5 1 0,6-7 0,-3 0 0,4-5 0,-6 5 0,2-10 0,-1 10 0,0-5 0,-1 6 0,-5-4 0,4 3 0,-3-4 0,10-1 0,-4-1 0,10-6 0,-3-3 0,4 1 0,-4-5 0,3 2 0,-9 1 0,5-3 0,-6 3 0,1 0 0,-1-3 0,1 8 0,-1-8 0,1 3 0,-1-4 0,1 0 0,4 0 0,-9 0 0,8 0 0,-9 1 0,0-1 0,-1 1 0,-6 0 0,5-5 0,-3 0 0,9-1 0,-10-3 0,11 3 0,-1-4 0,3 0 0,3 0 0,-4 0 0,4 0 0,-3 0 0,3 0 0,0 0 0,-3 0 0,8 0 0,-8 0 0,8 0 0,-8 0 0,3 0 0,-5 0 0,1 0 0,4 0 0,-3-4 0,8 3 0,-8-8 0,8 5 0,0-5 0,2 1 0,4 0 0,-1 0 0,-3-1 0,8 2 0,-4-1 0,1 0 0,2 0 0,-3 0 0,1 0 0,2 1 0,-3-1 0,4-4 0,0 3 0,0-3 0,1 5 0,-1-1 0,1 4 0,-1 1 0,4 3 0,0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3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24575,'0'32'0,"0"11"0,0 27 0,0 9-1278,0-29 1,0 4 1277,0 9 0,0 3 0,0 9 0,0 2-1056,0 14 0,0 2 1056,0-6 0,0 1 0,0 4 0,0-1 0,0-9 0,0-2 58,0 1 0,0-3-58,0-24 0,0-2-286,0 9 0,0-3 286,0 25 888,0 6-888,0-10 2206,0-25-2206,0-13 1088,0-13-1088,0-6 0,0-13 0,0-2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24575,'0'33'0,"0"8"0,0-5 0,0 3 0,0 0 0,0-3 0,0 4 0,0-19 0,0-9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4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24575,'67'63'0,"0"0"0,1-1 0,-1 1 0,0 0 0,1 0 0,-1 0 0,0 0 0,1 0 0,-1 0 0,0 0 0,1-1 0,5 9 0,5 2 0,2 2 0,0 1 0,-3-2 0,-3-3 0,-6-5 0,-8-5 0,-10-8 0,-12-10-662,2 12 0,-12-9 662,8 15 0,-5-7 432,-11-24-432,-7-3 219,-8-14-219,2-1 0,-6-5 0,-1-20 0,-1 13 0,-3-17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24575,'15'0'0,"4"8"0,13 3 0,-2 12 0,-9-10 0,-7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27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70 24575,'0'-7'0,"0"-5"0,0 4 0,0-4 0,0 5 0,0-1 0,-4 4 0,0-3 0,-8 6 0,0-2 0,-1 3 0,-3 0 0,8 0 0,-8 0 0,7 0 0,-7 12 0,6 9 0,-8 7 0,7 17 0,-8-3 0,12 12 0,-11-7 0,15 5 0,-5-11 0,8 0 0,0-8 0,0-11 0,0 0 0,7-9 0,2-1 0,13-4 0,0-3 0,5-1 0,1-4 0,-1 0 0,0 0 0,6 0 0,-4 0 0,-1-4 0,-2-1 0,-8-3 0,4-1 0,-10-3 0,0 6 0,-4-5 0,-1 7 0,1 0 0,-1 1 0,-2 9 0,-2 3 0,-3 6 0,0 2 0,0-1 0,0-3 0,-3-2 0,2-3 0,-6-4 0,6-7 0,-2-17 0,3-8 0,0-18 0,0 4 0,0-10 0,0 4 0,5 1 0,0 1 0,5 11 0,-1 7 0,-1 7 0,0 8 0,0 2 0,0 6 0,-1 2 0,0 3 0,0 0 0,1 0 0,-1 0 0,0 0 0,1 0 0,-1 0 0,1 0 0,0 8 0,0 1 0,4 8 0,-3-1 0,7 6 0,-6 0 0,7 5 0,-2 1 0,-1-1 0,-1-4 0,0 3 0,-4-8 0,4 3 0,-5-4 0,0-5 0,0 0 0,-4-4 0,0-1 0,-1 0 0,-3-2 0,4-2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5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24575,'97'5'0,"1"1"0,0-1 0,0 0 0,0 0 0,0 0 0,-1 0 0,1 0 0,0 0 0,0 0 0,0 0 0,8 0 0,5-1 0,1 0 0,-1-1 0,-4 1 0,-5 1 0,-9 1 0,-11 3 0,-12 1-1449,35 20 1,-23 3 1448,-18-12 0,-4 0 0,6 7 0,-5-1 866,3 4-866,17 6 122,-28-16 0,-31-10 0,-4-2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24575,'3'4'0,"10"-1"0,5-3 0,15 0 0,22 0 0,-20 0 0,29 0 0,-20 0 0,6 0 0,9 0 0,-35 0 0,-1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6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1563 24575,'-4'-12'0,"11"-32"0,31-48 0,-1 7 0,3-7-1790,-3 11 0,2-3 1790,2 1 0,4-5 0,-6 6 0,-6 6 0,0 0 0,6 0 0,5-5 0,-5 7 0,-6 4 0,-2 3 0,17-22 0,-4 7 0,-12 11 0,-3 14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0 935 24575,'0'-47'0,"0"-29"0,0-16-2080,0-2 1,0-4 2079,0 31 0,0 0 0,0 0 0,0-5 0,0 8 320,0-32 1,0 26 0,0 46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1704 2198 24575,'-13'0'0,"-20"-9"0,-16-21 0,-6-7 0,-5-8 0,12 0 0,-3-7-1209,0 2 1,-9-7-1,0-2 1,7 3 1208,8 4 0,6 1 0,-7-7 0,-9-7 0,-9-10 0,-3-4 0,4 2 0,9 7 0,6 1 0,7 5 0,-4-7 0,0 2 0,-7-9 0,0-2 0,2 2 0,8 10 0,4 3 0,6 6 0,-2-4 0,-2-4 0,-2-5 0,1 2 0,5 11 0,2 9 0,3 5 0,-2-7 0,-1 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610 112 24575,'-16'0'0,"3"0"0,-6 0 0,0 0 0,-19 0 0,-5 0 0,-4 0 0,-13-5 0,18-5 0,-25-3 0,15-6 0,3 4 0,-3-5 0,11 5 0,13 5 0,4 5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2033 0 24575,'-54'0'0,"-15"0"0,-28 18 0,37-8 0,-3 2-2179,-10 8 1,-2 3 2178,1-2 0,-4 1 0,1-6 0,-6 0 0,5 0 0,1 4 0,-2-2 0,-7-3 0,-7-1 0,10-1 0,21 1 0,2 0 0,-29 0 0,1 1 109,32 2 1,4-2-110,-3-7 0,2 0 931,-39 19-931,23-20 0,36 4 0,9-7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0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1 24575,'-24'0'0,"-19"5"0,-3 17 0,-17 19 0,-17 16 0,13-8 0,-2 5 0,11-8 0,0-1 0,1 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1421 1 24575,'-34'81'0,"1"-16"0,1-19 0,0-7 0,-2 3-1527,5 3 1,-2 4 1526,-20 19 0,-3 4-1218,9 5 1,1 2 1217,4-23 0,-2 0 0,2-1 0,-4 16 0,0 1 0,4-13 0,-3 2 0,3-2 0,-7 9 0,0-1 70,-11 16 0,1-2-70,18-26 0,0-3 0,-6 5 0,1-6-32,-9 3 32,-10 15 0,-10-29 317,28-18 0,2-11 1,27-11-1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0 24575,'-4'28'0,"-12"4"0,-9 21 0,-4 5 0,-13 25-2138,6-22 0,-2 10 2138,2 9 0,-1 10 0,4-7 0,4-4 0,0 0 0,-4 7 0,-3 8 0,7-6 0,10 4 0,6-6 0,1-12 0,1 0 0,-2 24 0,2 0-320,6-20 0,2-5 320,-1-18 0,1-2 1105,3 39-1105,0-42 0,0 7 0,7-22 2071,7-11-2071,9-16 1740,9-4-1740,3-4 0,4-13 0,5-23 0,1-18 0,-6-26 0,3-10 0,-22 22 0,4-14 0,-15 35 0,-2-20 0,-3 20 0,-4-1 0,0 15 0,-12 14 0,-4 2 0,-11 11 0,-6 2 0,-2 4 0,1 4 0,0 11 0,18-8 0,3 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2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24575,'16'0'0,"2"-8"0,9 6 0,0-10 0,1 6 0,-1-3 0,6 0 0,-9 0 0,3 3 0,-6 2 0,-6-3 0,1 5 0,-4-5 0,-3 7 0,2-4 0,-7 3 0,0-2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24575,'-20'92'0,"1"-1"0,-1 1 0,1-5 0,1-2 0,7-21 0,11-21 0,0-4 0,0-21 0,4-7 0,4-7 0,9-1 0,1-3 0,14 0 0,-13-12 0,14-4 0,-14-7 0,0 0 0,-7 2 0,-3 3 0,-4-9 0,-1 5 0,-4-1 0,0-3 0,0 8 0,-5-9 0,0 5 0,-4-1 0,0-3 0,5 15 0,-1-1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50 24575,'-28'62'0,"-1"1"0,0 0 0,-11 10 0,11-9 0,29-2 0,0-40 0,0-2 0,0-7 0,7-5 0,6-5 0,15-3 0,6 0 0,4-8 0,-9-1 0,8-16 0,-11 1 0,4-10 0,-10 5 0,-3-8 0,-6 8 0,-1-10 0,-6 10 0,-4-9 0,0 4 0,-5-1 0,-4 2 0,-5 6 0,-8 3 0,3 2 0,-7 8 0,8 6 0,-4 4 0,1 4 0,3 0 0,0 0 0,10 0 0,5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4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24575,'-11'0'0,"-6"4"0,-1 9 0,-4 7 0,-3 14 0,14-5 0,-13 11 0,6 15 0,5-20 0,-14 29 0,25-33 0,-12 15 0,13-6 0,-4-6 0,5-10 0,0-3 0,0-13 0,7 0 0,2-4 0,17-4 0,10 0 0,0 0 0,8 0 0,-20-8 0,15-8 0,-19-3 0,8-4 0,-11 10 0,-5 1 0,0 0 0,-4-1 0,-3-4 0,-1-4 0,-4 3 0,0-8 0,0 3 0,0-5 0,0-5 0,-4 5 0,-6-5 0,-9 4 0,0 6 0,-8 4 0,9 3 0,-4 10 0,9-5 0,5 10 0,5-2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24575,'0'33'0,"0"1"0,0 19 0,0 19 0,0 1 0,0-19 0,0 3 0,0 3 0,0 1 0,0-8 0,0 0 0,0-2 0,0-1 0,0 24 0,0-23 0,0 11 0,0-21 0,0-8 0,0-15 0,0-5 0,0-10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5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0 24575,'-55'54'0,"0"-1"0,0 0 0,0 1 0,-16 16 0,2-2 0,22-17 0,31-26 0,-5 10 0,13-23 0,4 4 0,6-11 0,18 3 0,8-8 0,6 0 0,5 0 0,1 0 0,2 0 0,4 0 0,-12 4 0,-1 1 0,-6 4 0,-4 3 0,-2-2 0,-8 2 0,-2-5 0,-3-2 0,-1-2 0,-2 0 0,-2-2 0,-3 2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7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3457 1016 24575,'-14'-15'0,"7"1"0,-11-2 0,9-4 0,-4-4 0,3-5 0,-9-4 0,5 5 0,-4 1 0,-1-6 0,-5 3 0,0 0 0,-7-4 0,2 8 0,-2-10 0,-4 10 0,9-7 0,-14 5 0,9-2 0,-17-1 0,11 5 0,-14-6 0,8 1 0,-11-2 0,0 6 0,0 0 0,-7 5 0,5 0 0,-5 0 0,14 5 0,-6-3 0,6 8 0,-7-8 0,0 8 0,0-4 0,0 5 0,0 0 0,-7 0 0,5 5 0,-4-4 0,6 4 0,0 0 0,0-4 0,-7 4 0,-2-5 0,1 0 0,-6-1 0,-4 1 0,13 4 0,-25 2 0,33 5 0,-25 0 0,17 0 0,-2 0 0,3 0 0,4 0 0,6 5 0,8 4 0,1 6 0,11 8 0,-6 2 0,5 3 0,-2 8 0,-1 6 0,0 2 0,0 9 0,-1-4 0,1 5 0,4 0 0,-8 4 0,14-15 0,-14 13 0,16-20 0,-11 11 0,9-7 0,-8-3 0,9 2 0,-3-9 0,6 7 0,-1-4 0,-1 5 0,0 2 0,0 6 0,0-4 0,-2 26 0,6-22 0,-6 29 0,10-26 0,-4 19 0,5-12 0,-1 11 0,1-11 0,5 12 0,-4 3 0,9-12 0,-4 17 0,5-20 0,0 13 0,0 1 0,0-1 0,0-6 0,0-5 0,0-6 0,0-7 0,0 10 0,0-19 0,9 12 0,6-10 0,5-3 0,14 4 0,-7-4 0,24 8 0,-17-10 0,21 7 0,-13-14 0,12 6 0,0 1 0,-1-6 0,1-1 0,9 0 0,0-2 0,9 3 0,7-9 0,-21-2 0,26-5 0,-18 6 0,12-4 0,6 5 0,-4-7 0,-13 0 0,9 1 0,-27-2 0,19-4 0,-13-1 0,13-5 0,-4 0 0,14 0 0,-5 0 0,-9 0 0,18-5 0,-29-6 0,30-2 0,-20-13 0,-1 7 0,-1-8 0,-7 5 0,0 0 0,-7 2 0,1-7 0,-13 7 0,6-11 0,-5 5 0,7-7 0,0 1 0,0-5 0,-5 4 0,3-4 0,-8 1 0,3 4 0,-5-4 0,-7 7 0,4 4 0,-9-1 0,3 7 0,-4-7 0,-1 3 0,2-10 0,0 4 0,1-15 0,-1 8 0,-2-17 0,2 12 0,-8-12 0,4 12 0,-1-5 0,-3 6 0,4-6 0,-5 4 0,0-4 0,5 6 0,-4 0 0,3 0 0,0 0 0,-3 1 0,3 4 0,-4 2 0,-1 10 0,-4-3 0,2 8 0,-6-3 0,3 8 0,-4-3 0,0 3 0,0-3 0,0-1 0,0-5 0,0 0 0,0-6 0,0-5 0,0 4 0,0 1 0,0 2 0,0 8 0,0-3 0,0 4 0,0 1 0,0-1 0,0 0 0,0 1 0,0 3 0,0-3 0,0 3 0,0 1 0,0 0 0,0 5 0,0 3 0,0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24575,'86'-10'0,"-17"2"0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24575,'-1'86'0,"0"0"0,0 0 0,-1 0 0,1 0 0,-4 13 0,-3 4 0,5-15 0,14-35 0,25-41 0,4-8 0,34 1 0,12-11 0,-19-5 0,16-8 0,-20 2 0,-7 0 0,-3 11 0,-19 2 0,-5 4 0,-8 0 0,-12 17 0,-1 12 0,-8 25 0,0 9 0,0-7 0,-19 35 0,5-41 0,2-1 0,-2 1 0,-7 8 0,8 12 0,-3-15 0,10-9 0,2-12 0,4-1 0,0-10 0,4-2 0,20-2 0,10-4 0,27 0 0,1-3 0,-5-2 0,16 2 0,-14 4 0,26-2 0,-14 8 0,6-4 0,-14 9 0,-3-3 0,-11 12 0,-1-3 0,-3 17 0,-7-1 0,-3 14 0,-14-14 0,-4 17 0,-7-16 0,2 17 0,-2-11 0,2 5 0,-2-8 0,-4 1 0,-1-6 0,-5-8 0,0-7 0,0-10 0,0-2 0,0-8 0,0-2 0,0-3 0,0-4 0,0-1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1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 24575,'2'-4'0,"8"1"0,7 3 0,15 0 0,-8 0 0,9 0 0,-6 0 0,0 0 0,6 0 0,-4 4 0,-1 5 0,5 11 0,-3 0 0,7 9 0,-4-8 0,3 8 0,-12-10 0,9 6 0,-15-8 0,3-4 0,-8-1 0,-1-8 0,-5 3 0,1-3 0,-4 4 0,3-4 0,-4-1 0,5-3 0,-1 0 0,5-7 0,2-13 0,5-16 0,6-11 0,4-14 0,4 10 0,0-9 0,-6 11 0,4 0 0,-9 2 0,2 16 0,-9 4 0,-4 15 0,-3 0 0,0 8 0,-1 0 0,-3 4 0,-1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24575,'7'92'0,"0"1"0,0 0 0,0 0 0,0-1 0,0 1 0,0 0 0,1 5 0,-1 9 0,1-3 0,2-10 0,4-22 0,6-31 0,32-36 0,18-5 0,-16 0 0,2-5 0,5-10 0,-8-8 0,-5-4 0,4-4 0,-9 4 0,12-12 0,-11 5 0,1-9 0,-9 10 0,-9-7 0,-4 10 0,-2-15 0,-6 3 0,1-12 0,-6 0 0,2-23 0,-6 11 0,0-28 0,-6 36 0,0-9 0,-5 19 0,-10-1 0,-8 1 0,-14 10 0,0 6 0,-5 11 0,3 7 0,-8 8 0,6 2 0,-11 4 0,4 0 0,0 0 0,2 0 0,6 0 0,0 4 0,0 6 0,0 5 0,6 4 0,1 0 0,5 0 0,6-2 0,-5 1 0,9-1 0,-3 0 0,4-4 0,4 3 0,-3-3 0,3 4 0,0-1 0,1 1 0,4-4 0,0 2 0,3-6 0,1-1 0,4-5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42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24575,'96'-2'0,"0"-1"0,-25 2 0,-13-1 0,-15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28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24575,'1'-4'0,"6"0"0,18 0 0,8-1 0,-5-5 0,5 1 0,-5-1 0,-1 1 0,-4 0 0,-2 4 0,-4 2 0,-5 3 0,-1 0 0,-7 0 0,-1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3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1350 0 24575,'-1'93'0,"0"-1"0,0 0 0,0 0 0,1 0 0,-1 0 0,0 0 0,0 7 0,3 7 0,-1-1 0,-3-12 0,-4-19 0,-7-30 0,-22-29 0,-22 21 0,-8 12 0,19-12 0,-2 2-912,3-1 0,0 1 912,-13 9 0,-1 1 0,4-1 0,1 1-719,-7 9 0,0 0 719,6-5 0,-1-1 0,-5 4 0,3-3-324,22-15 0,1-2 324,-12 6 0,2-2 0,-6 16 0,-10 7 0,15-17 1201,16-15-1201,8-7 1938,9-11-1938,5 0 192,1-8 1,6-1 0,-2-3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4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24575,'64'61'0,"1"1"0,-1 0 0,0 0 0,1 0 0,-1-1 0,0 1 0,1 0 0,-2 0 0,0 0 0,2-1 0,0 1 0,-1 0 0,1 0 0,0 0 0,0-1 0,0 1 0,0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6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1151 2 24575,'0'-2'0,"0"30"0,0 39 0,0 19 0,0 1-602,0-35 1,0 1 601,0 46 0,0-37 0,0 0 0,0-10 0,0 4-796,0 19 0,0 10 0,0-6 796,0-2 0,0 2 0,0 12 0,0 11 0,0-8 0,0 4 0,0-5 0,0-22 0,0 2 0,0-4 0,0 12 0,0-2-538,0 5 0,0-4 538,-1-28 0,2-2-101,1 9 1,1-2 100,-1 24 725,7-19-725,-7-22 2594,5-16-2594,-6-7 1289,2-10-1289,-3 1 260,0-1-260,4-2 0,-3-5 0,2-8 0,-3-15 0,0-13 0,-9 28 0,-8 12 0,-16 43 0,-9 16 0,-12 4-555,-2 8 555,-1-1-1078,12-19 1,-2 4 1077,4 2 0,-2 3 0,6-11 0,-3 3 0,1 0-774,2-1 1,0 0 0,1-1 773,-20 25 0,3-4 0,16-17 0,0-3-369,-8 8 0,2-4 369,-1 11 95,16-27 0,0-1-95,-10 16 1807,15-22-1807,5-8 2510,8-15-2510,4-2 0,4-7 0,1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8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24575,'21'0'0,"-1"8"0,19 8 0,-2 15 0,14 16 0,-1 20-657,-20-28 0,2 1 657,2 7 0,1 1 0,3 4 0,2 1-503,-1 0 1,0 0 502,5 7 0,-1-2 0,-8-9 0,-1-1-161,-4-5 0,1-2 161,27 26 0,-21-5 0,13-8 0,-15 1 0,-4-19 909,-7-6-909,-7-9 1369,0-8-1369,-5-1 363,0-5-363,-5 1 0,1-4 0,-1 3 0,0-3 0,5 4 0,-4-1 0,4 1 0,-5-1 0,5 1 0,-4 0 0,4 0 0,-5-4 0,-2-4 0,4-7 0,23-13 0,6-4 0,16-4 0,22-6 0,-29 16 0,35-1 0,-33 15 0,12 4 0,-19 0 0,-3 0 0,-16 3 0,-5 16 0,-5 1 0,-8 19 0,-1-5 0,-8 12 0,-6-10 0,-16 10 0,-6-10 0,-16 2 0,4 0 0,-3-12 0,6 0 0,-5-6 0,10 0 0,-9-4 0,16-3 0,-4-8 0,10-1 0,2-4 0,8 0 0,2 0 0,6-10 0,2-5 0,3-11 0,0-2 0,9-5 0,1 4 0,14-5 0,-4 6 0,3 0 0,-5 5 0,-4-3 0,-2 12 0,-4-3 0,-1 10 0,1-1 0,-4 1 0,0-1 0,-4 4 0,0 1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9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88 24575,'-16'-8'0,"2"0"0,-27-11 0,15 12 0,-23-11 0,-1 7 0,11 4 0,-22-3 0,21 10 0,-7 0 0,10 0 0,-2 0 0,12 0 0,3 8 0,3 22 0,14 2 0,-2 18 0,9-4 0,0 9 0,0 0 0,0 16 0,19-20 0,18 9 0,21-20 0,15-5 0,13-11-439,-9-13 439,16-6 0,-22-5 0,-1 0 0,-16 0 0,-15 0 0,-6 0 0,-15-7 0,-1-7 439,-12-9-439,-1-10 0,-4-1 0,0-6 0,-14-1 0,1 0 0,-18-1 0,0 0 0,0 6 0,-9 5 0,12 10 0,-5 2 0,7 5 0,4 2 0,8 7 0,7 1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20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1 874 24575,'51'-60'0,"0"0"0,0 3 0,-1 7 0,9 4 0,12 3 0,-5-4 0,11 10 0,-1-11 0,-1 7 0,-23 6 0,3 4 0,-11 0 0,4 12 0,-6-7 0,-13 17 0,-8 4 0,-8 1 0,-2 4 0,-10 0 0,-9 0 0,-6 0 0,-6 4 0,8 0 0,-4 8 0,7 0 0,-3 5 0,3 0 0,0 4 0,5-3 0,0 3 0,4-4 0,0 0 0,0-5 0,0 0 0,12-4 0,3-4 0,12 0 0,6-4 0,8-4 0,8-18 0,2-14 0,-12-3 0,4-16 0,-15 12 0,1-12 0,-9 7 0,-10 7 0,-5 13 0,-1 7 0,-4 8 0,0 1 0,-12 8 0,1 1 0,-15 3 0,3 0 0,-4 8 0,3 6 0,-3 10 0,6 9 0,-3 3 0,4 4 0,5-1 0,0 1 0,5-5 0,5-3 0,1-9 0,4-2 0,0-8 0,0-1 0,0-5 0,0-3 0,0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2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17 120 24575,'68'63'0,"-7"-13"0,-47-58 0,2-6 0,-12-7 0,0-12 0,-4 5 0,0-5 0,0 5 0,0 6 0,0 4 0,0 7 0,-7 3 0,-7 3 0,-4 1 0,-4 4 0,6 0 0,-6 0 0,4 8 0,0 6 0,1 9 0,7 4 0,-3-5 0,8 5 0,1-9 0,4-4 0,0-7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8:5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69 500 24575,'56'-57'0,"0"-1"0,-1 1 0,1-1 0,5 8 0,-6-4 0,16-19 0,-3 8 0,-21 37 0,-22 53 0,-2-10 0,-3 8 0,-9-14 0,-3 6 0,0-7 0,0 7 0,0-2 0,0 3 0,0 1 0,0 4 0,1-3 0,-1 3 0,1-1 0,-1-6 0,0 5 0,0-6 0,0-1 0,-4 3 0,3-6 0,-3 2 0,0-3 0,-4-4 0,-4-1 0,-7-3 0,-7 0 0,-14 0 0,3 4 0,-20 2 0,-2 4 0,1 0 0,-12 1 0,7 0 0,-18 10 0,14-7 0,-10 7 0,21-11 0,-3 5 0,10-5 0,5 4 0,14-6 0,1-3 0,8-1 0,1-1 0,18-2 0,5 2 0,32-3 0,1-9 0,31-5 0,-1-18 0,13-1-660,-6-2 660,4 5 0,-37 12 0,-1 1 0,28-4 0,-22 4 0,2-1-172,37-7 172,-14 5 0,-12 1 0,-5 0 0,-9 5 0,-3 1 0,0 1 0,-1 1 0,3 1 654,-5 0-654,-17 1 178,-2 3-178,-15 3 0,-1 3 0,-3 0 0,-1 0 0,-15 0 0,1 0 0,-31 0 0,6 4 0,-27 7 0,6 10 0,-15 3 0,-5 3 0,-1 0 0,3-7 0,-8 12 0,18-14 0,-8 10 0,12-7 0,11-1 0,6-4 0,8-3 0,14-5 0,1 0 0,10 0 0,2-1 0,5-3 0,25 0 0,8-4 0,30-5 0,-7-1 0,10-14 0,-4 2 0,-4-13 0,-5 9 0,-13 2 0,-9 3 0,-8 3 0,-9 4 0,-7 3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8:57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1117 24575,'-6'-96'0,"1"0"0,-1 0 0,0-1 0,1 1 0,-3-16 0,-1-5 0,5 19 0,13 44 0,11 47 0,13-2 0,6 7 0,7-7 0,12 4 0,-2-1 0,30-11 0,-11 3 0,-1-3 0,17-6 0,-38 10 0,32-15 0,-23 11 0,0-6 0,-9 7 0,-13 1 0,-14 6 0,-5 0 0,-8 5 0,-2-3 0,-3 6 0,-1-2 0,0 6 0,1 10 0,0 5 0,1 9 0,-4 5 0,4 2 0,-4 4 0,5-4 0,0 5 0,-1-7 0,1 8 0,-1-2 0,1 2 0,0-1 0,-1-6 0,0 0 0,-4-6 0,3-5 0,-7-4 0,3-7 0,-4-4 0,0 1 0,0-1 0,0 0 0,-4-3 0,-8 3 0,-6-2 0,-9 4 0,-6 0 0,-18 1 0,-6 1 0,-23 1 0,-8 0 0,-9 0 0,40-3 0,-1 2 0,0-1 0,-1 0 0,-1 3 0,3 0 0,-36 7 0,1 3 0,28-10 0,-4 3 0,20-6 0,16-1 0,10 0 0,10-4 0,0 1 0,8-5 0,1 3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 24575,'0'27'0,"0"0"0,0 57 0,0-21 0,0-1 0,0 5-661,0-7 1,0 4 660,0 2 0,0 6 0,0-2-1146,0 11 0,0 1 1146,0-1 0,0 6 0,0-4 0,0 8 0,0 0 0,0-7 0,0 5 0,0 2 0,0 7 0,0 1 0,0-2 0,0-16 0,0-3 0,0 3 0,0 15 0,0 4 0,0-1 0,0-2 0,0-1 0,0-4-927,0-16 1,0-4 0,0 5 926,0-4 0,0 5 0,1 0 0,-2-7 0,-3 27 0,0-5 0,3 6 0,0-3-107,-2-20 0,-2-3 107,3-5 0,-1-3 0,-4 27 0,3-40 0,1 1 711,-3 42-711,0-6 0,5-28 2261,-9 7-2261,9-26 3323,-8 9-3323,8 2 311,-4-14-311,2-1 0,2-16 0,-7-1 0,7-9 0,-3 4 0,4-8 0,0 8 0,0-4 0,0 9 0,0 11 0,0-2 0,0 21 0,0-14 0,0 18 0,0-4 0,0-2 0,0 0 0,0 7 0,0-18 0,0 39 0,0-43 0,0 49 0,0-37 0,0 39 0,0-33 0,0 19 0,0-23 0,0 7 0,0-3 0,0-1 0,0 0 0,0-4 0,0-3 0,0-11 0,0-5 0,0-8 0,0-7 0,0-2 0,0-6 0,0-2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28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24575,'0'11'0,"0"18"0,0 2 0,0 10 0,0-8 0,0-11 0,0 5 0,0 0 0,0 2 0,5 9 0,-4-9 0,7 4 0,-3-10 0,4-2 0,-1-4 0,-3-5 0,-2 0 0,-3-9 0,0 1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0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68 692 24575,'73'-9'0,"3"3"0,-11 1 0,12-7 0,13 4 0,0-8 0,-15 15 0,17-4 0,-30 5 0,24 0 0,-17 0 0,-8 0 0,-3 0 0,-11 0 0,-7 0 0,-12-4 0,-8 3 0,-7-3 0,-2 4 0,-3 0 0,-1 0 0,-3-9 0,-1-5 0,-3-20 0,0-7 0,0-4 0,0-17 0,0 18 0,0-18 0,0 17 0,0-1 0,0 8 0,0 6 0,0 9 0,-3 6 0,2 6 0,-2 3 0,3 1 0,0 0 0,0 0 0,7-1 0,6 4 0,10-4 0,9 3 0,11-5 0,-1 5 0,24 0 0,-22 5 0,25-5 0,-3 3 0,-2-3 0,6 5 0,-12 0 0,3-5 0,-2 4 0,-6-4 0,-2 5 0,-11 0 0,0 0 0,-8 0 0,-5 0 0,-5 0 0,-1 0 0,-9 0 0,0 0 0,-5 0 0,1 0 0,-1 0 0,-3 3 0,-1 1 0,-3 2 0,0 2 0,0 3 0,0 1 0,0 14 0,0-3 0,0 14 0,0 13 0,0-12 0,0 22 0,0-14 0,0 2 0,0 8 0,0-16 0,0 5 0,0-12 0,0-1 0,0-10 0,0-6 0,0 0 0,0-8 0,0 3 0,12-19 0,9 8 0,29-12 0,0 12 0,20 0 0,18 0 0,-20-5 0,25 4 0,-7-15 0,-18 9 0,24-11 0,-27 12 0,-2-4 0,7 9 0,-23-4 0,6 5 0,-15 0 0,-9 0 0,-2 0 0,-11 0 0,-3 0 0,-2 0 0,-3 0 0,-1 0 0,-3-3 0,-1-4 0,-3-1 0,3 0 0,9 5 0,1 3 0,13 0 0,-4 0 0,5 0 0,0 0 0,5 0 0,-4 0 0,10 0 0,-5 0 0,16 0 0,6 0 0,18 0 0,-5 0 0,1 0 0,-5 0 0,1 0 0,-2 0 0,0 4 0,-12 2 0,-4 0 0,-4 2 0,-9-3 0,-2 1 0,-10-3 0,-5 1 0,-5-4 0,-5 4 0,1-4 0,-1 0 0,-3-7 0,11 5 0,12-5 0,8 7 0,27 0 0,-12 0 0,21 0 0,-6-5 0,4 4 0,3-4 0,-17 5 0,3 0 0,-24 0 0,9 0 0,-20 0 0,3 0 0,-14 0 0,0 0 0,-5 0 0,0 0 0,1 0 0,-4-7 0,4-12 0,-7 17 0,3 11 0,-4 44 0,5 15 0,2 25 0,5-9 0,-6-33 0,0 1 0,-2 0 0,-1 1-280,3 9 1,0 4 279,-5 15 0,-1 1-947,4-14 1,-1 0 946,-2 20 0,-2 5 0,1 4 0,0-2 0,0-18 0,0 1 0,0-6 0,0 6 0,0-3 0,0 24 0,0-4 0,3-12 0,0 1-719,-2-13 1,-1 2 0,0-3 718,3 2 0,0-2 0,-2 9 0,-2 1-684,1 5 1,0-1 683,0-14 0,0-2 0,0-7 0,0 0 0,0 16 0,0-3 225,0 19-225,0-33 0,0 1 0,0 2 0,0-3 0,0 23 0,0-28 0,0 1 0,0-3 0,0-4 0,0 13 0,3-8 0,-1 0 0,0-1 1547,3 47-1547,-5-53 2210,0 36-2210,0-27 1742,0 15-1742,0-14 250,0 1-250,5-10 0,-4 3 0,4 20 0,-5-25 0,0 25 0,0-35 0,0 20 0,4-11 0,-3 2 0,7-6 0,-7-1 0,3-4 0,-4 3 0,0-2 0,0 2 0,0 2 0,0 0 0,0-4 0,0 1 0,0-11 0,0 10 0,4-9 0,-3 7 0,3-6 0,-4-3 0,0 0 0,0-9 0,0 4 0,0-9 0,0 0 0,0-5 0,0 1 0,0 8 0,0 8 0,0 10 0,0 4 0,4-5 0,-3-1 0,7-10 0,-8 4 0,4-9 0,-4 4 0,4-5 0,-3-3 0,2-1 0,-3-5 0,0 0 0,0 0 0,0 0 0,0 0 0,0 0 0,0 0 0,0 0 0,0 0 0,0 0 0,-3-3 0,-1 3 0,-8-7 0,0 7 0,-5-6 0,-9 7 0,3-7 0,-24 3 0,16-4 0,-30 0 0,7 0 0,-10 0 0,-23 0 0,10 0 0,26 0 0,-2 0 0,3 0 0,0 0 0,-3 0 0,0 0 0,-5 0 0,1 0 0,1 0 0,2 0 0,-38 0 0,26 0 0,0 0 0,-25 0 0,24 2 0,-1 2 0,-32 2 0,44 0 0,-1 1 0,-38 5 0,-3-4 0,11-3 0,-1-5 0,-10 0 0,21 0 0,-6 0 0,9 0 0,19 0 0,-20 0 0,29 0 0,-8 0 0,-5 0 0,14 0 0,-7 0 0,6-5 0,1 4 0,-7-9 0,14 5 0,-14-6 0,8 6 0,-9-5 0,4 9 0,2-8 0,0 3 0,0-9 0,2 4 0,-7-4 0,1 0 0,2 8 0,-23-8 0,27 14 0,-31-9 0,23 4 0,-15 0 0,-9-4 0,18 4 0,-13-5 0,17 1 0,-7 4 0,0-4 0,-12 4 0,28-1 0,-25 2 0,28 5 0,-16 0 0,4 0 0,0 0 0,2 0 0,9 0 0,-8 0 0,14 0 0,-2 0 0,3 0 0,9 0 0,-5 0 0,8 0 0,2 0 0,3 0 0,4 0 0,0 0 0,-1 0 0,1 4 0,-5-3 0,3 2 0,-3-3 0,4 4 0,2-3 0,-2 3 0,1-4 0,-5 4 0,4-3 0,-10 7 0,6-7 0,-6 7 0,1-7 0,-1 3 0,1-4 0,4 0 0,1 0 0,12-7 0,2 5 0,7-6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0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24575,'11'0'0,"15"0"0,10 0 0,39 0 0,-8 0 0,-18 0 0,5 0 0,10 0 0,0 0-973,-12 0 0,2 0 973,29 0 0,5 0 0,-5 0 0,-2 0 0,-8 0 0,2 0 0,18 0 0,-1 0 0,-29 0 0,-1 0 0,11 0 0,1 0 0,-5 0 0,-1 0 0,11 0 0,-1 0 0,-12 0 0,-1 0 0,19 0 0,-1 0 0,-18 0 0,0 0 0,12-1 0,0 2 0,-12 2 0,-1 0 0,0-3 0,-1 2 163,36 9-163,-47-10 0,-1-1 0,38 11 0,-29-7 0,1-1 0,-10 1 0,0 0 0,7-1 0,-3-1 0,18-2 0,11 0 0,-12 0 0,9 0 0,-3 0 0,-10 0 0,1 0 0,-13 0 0,-3 5 0,-6-4 0,-6 8 1454,5-8-1454,-5 3 329,8-4-329,-1 0 0,14 0 0,-17 0 0,31 0 0,-42 0 0,34 0 0,-29 0 0,15 0 0,-11 0 0,3 0 0,-8 0 0,2 0 0,9 0 0,-17 0 0,24-4 0,-29 3 0,21-4 0,-16 5 0,8-5 0,-4 4 0,4-3 0,-4 4 0,3 0 0,-6 0 0,-2 0 0,-8 0 0,-3 0 0,-4 0 0,-3 0 0,-2 0 0,-4 0 0,-3-3 0,-1 2 0,-3-2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0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24575,'94'0'0,"1"0"0,-1 0 0,0 0 0,1 0 0,-1 0 0,1 0 0,-1 0 0,0 0 0,1 0 0,-1 0 0,1 0 0,4 0 0,1 0 0,2 0 0,-2 0 0,-1 0 0,-2 0 0,-5 0 0,-5 0 0,-5 0 0,-8 0-1173,22 0 1,-13 0 0,-5 0 0,1 0 1172,3 0 0,1 0 0,-4 0 0,-11 0 0,-3 0 0,-2 0 0,12 0 0,7 0 0,-7 0 57,-7 0 0,-5 0-57,1-1 0,1 2 0,20 2 0,-3 0 0,-31-2 0,-1 0 0,34 3 0,-4-1 0,-7-3 519,-21 0 0,2 0-519,26 0 0,-2 0 0,-22 0 0,-3 0 0,-6 0 2352,29 0-2352,-26 0 1185,4 0-1185,1 0 0,-8 0 0,-4 0 0,-9 0 0,-2 0 0,-6 0 0,-4 0 0,5 0 0,-6 0 0,6 0 0,-1 0 0,-4 0 0,10 0 0,-10 0 0,11 0 0,-1 0 0,-3 0 0,2 4 0,-3-3 0,-2 2 0,-3 1 0,-2-3 0,-5 3 0,-3-1 0,-2-2 0,-4 2 0,1-3 0,-1 0 0,5 0 0,0 0 0,0 0 0,3 0 0,-3 0 0,5 0 0,-1 0 0,0 0 0,1 0 0,4 0 0,-8 0 0,8 0 0,-13 0 0,4 0 0,-5 0 0,0 0 0,1 0 0,-4 0 0,-1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24575,'99'0'0,"-1"0"0,0 0 0,0 0 0,0 0 0,0 0 0,1 0 0,-1 0 0,-3 0 0,2 0 0,0 0 0,0 0 0,-3 0 0,-3 0 0,-4 0 0,-6 0-2149,23 0 0,-8 0 1,-6 0-1,0 0 2149,-12 0 0,-2 0 0,-1 0 0,1 0 0,3 0 0,3 0 0,-4 0 0,-9 0 643,8 0 1,-2 0-644,8 0 0,6 0 0,-5 0 0,0 0 0,-3 0 0,3 0 0,1 0 0,6 0 0,-2 0 0,-17 0 0,-5 0 0,-10 0 0,0 0 511,12 0 1,-5 0-512,1 0-14,-10 0 0,1 0 14,14 0 0,4 0 4430,-8 0-4430,-12 0 1129,-13 0-1129,-7 0 714,-3 0-714,-4 0 40,-2 0-40,-2 0 0,1 0 0,-2 0 0,0 0 0,3 0 0,-2 0 0,3 0 0,1 0 0,0 0 0,0 0 0,3 0 0,4 0 0,7 0 0,0 0 0,0 0 0,5 0 0,-7 0 0,5 0 0,-5 0 0,-1 0 0,0 0 0,1 0 0,0 0 0,-2 0 0,-3 0 0,-4 0 0,-2 0 0,-2 0 0,0 0 0,-3 0 0,1 4 0,-6-3 0,2 6 0,-4-6 0,0 3 0,-3-4 0,-2 0 0,-3 3 0,-1-2 0,1 2 0,-4-3 0,-1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3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24575,'100'3'0,"0"0"0,-1 0 0,1-1 0,0 1 0,-1 0 0,1 0 0,-1-1 0,1 1 0,0 0 0,-1-1 0,1 1 0,0 0 0,-1 0 0,1-1 0,0 1 0,-1 0 0,1 0 0,0-1 0,-1 1 0,1 0 0,0-1 0,-1 1 0,6 0 0,4-1 0,2 1 0,2-1 0,1 0 0,1 0 0,0 0 0,-1 0 0,-2 0 0,-3 0 0,-3 0 0,-5 1 0,-4-1 0,-6 1 0,-6 0 0,-7 0 0,-8 1 0,-9 0 0,-10 1-1544,53 10 0,-25 2 1544,3-3 0,-7-1 0,10 5 487,-32-7 0,-1-1-487,24 6 507,-6-5-507,-10-5 0,-12-2 0,8-4 1607,-17 0-1607,7 0 0,-9 0 0,2 0 0,-1 0 0,-5 0 0,0 0 0,-7 0 0,1 0 0,-5 4 0,2-3 0,-6 3 0,6-4 0,-6 0 0,2 0 0,1 0 0,-3 0 0,2 0 0,-3 0 0,-1 0 0,-4 0 0,3 0 0,-7 0 0,4 0 0,-5 0 0,-3 0 0,-1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24575,'4'-5'0,"0"6"0,-4 16 0,0 21 0,0 4 0,0 15 0,0 0 0,0 21 0,0-1 0,0 13 0,0 3 0,0-24 0,0-10 0,0-1 0,0 0 0,0-7 0,0-1 0,0 2 0,0 10 0,0-12 0,0-6 0,0-10 0,0-8 0,0-9 0,0-5 0,0-5 0,0 1 0,0-1 0,3-3 0,-2-1 0,2-3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6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24575,'96'0'0,"1"0"0,-1-1 0,0 1 0,0 0 0,1-1 0,10 1 0,10 0 0,-9-1 0,-22 1 0,-41 0 0,-37 0 0,-1 0 0,0 0 0,0 0 0,-3 0 0,-1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24575,'-4'51'0,"0"1"0,0 18 0,1-3 0,3-1 0,0-11 0,0-3 0,0-5 0,0 20 0,0-7 0,0 0 0,0 0 0,0-11 0,0-8 0,0-4 0,0-15 0,0 0 0,0-10 0,0-1 0,0-3 0,0-1 0,0 0 0,3 1 0,1-2 0,0 1 0,-1 0 0,-3 0 0,0 5 0,0 0 0,0 4 0,0 0 0,0 1 0,0-4 0,0-2 0,0-4 0,0 1 0,0-20 0,0 11 0,0-15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24575,'0'94'0,"0"0"0,0 0 0,0 0 0,0 0 0,0 1 0,0-1 0,0 4 0,0 7 0,0-2 0,0-10 0,0-17 0,0-25 0,0-17 0,0-13 0,4-8 0,-4-2 0,4-3 0,-4-1 0,0 0 0,0-2 0,0-2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19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24575,'0'33'0,"0"-1"0,0 18 0,0 14 0,0 1 0,0 16 0,0-3 0,0 5 0,0-10 0,0-22 0,0 0 0,0 10 0,0 33 0,0-36 0,0-2 0,0-6 0,0-22 0,0 4 0,0-15 0,0 0 0,0-6 0,0-3 0,0-1 0,0 0 0,0 0 0,0 0 0,0-30 0,0 19 0,0-23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34 24575,'0'16'0,"0"2"0,0 21 0,0-9 0,0 15 0,0-17 0,0 11 0,0-10 0,0 3 0,0-9 0,0 3 0,0-12 0,0 2 0,0-4 0,0-4 0,0 3 0,-3-13 0,-1-4 0,0-9 0,-4-2 0,7 0 0,-2 0 0,3 1 0,0-1 0,0 4 0,0-2 0,0 6 0,0-7 0,0 8 0,3-4 0,1 4 0,4 1 0,3-1 0,6-1 0,1 1 0,4-1 0,-6 4 0,1-2 0,-1 2 0,-3-3 0,-1 3 0,-5-1 0,1 5 0,-1-6 0,1 3 0,-4-4 0,-1 1 0,-3-1 0,0 0 0,0-3 0,0 2 0,0-7 0,0 4 0,0-1 0,0 1 0,0 5 0,0-1 0,0 0 0,0 1 0,0-1 0,3 7 0,2 11 0,3 3 0,1 14 0,-1-5 0,2 11 0,-1-4 0,1 9 0,-1-9 0,0-1 0,0-2 0,-4-12 0,-1 2 0,-1-8 0,-2-1 0,2 1 0,-3-4 0,0-1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21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24575,'0'14'0,"0"15"0,0-4 0,0 40 0,0-5 0,0 8 0,0 23 0,0-43 0,0 10 0,0 0 0,0-13 0,0 12 0,0 0 0,0-16 0,0 51 0,0-47 0,0 20 0,0-24 0,0-4 0,0-5 0,0-11 0,0 1 0,0-10 0,0-1 0,0-3 0,0-4 0,0-1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22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24575,'0'60'0,"0"0"0,0 37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2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24575,'4'-1'0,"-1"11"0,-3 23 0,0 16 0,0 17 0,0 12 0,0-13 0,0-18 0,0 9 0,1 13 0,1 15 0,1 2 0,-2-14 0,0-8 0,0 0 0,1 36 0,1 11 0,-1-58 0,-2-60 0,0-22 0,0 10 0,0-9 0,0 16 0,0 0 0,0 5 0,0 2 0,0 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2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24575,'0'98'0,"0"0"0,0 0 0,0 0 0,0 0 0,0 0 0,0 9 0,0 8 0,0-7 0,0-21 0,0-33 0,0-33 0,0-5 0,0-4 0,0 0 0,0-5 0,0 0 0,0-6 0,0 2 0,0-7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26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24575,'-4'98'0,"1"-1"0,3-25 0,0-7 0,10 30 0,-7-35 0,5-9 0,0-1 0,-7 10 0,9 20 0,-4-26 0,4 7 0,-4-13 0,3 2 0,-8-17 0,7-5 0,-7-8 0,6-8 0,-6-1 0,2-3 0,0-4 0,-2-1 0,2-3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2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24575,'0'88'0,"0"0"0,0 0 0,0 1 0,0-1 0,0 0 0,0 0 0,0 28 0,0 10 0,0-8 0,0-27 0,0-46 0,0-41 0,0-1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2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24575,'4'6'0,"-1"3"0,-3 11 0,0 7 0,0 11 0,0-3 0,0 11 0,0-5 0,0 20 0,0-16 0,0 32 0,0-24 0,0 28 0,0-24 0,0 29 0,0-39 0,0 32 0,0-24 0,0 2 0,0 3 0,4-17 0,-3-8 0,3-6 0,-4-15 0,3 1 0,-2-7 0,2-1 0,-3 1 0,0-1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30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 24575,'-4'-1'0,"1"14"0,3 2 0,0 29 0,0-22 0,0 34 0,0-24 0,0 16 0,0-2 0,0-8 0,0 7 0,0-8 0,0 2 0,0-7 0,0 1 0,0-8 0,0-2 0,0-3 0,0-4 0,0-4 0,0 4 0,0-8 0,0 4 0,0-5 0,0 1 0,0-1 0,0 0 0,0 0 0,0-9 0,0-17 0,0 7 0,0-9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3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24575,'0'90'0,"0"0"0,0 0 0,0 0 0,0 0 0,0 0 0,0 10 0,0 8 0,0-6 0,0-22 0,0-37 0,0-36 0,0 0 0,0 0 0,0 1 0,0-1 0,0-3 0,0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9:33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24575,'0'54'0,"0"0"0,0 13 0,0-6 0,0-6 0,0 25 0,0-27 0,0-4 0,0-8 0,0-5 0,0-9 0,0-1 0,3-4 0,-2 0 0,3-10 0,-4-1 0,0-4 0,0 1 0,3-1 0,-2 0 0,2 0 0,-3 0 0,0 1 0,0-1 0,0 0 0,0 1 0,0-1 0,0-3 0,0-1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24575,'-14'3'0,"6"1"0,1 12 0,7-2 0,-4 7 0,-1 6 0,0-3 0,-3 9 0,7-5 0,-4 4 0,5-8 0,0 3 0,0-5 0,0-9 0,0 4 0,0-10 0,7-3 0,2-1 0,11-3 0,-2 0 0,8 0 0,-8 0 0,8 0 0,-8-3 0,3-2 0,-4-7 0,0-1 0,-5 0 0,0-2 0,-4-3 0,1 0 0,-4-8 0,-1 3 0,-4 0 0,0-3 0,0 8 0,0-3 0,-4 8 0,0 1 0,-8 4 0,-1 4 0,-3 0 0,-1 4 0,-5 0 0,9 0 0,-8 0 0,8 0 0,1 0 0,4 0 0,4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645 2296 24575,'-12'4'0,"1"-1"0,0-3 0,-5 0 0,-2 0 0,-3 0 0,0 0 0,3 0 0,-4 0 0,6 0 0,-1-3 0,0-2 0,4-7 0,-3-1 0,7-4 0,-3 0 0,3 0 0,1 1 0,-6-11 0,0 2 0,-4-3 0,3-4 0,-7 7 0,6-8 0,-8-1 0,6 5 0,-3-16 0,-4 8 0,7-10 0,-7 0 0,8-8 0,0-1 0,-4-5 0,8 1 0,-7 4 0,7-5 0,-2 7 0,4 0 0,1 7 0,4-15 0,1 24 0,5-23 0,0 19 0,0-6 0,0-4 0,0 10 0,10-10 0,1 10 0,10-4 0,-2 12 0,-4 1 0,2 5 0,-7 6 0,3-5 0,-5 9 0,1-3 0,-1 4 0,0 0 0,1 1 0,3-1 0,-3-5 0,4 0 0,0-6 0,-3 1 0,7-1 0,-7 5 0,7-3 0,-7 8 0,6-3 0,-3 4 0,4 0 0,-1 0 0,1 1 0,10-3 0,-3 2 0,16-9 0,1 5 0,2-5 0,9 5 0,-5 5 0,1-4 0,-2 4 0,-7 1 0,1 0 0,0 5 0,0 0 0,0 0 0,6 0 0,-5 0 0,5 4 0,0 1 0,2 5 0,6 0 0,-7 0 0,5 0 0,-4 0 0,0 0 0,4 0 0,-5 0 0,1 0 0,-2 0 0,0 0 0,-5 0 0,6 0 0,-8 5 0,1 0 0,0 5 0,-6 0 0,5-1 0,-11 5 0,11-3 0,-10 6 0,9-2 0,-9 4 0,9-4 0,-4 3 0,1-3 0,-2 3 0,1 7 0,-5-5 0,5 4 0,-6-6 0,-1 1 0,1-1 0,0 5 0,-5-4 0,4 4 0,-4-5 0,0 4 0,-1-3 0,-8 7 0,2-3 0,-2 4 0,1 6 0,-2-4 0,2 9 0,-5-9 0,4 4 0,0 0 0,-4-5 0,4 5 0,-5-10 0,-1-2 0,1 1 0,-1-4 0,1 3 0,-4-4 0,-2 4 0,1-3 0,-3 3 0,3-4 0,-4 0 0,0-1 0,4 6 0,-3 0 0,3 1 0,-4 3 0,0-3 0,0 10 0,0-5 0,0 5 0,0-5 0,0-1 0,0 0 0,0 19 0,0-14 0,-5 20 0,-11-5 0,-1-3 0,-16 15 0,7-12 0,-7 2 0,-5 6 0,9-12 0,-8 7 0,11-15 0,-5 1 0,6-7 0,-3 0 0,4-5 0,-6 5 0,2-10 0,-1 10 0,0-5 0,-1 6 0,-5-4 0,4 3 0,-3-4 0,10-1 0,-4-1 0,10-6 0,-3-3 0,4 1 0,-4-5 0,3 2 0,-9 1 0,5-3 0,-6 3 0,1 0 0,-1-3 0,1 8 0,-1-8 0,1 3 0,-1-4 0,1 0 0,4 0 0,-9 0 0,8 0 0,-9 1 0,0-1 0,-1 1 0,-6 0 0,5-5 0,-3 0 0,9-1 0,-10-3 0,11 3 0,-1-4 0,3 0 0,3 0 0,-4 0 0,4 0 0,-3 0 0,3 0 0,0 0 0,-3 0 0,8 0 0,-8 0 0,8 0 0,-8 0 0,3 0 0,-5 0 0,1 0 0,4 0 0,-3-4 0,8 3 0,-8-8 0,8 5 0,0-5 0,2 1 0,4 0 0,-1 0 0,-3-1 0,8 2 0,-4-1 0,1 0 0,2 0 0,-3 0 0,1 0 0,2 1 0,-3-1 0,4-4 0,0 3 0,0-3 0,1 5 0,-1-1 0,1 4 0,-1 1 0,4 3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3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24575,'0'32'0,"0"11"0,0 27 0,0 9-1278,0-29 1,0 4 1277,0 9 0,0 3 0,0 9 0,0 2-1056,0 14 0,0 2 1056,0-6 0,0 1 0,0 4 0,0-1 0,0-9 0,0-2 58,0 1 0,0-3-58,0-24 0,0-2-286,0 9 0,0-3 286,0 25 888,0 6-888,0-10 2206,0-25-2206,0-13 1088,0-13-1088,0-6 0,0-13 0,0-2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24575,'0'33'0,"0"8"0,0-5 0,0 3 0,0 0 0,0-3 0,0 4 0,0-19 0,0-9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4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24575,'67'63'0,"0"0"0,1-1 0,-1 1 0,0 0 0,1 0 0,-1 0 0,0 0 0,1 0 0,-1 0 0,0 0 0,1-1 0,5 9 0,5 2 0,2 2 0,0 1 0,-3-2 0,-3-3 0,-6-5 0,-8-5 0,-10-8 0,-12-10-662,2 12 0,-12-9 662,8 15 0,-5-7 432,-11-24-432,-7-3 219,-8-14-219,2-1 0,-6-5 0,-1-20 0,-1 13 0,-3-17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24575,'15'0'0,"4"8"0,13 3 0,-2 12 0,-9-10 0,-7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5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24575,'97'5'0,"1"1"0,0-1 0,0 0 0,0 0 0,0 0 0,-1 0 0,1 0 0,0 0 0,0 0 0,0 0 0,8 0 0,5-1 0,1 0 0,-1-1 0,-4 1 0,-5 1 0,-9 1 0,-11 3 0,-12 1-1449,35 20 1,-23 3 1448,-18-12 0,-4 0 0,6 7 0,-5-1 866,3 4-866,17 6 122,-28-16 0,-31-10 0,-4-2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24575,'3'4'0,"10"-1"0,5-3 0,15 0 0,22 0 0,-20 0 0,29 0 0,-20 0 0,6 0 0,9 0 0,-35 0 0,-1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6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1563 24575,'-4'-12'0,"11"-32"0,31-48 0,-1 7 0,3-7-1790,-3 11 0,2-3 1790,2 1 0,4-5 0,-6 6 0,-6 6 0,0 0 0,6 0 0,5-5 0,-5 7 0,-6 4 0,-2 3 0,17-22 0,-4 7 0,-12 11 0,-3 14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0 935 24575,'0'-47'0,"0"-29"0,0-16-2080,0-2 1,0-4 2079,0 31 0,0 0 0,0 0 0,0-5 0,0 8 320,0-32 1,0 26 0,0 46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1704 2198 24575,'-13'0'0,"-20"-9"0,-16-21 0,-6-7 0,-5-8 0,12 0 0,-3-7-1209,0 2 1,-9-7-1,0-2 1,7 3 1208,8 4 0,6 1 0,-7-7 0,-9-7 0,-9-10 0,-3-4 0,4 2 0,9 7 0,6 1 0,7 5 0,-4-7 0,0 2 0,-7-9 0,0-2 0,2 2 0,8 10 0,4 3 0,6 6 0,-2-4 0,-2-4 0,-2-5 0,1 2 0,5 11 0,2 9 0,3 5 0,-2-7 0,-1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2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12 198 24575,'4'3'0,"-1"5"0,-3 4 0,0 5 0,0 4 0,0-3 0,0 0 0,0 2 0,0-10 0,0 6 0,0-15 0,0-11 0,0-8 0,0-10 0,0-5 0,0 5 0,0-11 0,0 10 0,0-4 0,0 11 0,0 0 0,0 5 0,0 5 0,0-4 0,0 7 0,0-2 0,0 4 0,4 2 0,0 2 0,7 3 0,-2 0 0,11 0 0,-6 0 0,7 0 0,-4 4 0,-1 1 0,1 7 0,0 0 0,-1 5 0,-3-4 0,-1 2 0,-4-2 0,-4 3 0,0 1 0,-4 0 0,0-1 0,-4 6 0,-5-4 0,-5 8 0,-3-8 0,0 3 0,-5-4 0,4-3 0,-3 2 0,4-7 0,0 3 0,5-4 0,0 0 0,4 0 0,1-4 0,-1-1 0,0-3 0,1 0 0,3 0 0,1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610 112 24575,'-16'0'0,"3"0"0,-6 0 0,0 0 0,-19 0 0,-5 0 0,-4 0 0,-13-5 0,18-5 0,-25-3 0,15-6 0,3 4 0,-3-5 0,11 5 0,13 5 0,4 5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6:5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2033 0 24575,'-54'0'0,"-15"0"0,-28 18 0,37-8 0,-3 2-2179,-10 8 1,-2 3 2178,1-2 0,-4 1 0,1-6 0,-6 0 0,5 0 0,1 4 0,-2-2 0,-7-3 0,-7-1 0,10-1 0,21 1 0,2 0 0,-29 0 0,1 1 109,32 2 1,4-2-110,-3-7 0,2 0 931,-39 19-931,23-20 0,36 4 0,9-7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0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1 24575,'-24'0'0,"-19"5"0,-3 17 0,-17 19 0,-17 16 0,13-8 0,-2 5 0,11-8 0,0-1 0,1 1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1421 1 24575,'-34'81'0,"1"-16"0,1-19 0,0-7 0,-2 3-1527,5 3 1,-2 4 1526,-20 19 0,-3 4-1218,9 5 1,1 2 1217,4-23 0,-2 0 0,2-1 0,-4 16 0,0 1 0,4-13 0,-3 2 0,3-2 0,-7 9 0,0-1 70,-11 16 0,1-2-70,18-26 0,0-3 0,-6 5 0,1-6-32,-9 3 32,-10 15 0,-10-29 317,28-18 0,2-11 1,27-11-1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0 24575,'-4'28'0,"-12"4"0,-9 21 0,-4 5 0,-13 25-2138,6-22 0,-2 10 2138,2 9 0,-1 10 0,4-7 0,4-4 0,0 0 0,-4 7 0,-3 8 0,7-6 0,10 4 0,6-6 0,1-12 0,1 0 0,-2 24 0,2 0-320,6-20 0,2-5 320,-1-18 0,1-2 1105,3 39-1105,0-42 0,0 7 0,7-22 2071,7-11-2071,9-16 1740,9-4-1740,3-4 0,4-13 0,5-23 0,1-18 0,-6-26 0,3-10 0,-22 22 0,4-14 0,-15 35 0,-2-20 0,-3 20 0,-4-1 0,0 15 0,-12 14 0,-4 2 0,-11 11 0,-6 2 0,-2 4 0,1 4 0,0 11 0,18-8 0,3 6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24575,'-20'92'0,"1"-1"0,-1 1 0,1-5 0,1-2 0,7-21 0,11-21 0,0-4 0,0-21 0,4-7 0,4-7 0,9-1 0,1-3 0,14 0 0,-13-12 0,14-4 0,-14-7 0,0 0 0,-7 2 0,-3 3 0,-4-9 0,-1 5 0,-4-1 0,0-3 0,0 8 0,-5-9 0,0 5 0,-4-1 0,0-3 0,5 15 0,-1-1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50 24575,'-28'62'0,"-1"1"0,0 0 0,-11 10 0,11-9 0,29-2 0,0-40 0,0-2 0,0-7 0,7-5 0,6-5 0,15-3 0,6 0 0,4-8 0,-9-1 0,8-16 0,-11 1 0,4-10 0,-10 5 0,-3-8 0,-6 8 0,-1-10 0,-6 10 0,-4-9 0,0 4 0,-5-1 0,-4 2 0,-5 6 0,-8 3 0,3 2 0,-7 8 0,8 6 0,-4 4 0,1 4 0,3 0 0,0 0 0,10 0 0,5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4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24575,'-11'0'0,"-6"4"0,-1 9 0,-4 7 0,-3 14 0,14-5 0,-13 11 0,6 15 0,5-20 0,-14 29 0,25-33 0,-12 15 0,13-6 0,-4-6 0,5-10 0,0-3 0,0-13 0,7 0 0,2-4 0,17-4 0,10 0 0,0 0 0,8 0 0,-20-8 0,15-8 0,-19-3 0,8-4 0,-11 10 0,-5 1 0,0 0 0,-4-1 0,-3-4 0,-1-4 0,-4 3 0,0-8 0,0 3 0,0-5 0,0-5 0,-4 5 0,-6-5 0,-9 4 0,0 6 0,-8 4 0,9 3 0,-4 10 0,9-5 0,5 10 0,5-2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24575,'0'33'0,"0"1"0,0 19 0,0 19 0,0 1 0,0-19 0,0 3 0,0 3 0,0 1 0,0-8 0,0 0 0,0-2 0,0-1 0,0 24 0,0-23 0,0 11 0,0-21 0,0-8 0,0-15 0,0-5 0,0-10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5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0 24575,'-55'54'0,"0"-1"0,0 0 0,0 1 0,-16 16 0,2-2 0,22-17 0,31-26 0,-5 10 0,13-23 0,4 4 0,6-11 0,18 3 0,8-8 0,6 0 0,5 0 0,1 0 0,2 0 0,4 0 0,-12 4 0,-1 1 0,-6 4 0,-4 3 0,-2-2 0,-8 2 0,-2-5 0,-3-2 0,-1-2 0,-2 0 0,-2-2 0,-3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3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7 24575,'1'-4'0,"-2"1"0,-15 3 0,2 0 0,-12 0 0,3 0 0,0 0 0,2 0 0,4 0 0,0 0 0,5 3 0,0-2 0,4 6 0,1-6 0,3 5 0,1-2 0,3 4 0,0-1 0,0 0 0,0 1 0,0 0 0,0 3 0,0 2 0,3 3 0,-2 1 0,7 0 0,-7-1 0,2 1 0,1 0 0,-3-1 0,3-3 0,-4-2 0,0-3 0,0 0 0,0-1 0,3-3 0,1 0 0,3-4 0,0 0 0,0 0 0,1 0 0,-1 0 0,1 0 0,-1 0 0,1 0 0,3 0 0,-2 0 0,7 0 0,-8 0 0,8 0 0,-8 0 0,8 0 0,-8 0 0,4 0 0,-4 0 0,-1 0 0,1 0 0,-1 0 0,-3 0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7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3457 1016 24575,'-14'-15'0,"7"1"0,-11-2 0,9-4 0,-4-4 0,3-5 0,-9-4 0,5 5 0,-4 1 0,-1-6 0,-5 3 0,0 0 0,-7-4 0,2 8 0,-2-10 0,-4 10 0,9-7 0,-14 5 0,9-2 0,-17-1 0,11 5 0,-14-6 0,8 1 0,-11-2 0,0 6 0,0 0 0,-7 5 0,5 0 0,-5 0 0,14 5 0,-6-3 0,6 8 0,-7-8 0,0 8 0,0-4 0,0 5 0,0 0 0,-7 0 0,5 5 0,-4-4 0,6 4 0,0 0 0,0-4 0,-7 4 0,-2-5 0,1 0 0,-6-1 0,-4 1 0,13 4 0,-25 2 0,33 5 0,-25 0 0,17 0 0,-2 0 0,3 0 0,4 0 0,6 5 0,8 4 0,1 6 0,11 8 0,-6 2 0,5 3 0,-2 8 0,-1 6 0,0 2 0,0 9 0,-1-4 0,1 5 0,4 0 0,-8 4 0,14-15 0,-14 13 0,16-20 0,-11 11 0,9-7 0,-8-3 0,9 2 0,-3-9 0,6 7 0,-1-4 0,-1 5 0,0 2 0,0 6 0,0-4 0,-2 26 0,6-22 0,-6 29 0,10-26 0,-4 19 0,5-12 0,-1 11 0,1-11 0,5 12 0,-4 3 0,9-12 0,-4 17 0,5-20 0,0 13 0,0 1 0,0-1 0,0-6 0,0-5 0,0-6 0,0-7 0,0 10 0,0-19 0,9 12 0,6-10 0,5-3 0,14 4 0,-7-4 0,24 8 0,-17-10 0,21 7 0,-13-14 0,12 6 0,0 1 0,-1-6 0,1-1 0,9 0 0,0-2 0,9 3 0,7-9 0,-21-2 0,26-5 0,-18 6 0,12-4 0,6 5 0,-4-7 0,-13 0 0,9 1 0,-27-2 0,19-4 0,-13-1 0,13-5 0,-4 0 0,14 0 0,-5 0 0,-9 0 0,18-5 0,-29-6 0,30-2 0,-20-13 0,-1 7 0,-1-8 0,-7 5 0,0 0 0,-7 2 0,1-7 0,-13 7 0,6-11 0,-5 5 0,7-7 0,0 1 0,0-5 0,-5 4 0,3-4 0,-8 1 0,3 4 0,-5-4 0,-7 7 0,4 4 0,-9-1 0,3 7 0,-4-7 0,-1 3 0,2-10 0,0 4 0,1-15 0,-1 8 0,-2-17 0,2 12 0,-8-12 0,4 12 0,-1-5 0,-3 6 0,4-6 0,-5 4 0,0-4 0,5 6 0,-4 0 0,3 0 0,0 0 0,-3 1 0,3 4 0,-4 2 0,-1 10 0,-4-3 0,2 8 0,-6-3 0,3 8 0,-4-3 0,0 3 0,0-3 0,0-1 0,0-5 0,0 0 0,0-6 0,0-5 0,0 4 0,0 1 0,0 2 0,0 8 0,0-3 0,0 4 0,0 1 0,0-1 0,0 0 0,0 1 0,0 3 0,0-3 0,0 3 0,0 1 0,0 0 0,0 5 0,0 3 0,0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0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24575,'86'-10'0,"-17"2"0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24575,'-1'86'0,"0"0"0,0 0 0,-1 0 0,1 0 0,-4 13 0,-3 4 0,5-15 0,14-35 0,25-41 0,4-8 0,34 1 0,12-11 0,-19-5 0,16-8 0,-20 2 0,-7 0 0,-3 11 0,-19 2 0,-5 4 0,-8 0 0,-12 17 0,-1 12 0,-8 25 0,0 9 0,0-7 0,-19 35 0,5-41 0,2-1 0,-2 1 0,-7 8 0,8 12 0,-3-15 0,10-9 0,2-12 0,4-1 0,0-10 0,4-2 0,20-2 0,10-4 0,27 0 0,1-3 0,-5-2 0,16 2 0,-14 4 0,26-2 0,-14 8 0,6-4 0,-14 9 0,-3-3 0,-11 12 0,-1-3 0,-3 17 0,-7-1 0,-3 14 0,-14-14 0,-4 17 0,-7-16 0,2 17 0,-2-11 0,2 5 0,-2-8 0,-4 1 0,-1-6 0,-5-8 0,0-7 0,0-10 0,0-2 0,0-8 0,0-2 0,0-3 0,0-4 0,0-1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1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 24575,'2'-4'0,"8"1"0,7 3 0,15 0 0,-8 0 0,9 0 0,-6 0 0,0 0 0,6 0 0,-4 4 0,-1 5 0,5 11 0,-3 0 0,7 9 0,-4-8 0,3 8 0,-12-10 0,9 6 0,-15-8 0,3-4 0,-8-1 0,-1-8 0,-5 3 0,1-3 0,-4 4 0,3-4 0,-4-1 0,5-3 0,-1 0 0,5-7 0,2-13 0,5-16 0,6-11 0,4-14 0,4 10 0,0-9 0,-6 11 0,4 0 0,-9 2 0,2 16 0,-9 4 0,-4 15 0,-3 0 0,0 8 0,-1 0 0,-3 4 0,-1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24575,'7'92'0,"0"1"0,0 0 0,0 0 0,0-1 0,0 1 0,0 0 0,1 5 0,-1 9 0,1-3 0,2-10 0,4-22 0,6-31 0,32-36 0,18-5 0,-16 0 0,2-5 0,5-10 0,-8-8 0,-5-4 0,4-4 0,-9 4 0,12-12 0,-11 5 0,1-9 0,-9 10 0,-9-7 0,-4 10 0,-2-15 0,-6 3 0,1-12 0,-6 0 0,2-23 0,-6 11 0,0-28 0,-6 36 0,0-9 0,-5 19 0,-10-1 0,-8 1 0,-14 10 0,0 6 0,-5 11 0,3 7 0,-8 8 0,6 2 0,-11 4 0,4 0 0,0 0 0,2 0 0,6 0 0,0 4 0,0 6 0,0 5 0,6 4 0,1 0 0,5 0 0,6-2 0,-5 1 0,9-1 0,-3 0 0,4-4 0,4 3 0,-3-3 0,3 4 0,0-1 0,1 1 0,4-4 0,0 2 0,3-6 0,1-1 0,4-5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3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1350 0 24575,'-1'93'0,"0"-1"0,0 0 0,0 0 0,1 0 0,-1 0 0,0 0 0,0 7 0,3 7 0,-1-1 0,-3-12 0,-4-19 0,-7-30 0,-22-29 0,-22 21 0,-8 12 0,19-12 0,-2 2-912,3-1 0,0 1 912,-13 9 0,-1 1 0,4-1 0,1 1-719,-7 9 0,0 0 719,6-5 0,-1-1 0,-5 4 0,3-3-324,22-15 0,1-2 324,-12 6 0,2-2 0,-6 16 0,-10 7 0,15-17 1201,16-15-1201,8-7 1938,9-11-1938,5 0 192,1-8 1,6-1 0,-2-3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4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24575,'64'61'0,"1"1"0,-1 0 0,0 0 0,1 0 0,-1-1 0,0 1 0,1 0 0,-2 0 0,0 0 0,2-1 0,0 1 0,-1 0 0,1 0 0,0 0 0,0-1 0,0 1 0,0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6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1151 2 24575,'0'-2'0,"0"30"0,0 39 0,0 19 0,0 1-602,0-35 1,0 1 601,0 46 0,0-37 0,0 0 0,0-10 0,0 4-796,0 19 0,0 10 0,0-6 796,0-2 0,0 2 0,0 12 0,0 11 0,0-8 0,0 4 0,0-5 0,0-22 0,0 2 0,0-4 0,0 12 0,0-2-538,0 5 0,0-4 538,-1-28 0,2-2-101,1 9 1,1-2 100,-1 24 725,7-19-725,-7-22 2594,5-16-2594,-6-7 1289,2-10-1289,-3 1 260,0-1-260,4-2 0,-3-5 0,2-8 0,-3-15 0,0-13 0,-9 28 0,-8 12 0,-16 43 0,-9 16 0,-12 4-555,-2 8 555,-1-1-1078,12-19 1,-2 4 1077,4 2 0,-2 3 0,6-11 0,-3 3 0,1 0-774,2-1 1,0 0 0,1-1 773,-20 25 0,3-4 0,16-17 0,0-3-369,-8 8 0,2-4 369,-1 11 95,16-27 0,0-1-95,-10 16 1807,15-22-1807,5-8 2510,8-15-2510,4-2 0,4-7 0,1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8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24575,'21'0'0,"-1"8"0,19 8 0,-2 15 0,14 16 0,-1 20-657,-20-28 0,2 1 657,2 7 0,1 1 0,3 4 0,2 1-503,-1 0 1,0 0 502,5 7 0,-1-2 0,-8-9 0,-1-1-161,-4-5 0,1-2 161,27 26 0,-21-5 0,13-8 0,-15 1 0,-4-19 909,-7-6-909,-7-9 1369,0-8-1369,-5-1 363,0-5-363,-5 1 0,1-4 0,-1 3 0,0-3 0,5 4 0,-4-1 0,4 1 0,-5-1 0,5 1 0,-4 0 0,4 0 0,-5-4 0,-2-4 0,4-7 0,23-13 0,6-4 0,16-4 0,22-6 0,-29 16 0,35-1 0,-33 15 0,12 4 0,-19 0 0,-3 0 0,-16 3 0,-5 16 0,-5 1 0,-8 19 0,-1-5 0,-8 12 0,-6-10 0,-16 10 0,-6-10 0,-16 2 0,4 0 0,-3-12 0,6 0 0,-5-6 0,10 0 0,-9-4 0,16-3 0,-4-8 0,10-1 0,2-4 0,8 0 0,2 0 0,6-10 0,2-5 0,3-11 0,0-2 0,9-5 0,1 4 0,14-5 0,-4 6 0,3 0 0,-5 5 0,-4-3 0,-2 12 0,-4-3 0,-1 10 0,1-1 0,-4 1 0,0-1 0,-4 4 0,0 1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19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88 24575,'-16'-8'0,"2"0"0,-27-11 0,15 12 0,-23-11 0,-1 7 0,11 4 0,-22-3 0,21 10 0,-7 0 0,10 0 0,-2 0 0,12 0 0,3 8 0,3 22 0,14 2 0,-2 18 0,9-4 0,0 9 0,0 0 0,0 16 0,19-20 0,18 9 0,21-20 0,15-5 0,13-11-439,-9-13 439,16-6 0,-22-5 0,-1 0 0,-16 0 0,-15 0 0,-6 0 0,-15-7 0,-1-7 439,-12-9-439,-1-10 0,-4-1 0,0-6 0,-14-1 0,1 0 0,-18-1 0,0 0 0,0 6 0,-9 5 0,12 10 0,-5 2 0,7 5 0,4 2 0,8 7 0,7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4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24575,'2'0'0,"0"0"0,17 0 0,-9 0 0,15 0 0,-11 0 0,12 0 0,-8 0 0,8 0 0,-12 0 0,6 0 0,-7 0 0,-1 0 0,0 0 0,-4 0 0,-1 0 0,1 0 0,-1 0 0,-3 0 0,-1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20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1 874 24575,'51'-60'0,"0"0"0,0 3 0,-1 7 0,9 4 0,12 3 0,-5-4 0,11 10 0,-1-11 0,-1 7 0,-23 6 0,3 4 0,-11 0 0,4 12 0,-6-7 0,-13 17 0,-8 4 0,-8 1 0,-2 4 0,-10 0 0,-9 0 0,-6 0 0,-6 4 0,8 0 0,-4 8 0,7 0 0,-3 5 0,3 0 0,0 4 0,5-3 0,0 3 0,4-4 0,0 0 0,0-5 0,0 0 0,12-4 0,3-4 0,12 0 0,6-4 0,8-4 0,8-18 0,2-14 0,-12-3 0,4-16 0,-15 12 0,1-12 0,-9 7 0,-10 7 0,-5 13 0,-1 7 0,-4 8 0,0 1 0,-12 8 0,1 1 0,-15 3 0,3 0 0,-4 8 0,3 6 0,-3 10 0,6 9 0,-3 3 0,4 4 0,5-1 0,0 1 0,5-5 0,5-3 0,1-9 0,4-2 0,0-8 0,0-1 0,0-5 0,0-3 0,0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7:2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17 120 24575,'68'63'0,"-7"-13"0,-47-58 0,2-6 0,-12-7 0,0-12 0,-4 5 0,0-5 0,0 5 0,0 6 0,0 4 0,0 7 0,-7 3 0,-7 3 0,-4 1 0,-4 4 0,6 0 0,-6 0 0,4 8 0,0 6 0,1 9 0,7 4 0,-3-5 0,8 5 0,1-9 0,4-4 0,0-7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2:28:5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69 500 24575,'56'-57'0,"0"-1"0,-1 1 0,1-1 0,5 8 0,-6-4 0,16-19 0,-3 8 0,-21 37 0,-22 53 0,-2-10 0,-3 8 0,-9-14 0,-3 6 0,0-7 0,0 7 0,0-2 0,0 3 0,0 1 0,0 4 0,1-3 0,-1 3 0,1-1 0,-1-6 0,0 5 0,0-6 0,0-1 0,-4 3 0,3-6 0,-3 2 0,0-3 0,-4-4 0,-4-1 0,-7-3 0,-7 0 0,-14 0 0,3 4 0,-20 2 0,-2 4 0,1 0 0,-12 1 0,7 0 0,-18 10 0,14-7 0,-10 7 0,21-11 0,-3 5 0,10-5 0,5 4 0,14-6 0,1-3 0,8-1 0,1-1 0,18-2 0,5 2 0,32-3 0,1-9 0,31-5 0,-1-18 0,13-1-660,-6-2 660,4 5 0,-37 12 0,-1 1 0,28-4 0,-22 4 0,2-1-172,37-7 172,-14 5 0,-12 1 0,-5 0 0,-9 5 0,-3 1 0,0 1 0,-1 1 0,3 1 654,-5 0-654,-17 1 178,-2 3-178,-15 3 0,-1 3 0,-3 0 0,-1 0 0,-15 0 0,1 0 0,-31 0 0,6 4 0,-27 7 0,6 10 0,-15 3 0,-5 3 0,-1 0 0,3-7 0,-8 12 0,18-14 0,-8 10 0,12-7 0,11-1 0,6-4 0,8-3 0,14-5 0,1 0 0,10 0 0,2-1 0,5-3 0,25 0 0,8-4 0,30-5 0,-7-1 0,10-14 0,-4 2 0,-4-13 0,-5 9 0,-13 2 0,-9 3 0,-8 3 0,-9 4 0,-7 3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3.4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391 12 24575,'-3'-11'0,"-10"11"0,-12 18 0,-11 18 0,-7 8 0,0 9 0,6-16 0,-1 16 0,8-16 0,0 9 0,4-11 0,-2-1 0,13-8 0,0-6 0,8-1 0,6-11 0,3 1 0,7-6 0,11-3 0,8 0 0,-1 0 0,12 0 0,-6 0 0,5 0 0,7 0 0,-5 0 0,4 0 0,-5 0 0,-6 0 0,0 0 0,-7 0 0,-8 0 0,2 0 0,-12 0 0,4 0 0,-8-3 0,0-2 0,-4-11 0,0-1 0,-9-11 0,-1-4 0,-9 0 0,-1-8 0,1 2 0,4 4 0,-3-4 0,4 15 0,-4-8 0,5 13 0,-3-2 0,7 3 0,-3 1 0,4 3 0,0 2 0,4 3 0,0 4 0,4 1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4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309 105 24575,'-20'4'0,"-1"16"0,-18 8 0,1 24 0,5-8 0,-3 13 0,4 7 0,12-18 0,-9 21 0,18-33 0,0 18 0,-2-13 0,12 7 0,-4-12 0,5-2 0,0-10 0,0-1 0,0-4 0,0-1 0,0-4 0,0 0 0,4-5 0,4-3 0,4 0 0,9-4 0,-3 0 0,7 0 0,-7 0 0,7 0 0,-3 0 0,10-9 0,-9-1 0,14-14 0,-12 0 0,4-4 0,-2 0 0,-7-5 0,2 4 0,-3-8 0,-1 9 0,-4-3 0,0-2 0,-6 5 0,-2-10 0,-3 10 0,-3-14 0,0 12 0,0-18 0,0 12 0,0-16 0,0 12 0,0-6 0,-4 8 0,-1 8 0,-8-1 0,4 17 0,-7-2 0,-1 12 0,0 0 0,-15 4 0,8 0 0,-13 0 0,21 0 0,0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4.9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24575,'0'20'0,"0"-2"0,7-5 0,3 2 0,20 3 0,-10-3 0,23 13 0,-2-2 0,-7-3 0,15 11 0,-25-18 0,9 7 0,-10-9 0,-7-2 0,-4-4 0,-1-4 0,-6-7 0,2 1 0,-7-4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5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786 1 24575,'-15'39'0,"-9"27"0,-2 8 0,4-20 0,-3 5-1772,-2 19 1,0 1 1771,1-15 0,-1 2 0,2-1 0,-1 5 0,1-1 0,1-2 0,0 0 0,1-2 0,-5 18 0,-2 1 0,2-9 0,-3 3 0,3-9 0,7-19 0,0-2 0,-7 20 0,0 0 649,-15 15-649,10 6 0,-7-21 683,26-21-683,-8-17 0,17-14 0,-7-4 0,8-8 0,1-1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6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24575,'11'0'0,"1"0"0,9 4 0,1 1 0,0 0 0,-1-1 0,-5-4 0,-6 0 0,-3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7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1 24575,'0'19'0,"-5"12"0,-1 15 0,-9 11 0,2 12 0,3-9 0,0 12 0,9-23 0,-4 13 0,5-6 0,0 7 0,0-11 0,0-6 0,0-8 0,0-5 0,4 0 0,5-15 0,8 2 0,0-10 0,4 2 0,0-4 0,-7-3 0,6-1 0,-3-4 0,1 0 0,4-4 0,-6-8 0,-2-7 0,2-7 0,-6-2 0,3 2 0,-4 3 0,-4-2 0,-2 2 0,-3-4 0,0 0 0,0 0 0,-7 5 0,-3-3 0,-11 7 0,3-3 0,-8 3 0,9 5 0,-4 1 0,4 3 0,5 5 0,0 0 0,5 4 0,2 0 0,2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8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62 24575,'-44'27'0,"17"-5"0,-4 16 0,16 4 0,5-11 0,1 17 0,9-16 0,0 8 0,0-2 0,0-4 0,0-6 0,0-7 0,0 0 0,0-7 0,0 2 0,0-5 0,6-2 0,-1-1 0,10-1 0,-6-3 0,2 0 0,1 0 0,0-4 0,4 0 0,1 0 0,-1 0 0,1-4 0,-1-4 0,0-5 0,-3-4 0,3 0 0,-6-5 0,2 5 0,-7-10 0,-1 5 0,-4-6 0,0-5 0,0 4 0,0-9 0,0 0 0,-5-3 0,0 3 0,-8 2 0,2 8 0,-5 2 0,3 4 0,-3 6 0,-1 3 0,1 1 0,3 7 0,2-2 0,3 6 0,4-2 0,1 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5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6 280 24575,'-5'0'0,"10"0"0,32 0 0,7 0 0,24 0 0,2 0 0,18 0-1002,-37 0 1,4 0 1001,30 0 0,4 0 0,-20 0 0,2 0 0,-5 0 0,4 0 0,-3 0-1172,15 0 1,-1 0 1171,15 0 0,7 0-964,-10 0 1,5 0-1,-5 0 964,1 0 0,1 0 0,2 0 0,8 0 0,-11 0 0,-11 0 0,-3 0-602,-8 0 0,4 0 0,-2 0 602,27-4 0,-4 0-78,-8 4 1,-2-1 77,-1-6 0,-2 0 0,-3-1 0,-3 0 0,-7 0 0,-2 0 566,1-3 0,-3 0-566,23 4 0,2 1 0,-28 1 2710,13 4-2710,-8-5 2389,-13 6-2389,3 0 2166,-18 0-2166,0-4 801,-3 3-801,-3-7 0,4 2 0,-4 1 0,3-4 0,-4 3 0,6-4 0,0 0 0,6 0 0,-5 4 0,12-4 0,-12 5 0,11-1 0,-10-3 0,4 8 0,-6-4 0,-1 1 0,-4 3 0,3-4 0,-9 5 0,9 0 0,-9 0 0,4 0 0,0 0 0,-4 0 0,9 0 0,-4 0 0,6 0 0,0 0 0,-6 0 0,4 0 0,-3 0 0,-1 0 0,4 0 0,-9 0 0,4 0 0,0 0 0,-4 0 0,4 0 0,-6-4 0,0 3 0,-4-7 0,-2 3 0,-4 1 0,-4-3 0,-2 6 0,-3-6 0,-1 6 0,1-2 0,-4-1 0,2 4 0,-2-7 0,0 6 0,-1-2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8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4 24575,'-17'63'0,"8"-11"0,-9 0 0,10-18 0,7 3 0,-3-9 0,4-1 0,0-1 0,0-8 0,0 3 0,0-8 0,0 2 0,0-3 0,3-3 0,10 7 0,1-14 0,7 10 0,-4-8 0,-4 1 0,2-1 0,2-4 0,0 0 0,0 0 0,-2 0 0,-6 0 0,6 0 0,-2-4 0,3-5 0,-3-4 0,3-7 0,-6-3 0,2-3 0,-2-7 0,-1 4 0,1-10 0,-5 11 0,-1-5 0,-4 5 0,0 1 0,0 4 0,0 1 0,-3 10 0,-1-4 0,-8 7 0,-1-6 0,1 6 0,-4-3 0,8 4 0,-4 3 0,4-1 0,1 5 0,-1-3 0,1 4 0,0 0 0,-1 0 0,1 0 0,-1 0 0,4 0 0,1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29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 1 24575,'-15'19'0,"-3"-1"0,5 4 0,-1 6 0,0 0 0,5 5 0,4-1 0,0 2 0,5 4 0,0-4 0,0-1 0,0-2 0,0-3 0,0 4 0,0-10 0,0 4 0,0-12 0,0 2 0,0-8 0,4-4 0,9-1 0,0-3 0,13 0 0,-3 0 0,5-13 0,1-4 0,-4-12 0,4 0 0,-4-6 0,1-1 0,5-7 0,-10 3 0,0 4 0,-7 3 0,-5 6 0,-4 0 0,-1 0 0,-4 5 0,0 5 0,0 1 0,-8 8 0,-5-1 0,-9 5 0,-5 4 0,-6 0 0,4 0 0,2 0 0,0 0 0,10 4 0,3-3 0,6 3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30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24575,'0'8'0,"0"32"0,0 7 0,0 47 0,0-12 0,-1-30 0,2 2 0,6 10 0,-1-3 0,-2 21 0,4-29 0,2-3 0,1 7 0,1 15 0,4-22 0,-6-3 0,-5-25 0,3-8 0,-8-3 0,4-10 0,-4 2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31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345 1 24575,'-15'4'0,"-6"14"0,-8 13 0,-3 16 0,-6 9 0,4 3 0,0-7 0,4-2 0,4-14 0,0 0 0,1 4 0,11-20 0,1 1 0,9-13 0,1-1 0,6-3 0,10-1 0,9-3 0,6 0 0,8 0 0,-2 0 0,4 0 0,2 5 0,-8 4 0,1 1 0,-10 7 0,-2-8 0,-4 3 0,-5-4 0,-1 0 0,-3 0 0,-1-4 0,1-1 0,-4-3 0,-1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33.5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728 2805 24575,'-7'4'0,"-3"-1"0,2-3 0,-7 0 0,7 0 0,-8 0 0,4 0 0,-5-3 0,-5-12 0,3-8 0,-13-33 0,4-8 0,0 9 0,0-3 0,10 9 0,-2-4-612,-7-5 0,-6-6 0,6 4 612,9 0 0,0 0 0,-8-2 0,-4-5 0,2 3 0,3-8 0,3 2 0,-3-9 0,0-1 0,-3-5 0,4 0 0,12 11 0,1 2 0,-3 13 0,1 2 0,6-3 0,2 3 0,-1-17 0,-4-10 0,9 14 0,-4 21 0,5 13 0,0 11 0,0 8 1836,0 5-1836,0 1 0,4 7 0,8 1 0,6 3 0,24 0 0,0 0 0,26 0 0,11 0 0,-16 0 0,3 0-1063,-6-3 0,3-1 1063,25 1 0,8-3 0,-26 0 0,1-2 0,3-1 0,5 1 0,3-1 0,2-2-580,-9 1 1,4-2 0,-1 0 0,-1 1 579,16-2 0,-2 1 0,-3-1-946,-8 0 0,-3-2 1,0 0 945,4 2 0,0 0 0,0-2 0,4-4 0,0-2 0,-2 2 0,-14 3 0,-2 1 0,5-1 0,5-2 0,7-2 0,-2 1 0,-10 2-722,2 0 1,-1 1 721,5-2 0,7-2 0,-6 2 0,0-2 0,-4 1 0,12-1 0,-3 1 349,-24 4 0,-3 1-349,8 1 0,-3 1 0,23-8 710,-24 10 1,0-1-711,23-7 0,8 12 2983,-39 1-2983,7 5 2070,-21 0-2070,-1 0 1007,-15 0-1007,-7 0 544,-4 0-544,-5 0 0,1 0 0,-1 0 0,1 0 0,-1 6 0,-3 8 0,4 17 0,-3 4 0,11 22 0,5 2 0,5 27-424,9 6 424,-12-22 0,1 1-726,-3-14 0,1 1 726,10 26 0,0 1 0,-6-14 0,0 1 0,-3-8 0,0 4 0,-1-4 0,6 11 0,-2-1 0,5 24 0,-2-5 0,-12-44 0,-1-1 0,5 18 0,-1-1-157,4 11 157,5 3 0,-13-24 0,-1-15 390,-6-9-390,-4-12 1470,-1 1-1470,-4-12 173,0 3-173,0-3 0,0-1 0,0 5 0,0-4 0,0 4 0,-7-5 0,-7 1 0,-4 1 0,-7-1 0,-3 1 0,-14 5 0,-6-3 0,-26 4 0,-6-3 0,28-5 0,-5-1-990,-24-2 1,-5-1 989,-2 1 0,-3-2 0,12-1 0,-3-1 0,-1-1 0,1 1 0,1 0 0,1 0-1096,10 2 1,2 0 0,-2 1 1095,-17 0 0,-3 0 0,5 1 0,-9 3 0,0 1 0,9-2 0,-4-1 0,2 2 0,12 0 0,3 1 0,0 1-285,0-1 0,0 1 0,1-1 285,-26 5 0,2-1 0,14 0 0,2-2 0,-1-2 0,4-1 0,23-1 0,0 1-251,-21-1 1,4 1 250,4 4 691,-1-4 0,0-1-691,12 5 3291,-44 1-3291,32-2 0,1 1 1103,0 0-1103,12 4 711,8-4-711,-6 1 134,13-8-134,1-4 0,-1 0 0,6 0 0,1 0 0,0 0 0,5 0 0,-6 0 0,6 4 0,5 0 0,1 1 0,4 2 0,1-2 0,-1-1 0,5 3 0,-3-2 0,2 3 0,1-1 0,-4 1 0,4 0 0,0 0 0,-4 0 0,8-1 0,-8 1 0,7 0 0,-6 0 0,6 0 0,-6 0 0,7-1 0,-7 1 0,2 0 0,-3 0 0,0 0 0,-1-4 0,1 0 0,-1-4 0,1 3 0,4-2 0,0 3 0,1-4 0,3 0 0,-7 3 0,10-2 0,-2 3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36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0 811 24575,'37'-88'0,"0"1"0,0-1 0,-1 1 0,1-1 0,9-14 0,3-4 0,-10 16 0,-26 36 0,-23 41 0,-4 6 0,-12 7 0,-1 4 0,8 9 0,-9 28 0,16-3 0,-9 31 0,10-5 0,-1 24 0,5-20 0,2 14 0,5-29 0,4 2 0,12 1 0,15-15 0,1-4 0,11-12 0,-10-12 0,6-3 0,-8-5 0,2-1 0,-6-4 0,-1-4 0,-7-9 0,-2-11 0,-8-21 0,1 3 0,-4-8 0,-2 11 0,-4 0 0,0 5 0,0 8 0,0 9 0,0 5 0,-3 8 0,-1 0 0,-10 28 0,9 4 0,-5 18 0,5 20 0,4-26 0,-4 27 0,5-25 0,0 0 0,0-2 0,3-14 0,10-7 0,2-3 0,15-11 0,-11-1 0,16-4 0,-12 0 0,15-9 0,-15-1 0,9-8 0,-18-3 0,7 2 0,-12-1 0,0-2 0,-6-1 0,-3-8 0,0 3 0,0-15 0,-13 11 0,-10-24 0,-7 27 0,-11-16 0,11 20 0,-4 0 0,0 5 0,6 12 0,0 3 0,7 5 0,4 0 0,5 0 0,0 12 0,7-1 0,1 15 0,4-9 0,0 5 0,0-10 0,18 1 0,8-5 0,14-2 0,17-2 0,-20-8 0,21-12 0,-23-8 0,12-9 0,-12-1 0,0 4 0,-12 6 0,-5 7 0,-7 5 0,-3 8 0,-1 1 0,1 3 0,-4 9 0,-1 11 0,-3 22 0,0 0 0,0 7 0,0-6 0,0-2 0,4 2 0,6-8 0,3-7 0,5-10 0,-2-7 0,1-6 0,-1-2 0,4-3 0,-6-7 0,2-7 0,-6-14 0,-1-7 0,1-5 0,-5 2 0,0 4 0,-5 8 0,0 4 0,0 6 0,0 3 0,0 1 0,0 11 0,4 23 0,6 0 0,9 19 0,6-12 0,5 1 0,4-5 0,-5-6 0,9-4 0,-10-7 0,0-2 0,-6-2 0,-6-4 0,1-16 0,-7 0 0,-2-21 0,-8 2 0,0-3 0,0-1 0,0 1 0,-4 4 0,-1 6 0,-3 8 0,0 7 0,3 1 0,-1 5 0,14 2 0,9 2 0,15 3 0,14 0 0,-5 0 0,5 0 0,-6 0 0,-10 0 0,1 0 0,-17 0 0,6 0 0,-12 0 0,4-7 0,-8-7 0,0 3 0,-4-1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0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0 693 24575,'0'15'0,"0"0"0,0 1 0,0-4 0,14 10 0,-4-16 0,27 12 0,-17-17 0,21 3 0,-17-4 0,14-4 0,-9-1 0,4-13 0,-10-1 0,-1-9 0,-8-3 0,-1 3 0,-4 1 0,-4 2 0,-1 3 0,-4 0 0,0 0 0,0 6 0,-4 3 0,0 2 0,-12 7 0,-2 0 0,-1 4 0,-1 0 0,2 14 0,-2 16 0,0 2 0,6 16 0,9-10 0,0 8 0,5-1 0,0-1 0,0-10 0,4-8 0,4-5 0,10-7 0,4-6 0,5-4 0,4-4 0,-7-4 0,2-15 0,-2-8 0,-7-13 0,6 0 0,-8 6 0,4-3 0,-5 9 0,3 0 0,-4 3 0,0 11 0,3-2 0,-3 11 0,-1 2 0,4 3 0,-8 0 0,8 0 0,-3 16 0,1 5 0,-1 18 0,-3-1 0,0 1 0,-5-1 0,3-9 0,-7-2 0,2-14 0,-3-2 0,0-3 0,0-7 0,0-10 0,0-15 0,0-4 0,0-10 0,4 10 0,-3 0 0,6 4 0,-2 6 0,3 2 0,3 0 0,-2 11 0,6-2 0,-2 7 0,3 0 0,-3 0 0,2 0 0,-6 0 0,3 12 0,-1 2 0,-1 14 0,3-2 0,0 1 0,-3-4 0,7 3 0,-8-8 0,7 3 0,-7-9 0,2 0 0,-3-5 0,3 1 0,-2-4 0,6 0 0,-6-4 0,7 0 0,-8 0 0,8 0 0,-7-12 0,3 1 0,1-19 0,-3-6 0,-1-10 0,-4-1 0,-5-20 0,0 6 0,0-33 0,0 25 0,0-15 0,0 25 0,0-2 0,0 10 0,-3 11 0,-2 7 0,-4 12 0,0 0 0,1 11 0,4 0 0,-3 9 0,3-2 0,0 6 0,1 15 0,3 8 0,0 20 0,0 11 0,0-7 0,0 11 0,0-6 0,4-2 0,7 7 0,4-15 0,10 0 0,1-4 0,-1-1 0,0 1 0,-5-1 0,0-1 0,-5-4 0,2-3 0,-7-10 0,2-1 0,-4-9 0,0 0 0,0-5 0,-1-3 0,1 0 0,-1-4 0,0 0 0,1 0 0,-4-12 0,3-4 0,-6-17 0,3-1 0,-4-1 0,0-3 0,0 9 0,0-9 0,0 9 0,0 1 0,0 7 0,0 5 0,0 3 0,0-3 0,0 7 0,0-2 0,0-1 0,4 4 0,4-8 0,9 7 0,5-7 0,11 5 0,-4-2 0,4 7 0,-6-2 0,-4 7 0,-2-3 0,-8 4 0,-2 0 0,-7 10 0,0 5 0,-4 14 0,0 5 0,0 4 0,0 0 0,0-4 0,0-3 0,0-9 0,0-1 0,0-9 0,0 0 0,0-5 0,3 1 0,5-4 0,5-1 0,8-3 0,2 0 0,5-13 0,-5 2 0,6-17 0,-8 9 0,4-8 0,-9 9 0,-3 1 0,-6 6 0,-2 3 0,1 7 0,-1 10 0,2 1 0,1 10 0,4-12 0,1 4 0,3-4 0,5-3 0,-3-2 0,-1-3 0,-1 0 0,-8 0 0,4 0 0,-5 0 0,-3-3 0,-4-1 0,-13-4 0,-5 0 0,-5 2 0,-3-2 0,8 7 0,-4-7 0,6 4 0,3-4 0,5-8 0,4 2 0,4-11 0,0 2 0,0-8 0,0 2 0,8-2 0,9-3 0,6 9 0,7-9 0,-3 14 0,1 1 0,-5 6 0,3 4 0,-8 4 0,8 1 0,-8 4 0,3 0 0,-8 0 0,3 0 0,-4 4 0,1 0 0,3 13 0,-6 1 0,7 19 0,-1 4 0,-1 4 0,11 24 0,-14-24 0,9 30 0,-10-26 0,5 12 0,-5-19 0,4-3 0,-7-16 0,-3-6 0,-1-5 0,-4-5 0,0-12 0,0-26 0,-4-4 0,-11-28 0,-2 21 0,-4-20 0,1 5 0,7-5 0,-3 1 0,10 7 0,1 6 0,5 2 0,0 12 0,0 1 0,0 6 0,0 6 0,3 3 0,5 6 0,10 4 0,-1 3 0,4 1 0,-8 4 0,-2 0 0,-3 0 0,-4 12 0,-1-1 0,-3 14 0,0-7 0,-4 2 0,-1-3 0,-7-4 0,3-2 0,1-3 0,1 0 0,16-4 0,2-1 0,9-3 0,6 0 0,-3 0 0,-1 0 0,4 0 0,-8-4 0,3-4 0,-4-1 0,-4-11 0,8-4 0,-10 0 0,7-7 0,-10 8 0,1 1 0,0-5 0,-4 14 0,-1-4 0,-4 10 0,3 3 0,-2 3 0,2 14 0,-3 5 0,0 10 0,0-1 0,0-4 0,0-2 0,0-9 0,3-1 0,2-6 0,2-2 0,5-3 0,-4 0 0,4 0 0,-5-4 0,1 0 0,-1-3 0,1-5 0,-1 7 0,1-6 0,0 11 0,-4-7 0,2 6 0,-2-2 0,3 3 0,4 11 0,3 4 0,5 23 0,6-1 0,11 33 0,0-10 0,11 25 0,-3-4-410,-18-35 0,-2 1 410,15 30-97,0 3 97,-15-19 0,1-2 0,-8-7 0,-2-6 0,-10-14 0,-1-3 815,-8-4-815,-9-11 102,-11 3-102,-9-8 0,-6-4 0,0-1 0,5-4 0,6 0 0,7-3 0,8-6 0,1-8 0,7-6 0,1-5 0,4 1 0,0 0 0,0-5 0,7 8 0,7-3 0,5 5 0,2 7 0,-4-2 0,-1 9 0,1 0 0,-4 3 0,-2 1 0,-3 4 0,-4 0 0,-1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1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24575,'84'8'0,"-13"1"0,-70 8 0,2 4 0,-3-4 0,0 9 0,0-8 0,0-1 0,0-1 0,0-8 0,0 4 0,0-5 0,0 1 0,-3-4 0,-1 3 0,-7-3 0,2 0 0,-7 4 0,8-7 0,-8 6 0,11-6 0,-3 3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2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0 235 24575,'23'0'0,"13"-14"0,12 0 0,11-17 0,24 6 0,-5-8 0,-30 19 0,0 2 0,25-7 0,13-3 0,-26 19 0,3-16 0,-8 16 0,-24-5 0,2 4 0,-12-1 0,-11 0 0,3 1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4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24575,'0'81'0,"0"0"0,0-28 0,0-1 0,0 21 0,0-2 0,0 7 0,0 4 0,0 6 0,0-22 0,0 17 0,0-28 0,0 2 0,0-8 0,0-26 0,0 4 0,0-15 0,3-4 0,10-5 0,6-3 0,13-5 0,-3-4 0,10-2 0,-7-2 0,2 3 0,-3 1 0,-9 4 0,-1 1 0,-9 4 0,0-3 0,-5 2 0,1-3 0,-4 4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7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4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24575,'0'82'0,"0"8"0,0-9 0,0 2 0,0-10 0,0 3 0,0-21 0,0 21 0,0-24 0,0-4 0,0-15 0,0-15 0,0-5 0,0-9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5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8 24575,'-15'-4'0,"3"1"0,-3 3 0,2 0 0,1 0 0,-3 0 0,6 7 0,-3 7 0,3 17 0,4-1 0,0 25 0,5-28 0,0 37 0,0-31 0,0 14 0,0-8 0,0-11 0,0 0 0,0-6 0,8-9 0,1-2 0,3-3 0,3-3 0,-2-2 0,3-3 0,-3 0 0,-2 0 0,-4 0 0,1 0 0,-4-6 0,-1-3 0,-3-7 0,0-5 0,0 3 0,0-8 0,0 4 0,0-5 0,0 0 0,4 5 0,1 0 0,6 6 0,2 3 0,4 1 0,-1 7 0,1 1 0,-5 4 0,-1 0 0,-3 0 0,0 12 0,1 9 0,1 19 0,-5 0 0,5 12 0,-9-13 0,4 7 0,-5-16 0,0 1 0,0-17 0,0 2 0,0-12 0,0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6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24575,'0'82'0,"0"-1"0,0 5 0,0-5 0,0-6 0,0-24 0,0 12 0,0-17 0,0-17 0,0-6 0,0-11 0,0-17 0,0-2 0,0-11 0,0-4 0,0-1 0,0-10 0,0 5 0,0-6 0,0 7 0,0 4 0,0 2 0,0 4 0,0 0 0,0 5 0,0 0 0,8 0 0,1 3 0,8-3 0,4-1 0,-4 0 0,10-1 0,-5-2 0,-4 7 0,3-8 0,-13 8 0,4-2 0,-5 3 0,1-3 0,0-2 0,-3-4 0,-2 0 0,-3 1 0,0-1 0,0 0 0,0 0 0,0 5 0,0-4 0,-3 11 0,-1-6 0,-4 10 0,0-3 0,1 4 0,0 0 0,3 18 0,1 11 0,3 25 0,0 8 0,0 15 0,0-12 0,0 10 0,0-13 0,0 4 0,0-11 0,3-13 0,2-9 0,0-15 0,3-2 0,-8-12 0,4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6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51 24575,'23'0'0,"7"0"0,4-4 0,12-2 0,-4-5 0,8 1 0,-10 0 0,-2 5 0,-5 0 0,-14 5 0,1 0 0,-11 0 0,-1 0 0,-5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7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24575,'0'71'0,"0"-1"0,0-14 0,0-5 0,0 21 0,0-25 0,0 1 0,0-8 0,0-8 0,4-13 0,-3-7 0,2-9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8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24575,'1'85'0,"0"0"0,0 1 0,0-1 0,0 6 0,0 0 0,0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48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24575,'4'6'0,"-1"2"0,-3 7 0,0-3 0,0 0 0,0-8 0,0-1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53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1726 24575,'0'-16'0,"0"-30"0,5-8 0,7-32 0,6 21 0,0 11 0,0 0 0,-2 2 0,3 3 0,0 1 0,-6 4 0,14-10 0,-3 8 0,0 16 0,0 3 0,1 10 0,-8 4 0,18 0 0,-15 5 0,21-2 0,-2 1 0,-2 3 0,17 1 0,-19 1 0,15 3 0,-3-4 0,4 0 0,0 4 0,2-13 0,-8 7 0,1-8 0,-6 5 0,0-5 0,9-1 0,-5-9 0,8-7 0,-3-8 0,2-5 0,9-8 0,-4-3 0,-8 2 0,7-12 0,-16 15 0,14-13 0,-9 9 0,-6 6 0,0-1 0,-8 15 0,-1 5 0,-1 7 0,-6 6 0,3 3 0,3 1 0,0 4 0,5 4 0,-1-4 0,-3 8 0,8-3 0,-8-1 0,-3 4 0,0-7 0,-8 7 0,-1-3 0,-5 1 0,-5 2 0,-3-2 0,0 3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54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24575,'43'0'0,"-3"0"0,24 0 0,-2 0 0,-9-5 0,8-1 0,-15-4 0,-7 4 0,-17 2 0,-5 4 0,-6 0 0,-3 0 0,-4 15 0,0 12 0,-10 32 0,-9 2 0,5-10 0,-2-1 0,-9 10 0,8-7 0,1 1 0,-7 14 0,0 16 0,2-16 0,12-35 0,0-10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54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0 573 24575,'0'-19'0,"0"-13"0,14 1 0,8-25 0,4 28 0,14-21 0,-3 16 0,18-10 0,-10 17 0,10 7 0,-19 19 0,19 0 0,-18 0 0,11 0 0,-20 0 0,27 10 0,-27-4 0,21 17 0,-5-6 0,-4 3 0,16-9 0,-16-2 0,6-8 0,1 3 0,1-4 0,4 0 0,3-5 0,-2-9 0,2-9 0,-5-8 0,-5-1 0,9-7 0,-4 5 0,0-4 0,1 11 0,-8-4 0,1 15 0,-8-8 0,-4 14 0,-17 1 0,-4 5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8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24575,'40'-10'0,"-7"3"0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55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24575,'-6'0'0,"13"0"0,23 0 0,5 0 0,11 0 0,0 0 0,19 0 0,-19 0 0,15 0 0,-33 0 0,0 0 0,-12 0 0,-8 6 0,-4 8 0,-13 22 0,-2-5 0,-15 30 0,4-17 0,-6 17 0,11 0 0,-2-17 0,7 7 0,-1-22 0,4-5 0,4-11 0,2-10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5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2 290 24575,'-1'4'0,"6"-8"0,36-30 0,-6 10 0,39-37 0,-7 22 0,-26 10 0,2 1 0,42-11 0,-18 13 0,9 16 0,-1 10 0,-7 0 0,31 0 0,-36 0 0,5 4 0,15 15 0,-30 8 0,13 0 0,-9 13 0,-9-6 0,-3-4 0,6 10 0,-10-23 0,-8 4 0,10-7 0,-19-5 0,14 1 0,-9-5 0,9 0 0,12-5 0,0-5 0,23-6 0,-17-1 0,40-11 0,-41 10 0,37-11 0,-43 12 0,4-3 0,-13 9 0,-21 2 0,-7 4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5:5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24575,'72'10'0,"-1"0"0,20 5 0,-21 0 0,-56-5 0,2-9 0,-12 10 0,0 2 0,-4 5 0,0 13 0,-15 4 0,-3 13 0,-18 5 0,4-11 0,-4 3 0,5-3 0,4-4 0,-1 1 0,10-21 0,0-1 0,10-13 0,5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3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24575,'0'39'0,"0"13"0,0 11 0,6 26-1735,8 9 1735,-7-48 0,0 0 0,5 7 0,1 0 0,7 40 0,-2-6 0,6 2 0,-5-14 528,0-7-528,2-3 294,-9-27-294,2-4 0,-5-16 0,-5-5 886,0-6-886,-4-3 0,0-4 0,0-1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3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0 255 24575,'63'-53'0,"5"-1"0,-31 32 0,11-11 0,-12 7 0,-1 2 0,-13 6 0,-5 5 0,-2 5 0,-7 5 0,1 3 0,-6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4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24575,'0'95'0,"0"0"0,0-8 0,0-18 0,0-47 0,0-1 0,0-9 0,3 0 0,-2-5 0,5-3 0,-2-1 0,0-3 0,0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5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181 1 24575,'-42'0'0,"8"0"0,-9 0 0,16 0 0,18 0 0,-2 0 0,4 0 0,2 3 0,2 5 0,3 4 0,0 5 0,0 8 0,0-1 0,0 13 0,0-5 0,0 8 0,0-2 0,0-4 0,0-1 0,0-7 0,0-4 0,0 4 0,0-13 0,0 8 0,0-9 0,0 1 0,0 2 0,0-7 0,0 3 0,0-3 0,0 0 0,0-1 0,0 1 0,0-1 0,3-3 0,1-1 0,4-3 0,3 0 0,2 0 0,8 0 0,1 0 0,10-4 0,-4-2 0,4-3 0,-5 4 0,-5-2 0,-1 6 0,-8-3 0,-5 4 0,-5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5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 24575,'0'-14'0,"12"1"0,-2 3 0,16 4 0,-4 3 0,0 3 0,-1 0 0,-12 0 0,-2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6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0 388 24575,'0'46'0,"0"-16"0,0-60 0,0-4 0,0-21 0,0 11 0,0-17 0,0 19 0,0-4 0,0 8 0,4 9 0,1-2 0,3 14 0,0-1 0,0 7 0,-1 7 0,1 0 0,-1 4 0,1 0 0,-1 8 0,1 6 0,2 14 0,-1 1 0,0 7 0,4-7 0,2 7 0,4-7 0,-1 4 0,0-10 0,4-1 0,-8-5 0,6-4 0,-11-1 0,2-5 0,-3 1 0,-1-1 0,-3-3 0,0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6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71 24575,'15'-4'0,"-6"-1"0,24-8 0,-7 7 0,3-10 0,-2 10 0,-6-3 0,-4 5 0,-5 1 0,0 2 0,-5-2 0,0 3 0,1 0 0,-4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42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24575,'76'1'0,"0"0"0,1 0 0,-1 0 0,5 0 0,1 0 0,-1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8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24575,'23'0'0,"-3"0"0,-13 0 0,1 0 0,-1 0 0,1 0 0,-1 0 0,0 0 0,0 0 0,1 0 0,-4 0 0,-1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7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1 177 24575,'27'-12'0,"5"-7"0,1 3 0,16-13 0,-18 17 0,23-17 0,-18 17 0,5-8 0,-3 11 0,-14 3 0,3-2 0,-15 7 0,-4-3 0,-5 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07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24575,'28'84'0,"0"0"0,-9-18 0,2-4 0,4-12 0,-1-6 0,3 9 0,-2-12 0,-8-6 0,-2-5 0,-7-9 0,-8-9 0,7-1 0,-6-7 0,2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0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1 24575,'-4'3'0,"1"22"0,-2 8 0,-7 27 0,-6 3 0,1-7 0,-5 10 0,6-13 0,-7 15 0,3-15 0,3 0 0,2-14 0,6-9 0,3-3 0,3-14 0,3-2 0,0-3 0,0-1 0,0 1 0,3-4 0,5-1 0,9-3 0,11 0 0,1 0 0,16 0 0,-10 0 0,12 0 0,-1 0 0,-5 0 0,5 0 0,-8 0 0,-4 0 0,-8 0 0,-4 0 0,-9 0 0,-2 0 0,-3 0 0,-4-3 0,-1-1 0,-10-8 0,-7-1 0,-14-14 0,-2 2 0,-5-15 0,4 3 0,-1-7 0,6 4 0,-5-2 0,11 9 0,0 3 0,7 4 0,4 12 0,1-7 0,0 13 0,4-4 0,0 1 0,4 2 0,0-3 0,0 1 0,0-6 0,0 7 0,0-2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1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42 399 24575,'-8'71'0,"1"1"0,-1 0 0,-3 36 0,3-18 0,8-38 0,0 3 0,0-22 0,0-10 0,0 3 0,4-8 0,4-1 0,5-1 0,4-10 0,-1 1 0,-3-4 0,3-2 0,-4 3 0,5-4 0,0 0 0,-1-4 0,8-21 0,-4-3 0,12-31 0,-9 3 0,-1-1 0,8-34 0,-16 41 0,-1-8 0,0 0 0,-3 8 0,-6-8 0,-1-1 0,2 4 0,-5-39 0,0 39 0,0-6 0,0 13 0,0 8 0,-4 11 0,-4 11 0,-1 7 0,-7 6 0,3 2 0,-8 3 0,2 12 0,-4 9 0,-2 14 0,3 12 0,-5 2 0,7-2 0,3-1 0,-2 0 0,7-4 0,-2-2 0,8-3 0,-2-14 0,7 2 0,-2-8 0,-1-4 0,3-2 0,-2-3 0,3-1 0,0-2 0,0-2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1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24575,'68'32'0,"-1"-1"0,1 1 0,13 6 0,0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2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357 0 24575,'0'9'0,"0"3"0,-11 34 0,-2 12 0,-11 14 0,0 13 0,4-24 0,1 1-760,8-14 0,-1 2 760,-11 28 0,-1 2 0,12-24 0,1-1 0,-6 14 0,-1-2 0,-2 21-3,4-37 1,2-3 2,0 10 0,-9 13 0,12-11 0,5-22 0,-3-5 282,8-21 0,-2-3 1,3-6-1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3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24575,'23'-8'0,"1"4"0,-1 0 0,9 4 0,-8 0 0,14 0 0,-9 0 0,-1 0 0,-7 0 0,-8 0 0,-2 0 0,-7 12 0,-1 8 0,-3 9 0,0 16 0,0-15 0,0 15 0,0-5 0,-7-9 0,-3 7 0,-7-20 0,3 4 0,2-10 0,4 0 0,4-5 0,-3 1 0,9-10 0,3 0 0,8-9 0,3 3 0,6-1 0,-5 4 0,4 1 0,1 4 0,-9 0 0,7 0 0,-11 3 0,4 16 0,-5 6 0,-2 15 0,-2 0 0,-4 0 0,0 6 0,0-5 0,0 5 0,0-6 0,-8-2 0,2 1 0,-11-11 0,3 4 0,0-14 0,-2 3 0,7-8 0,-6-2 0,2-3 0,-3 0 0,3-3 0,1-1 0,5-4 0,-1 0 0,0 0 0,-7-4 0,-4-10 0,4 7 0,2-6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4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1 24575,'-15'3'0,"7"8"0,-14 19 0,18-1 0,-15 26 0,18-22 0,-4 21 0,5-20 0,0 6 0,0-6 0,0-6 0,0-7 0,-4 1 0,11-9 0,6 0 0,6-9 0,17-4 0,-12 0 0,9 0 0,0-4 0,-9-5 0,8-11 0,-12-8 0,-5-2 0,-2 2 0,-8 2 0,-1 4 0,0-5 0,-4 0 0,-4 4 0,-5-3 0,-10 2 0,-5 0 0,-4 1 0,6 6 0,-4-1 0,4 5 0,-1 0 0,5 4 0,3 5 0,6 0 0,-2 4 0,7 0 0,0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4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64 24575,'-19'47'0,"0"0"0,-9 31 0,19-41 0,8-4 0,-3 0 0,4 0 0,0-10 0,0-2 0,0 1 0,0-5 0,0 1 0,4-3 0,9-9 0,5 8 0,15-12 0,-6 6 0,2-8 0,2 0 0,-11 0 0,10 0 0,-7-4 0,3-6 0,-3-8 0,6-12 0,-9 0 0,0-10 0,-2 12 0,-7-11 0,2 10 0,-4-4 0,-4 0 0,0 4 0,-5-4 0,0 6 0,0-1 0,-8 6 0,-6-1 0,-8 6 0,-5-1 0,0 9 0,0-4 0,-1 12 0,1-3 0,0 4 0,4 0 0,-3 0 0,8 0 0,-4 4 0,5 1 0,8-1 0,2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5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24575,'0'39'0,"0"8"0,0 26 0,0 6 0,0-13 0,0 8 0,5-17 0,-4 5 0,9-1 0,-8-14 0,10-7 0,-10-2 0,9-15 0,-10 4 0,3-14 0,-4 2 0,0-6 0,0 2 0,0-4 0,0-2 0,0-2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38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24575,'30'-6'0,"-1"2"0,-21 4 0,0 0 0,-4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6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324 1 24575,'-21'13'0,"0"14"0,-8 4 0,-7 10 0,10-4 0,-10 2 0,5 7 0,4-5 0,2-5 0,6-3 0,5-10 0,1-2 0,4 0 0,4-7 0,-2 3 0,6-10 0,-2 0 0,9-3 0,8-1 0,13-3 0,2 0 0,4 0 0,-1 0 0,3 0 0,-2 0 0,0 0 0,-7 0 0,2 0 0,-10 0 0,3 0 0,-9 0 0,1 0 0,-2 4 0,-3-4 0,-1 4 0,1-4 0,-1 0 0,1 0 0,-4 0 0,-1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17.1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24575,'11'0'0,"11"0"0,7 0 0,32 6 0,-13-5 0,6 8 0,3-3 0,-20 4 0,4-1 0,3-3 0,-21-2 0,0-4 0,-12 0 0,-7 0 0,-1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20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4399 69 24575,'0'43'0,"0"-3"0,0 36 0,0-4 0,0 17 0,5-2-1121,5-34 0,0-1 1121,6 39 0,11 1 0,1 4 0,-14-29 0,0 1-965,5 4 1,2 7 0,0-3 964,4 19 0,0-2 0,-8-23 0,0 2 0,1-1 0,1-3 0,1-1 0,-1-1 0,-2 0 0,-1 0 0,0-2-216,3 21 1,0-1 215,4-2 0,-2-4-335,-10-16 0,0-3 335,5 3 0,1-4 0,2 24 668,0 5-668,-2-17 2561,-6-15-2561,-1-15 1851,-1-8-1851,0-9 908,-1-7-908,-4 0 248,0-7-248,-4 2 0,0-4 0,0 1 0,0-1 0,0 0 0,-12 1 0,1 0 0,-27 6 0,-3 2 0,-20 0 0,-22 7 0,-6-4-397,29-5 1,-4 0 396,-16 1 0,-5-2-844,18-4 1,-2-1 0,1 0 843,-25 3 0,-1 0 0,16-5 0,-3 0 0,2-1 0,-18 0 0,-2-2 0,4 3 0,-7-1 0,7 0 0,25-2 0,4-1 0,-3 1 0,-22 2 0,-5 2 0,3-1 0,13-1 0,2 0 0,1 1 0,8 1 0,1 0 0,-2 1 0,-15 0 0,-4 0 0,8 2 0,2 4 0,3 2-561,-11-1 0,2 0 561,18-1 0,3 0 0,-2-1 0,1 1 0,3-2 0,2 1-20,12 0 0,-1-1 20,-23 1 0,3 0 0,5 8 0,0-5 0,1 0 0,7 6 644,-33 7-644,34-8 2453,-1-1-2453,-4-3 1336,17-4-1336,2-3 52,11-1-52,7-4 0,7-1 0,4-4 0,5 0 0,0 0 0,-1 0 0,1-11 0,-1-9 0,-2-22 0,5-1 0,-9-22 0,7 21 0,-14-34 0,9 12 0,-10-25 0,2-4 0,-8 2 0,14 36 0,0 0 0,-1 5 0,1 2 0,-6-42 0,2 31 0,0 3 0,3 1 0,-3-9 0,0-1 0,-1-6 0,9 17 0,1-2 0,-9-29 0,7 3 0,4 13 0,2-2 0,0 10 0,4-6 0,-4 8 0,0 12 0,4 3 0,-3 9 0,0-2 0,-1 7 0,0-1 0,-3 8 0,3-3 0,0-2 0,-3 1 0,7-6 0,-8 1 0,8-3 0,-3 3 0,4 8 0,0 5 0,0 5 0,0 3 0,0 2 0,3 7 0,9-7 0,6 9 0,24-6 0,7 3 0,20-6 0,17-2 0,-23-2 0,3-1-484,-11 3 1,4-2 483,8-1 0,8-3 0,-7 2 0,-2-2 0,0 0 0,0 1 0,4-2 0,-2 1 0,14-1 0,-1 0 0,3-7 0,2-1 0,5 3 0,0 1 0,-8-3 0,-1 0 0,-2 3 0,0 1 0,-1-1 0,-2 1 0,-17 5 0,1 1 0,20-8 0,-2 3 0,11-1 0,-21 4 0,0-1 0,-18 8 0,-4 0 0,38-14 0,7 2 0,-30 3 0,4 9 0,-5-10 0,-6 11 0,-8-4 967,-4 5-967,-9 5 0,-2-4 0,-10 8 0,3-7 0,-7 7 0,7-7 0,-7 3 0,3-3 0,-5 0 0,1 3 0,3-2 0,-2 2 0,2-3 0,-4-1 0,5 1 0,-3-1 0,7 1 0,-3-1 0,5 0 0,-1 0 0,7-5 0,-6 0 0,10-5 0,-9 5 0,9-4 0,-9 8 0,10-4 0,-10 5 0,4-1 0,-10 5 0,-1-2 0,-1 6 0,-2-3 0,2 0 0,-4 3 0,1-6 0,-1 6 0,0-3 0,1 1 0,-1 2 0,1-7 0,-1 7 0,0-6 0,1 6 0,-1-3 0,-4 1 0,-1 2 0,-3-6 0,3 3 0,-2 0 0,2-4 0,-3 4 0,-1-3 0,0 3 0,1-3 0,-1 3 0,1 0 0,-1-3 0,1 6 0,-1-2 0,0 0 0,1 2 0,-1-3 0,-3 7 0,-1 1 0,-3 8 0,0-4 0,0 0 0,0-5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42.3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24575,'75'0'0,"0"0"0,-19 0 0,-1 0 0,21 0 0,-1 0-692,-22 0 1,-2 0 691,46 0 0,-44 0 0,0 0 0,0 0 0,-1 0 0,46 6 0,-46-1 0,-1 3 0,38 11 0,8 6 0,-10 5 0,-13-6 0,9 5 0,-19-1 148,-17-10 0,0 0-148,8 11 266,26 9-266,-37-11 0,16 6 0,-10 4 699,-8-5-699,-1 5 122,-8-1-122,4 3 0,-11-3 0,4 5 0,-10-12 0,5 11 0,-6-11 0,-4 9 0,3-4 0,-7 6 0,8 0 0,-8 6 0,8-5 0,-8 5 0,4 1 0,0-6 0,-4 5 0,3-6 0,0-6 0,-4 3 0,4-9 0,-6-1 0,1-1 0,0-3 0,0-1 0,0 0 0,-1-6 0,0 1 0,0 0 0,-3-5 0,-1 0 0,-1-5 0,-2 1 0,2-1 0,-3-3 0,0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44.04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0 154 24575,'15'0'0,"1"0"0,-4 0 0,4 0 0,-4 0 0,5 0 0,0 0 0,-1 0 0,0-4 0,1 7 0,-1 1 0,-3 5 0,3 3 0,-3 5 0,0-7 0,3 10 0,-7-11 0,2 6 0,-3-6 0,0 6 0,4-6 0,-6 3 0,8-4 0,-8 0 0,5 0 0,-3-1 0,-1 1 0,1-1 0,-1-2 0,0-2 0,0-3 0,0 0 0,0-4 0,1-9 0,1-5 0,0-10 0,0-5 0,1 4 0,-1-9 0,1 9 0,-1-4 0,0 6 0,0 4 0,-1 5 0,1 3 0,-5 6 0,0-3 0,-4 5 0,3 2 0,-2-1 0,-4 5 0,-11 2 0,-8 8 0,-9 5 0,3 5 0,-9-5 0,2 4 0,-4-7 0,-1 3 0,0-4 0,5-4 0,2 2 0,6-7 0,4 3 0,-3-4 0,12 0 0,-6 0 0,11 0 0,-3 0 0,17 0 0,1-3 0,17-2 0,0-4 0,3 0 0,7-1 0,0 1 0,2-1 0,3 0 0,-9 5 0,3-3 0,-5 7 0,-5-7 0,-1 7 0,-4-2 0,-5 3 0,0 0 0,-5 0 0,1 0 0,-1 0 0,-3 3 0,-1 5 0,-6 4 0,-6 5 0,4-1 0,-7 1 0,8-4 0,0-2 0,0-3 0,4-1 0,3-3 0,1 0 0,3-4 0,1 0 0,-1 0 0,-3 0 0,0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49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1524 24575,'0'-11'0,"4"-6"0,6-17 0,12-25 0,6-6 0,-10 19 0,1-2 0,18-42 0,-18 40 0,-1 1 0,13-32 0,-2-4 0,-8 24 0,-3-8 0,-3 18 0,-9 7 0,-2 15 0,-4 4 0,0 12 0,-7 5 0,-3 4 0,-6 4 0,-6 0 0,5 0 0,-5 13 0,4 2 0,-1 21 0,4 0 0,6 7 0,-1 17 0,8 1 0,-3 16 0,5 3 0,0-7 0,18 21 0,-5-31 0,6-8 0,4-3 0,5-1 0,-7-6 0,0 1 0,11 5 0,-4 7 0,-4-17 0,-9-4 0,-3-15 0,-3-5 0,-2-6 0,1-3 0,-4-1 0,-1-6 0,-3-11 0,5-13 0,-4-18 0,8-16 0,-3 7 0,4-12 0,0 17 0,0-2 0,0 3 0,-1 15 0,0 2 0,-1 15 0,0 4 0,-1 4 0,1 4 0,-1 0 0,4 0 0,-2 8 0,3 6 0,1 8 0,-3 6 0,3-1 0,0-4 0,-4-2 0,3-8 0,-4-2 0,-1-3 0,1-4 0,-1-1 0,1-3 0,-1-3 0,1-14 0,1-3 0,0-17 0,-4 9 0,0-5 0,-1 6 0,-3 4 0,2 3 0,-3 7 0,3 5 0,1 4 0,4 16 0,0 3 0,2 17 0,8-2 0,3 4 0,9-4 0,3-1 0,-3-8 0,21-8 0,-19-8 0,33-5 0,-28-13 0,26-18 0,-17-22 0,-9 0 0,0-9 0,-18 7 0,2 0 0,-5 0 0,-10 9 0,-1 11 0,-5 8 0,0 9 0,-11 10 0,-8 5 0,-3 3 0,-4 0 0,9 8 0,0 5 0,1 4 0,6 8 0,3-2 0,7 4 0,0 1 0,0-1 0,13 5 0,9-1 0,9 3 0,15-2 0,-7 4 0,7 0 0,-9 7 0,-2-2 0,-9-2 0,-5 2 0,-12-8 0,-5 5 0,-4 3 0,-4-6 0,-16 7 0,-16-18 0,-2-3 0,-9-11 0,14-6 0,8-4 0,-1-18 0,20-10 0,-2-35 0,8-9 0,1 22 0,4-4 0,13-15 0,5-1-720,-8 12 1,3 0 719,20-26 0,2 3 0,-5-6 0,3 10 0,0 1 0,-4 2 0,-5 10 0,1-1-161,11-26 161,-14 13 0,-11 29 0,-4 0 0,-6-19 0,0 7 0,-6-7 0,0 39 1426,-13-6-1426,-2 13 174,-24 12-174,5 2 0,-2 8 0,4 19 0,7 10 0,-3 20 0,2 5 0,9 16 0,6-18 0,6 16 0,5-20 0,0 6 0,0 0 0,14-5 0,3-7 0,15-1 0,-2-9 0,-4 2 0,-4-10 0,-5-3 0,-5-9 0,0 0 0,-4-5 0,-1 1 0,1-4 0,-1-8 0,-3-19 0,4-7 0,-7-14 0,8-2 0,-8 10 0,8-2 0,-4 10 0,0 10 0,2 2 0,-3 12 0,4 0 0,-1 4 0,5 12 0,1 3 0,6 23 0,0-2 0,2 13 0,-2-14 0,0 2 0,-2-15 0,-7-8 0,-3-6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49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 24575,'-4'-3'0,"1"3"0,3-3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54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1054 24575,'0'11'0,"0"3"0,0-6 0,4 1 0,12-6 0,-1-3 0,15 0 0,4 0 0,-8-4 0,22-15 0,-27-1 0,12-19 0,-8 3 0,-9 2 0,-1-6 0,-7 17 0,-7-8 0,2 18 0,-3-3 0,-3 12 0,-1 1 0,-7 3 0,-2 0 0,-8 0 0,7 3 0,-8 15 0,12 8 0,0 23 0,6-7 0,4 13 0,0-10 0,0 2 0,4-9 0,5-5 0,4-14 0,10-2 0,-2-12 0,6-1 0,0-12 0,1-16 0,-8-7 0,8-19 0,-7 5 0,6-8 0,-3 8 0,-5 9 0,-5 4 0,2 18 0,-7-2 0,6 8 0,-6 3 0,6 2 0,-6 3 0,2 0 0,-3 12 0,5 7 0,-3 15 0,4 4 0,-5-5 0,-4 0 0,-1-11 0,-4-1 0,0-8 0,0-15 0,0-9 0,0-9 0,0-5 0,0 11 0,0-6 0,0 12 0,0-4 0,0 4 0,3 4 0,2-3 0,2 7 0,1-4 0,-1 4 0,5 0 0,0 0 0,5 0 0,-1 0 0,5 0 0,-3 8 0,9 7 0,-8 8 0,8 5 0,-8-5 0,2-2 0,-5-5 0,-3-3 0,2-2 0,-6-3 0,2 0 0,-3-4 0,-1-1 0,0-3 0,-3-7 0,-1-13 0,-3-19 0,0-17 0,0-3 0,0-9 0,0-2 0,-8 8 0,1-6 0,-8 17 0,5 9 0,0 2 0,2 18 0,3 5 0,-2 5 0,6 11 0,-3 11 0,4 14 0,0 10 0,0 15 0,5-7 0,6 13 0,4-13 0,7 10 0,3-9 0,3 5 0,2-7 0,1-5 0,-1-2 0,0-4 0,-2-5 0,-4-3 0,-3-8 0,-5-2 0,-3-4 0,-2-1 0,-3-2 0,-1-2 0,0-3 0,-3-3 0,0-10 0,-4-5 0,0-8 0,0-2 0,0-5 0,0 5 0,0-10 0,0 10 0,0-5 0,0 10 0,0-2 0,0 7 0,4-7 0,0 7 0,9-4 0,-1 6 0,5 3 0,-1-2 0,1 5 0,-1 2 0,0 4 0,-3 4 0,2 0 0,-7 0 0,0 4 0,-5 9 0,-3 0 0,0 13 0,0-9 0,0-1 0,0 0 0,0-8 0,0 8 0,0-8 0,0 3 0,4-3 0,0-4 0,7-1 0,2-3 0,7 0 0,2 0 0,5 0 0,0 0 0,-5 0 0,0-7 0,-6 1 0,1-9 0,-5 2 0,0-8 0,-7 3 0,-1-3 0,-4 9 0,0 0 0,0 5 0,0-1 0,0 10 0,0 8 0,0 12 0,4 5 0,4-5 0,10 0 0,4-9 0,6 1 0,-1-5 0,0-4 0,-5-1 0,-2-4 0,-7 0 0,-1-4 0,-5-3 0,-3-6 0,0 1 0,-4-4 0,0 7 0,0-2 0,-12 2 0,1 1 0,-14-1 0,7 1 0,-3-1 0,5 1 0,-1 0 0,4 3 0,5-2 0,1-2 0,6 1 0,-3-13 0,4 7 0,0-12 0,4 4 0,10-6 0,1 6 0,12-5 0,-5 8 0,5 1 0,-4 5 0,3 8 0,-9 2 0,4 3 0,-8 0 0,3 0 0,-7 12 0,3 9 0,-2 13 0,-1 4 0,1 1 0,0-1 0,-1-3 0,1-2 0,-1-6 0,0-4 0,-1-6 0,-4-6 0,3-3 0,-6-1 0,2 1 0,0-4 0,-2 2 0,2-2 0,-3 3 0,4 1 0,-4 3 0,4 2 0,-1 3 0,-2 1 0,6-1 0,-2-3 0,3 2 0,-4-6 0,0 2 0,-1-3 0,-2-1 0,5-3 0,-5-7 0,2-16 0,-7-9 0,-2-25 0,-10-6 0,3-19 0,-2 16 0,2-19 0,8 22 0,-1-14 0,6 4 0,0 10 0,0 5 0,0 13 0,0 9 0,0 9 0,0 3 0,0 7 0,3 5 0,2 5 0,2 3 0,0 0 0,1 0 0,0 7 0,4 7 0,-2 9 0,3 4 0,-8-5 0,-1 4 0,-4-4 0,0 1 0,0 3 0,0-4 0,0 5 0,-4-1 0,-1-3 0,-7-2 0,6-4 0,-5-5 0,7-1 0,0-3 0,1-1 0,6-3 0,1-1 0,3-3 0,0 0 0,1-3 0,4-10 0,-3-11 0,7 7 0,7-9 0,8-2 0,13-13 0,-11-4 0,4-8 0,-11 12 0,-3-7 0,-4 4 0,-10 10 0,-4 2 0,0 10 0,-5 0 0,0 10 0,0 0 0,-4 8 0,0 1 0,0 21 0,1 4 0,3 24 0,0-2 0,0 3 0,0-3 0,4-10 0,4-6 0,14-10 0,-3-10 0,11-4 0,-8-4 0,2-17 0,-3 0 0,-2-16 0,-5 6 0,0-1 0,-6 1 0,-3 5 0,-1 1 0,-4 8 0,0 2 0,0 3 0,0 1 0,3 3 0,2 18 0,9 15 0,2 22 0,6 10 0,-1-8 0,12 29 0,-15-35 0,21 44 0,-20-33 0,10 12 0,-12-12 0,-2-4 0,-5-9 0,0-5 0,-5-7 0,-1-7 0,-4-3 0,0-3 0,-12-7 0,-3 0 0,-13-8 0,1-1 0,0-4 0,0 0 0,5 0 0,1-7 0,7-11 0,6-6 0,4-26 0,4 9 0,0-26 0,15 7 0,8-7 0,10 15 0,17-7 0,-11 16 0,12-10 0,-9 12 0,-6 10 0,-7 7 0,-8 11 0,-12 5 0,-2 4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6:55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1 189 24575,'8'0'0,"10"0"0,15-8 0,6-2 0,5-10 0,1 4 0,8-4 0,-2 4 0,-4-5 0,-8 6 0,-6 5 0,-15 3 0,2 6 0,-11-3 0,2 4 0,-4-6 0,1-7 0,-4 3 0,0-2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0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24575,'10'0'0,"1"0"0,5 0 0,5 12 0,-8-6 0,4 19 0,-9 0 0,14 31 0,-5 6 0,-7-13 0,-1 4 0,12 41 0,-19-36 0,-1-1 0,11 20 0,-11-22 0,-2-1 0,1 12 0,0 28 0,0-13 0,0-14 0,5 1 0,1-3 0,5-1 0,-1-12 0,9 11 0,-3-32 0,14 23 0,0-12 0,13 2 0,5-3 0,15-9 0,0-4 0,17 0 0,1-10 0,-8 3 0,12-8 0,-3 14 0,-14-13 0,9 18 0,-29-10 0,1 11 0,-6 4 0,2 15 0,-21-7 0,4 25 0,-18-20 0,2 36 0,0-11 0,0 5 0,0 12 0,-1-11 0,7 16 0,1-1 0,3-29 0,7 17 0,-2-33 0,14 34 0,6-23 0,-7-1 0,17-10 0,-19-13 0,28 7 0,-26-13 0,17 5 0,-22-17 0,1 5 0,-4-6 0,-9-2 0,-2 1 0,-4-6 0,-5 0 0,-1-4 0,-3-1 0,-4-3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0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31 24575,'96'-11'0,"0"1"0,-4 0 0,-30 13 0,-62 18 0,0 12 0,0 8 0,0 21 0,0 2 0,0 21 0,0-6-656,0 8 656,0-35 0,0 1 0,0 46 0,0-42 0,0 1 0,0-4 0,0-2 0,0 37 0,0 5 0,6-7 0,0-6 0,7 13 0,-2-23 0,1 6 0,-1-14 0,1 4 0,-6-4 0,4-1 0,-4-1 0,4-7 656,-4 0-656,3-7 0,-3 6 0,0-12 0,3 5 0,-4-12 0,1 5 0,2-11 0,-3 1 0,0-3 0,2-8 0,-6 8 0,3-4 0,-4 1 0,0 9 0,0-13 0,0 18 0,0-18 0,0 13 0,0-9 0,0 4 0,0-4 0,0-2 0,0-8 0,0 2 0,0-2 0,0 4 0,0-5 0,0 4 0,0-4 0,0 1 0,0-2 0,0-3 0,0 0 0,0-1 0,0 1 0,0-1 0,-4 0 0,0 0 0,-7 1 0,-2 0 0,-9 1 0,0 0 0,-6 0 0,-11 0 0,3 1 0,-16 6 0,4-5 0,-6 5 0,0-1 0,6-3 0,8 3 0,7-6 0,10-4 0,1 3 0,10-7 0,0 2 0,5-3 0,2 0 0,2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3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685 1 24575,'0'27'0,"0"0"0,0 1 0,0 3 0,0 16 0,0 7 0,-6 24 0,5-20 0,-10 26 0,10-44 0,-4 43 0,5-37 0,0 16 0,0-10 0,0-12 0,0 5 0,0-12 0,0 0 0,0-14 0,0 1 0,0-12 0,0 4 0,-4-8 0,0-1 0,-7-3 0,-1-3 0,-10-6 0,-12-11 0,-2-1 0,-23-11 0,12 7 0,-7 1 0,5 1 0,1 7 0,-6-6 0,7 5 0,7-1 0,7 12 0,7-6 0,7 11 0,-1-7 0,11 7 0,-2-2 0,3 3 0,4-3 0,-2 2 0,5-6 0,-2 3 0,3 0 0,0 1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4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24 24575,'-5'-12'0,"5"4"0,13 5 0,20 7 0,10 7 0,14 10 0,2 11 0,-1 15 0,11 7 0,-13 15 0,-1 14 0,-31-33 0,-5 3 0,-4 0 0,-2 2-677,1 11 0,-2 0 677,-7-6 0,-3 0 0,2 4 0,-2-2 0,-2 30 0,0-21 0,0 0-421,5 15 421,-5-25 0,2 0 0,14 24 0,8 3 0,9 3 0,-10-42 0,2-1 0,25 32 0,-19-41 0,4 0 0,4 1 0,2 0-475,4 2 0,2 0 475,1-4 0,-1 0 0,0 3 0,-2 0 0,-2-5 0,0 2 0,1 11 0,-2 2 0,-7-8 0,-1 3 0,2 13 0,-2 1 0,-10-9 0,-2 1 0,0 9 0,-3 2 0,-5-4 0,-3 0 0,0 4 0,-2 0 0,-1 1 0,-2-1 476,0-7 1,1-2-477,10 36 0,-7-28 0,2-1 0,16 13 0,-10-15 0,4-1 0,26 14 0,-9-27 0,5-1 0,-5-10 0,3 0 0,15 13 0,3-1 0,-8-12 0,-1-1 0,8 9 0,0 3-480,0-1 0,-2 1 480,-1 1 0,-2 3 0,-1 5 0,-3 2 0,-8-6 0,-4 0-273,-8-7 1,-4 1 272,2 4 0,-3 0 0,1 26 0,-7-26 0,0-1 0,5 32 920,-6-8-920,-2-13 294,-7-17-294,-3-9 1434,1-11-1434,-6-8 157,3-2 0,-4-6 0,0-2 1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5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1 400 24575,'2'0'0,"12"0"0,8 0 0,15 0 0,4 0 0,15 0 0,-16 0 0,13 0 0,-29 0 0,4 0 0,-11 0 0,-1 0 0,-8 0 0,4 0 0,-5 0 0,0 0 0,0 0 0,0 0 0,1 0 0,-1 0 0,1-7 0,0-6 0,-3-10 0,-2-9 0,-3-3 0,5-11 0,-4 6 0,4-6 0,-5 13 0,0 0 0,0 6 0,0 8 0,0 3 0,0 8 0,0 1 0,0-1 0,0 4 0,0 1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6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24575,'24'0'0,"17"0"0,7 0 0,19 0 0,-23 0 0,29 20 0,-42-3 0,52 36 0,-51-6 0,27 13 0,-36 21 0,-2-7 0,-16-14 0,-2 1 0,2 32 0,-4-29 0,-2 2 0,1-11 0,0-2-682,0-4 1,0 3 681,0 31 0,0-3 0,0-7 0,2 17 0,3 1-720,7-13 720,2-14 0,5 0 0,25 21 0,-13-42 0,3-2 0,5-1 0,2-1 0,3 3 0,2-2-604,7 4 0,1-1 604,-3 0 0,-1-1 0,-8-8 0,-1 0 0,0 0 0,-1 1 0,27 36 0,-11-19 0,1 20 0,-19-5 0,-8 8 191,-14-24 1,-2 3-192,-3-1 0,-3 0 0,-3 4 0,-3 1 0,2 4 0,-1 1 0,-3 0 0,0-2 0,2-10 0,1-1 0,0 6 0,1 0 0,8 33 0,0-27 0,3 1 0,1-14 0,1-2 0,5 8 0,3-2 0,31 21 0,8 3 0,5-8 0,-29-29 0,-1-3 0,22 14 280,12 15-280,-18-17 0,10 6 0,-10 3 0,-5-11 0,-4 9 1253,-14-18-1253,0 8 0,-14-17 0,-3 4 916,-2-11-916,-4 0 459,-5-10-459,0 0 0,-4-5 0,3 1 0,-2-4 0,3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7.3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8 389 24575,'-7'-4'0,"10"1"0,8 3 0,11 0 0,4 0 0,7 0 0,-5 4 0,10 6 0,-4 0 0,6 9 0,3-4 0,-7 9 0,13-3 0,-23-1 0,7-3 0,-17-11 0,-4 4 0,0-9 0,-4 5 0,-4-8 0,-1-19 0,-3-19 0,0-10 0,0-16 0,0 10 0,0-14 0,5 7 0,0 9 0,5 13 0,-1 13 0,-4 6 0,2 10 0,-2 0 0,-1 8 0,-1 1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8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9 670 24575,'2'0'0,"9"0"0,10 0 0,6 0 0,-4 0 0,3 0 0,-4-8 0,23-14 0,-18 2 0,13-20 0,-21 4 0,9-26 0,-14 16 0,2-42 0,-16 40 0,0-23 0,0 25 0,-9-10 0,-6 26 0,-11-18 0,-5 33 0,-5-5 0,-2 11 0,-2 4 0,6 5 0,1 0 0,5 18 0,12-2 0,-1 28 0,15 8 0,-2 11 0,4 16 0,0 0 0,0 17 0,11 1 0,2-32 0,1 1-609,0-14 1,1 0 608,9 24 0,-1-3 0,3 6 0,-6-20 0,-1 1 0,7 23 0,3-4 0,-10-3 0,-5-31 0,-5-10 0,-1-12 0,-3-12 0,-2-17 1217,-3-17-1217,5-18 0,1-27 0,5 16 0,1-22 0,-2 25 0,5-9 0,1 11 0,7 13 0,-4 2 0,3 17 0,-5 2 0,-1 10 0,1 3 0,-1 0 0,1 0 0,0 11 0,-4 4 0,0 23 0,2 13 0,-4-7 0,4 17 0,0-19 0,-3 5 0,3-1 0,-5-6 0,-1-6 0,1-6 0,-2-10 0,-4-10 0,0-5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09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1 389 24575,'89'-4'0,"-35"0"0,5 4 0,-25 15 0,-2 7 0,0 25 0,-11 9 0,-15 26 0,-1-6 0,-5-3 0,0 12 0,0-31 0,0 20 0,0-21 0,0-18 0,-4 3 0,-1-21 0,-3 0 0,4-5 0,-7-8 0,15-7 0,3-12 0,29-15 0,-3-2 0,25-16 0,-25 15 0,19-9 0,-15 6 0,11-12 0,-15 10 0,2-12 0,-11 0 0,-7 12 0,4-46 0,-16 42 0,1-56 0,-6 37 0,0-11 0,-4 9 0,-8 8 0,-4 2 0,-5 0 0,2 24 0,1 2 0,5 10 0,2 5 0,3 4 0,4 4 0,1 4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6.3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456 8 24575,'-6'-4'0,"-3"1"0,-6 3 0,-7 0 0,0 4 0,-6 5 0,1 5 0,-2 9 0,0 2 0,0 0 0,5-2 0,-3 0 0,8 0 0,-4 5 0,4-1 0,2-4 0,-2 3 0,6-3 0,-1 4 0,5 1 0,0-6 0,0 4 0,0-3 0,4 0 0,-7 3 0,10-4 0,-6 6 0,8-6 0,0 5 0,0-5 0,0 6 0,0-1 0,0 0 0,0 1 0,0-1 0,0 0 0,0 1 0,0-1 0,0 1 0,0-1 0,0 0 0,0 1 0,0-1 0,0 0 0,0-4 0,0 3 0,0-8 0,0 3 0,7-4 0,-2-4 0,7 2 0,-4-6 0,4 3 0,-4-5 0,4 1 0,-5-4 0,5 0 0,-3-4 0,2 0 0,-3 0 0,3 0 0,-2 0 0,6 0 0,-6 0 0,7 0 0,-4 0 0,5 0 0,-4-8 0,3 3 0,-4-11 0,5 7 0,0-7 0,-4 3 0,2 0 0,-5-3 0,5 3 0,-6 0 0,3-3 0,-4 3 0,1-3 0,3-6 0,-2 0 0,3-1 0,-4-9 0,0 2 0,1-4 0,-1 1 0,1 6 0,-2 4 0,-3 1 0,-1 10 0,-4 0 0,0 4 0,0 1 0,0-1 0,-7 0 0,-2 4 0,-7 1 0,-6 3 0,4 0 0,-8 0 0,3 0 0,-4 0 0,0 0 0,4 3 0,-4 6 0,10 1 0,-5 6 0,5-3 0,0 0 0,1 3 0,-1-7 0,4 7 0,-2-4 0,6 1 0,-3 3 0,0-4 0,7 1 0,-6-2 0,6 1 0,-3-4 0,4 4 0,-3-4 0,6-1 0,-6 1 0,3-1 0,0 1 0,-3-1 0,6 1 0,-5-1 0,5-3 0,-2-1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27.1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24575,'0'52'0,"0"-9"0,0 50 0,0-10 0,0-22 0,0 3-1254,0-5 1,0 2 1253,0 7 0,0-1 0,0-6 0,0-3 585,0 27-585,0 7 0,0-34 0,0 19 463,0-23-463,4-1 0,1-25 0,0-2 1283,-1-9-1283,-4-5 44,0-1 0,0-7 0,0-1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27.5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7 24575,'78'-2'0,"0"0"0,-9 0 0,-11 1 0,-19 1 0,-11 0 0,5 0 0,-10 0 0,-2 0 0,-4 0 0,4 0 0,-7 0 0,-1 0 0,-10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3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8 283 24575,'-4'6'0,"1"-1"0,3 14 0,8 0 0,1 4 0,14 4 0,1-3 0,19 13 0,-16-15 0,18 8 0,-20-10 0,14 1 0,-9 2 0,3-4 0,-1-4 0,-8-2 0,14-4 0,-14-4 0,4-1 0,-2-4 0,-3 0 0,4 0 0,0 0 0,-4 0 0,9-8 0,10-10 0,3-9 0,24-14 0,-16 0 0,19-8 0,-19 8 0,11-5 0,-5 4 0,-1 2 0,5 0 0,-14 7 0,3 6 0,-9 1 0,9 9 0,-10 3 0,10 8 0,-11 1 0,12 5 0,-6 0 0,7 0 0,0 0 0,0 0 0,0 0 0,-1 5 0,1 1 0,0 10 0,-6 0 0,4 5 0,-11-1 0,1 5 0,-8 0 0,-4 5 0,-5-1 0,3 1 0,-13-7 0,7-1 0,-12-1 0,2-3 0,-4 4 0,0-10 0,-3 4 0,-2-3 0,-3-1 0,0 0 0,0-5 0,0 1 0,0-1 0,0 1 0,0-1 0,0-19 0,0-7 0,0-20 0,0 5 0,0-11 0,0 15 0,5-15 0,0 11 0,14-2 0,-3 3 0,12 3 0,-3 1 0,4 4 0,5 1 0,-5 6 0,9 2 0,-4-2 0,12 7 0,-4-4 0,10 9 0,-11-3 0,12 8 0,-12-3 0,5 4 0,0 0 0,-4 0 0,4 0 0,7 0 0,-16 0 0,28 0 0,-7 0 0,-5 8 0,35 5 0,-46 3 0,33 6 0,-21-5 0,8 5 0,0 1 0,-1-1 0,-8-5 0,-6 2 0,6-7 0,-12 2 0,11-3 0,-10-1 0,10 0 0,-11 0 0,11 1 0,-11-6 0,5 0 0,-6-5 0,-1 0 0,1 0 0,0 0 0,-6-4 0,-1-5 0,-10-9 0,12-19 0,-18 6 0,5 2 0,-18 17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28.0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24575,'3'84'0,"0"0"0,1 0 0,-1-1 0,0 1 0,0 0 0,1-3 0,-1-1 0,0 1 0,0 0 0,0-1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32.3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47 220 24575,'0'-26'0,"0"-4"0,4 8 0,12-13 0,-1 11 0,9-9 0,3 18 0,-7-6 0,12 15 0,-10-2 0,1 8 0,-2 0 0,-8 0 0,3 12 0,-10 15 0,2 15 0,-8 19 0,0 9 0,0 18 0,0 0 0,-10-8 0,-3-5 0,-14-12 0,3-1 0,-2-13 0,6-10 0,2-12 0,-5-7 0,5-3 0,-4-12 0,5-2 0,1-3 0,3 0 0,-3-7 0,7-7 0,0-9 0,1-4 0,7-1 0,-3 1 0,4-1 0,0 5 0,0 2 0,0 4 0,0 4 0,0-2 0,3 9 0,2-4 0,11 9 0,-2-3 0,12 4 0,-4 0 0,6 0 0,5 0 0,-5 4 0,11 2 0,-5 8 0,0 1 0,5 0 0,-10 2 0,9-6 0,-9 6 0,9-6 0,-14 2 0,8-4 0,-10 0 0,1 0 0,-2 0 0,-8-1 0,-5-4 0,-4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33.3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196 9 24575,'-6'-9'0,"0"9"0,-15 26 0,3 19 0,-14 17 0,6 15 0,8-19 0,-3 16 0,13-10 0,-14 1 0,14 10 0,-1-19 0,9-2 0,0-8 0,0-12 0,0-5 0,0-8 0,0-4 0,0-5 0,3 0 0,5-8 0,10-1 0,4-3 0,1 0 0,3 0 0,2-5 0,1-4 0,4-5 0,-6-5 0,1 1 0,-6 0 0,4 4 0,-8-2 0,4-2 0,-5 0 0,2-14 0,-5 8 0,4-14 0,-7-3 0,4-7 0,-9-6 0,-1 0 0,-5-7 0,0 6 0,0 0 0,0 9 0,-4 12 0,-5 1 0,-5 10 0,-3 1 0,0 9 0,-5 5 0,4 4 0,-3 4 0,4 0 0,0 0 0,0 0 0,1 0 0,-1 4 0,4 4 0,-3 5 0,7 4 0,-7-4 0,10-5 0,-1-4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34.0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 24575,'-1'8'0,"11"-1"0,19-7 0,14 0 0,17 0 0,-4 0 0,19-11 0,-10 8 0,20-8 0,-21 11 0,11 0 0,-12 0 0,-1 0 0,-7 0 0,-9 0 0,-21 0 0,1 0 0,-17 0 0,2 0 0,-6 0 0,-2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34.8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24575,'0'21'0,"0"4"0,0 21 0,0 2 0,0 0 0,5 18 0,-4-14 0,10 16 0,-6-20 0,1 4 0,3-11 0,-8 0 0,7-13 0,-7-7 0,3-8 0,-1-2 0,-2-3 0,2 2 0,-3 7 0,0 4 0,0 7 0,0-6 0,0 4 0,0-8 0,0 4 0,0-6 0,0-3 0,0-2 0,0-3 0,0-7 0,0-16 0,0 7 0,0-9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00.8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489 5 24575,'-3'-4'0,"-1"4"0,-4 13 0,-9 2 0,6 6 0,-9-3 0,10 3 0,-11-2 0,10 7 0,-16-2 0,13-5 0,-10 8 0,11-13 0,0 7 0,1-4 0,6-4 0,-9-1 0,14-5 0,-10 1 0,10 0 0,-9-1 0,9 0 0,-9 0 0,6 1 0,-3-1 0,-1 1 0,0 3 0,0 2 0,0 0 0,-1 2 0,1-2 0,0-1 0,0 4 0,0-3 0,-1 3 0,1 6 0,-1-4 0,0 8 0,0-8 0,4 8 0,-2-4 0,2 1 0,-4 3 0,4-3 0,-3-1 0,7 5 0,-3-5 0,4 6 0,0-1 0,0 0 0,0 1 0,0-1 0,0 0 0,0 1 0,0-6 0,0 0 0,0-6 0,0 6 0,0-4 0,0-1 0,0-1 0,4-4 0,0 1 0,4 3 0,4-8 0,-3 8 0,3-7 0,-4 3 0,0-1 0,-1-2 0,1 2 0,0-3 0,-1-1 0,1 1 0,-1-1 0,-2 1 0,1 0 0,-2-1 0,4 0 0,-1-3 0,0 3 0,1-6 0,-1 2 0,1 0 0,-1-2 0,1 2 0,3-3 0,2 0 0,4 0 0,-1 0 0,1 0 0,0-4 0,-5 0 0,4-8 0,-8 3 0,8-6 0,-7 6 0,2-3 0,-3 5 0,0-5 0,-1-1 0,-2 1 0,2-4 0,-6-2 0,3 0 0,-4-8 0,0 3 0,0-4 0,0 4 0,0-3 0,0 8 0,0-8 0,0 12 0,-7-7 0,1 13 0,-9-4 0,2 3 0,-9 5 0,4 0 0,-8 4 0,-2 0 0,-1 0 0,-4 0 0,6 4 0,-6 6 0,4 4 0,0 5 0,3-1 0,8-5 0,0 3 0,7-7 0,3 3 0,0-5 0,4 1 0,-3-1 0,6 1 0,-6-4 0,6 3 0,-5-7 0,2 4 0,0-4 0,1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0.3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281 8 24575,'0'-7'0,"0"15"0,-14 11 0,5 22 0,-21 8 0,7 5 0,1-6 0,-17 27 0,25-34 0,-8 12 0,0 1 0,9-4 0,-18 43 0,19-31 0,0-11 0,1 21 0,10-20 0,-4 25 0,5-21 0,0 10 0,0-28 0,0 13 0,0-17 0,0-4 0,0 2 0,0-14 0,0 8 0,0-13 0,3 8 0,6-9 0,0 5 0,7-4 0,-3 3 0,-1-3 0,9 0 0,-11 3 0,16-6 0,-12 2 0,7-3 0,-4-5 0,0 0 0,4-4 0,-3 0 0,3 0 0,-4 0 0,-1 0 0,1 0 0,-4-7 0,-1 1 0,-4-10 0,0 4 0,0-5 0,0 0 0,1 1 0,-5-1 0,4 0 0,-7-4 0,2-2 0,-3-4 0,0-1 0,0-5 0,0 5 0,0-5 0,0 5 0,-3 5 0,-2 2 0,-7 4 0,-1 4 0,0 5 0,-7 4 0,6 4 0,-8 0 0,5 0 0,-4 0 0,3 0 0,-8 0 0,8 0 0,-4 0 0,9 3 0,-2 2 0,9 2 0,-4-2 0,5 2 0,-2-7 0,3 7 0,-2-6 0,5 2 0,-2-3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37.0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386 51 24575,'-3'-11'0,"-6"2"0,-9-7 0,0 10 0,-3-2 0,-1 8 0,-12 0 0,12 0 0,-33 5 0,39 8 0,-29 9 0,21 32 0,-2-13 0,2 25 0,4-18 0,8 13 0,1 1 0,6 1 0,5-2 0,0-8 0,0-11 0,4 3 0,11-15 0,5-1 0,14-5 0,-6-9 0,24 0 0,-8-10 0,23 0 0,-11-5 0,11-15 0,-7-17 0,3-11 0,-15-9 0,8 6 0,-21 3 0,8-2 0,-17 13 0,-3 4 0,-10 11 0,-4 4 0,-6 15 0,-3 9 0,0 14 0,0 7 0,0 3 0,0-1 0,0 4 0,0-9 0,5 10 0,13-14 0,3 3 0,18-13 0,-5-1 0,6-4 0,0-5 0,0 0 0,-1-5 0,1-5 0,-4-9 0,-2-7 0,-9-14 0,4 4 0,-12-8 0,6 4 0,-12-5 0,3 0 0,-8-6 0,-2-9 0,-4 6 0,0-10 0,0 11 0,-5-6 0,-10 5 0,-7 7 0,-8 11 0,1 11 0,-4 11 0,4 5 0,-4 4 0,0 0 0,5 0 0,-7 13 0,6 10 0,-3 14 0,5 11 0,0 1 0,6-1 0,0 4 0,1-11 0,3 5 0,7-24 0,6-4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38.4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146 187 24575,'0'7'0,"0"0"0,0 5 0,0-3 0,0 11 0,0-10 0,0 6 0,-3-9 0,-1-3 0,0-4 0,1-8 0,3-9 0,0-6 0,0 0 0,4-9 0,5 8 0,11-10 0,-1 11 0,9-5 0,-10 9 0,5 0 0,-6 7 0,-1 4 0,1 3 0,0 1 0,-5 4 0,4 0 0,-8 0 0,4 0 0,-4 13 0,1 2 0,0 18 0,-4 1 0,0 12 0,-5 2 0,0 5 0,0-5 0,0 4 0,0-4 0,-5-1 0,-5 0 0,-6-1 0,-11 8 0,-1-3 0,1-3 0,-9-7 0,9-5 0,-9 1 0,11-7 0,-3-6 0,10-11 0,-3-1 0,4-3 0,4-5 0,2 0 0,-1-4 0,3 0 0,-3-7 0,4-3 0,3-6 0,-2-6 0,6-1 0,-4 1 0,5-5 0,0 9 0,0-8 0,0 8 0,8-3 0,1 7 0,8 2 0,4 4 0,2 3 0,-1 1 0,5 4 0,-5 0 0,6 0 0,-1 0 0,7 14 0,-5-2 0,13 18 0,-12-5 0,12 7 0,1 6 0,-5-11 0,9 5 0,-19-14 0,5-3 0,-5-2 0,-1-4 0,-4 0 0,-2 0 0,-4-4 0,-1-2 0,-3-3 0,-1 0 0,-5 0 0,1 0 0,-1 0 0,1-3 0,-4-1 0,-1-4 0,-3-14 0,0-4 0,0 4 0,0 5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39.5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0 112 24575,'26'0'0,"15"0"0,8 0 0,27 0 0,-12 0 0,-10 0 0,4 0-1239,3 1 1,2-2 1238,20-5 0,7-2-1066,-8 1 0,4-1 0,0 1 1066,-7 0 0,0 1 0,2 0 0,16-3 0,4-1 0,-2 2 0,-8 4 0,-1 1 0,-4 0-778,-18-1 0,-3 1 0,2 0 778,17-1 0,3 1 0,-5 1 0,11 2 0,-2 0 0,-17 0 0,3 0 0,-2 0 0,25 0 0,-2 0-625,-10 0 0,-3 0 625,-8 0 0,-5 0 412,-19 0 0,-2 0-412,5 3 0,-3 0 0,21 4 0,21 0 0,-15-1 0,-10-6 3082,-9 0-3082,-8 0 2831,1 0-2831,3 0 2000,-14 0-2000,11 0 522,-18 0-522,10 0 0,-12 0 0,4 0 0,-9 0 0,4 0 0,-6 0 0,1 0 0,-6 0 0,5 0 0,-5 0 0,6 0 0,-1 0 0,0 0 0,-4 0 0,-2 0 0,-4 0 0,-4 0 0,2 0 0,-6 0 0,2 0 0,-3 0 0,-1 0 0,1 0 0,-1 0 0,1 0 0,-1 0 0,1 0 0,0 0 0,-4 0 0,-1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9 449 24575,'-5'96'0,"1"-4"0,4-73 0,0 5 0,0-32 0,0-11 0,0-25 0,0-27 0,0 5 0,0-13 0,0 11 0,11-2 0,-8 11 0,18-8 0,-10 26 0,1 5 0,0 9 0,-8 14 0,4 5 0,0 5 0,-1 3 0,1 0 0,-1 0 0,1 3 0,0 10 0,1 11 0,6 23 0,-4-4 0,5 16 0,-5-11 0,4 5 0,-3 1 0,8-1 0,-8-6 0,7-1 0,-8-6 0,3-6 0,-4-1 0,-1-10 0,-1-2 0,1-4 0,-1-4 0,-4-2 0,0-3 0,-4-1 0,0-3 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0.4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 24575,'2'-4'0,"20"1"0,8 3 0,29 5 0,-10 1 0,27 17 0,-19-5 0,5 10 0,-9-2 0,1 2 0,2 4 0,0 2 0,-3-2 0,-11-10 0,4 3 0,-16-11 0,-3 0 0,-11-2 0,1-4 0,-4 0 0,-2 0 0,-7-1 0,-7-3 0,-10 4 0,-21-3 0,-8 10 0,-12 2 0,-7 10 0,-9 3 0,-4 12 0,8-6 0,-5 12 0,18-8 0,-11 2 0,13 1 0,9-10 0,12-4 0,7-10 0,10-3 0,2-7 0,6 2 0,-2-6 0,6-2 0,-2-3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1.8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0 875 24575,'26'0'0,"-4"0"0,17 0 0,8 0 0,3-10 0,6-7 0,3-11 0,-8-5 0,17-1 0,-4-7 0,3-7 0,-6-7 0,-1-7 0,-24 12 0,8-6 0,-21 1 0,-1-7 0,-6 5 0,-10-9 0,-2 23 0,-4-10 0,0 23 0,-12 2 0,-9 10 0,-7 3 0,-5 5 0,-1 6 0,10 4 0,-7 0 0,8 0 0,0 8 0,1 6 0,3 20 0,3 15 0,0 14 0,9 14 0,2 2 0,5 8-595,0 8 595,0-6 0,6-37 0,0-1 0,2 24 0,15 8 0,-10-12 0,8-7 0,-9-2 0,3-16 0,-5-16 0,-1-3 0,-1-15 595,-4 0-595,-1-4 0,1-1 0,-3-6 0,2-6 0,-3-17 0,0-3 0,4-13 0,2 4 0,4-6 0,4 0 0,1 5 0,3 7 0,0 2 0,-1 12 0,0-3 0,0 8 0,0 5 0,-1-4 0,-3 7 0,-2-3 0,1 4 0,-3 0 0,2 0 0,-3 12 0,0-1 0,2 15 0,-1 2 0,0 1 0,0 4 0,0-6 0,0-4 0,0-2 0,-4-8 0,2-2 0,-7-3 0,4 0 0,-4-1 0,0-3 0,0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2.7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1 471 24575,'77'-5'0,"-1"1"0,-9-6 0,-16 13 0,-33 49 0,-13-17 0,-5 3 0,0-4 0,0 6 0,0 0 0,-5 0 0,-3-11 0,-3 3 0,-1-14 0,7-1 0,-6-5 0,9-4 0,-13-4 0,19-1 0,3-11 0,19 2 0,10-18 0,4 7 0,2-8 0,-3 9 0,1-3 0,-5 5 0,-3-6 0,-4 2 0,-6 4 0,-4-2 0,-2 6 0,-7-6 0,3 3 0,-3-8 0,0-2 0,-4-4 0,-1-1 0,-4-5 0,0-1 0,0-12 0,0 4 0,0-10 0,0 4 0,0 0 0,0 2 0,0 6 0,0 6 0,0 6 0,-4 6 0,3 5 0,-6 5 0,6 0 0,-6 8 0,3 0 0,-3 4 0,0 0 0,-5 0 0,7 0 0,-2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5.1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453 392 24575,'0'-30'0,"0"10"0,0-24 0,0 7 0,0-11 0,0-5 0,0 17 0,0-8 0,-4 15 0,3 5 0,-16 6 0,11 14 0,-15 0 0,-2 4 0,-1 8 0,-11 18 0,5 12 0,-12 33 0,5 2-782,-7 16 782,24-42 0,2 1 0,1 1 0,1 0 0,0 3 0,0 1 0,2 1 0,1-2 0,-1 31 0,-4 8 0,17-19-121,-5 7 121,6-8 0,0-11 0,0-12 0,9-7 0,6-7 776,8-15-776,6-1 127,-2-8-127,6-5 0,1-1 0,13-4 0,-11-14 0,11-3 0,-10-19 0,6-3 0,0 1 0,-5 2 0,-3 5 0,-14 6 0,0 6 0,-12 8 0,3 6 0,-18 2 0,-12 22 0,-11 10 0,-8 20 0,-3 14 0,4 0 0,-1 16-552,8 0 552,3 16 0,7-6 0,6-8 0,2-6 0,10-12 0,-4-1 0,5-1 0,0-13 0,0-8 0,0-12 552,12-10-552,3-5 0,12-8 0,12-1 0,-3-4 0,12-19 0,-12 1 0,-1-18 0,-4 0 0,-6 10 0,-6-2 0,-7 11 0,-3 0 0,-5 4 0,0 2 0,-4 3 0,-3 0 0,-10 0 0,-12-1 0,-3 4 0,-11 1 0,10-1 0,-4 4 0,10-3 0,2 4 0,12 0 0,1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6.2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24575,'0'6'0,"0"24"0,0 25 0,0 33 0,0-36 0,0 2-1194,0 13 0,0 4 1194,0 4 0,0 2 0,0 8 0,0 2-726,3-1 0,1 0 726,4 2 0,0-4 0,-3-23 0,0-2-247,5 7 1,0-3 246,-3 12-24,5 5 24,-1-11 1571,-5-27-1571,-1-12 2149,-5-14-2149,-3-12 606,-1-4-606,-8-13 31,-1-1-31,-2-17 0,-2 1 0,6-10 0,1 6 0,5 1 0,5 0 0,0 4 0,0-4 0,0 5 0,8 1 0,20-9 0,11 4 0,4 0 0,8 1 0,-9 5 0,12-2 0,-5-3 0,-2 9 0,-12-3 0,-2 10 0,-10-1 0,-2 2 0,-7-7 0,-2-2 0,-3-5 0,1-5 0,0-14 0,-4-3 0,-1-4 0,-5 1 0,0 6 0,0-14 0,0 5 0,0 1 0,0 9 0,0 12 0,-8 1 0,2 10 0,-7 6 0,1 5 0,4 4 0,-4 3 0,5 2 0,3 21 0,1 10 0,3 35 0,0 18 0,0 16-585,0-40 1,0 1 584,0 0 0,0 1 0,0 4 0,0 0 0,-1 0 0,2 0 0,1 0 0,2 1 0,-1 0 0,2-2-320,7 32 320,6-1 0,-6-31 0,4-5 0,-5-10 0,-2-19 0,-4-10 0,-2-10 0,-3-5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6.7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24575,'4'5'0,"-1"6"0,-3 32 0,0 1 0,0 31 0,0-34 0,0 31 0,0-33 0,0 22 0,0-19 0,0-3 0,0-17 0,0-8 0,0-6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7.6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16 24575,'54'-4'0,"1"-1"0,29-2 0,-50 11 0,-20 5 0,6 4 0,-14 8 0,5-3 0,-10 14 0,3-8 0,-4 14 0,0-9 0,0 10 0,-9-11 0,-1 5 0,-8-5 0,0-1 0,-1 0 0,2-4 0,-1-5 0,1-3 0,1-5 0,-1 2 0,-5-4 0,4 1 0,-3-1 0,8-3 0,-3-1 0,8-4 0,-1-7 0,9 3 0,13-12 0,6 7 0,14-5 0,-5 9 0,11-4 0,-5 8 0,6-4 0,-6 5 0,-1 0 0,0 0 0,-4 0 0,4 0 0,-11 4 0,4 5 0,-8 4 0,4 5 0,-5 3 0,-4-7 0,-1 6 0,-4-11 0,-3-1 0,-2-5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8.5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263 26 24575,'-6'-14'0,"-13"3"0,-6 30 0,-16 5 0,8 24 0,-12 10 0,14 5 0,-4 9 0,22-16 0,3 3 0,10-4 0,0-6 0,0 10 0,0-17 0,0-2 0,-4-1 0,16-10 0,-6 0 0,23-1 0,5-7 0,-2 2 0,18-6 0,-14 1 0,10-7 0,-6-1 0,-6-1 0,-1-4 0,0 0 0,-4-1 0,-1-4 0,-2 0 0,-3 0 0,4-4 0,-3-15 0,-1-2 0,3-31 0,-10 15 0,6-23 0,-12 6 0,1-2 0,-4-5 0,-3 14 0,-4-6 0,0 12 0,0-5 0,-8 11 0,-3-3 0,-12 8 0,-3-5 0,-4 5 0,1 5 0,5 3 0,-2 3 0,8 6 0,-4 0 0,6 5 0,-1 3 0,4 1 0,-3 4 0,11 0 0,-2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9.3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163 0 24575,'-29'93'0,"-1"0"0,1 0 0,1-4 0,2-2 0,10-18 0,16-13 0,0 0 0,0 3 0,0-23 0,-4 9 0,7-16 0,5 0 0,12-7 0,7-8 0,0 3 0,6-11 0,-9 6 0,13-11 0,-13 3 0,4-4 0,-1 0 0,-10 0 0,5 0 0,-1-4 0,-3-1 0,4-12 0,-5 2 0,0-6 0,-3-1 0,-1-6 0,-4-1 0,0-4 0,-4 6 0,-1-6 0,-4 4 0,0-4 0,0 10 0,-7 2 0,-7 7 0,-4-2 0,-9 10 0,9-1 0,-8 7 0,8 0 0,-8 0 0,8 0 0,-8 0 0,12 0 0,-7 4 0,9 4 0,-1 1 0,-3 6 0,7-6 0,-6 3 0,6-4 0,-3-1 0,5 1 0,2 0 0,-1-4 0,5-1 0,-3-3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3.4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1 895 24575,'0'-28'0,"0"-5"0,0 4 0,0-16 0,0-12 0,0 6 0,0-23 0,0 31 0,0-24 0,0-14 0,0 24 0,0-27 0,0 42 0,0-5 0,0 0 0,0 13 0,0 1 0,0 14 0,0 3 0,3 12 0,5 0 0,9 4 0,17 0 0,2 0 0,23 0 0,-3 0 0,21 0 0,11 6-553,-36-5 0,2 0 553,3 5 0,3 0-924,31-5 1,1-1 923,-22 3 0,1 0 0,-2-2 0,5-1 0,-3-1-1153,12 1 1,0 0 1152,-15 0 0,3 0 0,0 0 0,-4 0 0,-1 0 0,1 0 0,3 0 0,0 0 0,0 0 0,30 0 0,-2 0 0,-5 0 0,0 0 0,-1 0 0,0 0 0,-5 0 0,-2 0-454,-8 0 1,-2 0 453,-15 0 0,1 0 0,16 0 0,-2 0 0,24 0 114,-40 0 0,0 0-114,39 0 1316,-38 0-1316,26 0 0,-17 0 2401,-6 0-2401,-2-4 1157,-7 2-1157,-7-2 788,-1 4-788,-6 0 275,-6 0-275,-1-5 0,-10 4 0,3-3 0,-8 4 0,3 0 0,-8 0 0,2 0 0,-6 0 0,3 0 0,-5 0 0,1 0 0,3 0 0,-2 0 0,2 0 0,-3 0 0,-1 0 0,1 0 0,-1 0 0,5 0 0,-3 0 0,2 0 0,-3 0 0,-1 0 0,5 0 0,-4 0 0,8 0 0,-8 0 0,4 0 0,-4 0 0,-1 0 0,1 4 0,-1-3 0,0 5 0,-2-2 0,1 3 0,-5 0 0,2 4 0,-3 7 0,0 4 0,4 6 0,-3 11 0,3-3 0,-4 10 0,0-6 0,0-1 0,0-4 0,4-2 0,-3-11 0,3-4 0,-4-7 0,0-3 0,0-1 0,0-9 0,0-2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8 157 24575,'-4'-24'0,"1"4"0,3 8 0,7 7 0,2-6 0,12 6 0,2-8 0,-4 3 0,11-3 0,-10 4 0,13 4 0,-10-3 0,3 7 0,-8-7 0,13 7 0,-11-6 0,-1 6 0,-11-3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7.0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354 126 24575,'0'-15'0,"0"3"0,0-8 0,-8 6 0,-1-8 0,-1 6 0,-9 2 0,4 6 0,-13 4 0,1 4 0,-1 4 0,1 5 0,-2 10 0,-1 12 0,0 0 0,4 4 0,2-7 0,10-5 0,2-2 0,3-4 0,4 0 0,2-1 0,3-3 0,0-2 0,0-3 0,0-1 0,0 1 0,0-1 0,0 1 0,0-1 0,3-3 0,1-1 0,3-3 0,0 3 0,0-2 0,5 6 0,-3-6 0,6 7 0,-6-7 0,6 2 0,-6 1 0,2-4 0,-3 4 0,-1-4 0,1 0 0,-1 0 0,1 3 0,-1-2 0,1 5 0,-1-1 0,5 3 0,1-1 0,-1 1 0,4 1 0,-4 2 0,5 2 0,-4 4 0,-1 4 0,-3-3 0,0 8 0,-1-8 0,1 8 0,-4-3 0,-1 4 0,-4 1 0,0-1 0,0 0 0,0 1 0,-4-6 0,-1 5 0,-7-13 0,-1 6 0,-4-11 0,-5 4 0,4-8 0,-8-1 0,8-4 0,-3 0 0,4 0 0,0 0 0,0 0 0,4-8 0,-3-1 0,7-8 0,-3 0 0,7 5 0,-2 0 0,6 4 0,-2 1 0,3-1 0,3 4 0,5 0 0,4 4 0,5 4 0,4 1 0,-3 3 0,8-3 0,-3-1 0,-1-4 0,5 0 0,-10 0 0,10 0 0,-10 0 0,10 0 0,-5 0 0,1-4 0,3-1 0,-8-3 0,8-5 0,-8 3 0,3-7 0,-4 4 0,0-3 0,0-6 0,-4-1 0,5-10 0,-7 5 0,3-11 0,-5 10 0,1-9 0,-5 14 0,-1-3 0,-4 10 0,0 4 0,0 8 0,0 15 0,0 8 0,0 9 0,4 0 0,1 0 0,5 1 0,3-1 0,-4-5 0,8 0 0,-8-10 0,6 0 0,-6-4 0,3-3 0,-5-2 0,1-3 0,3 0 0,-2 0 0,2 0 0,-3 0 0,0-12 0,0 1 0,-3-15 0,-1 3 0,0-4 0,-3-1 0,3 6 0,-4 0 0,0 5 0,0 5 0,0 0 0,3 8 0,1 0 0,3 8 0,1 9 0,0 0 0,5 13 0,0-8 0,5 4 0,3-5 0,2-4 0,4 1 0,0-9 0,1-1 0,5-4 0,-4 0 0,10-20 0,-8 2 0,10-19 0,-8 1 0,-2-1 0,-5-4 0,-7 1 0,-3 0 0,-2 0 0,-8 6 0,-2 1 0,-4 6 0,0 8 0,-7 2 0,-3 9 0,-11 3 0,3 2 0,-8 3 0,8 0 0,-9 8 0,9 6 0,-5 9 0,9 10 0,0-4 0,5 4 0,4-11 0,0 5 0,5-9 0,0-1 0,0-2 0,0-6 0,0 3 0,4-8 0,0-1 0,8-3 0,-4 0 0,8 0 0,-4 0 0,1 0 0,-2 0 0,1 0 0,1 0 0,3 0 0,1 0 0,0 4 0,5 10 0,-4 0 0,12 21 0,-11-11 0,12 22 0,-11-10 0,5 10 0,-9-6 0,-2 0 0,-4-1 0,0 1 0,-4-5 0,-2-7 0,-4-7 0,0-4 0,0-1 0,0-3 0,-3-2 0,-11-2 0,1-5 0,-14 0 0,-1-4 0,-1 0 0,1-7 0,1-9 0,12-2 0,-7-4 0,17 5 0,-3 0 0,8 0 0,0 0 0,0 1 0,0-1 0,0 0 0,12 4 0,-1-3 0,15 2 0,-8 0 0,8 1 0,-8 5 0,3 3 0,-8-2 0,2 2 0,-9 1 0,1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8.8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248 298 24575,'0'-7'0,"0"0"0,0-4 0,-3 2 0,-10-2 0,-1 6 0,-7 1 0,-1 4 0,4 0 0,-3 0 0,-1 0 0,5 0 0,-1 0 0,2 0 0,8 0 0,-4 0 0,0 8 0,7 6 0,-6 4 0,10 3 0,-7 0 0,7 2 0,-3 0 0,4 3 0,0-8 0,0 3 0,0-8 0,0-2 0,3-3 0,6-4 0,3-1 0,5-3 0,4-4 0,-2-9 0,8-7 0,-6-14 0,3-1 0,-9 0 0,3 2 0,-8 6 0,3 4 0,-5 2 0,-3 4 0,-1 4 0,-4 2 0,3 6 0,1 2 0,3 3 0,1 0 0,-1 4 0,1 4 0,0 4 0,1 10 0,3-4 0,1-1 0,4-1 0,4-6 0,-3 2 0,3-3 0,-4-1 0,-4-4 0,2 0 0,-2-4 0,0 0 0,-1-7 0,-4-13 0,1-4 0,1-15 0,-5 5 0,-1-6 0,-4 6 0,0 1 0,0 5 0,0 6 0,0 4 0,0 6 0,0 5 0,-3 3 0,-1 0 0,-4 4 0,1 0 0,-1 0 0,4 3 0,12 1 0,7 0 0,11 0 0,1-4 0,6 0 0,-4 0 0,3 0 0,-9 0 0,-1 0 0,-6 0 0,-3 0 0,-2 0 0,-3 0 0,-1 0 0,-3 3 0,-1 1 0,-3 12 0,0 3 0,0 8 0,0 6 0,0-4 0,0 4 0,0-6 0,0-4 0,0-2 0,0-4 0,0-5 0,4 0 0,0-5 0,3 1 0,5-4 0,0-1 0,5-3 0,5 0 0,0 0 0,6 0 0,4-4 0,-3-5 0,11-12 0,-11 1 0,11-5 0,-6 5 0,1 1 0,-7 1 0,-2-1 0,-12 7 0,6-1 0,-11 5 0,2 0 0,-3 4 0,-1 0 0,-3 4 0,-1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0.2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24575,'0'35'0,"0"4"0,0 29 0,0 5 0,0 22-964,5-42 0,2 0 964,2 47 0,2-48 0,2 0 0,7 43 142,-1-20-142,16 11 0,-15-30 432,9 7-432,-10-21 0,-8 2 0,2-24 969,-8 2-969,2-14 0,-6-4 0,2-1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0.7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1 213 24575,'23'-9'0,"19"-10"0,41 0 0,6-15-1158,-33 19 1,1 1 1157,-6-3 0,-2 1 0,42-11-97,1 9 97,-20 6 575,0 5-575,-10 2 0,-26 5 0,-9 0 288,-11 0 0,-6 0 0,-3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1.6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358 144 24575,'-15'0'0,"-11"0"0,-12 20 0,0 4 0,-4 10 0,10 6 0,-4-1 0,2 6 0,-7 24 0,23-28 0,-3 18 0,15-19 0,0 2 0,1 4 0,5-6 0,0-1 0,0-4 0,0-2 0,0-11 0,19 7 0,-7-15 0,27 10 0,-9-18 0,16 8 0,-5-9 0,11 1 0,-16-1 0,9-5 0,-11 0 0,6-5 0,-6-4 0,-1-6 0,-4-8 0,-6-1 0,1-5 0,-10 2 0,4-6 0,-7-8 0,3 0 0,-8-12 0,-2 6 0,-4-22 0,0 5 0,0-14 0,0 22 0,-5-10 0,-6 16 0,-5-4 0,-5 7 0,-2 17 0,4 3 0,-8 13 0,9 5 0,-8 5 0,8 4 0,-4 0 0,6 0 0,6 0 0,3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2.8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265 107 24575,'-1'-6'0,"6"0"0,7-8 0,5 1 0,4-5 0,-3 5 0,0 1 0,-3 3 0,-6 2 0,6 2 0,-3 2 0,0 3 0,-1 0 0,-3 0 0,-4 3 0,-1 10 0,-3 1 0,0 17 0,0-1 0,0 16 0,0-5 0,0 11 0,0 3 0,0 0 0,-5 6 0,-6 0 0,-1-6 0,-10 6 0,5 0 0,-5-5 0,0-2 0,-4-2 0,5-16 0,-8 4 0,9-12 0,-8-3 0,5-7 0,0-5 0,2-5 0,4-3 0,-4-1 0,3-4 0,-4 0 0,5-13 0,3-2 0,0-18 0,5 4 0,3-9 0,2 9 0,4-4 0,0 5 0,0 1 0,0-1 0,0 6 0,4 0 0,4 5 0,5 4 0,4 1 0,4 3 0,-3 1 0,8 3 0,-8 1 0,8 4 0,-8 0 0,8 0 0,-8 0 0,4 0 0,-6 0 0,1 0 0,4 0 0,-3 4 0,4 0 0,-6 5 0,6-1 0,-4 4 0,8-2 0,-8 3 0,8-4 0,-4-1 0,6 1 0,-1 1 0,1-1 0,-1-4 0,-4-1 0,2-4 0,-2 0 0,-1 0 0,0 0 0,-6 0 0,1 0 0,-4 0 0,2 0 0,-6-4 0,3-4 0,-5 0 0,1-4 0,-4-5 0,0 3 0,-4 0 0,0 7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22.8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211 1961 24575,'0'-1'0,"0"-2"0,0-12 0,0 3 0,0-4 0,0 6 0,0-15 0,0 11 0,0-4 0,0-2 0,0 6 0,0-4 0,0 3 0,0 6 0,0-3 0,0 1 0,0 2 0,0-7 0,0 8 0,0-8 0,-4 3 0,3-8 0,-6 3 0,6-8 0,-7 3 0,3-4 0,-8-1 0,3 5 0,-3-3 0,0 3 0,2-4 0,-6-1 0,6-5 0,-6 4 0,6-4 0,-2 0 0,3 5 0,-4-11 0,4 15 0,0-8 0,3 18 0,6-6 0,-2 11 0,3 10 0,9 16 0,-3 15 0,9 7 0,-1 1 0,-3 6 0,4-4 0,-1 4 0,-3-6 0,4-1 0,-6-4 0,1 3 0,-1-9 0,1 4 0,-1-6 0,0-4 0,-1-2 0,-3-4 0,2-5 0,-6 0 0,2-5 0,0 1 0,-2-1 0,3 1 0,-4-1 0,0 1 0,3-1 0,-2 1 0,5-1 0,-2 0 0,3-3 0,0-1 0,1-3 0,-1 0 0,1 0 0,3 0 0,7 0 0,4 0 0,11-4 0,8-12 0,6-2 0,7-13 0,7 8 0,9-11 0,1 5 0,13-3 0,-5-2 0,-7 9-463,11-5 463,-19 2 0,21 2 0,2-4 0,-20 8 0,15 2 0,-25 0 0,12 7 0,-6-3 0,4 4 0,-11 1 0,5 0 0,-1 5 0,-4-4 463,5 4-463,-7-5 0,-1 1 0,-5-1 0,4 0 0,-10 1 0,4 0 0,-7 0 0,-4 0 0,-2 1 0,-6-1 0,0 1 0,-4 0 0,-2 0 0,-4 5 0,0-4 0,-1 7 0,1-6 0,-1 2 0,-3 1 0,-1-4 0,-1 8 0,-2-7 0,2 6 0,1-6 0,-4 3 0,4-1 0,-5-2 0,1 6 0,-1-5 0,1 5 0,0-6 0,-1 6 0,1-6 0,-1 7 0,1-7 0,-1 3 0,0 0 0,-3-3 0,3 6 0,-6-6 0,2 3 0,-3-3 0,0-5 0,0-11 0,0-1 0,0-14 0,0 3 0,-6-26 0,-6 3 0,-6-19 0,-11 0-495,3-2 495,-3 0 0,10 14 0,-2-1 0,8 10 0,-3-7 0,5 2 0,5 19 0,-3 3 495,8 16-495,-3 2 0,4 8 0,0 5 0,0 4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0.3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281 8 24575,'0'-7'0,"0"15"0,-14 11 0,5 22 0,-21 8 0,7 5 0,1-6 0,-17 27 0,25-34 0,-8 12 0,0 1 0,9-4 0,-18 43 0,19-31 0,0-11 0,1 21 0,10-20 0,-4 25 0,5-21 0,0 10 0,0-28 0,0 13 0,0-17 0,0-4 0,0 2 0,0-14 0,0 8 0,0-13 0,3 8 0,6-9 0,0 5 0,7-4 0,-3 3 0,-1-3 0,9 0 0,-11 3 0,16-6 0,-12 2 0,7-3 0,-4-5 0,0 0 0,4-4 0,-3 0 0,3 0 0,-4 0 0,-1 0 0,1 0 0,-4-7 0,-1 1 0,-4-10 0,0 4 0,0-5 0,0 0 0,1 1 0,-5-1 0,4 0 0,-7-4 0,2-2 0,-3-4 0,0-1 0,0-5 0,0 5 0,0-5 0,0 5 0,-3 5 0,-2 2 0,-7 4 0,-1 4 0,0 5 0,-7 4 0,6 4 0,-8 0 0,5 0 0,-4 0 0,3 0 0,-8 0 0,8 0 0,-4 0 0,9 3 0,-2 2 0,9 2 0,-4-2 0,5 2 0,-2-7 0,3 7 0,-2-6 0,5 2 0,-2-3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5.1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453 392 24575,'0'-30'0,"0"10"0,0-24 0,0 7 0,0-11 0,0-5 0,0 17 0,0-8 0,-4 15 0,3 5 0,-16 6 0,11 14 0,-15 0 0,-2 4 0,-1 8 0,-11 18 0,5 12 0,-12 33 0,5 2-782,-7 16 782,24-42 0,2 1 0,1 1 0,1 0 0,0 3 0,0 1 0,2 1 0,1-2 0,-1 31 0,-4 8 0,17-19-121,-5 7 121,6-8 0,0-11 0,0-12 0,9-7 0,6-7 776,8-15-776,6-1 127,-2-8-127,6-5 0,1-1 0,13-4 0,-11-14 0,11-3 0,-10-19 0,6-3 0,0 1 0,-5 2 0,-3 5 0,-14 6 0,0 6 0,-12 8 0,3 6 0,-18 2 0,-12 22 0,-11 10 0,-8 20 0,-3 14 0,4 0 0,-1 16-552,8 0 552,3 16 0,7-6 0,6-8 0,2-6 0,10-12 0,-4-1 0,5-1 0,0-13 0,0-8 0,0-12 552,12-10-552,3-5 0,12-8 0,12-1 0,-3-4 0,12-19 0,-12 1 0,-1-18 0,-4 0 0,-6 10 0,-6-2 0,-7 11 0,-3 0 0,-5 4 0,0 2 0,-4 3 0,-3 0 0,-10 0 0,-12-1 0,-3 4 0,-11 1 0,10-1 0,-4 4 0,10-3 0,2 4 0,12 0 0,1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6.2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24575,'0'6'0,"0"24"0,0 25 0,0 33 0,0-36 0,0 2-1194,0 13 0,0 4 1194,0 4 0,0 2 0,0 8 0,0 2-726,3-1 0,1 0 726,4 2 0,0-4 0,-3-23 0,0-2-247,5 7 1,0-3 246,-3 12-24,5 5 24,-1-11 1571,-5-27-1571,-1-12 2149,-5-14-2149,-3-12 606,-1-4-606,-8-13 31,-1-1-31,-2-17 0,-2 1 0,6-10 0,1 6 0,5 1 0,5 0 0,0 4 0,0-4 0,0 5 0,8 1 0,20-9 0,11 4 0,4 0 0,8 1 0,-9 5 0,12-2 0,-5-3 0,-2 9 0,-12-3 0,-2 10 0,-10-1 0,-2 2 0,-7-7 0,-2-2 0,-3-5 0,1-5 0,0-14 0,-4-3 0,-1-4 0,-5 1 0,0 6 0,0-14 0,0 5 0,0 1 0,0 9 0,0 12 0,-8 1 0,2 10 0,-7 6 0,1 5 0,4 4 0,-4 3 0,5 2 0,3 21 0,1 10 0,3 35 0,0 18 0,0 16-585,0-40 1,0 1 584,0 0 0,0 1 0,0 4 0,0 0 0,-1 0 0,2 0 0,1 0 0,2 1 0,-1 0 0,2-2-320,7 32 320,6-1 0,-6-31 0,4-5 0,-5-10 0,-2-19 0,-4-10 0,-2-10 0,-3-5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6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37 500 24575,'4'93'0,"0"-35"0,-4-83 0,-10-28 0,7-3 0,-11 0 0,7-11 0,2 18 0,0-12 0,5 14 0,0 6 0,0 8 0,0 11 0,0 0 0,0 9 0,0 2 0,3 7 0,5 0 0,9 4 0,1 0 0,8 0 0,-8 8 0,9 7 0,-8 8 0,11 12 0,-11-6 0,6 11 0,-6-6 0,1 0 0,-1-1 0,-5-5 0,2-6 0,-7-5 0,3-1 0,-4-7 0,-4 2 0,3-7 0,-6 3 0,2-9 0,-3-8 0,0-13 0,0-12 0,0-4 0,0-1 0,0 0 0,0 0 0,0 1 0,0 4 0,4 2 0,1 11 0,4-5 0,-1 14 0,9-9 0,-3 13 0,17-4 0,-7 8 0,8 1 0,1 4 0,-4 0 0,9 0 0,-14 0 0,8 0 0,-18 0 0,6 0 0,-11 3 0,-1 5 0,-5 5 0,-3 8 0,0-3 0,-4 13 0,-12 0 0,-1 9 0,-9 8 0,0-1 0,4 7 0,-5 0 0,10 0 0,2-7 0,5-1 0,4-11 0,2-2 0,4-11 0,0-1 0,0-4 0,0-4 0,0-2 0,7-3 0,2 0 0,13-3 0,0-2 0,11-3 0,-4 0 0,4 0 0,0-4 0,-5-5 0,0-5 0,-1-10 0,-12 6 0,7-9 0,-12 4 0,3-10 0,-4 4 0,-3-9 0,-2 9 0,-4-9 0,0 9 0,0-4 0,-4 6 0,-5-1 0,-5 5 0,-8 5 0,4 2 0,-8 10 0,15-1 0,-1 7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6.7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24575,'4'5'0,"-1"6"0,-3 32 0,0 1 0,0 31 0,0-34 0,0 31 0,0-33 0,0 22 0,0-19 0,0-3 0,0-17 0,0-8 0,0-6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7.6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16 24575,'54'-4'0,"1"-1"0,29-2 0,-50 11 0,-20 5 0,6 4 0,-14 8 0,5-3 0,-10 14 0,3-8 0,-4 14 0,0-9 0,0 10 0,-9-11 0,-1 5 0,-8-5 0,0-1 0,-1 0 0,2-4 0,-1-5 0,1-3 0,1-5 0,-1 2 0,-5-4 0,4 1 0,-3-1 0,8-3 0,-3-1 0,8-4 0,-1-7 0,9 3 0,13-12 0,6 7 0,14-5 0,-5 9 0,11-4 0,-5 8 0,6-4 0,-6 5 0,-1 0 0,0 0 0,-4 0 0,4 0 0,-11 4 0,4 5 0,-8 4 0,4 5 0,-5 3 0,-4-7 0,-1 6 0,-4-11 0,-3-1 0,-2-5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8.5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263 26 24575,'-6'-14'0,"-13"3"0,-6 30 0,-16 5 0,8 24 0,-12 10 0,14 5 0,-4 9 0,22-16 0,3 3 0,10-4 0,0-6 0,0 10 0,0-17 0,0-2 0,-4-1 0,16-10 0,-6 0 0,23-1 0,5-7 0,-2 2 0,18-6 0,-14 1 0,10-7 0,-6-1 0,-6-1 0,-1-4 0,0 0 0,-4-1 0,-1-4 0,-2 0 0,-3 0 0,4-4 0,-3-15 0,-1-2 0,3-31 0,-10 15 0,6-23 0,-12 6 0,1-2 0,-4-5 0,-3 14 0,-4-6 0,0 12 0,0-5 0,-8 11 0,-3-3 0,-12 8 0,-3-5 0,-4 5 0,1 5 0,5 3 0,-2 3 0,8 6 0,-4 0 0,6 5 0,-1 3 0,4 1 0,-3 4 0,11 0 0,-2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49.3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163 0 24575,'-29'93'0,"-1"0"0,1 0 0,1-4 0,2-2 0,10-18 0,16-13 0,0 0 0,0 3 0,0-23 0,-4 9 0,7-16 0,5 0 0,12-7 0,7-8 0,0 3 0,6-11 0,-9 6 0,13-11 0,-13 3 0,4-4 0,-1 0 0,-10 0 0,5 0 0,-1-4 0,-3-1 0,4-12 0,-5 2 0,0-6 0,-3-1 0,-1-6 0,-4-1 0,0-4 0,-4 6 0,-1-6 0,-4 4 0,0-4 0,0 10 0,-7 2 0,-7 7 0,-4-2 0,-9 10 0,9-1 0,-8 7 0,8 0 0,-8 0 0,8 0 0,-8 0 0,12 0 0,-7 4 0,9 4 0,-1 1 0,-3 6 0,7-6 0,-6 3 0,6-4 0,-3-1 0,5 1 0,2 0 0,-1-4 0,5-1 0,-3-3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3.4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1 895 24575,'0'-28'0,"0"-5"0,0 4 0,0-16 0,0-12 0,0 6 0,0-23 0,0 31 0,0-24 0,0-14 0,0 24 0,0-27 0,0 42 0,0-5 0,0 0 0,0 13 0,0 1 0,0 14 0,0 3 0,3 12 0,5 0 0,9 4 0,17 0 0,2 0 0,23 0 0,-3 0 0,21 0 0,11 6-553,-36-5 0,2 0 553,3 5 0,3 0-924,31-5 1,1-1 923,-22 3 0,1 0 0,-2-2 0,5-1 0,-3-1-1153,12 1 1,0 0 1152,-15 0 0,3 0 0,0 0 0,-4 0 0,-1 0 0,1 0 0,3 0 0,0 0 0,0 0 0,30 0 0,-2 0 0,-5 0 0,0 0 0,-1 0 0,0 0 0,-5 0 0,-2 0-454,-8 0 1,-2 0 453,-15 0 0,1 0 0,16 0 0,-2 0 0,24 0 114,-40 0 0,0 0-114,39 0 1316,-38 0-1316,26 0 0,-17 0 2401,-6 0-2401,-2-4 1157,-7 2-1157,-7-2 788,-1 4-788,-6 0 275,-6 0-275,-1-5 0,-10 4 0,3-3 0,-8 4 0,3 0 0,-8 0 0,2 0 0,-6 0 0,3 0 0,-5 0 0,1 0 0,3 0 0,-2 0 0,2 0 0,-3 0 0,-1 0 0,1 0 0,-1 0 0,5 0 0,-3 0 0,2 0 0,-3 0 0,-1 0 0,5 0 0,-4 0 0,8 0 0,-8 0 0,4 0 0,-4 0 0,-1 0 0,1 4 0,-1-3 0,0 5 0,-2-2 0,1 3 0,-5 0 0,2 4 0,-3 7 0,0 4 0,4 6 0,-3 11 0,3-3 0,-4 10 0,0-6 0,0-1 0,0-4 0,4-2 0,-3-11 0,3-4 0,-4-7 0,0-3 0,0-1 0,0-9 0,0-2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7.0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354 126 24575,'0'-15'0,"0"3"0,0-8 0,-8 6 0,-1-8 0,-1 6 0,-9 2 0,4 6 0,-13 4 0,1 4 0,-1 4 0,1 5 0,-2 10 0,-1 12 0,0 0 0,4 4 0,2-7 0,10-5 0,2-2 0,3-4 0,4 0 0,2-1 0,3-3 0,0-2 0,0-3 0,0-1 0,0 1 0,0-1 0,0 1 0,0-1 0,3-3 0,1-1 0,3-3 0,0 3 0,0-2 0,5 6 0,-3-6 0,6 7 0,-6-7 0,6 2 0,-6 1 0,2-4 0,-3 4 0,-1-4 0,1 0 0,-1 0 0,1 3 0,-1-2 0,1 5 0,-1-1 0,5 3 0,1-1 0,-1 1 0,4 1 0,-4 2 0,5 2 0,-4 4 0,-1 4 0,-3-3 0,0 8 0,-1-8 0,1 8 0,-4-3 0,-1 4 0,-4 1 0,0-1 0,0 0 0,0 1 0,-4-6 0,-1 5 0,-7-13 0,-1 6 0,-4-11 0,-5 4 0,4-8 0,-8-1 0,8-4 0,-3 0 0,4 0 0,0 0 0,0 0 0,4-8 0,-3-1 0,7-8 0,-3 0 0,7 5 0,-2 0 0,6 4 0,-2 1 0,3-1 0,3 4 0,5 0 0,4 4 0,5 4 0,4 1 0,-3 3 0,8-3 0,-3-1 0,-1-4 0,5 0 0,-10 0 0,10 0 0,-10 0 0,10 0 0,-5 0 0,1-4 0,3-1 0,-8-3 0,8-5 0,-8 3 0,3-7 0,-4 4 0,0-3 0,0-6 0,-4-1 0,5-10 0,-7 5 0,3-11 0,-5 10 0,1-9 0,-5 14 0,-1-3 0,-4 10 0,0 4 0,0 8 0,0 15 0,0 8 0,0 9 0,4 0 0,1 0 0,5 1 0,3-1 0,-4-5 0,8 0 0,-8-10 0,6 0 0,-6-4 0,3-3 0,-5-2 0,1-3 0,3 0 0,-2 0 0,2 0 0,-3 0 0,0-12 0,0 1 0,-3-15 0,-1 3 0,0-4 0,-3-1 0,3 6 0,-4 0 0,0 5 0,0 5 0,0 0 0,3 8 0,1 0 0,3 8 0,1 9 0,0 0 0,5 13 0,0-8 0,5 4 0,3-5 0,2-4 0,4 1 0,0-9 0,1-1 0,5-4 0,-4 0 0,10-20 0,-8 2 0,10-19 0,-8 1 0,-2-1 0,-5-4 0,-7 1 0,-3 0 0,-2 0 0,-8 6 0,-2 1 0,-4 6 0,0 8 0,-7 2 0,-3 9 0,-11 3 0,3 2 0,-8 3 0,8 0 0,-9 8 0,9 6 0,-5 9 0,9 10 0,0-4 0,5 4 0,4-11 0,0 5 0,5-9 0,0-1 0,0-2 0,0-6 0,0 3 0,4-8 0,0-1 0,8-3 0,-4 0 0,8 0 0,-4 0 0,1 0 0,-2 0 0,1 0 0,1 0 0,3 0 0,1 0 0,0 4 0,5 10 0,-4 0 0,12 21 0,-11-11 0,12 22 0,-11-10 0,5 10 0,-9-6 0,-2 0 0,-4-1 0,0 1 0,-4-5 0,-2-7 0,-4-7 0,0-4 0,0-1 0,0-3 0,-3-2 0,-11-2 0,1-5 0,-14 0 0,-1-4 0,-1 0 0,1-7 0,1-9 0,12-2 0,-7-4 0,17 5 0,-3 0 0,8 0 0,0 0 0,0 1 0,0-1 0,0 0 0,12 4 0,-1-3 0,15 2 0,-8 0 0,8 1 0,-8 5 0,3 3 0,-8-2 0,2 2 0,-9 1 0,1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18.8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248 298 24575,'0'-7'0,"0"0"0,0-4 0,-3 2 0,-10-2 0,-1 6 0,-7 1 0,-1 4 0,4 0 0,-3 0 0,-1 0 0,5 0 0,-1 0 0,2 0 0,8 0 0,-4 0 0,0 8 0,7 6 0,-6 4 0,10 3 0,-7 0 0,7 2 0,-3 0 0,4 3 0,0-8 0,0 3 0,0-8 0,0-2 0,3-3 0,6-4 0,3-1 0,5-3 0,4-4 0,-2-9 0,8-7 0,-6-14 0,3-1 0,-9 0 0,3 2 0,-8 6 0,3 4 0,-5 2 0,-3 4 0,-1 4 0,-4 2 0,3 6 0,1 2 0,3 3 0,1 0 0,-1 4 0,1 4 0,0 4 0,1 10 0,3-4 0,1-1 0,4-1 0,4-6 0,-3 2 0,3-3 0,-4-1 0,-4-4 0,2 0 0,-2-4 0,0 0 0,-1-7 0,-4-13 0,1-4 0,1-15 0,-5 5 0,-1-6 0,-4 6 0,0 1 0,0 5 0,0 6 0,0 4 0,0 6 0,0 5 0,-3 3 0,-1 0 0,-4 4 0,1 0 0,-1 0 0,4 3 0,12 1 0,7 0 0,11 0 0,1-4 0,6 0 0,-4 0 0,3 0 0,-9 0 0,-1 0 0,-6 0 0,-3 0 0,-2 0 0,-3 0 0,-1 0 0,-3 3 0,-1 1 0,-3 12 0,0 3 0,0 8 0,0 6 0,0-4 0,0 4 0,0-6 0,0-4 0,0-2 0,0-4 0,0-5 0,4 0 0,0-5 0,3 1 0,5-4 0,0-1 0,5-3 0,5 0 0,0 0 0,6 0 0,4-4 0,-3-5 0,11-12 0,-11 1 0,11-5 0,-6 5 0,1 1 0,-7 1 0,-2-1 0,-12 7 0,6-1 0,-11 5 0,2 0 0,-3 4 0,-1 0 0,-3 4 0,-1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0.2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24575,'0'35'0,"0"4"0,0 29 0,0 5 0,0 22-964,5-42 0,2 0 964,2 47 0,2-48 0,2 0 0,7 43 142,-1-20-142,16 11 0,-15-30 432,9 7-432,-10-21 0,-8 2 0,2-24 969,-8 2-969,2-14 0,-6-4 0,2-1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0.7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1 213 24575,'23'-9'0,"19"-10"0,41 0 0,6-15-1158,-33 19 1,1 1 1157,-6-3 0,-2 1 0,42-11-97,1 9 97,-20 6 575,0 5-575,-10 2 0,-26 5 0,-9 0 288,-11 0 0,-6 0 0,-3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1.6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358 144 24575,'-15'0'0,"-11"0"0,-12 20 0,0 4 0,-4 10 0,10 6 0,-4-1 0,2 6 0,-7 24 0,23-28 0,-3 18 0,15-19 0,0 2 0,1 4 0,5-6 0,0-1 0,0-4 0,0-2 0,0-11 0,19 7 0,-7-15 0,27 10 0,-9-18 0,16 8 0,-5-9 0,11 1 0,-16-1 0,9-5 0,-11 0 0,6-5 0,-6-4 0,-1-6 0,-4-8 0,-6-1 0,1-5 0,-10 2 0,4-6 0,-7-8 0,3 0 0,-8-12 0,-2 6 0,-4-22 0,0 5 0,0-14 0,0 22 0,-5-10 0,-6 16 0,-5-4 0,-5 7 0,-2 17 0,4 3 0,-8 13 0,9 5 0,-8 5 0,8 4 0,-4 0 0,6 0 0,6 0 0,3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7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38 141 24575,'0'10'0,"0"6"0,0 6 0,0 5 0,0 6 0,0-4 0,0 9 0,0-9 0,0 4 0,0-1 0,0-12 0,0 6 0,0-18 0,0 4 0,0-11 0,0-11 0,-5-14 0,0-10 0,-6-12 0,6 4 0,0-10 0,5 11 0,0-5 0,0 6 0,0 5 0,0 7 0,0 7 0,0 4 0,0 4 0,0 2 0,7 3 0,7 3 0,9 2 0,4 3 0,0 0 0,6 0 0,-4 0 0,4 0 0,-6 0 0,0 8 0,-3 6 0,-2 9 0,-4 5 0,-4-1 0,-1 0 0,-8 6 0,-1-4 0,-4-1 0,0-2 0,0-4 0,-7 1 0,-7-1 0,-9-4 0,-10 1 0,-1-5 0,-6 1 0,0-6 0,6-3 0,1-2 0,5-4 0,6 0 0,0 0 0,10 0 0,3 0 0,6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8:52.8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265 107 24575,'-1'-6'0,"6"0"0,7-8 0,5 1 0,4-5 0,-3 5 0,0 1 0,-3 3 0,-6 2 0,6 2 0,-3 2 0,0 3 0,-1 0 0,-3 0 0,-4 3 0,-1 10 0,-3 1 0,0 17 0,0-1 0,0 16 0,0-5 0,0 11 0,0 3 0,0 0 0,-5 6 0,-6 0 0,-1-6 0,-10 6 0,5 0 0,-5-5 0,0-2 0,-4-2 0,5-16 0,-8 4 0,9-12 0,-8-3 0,5-7 0,0-5 0,2-5 0,4-3 0,-4-1 0,3-4 0,-4 0 0,5-13 0,3-2 0,0-18 0,5 4 0,3-9 0,2 9 0,4-4 0,0 5 0,0 1 0,0-1 0,0 6 0,4 0 0,4 5 0,5 4 0,4 1 0,4 3 0,-3 1 0,8 3 0,-8 1 0,8 4 0,-8 0 0,8 0 0,-8 0 0,4 0 0,-6 0 0,1 0 0,4 0 0,-3 4 0,4 0 0,-6 5 0,6-1 0,-4 4 0,8-2 0,-8 3 0,8-4 0,-4-1 0,6 1 0,-1 1 0,1-1 0,-1-4 0,-4-1 0,2-4 0,-2 0 0,-1 0 0,0 0 0,-6 0 0,1 0 0,-4 0 0,2 0 0,-6-4 0,3-4 0,-5 0 0,1-4 0,-4-5 0,0 3 0,-4 0 0,0 7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39:22.8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211 1961 24575,'0'-1'0,"0"-2"0,0-12 0,0 3 0,0-4 0,0 6 0,0-15 0,0 11 0,0-4 0,0-2 0,0 6 0,0-4 0,0 3 0,0 6 0,0-3 0,0 1 0,0 2 0,0-7 0,0 8 0,0-8 0,-4 3 0,3-8 0,-6 3 0,6-8 0,-7 3 0,3-4 0,-8-1 0,3 5 0,-3-3 0,0 3 0,2-4 0,-6-1 0,6-5 0,-6 4 0,6-4 0,-2 0 0,3 5 0,-4-11 0,4 15 0,0-8 0,3 18 0,6-6 0,-2 11 0,3 10 0,9 16 0,-3 15 0,9 7 0,-1 1 0,-3 6 0,4-4 0,-1 4 0,-3-6 0,4-1 0,-6-4 0,1 3 0,-1-9 0,1 4 0,-1-6 0,0-4 0,-1-2 0,-3-4 0,2-5 0,-6 0 0,2-5 0,0 1 0,-2-1 0,3 1 0,-4-1 0,0 1 0,3-1 0,-2 1 0,5-1 0,-2 0 0,3-3 0,0-1 0,1-3 0,-1 0 0,1 0 0,3 0 0,7 0 0,4 0 0,11-4 0,8-12 0,6-2 0,7-13 0,7 8 0,9-11 0,1 5 0,13-3 0,-5-2 0,-7 9-463,11-5 463,-19 2 0,21 2 0,2-4 0,-20 8 0,15 2 0,-25 0 0,12 7 0,-6-3 0,4 4 0,-11 1 0,5 0 0,-1 5 0,-4-4 463,5 4-463,-7-5 0,-1 1 0,-5-1 0,4 0 0,-10 1 0,4 0 0,-7 0 0,-4 0 0,-2 1 0,-6-1 0,0 1 0,-4 0 0,-2 0 0,-4 5 0,0-4 0,-1 7 0,1-6 0,-1 2 0,-3 1 0,-1-4 0,-1 8 0,-2-7 0,2 6 0,1-6 0,-4 3 0,4-1 0,-5-2 0,1 6 0,-1-5 0,1 5 0,0-6 0,-1 6 0,1-6 0,-1 7 0,1-7 0,-1 3 0,0 0 0,-3-3 0,3 6 0,-6-6 0,2 3 0,-3-3 0,0-5 0,0-11 0,0-1 0,0-14 0,0 3 0,-6-26 0,-6 3 0,-6-19 0,-11 0-495,3-2 495,-3 0 0,10 14 0,-2-1 0,8 10 0,-3-7 0,5 2 0,5 19 0,-3 3 495,8 16-495,-3 2 0,4 8 0,0 5 0,0 4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35.60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24575,'25'0'0,"2"0"0,25 0 0,-11 0 0,21 0 0,-14 0 0,33 0 0,-27 0 0,1 0 0,-2 0 0,-10 4 0,11 2 0,-2 7 0,-15 23 0,19 26 0,-35 22 0,-16-23 0,-3 3-752,1-8 1,0 0 751,-5 21 0,-3 0 0,-3-14 0,-3 0 0,-3 14 0,-3 2 0,-3-5 0,-2-1 0,0 1 0,1 0 0,2 0 0,1-2 0,4-12 0,2 0-325,0 7 0,4 0 325,3-13 0,2-1 0,0 4 0,1 1 0,1-5 0,2 0 0,-1 0 0,0 0 0,-1 0 0,2 0 0,3 1 0,3-3 0,5 25 0,5-21 0,4-3 0,17 13 0,-11-19 0,3 0 0,27 21 0,10-10 0,10-1 0,5-11 0,-33-22 0,0-1 0,40 10 0,-9-7 0,3-7 0,-11-7 0,7 1-44,-2 0 44,-20-6 0,-5-1 0,-12-5 1447,-11 0-1447,-2 0 700,-11 0-700,-3 0 50,-2 0-50,-3 0 0,-7 0 0,-6 0 0,-12 0 0,-11 0 0,-1 0 0,-25 22 0,26-9 0,-27 37 0,15-4 0,-8 14 0,0 10 0,0 4-674,11-2 674,15-24 0,-1 0 0,-13 33 0,16-34 0,2 1 0,1 0 0,1 0 0,0 0 0,1 1 0,1-1 0,2 1 0,4 3 0,1 0 0,-9 37 0,14-38 0,3 1 0,-7 46 0,6-46 0,0 1 0,0 0 0,0 0 0,0 0 0,0 0 0,0 4 0,0 1-589,0 5 0,0 1 589,2-1 0,2 2 0,3 8 0,1 0 0,2-8 0,2-1 0,2 4 0,1 0 0,-2-9 0,1-1 0,0 0 0,-1-1-343,0-4 0,0 0 343,1 0 0,-1-1 0,0-3 0,-1 0 0,14 46 0,-1 0 0,-5-6 0,-7-38 0,-1 2 0,2 43 0,-2-43 0,1 0 0,1 43 0,-4-45 0,-1 1 0,-3 45 0,6 1 0,-11-47 0,-1 1 0,6 45 0,-6-45 0,0 1 0,1-1 0,-2 1 0,-7 3 0,-3 1 0,2-3 0,-5 0 0,-10 6 0,-6-2-561,0-6 1,-3-1 560,-4 2 0,-4-2 0,-3-4 0,-2-2 0,0 1 0,0-2 0,-2-6 0,0-5 260,-30 15-260,-8-7 0,14-27 0,-7 9 0,2-11 0,14-6 1081,2 0-1081,7-6 694,6 0-694,2 0 1257,6 0-1257,0 0 367,6 0-367,-5-5 0,11 0 0,-1-8 0,8 0 0,3-15 0,8 17 0,1-7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8.19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36 225 24575,'-17'-26'0,"8"3"0,0-2 0,9 1 0,0 0 0,0 5 0,0-7 0,0 34 0,0 12 0,10 29 0,3 21 0,12 18-655,-9-36 1,1 2 654,0 4 0,1 0 0,-1 1 0,0-1 0,1-1 0,-2 0 0,-2 2 0,-1-3-369,6 21 369,-7-22 0,1-2 0,4 0 0,2 24 0,-4-35 0,-5 3 0,-5-25 1283,3 2-1283,-7-15 395,2 1-395,-15-32 0,-1-3 0,-6-24 0,-3-24 0,10 28 0,-6-29 0,8 29 0,4-7 0,1 0 0,5 6 0,0 3 0,0 10 0,0 7 0,0 2 0,4 8 0,4 0 0,10 2 0,4 2 0,6-1 0,4-3 0,3 3 0,4-5 0,1 0 0,-6 1 0,5-6 0,-10 5 0,1-3 0,-9 5 0,-8 1 0,-1 1 0,-4 3 0,0-7 0,-3 6 0,-1-13 0,-4 5 0,0-6 0,-5-4 0,0-3 0,-10-4 0,1 4 0,-5 2 0,0 6 0,5 4 0,1 1 0,5 13 0,0-2 0,1 10 0,3 4 0,1 17 0,3 14 0,10 21 0,3 15 0,11 1 0,-1-1 0,5-2 0,-4 2 0,5 1 0,0 7 0,-6-16 0,5-1 0,-7-8 0,-1-11 0,-4 3 0,-3-25 0,-4 6 0,-2-18 0,-2 4 0,-2-8 0,-3-1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9.35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5 130 24575,'4'-3'0,"4"-10"0,-4 0 0,13-5 0,-6-3 0,6 10 0,0-10 0,-4 12 0,4 0 0,-1 2 0,-4 6 0,0-3 0,-1 4 0,1 0 0,-4 0 0,4 0 0,-4 8 0,0 11 0,1 5 0,1 15 0,0-5 0,-5 12 0,0 1 0,-5 7 0,0 0 0,0 0 0,0 0 0,0-1 0,-5 1 0,-1-6 0,-9-2 0,1-12 0,-6 4 0,6-14 0,-4 8 0,4-14 0,-3 0 0,4-3 0,1-6 0,4 3 0,1-8 0,-1-1 0,0-3 0,-3-3 0,1-10 0,-2-6 0,-2-14 0,7-2 0,-6 1 0,12 1 0,-3 5 0,4 1 0,0-1 0,0 6 0,0 0 0,4 6 0,4 3 0,5-3 0,4 6 0,4-2 0,2 3 0,0 4 0,3-3 0,-4 7 0,6-3 0,-1 4 0,0 0 0,1 0 0,-1 0 0,6 0 0,-4 4 0,9 1 0,-9 4 0,9 1 0,-9-1 0,4 1 0,-10-1 0,-2-1 0,-4 1 0,-5-5 0,0 0 0,-5-4 0,1 0 0,-4 0 0,-1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1:00.43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135 1 24575,'-17'0'0,"9"5"0,-15 18 0,10 1 0,-4 27 0,3-19 0,-3 26 0,12-16 0,-5 19 0,9-12 0,-4 10 0,5-17 0,0 10 0,0-11 0,0-1 0,0-7 0,0-10 0,0 3 0,0-3 0,0-5 0,-4 2 0,7-2 0,-2 0 0,11 3 0,1-5 0,4 1 0,-1 0 0,1-4 0,4 3 0,-3-3 0,8 1 0,-3-1 0,10-4 0,-4 0 0,9-3 0,-4-2 0,0-4 0,5 0 0,-11 0 0,5 0 0,-6 0 0,0 0 0,1-8 0,-6-2 0,0-7 0,-1-1 0,-3 1 0,4-5 0,-9-1 0,5-4 0,-8 0 0,3-6 0,-4 4 0,1-10 0,0 5 0,-5-6 0,0 0 0,-5 1 0,0-7 0,0 5 0,-5-6 0,-5 2 0,-12 2 0,-5-5 0,-5 5 0,-6 4 0,6 3 0,-8 10 0,4 1 0,-4 10 0,6 1 0,-5 8 0,5 2 0,0 4 0,1 0 0,5 0 0,1 0 0,-1 8 0,6 2 0,0 7 0,6 0 0,2-1 0,2 1 0,4-5 0,4-3 0,0-6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0.49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55 952 24575,'0'32'0,"0"-2"0,0 36 0,5-14 0,1 31 0,5-32 0,0 23 0,0-19 0,0 8 0,-4-9 0,-3-8 0,0-12 0,-3-6 0,4-10 0,-5-7 0,0-3 0,0-7 0,0-16 0,-10-17 0,2-23 0,-9-23 0,5-12-480,5 34 0,0-2 480,4 0 0,-1 0 0,-2-6 0,0 2-122,-1-34 122,4 45 0,-1 1 0,-6-25 0,4 7 0,0 6 0,-3 18 0,8 15 954,-4-2-954,5 17 128,0-6-128,0 11 0,4-2 0,4 6 0,4-2 0,10 6 0,-4-2 0,8 3 0,-4 0 0,1 0 0,3 0 0,-8 0 0,4 3 0,-6 6 0,-3 4 0,-1 3 0,-3 6 0,-4 0 0,-1 6 0,-4 11 0,0 3 0,0 18 0,-16 2 0,3-5 0,-19 2 0,10-12 0,-4 7 0,6-12 0,0-2 0,1-13 0,6-9 0,0-1 0,9-10 0,-3-3 0,3 0 0,-3-4 0,3-8 0,0-1 0,4-12 0,0-2 0,0-5 0,4 1 0,6-1 0,9 0 0,0 5 0,8 4 0,-4 6 0,4 4 0,0 4 0,-4 1 0,-2 4 0,1 8 0,-8 6 0,10 28 0,-13-5 0,5 22 0,-5-4 0,-5 7 0,-1 8 0,-5-1 0,0-6 0,0-3 0,0-6 0,0-6 0,0-3 0,-9-5 0,-2-6 0,-8-1 0,2-10 0,-1-2 0,2-4 0,-1-4 0,4-2 0,1-3 0,5-4 0,6 0 0,17-19 0,11-3 0,9-8 0,5-9 0,4-6 0,1-10 0,-5 4 0,11-23 0,-20 9 0,10-7 0,-22 17 0,-3 3 0,1-2 0,7-41 0,-14 34 0,1-12 0,-6 12 0,-1-2 0,-5 23 0,0-3 0,0 17 0,0 4 0,0 7 0,-3 6 0,-1 2 0,0 6 0,1 1 0,3 4 0,0-1 0,0 1 0,3-1 0,10 1 0,1 0 0,12-3 0,-3 3 0,-1-7 0,0 3 0,-10 0 0,0 0 0,-5 3 0,1 9 0,-3 9 0,-1 15 0,-4-4 0,0 21 0,0-13 0,0 16 0,0-6 0,0-7 0,0-1 0,0-12 0,0-1 0,0-14 0,3 1 0,2-11 0,11-1 0,3-5 0,14-3 0,1 0 0,12 0 0,1-14 0,7-4 0,2-21 0,-11 0 0,19-21 0,-33 20 0,21-23 0,-26 21 0,1-12 0,-1 7 0,-10 1 0,-6 6 0,-6 6 0,-4 5 0,0 8 0,-3 12 0,-5 1 0,-5 8 0,-3 0 0,-1 4 0,3 14 0,1 8 0,3 14 0,5-1 0,0 7 0,5-4 0,0 4 0,0-12 0,8-2 0,12-8 0,10-1 0,9-8 0,7 0 0,8-4 0,-5-5 0,25-1 0,-29-5 0,45-18 0,-49 6 0,35-29 0,-39 9 0,7-7 0,-8 4 0,-12 6 0,-4 0 0,-7 6 0,-4-3 0,-5 8 0,0-3 0,-4 0 0,-3 7 0,-5-7 0,-10 12 0,-4 1 0,-6 4 0,1 4 0,-1 0 0,1 0 0,-2 13 0,6 2 0,-1 14 0,10-2 0,1 0 0,3 1 0,5-1 0,1-4 0,4-2 0,0-4 0,0-1 0,3-3 0,6-1 0,3-4 0,10-4 0,-4 0 0,8-4 0,-8 0 0,8 0 0,-8 0 0,3-7 0,-4-3 0,-4-11 0,0-14 0,-2 17 0,13-6 0,-1 24 0,10 0 0,6 0 0,-3 5 0,9 0 0,-11 5 0,-1-5 0,-6-1 0,-4-4 0,-6 0 0,-1 0 0,-8 0 0,4 0 0,-4 0 0,-4-18 0,-1-10 0,-3-26 0,0-17 0,0-16-531,0 35 0,0-2 531,0-5 0,0 1 0,0 7 0,0 0-50,0-1 1,0 2 49,0-29 0,0 7 0,0 4 0,0 26 0,0 7 0,-3 18 0,-1 9 1056,0 12-1056,1 15 105,3 11-105,0 30 0,0 6 0,0 0 0,0 33 0,4-50 0,8 50 0,0-41 0,10 12 0,-6-16 0,1-8 0,-3-11 0,-5-7 0,-1-7 0,0-8 0,0-2 0,0-3 0,-1-4 0,0-1 0,1-3 0,-1-3 0,2-16 0,0-6 0,0-15 0,1 1 0,0-1 0,0 5 0,-1 2 0,0 11 0,0 0 0,-5 9 0,0 2 0,-4 16 0,0 12 0,0 14 0,0 9 0,5 6 0,0-5 0,10 5 0,5-11 0,11 0 0,6-4 0,5-9 0,-2-2 0,0-10 0,0-5 0,-6 0 0,-1-5 0,-6 0 0,-4-4 0,-2-4 0,-8-5 0,-1-9 0,-2-12 0,-5-8 0,0 12 0,-5 6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1.88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1 629 24575,'4'86'0,"-1"-36"0,-3 17 0,4-41 0,1-8 0,7 3 0,6-12 0,0-1 0,-1-8 0,-1 0 0,1 0 0,-3 0 0,13-24 0,-16 10 0,15-49 0,-16 33 0,2-35 0,-3 24 0,-4-2 0,5 5 0,-5 10 0,-1 10 0,-4-3 0,0 25 0,0 9 0,0 19 0,5 7 0,0 1 0,9 0 0,1-6 0,4-1 0,-1-6 0,4-4 0,2-5 0,3-4 0,0-9 0,-4-1 0,8-4 0,-7-4 0,11-17 0,-11 0 0,7-25 0,-11 10 0,1-10 0,-7 7 0,-4 4 0,-1 7 0,0 7 0,-1 8 0,-4 1 0,-1 17 0,-3 12 0,6 28 0,-5 11 0,9 21 0,-3-6 0,11 14 0,-6-21 0,11 12 0,-6-14 0,10 1 0,-8-9 0,4-14 0,-13-12 0,3-6 0,-8-10 0,-2-7 0,-18-33 0,-5-21 0,-12-38 0,13 35 0,0-2-707,7-9 1,1-2 706,-3-4 0,1 0 0,8 12 0,2 0-436,-1-8 1,1 1 435,3-19 0,0 31 0,0 0 0,0-27 0,0 3 0,0 20 0,14 7 0,-3 16 1348,16 13-1348,-3 3 936,3 7-936,0 5 0,1 1 0,-6 4 0,-1 0 0,-4 0 0,-4 7 0,-1 7 0,-3 9 0,-4 16 0,-1-9 0,-4 14 0,0-10 0,-4 6 0,-6 0 0,-5-6 0,-5 4 0,2-9 0,-1 4 0,1-11 0,-4 0 0,-1-4 0,-4-4 0,-13 0 0,22-9 0,-6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3.2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8 892 24575,'-4'-3'0,"1"-16"0,3-12 0,0-23 0,0-16 0,6-18 0,1 0 0,0 14 0,-2 1 0,0 16 0,-3 1 0,3 8 0,-5 15 0,0 15 0,0 1 0,0 19 0,0 27 0,0 9 0,0 30 0,0-19 0,0 10 0,5-4 0,5-6 0,6 4 0,2-24 0,0-6 0,-1-11 0,4-8 0,2 0 0,2-28 0,3-6 0,-4-38 0,4 4 0,-10-6 0,-2 2 0,-5 13 0,0-6 0,-1 19 0,0 2 0,-5 18 0,2 4 0,-6 6 0,6 8 0,-3 1 0,3 10 0,2 19 0,0 0 0,2 24 0,-1-8 0,4 5 0,-2 5 0,6-16 0,-4-2 0,0-12 0,-2-6 0,-4-3 0,4-5 0,-4-5 0,5-20 0,-4-12 0,1-18 0,0-1 0,1-11 0,5 9 0,-4-4 0,2 13 0,-4 8 0,2 10 0,-3 6 0,3 5 0,-5 8 0,5 1 0,-3 3 0,6 0 0,-2 0 0,9 13 0,-3 3 0,5 18 0,-6-6 0,1 5 0,0-6 0,-5 1 0,-1-6 0,-5-4 0,0-7 0,-4-7 0,-1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3.7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15 36 24575,'-7'-16'0,"3"9"0,1-5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5 24575,'-29'0'0,"-6"0"0,11 0 0,-8 0 0,4 0 0,-1 0 0,5 0 0,-2 0 0,13 0 0,-5 0 0,6-4 0,5 3 0,-5 2 0,7 3 0,-3 4 0,4 8 0,0-6 0,-1 15 0,1-11 0,4 12 0,-4-4 0,3 11 0,-3 1 0,4 1 0,0 3 0,0-4 0,0 12 0,0-5 0,0 5 0,0-6 0,0-1 0,0-5 0,0-1 0,0-11 0,0 0 0,0-10 0,0 0 0,0-4 0,0-1 0,0 1 0,4-4 0,0-1 0,3-3 0,5 0 0,0 0 0,5 0 0,4 0 0,2 0 0,4 0 0,1-4 0,-1-1 0,0-8 0,-4 3 0,3 1 0,-8 1 0,3 3 0,-4 1 0,-4 0 0,2 4 0,-6 0 0,2 0 0,-3 0 0,-4 0 0,0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4.78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24575,'5'52'0,"0"1"0,-2 0 0,2 0 0,19 34-1319,-10 2 1319,-4-32 0,-1-2 0,-2 15 419,-1 28-419,-1-40 0,-4 19 221,4-21-221,-1-8 0,-3-15 0,4-6 670,-5-9-670,0-8 9,0-25-9,0-5 0,4-18 0,2-3 0,4 0 0,4-5 0,2 6 0,3 1 0,0 9 0,-1 3 0,3 10 0,-3 7 0,4 2 0,-6 8 0,1 0 0,-1 0 0,-3 0 0,-1 3 0,-8 6 0,-1 8 0,-3 11 0,0 13 0,0-6 0,0 10 0,-10-4 0,4 0 0,-13-1 0,8-7 0,-2-11 0,4 0 0,1-10 0,0 0 0,1-5 0,-1-3 0,1 0 0,-1-4 0,0 0 0,1 0 0,-1 0 0,0-7 0,4-2 0,1-12 0,3 11 0,0-3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5.75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290 465 24575,'-54'73'0,"1"0"0,-1 0 0,3-5 0,1-2 0,23-19 0,27-24 0,8 3 0,1-12 0,8 3 0,5-8 0,0-5 0,6 0 0,-6-4 0,4 0 0,-3-4 0,-4-4 0,7-12 0,-11-2 0,5-13 0,-6 1 0,-5-6 0,1 6 0,-5-5 0,-1 5 0,-4-19 0,0 4 0,-4-12 0,-12 7 0,-1 7 0,-15-12 0,10 9 0,-11-5 0,11 8 0,-3 6 0,9 1 0,-2 6 0,8 1 0,-3 10 0,4 2 0,4 8 0,2 1 0,3 18 0,10 24 0,8 18 0,20 31 0,-1 1-583,-11-32 1,-1 2 582,-4-1 0,-2-1 0,24 30-557,-6 12 557,-4-37 0,2 16 0,-9-22 0,-1-6 0,-7-13 1131,-5-11-1131,3-5 591,-8-8-591,4 0 0,-1-4 0,-2 0 0,7 0 0,-8 0 0,8 0 0,-8-4 0,8-4 0,-4-1 0,1-3 0,-1 4 0,-5 4 0,1-3 0,-1 6 0,-3-2 0,0 3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6.79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205 0 24575,'-7'0'0,"0"0"0,-1 8 0,0 6 0,-10 13 0,11 2 0,-19 12 0,15-11 0,-13 13 0,5-15 0,5 9 0,-10-2 0,16-2 0,-10 2 0,17-3 0,-3-3 0,4 4 0,0-6 0,0-4 0,0 3 0,0-12 0,0 6 0,0-7 0,3-1 0,5-3 0,5-6 0,8-3 0,2-4 0,5-10 0,2-12 0,-5-10 0,6-6 0,-10 2 0,4-1 0,-10 6 0,-1-3 0,-5 9 0,-3-4 0,-2 11 0,-4-4 0,0 8 0,-4-3 0,-8 8 0,-7 1 0,-3 3 0,-3 4 0,7 1 0,5 4 0,6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7.75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24575,'0'99'0,"0"-1"0,7-3 0,9-30 0,1-60 0,17-1 0,-13-4 0,0-8 0,-2-7 0,7-4 0,-10-13 0,5 7 0,-14-3 0,9 2 0,-11 12 0,7-2 0,-7 8 0,-2 13 0,-3 12 0,0 28 0,0 11 0,0 21 0,0 10-610,8-35 0,3 2 610,2 3 0,3 3 0,8 8 0,4 0 0,4-2 0,0-1 0,-10-12 0,0-2 0,7 6 0,0-2-191,3 19 191,11 13 0,-18-16 0,-4-17 0,-15-8 0,-2-6 0,-4-6 1207,-8-1-1207,-24-3 204,-1-10-204,-25 1 0,10-15 0,-6-2 0,1-4 0,11 0 0,-2-8 0,19-7 0,0-15 0,16-10 0,5-8 0,4-5 0,4-1 0,20-9 0,19 4 0,20-9 0,11 12 0,-9 9 0,5 5 0,-7 14 0,-1 0 0,-8 11 0,-8 2 0,-12 9 0,-6-2 0,-10 4 0,-7-4 0,-7-4 0,0 7 0,-4-3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8.37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1 24575,'-10'0'0,"25"0"0,18 0 0,35 0 0,22 0-958,-37 0 0,2 0 958,13 0 0,1 0 0,-1 0 0,2 0 0,8 0 0,1 0 0,2 0 0,-1 0 0,1 0 0,-2 0 0,-17 0 0,-1 0 0,10 0 0,-2 0 0,16 0 11,14 0-11,-31 0 0,-26 0 0,-8 0 0,-17 0 0,-5 0 0,-8 0 0,-1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8.88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24575,'95'0'0,"1"0"0,-1 0 0,0 0 0,1 0 0,-4 0 0,7 0 0,0 0 0,-3 0 0,-7 0 0,-13 0-2121,26 0 1,-10 0 2120,-10 0 0,3 0 0,-9 0 0,-7 0 0,-11 0 1305,10 0-1305,6 0 692,-7 0-692,-36 0 0,2 0 0,-20 0 561,-2 0 0,-7 0 0,0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49.57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24575,'89'32'0,"-1"0"0,1 0 0,0 0 0,-1 0 0,1 0 0,0 0 0,0 1 0,4-1 0,10 3 0,2 0 0,-7-1 0,-15-4 0,-23-5 0,-31-6 0,-28-7 0,2 0 0,-3 13 0,-14 7 0,-13 33 0,-23 10-814,20-26 0,-2 3 814,-5 3 0,-3 3 0,-5 10 0,-2 2 0,1-2 0,0 1 0,-5 5 0,1-1 0,14-18 0,0-3 0,-2 3 0,2-1-596,-17 30 596,3-8 0,9-6 0,15-28 0,6-8 0,7-12 1577,9-10-1577,-4 0 647,5-8-647,-5-1 0,-20-50 0,19 35 0,-14-35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0.4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9 160 24575,'-5'-48'0,"1"10"0,4-6 0,0 24 0,0 11 0,0 32 0,0 60 0,6-3-688,0-15 0,2 3 688,2-9 0,1 1 0,4 8 0,-1 2 0,1-1 0,-1 1 0,1 0 0,-1-4 0,2 22-224,-7-33 1,0-3 223,-2 8 0,5 26 0,-6-30 0,3-13 0,-8-16 1344,3-10-1344,-4-5 0,0-4 0,0-5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0.86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1 394 24575,'72'-55'0,"0"1"0,1-1 0,-1 0 0,5-3 0,0 0 0,0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1.46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24575,'19'94'0,"0"0"0,0 0 0,0-1 0,0 1 0,0 0 0,0-1 0,-4-14 0,-1-1 0,6 18 0,1-1 0,-1 1 0,1-1 0,-1 1 0,0 0 0,1-1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2:48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4 108 24575,'-3'-10'0,"5"-3"0,8-3 0,4 2 0,8-2 0,-1 6 0,-3-2 0,3 7 0,-8-2 0,2 6 0,-2-2 0,-1 3 0,-3 0 0,-6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3.10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86 1548 24575,'-41'-89'0,"3"29"0,37 108 0,-4 4 0,5-5 0,0 1 0,0-2 0,4-6 0,6 0 0,10-5 0,0-7 0,8 1 0,-5-14 0,5 3 0,0-9 0,-1-4 0,12-1 0,-3-8 0,18-18 0,-4-8 0,15-24 0,-3-1 0,-3 6 0,-20 12 0,-2 0 0,1-1 0,0 1 0,-3 0 0,-5-2 0,21-19 0,-22 15 0,-2-11 0,-12 12 0,-10 2 0,0 7 0,-5 5 0,0 5 0,-8 6 0,-11 8 0,-5 5 0,-15 4 0,10 0 0,-9 5 0,-6 23 0,11-4 0,-24 39 0,37-24 0,-23 22 0,30-13 0,-7 5 0,9 1 0,5-6 0,1-8 0,5-7 0,0-10 0,0-6 0,7-5 0,3-8 0,11 0 0,2-4 0,4-4 0,9-23 0,-4-7 0,2-29 0,-13 19 0,0-14 0,-6 22 0,1-10 0,-2 17 0,-5 2 0,-1 14 0,-4 1 0,3 8 0,-3 0 0,3 4 0,0 4 0,1 4 0,0 5 0,4 3 0,6-2 0,0-2 0,8-3 0,-3 0 0,4-4 0,-4-1 0,3-4 0,-4 0 0,1-8 0,-1-6 0,-4-14 0,-3-13 0,6-21 0,-8-3 0,5-20 0,-12-2-943,0-11 943,-6 42 0,0-3 0,0 1 0,0-1 0,0-5 0,0 2 0,0-32 0,-5 38 0,-2 2 0,-11-12 0,-8-13 0,-5 29 0,10 10 0,-2 20 0,6 7 0,0 9 943,0 4-943,0 4 0,3 21 0,0 15 0,3 31 0,4 8-583,2 16 583,5-6 0,0-15 0,10 0 0,8-18 0,18 16 0,4-14 0,8 6 0,-5-20 0,2 6 0,-2-12 0,-6-2 0,3-9 583,-10-8-583,3-5 0,-6-5 0,6-3 0,-4-2 0,-1-4 0,-6 0 0,-13 0 0,-2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3.6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719 1 24575,'-79'33'0,"0"0"0,0 0 0,-15 9 0,-1 1 0,22-9 0,24-11 0,-1 4 0,4-4 0,18-14 0,6-4 0,10 2 0,3-6 0,6 2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4.5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98 379 24575,'12'-8'0,"-8"-7"0,21-8 0,-4-12 0,-2 6 0,2-17 0,-4 21 0,-10-18 0,3 24 0,-9-13 0,3 15 0,-4-5 0,0 6 0,-4 4 0,0-3 0,-13 6 0,0 1 0,-6 4 0,-1 4 0,2 0 0,-4 0 0,4 3 0,-4 19 0,11 0 0,-4 29 0,10-14 0,3 22 0,2-10 0,4 9 0,0-11 0,0-6 0,0-8 0,12-10 0,3-5 0,0-9 0,-3-5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5.80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207 402 24575,'-11'0'0,"-6"0"0,-5 0 0,-5 0 0,-3 0 0,10 0 0,-10 21 0,15 2 0,-5 30 0,10 10 0,6 0 0,4 6 0,0-9 0,0-5 0,9-4 0,12-8 0,5-14 0,27-7 0,-16-13 0,29-4 0,-7-33 0,17-22-806,-34 7 0,-2-5 806,4-9 0,-1-3 0,0-3 0,-3-1 0,-8 11 0,-1 1-395,1-6 1,-4 2 394,5-25-135,2 0 135,-12 12 0,-7 27 0,-5 8 1532,-7 12-1532,-4 16 850,-4 11-850,-2 32 154,0-5-154,-4 41 0,8-21 0,-3 12 0,5-4 0,0-13 0,0 7 0,8-12 0,6-7 0,9-12 0,5-9 0,5-5 0,-5-5 0,11-9 0,-9-9 0,5-13 0,-9-15 0,0-1 0,-5-3 0,-6 6 0,-5 0 0,-6 0 0,-4 0 0,0 6 0,0 5 0,-8 3 0,-6 8 0,-10-1 0,-3 6 0,0 8 0,-6 1 0,-2 4 0,1 0 0,-6 14 0,8 9 0,1 13 0,0 7 0,15-9 0,0-12 0,12-10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0:56.75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108 84 24575,'80'-46'0,"-29"23"0,-7 8 0,-21 15 0,16 4 0,-26 20 0,-3 10 0,1 34 0,-5-3 0,0 28 0,-6-13 0,0 1 0,0 1 0,-5-17 0,-7 11 0,-5-13 0,-5-9 0,-4-7 0,0-11 0,-5 0 0,3-16 0,-7-1 0,7-10 0,-5-3 0,5-2 0,5-4 0,1-12 0,5-4 0,2-11 0,2-6 0,7 4 0,2-4 0,4 10 0,0-3 0,0 12 0,0-6 0,0 11 0,3 1 0,6 1 0,8 6 0,1-3 0,3 4 0,1 0 0,-5 0 0,10 0 0,-5 0 0,6 4 0,-1 5 0,0 5 0,1 5 0,5 0 0,7-4 0,1 3 0,12-6 0,-6-2 0,7-5 0,0-5 0,-7 0 0,-1 0 0,-6-5 0,-4-9 0,-2-7 0,-9-14 0,1-13 0,-10 10 0,-5 4 0,-7 22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41:04.77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6:26:4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1 416 24575,'-1'4'0,"6"3"0,12-7 0,17 9 0,2-8 0,4 4 0,5-5 0,-3 0 0,12 0 0,-7 0 0,-1 0 0,-6 0 0,-10 0 0,-4 0 0,-13 0 0,3 0 0,-8 0 0,4-4 0,-4-4 0,-4-9 0,4-6 0,-3-5 0,4 1 0,-4-1 0,-1 1 0,-4 0 0,0-6 0,0 4 0,0-4 0,0 5 0,0 6 0,0-5 0,-4 9 0,-1-3 0,-7 8 0,3 1 0,-6 4 0,2 4 0,-8 0 0,-2 4 0,-5 0 0,1 4 0,-8 11 0,4 12 0,-11 6 0,9 9 0,-3-9 0,9 7 0,-2-9 0,9 2 0,0 1 0,2-5 0,12 9 0,-7 3 0,12 0 0,-4 11 0,5-5 0,0 6 0,0 8 0,0-9 0,0 8 0,0-8 0,9-5 0,-3-6 0,18-1 0,-8-11 0,9 5 0,-8-11 0,5-1 0,1-8 0,4-1 0,6-4 0,-4 0 0,9-3 0,2-2 0,1-4 0,11-5 0,-10-5 0,4-6 0,-7-4 0,-4 1 0,-2 0 0,-11 1 0,0 4 0,-10 3 0,0 3 0,-5 0 0,-2 0 0,-2 1 0,-3 3 0,0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4:5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6 165 24575,'0'-11'0,"0"9"0,0 16 0,0 27 0,-4 1 0,2 17 0,9 3 0,-4-5 0,16 9 0,-12-6 0,8-7 0,-5 1 0,6-2 0,-4-4 0,14 13 0,-18-12 0,17 10 0,-18-14 0,13 8 0,-9-8 0,4-1 0,-6-10 0,0-7 0,-4-10 0,2-5 0,-6-5 0,2 1 0,0-4 0,-2-8 0,6-14 0,-1-25 0,4-12 0,2-22 0,5-4 0,-8 30 0,2-2-496,4-2 0,2-1 496,1-3 0,-1 1 0,-3 8 0,0 1 0,4-3 0,0 2-75,6-25 75,8-12 0,-6 22 0,-5 11 0,-1 13 0,-5 8 0,-2 11 988,-5 5-988,0 5 19,-1 8 1,-3 1 0,-1 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4:5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24575,'15'0'0,"5"0"0,24 0 0,-12 0 0,29 0 0,-27 0 0,6 0 0,-3 0 0,-13 0 0,8 0 0,-22 0 0,2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4:58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24575,'78'4'0,"14"0"0,-50-4 0,15 0 0,-36 0 0,-3 0 0,-10 0 0,-5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4:59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24575,'0'60'0,"0"-11"0,0 44 0,0-16 0,0 2 0,0-7 0,0 4 0,0-14 0,0 8 0,0-8 0,0-7 0,0-11 0,0-10 0,0-8 0,0-4 0,0-10 0,0 0 0,-3-8 0,3-8 0,-8-10 0,7-15 0,-7-5 0,7-6 0,-4-6 0,5-9 0,0 0 0,0-6 0,0 7 0,0 6 0,0 2 0,5 6 0,0 6 0,8 5 0,-4 8 0,7 4 0,-3 8 0,3 1 0,-3 8 0,3 0 0,-4 0 0,5 0 0,-5 3 0,1 10 0,-5 11 0,-3 11 0,0-1 0,-5 4 0,0-3 0,0-1 0,0-1 0,-8-6 0,-2-4 0,-7-2 0,0-8 0,0-1 0,0-4 0,1 1 0,3-5 0,1 0 0,5-4 0,-1 0 0,1 0 0,5 0 0,7 0 0,12 0 0,6 0 0,4 0 0,1 4 0,-2 1 0,7 4 0,-5 0 0,0 0 0,-2 0 0,-8 0 0,-1 3 0,-1-3 0,-7 3 0,3-4 0,-8-4 0,-1-1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0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24575,'70'-10'0,"0"-1"0,-8 4 0,-7 0 0,-3-2 0,-10 7 0,-2-2 0,-12 0 0,-1 3 0,-14-3 0,4 4 0,-10 0 0,-3 0 0,-1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24575,'0'94'0,"0"1"0,0-1 0,0-6 0,0-2 0,0-22 0,0-21 0,0-13 0,3-13 0,-2-13 0,2-1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1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2 140 24575,'-1'-3'0,"11"-1"0,19-10 0,14 7 0,10-12 0,8 11 0,9-8 0,2 4 0,13 0 0,-12 5 0,-2 2 0,-1 0 0,-14 3 0,8-12 0,-16 12 0,1-7 0,-27 9 0,-4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2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290 276 24575,'0'-11'0,"0"-2"0,0-14 0,0 3 0,0-9 0,0 0 0,-8 4 0,-3-4 0,-3 6 0,-7 7 0,6 3 0,-2 12 0,-4 2 0,7 3 0,-7 0 0,-1 0 0,4 7 0,-4 7 0,4 9 0,-1 9 0,4 3 0,1-1 0,4 4 0,5-3 0,1-1 0,4 4 0,0-9 0,0 3 0,0-10 0,0 3 0,3-11 0,1 3 0,12-10 0,-3-2 0,8-2 0,0-3 0,-3 0 0,3 0 0,-4-7 0,-1-2 0,-3-8 0,3 4 0,-7-2 0,3 2 0,-4-3 0,0-1 0,0 5 0,-3-4 0,1 7 0,-5-2 0,6 3 0,-7 13 0,3 12 0,-3 21 0,0 12 0,0-2 0,0 8 0,0-11 0,0 8 0,0-2 0,0 3 0,0-7 0,0-1 0,0-11 0,0-4 0,0-8 0,4-7 0,-3-1 0,2-6 0,0-2 0,1-3 0,4-4 0,-1 0 0,0 0 0,5 0 0,1-12 0,3 1 0,2-15 0,3 8 0,-1-8 0,1 7 0,-3-7 0,-2 9 0,2-13 0,-9 18 0,-1-4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1 699 24575,'3'-7'0,"1"-1"0,13-9 0,-2-6 0,8-6 0,-5-3 0,1-1 0,-4-7 0,4-2 0,-2-10 0,-1-5 0,-1 7 0,-9-12 0,-2 21 0,-4-12 0,0 18 0,0-4 0,0 13 0,0 7 0,0-2 0,-3 16 0,-5-2 0,-5 7 0,-3 0 0,-1 3 0,0 10 0,-2 12 0,-1 25 0,5-6 0,-1 18 0,10 8 0,2-16 0,3-1 0,2 1 0,-1 12 0,0 23 0,0-18 0,0-9 0,4 0 0,2-9 0,4-7 0,2-18 0,-2 2 0,2-16 0,-4 1 0,-1-7 0,1-1 0,-1-3 0,0-1 0,1-3 0,0-11 0,0 1 0,5-21 0,1 3 0,1-12 0,3 2 0,-3 5 0,4-6 0,-1 11 0,-4 1 0,3 5 0,-9 10 0,8 0 0,-8 8 0,4 0 0,-5 4 0,1 0 0,-1 0 0,1 11 0,-4 10 0,0 6 0,-4 10 0,0-9 0,0 3 0,0-8 0,0-6 0,0-5 0,0-5 0,0 0 0,3-2 0,1-9 0,4-10 0,5-23 0,-2 6 0,8-17 0,-9 13 0,8 2 0,-8 0 0,6 11 0,-7 1 0,3 9 0,-4 4 0,-1 1 0,0 6 0,1-2 0,-1 3 0,-3 3 0,3 19 0,-1-1 0,4 27 0,-1-8 0,1 7 0,-4-10 0,2-5 0,-4-9 0,1-3 0,-1-7 0,-4-2 0,0-7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25:0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0 24575,'-2'12'0,"-4"0"0,-7 19 0,-1 8 0,-5 12 0,6-1 0,-14 35 0,15-29 0,-6 22 0,12-14 0,-4 6 0,3 18 0,0-19 0,2 14 0,5-19 0,0 0 0,0 12 0,0-14 0,0 1 0,10-2 0,2-8 0,8-5 0,7 0 0,-6-8 0,10 3 0,-11-9 0,10 2 0,-7-13 0,7 6 0,-2-10 0,0 5 0,-1-6 0,-4 0 0,-1-1 0,-6-4 0,1-1 0,-4-1 0,-2-2 0,-3 2 0,-1-3 0,1-1 0,-1-3 0,-3 3 0,0-9 0,-4 4 0,0-5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89.xml"/><Relationship Id="rId117" Type="http://schemas.openxmlformats.org/officeDocument/2006/relationships/customXml" Target="../ink/ink537.xml"/><Relationship Id="rId21" Type="http://schemas.openxmlformats.org/officeDocument/2006/relationships/image" Target="../media/image2620.png"/><Relationship Id="rId42" Type="http://schemas.openxmlformats.org/officeDocument/2006/relationships/customXml" Target="../ink/ink498.xml"/><Relationship Id="rId47" Type="http://schemas.openxmlformats.org/officeDocument/2006/relationships/customXml" Target="../ink/ink502.xml"/><Relationship Id="rId63" Type="http://schemas.openxmlformats.org/officeDocument/2006/relationships/customXml" Target="../ink/ink510.xml"/><Relationship Id="rId68" Type="http://schemas.openxmlformats.org/officeDocument/2006/relationships/image" Target="../media/image3220.png"/><Relationship Id="rId84" Type="http://schemas.openxmlformats.org/officeDocument/2006/relationships/image" Target="../media/image3300.png"/><Relationship Id="rId89" Type="http://schemas.openxmlformats.org/officeDocument/2006/relationships/customXml" Target="../ink/ink523.xml"/><Relationship Id="rId112" Type="http://schemas.openxmlformats.org/officeDocument/2006/relationships/image" Target="../media/image3510.png"/><Relationship Id="rId16" Type="http://schemas.openxmlformats.org/officeDocument/2006/relationships/customXml" Target="../ink/ink484.xml"/><Relationship Id="rId107" Type="http://schemas.openxmlformats.org/officeDocument/2006/relationships/customXml" Target="../ink/ink532.xml"/><Relationship Id="rId11" Type="http://schemas.openxmlformats.org/officeDocument/2006/relationships/image" Target="../media/image2570.png"/><Relationship Id="rId32" Type="http://schemas.openxmlformats.org/officeDocument/2006/relationships/customXml" Target="../ink/ink492.xml"/><Relationship Id="rId37" Type="http://schemas.openxmlformats.org/officeDocument/2006/relationships/image" Target="../media/image2700.png"/><Relationship Id="rId53" Type="http://schemas.openxmlformats.org/officeDocument/2006/relationships/customXml" Target="../ink/ink505.xml"/><Relationship Id="rId58" Type="http://schemas.openxmlformats.org/officeDocument/2006/relationships/image" Target="../media/image3340.png"/><Relationship Id="rId74" Type="http://schemas.openxmlformats.org/officeDocument/2006/relationships/image" Target="../media/image3250.png"/><Relationship Id="rId79" Type="http://schemas.openxmlformats.org/officeDocument/2006/relationships/customXml" Target="../ink/ink518.xml"/><Relationship Id="rId102" Type="http://schemas.openxmlformats.org/officeDocument/2006/relationships/image" Target="../media/image3450.png"/><Relationship Id="rId123" Type="http://schemas.openxmlformats.org/officeDocument/2006/relationships/customXml" Target="../ink/ink540.xml"/><Relationship Id="rId5" Type="http://schemas.openxmlformats.org/officeDocument/2006/relationships/image" Target="../media/image2540.png"/><Relationship Id="rId90" Type="http://schemas.openxmlformats.org/officeDocument/2006/relationships/image" Target="../media/image3390.png"/><Relationship Id="rId95" Type="http://schemas.openxmlformats.org/officeDocument/2006/relationships/customXml" Target="../ink/ink526.xml"/><Relationship Id="rId22" Type="http://schemas.openxmlformats.org/officeDocument/2006/relationships/customXml" Target="../ink/ink487.xml"/><Relationship Id="rId27" Type="http://schemas.openxmlformats.org/officeDocument/2006/relationships/image" Target="../media/image2650.png"/><Relationship Id="rId43" Type="http://schemas.openxmlformats.org/officeDocument/2006/relationships/customXml" Target="../ink/ink499.xml"/><Relationship Id="rId48" Type="http://schemas.openxmlformats.org/officeDocument/2006/relationships/image" Target="../media/image3320.png"/><Relationship Id="rId64" Type="http://schemas.openxmlformats.org/officeDocument/2006/relationships/image" Target="../media/image3200.png"/><Relationship Id="rId69" Type="http://schemas.openxmlformats.org/officeDocument/2006/relationships/customXml" Target="../ink/ink513.xml"/><Relationship Id="rId113" Type="http://schemas.openxmlformats.org/officeDocument/2006/relationships/customXml" Target="../ink/ink535.xml"/><Relationship Id="rId118" Type="http://schemas.openxmlformats.org/officeDocument/2006/relationships/image" Target="../media/image3540.png"/><Relationship Id="rId80" Type="http://schemas.openxmlformats.org/officeDocument/2006/relationships/image" Target="../media/image3280.png"/><Relationship Id="rId85" Type="http://schemas.openxmlformats.org/officeDocument/2006/relationships/customXml" Target="../ink/ink521.xml"/><Relationship Id="rId12" Type="http://schemas.openxmlformats.org/officeDocument/2006/relationships/customXml" Target="../ink/ink482.xml"/><Relationship Id="rId17" Type="http://schemas.openxmlformats.org/officeDocument/2006/relationships/image" Target="../media/image2600.png"/><Relationship Id="rId33" Type="http://schemas.openxmlformats.org/officeDocument/2006/relationships/image" Target="../media/image2680.png"/><Relationship Id="rId38" Type="http://schemas.openxmlformats.org/officeDocument/2006/relationships/customXml" Target="../ink/ink495.xml"/><Relationship Id="rId59" Type="http://schemas.openxmlformats.org/officeDocument/2006/relationships/customXml" Target="../ink/ink508.xml"/><Relationship Id="rId103" Type="http://schemas.openxmlformats.org/officeDocument/2006/relationships/customXml" Target="../ink/ink530.xml"/><Relationship Id="rId108" Type="http://schemas.openxmlformats.org/officeDocument/2006/relationships/image" Target="../media/image3480.png"/><Relationship Id="rId124" Type="http://schemas.openxmlformats.org/officeDocument/2006/relationships/image" Target="../media/image3570.png"/><Relationship Id="rId54" Type="http://schemas.openxmlformats.org/officeDocument/2006/relationships/image" Target="../media/image3190.png"/><Relationship Id="rId70" Type="http://schemas.openxmlformats.org/officeDocument/2006/relationships/image" Target="../media/image3230.png"/><Relationship Id="rId75" Type="http://schemas.openxmlformats.org/officeDocument/2006/relationships/customXml" Target="../ink/ink516.xml"/><Relationship Id="rId91" Type="http://schemas.openxmlformats.org/officeDocument/2006/relationships/customXml" Target="../ink/ink524.xml"/><Relationship Id="rId96" Type="http://schemas.openxmlformats.org/officeDocument/2006/relationships/image" Target="../media/image3420.png"/><Relationship Id="rId1" Type="http://schemas.microsoft.com/office/2007/relationships/media" Target="../media/media10.m4a"/><Relationship Id="rId6" Type="http://schemas.openxmlformats.org/officeDocument/2006/relationships/customXml" Target="../ink/ink479.xml"/><Relationship Id="rId23" Type="http://schemas.openxmlformats.org/officeDocument/2006/relationships/image" Target="../media/image2630.png"/><Relationship Id="rId28" Type="http://schemas.openxmlformats.org/officeDocument/2006/relationships/customXml" Target="../ink/ink490.xml"/><Relationship Id="rId49" Type="http://schemas.openxmlformats.org/officeDocument/2006/relationships/customXml" Target="../ink/ink503.xml"/><Relationship Id="rId114" Type="http://schemas.openxmlformats.org/officeDocument/2006/relationships/image" Target="../media/image3520.png"/><Relationship Id="rId119" Type="http://schemas.openxmlformats.org/officeDocument/2006/relationships/customXml" Target="../ink/ink538.xml"/><Relationship Id="rId44" Type="http://schemas.openxmlformats.org/officeDocument/2006/relationships/customXml" Target="../ink/ink500.xml"/><Relationship Id="rId60" Type="http://schemas.openxmlformats.org/officeDocument/2006/relationships/image" Target="../media/image3330.png"/><Relationship Id="rId65" Type="http://schemas.openxmlformats.org/officeDocument/2006/relationships/customXml" Target="../ink/ink511.xml"/><Relationship Id="rId81" Type="http://schemas.openxmlformats.org/officeDocument/2006/relationships/customXml" Target="../ink/ink519.xml"/><Relationship Id="rId86" Type="http://schemas.openxmlformats.org/officeDocument/2006/relationships/image" Target="../media/image3370.png"/><Relationship Id="rId13" Type="http://schemas.openxmlformats.org/officeDocument/2006/relationships/image" Target="../media/image2580.png"/><Relationship Id="rId18" Type="http://schemas.openxmlformats.org/officeDocument/2006/relationships/customXml" Target="../ink/ink485.xml"/><Relationship Id="rId39" Type="http://schemas.openxmlformats.org/officeDocument/2006/relationships/customXml" Target="../ink/ink496.xml"/><Relationship Id="rId109" Type="http://schemas.openxmlformats.org/officeDocument/2006/relationships/customXml" Target="../ink/ink533.xml"/><Relationship Id="rId34" Type="http://schemas.openxmlformats.org/officeDocument/2006/relationships/customXml" Target="../ink/ink493.xml"/><Relationship Id="rId50" Type="http://schemas.openxmlformats.org/officeDocument/2006/relationships/image" Target="../media/image3170.png"/><Relationship Id="rId55" Type="http://schemas.openxmlformats.org/officeDocument/2006/relationships/customXml" Target="../ink/ink506.xml"/><Relationship Id="rId76" Type="http://schemas.openxmlformats.org/officeDocument/2006/relationships/image" Target="../media/image3260.png"/><Relationship Id="rId97" Type="http://schemas.openxmlformats.org/officeDocument/2006/relationships/customXml" Target="../ink/ink527.xml"/><Relationship Id="rId104" Type="http://schemas.openxmlformats.org/officeDocument/2006/relationships/image" Target="../media/image3460.png"/><Relationship Id="rId120" Type="http://schemas.openxmlformats.org/officeDocument/2006/relationships/image" Target="../media/image3550.png"/><Relationship Id="rId125" Type="http://schemas.openxmlformats.org/officeDocument/2006/relationships/customXml" Target="../ink/ink541.xml"/><Relationship Id="rId7" Type="http://schemas.openxmlformats.org/officeDocument/2006/relationships/image" Target="../media/image2550.png"/><Relationship Id="rId71" Type="http://schemas.openxmlformats.org/officeDocument/2006/relationships/customXml" Target="../ink/ink514.xml"/><Relationship Id="rId92" Type="http://schemas.openxmlformats.org/officeDocument/2006/relationships/image" Target="../media/image3400.png"/><Relationship Id="rId2" Type="http://schemas.openxmlformats.org/officeDocument/2006/relationships/audio" Target="../media/media10.m4a"/><Relationship Id="rId29" Type="http://schemas.openxmlformats.org/officeDocument/2006/relationships/image" Target="../media/image2660.png"/><Relationship Id="rId24" Type="http://schemas.openxmlformats.org/officeDocument/2006/relationships/customXml" Target="../ink/ink488.xml"/><Relationship Id="rId40" Type="http://schemas.openxmlformats.org/officeDocument/2006/relationships/customXml" Target="../ink/ink497.xml"/><Relationship Id="rId45" Type="http://schemas.openxmlformats.org/officeDocument/2006/relationships/customXml" Target="../ink/ink501.xml"/><Relationship Id="rId66" Type="http://schemas.openxmlformats.org/officeDocument/2006/relationships/image" Target="../media/image3210.png"/><Relationship Id="rId87" Type="http://schemas.openxmlformats.org/officeDocument/2006/relationships/customXml" Target="../ink/ink522.xml"/><Relationship Id="rId110" Type="http://schemas.openxmlformats.org/officeDocument/2006/relationships/image" Target="../media/image3490.png"/><Relationship Id="rId115" Type="http://schemas.openxmlformats.org/officeDocument/2006/relationships/customXml" Target="../ink/ink536.xml"/><Relationship Id="rId61" Type="http://schemas.openxmlformats.org/officeDocument/2006/relationships/customXml" Target="../ink/ink509.xml"/><Relationship Id="rId82" Type="http://schemas.openxmlformats.org/officeDocument/2006/relationships/image" Target="../media/image3290.png"/><Relationship Id="rId19" Type="http://schemas.openxmlformats.org/officeDocument/2006/relationships/image" Target="../media/image2610.png"/><Relationship Id="rId14" Type="http://schemas.openxmlformats.org/officeDocument/2006/relationships/customXml" Target="../ink/ink483.xml"/><Relationship Id="rId30" Type="http://schemas.openxmlformats.org/officeDocument/2006/relationships/customXml" Target="../ink/ink491.xml"/><Relationship Id="rId35" Type="http://schemas.openxmlformats.org/officeDocument/2006/relationships/image" Target="../media/image2690.png"/><Relationship Id="rId56" Type="http://schemas.openxmlformats.org/officeDocument/2006/relationships/image" Target="../media/image3350.png"/><Relationship Id="rId77" Type="http://schemas.openxmlformats.org/officeDocument/2006/relationships/customXml" Target="../ink/ink517.xml"/><Relationship Id="rId100" Type="http://schemas.openxmlformats.org/officeDocument/2006/relationships/image" Target="../media/image3440.png"/><Relationship Id="rId105" Type="http://schemas.openxmlformats.org/officeDocument/2006/relationships/customXml" Target="../ink/ink531.xml"/><Relationship Id="rId126" Type="http://schemas.openxmlformats.org/officeDocument/2006/relationships/image" Target="../media/image3580.png"/><Relationship Id="rId8" Type="http://schemas.openxmlformats.org/officeDocument/2006/relationships/customXml" Target="../ink/ink480.xml"/><Relationship Id="rId51" Type="http://schemas.openxmlformats.org/officeDocument/2006/relationships/customXml" Target="../ink/ink504.xml"/><Relationship Id="rId72" Type="http://schemas.openxmlformats.org/officeDocument/2006/relationships/image" Target="../media/image3240.png"/><Relationship Id="rId93" Type="http://schemas.openxmlformats.org/officeDocument/2006/relationships/customXml" Target="../ink/ink525.xml"/><Relationship Id="rId98" Type="http://schemas.openxmlformats.org/officeDocument/2006/relationships/image" Target="../media/image3430.png"/><Relationship Id="rId121" Type="http://schemas.openxmlformats.org/officeDocument/2006/relationships/customXml" Target="../ink/ink53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640.png"/><Relationship Id="rId46" Type="http://schemas.openxmlformats.org/officeDocument/2006/relationships/image" Target="../media/image3310.png"/><Relationship Id="rId67" Type="http://schemas.openxmlformats.org/officeDocument/2006/relationships/customXml" Target="../ink/ink512.xml"/><Relationship Id="rId116" Type="http://schemas.openxmlformats.org/officeDocument/2006/relationships/image" Target="../media/image3530.png"/><Relationship Id="rId20" Type="http://schemas.openxmlformats.org/officeDocument/2006/relationships/customXml" Target="../ink/ink486.xml"/><Relationship Id="rId41" Type="http://schemas.openxmlformats.org/officeDocument/2006/relationships/image" Target="../media/image2730.png"/><Relationship Id="rId62" Type="http://schemas.openxmlformats.org/officeDocument/2006/relationships/image" Target="../media/image3360.png"/><Relationship Id="rId83" Type="http://schemas.openxmlformats.org/officeDocument/2006/relationships/customXml" Target="../ink/ink520.xml"/><Relationship Id="rId88" Type="http://schemas.openxmlformats.org/officeDocument/2006/relationships/image" Target="../media/image3380.png"/><Relationship Id="rId111" Type="http://schemas.openxmlformats.org/officeDocument/2006/relationships/customXml" Target="../ink/ink534.xml"/><Relationship Id="rId15" Type="http://schemas.openxmlformats.org/officeDocument/2006/relationships/image" Target="../media/image2590.png"/><Relationship Id="rId36" Type="http://schemas.openxmlformats.org/officeDocument/2006/relationships/customXml" Target="../ink/ink494.xml"/><Relationship Id="rId57" Type="http://schemas.openxmlformats.org/officeDocument/2006/relationships/customXml" Target="../ink/ink507.xml"/><Relationship Id="rId106" Type="http://schemas.openxmlformats.org/officeDocument/2006/relationships/image" Target="../media/image3470.png"/><Relationship Id="rId127" Type="http://schemas.openxmlformats.org/officeDocument/2006/relationships/image" Target="../media/image1.png"/><Relationship Id="rId10" Type="http://schemas.openxmlformats.org/officeDocument/2006/relationships/customXml" Target="../ink/ink481.xml"/><Relationship Id="rId31" Type="http://schemas.openxmlformats.org/officeDocument/2006/relationships/image" Target="../media/image2670.png"/><Relationship Id="rId52" Type="http://schemas.openxmlformats.org/officeDocument/2006/relationships/image" Target="../media/image3180.png"/><Relationship Id="rId73" Type="http://schemas.openxmlformats.org/officeDocument/2006/relationships/customXml" Target="../ink/ink515.xml"/><Relationship Id="rId78" Type="http://schemas.openxmlformats.org/officeDocument/2006/relationships/image" Target="../media/image3270.png"/><Relationship Id="rId94" Type="http://schemas.openxmlformats.org/officeDocument/2006/relationships/image" Target="../media/image3410.png"/><Relationship Id="rId99" Type="http://schemas.openxmlformats.org/officeDocument/2006/relationships/customXml" Target="../ink/ink528.xml"/><Relationship Id="rId101" Type="http://schemas.openxmlformats.org/officeDocument/2006/relationships/customXml" Target="../ink/ink529.xml"/><Relationship Id="rId122" Type="http://schemas.openxmlformats.org/officeDocument/2006/relationships/image" Target="../media/image3560.png"/><Relationship Id="rId4" Type="http://schemas.openxmlformats.org/officeDocument/2006/relationships/customXml" Target="../ink/ink478.xml"/><Relationship Id="rId9" Type="http://schemas.openxmlformats.org/officeDocument/2006/relationships/image" Target="../media/image2560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02.xml"/><Relationship Id="rId21" Type="http://schemas.openxmlformats.org/officeDocument/2006/relationships/customXml" Target="../ink/ink550.xml"/><Relationship Id="rId42" Type="http://schemas.openxmlformats.org/officeDocument/2006/relationships/image" Target="../media/image3190.png"/><Relationship Id="rId63" Type="http://schemas.openxmlformats.org/officeDocument/2006/relationships/customXml" Target="../ink/ink572.xml"/><Relationship Id="rId84" Type="http://schemas.openxmlformats.org/officeDocument/2006/relationships/image" Target="../media/image2650.png"/><Relationship Id="rId138" Type="http://schemas.openxmlformats.org/officeDocument/2006/relationships/image" Target="../media/image3810.png"/><Relationship Id="rId159" Type="http://schemas.openxmlformats.org/officeDocument/2006/relationships/customXml" Target="../ink/ink623.xml"/><Relationship Id="rId107" Type="http://schemas.openxmlformats.org/officeDocument/2006/relationships/customXml" Target="../ink/ink597.xml"/><Relationship Id="rId11" Type="http://schemas.openxmlformats.org/officeDocument/2006/relationships/customXml" Target="../ink/ink545.xml"/><Relationship Id="rId32" Type="http://schemas.openxmlformats.org/officeDocument/2006/relationships/customXml" Target="../ink/ink556.xml"/><Relationship Id="rId53" Type="http://schemas.openxmlformats.org/officeDocument/2006/relationships/customXml" Target="../ink/ink567.xml"/><Relationship Id="rId74" Type="http://schemas.openxmlformats.org/officeDocument/2006/relationships/image" Target="../media/image3370.png"/><Relationship Id="rId128" Type="http://schemas.openxmlformats.org/officeDocument/2006/relationships/image" Target="../media/image3760.png"/><Relationship Id="rId149" Type="http://schemas.openxmlformats.org/officeDocument/2006/relationships/customXml" Target="../ink/ink618.xml"/><Relationship Id="rId5" Type="http://schemas.openxmlformats.org/officeDocument/2006/relationships/customXml" Target="../ink/ink542.xml"/><Relationship Id="rId95" Type="http://schemas.openxmlformats.org/officeDocument/2006/relationships/customXml" Target="../ink/ink591.xml"/><Relationship Id="rId160" Type="http://schemas.openxmlformats.org/officeDocument/2006/relationships/image" Target="../media/image3920.png"/><Relationship Id="rId22" Type="http://schemas.openxmlformats.org/officeDocument/2006/relationships/image" Target="../media/image2620.png"/><Relationship Id="rId43" Type="http://schemas.openxmlformats.org/officeDocument/2006/relationships/customXml" Target="../ink/ink562.xml"/><Relationship Id="rId64" Type="http://schemas.openxmlformats.org/officeDocument/2006/relationships/image" Target="../media/image3260.png"/><Relationship Id="rId118" Type="http://schemas.openxmlformats.org/officeDocument/2006/relationships/image" Target="../media/image3710.png"/><Relationship Id="rId139" Type="http://schemas.openxmlformats.org/officeDocument/2006/relationships/customXml" Target="../ink/ink613.xml"/><Relationship Id="rId85" Type="http://schemas.openxmlformats.org/officeDocument/2006/relationships/customXml" Target="../ink/ink583.xml"/><Relationship Id="rId150" Type="http://schemas.openxmlformats.org/officeDocument/2006/relationships/image" Target="../media/image3870.png"/><Relationship Id="rId12" Type="http://schemas.openxmlformats.org/officeDocument/2006/relationships/image" Target="../media/image2570.png"/><Relationship Id="rId17" Type="http://schemas.openxmlformats.org/officeDocument/2006/relationships/customXml" Target="../ink/ink548.xml"/><Relationship Id="rId33" Type="http://schemas.openxmlformats.org/officeDocument/2006/relationships/customXml" Target="../ink/ink557.xml"/><Relationship Id="rId38" Type="http://schemas.openxmlformats.org/officeDocument/2006/relationships/image" Target="../media/image3170.png"/><Relationship Id="rId59" Type="http://schemas.openxmlformats.org/officeDocument/2006/relationships/customXml" Target="../ink/ink570.xml"/><Relationship Id="rId103" Type="http://schemas.openxmlformats.org/officeDocument/2006/relationships/customXml" Target="../ink/ink595.xml"/><Relationship Id="rId108" Type="http://schemas.openxmlformats.org/officeDocument/2006/relationships/image" Target="../media/image3660.png"/><Relationship Id="rId124" Type="http://schemas.openxmlformats.org/officeDocument/2006/relationships/image" Target="../media/image3740.png"/><Relationship Id="rId129" Type="http://schemas.openxmlformats.org/officeDocument/2006/relationships/customXml" Target="../ink/ink608.xml"/><Relationship Id="rId54" Type="http://schemas.openxmlformats.org/officeDocument/2006/relationships/image" Target="../media/image3210.png"/><Relationship Id="rId70" Type="http://schemas.openxmlformats.org/officeDocument/2006/relationships/image" Target="../media/image3290.png"/><Relationship Id="rId75" Type="http://schemas.openxmlformats.org/officeDocument/2006/relationships/customXml" Target="../ink/ink578.xml"/><Relationship Id="rId91" Type="http://schemas.openxmlformats.org/officeDocument/2006/relationships/customXml" Target="../ink/ink588.xml"/><Relationship Id="rId96" Type="http://schemas.openxmlformats.org/officeDocument/2006/relationships/image" Target="../media/image3590.png"/><Relationship Id="rId140" Type="http://schemas.openxmlformats.org/officeDocument/2006/relationships/image" Target="../media/image3820.png"/><Relationship Id="rId145" Type="http://schemas.openxmlformats.org/officeDocument/2006/relationships/customXml" Target="../ink/ink616.xml"/><Relationship Id="rId161" Type="http://schemas.openxmlformats.org/officeDocument/2006/relationships/image" Target="../media/image1.png"/><Relationship Id="rId1" Type="http://schemas.openxmlformats.org/officeDocument/2006/relationships/tags" Target="../tags/tag6.xml"/><Relationship Id="rId6" Type="http://schemas.openxmlformats.org/officeDocument/2006/relationships/image" Target="../media/image2540.png"/><Relationship Id="rId23" Type="http://schemas.openxmlformats.org/officeDocument/2006/relationships/customXml" Target="../ink/ink551.xml"/><Relationship Id="rId28" Type="http://schemas.openxmlformats.org/officeDocument/2006/relationships/image" Target="../media/image2690.png"/><Relationship Id="rId49" Type="http://schemas.openxmlformats.org/officeDocument/2006/relationships/customXml" Target="../ink/ink565.xml"/><Relationship Id="rId114" Type="http://schemas.openxmlformats.org/officeDocument/2006/relationships/image" Target="../media/image3690.png"/><Relationship Id="rId119" Type="http://schemas.openxmlformats.org/officeDocument/2006/relationships/customXml" Target="../ink/ink603.xml"/><Relationship Id="rId44" Type="http://schemas.openxmlformats.org/officeDocument/2006/relationships/image" Target="../media/image3350.png"/><Relationship Id="rId60" Type="http://schemas.openxmlformats.org/officeDocument/2006/relationships/image" Target="../media/image3240.png"/><Relationship Id="rId65" Type="http://schemas.openxmlformats.org/officeDocument/2006/relationships/customXml" Target="../ink/ink573.xml"/><Relationship Id="rId81" Type="http://schemas.openxmlformats.org/officeDocument/2006/relationships/customXml" Target="../ink/ink581.xml"/><Relationship Id="rId86" Type="http://schemas.openxmlformats.org/officeDocument/2006/relationships/image" Target="../media/image2660.png"/><Relationship Id="rId130" Type="http://schemas.openxmlformats.org/officeDocument/2006/relationships/image" Target="../media/image3770.png"/><Relationship Id="rId135" Type="http://schemas.openxmlformats.org/officeDocument/2006/relationships/customXml" Target="../ink/ink611.xml"/><Relationship Id="rId151" Type="http://schemas.openxmlformats.org/officeDocument/2006/relationships/customXml" Target="../ink/ink619.xml"/><Relationship Id="rId156" Type="http://schemas.openxmlformats.org/officeDocument/2006/relationships/image" Target="../media/image3900.png"/><Relationship Id="rId13" Type="http://schemas.openxmlformats.org/officeDocument/2006/relationships/customXml" Target="../ink/ink546.xml"/><Relationship Id="rId18" Type="http://schemas.openxmlformats.org/officeDocument/2006/relationships/image" Target="../media/image2600.png"/><Relationship Id="rId39" Type="http://schemas.openxmlformats.org/officeDocument/2006/relationships/customXml" Target="../ink/ink560.xml"/><Relationship Id="rId109" Type="http://schemas.openxmlformats.org/officeDocument/2006/relationships/customXml" Target="../ink/ink598.xml"/><Relationship Id="rId34" Type="http://schemas.openxmlformats.org/officeDocument/2006/relationships/image" Target="../media/image2730.png"/><Relationship Id="rId50" Type="http://schemas.openxmlformats.org/officeDocument/2006/relationships/image" Target="../media/image3360.png"/><Relationship Id="rId55" Type="http://schemas.openxmlformats.org/officeDocument/2006/relationships/customXml" Target="../ink/ink568.xml"/><Relationship Id="rId76" Type="http://schemas.openxmlformats.org/officeDocument/2006/relationships/image" Target="../media/image3380.png"/><Relationship Id="rId97" Type="http://schemas.openxmlformats.org/officeDocument/2006/relationships/customXml" Target="../ink/ink592.xml"/><Relationship Id="rId104" Type="http://schemas.openxmlformats.org/officeDocument/2006/relationships/image" Target="../media/image3640.png"/><Relationship Id="rId120" Type="http://schemas.openxmlformats.org/officeDocument/2006/relationships/image" Target="../media/image3720.png"/><Relationship Id="rId125" Type="http://schemas.openxmlformats.org/officeDocument/2006/relationships/customXml" Target="../ink/ink606.xml"/><Relationship Id="rId141" Type="http://schemas.openxmlformats.org/officeDocument/2006/relationships/customXml" Target="../ink/ink614.xml"/><Relationship Id="rId146" Type="http://schemas.openxmlformats.org/officeDocument/2006/relationships/image" Target="../media/image3850.png"/><Relationship Id="rId7" Type="http://schemas.openxmlformats.org/officeDocument/2006/relationships/customXml" Target="../ink/ink543.xml"/><Relationship Id="rId71" Type="http://schemas.openxmlformats.org/officeDocument/2006/relationships/customXml" Target="../ink/ink576.xml"/><Relationship Id="rId92" Type="http://schemas.openxmlformats.org/officeDocument/2006/relationships/customXml" Target="../ink/ink589.xml"/><Relationship Id="rId2" Type="http://schemas.microsoft.com/office/2007/relationships/media" Target="../media/media11.m4a"/><Relationship Id="rId29" Type="http://schemas.openxmlformats.org/officeDocument/2006/relationships/customXml" Target="../ink/ink554.xml"/><Relationship Id="rId24" Type="http://schemas.openxmlformats.org/officeDocument/2006/relationships/image" Target="../media/image2670.png"/><Relationship Id="rId40" Type="http://schemas.openxmlformats.org/officeDocument/2006/relationships/image" Target="../media/image3180.png"/><Relationship Id="rId45" Type="http://schemas.openxmlformats.org/officeDocument/2006/relationships/customXml" Target="../ink/ink563.xml"/><Relationship Id="rId66" Type="http://schemas.openxmlformats.org/officeDocument/2006/relationships/image" Target="../media/image3270.png"/><Relationship Id="rId87" Type="http://schemas.openxmlformats.org/officeDocument/2006/relationships/customXml" Target="../ink/ink584.xml"/><Relationship Id="rId110" Type="http://schemas.openxmlformats.org/officeDocument/2006/relationships/image" Target="../media/image3670.png"/><Relationship Id="rId115" Type="http://schemas.openxmlformats.org/officeDocument/2006/relationships/customXml" Target="../ink/ink601.xml"/><Relationship Id="rId131" Type="http://schemas.openxmlformats.org/officeDocument/2006/relationships/customXml" Target="../ink/ink609.xml"/><Relationship Id="rId136" Type="http://schemas.openxmlformats.org/officeDocument/2006/relationships/image" Target="../media/image3800.png"/><Relationship Id="rId157" Type="http://schemas.openxmlformats.org/officeDocument/2006/relationships/customXml" Target="../ink/ink622.xml"/><Relationship Id="rId61" Type="http://schemas.openxmlformats.org/officeDocument/2006/relationships/customXml" Target="../ink/ink571.xml"/><Relationship Id="rId82" Type="http://schemas.openxmlformats.org/officeDocument/2006/relationships/image" Target="../media/image3410.png"/><Relationship Id="rId152" Type="http://schemas.openxmlformats.org/officeDocument/2006/relationships/image" Target="../media/image3880.png"/><Relationship Id="rId19" Type="http://schemas.openxmlformats.org/officeDocument/2006/relationships/customXml" Target="../ink/ink549.xml"/><Relationship Id="rId14" Type="http://schemas.openxmlformats.org/officeDocument/2006/relationships/image" Target="../media/image2580.png"/><Relationship Id="rId30" Type="http://schemas.openxmlformats.org/officeDocument/2006/relationships/image" Target="../media/image2700.png"/><Relationship Id="rId35" Type="http://schemas.openxmlformats.org/officeDocument/2006/relationships/customXml" Target="../ink/ink558.xml"/><Relationship Id="rId56" Type="http://schemas.openxmlformats.org/officeDocument/2006/relationships/image" Target="../media/image3220.png"/><Relationship Id="rId77" Type="http://schemas.openxmlformats.org/officeDocument/2006/relationships/customXml" Target="../ink/ink579.xml"/><Relationship Id="rId100" Type="http://schemas.openxmlformats.org/officeDocument/2006/relationships/image" Target="../media/image3620.png"/><Relationship Id="rId105" Type="http://schemas.openxmlformats.org/officeDocument/2006/relationships/customXml" Target="../ink/ink596.xml"/><Relationship Id="rId126" Type="http://schemas.openxmlformats.org/officeDocument/2006/relationships/image" Target="../media/image3750.png"/><Relationship Id="rId147" Type="http://schemas.openxmlformats.org/officeDocument/2006/relationships/customXml" Target="../ink/ink617.xml"/><Relationship Id="rId8" Type="http://schemas.openxmlformats.org/officeDocument/2006/relationships/image" Target="../media/image2550.png"/><Relationship Id="rId51" Type="http://schemas.openxmlformats.org/officeDocument/2006/relationships/customXml" Target="../ink/ink566.xml"/><Relationship Id="rId72" Type="http://schemas.openxmlformats.org/officeDocument/2006/relationships/image" Target="../media/image3300.png"/><Relationship Id="rId93" Type="http://schemas.openxmlformats.org/officeDocument/2006/relationships/customXml" Target="../ink/ink590.xml"/><Relationship Id="rId98" Type="http://schemas.openxmlformats.org/officeDocument/2006/relationships/image" Target="../media/image3610.png"/><Relationship Id="rId121" Type="http://schemas.openxmlformats.org/officeDocument/2006/relationships/customXml" Target="../ink/ink604.xml"/><Relationship Id="rId142" Type="http://schemas.openxmlformats.org/officeDocument/2006/relationships/image" Target="../media/image3830.png"/><Relationship Id="rId3" Type="http://schemas.openxmlformats.org/officeDocument/2006/relationships/audio" Target="../media/media11.m4a"/><Relationship Id="rId25" Type="http://schemas.openxmlformats.org/officeDocument/2006/relationships/customXml" Target="../ink/ink552.xml"/><Relationship Id="rId46" Type="http://schemas.openxmlformats.org/officeDocument/2006/relationships/image" Target="../media/image3340.png"/><Relationship Id="rId67" Type="http://schemas.openxmlformats.org/officeDocument/2006/relationships/customXml" Target="../ink/ink574.xml"/><Relationship Id="rId116" Type="http://schemas.openxmlformats.org/officeDocument/2006/relationships/image" Target="../media/image3700.png"/><Relationship Id="rId137" Type="http://schemas.openxmlformats.org/officeDocument/2006/relationships/customXml" Target="../ink/ink612.xml"/><Relationship Id="rId158" Type="http://schemas.openxmlformats.org/officeDocument/2006/relationships/image" Target="../media/image3910.png"/><Relationship Id="rId20" Type="http://schemas.openxmlformats.org/officeDocument/2006/relationships/image" Target="../media/image2610.png"/><Relationship Id="rId41" Type="http://schemas.openxmlformats.org/officeDocument/2006/relationships/customXml" Target="../ink/ink561.xml"/><Relationship Id="rId62" Type="http://schemas.openxmlformats.org/officeDocument/2006/relationships/image" Target="../media/image3250.png"/><Relationship Id="rId83" Type="http://schemas.openxmlformats.org/officeDocument/2006/relationships/customXml" Target="../ink/ink582.xml"/><Relationship Id="rId88" Type="http://schemas.openxmlformats.org/officeDocument/2006/relationships/customXml" Target="../ink/ink585.xml"/><Relationship Id="rId111" Type="http://schemas.openxmlformats.org/officeDocument/2006/relationships/customXml" Target="../ink/ink599.xml"/><Relationship Id="rId132" Type="http://schemas.openxmlformats.org/officeDocument/2006/relationships/image" Target="../media/image3780.png"/><Relationship Id="rId153" Type="http://schemas.openxmlformats.org/officeDocument/2006/relationships/customXml" Target="../ink/ink620.xml"/><Relationship Id="rId15" Type="http://schemas.openxmlformats.org/officeDocument/2006/relationships/customXml" Target="../ink/ink547.xml"/><Relationship Id="rId36" Type="http://schemas.openxmlformats.org/officeDocument/2006/relationships/image" Target="../media/image3310.png"/><Relationship Id="rId57" Type="http://schemas.openxmlformats.org/officeDocument/2006/relationships/customXml" Target="../ink/ink569.xml"/><Relationship Id="rId106" Type="http://schemas.openxmlformats.org/officeDocument/2006/relationships/image" Target="../media/image3650.png"/><Relationship Id="rId127" Type="http://schemas.openxmlformats.org/officeDocument/2006/relationships/customXml" Target="../ink/ink607.xml"/><Relationship Id="rId10" Type="http://schemas.openxmlformats.org/officeDocument/2006/relationships/image" Target="../media/image2560.png"/><Relationship Id="rId31" Type="http://schemas.openxmlformats.org/officeDocument/2006/relationships/customXml" Target="../ink/ink555.xml"/><Relationship Id="rId52" Type="http://schemas.openxmlformats.org/officeDocument/2006/relationships/image" Target="../media/image3200.png"/><Relationship Id="rId73" Type="http://schemas.openxmlformats.org/officeDocument/2006/relationships/customXml" Target="../ink/ink577.xml"/><Relationship Id="rId78" Type="http://schemas.openxmlformats.org/officeDocument/2006/relationships/image" Target="../media/image3390.png"/><Relationship Id="rId94" Type="http://schemas.openxmlformats.org/officeDocument/2006/relationships/image" Target="../media/image3320.png"/><Relationship Id="rId99" Type="http://schemas.openxmlformats.org/officeDocument/2006/relationships/customXml" Target="../ink/ink593.xml"/><Relationship Id="rId101" Type="http://schemas.openxmlformats.org/officeDocument/2006/relationships/customXml" Target="../ink/ink594.xml"/><Relationship Id="rId122" Type="http://schemas.openxmlformats.org/officeDocument/2006/relationships/image" Target="../media/image3730.png"/><Relationship Id="rId143" Type="http://schemas.openxmlformats.org/officeDocument/2006/relationships/customXml" Target="../ink/ink615.xml"/><Relationship Id="rId148" Type="http://schemas.openxmlformats.org/officeDocument/2006/relationships/image" Target="../media/image386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544.xml"/><Relationship Id="rId26" Type="http://schemas.openxmlformats.org/officeDocument/2006/relationships/image" Target="../media/image2680.png"/><Relationship Id="rId47" Type="http://schemas.openxmlformats.org/officeDocument/2006/relationships/customXml" Target="../ink/ink564.xml"/><Relationship Id="rId68" Type="http://schemas.openxmlformats.org/officeDocument/2006/relationships/image" Target="../media/image3280.png"/><Relationship Id="rId89" Type="http://schemas.openxmlformats.org/officeDocument/2006/relationships/customXml" Target="../ink/ink586.xml"/><Relationship Id="rId112" Type="http://schemas.openxmlformats.org/officeDocument/2006/relationships/image" Target="../media/image3680.png"/><Relationship Id="rId133" Type="http://schemas.openxmlformats.org/officeDocument/2006/relationships/customXml" Target="../ink/ink610.xml"/><Relationship Id="rId154" Type="http://schemas.openxmlformats.org/officeDocument/2006/relationships/image" Target="../media/image3890.png"/><Relationship Id="rId16" Type="http://schemas.openxmlformats.org/officeDocument/2006/relationships/image" Target="../media/image2590.png"/><Relationship Id="rId37" Type="http://schemas.openxmlformats.org/officeDocument/2006/relationships/customXml" Target="../ink/ink559.xml"/><Relationship Id="rId58" Type="http://schemas.openxmlformats.org/officeDocument/2006/relationships/image" Target="../media/image3230.png"/><Relationship Id="rId79" Type="http://schemas.openxmlformats.org/officeDocument/2006/relationships/customXml" Target="../ink/ink580.xml"/><Relationship Id="rId102" Type="http://schemas.openxmlformats.org/officeDocument/2006/relationships/image" Target="../media/image3630.png"/><Relationship Id="rId123" Type="http://schemas.openxmlformats.org/officeDocument/2006/relationships/customXml" Target="../ink/ink605.xml"/><Relationship Id="rId144" Type="http://schemas.openxmlformats.org/officeDocument/2006/relationships/image" Target="../media/image3840.png"/><Relationship Id="rId90" Type="http://schemas.openxmlformats.org/officeDocument/2006/relationships/customXml" Target="../ink/ink587.xml"/><Relationship Id="rId27" Type="http://schemas.openxmlformats.org/officeDocument/2006/relationships/customXml" Target="../ink/ink553.xml"/><Relationship Id="rId48" Type="http://schemas.openxmlformats.org/officeDocument/2006/relationships/image" Target="../media/image3330.png"/><Relationship Id="rId69" Type="http://schemas.openxmlformats.org/officeDocument/2006/relationships/customXml" Target="../ink/ink575.xml"/><Relationship Id="rId113" Type="http://schemas.openxmlformats.org/officeDocument/2006/relationships/customXml" Target="../ink/ink600.xml"/><Relationship Id="rId134" Type="http://schemas.openxmlformats.org/officeDocument/2006/relationships/image" Target="../media/image3790.png"/><Relationship Id="rId80" Type="http://schemas.openxmlformats.org/officeDocument/2006/relationships/image" Target="../media/image3400.png"/><Relationship Id="rId155" Type="http://schemas.openxmlformats.org/officeDocument/2006/relationships/customXml" Target="../ink/ink62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35.xml"/><Relationship Id="rId21" Type="http://schemas.openxmlformats.org/officeDocument/2006/relationships/image" Target="../media/image2111.png"/><Relationship Id="rId42" Type="http://schemas.openxmlformats.org/officeDocument/2006/relationships/image" Target="../media/image2210.png"/><Relationship Id="rId47" Type="http://schemas.openxmlformats.org/officeDocument/2006/relationships/customXml" Target="../ink/ink646.xml"/><Relationship Id="rId63" Type="http://schemas.openxmlformats.org/officeDocument/2006/relationships/customXml" Target="../ink/ink654.xml"/><Relationship Id="rId68" Type="http://schemas.openxmlformats.org/officeDocument/2006/relationships/image" Target="../media/image2340.png"/><Relationship Id="rId84" Type="http://schemas.openxmlformats.org/officeDocument/2006/relationships/image" Target="../media/image2420.png"/><Relationship Id="rId89" Type="http://schemas.openxmlformats.org/officeDocument/2006/relationships/customXml" Target="../ink/ink667.xml"/><Relationship Id="rId16" Type="http://schemas.openxmlformats.org/officeDocument/2006/relationships/customXml" Target="../ink/ink630.xml"/><Relationship Id="rId11" Type="http://schemas.openxmlformats.org/officeDocument/2006/relationships/image" Target="../media/image2060.png"/><Relationship Id="rId32" Type="http://schemas.openxmlformats.org/officeDocument/2006/relationships/image" Target="../media/image2160.png"/><Relationship Id="rId37" Type="http://schemas.openxmlformats.org/officeDocument/2006/relationships/customXml" Target="../ink/ink641.xml"/><Relationship Id="rId53" Type="http://schemas.openxmlformats.org/officeDocument/2006/relationships/customXml" Target="../ink/ink649.xml"/><Relationship Id="rId58" Type="http://schemas.openxmlformats.org/officeDocument/2006/relationships/image" Target="../media/image2290.png"/><Relationship Id="rId74" Type="http://schemas.openxmlformats.org/officeDocument/2006/relationships/image" Target="../media/image2370.png"/><Relationship Id="rId79" Type="http://schemas.openxmlformats.org/officeDocument/2006/relationships/customXml" Target="../ink/ink662.xml"/><Relationship Id="rId102" Type="http://schemas.openxmlformats.org/officeDocument/2006/relationships/image" Target="../media/image2510.png"/><Relationship Id="rId5" Type="http://schemas.openxmlformats.org/officeDocument/2006/relationships/image" Target="../media/image1940.png"/><Relationship Id="rId90" Type="http://schemas.openxmlformats.org/officeDocument/2006/relationships/image" Target="../media/image2450.png"/><Relationship Id="rId95" Type="http://schemas.openxmlformats.org/officeDocument/2006/relationships/customXml" Target="../ink/ink670.xml"/><Relationship Id="rId22" Type="http://schemas.openxmlformats.org/officeDocument/2006/relationships/customXml" Target="../ink/ink633.xml"/><Relationship Id="rId27" Type="http://schemas.openxmlformats.org/officeDocument/2006/relationships/customXml" Target="../ink/ink636.xml"/><Relationship Id="rId43" Type="http://schemas.openxmlformats.org/officeDocument/2006/relationships/customXml" Target="../ink/ink644.xml"/><Relationship Id="rId48" Type="http://schemas.openxmlformats.org/officeDocument/2006/relationships/image" Target="../media/image2240.png"/><Relationship Id="rId64" Type="http://schemas.openxmlformats.org/officeDocument/2006/relationships/image" Target="../media/image2320.png"/><Relationship Id="rId69" Type="http://schemas.openxmlformats.org/officeDocument/2006/relationships/customXml" Target="../ink/ink657.xml"/><Relationship Id="rId80" Type="http://schemas.openxmlformats.org/officeDocument/2006/relationships/image" Target="../media/image2400.png"/><Relationship Id="rId85" Type="http://schemas.openxmlformats.org/officeDocument/2006/relationships/customXml" Target="../ink/ink665.xml"/><Relationship Id="rId12" Type="http://schemas.openxmlformats.org/officeDocument/2006/relationships/customXml" Target="../ink/ink628.xml"/><Relationship Id="rId17" Type="http://schemas.openxmlformats.org/officeDocument/2006/relationships/image" Target="../media/image2090.png"/><Relationship Id="rId33" Type="http://schemas.openxmlformats.org/officeDocument/2006/relationships/customXml" Target="../ink/ink639.xml"/><Relationship Id="rId38" Type="http://schemas.openxmlformats.org/officeDocument/2006/relationships/image" Target="../media/image2190.png"/><Relationship Id="rId59" Type="http://schemas.openxmlformats.org/officeDocument/2006/relationships/customXml" Target="../ink/ink652.xml"/><Relationship Id="rId103" Type="http://schemas.openxmlformats.org/officeDocument/2006/relationships/customXml" Target="../ink/ink674.xml"/><Relationship Id="rId20" Type="http://schemas.openxmlformats.org/officeDocument/2006/relationships/customXml" Target="../ink/ink632.xml"/><Relationship Id="rId41" Type="http://schemas.openxmlformats.org/officeDocument/2006/relationships/customXml" Target="../ink/ink643.xml"/><Relationship Id="rId54" Type="http://schemas.openxmlformats.org/officeDocument/2006/relationships/image" Target="../media/image2270.png"/><Relationship Id="rId62" Type="http://schemas.openxmlformats.org/officeDocument/2006/relationships/image" Target="../media/image2310.png"/><Relationship Id="rId70" Type="http://schemas.openxmlformats.org/officeDocument/2006/relationships/image" Target="../media/image2350.png"/><Relationship Id="rId75" Type="http://schemas.openxmlformats.org/officeDocument/2006/relationships/customXml" Target="../ink/ink660.xml"/><Relationship Id="rId83" Type="http://schemas.openxmlformats.org/officeDocument/2006/relationships/customXml" Target="../ink/ink664.xml"/><Relationship Id="rId88" Type="http://schemas.openxmlformats.org/officeDocument/2006/relationships/image" Target="../media/image2440.png"/><Relationship Id="rId91" Type="http://schemas.openxmlformats.org/officeDocument/2006/relationships/customXml" Target="../ink/ink668.xml"/><Relationship Id="rId96" Type="http://schemas.openxmlformats.org/officeDocument/2006/relationships/image" Target="../media/image2480.png"/><Relationship Id="rId1" Type="http://schemas.microsoft.com/office/2007/relationships/media" Target="../media/media12.m4a"/><Relationship Id="rId6" Type="http://schemas.openxmlformats.org/officeDocument/2006/relationships/customXml" Target="../ink/ink625.xml"/><Relationship Id="rId15" Type="http://schemas.openxmlformats.org/officeDocument/2006/relationships/image" Target="../media/image2080.png"/><Relationship Id="rId23" Type="http://schemas.openxmlformats.org/officeDocument/2006/relationships/image" Target="../media/image2120.png"/><Relationship Id="rId28" Type="http://schemas.openxmlformats.org/officeDocument/2006/relationships/image" Target="../media/image2140.png"/><Relationship Id="rId36" Type="http://schemas.openxmlformats.org/officeDocument/2006/relationships/image" Target="../media/image2180.png"/><Relationship Id="rId49" Type="http://schemas.openxmlformats.org/officeDocument/2006/relationships/customXml" Target="../ink/ink647.xml"/><Relationship Id="rId57" Type="http://schemas.openxmlformats.org/officeDocument/2006/relationships/customXml" Target="../ink/ink651.xml"/><Relationship Id="rId106" Type="http://schemas.openxmlformats.org/officeDocument/2006/relationships/image" Target="../media/image1.png"/><Relationship Id="rId10" Type="http://schemas.openxmlformats.org/officeDocument/2006/relationships/customXml" Target="../ink/ink627.xml"/><Relationship Id="rId31" Type="http://schemas.openxmlformats.org/officeDocument/2006/relationships/customXml" Target="../ink/ink638.xml"/><Relationship Id="rId44" Type="http://schemas.openxmlformats.org/officeDocument/2006/relationships/image" Target="../media/image2220.png"/><Relationship Id="rId52" Type="http://schemas.openxmlformats.org/officeDocument/2006/relationships/image" Target="../media/image2260.png"/><Relationship Id="rId60" Type="http://schemas.openxmlformats.org/officeDocument/2006/relationships/image" Target="../media/image2300.png"/><Relationship Id="rId65" Type="http://schemas.openxmlformats.org/officeDocument/2006/relationships/customXml" Target="../ink/ink655.xml"/><Relationship Id="rId73" Type="http://schemas.openxmlformats.org/officeDocument/2006/relationships/customXml" Target="../ink/ink659.xml"/><Relationship Id="rId78" Type="http://schemas.openxmlformats.org/officeDocument/2006/relationships/image" Target="../media/image2390.png"/><Relationship Id="rId81" Type="http://schemas.openxmlformats.org/officeDocument/2006/relationships/customXml" Target="../ink/ink663.xml"/><Relationship Id="rId86" Type="http://schemas.openxmlformats.org/officeDocument/2006/relationships/image" Target="../media/image2430.png"/><Relationship Id="rId94" Type="http://schemas.openxmlformats.org/officeDocument/2006/relationships/image" Target="../media/image2470.png"/><Relationship Id="rId99" Type="http://schemas.openxmlformats.org/officeDocument/2006/relationships/customXml" Target="../ink/ink672.xml"/><Relationship Id="rId101" Type="http://schemas.openxmlformats.org/officeDocument/2006/relationships/customXml" Target="../ink/ink673.xml"/><Relationship Id="rId4" Type="http://schemas.openxmlformats.org/officeDocument/2006/relationships/customXml" Target="../ink/ink624.xml"/><Relationship Id="rId9" Type="http://schemas.openxmlformats.org/officeDocument/2006/relationships/image" Target="../media/image2050.png"/><Relationship Id="rId13" Type="http://schemas.openxmlformats.org/officeDocument/2006/relationships/image" Target="../media/image2070.png"/><Relationship Id="rId18" Type="http://schemas.openxmlformats.org/officeDocument/2006/relationships/customXml" Target="../ink/ink631.xml"/><Relationship Id="rId39" Type="http://schemas.openxmlformats.org/officeDocument/2006/relationships/customXml" Target="../ink/ink642.xml"/><Relationship Id="rId34" Type="http://schemas.openxmlformats.org/officeDocument/2006/relationships/image" Target="../media/image2170.png"/><Relationship Id="rId50" Type="http://schemas.openxmlformats.org/officeDocument/2006/relationships/image" Target="../media/image2250.png"/><Relationship Id="rId55" Type="http://schemas.openxmlformats.org/officeDocument/2006/relationships/customXml" Target="../ink/ink650.xml"/><Relationship Id="rId76" Type="http://schemas.openxmlformats.org/officeDocument/2006/relationships/image" Target="../media/image2380.png"/><Relationship Id="rId97" Type="http://schemas.openxmlformats.org/officeDocument/2006/relationships/customXml" Target="../ink/ink671.xml"/><Relationship Id="rId104" Type="http://schemas.openxmlformats.org/officeDocument/2006/relationships/image" Target="../media/image2520.png"/><Relationship Id="rId7" Type="http://schemas.openxmlformats.org/officeDocument/2006/relationships/image" Target="../media/image2040.png"/><Relationship Id="rId71" Type="http://schemas.openxmlformats.org/officeDocument/2006/relationships/customXml" Target="../ink/ink658.xml"/><Relationship Id="rId92" Type="http://schemas.openxmlformats.org/officeDocument/2006/relationships/image" Target="../media/image2460.png"/><Relationship Id="rId2" Type="http://schemas.openxmlformats.org/officeDocument/2006/relationships/audio" Target="../media/media12.m4a"/><Relationship Id="rId29" Type="http://schemas.openxmlformats.org/officeDocument/2006/relationships/customXml" Target="../ink/ink637.xml"/><Relationship Id="rId24" Type="http://schemas.openxmlformats.org/officeDocument/2006/relationships/customXml" Target="../ink/ink634.xml"/><Relationship Id="rId40" Type="http://schemas.openxmlformats.org/officeDocument/2006/relationships/image" Target="../media/image2200.png"/><Relationship Id="rId45" Type="http://schemas.openxmlformats.org/officeDocument/2006/relationships/customXml" Target="../ink/ink645.xml"/><Relationship Id="rId66" Type="http://schemas.openxmlformats.org/officeDocument/2006/relationships/image" Target="../media/image2330.png"/><Relationship Id="rId87" Type="http://schemas.openxmlformats.org/officeDocument/2006/relationships/customXml" Target="../ink/ink666.xml"/><Relationship Id="rId61" Type="http://schemas.openxmlformats.org/officeDocument/2006/relationships/customXml" Target="../ink/ink653.xml"/><Relationship Id="rId82" Type="http://schemas.openxmlformats.org/officeDocument/2006/relationships/image" Target="../media/image2410.png"/><Relationship Id="rId19" Type="http://schemas.openxmlformats.org/officeDocument/2006/relationships/image" Target="../media/image2100.png"/><Relationship Id="rId14" Type="http://schemas.openxmlformats.org/officeDocument/2006/relationships/customXml" Target="../ink/ink629.xml"/><Relationship Id="rId30" Type="http://schemas.openxmlformats.org/officeDocument/2006/relationships/image" Target="../media/image2150.png"/><Relationship Id="rId35" Type="http://schemas.openxmlformats.org/officeDocument/2006/relationships/customXml" Target="../ink/ink640.xml"/><Relationship Id="rId56" Type="http://schemas.openxmlformats.org/officeDocument/2006/relationships/image" Target="../media/image2280.png"/><Relationship Id="rId77" Type="http://schemas.openxmlformats.org/officeDocument/2006/relationships/customXml" Target="../ink/ink661.xml"/><Relationship Id="rId100" Type="http://schemas.openxmlformats.org/officeDocument/2006/relationships/image" Target="../media/image2500.png"/><Relationship Id="rId105" Type="http://schemas.openxmlformats.org/officeDocument/2006/relationships/image" Target="../media/image4.jpg"/><Relationship Id="rId8" Type="http://schemas.openxmlformats.org/officeDocument/2006/relationships/customXml" Target="../ink/ink626.xml"/><Relationship Id="rId51" Type="http://schemas.openxmlformats.org/officeDocument/2006/relationships/customXml" Target="../ink/ink648.xml"/><Relationship Id="rId72" Type="http://schemas.openxmlformats.org/officeDocument/2006/relationships/image" Target="../media/image2360.png"/><Relationship Id="rId93" Type="http://schemas.openxmlformats.org/officeDocument/2006/relationships/customXml" Target="../ink/ink669.xml"/><Relationship Id="rId98" Type="http://schemas.openxmlformats.org/officeDocument/2006/relationships/image" Target="../media/image249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130.png"/><Relationship Id="rId46" Type="http://schemas.openxmlformats.org/officeDocument/2006/relationships/image" Target="../media/image2230.png"/><Relationship Id="rId67" Type="http://schemas.openxmlformats.org/officeDocument/2006/relationships/customXml" Target="../ink/ink6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86.xml"/><Relationship Id="rId21" Type="http://schemas.openxmlformats.org/officeDocument/2006/relationships/image" Target="../media/image4040.png"/><Relationship Id="rId42" Type="http://schemas.openxmlformats.org/officeDocument/2006/relationships/customXml" Target="../ink/ink694.xml"/><Relationship Id="rId47" Type="http://schemas.openxmlformats.org/officeDocument/2006/relationships/image" Target="../media/image4170.png"/><Relationship Id="rId63" Type="http://schemas.openxmlformats.org/officeDocument/2006/relationships/image" Target="../media/image4250.png"/><Relationship Id="rId68" Type="http://schemas.openxmlformats.org/officeDocument/2006/relationships/customXml" Target="../ink/ink707.xml"/><Relationship Id="rId84" Type="http://schemas.openxmlformats.org/officeDocument/2006/relationships/customXml" Target="../ink/ink715.xml"/><Relationship Id="rId89" Type="http://schemas.openxmlformats.org/officeDocument/2006/relationships/image" Target="../media/image4380.png"/><Relationship Id="rId112" Type="http://schemas.openxmlformats.org/officeDocument/2006/relationships/customXml" Target="../ink/ink729.xml"/><Relationship Id="rId16" Type="http://schemas.openxmlformats.org/officeDocument/2006/relationships/customXml" Target="../ink/ink681.xml"/><Relationship Id="rId107" Type="http://schemas.openxmlformats.org/officeDocument/2006/relationships/image" Target="../media/image4470.png"/><Relationship Id="rId11" Type="http://schemas.openxmlformats.org/officeDocument/2006/relationships/image" Target="../media/image3990.png"/><Relationship Id="rId32" Type="http://schemas.openxmlformats.org/officeDocument/2006/relationships/customXml" Target="../ink/ink689.xml"/><Relationship Id="rId37" Type="http://schemas.openxmlformats.org/officeDocument/2006/relationships/image" Target="../media/image4120.png"/><Relationship Id="rId53" Type="http://schemas.openxmlformats.org/officeDocument/2006/relationships/image" Target="../media/image4200.png"/><Relationship Id="rId58" Type="http://schemas.openxmlformats.org/officeDocument/2006/relationships/customXml" Target="../ink/ink702.xml"/><Relationship Id="rId74" Type="http://schemas.openxmlformats.org/officeDocument/2006/relationships/customXml" Target="../ink/ink710.xml"/><Relationship Id="rId79" Type="http://schemas.openxmlformats.org/officeDocument/2006/relationships/image" Target="../media/image4330.png"/><Relationship Id="rId102" Type="http://schemas.openxmlformats.org/officeDocument/2006/relationships/customXml" Target="../ink/ink724.xml"/><Relationship Id="rId5" Type="http://schemas.openxmlformats.org/officeDocument/2006/relationships/image" Target="../media/image3960.png"/><Relationship Id="rId90" Type="http://schemas.openxmlformats.org/officeDocument/2006/relationships/customXml" Target="../ink/ink718.xml"/><Relationship Id="rId95" Type="http://schemas.openxmlformats.org/officeDocument/2006/relationships/image" Target="../media/image4410.png"/><Relationship Id="rId22" Type="http://schemas.openxmlformats.org/officeDocument/2006/relationships/customXml" Target="../ink/ink684.xml"/><Relationship Id="rId27" Type="http://schemas.openxmlformats.org/officeDocument/2006/relationships/image" Target="../media/image4070.png"/><Relationship Id="rId43" Type="http://schemas.openxmlformats.org/officeDocument/2006/relationships/image" Target="../media/image4150.png"/><Relationship Id="rId48" Type="http://schemas.openxmlformats.org/officeDocument/2006/relationships/customXml" Target="../ink/ink697.xml"/><Relationship Id="rId64" Type="http://schemas.openxmlformats.org/officeDocument/2006/relationships/customXml" Target="../ink/ink705.xml"/><Relationship Id="rId69" Type="http://schemas.openxmlformats.org/officeDocument/2006/relationships/image" Target="../media/image3941.png"/><Relationship Id="rId113" Type="http://schemas.openxmlformats.org/officeDocument/2006/relationships/image" Target="../media/image4500.png"/><Relationship Id="rId80" Type="http://schemas.openxmlformats.org/officeDocument/2006/relationships/customXml" Target="../ink/ink713.xml"/><Relationship Id="rId85" Type="http://schemas.openxmlformats.org/officeDocument/2006/relationships/image" Target="../media/image4360.png"/><Relationship Id="rId12" Type="http://schemas.openxmlformats.org/officeDocument/2006/relationships/customXml" Target="../ink/ink679.xml"/><Relationship Id="rId17" Type="http://schemas.openxmlformats.org/officeDocument/2006/relationships/image" Target="../media/image4020.png"/><Relationship Id="rId33" Type="http://schemas.openxmlformats.org/officeDocument/2006/relationships/image" Target="../media/image4100.png"/><Relationship Id="rId38" Type="http://schemas.openxmlformats.org/officeDocument/2006/relationships/customXml" Target="../ink/ink692.xml"/><Relationship Id="rId59" Type="http://schemas.openxmlformats.org/officeDocument/2006/relationships/image" Target="../media/image4230.png"/><Relationship Id="rId103" Type="http://schemas.openxmlformats.org/officeDocument/2006/relationships/image" Target="../media/image4450.png"/><Relationship Id="rId108" Type="http://schemas.openxmlformats.org/officeDocument/2006/relationships/customXml" Target="../ink/ink727.xml"/><Relationship Id="rId54" Type="http://schemas.openxmlformats.org/officeDocument/2006/relationships/customXml" Target="../ink/ink700.xml"/><Relationship Id="rId70" Type="http://schemas.openxmlformats.org/officeDocument/2006/relationships/customXml" Target="../ink/ink708.xml"/><Relationship Id="rId75" Type="http://schemas.openxmlformats.org/officeDocument/2006/relationships/image" Target="../media/image4310.png"/><Relationship Id="rId91" Type="http://schemas.openxmlformats.org/officeDocument/2006/relationships/image" Target="../media/image4390.png"/><Relationship Id="rId96" Type="http://schemas.openxmlformats.org/officeDocument/2006/relationships/customXml" Target="../ink/ink721.xml"/><Relationship Id="rId1" Type="http://schemas.microsoft.com/office/2007/relationships/media" Target="../media/media14.m4a"/><Relationship Id="rId6" Type="http://schemas.openxmlformats.org/officeDocument/2006/relationships/customXml" Target="../ink/ink676.xml"/><Relationship Id="rId15" Type="http://schemas.openxmlformats.org/officeDocument/2006/relationships/image" Target="../media/image4010.png"/><Relationship Id="rId23" Type="http://schemas.openxmlformats.org/officeDocument/2006/relationships/image" Target="../media/image4050.png"/><Relationship Id="rId28" Type="http://schemas.openxmlformats.org/officeDocument/2006/relationships/customXml" Target="../ink/ink687.xml"/><Relationship Id="rId36" Type="http://schemas.openxmlformats.org/officeDocument/2006/relationships/customXml" Target="../ink/ink691.xml"/><Relationship Id="rId49" Type="http://schemas.openxmlformats.org/officeDocument/2006/relationships/image" Target="../media/image4180.png"/><Relationship Id="rId57" Type="http://schemas.openxmlformats.org/officeDocument/2006/relationships/image" Target="../media/image4220.png"/><Relationship Id="rId106" Type="http://schemas.openxmlformats.org/officeDocument/2006/relationships/customXml" Target="../ink/ink726.xml"/><Relationship Id="rId114" Type="http://schemas.openxmlformats.org/officeDocument/2006/relationships/image" Target="../media/image1.png"/><Relationship Id="rId10" Type="http://schemas.openxmlformats.org/officeDocument/2006/relationships/customXml" Target="../ink/ink678.xml"/><Relationship Id="rId31" Type="http://schemas.openxmlformats.org/officeDocument/2006/relationships/image" Target="../media/image4090.png"/><Relationship Id="rId44" Type="http://schemas.openxmlformats.org/officeDocument/2006/relationships/customXml" Target="../ink/ink695.xml"/><Relationship Id="rId52" Type="http://schemas.openxmlformats.org/officeDocument/2006/relationships/customXml" Target="../ink/ink699.xml"/><Relationship Id="rId60" Type="http://schemas.openxmlformats.org/officeDocument/2006/relationships/customXml" Target="../ink/ink703.xml"/><Relationship Id="rId65" Type="http://schemas.openxmlformats.org/officeDocument/2006/relationships/image" Target="../media/image4260.png"/><Relationship Id="rId73" Type="http://schemas.openxmlformats.org/officeDocument/2006/relationships/image" Target="../media/image4300.png"/><Relationship Id="rId78" Type="http://schemas.openxmlformats.org/officeDocument/2006/relationships/customXml" Target="../ink/ink712.xml"/><Relationship Id="rId81" Type="http://schemas.openxmlformats.org/officeDocument/2006/relationships/image" Target="../media/image4340.png"/><Relationship Id="rId86" Type="http://schemas.openxmlformats.org/officeDocument/2006/relationships/customXml" Target="../ink/ink716.xml"/><Relationship Id="rId94" Type="http://schemas.openxmlformats.org/officeDocument/2006/relationships/customXml" Target="../ink/ink720.xml"/><Relationship Id="rId99" Type="http://schemas.openxmlformats.org/officeDocument/2006/relationships/image" Target="../media/image4430.png"/><Relationship Id="rId101" Type="http://schemas.openxmlformats.org/officeDocument/2006/relationships/image" Target="../media/image4440.png"/><Relationship Id="rId4" Type="http://schemas.openxmlformats.org/officeDocument/2006/relationships/customXml" Target="../ink/ink675.xml"/><Relationship Id="rId9" Type="http://schemas.openxmlformats.org/officeDocument/2006/relationships/image" Target="../media/image3980.png"/><Relationship Id="rId13" Type="http://schemas.openxmlformats.org/officeDocument/2006/relationships/image" Target="../media/image4000.png"/><Relationship Id="rId18" Type="http://schemas.openxmlformats.org/officeDocument/2006/relationships/customXml" Target="../ink/ink682.xml"/><Relationship Id="rId39" Type="http://schemas.openxmlformats.org/officeDocument/2006/relationships/image" Target="../media/image4130.png"/><Relationship Id="rId109" Type="http://schemas.openxmlformats.org/officeDocument/2006/relationships/image" Target="../media/image4480.png"/><Relationship Id="rId34" Type="http://schemas.openxmlformats.org/officeDocument/2006/relationships/customXml" Target="../ink/ink690.xml"/><Relationship Id="rId50" Type="http://schemas.openxmlformats.org/officeDocument/2006/relationships/customXml" Target="../ink/ink698.xml"/><Relationship Id="rId55" Type="http://schemas.openxmlformats.org/officeDocument/2006/relationships/image" Target="../media/image4210.png"/><Relationship Id="rId76" Type="http://schemas.openxmlformats.org/officeDocument/2006/relationships/customXml" Target="../ink/ink711.xml"/><Relationship Id="rId97" Type="http://schemas.openxmlformats.org/officeDocument/2006/relationships/image" Target="../media/image4420.png"/><Relationship Id="rId104" Type="http://schemas.openxmlformats.org/officeDocument/2006/relationships/customXml" Target="../ink/ink725.xml"/><Relationship Id="rId7" Type="http://schemas.openxmlformats.org/officeDocument/2006/relationships/image" Target="../media/image3970.png"/><Relationship Id="rId71" Type="http://schemas.openxmlformats.org/officeDocument/2006/relationships/image" Target="../media/image3951.png"/><Relationship Id="rId92" Type="http://schemas.openxmlformats.org/officeDocument/2006/relationships/customXml" Target="../ink/ink719.xml"/><Relationship Id="rId2" Type="http://schemas.openxmlformats.org/officeDocument/2006/relationships/audio" Target="../media/media14.m4a"/><Relationship Id="rId29" Type="http://schemas.openxmlformats.org/officeDocument/2006/relationships/image" Target="../media/image4080.png"/><Relationship Id="rId24" Type="http://schemas.openxmlformats.org/officeDocument/2006/relationships/customXml" Target="../ink/ink685.xml"/><Relationship Id="rId40" Type="http://schemas.openxmlformats.org/officeDocument/2006/relationships/customXml" Target="../ink/ink693.xml"/><Relationship Id="rId45" Type="http://schemas.openxmlformats.org/officeDocument/2006/relationships/image" Target="../media/image4160.png"/><Relationship Id="rId66" Type="http://schemas.openxmlformats.org/officeDocument/2006/relationships/customXml" Target="../ink/ink706.xml"/><Relationship Id="rId87" Type="http://schemas.openxmlformats.org/officeDocument/2006/relationships/image" Target="../media/image4370.png"/><Relationship Id="rId110" Type="http://schemas.openxmlformats.org/officeDocument/2006/relationships/customXml" Target="../ink/ink728.xml"/><Relationship Id="rId61" Type="http://schemas.openxmlformats.org/officeDocument/2006/relationships/image" Target="../media/image4240.png"/><Relationship Id="rId82" Type="http://schemas.openxmlformats.org/officeDocument/2006/relationships/customXml" Target="../ink/ink714.xml"/><Relationship Id="rId19" Type="http://schemas.openxmlformats.org/officeDocument/2006/relationships/image" Target="../media/image4030.png"/><Relationship Id="rId14" Type="http://schemas.openxmlformats.org/officeDocument/2006/relationships/customXml" Target="../ink/ink680.xml"/><Relationship Id="rId30" Type="http://schemas.openxmlformats.org/officeDocument/2006/relationships/customXml" Target="../ink/ink688.xml"/><Relationship Id="rId35" Type="http://schemas.openxmlformats.org/officeDocument/2006/relationships/image" Target="../media/image4110.png"/><Relationship Id="rId56" Type="http://schemas.openxmlformats.org/officeDocument/2006/relationships/customXml" Target="../ink/ink701.xml"/><Relationship Id="rId77" Type="http://schemas.openxmlformats.org/officeDocument/2006/relationships/image" Target="../media/image4320.png"/><Relationship Id="rId100" Type="http://schemas.openxmlformats.org/officeDocument/2006/relationships/customXml" Target="../ink/ink723.xml"/><Relationship Id="rId105" Type="http://schemas.openxmlformats.org/officeDocument/2006/relationships/image" Target="../media/image4460.png"/><Relationship Id="rId8" Type="http://schemas.openxmlformats.org/officeDocument/2006/relationships/customXml" Target="../ink/ink677.xml"/><Relationship Id="rId51" Type="http://schemas.openxmlformats.org/officeDocument/2006/relationships/image" Target="../media/image4190.png"/><Relationship Id="rId72" Type="http://schemas.openxmlformats.org/officeDocument/2006/relationships/customXml" Target="../ink/ink709.xml"/><Relationship Id="rId93" Type="http://schemas.openxmlformats.org/officeDocument/2006/relationships/image" Target="../media/image4400.png"/><Relationship Id="rId98" Type="http://schemas.openxmlformats.org/officeDocument/2006/relationships/customXml" Target="../ink/ink722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4060.png"/><Relationship Id="rId46" Type="http://schemas.openxmlformats.org/officeDocument/2006/relationships/customXml" Target="../ink/ink696.xml"/><Relationship Id="rId67" Type="http://schemas.openxmlformats.org/officeDocument/2006/relationships/image" Target="../media/image4270.png"/><Relationship Id="rId20" Type="http://schemas.openxmlformats.org/officeDocument/2006/relationships/customXml" Target="../ink/ink683.xml"/><Relationship Id="rId41" Type="http://schemas.openxmlformats.org/officeDocument/2006/relationships/image" Target="../media/image4140.png"/><Relationship Id="rId62" Type="http://schemas.openxmlformats.org/officeDocument/2006/relationships/customXml" Target="../ink/ink704.xml"/><Relationship Id="rId83" Type="http://schemas.openxmlformats.org/officeDocument/2006/relationships/image" Target="../media/image4350.png"/><Relationship Id="rId88" Type="http://schemas.openxmlformats.org/officeDocument/2006/relationships/customXml" Target="../ink/ink717.xml"/><Relationship Id="rId111" Type="http://schemas.openxmlformats.org/officeDocument/2006/relationships/image" Target="../media/image4490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740.png"/><Relationship Id="rId21" Type="http://schemas.openxmlformats.org/officeDocument/2006/relationships/image" Target="../media/image4040.png"/><Relationship Id="rId42" Type="http://schemas.openxmlformats.org/officeDocument/2006/relationships/customXml" Target="../ink/ink749.xml"/><Relationship Id="rId63" Type="http://schemas.openxmlformats.org/officeDocument/2006/relationships/image" Target="../media/image4250.png"/><Relationship Id="rId84" Type="http://schemas.openxmlformats.org/officeDocument/2006/relationships/customXml" Target="../ink/ink770.xml"/><Relationship Id="rId138" Type="http://schemas.openxmlformats.org/officeDocument/2006/relationships/customXml" Target="../ink/ink797.xml"/><Relationship Id="rId159" Type="http://schemas.openxmlformats.org/officeDocument/2006/relationships/image" Target="../media/image4950.png"/><Relationship Id="rId170" Type="http://schemas.openxmlformats.org/officeDocument/2006/relationships/customXml" Target="../ink/ink813.xml"/><Relationship Id="rId107" Type="http://schemas.openxmlformats.org/officeDocument/2006/relationships/image" Target="../media/image4690.png"/><Relationship Id="rId11" Type="http://schemas.openxmlformats.org/officeDocument/2006/relationships/image" Target="../media/image3990.png"/><Relationship Id="rId32" Type="http://schemas.openxmlformats.org/officeDocument/2006/relationships/customXml" Target="../ink/ink744.xml"/><Relationship Id="rId53" Type="http://schemas.openxmlformats.org/officeDocument/2006/relationships/image" Target="../media/image4200.png"/><Relationship Id="rId74" Type="http://schemas.openxmlformats.org/officeDocument/2006/relationships/customXml" Target="../ink/ink765.xml"/><Relationship Id="rId128" Type="http://schemas.openxmlformats.org/officeDocument/2006/relationships/customXml" Target="../ink/ink792.xml"/><Relationship Id="rId149" Type="http://schemas.openxmlformats.org/officeDocument/2006/relationships/image" Target="../media/image4900.png"/><Relationship Id="rId5" Type="http://schemas.openxmlformats.org/officeDocument/2006/relationships/image" Target="../media/image3960.png"/><Relationship Id="rId95" Type="http://schemas.openxmlformats.org/officeDocument/2006/relationships/image" Target="../media/image4630.png"/><Relationship Id="rId160" Type="http://schemas.openxmlformats.org/officeDocument/2006/relationships/customXml" Target="../ink/ink808.xml"/><Relationship Id="rId181" Type="http://schemas.openxmlformats.org/officeDocument/2006/relationships/image" Target="../media/image5060.png"/><Relationship Id="rId22" Type="http://schemas.openxmlformats.org/officeDocument/2006/relationships/customXml" Target="../ink/ink739.xml"/><Relationship Id="rId43" Type="http://schemas.openxmlformats.org/officeDocument/2006/relationships/image" Target="../media/image4150.png"/><Relationship Id="rId64" Type="http://schemas.openxmlformats.org/officeDocument/2006/relationships/customXml" Target="../ink/ink760.xml"/><Relationship Id="rId118" Type="http://schemas.openxmlformats.org/officeDocument/2006/relationships/customXml" Target="../ink/ink787.xml"/><Relationship Id="rId139" Type="http://schemas.openxmlformats.org/officeDocument/2006/relationships/image" Target="../media/image4850.png"/><Relationship Id="rId85" Type="http://schemas.openxmlformats.org/officeDocument/2006/relationships/image" Target="../media/image4580.png"/><Relationship Id="rId150" Type="http://schemas.openxmlformats.org/officeDocument/2006/relationships/customXml" Target="../ink/ink803.xml"/><Relationship Id="rId171" Type="http://schemas.openxmlformats.org/officeDocument/2006/relationships/image" Target="../media/image5010.png"/><Relationship Id="rId12" Type="http://schemas.openxmlformats.org/officeDocument/2006/relationships/customXml" Target="../ink/ink734.xml"/><Relationship Id="rId33" Type="http://schemas.openxmlformats.org/officeDocument/2006/relationships/image" Target="../media/image4100.png"/><Relationship Id="rId108" Type="http://schemas.openxmlformats.org/officeDocument/2006/relationships/customXml" Target="../ink/ink782.xml"/><Relationship Id="rId129" Type="http://schemas.openxmlformats.org/officeDocument/2006/relationships/image" Target="../media/image4800.png"/><Relationship Id="rId54" Type="http://schemas.openxmlformats.org/officeDocument/2006/relationships/customXml" Target="../ink/ink755.xml"/><Relationship Id="rId75" Type="http://schemas.openxmlformats.org/officeDocument/2006/relationships/image" Target="../media/image4530.png"/><Relationship Id="rId96" Type="http://schemas.openxmlformats.org/officeDocument/2006/relationships/customXml" Target="../ink/ink776.xml"/><Relationship Id="rId140" Type="http://schemas.openxmlformats.org/officeDocument/2006/relationships/customXml" Target="../ink/ink798.xml"/><Relationship Id="rId161" Type="http://schemas.openxmlformats.org/officeDocument/2006/relationships/image" Target="../media/image4960.png"/><Relationship Id="rId182" Type="http://schemas.openxmlformats.org/officeDocument/2006/relationships/image" Target="../media/image1.png"/><Relationship Id="rId6" Type="http://schemas.openxmlformats.org/officeDocument/2006/relationships/customXml" Target="../ink/ink731.xml"/><Relationship Id="rId23" Type="http://schemas.openxmlformats.org/officeDocument/2006/relationships/image" Target="../media/image4050.png"/><Relationship Id="rId119" Type="http://schemas.openxmlformats.org/officeDocument/2006/relationships/image" Target="../media/image4750.png"/><Relationship Id="rId44" Type="http://schemas.openxmlformats.org/officeDocument/2006/relationships/customXml" Target="../ink/ink750.xml"/><Relationship Id="rId60" Type="http://schemas.openxmlformats.org/officeDocument/2006/relationships/customXml" Target="../ink/ink758.xml"/><Relationship Id="rId65" Type="http://schemas.openxmlformats.org/officeDocument/2006/relationships/image" Target="../media/image4260.png"/><Relationship Id="rId81" Type="http://schemas.openxmlformats.org/officeDocument/2006/relationships/image" Target="../media/image4560.png"/><Relationship Id="rId86" Type="http://schemas.openxmlformats.org/officeDocument/2006/relationships/customXml" Target="../ink/ink771.xml"/><Relationship Id="rId130" Type="http://schemas.openxmlformats.org/officeDocument/2006/relationships/customXml" Target="../ink/ink793.xml"/><Relationship Id="rId135" Type="http://schemas.openxmlformats.org/officeDocument/2006/relationships/image" Target="../media/image4830.png"/><Relationship Id="rId151" Type="http://schemas.openxmlformats.org/officeDocument/2006/relationships/image" Target="../media/image4910.png"/><Relationship Id="rId156" Type="http://schemas.openxmlformats.org/officeDocument/2006/relationships/customXml" Target="../ink/ink806.xml"/><Relationship Id="rId177" Type="http://schemas.openxmlformats.org/officeDocument/2006/relationships/image" Target="../media/image5040.png"/><Relationship Id="rId172" Type="http://schemas.openxmlformats.org/officeDocument/2006/relationships/customXml" Target="../ink/ink814.xml"/><Relationship Id="rId13" Type="http://schemas.openxmlformats.org/officeDocument/2006/relationships/image" Target="../media/image4000.png"/><Relationship Id="rId18" Type="http://schemas.openxmlformats.org/officeDocument/2006/relationships/customXml" Target="../ink/ink737.xml"/><Relationship Id="rId39" Type="http://schemas.openxmlformats.org/officeDocument/2006/relationships/image" Target="../media/image4130.png"/><Relationship Id="rId109" Type="http://schemas.openxmlformats.org/officeDocument/2006/relationships/image" Target="../media/image4700.png"/><Relationship Id="rId34" Type="http://schemas.openxmlformats.org/officeDocument/2006/relationships/customXml" Target="../ink/ink745.xml"/><Relationship Id="rId50" Type="http://schemas.openxmlformats.org/officeDocument/2006/relationships/customXml" Target="../ink/ink753.xml"/><Relationship Id="rId55" Type="http://schemas.openxmlformats.org/officeDocument/2006/relationships/image" Target="../media/image4210.png"/><Relationship Id="rId76" Type="http://schemas.openxmlformats.org/officeDocument/2006/relationships/customXml" Target="../ink/ink766.xml"/><Relationship Id="rId97" Type="http://schemas.openxmlformats.org/officeDocument/2006/relationships/image" Target="../media/image4640.png"/><Relationship Id="rId104" Type="http://schemas.openxmlformats.org/officeDocument/2006/relationships/customXml" Target="../ink/ink780.xml"/><Relationship Id="rId120" Type="http://schemas.openxmlformats.org/officeDocument/2006/relationships/customXml" Target="../ink/ink788.xml"/><Relationship Id="rId125" Type="http://schemas.openxmlformats.org/officeDocument/2006/relationships/image" Target="../media/image4780.png"/><Relationship Id="rId141" Type="http://schemas.openxmlformats.org/officeDocument/2006/relationships/image" Target="../media/image4860.png"/><Relationship Id="rId146" Type="http://schemas.openxmlformats.org/officeDocument/2006/relationships/customXml" Target="../ink/ink801.xml"/><Relationship Id="rId167" Type="http://schemas.openxmlformats.org/officeDocument/2006/relationships/image" Target="../media/image4990.png"/><Relationship Id="rId7" Type="http://schemas.openxmlformats.org/officeDocument/2006/relationships/image" Target="../media/image3970.png"/><Relationship Id="rId71" Type="http://schemas.openxmlformats.org/officeDocument/2006/relationships/image" Target="../media/image4510.png"/><Relationship Id="rId92" Type="http://schemas.openxmlformats.org/officeDocument/2006/relationships/customXml" Target="../ink/ink774.xml"/><Relationship Id="rId162" Type="http://schemas.openxmlformats.org/officeDocument/2006/relationships/customXml" Target="../ink/ink809.xml"/><Relationship Id="rId2" Type="http://schemas.openxmlformats.org/officeDocument/2006/relationships/audio" Target="../media/media15.m4a"/><Relationship Id="rId29" Type="http://schemas.openxmlformats.org/officeDocument/2006/relationships/image" Target="../media/image4080.png"/><Relationship Id="rId24" Type="http://schemas.openxmlformats.org/officeDocument/2006/relationships/customXml" Target="../ink/ink740.xml"/><Relationship Id="rId40" Type="http://schemas.openxmlformats.org/officeDocument/2006/relationships/customXml" Target="../ink/ink748.xml"/><Relationship Id="rId45" Type="http://schemas.openxmlformats.org/officeDocument/2006/relationships/image" Target="../media/image4160.png"/><Relationship Id="rId66" Type="http://schemas.openxmlformats.org/officeDocument/2006/relationships/customXml" Target="../ink/ink761.xml"/><Relationship Id="rId87" Type="http://schemas.openxmlformats.org/officeDocument/2006/relationships/image" Target="../media/image4590.png"/><Relationship Id="rId110" Type="http://schemas.openxmlformats.org/officeDocument/2006/relationships/customXml" Target="../ink/ink783.xml"/><Relationship Id="rId115" Type="http://schemas.openxmlformats.org/officeDocument/2006/relationships/image" Target="../media/image4730.png"/><Relationship Id="rId131" Type="http://schemas.openxmlformats.org/officeDocument/2006/relationships/image" Target="../media/image4810.png"/><Relationship Id="rId136" Type="http://schemas.openxmlformats.org/officeDocument/2006/relationships/customXml" Target="../ink/ink796.xml"/><Relationship Id="rId157" Type="http://schemas.openxmlformats.org/officeDocument/2006/relationships/image" Target="../media/image4940.png"/><Relationship Id="rId178" Type="http://schemas.openxmlformats.org/officeDocument/2006/relationships/customXml" Target="../ink/ink817.xml"/><Relationship Id="rId61" Type="http://schemas.openxmlformats.org/officeDocument/2006/relationships/image" Target="../media/image4240.png"/><Relationship Id="rId82" Type="http://schemas.openxmlformats.org/officeDocument/2006/relationships/customXml" Target="../ink/ink769.xml"/><Relationship Id="rId152" Type="http://schemas.openxmlformats.org/officeDocument/2006/relationships/customXml" Target="../ink/ink804.xml"/><Relationship Id="rId173" Type="http://schemas.openxmlformats.org/officeDocument/2006/relationships/image" Target="../media/image5020.png"/><Relationship Id="rId19" Type="http://schemas.openxmlformats.org/officeDocument/2006/relationships/image" Target="../media/image4030.png"/><Relationship Id="rId14" Type="http://schemas.openxmlformats.org/officeDocument/2006/relationships/customXml" Target="../ink/ink735.xml"/><Relationship Id="rId30" Type="http://schemas.openxmlformats.org/officeDocument/2006/relationships/customXml" Target="../ink/ink743.xml"/><Relationship Id="rId35" Type="http://schemas.openxmlformats.org/officeDocument/2006/relationships/image" Target="../media/image4110.png"/><Relationship Id="rId56" Type="http://schemas.openxmlformats.org/officeDocument/2006/relationships/customXml" Target="../ink/ink756.xml"/><Relationship Id="rId77" Type="http://schemas.openxmlformats.org/officeDocument/2006/relationships/image" Target="../media/image4540.png"/><Relationship Id="rId100" Type="http://schemas.openxmlformats.org/officeDocument/2006/relationships/customXml" Target="../ink/ink778.xml"/><Relationship Id="rId105" Type="http://schemas.openxmlformats.org/officeDocument/2006/relationships/image" Target="../media/image4680.png"/><Relationship Id="rId126" Type="http://schemas.openxmlformats.org/officeDocument/2006/relationships/customXml" Target="../ink/ink791.xml"/><Relationship Id="rId147" Type="http://schemas.openxmlformats.org/officeDocument/2006/relationships/image" Target="../media/image4890.png"/><Relationship Id="rId168" Type="http://schemas.openxmlformats.org/officeDocument/2006/relationships/customXml" Target="../ink/ink812.xml"/><Relationship Id="rId8" Type="http://schemas.openxmlformats.org/officeDocument/2006/relationships/customXml" Target="../ink/ink732.xml"/><Relationship Id="rId51" Type="http://schemas.openxmlformats.org/officeDocument/2006/relationships/image" Target="../media/image4190.png"/><Relationship Id="rId72" Type="http://schemas.openxmlformats.org/officeDocument/2006/relationships/customXml" Target="../ink/ink764.xml"/><Relationship Id="rId93" Type="http://schemas.openxmlformats.org/officeDocument/2006/relationships/image" Target="../media/image4620.png"/><Relationship Id="rId98" Type="http://schemas.openxmlformats.org/officeDocument/2006/relationships/customXml" Target="../ink/ink777.xml"/><Relationship Id="rId121" Type="http://schemas.openxmlformats.org/officeDocument/2006/relationships/image" Target="../media/image4760.png"/><Relationship Id="rId142" Type="http://schemas.openxmlformats.org/officeDocument/2006/relationships/customXml" Target="../ink/ink799.xml"/><Relationship Id="rId163" Type="http://schemas.openxmlformats.org/officeDocument/2006/relationships/image" Target="../media/image497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4060.png"/><Relationship Id="rId46" Type="http://schemas.openxmlformats.org/officeDocument/2006/relationships/customXml" Target="../ink/ink751.xml"/><Relationship Id="rId67" Type="http://schemas.openxmlformats.org/officeDocument/2006/relationships/image" Target="../media/image4270.png"/><Relationship Id="rId116" Type="http://schemas.openxmlformats.org/officeDocument/2006/relationships/customXml" Target="../ink/ink786.xml"/><Relationship Id="rId137" Type="http://schemas.openxmlformats.org/officeDocument/2006/relationships/image" Target="../media/image4840.png"/><Relationship Id="rId158" Type="http://schemas.openxmlformats.org/officeDocument/2006/relationships/customXml" Target="../ink/ink807.xml"/><Relationship Id="rId20" Type="http://schemas.openxmlformats.org/officeDocument/2006/relationships/customXml" Target="../ink/ink738.xml"/><Relationship Id="rId41" Type="http://schemas.openxmlformats.org/officeDocument/2006/relationships/image" Target="../media/image4140.png"/><Relationship Id="rId62" Type="http://schemas.openxmlformats.org/officeDocument/2006/relationships/customXml" Target="../ink/ink759.xml"/><Relationship Id="rId83" Type="http://schemas.openxmlformats.org/officeDocument/2006/relationships/image" Target="../media/image4570.png"/><Relationship Id="rId88" Type="http://schemas.openxmlformats.org/officeDocument/2006/relationships/customXml" Target="../ink/ink772.xml"/><Relationship Id="rId111" Type="http://schemas.openxmlformats.org/officeDocument/2006/relationships/image" Target="../media/image4710.png"/><Relationship Id="rId132" Type="http://schemas.openxmlformats.org/officeDocument/2006/relationships/customXml" Target="../ink/ink794.xml"/><Relationship Id="rId153" Type="http://schemas.openxmlformats.org/officeDocument/2006/relationships/image" Target="../media/image4920.png"/><Relationship Id="rId174" Type="http://schemas.openxmlformats.org/officeDocument/2006/relationships/customXml" Target="../ink/ink815.xml"/><Relationship Id="rId179" Type="http://schemas.openxmlformats.org/officeDocument/2006/relationships/image" Target="../media/image5050.png"/><Relationship Id="rId15" Type="http://schemas.openxmlformats.org/officeDocument/2006/relationships/image" Target="../media/image4010.png"/><Relationship Id="rId36" Type="http://schemas.openxmlformats.org/officeDocument/2006/relationships/customXml" Target="../ink/ink746.xml"/><Relationship Id="rId57" Type="http://schemas.openxmlformats.org/officeDocument/2006/relationships/image" Target="../media/image4220.png"/><Relationship Id="rId106" Type="http://schemas.openxmlformats.org/officeDocument/2006/relationships/customXml" Target="../ink/ink781.xml"/><Relationship Id="rId127" Type="http://schemas.openxmlformats.org/officeDocument/2006/relationships/image" Target="../media/image4790.png"/><Relationship Id="rId10" Type="http://schemas.openxmlformats.org/officeDocument/2006/relationships/customXml" Target="../ink/ink733.xml"/><Relationship Id="rId31" Type="http://schemas.openxmlformats.org/officeDocument/2006/relationships/image" Target="../media/image4090.png"/><Relationship Id="rId52" Type="http://schemas.openxmlformats.org/officeDocument/2006/relationships/customXml" Target="../ink/ink754.xml"/><Relationship Id="rId73" Type="http://schemas.openxmlformats.org/officeDocument/2006/relationships/image" Target="../media/image4520.png"/><Relationship Id="rId78" Type="http://schemas.openxmlformats.org/officeDocument/2006/relationships/customXml" Target="../ink/ink767.xml"/><Relationship Id="rId94" Type="http://schemas.openxmlformats.org/officeDocument/2006/relationships/customXml" Target="../ink/ink775.xml"/><Relationship Id="rId99" Type="http://schemas.openxmlformats.org/officeDocument/2006/relationships/image" Target="../media/image4650.png"/><Relationship Id="rId101" Type="http://schemas.openxmlformats.org/officeDocument/2006/relationships/image" Target="../media/image4660.png"/><Relationship Id="rId122" Type="http://schemas.openxmlformats.org/officeDocument/2006/relationships/customXml" Target="../ink/ink789.xml"/><Relationship Id="rId143" Type="http://schemas.openxmlformats.org/officeDocument/2006/relationships/image" Target="../media/image4870.png"/><Relationship Id="rId148" Type="http://schemas.openxmlformats.org/officeDocument/2006/relationships/customXml" Target="../ink/ink802.xml"/><Relationship Id="rId164" Type="http://schemas.openxmlformats.org/officeDocument/2006/relationships/customXml" Target="../ink/ink810.xml"/><Relationship Id="rId169" Type="http://schemas.openxmlformats.org/officeDocument/2006/relationships/image" Target="../media/image5000.png"/><Relationship Id="rId4" Type="http://schemas.openxmlformats.org/officeDocument/2006/relationships/customXml" Target="../ink/ink730.xml"/><Relationship Id="rId9" Type="http://schemas.openxmlformats.org/officeDocument/2006/relationships/image" Target="../media/image3980.png"/><Relationship Id="rId180" Type="http://schemas.openxmlformats.org/officeDocument/2006/relationships/customXml" Target="../ink/ink818.xml"/><Relationship Id="rId26" Type="http://schemas.openxmlformats.org/officeDocument/2006/relationships/customXml" Target="../ink/ink741.xml"/><Relationship Id="rId47" Type="http://schemas.openxmlformats.org/officeDocument/2006/relationships/image" Target="../media/image4170.png"/><Relationship Id="rId68" Type="http://schemas.openxmlformats.org/officeDocument/2006/relationships/customXml" Target="../ink/ink762.xml"/><Relationship Id="rId89" Type="http://schemas.openxmlformats.org/officeDocument/2006/relationships/image" Target="../media/image4600.png"/><Relationship Id="rId112" Type="http://schemas.openxmlformats.org/officeDocument/2006/relationships/customXml" Target="../ink/ink784.xml"/><Relationship Id="rId133" Type="http://schemas.openxmlformats.org/officeDocument/2006/relationships/image" Target="../media/image4820.png"/><Relationship Id="rId154" Type="http://schemas.openxmlformats.org/officeDocument/2006/relationships/customXml" Target="../ink/ink805.xml"/><Relationship Id="rId175" Type="http://schemas.openxmlformats.org/officeDocument/2006/relationships/image" Target="../media/image5030.png"/><Relationship Id="rId16" Type="http://schemas.openxmlformats.org/officeDocument/2006/relationships/customXml" Target="../ink/ink736.xml"/><Relationship Id="rId37" Type="http://schemas.openxmlformats.org/officeDocument/2006/relationships/image" Target="../media/image4120.png"/><Relationship Id="rId58" Type="http://schemas.openxmlformats.org/officeDocument/2006/relationships/customXml" Target="../ink/ink757.xml"/><Relationship Id="rId79" Type="http://schemas.openxmlformats.org/officeDocument/2006/relationships/image" Target="../media/image4550.png"/><Relationship Id="rId102" Type="http://schemas.openxmlformats.org/officeDocument/2006/relationships/customXml" Target="../ink/ink779.xml"/><Relationship Id="rId123" Type="http://schemas.openxmlformats.org/officeDocument/2006/relationships/image" Target="../media/image4770.png"/><Relationship Id="rId144" Type="http://schemas.openxmlformats.org/officeDocument/2006/relationships/customXml" Target="../ink/ink800.xml"/><Relationship Id="rId90" Type="http://schemas.openxmlformats.org/officeDocument/2006/relationships/customXml" Target="../ink/ink773.xml"/><Relationship Id="rId165" Type="http://schemas.openxmlformats.org/officeDocument/2006/relationships/image" Target="../media/image4980.png"/><Relationship Id="rId27" Type="http://schemas.openxmlformats.org/officeDocument/2006/relationships/image" Target="../media/image4070.png"/><Relationship Id="rId48" Type="http://schemas.openxmlformats.org/officeDocument/2006/relationships/customXml" Target="../ink/ink752.xml"/><Relationship Id="rId69" Type="http://schemas.openxmlformats.org/officeDocument/2006/relationships/image" Target="../media/image4280.png"/><Relationship Id="rId113" Type="http://schemas.openxmlformats.org/officeDocument/2006/relationships/image" Target="../media/image4720.png"/><Relationship Id="rId134" Type="http://schemas.openxmlformats.org/officeDocument/2006/relationships/customXml" Target="../ink/ink795.xml"/><Relationship Id="rId80" Type="http://schemas.openxmlformats.org/officeDocument/2006/relationships/customXml" Target="../ink/ink768.xml"/><Relationship Id="rId155" Type="http://schemas.openxmlformats.org/officeDocument/2006/relationships/image" Target="../media/image4930.png"/><Relationship Id="rId176" Type="http://schemas.openxmlformats.org/officeDocument/2006/relationships/customXml" Target="../ink/ink816.xml"/><Relationship Id="rId17" Type="http://schemas.openxmlformats.org/officeDocument/2006/relationships/image" Target="../media/image4020.png"/><Relationship Id="rId38" Type="http://schemas.openxmlformats.org/officeDocument/2006/relationships/customXml" Target="../ink/ink747.xml"/><Relationship Id="rId59" Type="http://schemas.openxmlformats.org/officeDocument/2006/relationships/image" Target="../media/image4230.png"/><Relationship Id="rId103" Type="http://schemas.openxmlformats.org/officeDocument/2006/relationships/image" Target="../media/image4670.png"/><Relationship Id="rId124" Type="http://schemas.openxmlformats.org/officeDocument/2006/relationships/customXml" Target="../ink/ink790.xml"/><Relationship Id="rId70" Type="http://schemas.openxmlformats.org/officeDocument/2006/relationships/customXml" Target="../ink/ink763.xml"/><Relationship Id="rId91" Type="http://schemas.openxmlformats.org/officeDocument/2006/relationships/image" Target="../media/image4610.png"/><Relationship Id="rId145" Type="http://schemas.openxmlformats.org/officeDocument/2006/relationships/image" Target="../media/image4880.png"/><Relationship Id="rId166" Type="http://schemas.openxmlformats.org/officeDocument/2006/relationships/customXml" Target="../ink/ink811.xml"/><Relationship Id="rId1" Type="http://schemas.microsoft.com/office/2007/relationships/media" Target="../media/media15.m4a"/><Relationship Id="rId28" Type="http://schemas.openxmlformats.org/officeDocument/2006/relationships/customXml" Target="../ink/ink742.xml"/><Relationship Id="rId49" Type="http://schemas.openxmlformats.org/officeDocument/2006/relationships/image" Target="../media/image4180.png"/><Relationship Id="rId114" Type="http://schemas.openxmlformats.org/officeDocument/2006/relationships/customXml" Target="../ink/ink785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29.xml"/><Relationship Id="rId42" Type="http://schemas.openxmlformats.org/officeDocument/2006/relationships/customXml" Target="../ink/ink837.xml"/><Relationship Id="rId47" Type="http://schemas.openxmlformats.org/officeDocument/2006/relationships/image" Target="../media/image529.png"/><Relationship Id="rId63" Type="http://schemas.openxmlformats.org/officeDocument/2006/relationships/image" Target="../media/image537.png"/><Relationship Id="rId68" Type="http://schemas.openxmlformats.org/officeDocument/2006/relationships/customXml" Target="../ink/ink850.xml"/><Relationship Id="rId16" Type="http://schemas.openxmlformats.org/officeDocument/2006/relationships/customXml" Target="../ink/ink825.xml"/><Relationship Id="rId11" Type="http://schemas.openxmlformats.org/officeDocument/2006/relationships/image" Target="../media/image5100.png"/><Relationship Id="rId32" Type="http://schemas.openxmlformats.org/officeDocument/2006/relationships/customXml" Target="../ink/ink832.xml"/><Relationship Id="rId37" Type="http://schemas.openxmlformats.org/officeDocument/2006/relationships/image" Target="../media/image524.png"/><Relationship Id="rId53" Type="http://schemas.openxmlformats.org/officeDocument/2006/relationships/image" Target="../media/image532.png"/><Relationship Id="rId58" Type="http://schemas.openxmlformats.org/officeDocument/2006/relationships/customXml" Target="../ink/ink845.xml"/><Relationship Id="rId74" Type="http://schemas.openxmlformats.org/officeDocument/2006/relationships/customXml" Target="../ink/ink853.xml"/><Relationship Id="rId79" Type="http://schemas.openxmlformats.org/officeDocument/2006/relationships/image" Target="../media/image545.png"/><Relationship Id="rId5" Type="http://schemas.openxmlformats.org/officeDocument/2006/relationships/image" Target="../media/image5070.png"/><Relationship Id="rId61" Type="http://schemas.openxmlformats.org/officeDocument/2006/relationships/image" Target="../media/image536.png"/><Relationship Id="rId82" Type="http://schemas.openxmlformats.org/officeDocument/2006/relationships/image" Target="../media/image5.jpeg"/><Relationship Id="rId19" Type="http://schemas.openxmlformats.org/officeDocument/2006/relationships/image" Target="../media/image5140.png"/><Relationship Id="rId14" Type="http://schemas.openxmlformats.org/officeDocument/2006/relationships/customXml" Target="../ink/ink824.xml"/><Relationship Id="rId27" Type="http://schemas.openxmlformats.org/officeDocument/2006/relationships/image" Target="../media/image519.png"/><Relationship Id="rId30" Type="http://schemas.openxmlformats.org/officeDocument/2006/relationships/customXml" Target="../ink/ink831.xml"/><Relationship Id="rId35" Type="http://schemas.openxmlformats.org/officeDocument/2006/relationships/image" Target="../media/image523.png"/><Relationship Id="rId43" Type="http://schemas.openxmlformats.org/officeDocument/2006/relationships/image" Target="../media/image527.png"/><Relationship Id="rId48" Type="http://schemas.openxmlformats.org/officeDocument/2006/relationships/customXml" Target="../ink/ink840.xml"/><Relationship Id="rId56" Type="http://schemas.openxmlformats.org/officeDocument/2006/relationships/customXml" Target="../ink/ink844.xml"/><Relationship Id="rId64" Type="http://schemas.openxmlformats.org/officeDocument/2006/relationships/customXml" Target="../ink/ink848.xml"/><Relationship Id="rId69" Type="http://schemas.openxmlformats.org/officeDocument/2006/relationships/image" Target="../media/image540.png"/><Relationship Id="rId77" Type="http://schemas.openxmlformats.org/officeDocument/2006/relationships/image" Target="../media/image544.png"/><Relationship Id="rId8" Type="http://schemas.openxmlformats.org/officeDocument/2006/relationships/customXml" Target="../ink/ink821.xml"/><Relationship Id="rId51" Type="http://schemas.openxmlformats.org/officeDocument/2006/relationships/image" Target="../media/image531.png"/><Relationship Id="rId72" Type="http://schemas.openxmlformats.org/officeDocument/2006/relationships/customXml" Target="../ink/ink852.xml"/><Relationship Id="rId80" Type="http://schemas.openxmlformats.org/officeDocument/2006/relationships/customXml" Target="../ink/ink856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823.xml"/><Relationship Id="rId17" Type="http://schemas.openxmlformats.org/officeDocument/2006/relationships/image" Target="../media/image5130.png"/><Relationship Id="rId25" Type="http://schemas.openxmlformats.org/officeDocument/2006/relationships/image" Target="../media/image518.png"/><Relationship Id="rId33" Type="http://schemas.openxmlformats.org/officeDocument/2006/relationships/image" Target="../media/image522.png"/><Relationship Id="rId38" Type="http://schemas.openxmlformats.org/officeDocument/2006/relationships/customXml" Target="../ink/ink835.xml"/><Relationship Id="rId46" Type="http://schemas.openxmlformats.org/officeDocument/2006/relationships/customXml" Target="../ink/ink839.xml"/><Relationship Id="rId59" Type="http://schemas.openxmlformats.org/officeDocument/2006/relationships/image" Target="../media/image535.png"/><Relationship Id="rId67" Type="http://schemas.openxmlformats.org/officeDocument/2006/relationships/image" Target="../media/image539.png"/><Relationship Id="rId20" Type="http://schemas.openxmlformats.org/officeDocument/2006/relationships/customXml" Target="../ink/ink827.xml"/><Relationship Id="rId41" Type="http://schemas.openxmlformats.org/officeDocument/2006/relationships/image" Target="../media/image526.png"/><Relationship Id="rId54" Type="http://schemas.openxmlformats.org/officeDocument/2006/relationships/customXml" Target="../ink/ink843.xml"/><Relationship Id="rId62" Type="http://schemas.openxmlformats.org/officeDocument/2006/relationships/customXml" Target="../ink/ink847.xml"/><Relationship Id="rId70" Type="http://schemas.openxmlformats.org/officeDocument/2006/relationships/customXml" Target="../ink/ink851.xml"/><Relationship Id="rId75" Type="http://schemas.openxmlformats.org/officeDocument/2006/relationships/image" Target="../media/image543.png"/><Relationship Id="rId83" Type="http://schemas.openxmlformats.org/officeDocument/2006/relationships/image" Target="../media/image1.png"/><Relationship Id="rId1" Type="http://schemas.microsoft.com/office/2007/relationships/media" Target="../media/media16.m4a"/><Relationship Id="rId6" Type="http://schemas.openxmlformats.org/officeDocument/2006/relationships/customXml" Target="../ink/ink820.xml"/><Relationship Id="rId15" Type="http://schemas.openxmlformats.org/officeDocument/2006/relationships/image" Target="../media/image5120.png"/><Relationship Id="rId23" Type="http://schemas.openxmlformats.org/officeDocument/2006/relationships/image" Target="../media/image5170.png"/><Relationship Id="rId28" Type="http://schemas.openxmlformats.org/officeDocument/2006/relationships/customXml" Target="../ink/ink830.xml"/><Relationship Id="rId36" Type="http://schemas.openxmlformats.org/officeDocument/2006/relationships/customXml" Target="../ink/ink834.xml"/><Relationship Id="rId49" Type="http://schemas.openxmlformats.org/officeDocument/2006/relationships/image" Target="../media/image530.png"/><Relationship Id="rId57" Type="http://schemas.openxmlformats.org/officeDocument/2006/relationships/image" Target="../media/image534.png"/><Relationship Id="rId10" Type="http://schemas.openxmlformats.org/officeDocument/2006/relationships/customXml" Target="../ink/ink822.xml"/><Relationship Id="rId31" Type="http://schemas.openxmlformats.org/officeDocument/2006/relationships/image" Target="../media/image521.png"/><Relationship Id="rId44" Type="http://schemas.openxmlformats.org/officeDocument/2006/relationships/customXml" Target="../ink/ink838.xml"/><Relationship Id="rId52" Type="http://schemas.openxmlformats.org/officeDocument/2006/relationships/customXml" Target="../ink/ink842.xml"/><Relationship Id="rId60" Type="http://schemas.openxmlformats.org/officeDocument/2006/relationships/customXml" Target="../ink/ink846.xml"/><Relationship Id="rId65" Type="http://schemas.openxmlformats.org/officeDocument/2006/relationships/image" Target="../media/image538.png"/><Relationship Id="rId73" Type="http://schemas.openxmlformats.org/officeDocument/2006/relationships/image" Target="../media/image542.png"/><Relationship Id="rId78" Type="http://schemas.openxmlformats.org/officeDocument/2006/relationships/customXml" Target="../ink/ink855.xml"/><Relationship Id="rId81" Type="http://schemas.openxmlformats.org/officeDocument/2006/relationships/image" Target="../media/image546.png"/><Relationship Id="rId4" Type="http://schemas.openxmlformats.org/officeDocument/2006/relationships/customXml" Target="../ink/ink819.xml"/><Relationship Id="rId9" Type="http://schemas.openxmlformats.org/officeDocument/2006/relationships/image" Target="../media/image5090.png"/><Relationship Id="rId13" Type="http://schemas.openxmlformats.org/officeDocument/2006/relationships/image" Target="../media/image5110.png"/><Relationship Id="rId18" Type="http://schemas.openxmlformats.org/officeDocument/2006/relationships/customXml" Target="../ink/ink826.xml"/><Relationship Id="rId39" Type="http://schemas.openxmlformats.org/officeDocument/2006/relationships/image" Target="../media/image525.png"/><Relationship Id="rId34" Type="http://schemas.openxmlformats.org/officeDocument/2006/relationships/customXml" Target="../ink/ink833.xml"/><Relationship Id="rId50" Type="http://schemas.openxmlformats.org/officeDocument/2006/relationships/customXml" Target="../ink/ink841.xml"/><Relationship Id="rId55" Type="http://schemas.openxmlformats.org/officeDocument/2006/relationships/image" Target="../media/image533.png"/><Relationship Id="rId76" Type="http://schemas.openxmlformats.org/officeDocument/2006/relationships/customXml" Target="../ink/ink854.xml"/><Relationship Id="rId7" Type="http://schemas.openxmlformats.org/officeDocument/2006/relationships/image" Target="../media/image5080.png"/><Relationship Id="rId71" Type="http://schemas.openxmlformats.org/officeDocument/2006/relationships/image" Target="../media/image541.png"/><Relationship Id="rId2" Type="http://schemas.openxmlformats.org/officeDocument/2006/relationships/audio" Target="../media/media16.m4a"/><Relationship Id="rId29" Type="http://schemas.openxmlformats.org/officeDocument/2006/relationships/image" Target="../media/image520.png"/><Relationship Id="rId24" Type="http://schemas.openxmlformats.org/officeDocument/2006/relationships/customXml" Target="../ink/ink828.xml"/><Relationship Id="rId40" Type="http://schemas.openxmlformats.org/officeDocument/2006/relationships/customXml" Target="../ink/ink836.xml"/><Relationship Id="rId45" Type="http://schemas.openxmlformats.org/officeDocument/2006/relationships/image" Target="../media/image528.png"/><Relationship Id="rId66" Type="http://schemas.openxmlformats.org/officeDocument/2006/relationships/customXml" Target="../ink/ink849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68.xml"/><Relationship Id="rId21" Type="http://schemas.openxmlformats.org/officeDocument/2006/relationships/image" Target="../media/image540.png"/><Relationship Id="rId42" Type="http://schemas.openxmlformats.org/officeDocument/2006/relationships/customXml" Target="../ink/ink876.xml"/><Relationship Id="rId47" Type="http://schemas.openxmlformats.org/officeDocument/2006/relationships/image" Target="../media/image559.png"/><Relationship Id="rId63" Type="http://schemas.openxmlformats.org/officeDocument/2006/relationships/image" Target="../media/image567.png"/><Relationship Id="rId68" Type="http://schemas.openxmlformats.org/officeDocument/2006/relationships/customXml" Target="../ink/ink889.xml"/><Relationship Id="rId16" Type="http://schemas.openxmlformats.org/officeDocument/2006/relationships/customXml" Target="../ink/ink863.xml"/><Relationship Id="rId11" Type="http://schemas.openxmlformats.org/officeDocument/2006/relationships/image" Target="../media/image5150.png"/><Relationship Id="rId32" Type="http://schemas.openxmlformats.org/officeDocument/2006/relationships/customXml" Target="../ink/ink871.xml"/><Relationship Id="rId37" Type="http://schemas.openxmlformats.org/officeDocument/2006/relationships/image" Target="../media/image554.png"/><Relationship Id="rId53" Type="http://schemas.openxmlformats.org/officeDocument/2006/relationships/image" Target="../media/image562.png"/><Relationship Id="rId58" Type="http://schemas.openxmlformats.org/officeDocument/2006/relationships/customXml" Target="../ink/ink884.xml"/><Relationship Id="rId74" Type="http://schemas.openxmlformats.org/officeDocument/2006/relationships/customXml" Target="../ink/ink892.xml"/><Relationship Id="rId79" Type="http://schemas.openxmlformats.org/officeDocument/2006/relationships/image" Target="../media/image575.png"/><Relationship Id="rId5" Type="http://schemas.openxmlformats.org/officeDocument/2006/relationships/image" Target="../media/image3930.png"/><Relationship Id="rId61" Type="http://schemas.openxmlformats.org/officeDocument/2006/relationships/image" Target="../media/image566.png"/><Relationship Id="rId82" Type="http://schemas.openxmlformats.org/officeDocument/2006/relationships/image" Target="../media/image6.png"/><Relationship Id="rId19" Type="http://schemas.openxmlformats.org/officeDocument/2006/relationships/image" Target="../media/image549.png"/><Relationship Id="rId14" Type="http://schemas.openxmlformats.org/officeDocument/2006/relationships/customXml" Target="../ink/ink862.xml"/><Relationship Id="rId22" Type="http://schemas.openxmlformats.org/officeDocument/2006/relationships/customXml" Target="../ink/ink866.xml"/><Relationship Id="rId27" Type="http://schemas.openxmlformats.org/officeDocument/2006/relationships/image" Target="../media/image543.png"/><Relationship Id="rId30" Type="http://schemas.openxmlformats.org/officeDocument/2006/relationships/customXml" Target="../ink/ink870.xml"/><Relationship Id="rId35" Type="http://schemas.openxmlformats.org/officeDocument/2006/relationships/image" Target="../media/image550.png"/><Relationship Id="rId43" Type="http://schemas.openxmlformats.org/officeDocument/2006/relationships/image" Target="../media/image557.png"/><Relationship Id="rId48" Type="http://schemas.openxmlformats.org/officeDocument/2006/relationships/customXml" Target="../ink/ink879.xml"/><Relationship Id="rId56" Type="http://schemas.openxmlformats.org/officeDocument/2006/relationships/customXml" Target="../ink/ink883.xml"/><Relationship Id="rId64" Type="http://schemas.openxmlformats.org/officeDocument/2006/relationships/customXml" Target="../ink/ink887.xml"/><Relationship Id="rId69" Type="http://schemas.openxmlformats.org/officeDocument/2006/relationships/image" Target="../media/image570.png"/><Relationship Id="rId77" Type="http://schemas.openxmlformats.org/officeDocument/2006/relationships/image" Target="../media/image574.png"/><Relationship Id="rId8" Type="http://schemas.openxmlformats.org/officeDocument/2006/relationships/customXml" Target="../ink/ink859.xml"/><Relationship Id="rId51" Type="http://schemas.openxmlformats.org/officeDocument/2006/relationships/image" Target="../media/image561.png"/><Relationship Id="rId72" Type="http://schemas.openxmlformats.org/officeDocument/2006/relationships/customXml" Target="../ink/ink891.xml"/><Relationship Id="rId80" Type="http://schemas.openxmlformats.org/officeDocument/2006/relationships/customXml" Target="../ink/ink895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861.xml"/><Relationship Id="rId17" Type="http://schemas.openxmlformats.org/officeDocument/2006/relationships/image" Target="../media/image548.png"/><Relationship Id="rId25" Type="http://schemas.openxmlformats.org/officeDocument/2006/relationships/image" Target="../media/image542.png"/><Relationship Id="rId33" Type="http://schemas.openxmlformats.org/officeDocument/2006/relationships/image" Target="../media/image546.png"/><Relationship Id="rId38" Type="http://schemas.openxmlformats.org/officeDocument/2006/relationships/customXml" Target="../ink/ink874.xml"/><Relationship Id="rId46" Type="http://schemas.openxmlformats.org/officeDocument/2006/relationships/customXml" Target="../ink/ink878.xml"/><Relationship Id="rId59" Type="http://schemas.openxmlformats.org/officeDocument/2006/relationships/image" Target="../media/image565.png"/><Relationship Id="rId67" Type="http://schemas.openxmlformats.org/officeDocument/2006/relationships/image" Target="../media/image569.png"/><Relationship Id="rId20" Type="http://schemas.openxmlformats.org/officeDocument/2006/relationships/customXml" Target="../ink/ink865.xml"/><Relationship Id="rId41" Type="http://schemas.openxmlformats.org/officeDocument/2006/relationships/image" Target="../media/image556.png"/><Relationship Id="rId54" Type="http://schemas.openxmlformats.org/officeDocument/2006/relationships/customXml" Target="../ink/ink882.xml"/><Relationship Id="rId62" Type="http://schemas.openxmlformats.org/officeDocument/2006/relationships/customXml" Target="../ink/ink886.xml"/><Relationship Id="rId70" Type="http://schemas.openxmlformats.org/officeDocument/2006/relationships/customXml" Target="../ink/ink890.xml"/><Relationship Id="rId75" Type="http://schemas.openxmlformats.org/officeDocument/2006/relationships/image" Target="../media/image573.png"/><Relationship Id="rId83" Type="http://schemas.openxmlformats.org/officeDocument/2006/relationships/image" Target="../media/image1.png"/><Relationship Id="rId1" Type="http://schemas.microsoft.com/office/2007/relationships/media" Target="../media/media17.m4a"/><Relationship Id="rId6" Type="http://schemas.openxmlformats.org/officeDocument/2006/relationships/customXml" Target="../ink/ink858.xml"/><Relationship Id="rId15" Type="http://schemas.openxmlformats.org/officeDocument/2006/relationships/image" Target="../media/image547.png"/><Relationship Id="rId23" Type="http://schemas.openxmlformats.org/officeDocument/2006/relationships/image" Target="../media/image541.png"/><Relationship Id="rId28" Type="http://schemas.openxmlformats.org/officeDocument/2006/relationships/customXml" Target="../ink/ink869.xml"/><Relationship Id="rId36" Type="http://schemas.openxmlformats.org/officeDocument/2006/relationships/customXml" Target="../ink/ink873.xml"/><Relationship Id="rId49" Type="http://schemas.openxmlformats.org/officeDocument/2006/relationships/image" Target="../media/image560.png"/><Relationship Id="rId57" Type="http://schemas.openxmlformats.org/officeDocument/2006/relationships/image" Target="../media/image564.png"/><Relationship Id="rId10" Type="http://schemas.openxmlformats.org/officeDocument/2006/relationships/customXml" Target="../ink/ink860.xml"/><Relationship Id="rId31" Type="http://schemas.openxmlformats.org/officeDocument/2006/relationships/image" Target="../media/image545.png"/><Relationship Id="rId44" Type="http://schemas.openxmlformats.org/officeDocument/2006/relationships/customXml" Target="../ink/ink877.xml"/><Relationship Id="rId52" Type="http://schemas.openxmlformats.org/officeDocument/2006/relationships/customXml" Target="../ink/ink881.xml"/><Relationship Id="rId60" Type="http://schemas.openxmlformats.org/officeDocument/2006/relationships/customXml" Target="../ink/ink885.xml"/><Relationship Id="rId65" Type="http://schemas.openxmlformats.org/officeDocument/2006/relationships/image" Target="../media/image568.png"/><Relationship Id="rId73" Type="http://schemas.openxmlformats.org/officeDocument/2006/relationships/image" Target="../media/image572.png"/><Relationship Id="rId78" Type="http://schemas.openxmlformats.org/officeDocument/2006/relationships/customXml" Target="../ink/ink894.xml"/><Relationship Id="rId81" Type="http://schemas.openxmlformats.org/officeDocument/2006/relationships/image" Target="../media/image576.png"/><Relationship Id="rId4" Type="http://schemas.openxmlformats.org/officeDocument/2006/relationships/customXml" Target="../ink/ink857.xml"/><Relationship Id="rId9" Type="http://schemas.openxmlformats.org/officeDocument/2006/relationships/image" Target="../media/image3950.png"/><Relationship Id="rId13" Type="http://schemas.openxmlformats.org/officeDocument/2006/relationships/image" Target="../media/image5160.png"/><Relationship Id="rId18" Type="http://schemas.openxmlformats.org/officeDocument/2006/relationships/customXml" Target="../ink/ink864.xml"/><Relationship Id="rId39" Type="http://schemas.openxmlformats.org/officeDocument/2006/relationships/image" Target="../media/image555.png"/><Relationship Id="rId34" Type="http://schemas.openxmlformats.org/officeDocument/2006/relationships/customXml" Target="../ink/ink872.xml"/><Relationship Id="rId50" Type="http://schemas.openxmlformats.org/officeDocument/2006/relationships/customXml" Target="../ink/ink880.xml"/><Relationship Id="rId55" Type="http://schemas.openxmlformats.org/officeDocument/2006/relationships/image" Target="../media/image563.png"/><Relationship Id="rId76" Type="http://schemas.openxmlformats.org/officeDocument/2006/relationships/customXml" Target="../ink/ink893.xml"/><Relationship Id="rId7" Type="http://schemas.openxmlformats.org/officeDocument/2006/relationships/image" Target="../media/image3940.png"/><Relationship Id="rId71" Type="http://schemas.openxmlformats.org/officeDocument/2006/relationships/image" Target="../media/image571.png"/><Relationship Id="rId2" Type="http://schemas.openxmlformats.org/officeDocument/2006/relationships/audio" Target="../media/media17.m4a"/><Relationship Id="rId29" Type="http://schemas.openxmlformats.org/officeDocument/2006/relationships/image" Target="../media/image544.png"/><Relationship Id="rId24" Type="http://schemas.openxmlformats.org/officeDocument/2006/relationships/customXml" Target="../ink/ink867.xml"/><Relationship Id="rId40" Type="http://schemas.openxmlformats.org/officeDocument/2006/relationships/customXml" Target="../ink/ink875.xml"/><Relationship Id="rId45" Type="http://schemas.openxmlformats.org/officeDocument/2006/relationships/image" Target="../media/image558.png"/><Relationship Id="rId66" Type="http://schemas.openxmlformats.org/officeDocument/2006/relationships/customXml" Target="../ink/ink8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14.png"/><Relationship Id="rId21" Type="http://schemas.openxmlformats.org/officeDocument/2006/relationships/customXml" Target="../ink/ink8.xml"/><Relationship Id="rId42" Type="http://schemas.openxmlformats.org/officeDocument/2006/relationships/image" Target="../media/image229.png"/><Relationship Id="rId47" Type="http://schemas.openxmlformats.org/officeDocument/2006/relationships/customXml" Target="../ink/ink21.xml"/><Relationship Id="rId63" Type="http://schemas.openxmlformats.org/officeDocument/2006/relationships/customXml" Target="../ink/ink29.xml"/><Relationship Id="rId68" Type="http://schemas.openxmlformats.org/officeDocument/2006/relationships/image" Target="../media/image242.png"/><Relationship Id="rId16" Type="http://schemas.openxmlformats.org/officeDocument/2006/relationships/image" Target="../media/image2163.png"/><Relationship Id="rId11" Type="http://schemas.openxmlformats.org/officeDocument/2006/relationships/customXml" Target="../ink/ink3.xml"/><Relationship Id="rId24" Type="http://schemas.openxmlformats.org/officeDocument/2006/relationships/image" Target="../media/image2203.png"/><Relationship Id="rId32" Type="http://schemas.openxmlformats.org/officeDocument/2006/relationships/image" Target="../media/image2243.png"/><Relationship Id="rId37" Type="http://schemas.openxmlformats.org/officeDocument/2006/relationships/customXml" Target="../ink/ink16.xml"/><Relationship Id="rId40" Type="http://schemas.openxmlformats.org/officeDocument/2006/relationships/image" Target="../media/image228.png"/><Relationship Id="rId45" Type="http://schemas.openxmlformats.org/officeDocument/2006/relationships/customXml" Target="../ink/ink20.xml"/><Relationship Id="rId53" Type="http://schemas.openxmlformats.org/officeDocument/2006/relationships/customXml" Target="../ink/ink24.xml"/><Relationship Id="rId58" Type="http://schemas.openxmlformats.org/officeDocument/2006/relationships/image" Target="../media/image237.png"/><Relationship Id="rId66" Type="http://schemas.openxmlformats.org/officeDocument/2006/relationships/image" Target="../media/image241.png"/><Relationship Id="rId74" Type="http://schemas.openxmlformats.org/officeDocument/2006/relationships/image" Target="../media/image245.png"/><Relationship Id="rId79" Type="http://schemas.openxmlformats.org/officeDocument/2006/relationships/image" Target="../media/image1.png"/><Relationship Id="rId5" Type="http://schemas.openxmlformats.org/officeDocument/2006/relationships/image" Target="../media/image2.png"/><Relationship Id="rId61" Type="http://schemas.openxmlformats.org/officeDocument/2006/relationships/customXml" Target="../ink/ink28.xml"/><Relationship Id="rId19" Type="http://schemas.openxmlformats.org/officeDocument/2006/relationships/customXml" Target="../ink/ink7.xml"/><Relationship Id="rId14" Type="http://schemas.openxmlformats.org/officeDocument/2006/relationships/image" Target="../media/image2153.png"/><Relationship Id="rId22" Type="http://schemas.openxmlformats.org/officeDocument/2006/relationships/image" Target="../media/image2193.png"/><Relationship Id="rId27" Type="http://schemas.openxmlformats.org/officeDocument/2006/relationships/customXml" Target="../ink/ink11.xml"/><Relationship Id="rId30" Type="http://schemas.openxmlformats.org/officeDocument/2006/relationships/image" Target="../media/image2233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232.png"/><Relationship Id="rId56" Type="http://schemas.openxmlformats.org/officeDocument/2006/relationships/image" Target="../media/image236.png"/><Relationship Id="rId64" Type="http://schemas.openxmlformats.org/officeDocument/2006/relationships/image" Target="../media/image240.png"/><Relationship Id="rId69" Type="http://schemas.openxmlformats.org/officeDocument/2006/relationships/customXml" Target="../ink/ink32.xml"/><Relationship Id="rId77" Type="http://schemas.openxmlformats.org/officeDocument/2006/relationships/customXml" Target="../ink/ink36.xml"/><Relationship Id="rId8" Type="http://schemas.openxmlformats.org/officeDocument/2006/relationships/image" Target="../media/image2123.png"/><Relationship Id="rId51" Type="http://schemas.openxmlformats.org/officeDocument/2006/relationships/customXml" Target="../ink/ink23.xml"/><Relationship Id="rId72" Type="http://schemas.openxmlformats.org/officeDocument/2006/relationships/image" Target="../media/image244.png"/><Relationship Id="rId3" Type="http://schemas.openxmlformats.org/officeDocument/2006/relationships/audio" Target="../media/media2.m4a"/><Relationship Id="rId12" Type="http://schemas.openxmlformats.org/officeDocument/2006/relationships/image" Target="../media/image2143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227.png"/><Relationship Id="rId46" Type="http://schemas.openxmlformats.org/officeDocument/2006/relationships/image" Target="../media/image231.png"/><Relationship Id="rId59" Type="http://schemas.openxmlformats.org/officeDocument/2006/relationships/customXml" Target="../ink/ink27.xml"/><Relationship Id="rId67" Type="http://schemas.openxmlformats.org/officeDocument/2006/relationships/customXml" Target="../ink/ink31.xml"/><Relationship Id="rId20" Type="http://schemas.openxmlformats.org/officeDocument/2006/relationships/image" Target="../media/image2183.png"/><Relationship Id="rId41" Type="http://schemas.openxmlformats.org/officeDocument/2006/relationships/customXml" Target="../ink/ink18.xml"/><Relationship Id="rId54" Type="http://schemas.openxmlformats.org/officeDocument/2006/relationships/image" Target="../media/image235.png"/><Relationship Id="rId62" Type="http://schemas.openxmlformats.org/officeDocument/2006/relationships/image" Target="../media/image239.png"/><Relationship Id="rId70" Type="http://schemas.openxmlformats.org/officeDocument/2006/relationships/image" Target="../media/image243.png"/><Relationship Id="rId75" Type="http://schemas.openxmlformats.org/officeDocument/2006/relationships/customXml" Target="../ink/ink35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2223.png"/><Relationship Id="rId36" Type="http://schemas.openxmlformats.org/officeDocument/2006/relationships/image" Target="../media/image226.png"/><Relationship Id="rId49" Type="http://schemas.openxmlformats.org/officeDocument/2006/relationships/customXml" Target="../ink/ink22.xml"/><Relationship Id="rId57" Type="http://schemas.openxmlformats.org/officeDocument/2006/relationships/customXml" Target="../ink/ink26.xml"/><Relationship Id="rId10" Type="http://schemas.openxmlformats.org/officeDocument/2006/relationships/image" Target="../media/image2133.png"/><Relationship Id="rId31" Type="http://schemas.openxmlformats.org/officeDocument/2006/relationships/customXml" Target="../ink/ink13.xml"/><Relationship Id="rId44" Type="http://schemas.openxmlformats.org/officeDocument/2006/relationships/image" Target="../media/image230.png"/><Relationship Id="rId52" Type="http://schemas.openxmlformats.org/officeDocument/2006/relationships/image" Target="../media/image234.png"/><Relationship Id="rId60" Type="http://schemas.openxmlformats.org/officeDocument/2006/relationships/image" Target="../media/image238.png"/><Relationship Id="rId65" Type="http://schemas.openxmlformats.org/officeDocument/2006/relationships/customXml" Target="../ink/ink30.xml"/><Relationship Id="rId73" Type="http://schemas.openxmlformats.org/officeDocument/2006/relationships/customXml" Target="../ink/ink34.xml"/><Relationship Id="rId78" Type="http://schemas.openxmlformats.org/officeDocument/2006/relationships/image" Target="../media/image247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image" Target="../media/image2173.png"/><Relationship Id="rId39" Type="http://schemas.openxmlformats.org/officeDocument/2006/relationships/customXml" Target="../ink/ink17.xml"/><Relationship Id="rId34" Type="http://schemas.openxmlformats.org/officeDocument/2006/relationships/image" Target="../media/image225.png"/><Relationship Id="rId50" Type="http://schemas.openxmlformats.org/officeDocument/2006/relationships/image" Target="../media/image233.png"/><Relationship Id="rId55" Type="http://schemas.openxmlformats.org/officeDocument/2006/relationships/customXml" Target="../ink/ink25.xml"/><Relationship Id="rId76" Type="http://schemas.openxmlformats.org/officeDocument/2006/relationships/image" Target="../media/image246.png"/><Relationship Id="rId7" Type="http://schemas.openxmlformats.org/officeDocument/2006/relationships/customXml" Target="../ink/ink1.xml"/><Relationship Id="rId71" Type="http://schemas.openxmlformats.org/officeDocument/2006/relationships/customXml" Target="../ink/ink33.xml"/><Relationship Id="rId2" Type="http://schemas.microsoft.com/office/2007/relationships/media" Target="../media/media2.m4a"/><Relationship Id="rId29" Type="http://schemas.openxmlformats.org/officeDocument/2006/relationships/customXml" Target="../ink/ink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4.xml"/><Relationship Id="rId299" Type="http://schemas.openxmlformats.org/officeDocument/2006/relationships/customXml" Target="../ink/ink185.xml"/><Relationship Id="rId21" Type="http://schemas.openxmlformats.org/officeDocument/2006/relationships/customXml" Target="../ink/ink45.xml"/><Relationship Id="rId63" Type="http://schemas.openxmlformats.org/officeDocument/2006/relationships/customXml" Target="../ink/ink66.xml"/><Relationship Id="rId159" Type="http://schemas.openxmlformats.org/officeDocument/2006/relationships/customXml" Target="../ink/ink115.xml"/><Relationship Id="rId324" Type="http://schemas.openxmlformats.org/officeDocument/2006/relationships/image" Target="../media/image373.png"/><Relationship Id="rId170" Type="http://schemas.openxmlformats.org/officeDocument/2006/relationships/image" Target="../media/image293.png"/><Relationship Id="rId226" Type="http://schemas.openxmlformats.org/officeDocument/2006/relationships/image" Target="../media/image322.png"/><Relationship Id="rId268" Type="http://schemas.openxmlformats.org/officeDocument/2006/relationships/image" Target="../media/image343.png"/><Relationship Id="rId32" Type="http://schemas.openxmlformats.org/officeDocument/2006/relationships/image" Target="../media/image2252.png"/><Relationship Id="rId74" Type="http://schemas.openxmlformats.org/officeDocument/2006/relationships/customXml" Target="../ink/ink72.xml"/><Relationship Id="rId128" Type="http://schemas.openxmlformats.org/officeDocument/2006/relationships/image" Target="../media/image272.png"/><Relationship Id="rId335" Type="http://schemas.openxmlformats.org/officeDocument/2006/relationships/customXml" Target="../ink/ink203.xml"/><Relationship Id="rId5" Type="http://schemas.openxmlformats.org/officeDocument/2006/relationships/customXml" Target="../ink/ink37.xml"/><Relationship Id="rId181" Type="http://schemas.openxmlformats.org/officeDocument/2006/relationships/customXml" Target="../ink/ink126.xml"/><Relationship Id="rId237" Type="http://schemas.openxmlformats.org/officeDocument/2006/relationships/customXml" Target="../ink/ink154.xml"/><Relationship Id="rId279" Type="http://schemas.openxmlformats.org/officeDocument/2006/relationships/customXml" Target="../ink/ink175.xml"/><Relationship Id="rId43" Type="http://schemas.openxmlformats.org/officeDocument/2006/relationships/customXml" Target="../ink/ink56.xml"/><Relationship Id="rId139" Type="http://schemas.openxmlformats.org/officeDocument/2006/relationships/customXml" Target="../ink/ink105.xml"/><Relationship Id="rId290" Type="http://schemas.openxmlformats.org/officeDocument/2006/relationships/image" Target="../media/image355.png"/><Relationship Id="rId304" Type="http://schemas.openxmlformats.org/officeDocument/2006/relationships/image" Target="../media/image363.png"/><Relationship Id="rId346" Type="http://schemas.openxmlformats.org/officeDocument/2006/relationships/image" Target="../media/image384.png"/><Relationship Id="rId85" Type="http://schemas.openxmlformats.org/officeDocument/2006/relationships/image" Target="../media/image251.png"/><Relationship Id="rId150" Type="http://schemas.openxmlformats.org/officeDocument/2006/relationships/image" Target="../media/image283.png"/><Relationship Id="rId192" Type="http://schemas.openxmlformats.org/officeDocument/2006/relationships/image" Target="../media/image304.png"/><Relationship Id="rId206" Type="http://schemas.openxmlformats.org/officeDocument/2006/relationships/image" Target="../media/image312.png"/><Relationship Id="rId248" Type="http://schemas.openxmlformats.org/officeDocument/2006/relationships/image" Target="../media/image333.png"/><Relationship Id="rId12" Type="http://schemas.openxmlformats.org/officeDocument/2006/relationships/image" Target="../media/image2152.png"/><Relationship Id="rId108" Type="http://schemas.openxmlformats.org/officeDocument/2006/relationships/image" Target="../media/image262.png"/><Relationship Id="rId315" Type="http://schemas.openxmlformats.org/officeDocument/2006/relationships/customXml" Target="../ink/ink193.xml"/><Relationship Id="rId357" Type="http://schemas.openxmlformats.org/officeDocument/2006/relationships/customXml" Target="../ink/ink214.xml"/><Relationship Id="rId54" Type="http://schemas.openxmlformats.org/officeDocument/2006/relationships/image" Target="../media/image2362.png"/><Relationship Id="rId96" Type="http://schemas.openxmlformats.org/officeDocument/2006/relationships/image" Target="../media/image256.png"/><Relationship Id="rId161" Type="http://schemas.openxmlformats.org/officeDocument/2006/relationships/customXml" Target="../ink/ink116.xml"/><Relationship Id="rId217" Type="http://schemas.openxmlformats.org/officeDocument/2006/relationships/customXml" Target="../ink/ink144.xml"/><Relationship Id="rId259" Type="http://schemas.openxmlformats.org/officeDocument/2006/relationships/customXml" Target="../ink/ink165.xml"/><Relationship Id="rId23" Type="http://schemas.openxmlformats.org/officeDocument/2006/relationships/customXml" Target="../ink/ink46.xml"/><Relationship Id="rId119" Type="http://schemas.openxmlformats.org/officeDocument/2006/relationships/customXml" Target="../ink/ink95.xml"/><Relationship Id="rId270" Type="http://schemas.openxmlformats.org/officeDocument/2006/relationships/image" Target="../media/image344.png"/><Relationship Id="rId326" Type="http://schemas.openxmlformats.org/officeDocument/2006/relationships/image" Target="../media/image374.png"/><Relationship Id="rId65" Type="http://schemas.openxmlformats.org/officeDocument/2006/relationships/customXml" Target="../ink/ink67.xml"/><Relationship Id="rId130" Type="http://schemas.openxmlformats.org/officeDocument/2006/relationships/image" Target="../media/image273.png"/><Relationship Id="rId172" Type="http://schemas.openxmlformats.org/officeDocument/2006/relationships/image" Target="../media/image294.png"/><Relationship Id="rId228" Type="http://schemas.openxmlformats.org/officeDocument/2006/relationships/image" Target="../media/image323.png"/><Relationship Id="rId281" Type="http://schemas.openxmlformats.org/officeDocument/2006/relationships/customXml" Target="../ink/ink176.xml"/><Relationship Id="rId337" Type="http://schemas.openxmlformats.org/officeDocument/2006/relationships/customXml" Target="../ink/ink204.xml"/><Relationship Id="rId34" Type="http://schemas.openxmlformats.org/officeDocument/2006/relationships/image" Target="../media/image2262.png"/><Relationship Id="rId76" Type="http://schemas.openxmlformats.org/officeDocument/2006/relationships/customXml" Target="../ink/ink73.xml"/><Relationship Id="rId141" Type="http://schemas.openxmlformats.org/officeDocument/2006/relationships/customXml" Target="../ink/ink106.xml"/><Relationship Id="rId7" Type="http://schemas.openxmlformats.org/officeDocument/2006/relationships/customXml" Target="../ink/ink38.xml"/><Relationship Id="rId183" Type="http://schemas.openxmlformats.org/officeDocument/2006/relationships/customXml" Target="../ink/ink127.xml"/><Relationship Id="rId239" Type="http://schemas.openxmlformats.org/officeDocument/2006/relationships/customXml" Target="../ink/ink155.xml"/><Relationship Id="rId250" Type="http://schemas.openxmlformats.org/officeDocument/2006/relationships/image" Target="../media/image334.png"/><Relationship Id="rId292" Type="http://schemas.openxmlformats.org/officeDocument/2006/relationships/image" Target="../media/image356.png"/><Relationship Id="rId306" Type="http://schemas.openxmlformats.org/officeDocument/2006/relationships/image" Target="../media/image364.png"/><Relationship Id="rId45" Type="http://schemas.openxmlformats.org/officeDocument/2006/relationships/customXml" Target="../ink/ink57.xml"/><Relationship Id="rId87" Type="http://schemas.openxmlformats.org/officeDocument/2006/relationships/customXml" Target="../ink/ink79.xml"/><Relationship Id="rId110" Type="http://schemas.openxmlformats.org/officeDocument/2006/relationships/image" Target="../media/image263.png"/><Relationship Id="rId348" Type="http://schemas.openxmlformats.org/officeDocument/2006/relationships/image" Target="../media/image385.png"/><Relationship Id="rId152" Type="http://schemas.openxmlformats.org/officeDocument/2006/relationships/image" Target="../media/image284.png"/><Relationship Id="rId194" Type="http://schemas.openxmlformats.org/officeDocument/2006/relationships/image" Target="../media/image305.png"/><Relationship Id="rId208" Type="http://schemas.openxmlformats.org/officeDocument/2006/relationships/image" Target="../media/image313.png"/><Relationship Id="rId261" Type="http://schemas.openxmlformats.org/officeDocument/2006/relationships/customXml" Target="../ink/ink166.xml"/><Relationship Id="rId14" Type="http://schemas.openxmlformats.org/officeDocument/2006/relationships/image" Target="../media/image2162.png"/><Relationship Id="rId56" Type="http://schemas.openxmlformats.org/officeDocument/2006/relationships/image" Target="../media/image2372.png"/><Relationship Id="rId317" Type="http://schemas.openxmlformats.org/officeDocument/2006/relationships/customXml" Target="../ink/ink194.xml"/><Relationship Id="rId359" Type="http://schemas.openxmlformats.org/officeDocument/2006/relationships/customXml" Target="../ink/ink215.xml"/><Relationship Id="rId98" Type="http://schemas.openxmlformats.org/officeDocument/2006/relationships/image" Target="../media/image257.png"/><Relationship Id="rId121" Type="http://schemas.openxmlformats.org/officeDocument/2006/relationships/customXml" Target="../ink/ink96.xml"/><Relationship Id="rId163" Type="http://schemas.openxmlformats.org/officeDocument/2006/relationships/customXml" Target="../ink/ink117.xml"/><Relationship Id="rId219" Type="http://schemas.openxmlformats.org/officeDocument/2006/relationships/customXml" Target="../ink/ink145.xml"/><Relationship Id="rId230" Type="http://schemas.openxmlformats.org/officeDocument/2006/relationships/image" Target="../media/image324.png"/><Relationship Id="rId25" Type="http://schemas.openxmlformats.org/officeDocument/2006/relationships/customXml" Target="../ink/ink47.xml"/><Relationship Id="rId67" Type="http://schemas.openxmlformats.org/officeDocument/2006/relationships/image" Target="../media/image2422.png"/><Relationship Id="rId272" Type="http://schemas.openxmlformats.org/officeDocument/2006/relationships/image" Target="../media/image345.png"/><Relationship Id="rId328" Type="http://schemas.openxmlformats.org/officeDocument/2006/relationships/image" Target="../media/image375.png"/><Relationship Id="rId88" Type="http://schemas.openxmlformats.org/officeDocument/2006/relationships/image" Target="../media/image252.png"/><Relationship Id="rId111" Type="http://schemas.openxmlformats.org/officeDocument/2006/relationships/customXml" Target="../ink/ink91.xml"/><Relationship Id="rId132" Type="http://schemas.openxmlformats.org/officeDocument/2006/relationships/image" Target="../media/image274.png"/><Relationship Id="rId153" Type="http://schemas.openxmlformats.org/officeDocument/2006/relationships/customXml" Target="../ink/ink112.xml"/><Relationship Id="rId174" Type="http://schemas.openxmlformats.org/officeDocument/2006/relationships/image" Target="../media/image295.png"/><Relationship Id="rId195" Type="http://schemas.openxmlformats.org/officeDocument/2006/relationships/customXml" Target="../ink/ink133.xml"/><Relationship Id="rId209" Type="http://schemas.openxmlformats.org/officeDocument/2006/relationships/customXml" Target="../ink/ink140.xml"/><Relationship Id="rId360" Type="http://schemas.openxmlformats.org/officeDocument/2006/relationships/image" Target="../media/image391.png"/><Relationship Id="rId220" Type="http://schemas.openxmlformats.org/officeDocument/2006/relationships/image" Target="../media/image319.png"/><Relationship Id="rId241" Type="http://schemas.openxmlformats.org/officeDocument/2006/relationships/customXml" Target="../ink/ink156.xml"/><Relationship Id="rId15" Type="http://schemas.openxmlformats.org/officeDocument/2006/relationships/customXml" Target="../ink/ink42.xml"/><Relationship Id="rId36" Type="http://schemas.openxmlformats.org/officeDocument/2006/relationships/image" Target="../media/image2272.png"/><Relationship Id="rId57" Type="http://schemas.openxmlformats.org/officeDocument/2006/relationships/customXml" Target="../ink/ink63.xml"/><Relationship Id="rId262" Type="http://schemas.openxmlformats.org/officeDocument/2006/relationships/image" Target="../media/image340.png"/><Relationship Id="rId283" Type="http://schemas.openxmlformats.org/officeDocument/2006/relationships/customXml" Target="../ink/ink177.xml"/><Relationship Id="rId318" Type="http://schemas.openxmlformats.org/officeDocument/2006/relationships/image" Target="../media/image370.png"/><Relationship Id="rId339" Type="http://schemas.openxmlformats.org/officeDocument/2006/relationships/customXml" Target="../ink/ink205.xml"/><Relationship Id="rId78" Type="http://schemas.openxmlformats.org/officeDocument/2006/relationships/customXml" Target="../ink/ink74.xml"/><Relationship Id="rId99" Type="http://schemas.openxmlformats.org/officeDocument/2006/relationships/customXml" Target="../ink/ink85.xml"/><Relationship Id="rId101" Type="http://schemas.openxmlformats.org/officeDocument/2006/relationships/customXml" Target="../ink/ink86.xml"/><Relationship Id="rId122" Type="http://schemas.openxmlformats.org/officeDocument/2006/relationships/image" Target="../media/image269.png"/><Relationship Id="rId143" Type="http://schemas.openxmlformats.org/officeDocument/2006/relationships/customXml" Target="../ink/ink107.xml"/><Relationship Id="rId164" Type="http://schemas.openxmlformats.org/officeDocument/2006/relationships/image" Target="../media/image290.png"/><Relationship Id="rId185" Type="http://schemas.openxmlformats.org/officeDocument/2006/relationships/customXml" Target="../ink/ink128.xml"/><Relationship Id="rId350" Type="http://schemas.openxmlformats.org/officeDocument/2006/relationships/image" Target="../media/image386.png"/><Relationship Id="rId9" Type="http://schemas.openxmlformats.org/officeDocument/2006/relationships/customXml" Target="../ink/ink39.xml"/><Relationship Id="rId210" Type="http://schemas.openxmlformats.org/officeDocument/2006/relationships/image" Target="../media/image314.png"/><Relationship Id="rId26" Type="http://schemas.openxmlformats.org/officeDocument/2006/relationships/image" Target="../media/image2222.png"/><Relationship Id="rId231" Type="http://schemas.openxmlformats.org/officeDocument/2006/relationships/customXml" Target="../ink/ink151.xml"/><Relationship Id="rId252" Type="http://schemas.openxmlformats.org/officeDocument/2006/relationships/image" Target="../media/image335.png"/><Relationship Id="rId273" Type="http://schemas.openxmlformats.org/officeDocument/2006/relationships/customXml" Target="../ink/ink172.xml"/><Relationship Id="rId294" Type="http://schemas.openxmlformats.org/officeDocument/2006/relationships/image" Target="../media/image357.png"/><Relationship Id="rId308" Type="http://schemas.openxmlformats.org/officeDocument/2006/relationships/image" Target="../media/image365.png"/><Relationship Id="rId329" Type="http://schemas.openxmlformats.org/officeDocument/2006/relationships/customXml" Target="../ink/ink200.xml"/><Relationship Id="rId47" Type="http://schemas.openxmlformats.org/officeDocument/2006/relationships/customXml" Target="../ink/ink58.xml"/><Relationship Id="rId68" Type="http://schemas.openxmlformats.org/officeDocument/2006/relationships/customXml" Target="../ink/ink69.xml"/><Relationship Id="rId89" Type="http://schemas.openxmlformats.org/officeDocument/2006/relationships/customXml" Target="../ink/ink80.xml"/><Relationship Id="rId112" Type="http://schemas.openxmlformats.org/officeDocument/2006/relationships/image" Target="../media/image264.png"/><Relationship Id="rId133" Type="http://schemas.openxmlformats.org/officeDocument/2006/relationships/customXml" Target="../ink/ink102.xml"/><Relationship Id="rId154" Type="http://schemas.openxmlformats.org/officeDocument/2006/relationships/image" Target="../media/image285.png"/><Relationship Id="rId175" Type="http://schemas.openxmlformats.org/officeDocument/2006/relationships/customXml" Target="../ink/ink123.xml"/><Relationship Id="rId340" Type="http://schemas.openxmlformats.org/officeDocument/2006/relationships/image" Target="../media/image381.png"/><Relationship Id="rId361" Type="http://schemas.openxmlformats.org/officeDocument/2006/relationships/customXml" Target="../ink/ink216.xml"/><Relationship Id="rId196" Type="http://schemas.openxmlformats.org/officeDocument/2006/relationships/image" Target="../media/image306.png"/><Relationship Id="rId200" Type="http://schemas.openxmlformats.org/officeDocument/2006/relationships/image" Target="../media/image308.png"/><Relationship Id="rId16" Type="http://schemas.openxmlformats.org/officeDocument/2006/relationships/image" Target="../media/image2172.png"/><Relationship Id="rId221" Type="http://schemas.openxmlformats.org/officeDocument/2006/relationships/customXml" Target="../ink/ink146.xml"/><Relationship Id="rId242" Type="http://schemas.openxmlformats.org/officeDocument/2006/relationships/image" Target="../media/image330.png"/><Relationship Id="rId263" Type="http://schemas.openxmlformats.org/officeDocument/2006/relationships/customXml" Target="../ink/ink167.xml"/><Relationship Id="rId284" Type="http://schemas.openxmlformats.org/officeDocument/2006/relationships/image" Target="../media/image352.png"/><Relationship Id="rId319" Type="http://schemas.openxmlformats.org/officeDocument/2006/relationships/customXml" Target="../ink/ink195.xml"/><Relationship Id="rId37" Type="http://schemas.openxmlformats.org/officeDocument/2006/relationships/customXml" Target="../ink/ink53.xml"/><Relationship Id="rId58" Type="http://schemas.openxmlformats.org/officeDocument/2006/relationships/image" Target="../media/image2382.png"/><Relationship Id="rId79" Type="http://schemas.openxmlformats.org/officeDocument/2006/relationships/image" Target="../media/image248.png"/><Relationship Id="rId102" Type="http://schemas.openxmlformats.org/officeDocument/2006/relationships/image" Target="../media/image259.png"/><Relationship Id="rId123" Type="http://schemas.openxmlformats.org/officeDocument/2006/relationships/customXml" Target="../ink/ink97.xml"/><Relationship Id="rId144" Type="http://schemas.openxmlformats.org/officeDocument/2006/relationships/image" Target="../media/image280.png"/><Relationship Id="rId330" Type="http://schemas.openxmlformats.org/officeDocument/2006/relationships/image" Target="../media/image376.png"/><Relationship Id="rId90" Type="http://schemas.openxmlformats.org/officeDocument/2006/relationships/image" Target="../media/image253.png"/><Relationship Id="rId165" Type="http://schemas.openxmlformats.org/officeDocument/2006/relationships/customXml" Target="../ink/ink118.xml"/><Relationship Id="rId186" Type="http://schemas.openxmlformats.org/officeDocument/2006/relationships/image" Target="../media/image301.png"/><Relationship Id="rId351" Type="http://schemas.openxmlformats.org/officeDocument/2006/relationships/customXml" Target="../ink/ink211.xml"/><Relationship Id="rId211" Type="http://schemas.openxmlformats.org/officeDocument/2006/relationships/customXml" Target="../ink/ink141.xml"/><Relationship Id="rId232" Type="http://schemas.openxmlformats.org/officeDocument/2006/relationships/image" Target="../media/image325.png"/><Relationship Id="rId253" Type="http://schemas.openxmlformats.org/officeDocument/2006/relationships/customXml" Target="../ink/ink162.xml"/><Relationship Id="rId274" Type="http://schemas.openxmlformats.org/officeDocument/2006/relationships/image" Target="../media/image346.png"/><Relationship Id="rId295" Type="http://schemas.openxmlformats.org/officeDocument/2006/relationships/customXml" Target="../ink/ink183.xml"/><Relationship Id="rId309" Type="http://schemas.openxmlformats.org/officeDocument/2006/relationships/customXml" Target="../ink/ink190.xml"/><Relationship Id="rId27" Type="http://schemas.openxmlformats.org/officeDocument/2006/relationships/customXml" Target="../ink/ink48.xml"/><Relationship Id="rId48" Type="http://schemas.openxmlformats.org/officeDocument/2006/relationships/image" Target="../media/image2332.png"/><Relationship Id="rId69" Type="http://schemas.openxmlformats.org/officeDocument/2006/relationships/image" Target="../media/image2432.png"/><Relationship Id="rId113" Type="http://schemas.openxmlformats.org/officeDocument/2006/relationships/customXml" Target="../ink/ink92.xml"/><Relationship Id="rId134" Type="http://schemas.openxmlformats.org/officeDocument/2006/relationships/image" Target="../media/image275.png"/><Relationship Id="rId320" Type="http://schemas.openxmlformats.org/officeDocument/2006/relationships/image" Target="../media/image371.png"/><Relationship Id="rId80" Type="http://schemas.openxmlformats.org/officeDocument/2006/relationships/customXml" Target="../ink/ink75.xml"/><Relationship Id="rId155" Type="http://schemas.openxmlformats.org/officeDocument/2006/relationships/customXml" Target="../ink/ink113.xml"/><Relationship Id="rId176" Type="http://schemas.openxmlformats.org/officeDocument/2006/relationships/image" Target="../media/image296.png"/><Relationship Id="rId197" Type="http://schemas.openxmlformats.org/officeDocument/2006/relationships/customXml" Target="../ink/ink134.xml"/><Relationship Id="rId341" Type="http://schemas.openxmlformats.org/officeDocument/2006/relationships/customXml" Target="../ink/ink206.xml"/><Relationship Id="rId362" Type="http://schemas.openxmlformats.org/officeDocument/2006/relationships/image" Target="../media/image392.png"/><Relationship Id="rId201" Type="http://schemas.openxmlformats.org/officeDocument/2006/relationships/customXml" Target="../ink/ink136.xml"/><Relationship Id="rId222" Type="http://schemas.openxmlformats.org/officeDocument/2006/relationships/image" Target="../media/image320.png"/><Relationship Id="rId243" Type="http://schemas.openxmlformats.org/officeDocument/2006/relationships/customXml" Target="../ink/ink157.xml"/><Relationship Id="rId264" Type="http://schemas.openxmlformats.org/officeDocument/2006/relationships/image" Target="../media/image341.png"/><Relationship Id="rId285" Type="http://schemas.openxmlformats.org/officeDocument/2006/relationships/customXml" Target="../ink/ink178.xml"/><Relationship Id="rId17" Type="http://schemas.openxmlformats.org/officeDocument/2006/relationships/customXml" Target="../ink/ink43.xml"/><Relationship Id="rId38" Type="http://schemas.openxmlformats.org/officeDocument/2006/relationships/image" Target="../media/image2282.png"/><Relationship Id="rId59" Type="http://schemas.openxmlformats.org/officeDocument/2006/relationships/customXml" Target="../ink/ink64.xml"/><Relationship Id="rId103" Type="http://schemas.openxmlformats.org/officeDocument/2006/relationships/customXml" Target="../ink/ink87.xml"/><Relationship Id="rId124" Type="http://schemas.openxmlformats.org/officeDocument/2006/relationships/image" Target="../media/image270.png"/><Relationship Id="rId310" Type="http://schemas.openxmlformats.org/officeDocument/2006/relationships/image" Target="../media/image366.png"/><Relationship Id="rId70" Type="http://schemas.openxmlformats.org/officeDocument/2006/relationships/customXml" Target="../ink/ink70.xml"/><Relationship Id="rId91" Type="http://schemas.openxmlformats.org/officeDocument/2006/relationships/customXml" Target="../ink/ink81.xml"/><Relationship Id="rId145" Type="http://schemas.openxmlformats.org/officeDocument/2006/relationships/customXml" Target="../ink/ink108.xml"/><Relationship Id="rId166" Type="http://schemas.openxmlformats.org/officeDocument/2006/relationships/image" Target="../media/image291.png"/><Relationship Id="rId187" Type="http://schemas.openxmlformats.org/officeDocument/2006/relationships/customXml" Target="../ink/ink129.xml"/><Relationship Id="rId331" Type="http://schemas.openxmlformats.org/officeDocument/2006/relationships/customXml" Target="../ink/ink201.xml"/><Relationship Id="rId352" Type="http://schemas.openxmlformats.org/officeDocument/2006/relationships/image" Target="../media/image387.png"/><Relationship Id="rId1" Type="http://schemas.openxmlformats.org/officeDocument/2006/relationships/tags" Target="../tags/tag3.xml"/><Relationship Id="rId212" Type="http://schemas.openxmlformats.org/officeDocument/2006/relationships/image" Target="../media/image315.png"/><Relationship Id="rId233" Type="http://schemas.openxmlformats.org/officeDocument/2006/relationships/customXml" Target="../ink/ink152.xml"/><Relationship Id="rId254" Type="http://schemas.openxmlformats.org/officeDocument/2006/relationships/image" Target="../media/image336.png"/><Relationship Id="rId28" Type="http://schemas.openxmlformats.org/officeDocument/2006/relationships/image" Target="../media/image2232.png"/><Relationship Id="rId49" Type="http://schemas.openxmlformats.org/officeDocument/2006/relationships/customXml" Target="../ink/ink59.xml"/><Relationship Id="rId114" Type="http://schemas.openxmlformats.org/officeDocument/2006/relationships/image" Target="../media/image265.png"/><Relationship Id="rId275" Type="http://schemas.openxmlformats.org/officeDocument/2006/relationships/customXml" Target="../ink/ink173.xml"/><Relationship Id="rId296" Type="http://schemas.openxmlformats.org/officeDocument/2006/relationships/image" Target="../media/image358.png"/><Relationship Id="rId300" Type="http://schemas.openxmlformats.org/officeDocument/2006/relationships/image" Target="../media/image361.png"/><Relationship Id="rId60" Type="http://schemas.openxmlformats.org/officeDocument/2006/relationships/image" Target="../media/image2392.png"/><Relationship Id="rId81" Type="http://schemas.openxmlformats.org/officeDocument/2006/relationships/image" Target="../media/image249.png"/><Relationship Id="rId135" Type="http://schemas.openxmlformats.org/officeDocument/2006/relationships/customXml" Target="../ink/ink103.xml"/><Relationship Id="rId156" Type="http://schemas.openxmlformats.org/officeDocument/2006/relationships/image" Target="../media/image286.png"/><Relationship Id="rId177" Type="http://schemas.openxmlformats.org/officeDocument/2006/relationships/customXml" Target="../ink/ink124.xml"/><Relationship Id="rId198" Type="http://schemas.openxmlformats.org/officeDocument/2006/relationships/image" Target="../media/image307.png"/><Relationship Id="rId321" Type="http://schemas.openxmlformats.org/officeDocument/2006/relationships/customXml" Target="../ink/ink196.xml"/><Relationship Id="rId342" Type="http://schemas.openxmlformats.org/officeDocument/2006/relationships/image" Target="../media/image382.png"/><Relationship Id="rId363" Type="http://schemas.openxmlformats.org/officeDocument/2006/relationships/image" Target="../media/image1.png"/><Relationship Id="rId202" Type="http://schemas.openxmlformats.org/officeDocument/2006/relationships/image" Target="../media/image309.png"/><Relationship Id="rId223" Type="http://schemas.openxmlformats.org/officeDocument/2006/relationships/customXml" Target="../ink/ink147.xml"/><Relationship Id="rId244" Type="http://schemas.openxmlformats.org/officeDocument/2006/relationships/image" Target="../media/image331.png"/><Relationship Id="rId18" Type="http://schemas.openxmlformats.org/officeDocument/2006/relationships/image" Target="../media/image2182.png"/><Relationship Id="rId39" Type="http://schemas.openxmlformats.org/officeDocument/2006/relationships/customXml" Target="../ink/ink54.xml"/><Relationship Id="rId265" Type="http://schemas.openxmlformats.org/officeDocument/2006/relationships/customXml" Target="../ink/ink168.xml"/><Relationship Id="rId286" Type="http://schemas.openxmlformats.org/officeDocument/2006/relationships/image" Target="../media/image353.png"/><Relationship Id="rId50" Type="http://schemas.openxmlformats.org/officeDocument/2006/relationships/image" Target="../media/image2342.png"/><Relationship Id="rId104" Type="http://schemas.openxmlformats.org/officeDocument/2006/relationships/image" Target="../media/image260.png"/><Relationship Id="rId125" Type="http://schemas.openxmlformats.org/officeDocument/2006/relationships/customXml" Target="../ink/ink98.xml"/><Relationship Id="rId146" Type="http://schemas.openxmlformats.org/officeDocument/2006/relationships/image" Target="../media/image281.png"/><Relationship Id="rId167" Type="http://schemas.openxmlformats.org/officeDocument/2006/relationships/customXml" Target="../ink/ink119.xml"/><Relationship Id="rId188" Type="http://schemas.openxmlformats.org/officeDocument/2006/relationships/image" Target="../media/image302.png"/><Relationship Id="rId311" Type="http://schemas.openxmlformats.org/officeDocument/2006/relationships/customXml" Target="../ink/ink191.xml"/><Relationship Id="rId332" Type="http://schemas.openxmlformats.org/officeDocument/2006/relationships/image" Target="../media/image377.png"/><Relationship Id="rId353" Type="http://schemas.openxmlformats.org/officeDocument/2006/relationships/customXml" Target="../ink/ink212.xml"/><Relationship Id="rId71" Type="http://schemas.openxmlformats.org/officeDocument/2006/relationships/image" Target="../media/image2442.png"/><Relationship Id="rId92" Type="http://schemas.openxmlformats.org/officeDocument/2006/relationships/image" Target="../media/image254.png"/><Relationship Id="rId213" Type="http://schemas.openxmlformats.org/officeDocument/2006/relationships/customXml" Target="../ink/ink142.xml"/><Relationship Id="rId234" Type="http://schemas.openxmlformats.org/officeDocument/2006/relationships/image" Target="../media/image326.png"/><Relationship Id="rId2" Type="http://schemas.microsoft.com/office/2007/relationships/media" Target="../media/media3.m4a"/><Relationship Id="rId29" Type="http://schemas.openxmlformats.org/officeDocument/2006/relationships/customXml" Target="../ink/ink49.xml"/><Relationship Id="rId255" Type="http://schemas.openxmlformats.org/officeDocument/2006/relationships/customXml" Target="../ink/ink163.xml"/><Relationship Id="rId276" Type="http://schemas.openxmlformats.org/officeDocument/2006/relationships/image" Target="../media/image347.png"/><Relationship Id="rId297" Type="http://schemas.openxmlformats.org/officeDocument/2006/relationships/customXml" Target="../ink/ink184.xml"/><Relationship Id="rId40" Type="http://schemas.openxmlformats.org/officeDocument/2006/relationships/image" Target="../media/image2292.png"/><Relationship Id="rId115" Type="http://schemas.openxmlformats.org/officeDocument/2006/relationships/customXml" Target="../ink/ink93.xml"/><Relationship Id="rId136" Type="http://schemas.openxmlformats.org/officeDocument/2006/relationships/image" Target="../media/image276.png"/><Relationship Id="rId157" Type="http://schemas.openxmlformats.org/officeDocument/2006/relationships/customXml" Target="../ink/ink114.xml"/><Relationship Id="rId178" Type="http://schemas.openxmlformats.org/officeDocument/2006/relationships/image" Target="../media/image297.png"/><Relationship Id="rId301" Type="http://schemas.openxmlformats.org/officeDocument/2006/relationships/customXml" Target="../ink/ink186.xml"/><Relationship Id="rId322" Type="http://schemas.openxmlformats.org/officeDocument/2006/relationships/image" Target="../media/image372.png"/><Relationship Id="rId343" Type="http://schemas.openxmlformats.org/officeDocument/2006/relationships/customXml" Target="../ink/ink207.xml"/><Relationship Id="rId61" Type="http://schemas.openxmlformats.org/officeDocument/2006/relationships/customXml" Target="../ink/ink65.xml"/><Relationship Id="rId82" Type="http://schemas.openxmlformats.org/officeDocument/2006/relationships/customXml" Target="../ink/ink76.xml"/><Relationship Id="rId199" Type="http://schemas.openxmlformats.org/officeDocument/2006/relationships/customXml" Target="../ink/ink135.xml"/><Relationship Id="rId203" Type="http://schemas.openxmlformats.org/officeDocument/2006/relationships/customXml" Target="../ink/ink137.xml"/><Relationship Id="rId19" Type="http://schemas.openxmlformats.org/officeDocument/2006/relationships/customXml" Target="../ink/ink44.xml"/><Relationship Id="rId224" Type="http://schemas.openxmlformats.org/officeDocument/2006/relationships/image" Target="../media/image321.png"/><Relationship Id="rId245" Type="http://schemas.openxmlformats.org/officeDocument/2006/relationships/customXml" Target="../ink/ink158.xml"/><Relationship Id="rId266" Type="http://schemas.openxmlformats.org/officeDocument/2006/relationships/image" Target="../media/image342.png"/><Relationship Id="rId287" Type="http://schemas.openxmlformats.org/officeDocument/2006/relationships/customXml" Target="../ink/ink179.xml"/><Relationship Id="rId30" Type="http://schemas.openxmlformats.org/officeDocument/2006/relationships/image" Target="../media/image2242.png"/><Relationship Id="rId105" Type="http://schemas.openxmlformats.org/officeDocument/2006/relationships/customXml" Target="../ink/ink88.xml"/><Relationship Id="rId126" Type="http://schemas.openxmlformats.org/officeDocument/2006/relationships/image" Target="../media/image271.png"/><Relationship Id="rId147" Type="http://schemas.openxmlformats.org/officeDocument/2006/relationships/customXml" Target="../ink/ink109.xml"/><Relationship Id="rId168" Type="http://schemas.openxmlformats.org/officeDocument/2006/relationships/image" Target="../media/image292.png"/><Relationship Id="rId312" Type="http://schemas.openxmlformats.org/officeDocument/2006/relationships/image" Target="../media/image367.png"/><Relationship Id="rId333" Type="http://schemas.openxmlformats.org/officeDocument/2006/relationships/customXml" Target="../ink/ink202.xml"/><Relationship Id="rId354" Type="http://schemas.openxmlformats.org/officeDocument/2006/relationships/image" Target="../media/image388.png"/><Relationship Id="rId51" Type="http://schemas.openxmlformats.org/officeDocument/2006/relationships/customXml" Target="../ink/ink60.xml"/><Relationship Id="rId72" Type="http://schemas.openxmlformats.org/officeDocument/2006/relationships/customXml" Target="../ink/ink71.xml"/><Relationship Id="rId93" Type="http://schemas.openxmlformats.org/officeDocument/2006/relationships/customXml" Target="../ink/ink82.xml"/><Relationship Id="rId189" Type="http://schemas.openxmlformats.org/officeDocument/2006/relationships/customXml" Target="../ink/ink130.xml"/><Relationship Id="rId3" Type="http://schemas.openxmlformats.org/officeDocument/2006/relationships/audio" Target="../media/media3.m4a"/><Relationship Id="rId214" Type="http://schemas.openxmlformats.org/officeDocument/2006/relationships/image" Target="../media/image316.png"/><Relationship Id="rId235" Type="http://schemas.openxmlformats.org/officeDocument/2006/relationships/customXml" Target="../ink/ink153.xml"/><Relationship Id="rId256" Type="http://schemas.openxmlformats.org/officeDocument/2006/relationships/image" Target="../media/image337.png"/><Relationship Id="rId277" Type="http://schemas.openxmlformats.org/officeDocument/2006/relationships/customXml" Target="../ink/ink174.xml"/><Relationship Id="rId298" Type="http://schemas.openxmlformats.org/officeDocument/2006/relationships/image" Target="../media/image359.png"/><Relationship Id="rId116" Type="http://schemas.openxmlformats.org/officeDocument/2006/relationships/image" Target="../media/image266.png"/><Relationship Id="rId137" Type="http://schemas.openxmlformats.org/officeDocument/2006/relationships/customXml" Target="../ink/ink104.xml"/><Relationship Id="rId158" Type="http://schemas.openxmlformats.org/officeDocument/2006/relationships/image" Target="../media/image287.png"/><Relationship Id="rId302" Type="http://schemas.openxmlformats.org/officeDocument/2006/relationships/image" Target="../media/image362.png"/><Relationship Id="rId323" Type="http://schemas.openxmlformats.org/officeDocument/2006/relationships/customXml" Target="../ink/ink197.xml"/><Relationship Id="rId344" Type="http://schemas.openxmlformats.org/officeDocument/2006/relationships/image" Target="../media/image383.png"/><Relationship Id="rId20" Type="http://schemas.openxmlformats.org/officeDocument/2006/relationships/image" Target="../media/image2192.png"/><Relationship Id="rId41" Type="http://schemas.openxmlformats.org/officeDocument/2006/relationships/customXml" Target="../ink/ink55.xml"/><Relationship Id="rId62" Type="http://schemas.openxmlformats.org/officeDocument/2006/relationships/image" Target="../media/image2402.png"/><Relationship Id="rId83" Type="http://schemas.openxmlformats.org/officeDocument/2006/relationships/image" Target="../media/image250.png"/><Relationship Id="rId179" Type="http://schemas.openxmlformats.org/officeDocument/2006/relationships/customXml" Target="../ink/ink125.xml"/><Relationship Id="rId190" Type="http://schemas.openxmlformats.org/officeDocument/2006/relationships/image" Target="../media/image303.png"/><Relationship Id="rId204" Type="http://schemas.openxmlformats.org/officeDocument/2006/relationships/image" Target="../media/image311.png"/><Relationship Id="rId225" Type="http://schemas.openxmlformats.org/officeDocument/2006/relationships/customXml" Target="../ink/ink148.xml"/><Relationship Id="rId246" Type="http://schemas.openxmlformats.org/officeDocument/2006/relationships/image" Target="../media/image332.png"/><Relationship Id="rId267" Type="http://schemas.openxmlformats.org/officeDocument/2006/relationships/customXml" Target="../ink/ink169.xml"/><Relationship Id="rId288" Type="http://schemas.openxmlformats.org/officeDocument/2006/relationships/image" Target="../media/image354.png"/><Relationship Id="rId106" Type="http://schemas.openxmlformats.org/officeDocument/2006/relationships/image" Target="../media/image261.png"/><Relationship Id="rId127" Type="http://schemas.openxmlformats.org/officeDocument/2006/relationships/customXml" Target="../ink/ink99.xml"/><Relationship Id="rId313" Type="http://schemas.openxmlformats.org/officeDocument/2006/relationships/customXml" Target="../ink/ink192.xml"/><Relationship Id="rId10" Type="http://schemas.openxmlformats.org/officeDocument/2006/relationships/image" Target="../media/image2142.png"/><Relationship Id="rId31" Type="http://schemas.openxmlformats.org/officeDocument/2006/relationships/customXml" Target="../ink/ink50.xml"/><Relationship Id="rId52" Type="http://schemas.openxmlformats.org/officeDocument/2006/relationships/image" Target="../media/image2352.png"/><Relationship Id="rId73" Type="http://schemas.openxmlformats.org/officeDocument/2006/relationships/image" Target="../media/image2452.png"/><Relationship Id="rId94" Type="http://schemas.openxmlformats.org/officeDocument/2006/relationships/image" Target="../media/image255.png"/><Relationship Id="rId148" Type="http://schemas.openxmlformats.org/officeDocument/2006/relationships/image" Target="../media/image282.png"/><Relationship Id="rId169" Type="http://schemas.openxmlformats.org/officeDocument/2006/relationships/customXml" Target="../ink/ink120.xml"/><Relationship Id="rId334" Type="http://schemas.openxmlformats.org/officeDocument/2006/relationships/image" Target="../media/image378.png"/><Relationship Id="rId355" Type="http://schemas.openxmlformats.org/officeDocument/2006/relationships/customXml" Target="../ink/ink213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98.png"/><Relationship Id="rId215" Type="http://schemas.openxmlformats.org/officeDocument/2006/relationships/customXml" Target="../ink/ink143.xml"/><Relationship Id="rId236" Type="http://schemas.openxmlformats.org/officeDocument/2006/relationships/image" Target="../media/image327.png"/><Relationship Id="rId257" Type="http://schemas.openxmlformats.org/officeDocument/2006/relationships/customXml" Target="../ink/ink164.xml"/><Relationship Id="rId278" Type="http://schemas.openxmlformats.org/officeDocument/2006/relationships/image" Target="../media/image348.png"/><Relationship Id="rId303" Type="http://schemas.openxmlformats.org/officeDocument/2006/relationships/customXml" Target="../ink/ink187.xml"/><Relationship Id="rId42" Type="http://schemas.openxmlformats.org/officeDocument/2006/relationships/image" Target="../media/image2302.png"/><Relationship Id="rId84" Type="http://schemas.openxmlformats.org/officeDocument/2006/relationships/customXml" Target="../ink/ink77.xml"/><Relationship Id="rId138" Type="http://schemas.openxmlformats.org/officeDocument/2006/relationships/image" Target="../media/image277.png"/><Relationship Id="rId345" Type="http://schemas.openxmlformats.org/officeDocument/2006/relationships/customXml" Target="../ink/ink208.xml"/><Relationship Id="rId191" Type="http://schemas.openxmlformats.org/officeDocument/2006/relationships/customXml" Target="../ink/ink131.xml"/><Relationship Id="rId205" Type="http://schemas.openxmlformats.org/officeDocument/2006/relationships/customXml" Target="../ink/ink138.xml"/><Relationship Id="rId247" Type="http://schemas.openxmlformats.org/officeDocument/2006/relationships/customXml" Target="../ink/ink159.xml"/><Relationship Id="rId107" Type="http://schemas.openxmlformats.org/officeDocument/2006/relationships/customXml" Target="../ink/ink89.xml"/><Relationship Id="rId289" Type="http://schemas.openxmlformats.org/officeDocument/2006/relationships/customXml" Target="../ink/ink180.xml"/><Relationship Id="rId11" Type="http://schemas.openxmlformats.org/officeDocument/2006/relationships/customXml" Target="../ink/ink40.xml"/><Relationship Id="rId53" Type="http://schemas.openxmlformats.org/officeDocument/2006/relationships/customXml" Target="../ink/ink61.xml"/><Relationship Id="rId149" Type="http://schemas.openxmlformats.org/officeDocument/2006/relationships/customXml" Target="../ink/ink110.xml"/><Relationship Id="rId314" Type="http://schemas.openxmlformats.org/officeDocument/2006/relationships/image" Target="../media/image368.png"/><Relationship Id="rId356" Type="http://schemas.openxmlformats.org/officeDocument/2006/relationships/image" Target="../media/image389.png"/><Relationship Id="rId95" Type="http://schemas.openxmlformats.org/officeDocument/2006/relationships/customXml" Target="../ink/ink83.xml"/><Relationship Id="rId160" Type="http://schemas.openxmlformats.org/officeDocument/2006/relationships/image" Target="../media/image288.png"/><Relationship Id="rId216" Type="http://schemas.openxmlformats.org/officeDocument/2006/relationships/image" Target="../media/image317.png"/><Relationship Id="rId258" Type="http://schemas.openxmlformats.org/officeDocument/2006/relationships/image" Target="../media/image338.png"/><Relationship Id="rId22" Type="http://schemas.openxmlformats.org/officeDocument/2006/relationships/image" Target="../media/image2202.png"/><Relationship Id="rId64" Type="http://schemas.openxmlformats.org/officeDocument/2006/relationships/image" Target="../media/image2412.png"/><Relationship Id="rId118" Type="http://schemas.openxmlformats.org/officeDocument/2006/relationships/image" Target="../media/image267.png"/><Relationship Id="rId325" Type="http://schemas.openxmlformats.org/officeDocument/2006/relationships/customXml" Target="../ink/ink198.xml"/><Relationship Id="rId171" Type="http://schemas.openxmlformats.org/officeDocument/2006/relationships/customXml" Target="../ink/ink121.xml"/><Relationship Id="rId227" Type="http://schemas.openxmlformats.org/officeDocument/2006/relationships/customXml" Target="../ink/ink149.xml"/><Relationship Id="rId269" Type="http://schemas.openxmlformats.org/officeDocument/2006/relationships/customXml" Target="../ink/ink170.xml"/><Relationship Id="rId33" Type="http://schemas.openxmlformats.org/officeDocument/2006/relationships/customXml" Target="../ink/ink51.xml"/><Relationship Id="rId129" Type="http://schemas.openxmlformats.org/officeDocument/2006/relationships/customXml" Target="../ink/ink100.xml"/><Relationship Id="rId280" Type="http://schemas.openxmlformats.org/officeDocument/2006/relationships/image" Target="../media/image349.png"/><Relationship Id="rId336" Type="http://schemas.openxmlformats.org/officeDocument/2006/relationships/image" Target="../media/image379.png"/><Relationship Id="rId75" Type="http://schemas.openxmlformats.org/officeDocument/2006/relationships/image" Target="../media/image2462.png"/><Relationship Id="rId140" Type="http://schemas.openxmlformats.org/officeDocument/2006/relationships/image" Target="../media/image278.png"/><Relationship Id="rId182" Type="http://schemas.openxmlformats.org/officeDocument/2006/relationships/image" Target="../media/image299.png"/><Relationship Id="rId6" Type="http://schemas.openxmlformats.org/officeDocument/2006/relationships/image" Target="../media/image2122.png"/><Relationship Id="rId238" Type="http://schemas.openxmlformats.org/officeDocument/2006/relationships/image" Target="../media/image328.png"/><Relationship Id="rId291" Type="http://schemas.openxmlformats.org/officeDocument/2006/relationships/customXml" Target="../ink/ink181.xml"/><Relationship Id="rId305" Type="http://schemas.openxmlformats.org/officeDocument/2006/relationships/customXml" Target="../ink/ink188.xml"/><Relationship Id="rId347" Type="http://schemas.openxmlformats.org/officeDocument/2006/relationships/customXml" Target="../ink/ink209.xml"/><Relationship Id="rId44" Type="http://schemas.openxmlformats.org/officeDocument/2006/relationships/image" Target="../media/image2312.png"/><Relationship Id="rId86" Type="http://schemas.openxmlformats.org/officeDocument/2006/relationships/customXml" Target="../ink/ink78.xml"/><Relationship Id="rId151" Type="http://schemas.openxmlformats.org/officeDocument/2006/relationships/customXml" Target="../ink/ink111.xml"/><Relationship Id="rId193" Type="http://schemas.openxmlformats.org/officeDocument/2006/relationships/customXml" Target="../ink/ink132.xml"/><Relationship Id="rId207" Type="http://schemas.openxmlformats.org/officeDocument/2006/relationships/customXml" Target="../ink/ink139.xml"/><Relationship Id="rId249" Type="http://schemas.openxmlformats.org/officeDocument/2006/relationships/customXml" Target="../ink/ink160.xml"/><Relationship Id="rId13" Type="http://schemas.openxmlformats.org/officeDocument/2006/relationships/customXml" Target="../ink/ink41.xml"/><Relationship Id="rId109" Type="http://schemas.openxmlformats.org/officeDocument/2006/relationships/customXml" Target="../ink/ink90.xml"/><Relationship Id="rId260" Type="http://schemas.openxmlformats.org/officeDocument/2006/relationships/image" Target="../media/image339.png"/><Relationship Id="rId316" Type="http://schemas.openxmlformats.org/officeDocument/2006/relationships/image" Target="../media/image369.png"/><Relationship Id="rId55" Type="http://schemas.openxmlformats.org/officeDocument/2006/relationships/customXml" Target="../ink/ink62.xml"/><Relationship Id="rId97" Type="http://schemas.openxmlformats.org/officeDocument/2006/relationships/customXml" Target="../ink/ink84.xml"/><Relationship Id="rId120" Type="http://schemas.openxmlformats.org/officeDocument/2006/relationships/image" Target="../media/image268.png"/><Relationship Id="rId358" Type="http://schemas.openxmlformats.org/officeDocument/2006/relationships/image" Target="../media/image390.png"/><Relationship Id="rId162" Type="http://schemas.openxmlformats.org/officeDocument/2006/relationships/image" Target="../media/image289.png"/><Relationship Id="rId218" Type="http://schemas.openxmlformats.org/officeDocument/2006/relationships/image" Target="../media/image318.png"/><Relationship Id="rId271" Type="http://schemas.openxmlformats.org/officeDocument/2006/relationships/customXml" Target="../ink/ink171.xml"/><Relationship Id="rId24" Type="http://schemas.openxmlformats.org/officeDocument/2006/relationships/image" Target="../media/image2212.png"/><Relationship Id="rId66" Type="http://schemas.openxmlformats.org/officeDocument/2006/relationships/customXml" Target="../ink/ink68.xml"/><Relationship Id="rId131" Type="http://schemas.openxmlformats.org/officeDocument/2006/relationships/customXml" Target="../ink/ink101.xml"/><Relationship Id="rId327" Type="http://schemas.openxmlformats.org/officeDocument/2006/relationships/customXml" Target="../ink/ink199.xml"/><Relationship Id="rId173" Type="http://schemas.openxmlformats.org/officeDocument/2006/relationships/customXml" Target="../ink/ink122.xml"/><Relationship Id="rId229" Type="http://schemas.openxmlformats.org/officeDocument/2006/relationships/customXml" Target="../ink/ink150.xml"/><Relationship Id="rId240" Type="http://schemas.openxmlformats.org/officeDocument/2006/relationships/image" Target="../media/image329.png"/><Relationship Id="rId35" Type="http://schemas.openxmlformats.org/officeDocument/2006/relationships/customXml" Target="../ink/ink52.xml"/><Relationship Id="rId77" Type="http://schemas.openxmlformats.org/officeDocument/2006/relationships/image" Target="../media/image2472.png"/><Relationship Id="rId100" Type="http://schemas.openxmlformats.org/officeDocument/2006/relationships/image" Target="../media/image258.png"/><Relationship Id="rId282" Type="http://schemas.openxmlformats.org/officeDocument/2006/relationships/image" Target="../media/image351.png"/><Relationship Id="rId338" Type="http://schemas.openxmlformats.org/officeDocument/2006/relationships/image" Target="../media/image380.png"/><Relationship Id="rId8" Type="http://schemas.openxmlformats.org/officeDocument/2006/relationships/image" Target="../media/image2132.png"/><Relationship Id="rId142" Type="http://schemas.openxmlformats.org/officeDocument/2006/relationships/image" Target="../media/image279.png"/><Relationship Id="rId184" Type="http://schemas.openxmlformats.org/officeDocument/2006/relationships/image" Target="../media/image300.png"/><Relationship Id="rId251" Type="http://schemas.openxmlformats.org/officeDocument/2006/relationships/customXml" Target="../ink/ink161.xml"/><Relationship Id="rId46" Type="http://schemas.openxmlformats.org/officeDocument/2006/relationships/image" Target="../media/image2322.png"/><Relationship Id="rId293" Type="http://schemas.openxmlformats.org/officeDocument/2006/relationships/customXml" Target="../ink/ink182.xml"/><Relationship Id="rId307" Type="http://schemas.openxmlformats.org/officeDocument/2006/relationships/customXml" Target="../ink/ink189.xml"/><Relationship Id="rId349" Type="http://schemas.openxmlformats.org/officeDocument/2006/relationships/customXml" Target="../ink/ink2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201.png"/><Relationship Id="rId42" Type="http://schemas.openxmlformats.org/officeDocument/2006/relationships/customXml" Target="../ink/ink236.xml"/><Relationship Id="rId63" Type="http://schemas.openxmlformats.org/officeDocument/2006/relationships/image" Target="../media/image2411.png"/><Relationship Id="rId84" Type="http://schemas.openxmlformats.org/officeDocument/2006/relationships/customXml" Target="../ink/ink257.xml"/><Relationship Id="rId159" Type="http://schemas.openxmlformats.org/officeDocument/2006/relationships/image" Target="../media/image2901.png"/><Relationship Id="rId191" Type="http://schemas.openxmlformats.org/officeDocument/2006/relationships/image" Target="../media/image3061.png"/><Relationship Id="rId205" Type="http://schemas.openxmlformats.org/officeDocument/2006/relationships/image" Target="../media/image3141.png"/><Relationship Id="rId11" Type="http://schemas.openxmlformats.org/officeDocument/2006/relationships/image" Target="../media/image2151.png"/><Relationship Id="rId32" Type="http://schemas.openxmlformats.org/officeDocument/2006/relationships/customXml" Target="../ink/ink231.xml"/><Relationship Id="rId53" Type="http://schemas.openxmlformats.org/officeDocument/2006/relationships/image" Target="../media/image2361.png"/><Relationship Id="rId74" Type="http://schemas.openxmlformats.org/officeDocument/2006/relationships/customXml" Target="../ink/ink252.xml"/><Relationship Id="rId5" Type="http://schemas.openxmlformats.org/officeDocument/2006/relationships/image" Target="../media/image2121.png"/><Relationship Id="rId95" Type="http://schemas.openxmlformats.org/officeDocument/2006/relationships/image" Target="../media/image2571.png"/><Relationship Id="rId160" Type="http://schemas.openxmlformats.org/officeDocument/2006/relationships/customXml" Target="../ink/ink269.xml"/><Relationship Id="rId181" Type="http://schemas.openxmlformats.org/officeDocument/2006/relationships/image" Target="../media/image3011.png"/><Relationship Id="rId216" Type="http://schemas.openxmlformats.org/officeDocument/2006/relationships/image" Target="../media/image1.png"/><Relationship Id="rId22" Type="http://schemas.openxmlformats.org/officeDocument/2006/relationships/customXml" Target="../ink/ink226.xml"/><Relationship Id="rId27" Type="http://schemas.openxmlformats.org/officeDocument/2006/relationships/image" Target="../media/image2231.png"/><Relationship Id="rId43" Type="http://schemas.openxmlformats.org/officeDocument/2006/relationships/image" Target="../media/image2311.png"/><Relationship Id="rId48" Type="http://schemas.openxmlformats.org/officeDocument/2006/relationships/customXml" Target="../ink/ink239.xml"/><Relationship Id="rId64" Type="http://schemas.openxmlformats.org/officeDocument/2006/relationships/customXml" Target="../ink/ink247.xml"/><Relationship Id="rId69" Type="http://schemas.openxmlformats.org/officeDocument/2006/relationships/image" Target="../media/image2441.png"/><Relationship Id="rId80" Type="http://schemas.openxmlformats.org/officeDocument/2006/relationships/customXml" Target="../ink/ink255.xml"/><Relationship Id="rId85" Type="http://schemas.openxmlformats.org/officeDocument/2006/relationships/image" Target="../media/image2521.png"/><Relationship Id="rId155" Type="http://schemas.openxmlformats.org/officeDocument/2006/relationships/image" Target="../media/image2881.png"/><Relationship Id="rId192" Type="http://schemas.openxmlformats.org/officeDocument/2006/relationships/customXml" Target="../ink/ink281.xml"/><Relationship Id="rId197" Type="http://schemas.openxmlformats.org/officeDocument/2006/relationships/image" Target="../media/image3091.png"/><Relationship Id="rId206" Type="http://schemas.openxmlformats.org/officeDocument/2006/relationships/customXml" Target="../ink/ink288.xml"/><Relationship Id="rId201" Type="http://schemas.openxmlformats.org/officeDocument/2006/relationships/image" Target="../media/image3121.png"/><Relationship Id="rId12" Type="http://schemas.openxmlformats.org/officeDocument/2006/relationships/customXml" Target="../ink/ink221.xml"/><Relationship Id="rId17" Type="http://schemas.openxmlformats.org/officeDocument/2006/relationships/image" Target="../media/image2181.png"/><Relationship Id="rId33" Type="http://schemas.openxmlformats.org/officeDocument/2006/relationships/image" Target="../media/image2261.png"/><Relationship Id="rId38" Type="http://schemas.openxmlformats.org/officeDocument/2006/relationships/customXml" Target="../ink/ink234.xml"/><Relationship Id="rId59" Type="http://schemas.openxmlformats.org/officeDocument/2006/relationships/image" Target="../media/image2391.png"/><Relationship Id="rId54" Type="http://schemas.openxmlformats.org/officeDocument/2006/relationships/customXml" Target="../ink/ink242.xml"/><Relationship Id="rId70" Type="http://schemas.openxmlformats.org/officeDocument/2006/relationships/customXml" Target="../ink/ink250.xml"/><Relationship Id="rId75" Type="http://schemas.openxmlformats.org/officeDocument/2006/relationships/image" Target="../media/image393.png"/><Relationship Id="rId91" Type="http://schemas.openxmlformats.org/officeDocument/2006/relationships/image" Target="../media/image2551.png"/><Relationship Id="rId96" Type="http://schemas.openxmlformats.org/officeDocument/2006/relationships/customXml" Target="../ink/ink263.xml"/><Relationship Id="rId161" Type="http://schemas.openxmlformats.org/officeDocument/2006/relationships/image" Target="../media/image2911.png"/><Relationship Id="rId166" Type="http://schemas.openxmlformats.org/officeDocument/2006/relationships/customXml" Target="../ink/ink272.xml"/><Relationship Id="rId182" Type="http://schemas.openxmlformats.org/officeDocument/2006/relationships/customXml" Target="../ink/ink276.xml"/><Relationship Id="rId187" Type="http://schemas.openxmlformats.org/officeDocument/2006/relationships/image" Target="../media/image3041.png"/><Relationship Id="rId1" Type="http://schemas.microsoft.com/office/2007/relationships/media" Target="../media/media6.m4a"/><Relationship Id="rId6" Type="http://schemas.openxmlformats.org/officeDocument/2006/relationships/customXml" Target="../ink/ink218.xml"/><Relationship Id="rId212" Type="http://schemas.openxmlformats.org/officeDocument/2006/relationships/customXml" Target="../ink/ink291.xml"/><Relationship Id="rId23" Type="http://schemas.openxmlformats.org/officeDocument/2006/relationships/image" Target="../media/image2211.png"/><Relationship Id="rId28" Type="http://schemas.openxmlformats.org/officeDocument/2006/relationships/customXml" Target="../ink/ink229.xml"/><Relationship Id="rId49" Type="http://schemas.openxmlformats.org/officeDocument/2006/relationships/image" Target="../media/image2341.png"/><Relationship Id="rId44" Type="http://schemas.openxmlformats.org/officeDocument/2006/relationships/customXml" Target="../ink/ink237.xml"/><Relationship Id="rId60" Type="http://schemas.openxmlformats.org/officeDocument/2006/relationships/customXml" Target="../ink/ink245.xml"/><Relationship Id="rId65" Type="http://schemas.openxmlformats.org/officeDocument/2006/relationships/image" Target="../media/image2421.png"/><Relationship Id="rId81" Type="http://schemas.openxmlformats.org/officeDocument/2006/relationships/image" Target="../media/image2501.png"/><Relationship Id="rId86" Type="http://schemas.openxmlformats.org/officeDocument/2006/relationships/customXml" Target="../ink/ink258.xml"/><Relationship Id="rId156" Type="http://schemas.openxmlformats.org/officeDocument/2006/relationships/customXml" Target="../ink/ink267.xml"/><Relationship Id="rId177" Type="http://schemas.openxmlformats.org/officeDocument/2006/relationships/image" Target="../media/image2991.png"/><Relationship Id="rId198" Type="http://schemas.openxmlformats.org/officeDocument/2006/relationships/customXml" Target="../ink/ink284.xml"/><Relationship Id="rId193" Type="http://schemas.openxmlformats.org/officeDocument/2006/relationships/image" Target="../media/image3071.png"/><Relationship Id="rId202" Type="http://schemas.openxmlformats.org/officeDocument/2006/relationships/customXml" Target="../ink/ink286.xml"/><Relationship Id="rId207" Type="http://schemas.openxmlformats.org/officeDocument/2006/relationships/image" Target="../media/image3151.png"/><Relationship Id="rId13" Type="http://schemas.openxmlformats.org/officeDocument/2006/relationships/image" Target="../media/image2161.png"/><Relationship Id="rId18" Type="http://schemas.openxmlformats.org/officeDocument/2006/relationships/customXml" Target="../ink/ink224.xml"/><Relationship Id="rId39" Type="http://schemas.openxmlformats.org/officeDocument/2006/relationships/image" Target="../media/image2291.png"/><Relationship Id="rId34" Type="http://schemas.openxmlformats.org/officeDocument/2006/relationships/customXml" Target="../ink/ink232.xml"/><Relationship Id="rId50" Type="http://schemas.openxmlformats.org/officeDocument/2006/relationships/customXml" Target="../ink/ink240.xml"/><Relationship Id="rId55" Type="http://schemas.openxmlformats.org/officeDocument/2006/relationships/image" Target="../media/image2371.png"/><Relationship Id="rId76" Type="http://schemas.openxmlformats.org/officeDocument/2006/relationships/customXml" Target="../ink/ink253.xml"/><Relationship Id="rId97" Type="http://schemas.openxmlformats.org/officeDocument/2006/relationships/image" Target="../media/image2581.png"/><Relationship Id="rId167" Type="http://schemas.openxmlformats.org/officeDocument/2006/relationships/image" Target="../media/image185.png"/><Relationship Id="rId188" Type="http://schemas.openxmlformats.org/officeDocument/2006/relationships/customXml" Target="../ink/ink279.xml"/><Relationship Id="rId7" Type="http://schemas.openxmlformats.org/officeDocument/2006/relationships/image" Target="../media/image2131.png"/><Relationship Id="rId71" Type="http://schemas.openxmlformats.org/officeDocument/2006/relationships/image" Target="../media/image2451.png"/><Relationship Id="rId92" Type="http://schemas.openxmlformats.org/officeDocument/2006/relationships/customXml" Target="../ink/ink261.xml"/><Relationship Id="rId162" Type="http://schemas.openxmlformats.org/officeDocument/2006/relationships/customXml" Target="../ink/ink270.xml"/><Relationship Id="rId183" Type="http://schemas.openxmlformats.org/officeDocument/2006/relationships/image" Target="../media/image3021.png"/><Relationship Id="rId213" Type="http://schemas.openxmlformats.org/officeDocument/2006/relationships/image" Target="../media/image3181.png"/><Relationship Id="rId2" Type="http://schemas.openxmlformats.org/officeDocument/2006/relationships/audio" Target="../media/media6.m4a"/><Relationship Id="rId29" Type="http://schemas.openxmlformats.org/officeDocument/2006/relationships/image" Target="../media/image2241.png"/><Relationship Id="rId24" Type="http://schemas.openxmlformats.org/officeDocument/2006/relationships/customXml" Target="../ink/ink227.xml"/><Relationship Id="rId40" Type="http://schemas.openxmlformats.org/officeDocument/2006/relationships/customXml" Target="../ink/ink235.xml"/><Relationship Id="rId45" Type="http://schemas.openxmlformats.org/officeDocument/2006/relationships/image" Target="../media/image2321.png"/><Relationship Id="rId66" Type="http://schemas.openxmlformats.org/officeDocument/2006/relationships/customXml" Target="../ink/ink248.xml"/><Relationship Id="rId87" Type="http://schemas.openxmlformats.org/officeDocument/2006/relationships/image" Target="../media/image2530.png"/><Relationship Id="rId157" Type="http://schemas.openxmlformats.org/officeDocument/2006/relationships/image" Target="../media/image2891.png"/><Relationship Id="rId178" Type="http://schemas.openxmlformats.org/officeDocument/2006/relationships/customXml" Target="../ink/ink274.xml"/><Relationship Id="rId61" Type="http://schemas.openxmlformats.org/officeDocument/2006/relationships/image" Target="../media/image2401.png"/><Relationship Id="rId82" Type="http://schemas.openxmlformats.org/officeDocument/2006/relationships/customXml" Target="../ink/ink256.xml"/><Relationship Id="rId194" Type="http://schemas.openxmlformats.org/officeDocument/2006/relationships/customXml" Target="../ink/ink282.xml"/><Relationship Id="rId199" Type="http://schemas.openxmlformats.org/officeDocument/2006/relationships/image" Target="../media/image3111.png"/><Relationship Id="rId203" Type="http://schemas.openxmlformats.org/officeDocument/2006/relationships/image" Target="../media/image3131.png"/><Relationship Id="rId208" Type="http://schemas.openxmlformats.org/officeDocument/2006/relationships/customXml" Target="../ink/ink289.xml"/><Relationship Id="rId19" Type="http://schemas.openxmlformats.org/officeDocument/2006/relationships/image" Target="../media/image2191.png"/><Relationship Id="rId14" Type="http://schemas.openxmlformats.org/officeDocument/2006/relationships/customXml" Target="../ink/ink222.xml"/><Relationship Id="rId30" Type="http://schemas.openxmlformats.org/officeDocument/2006/relationships/customXml" Target="../ink/ink230.xml"/><Relationship Id="rId35" Type="http://schemas.openxmlformats.org/officeDocument/2006/relationships/image" Target="../media/image2271.png"/><Relationship Id="rId56" Type="http://schemas.openxmlformats.org/officeDocument/2006/relationships/customXml" Target="../ink/ink243.xml"/><Relationship Id="rId77" Type="http://schemas.openxmlformats.org/officeDocument/2006/relationships/image" Target="../media/image2481.png"/><Relationship Id="rId100" Type="http://schemas.openxmlformats.org/officeDocument/2006/relationships/customXml" Target="../ink/ink265.xml"/><Relationship Id="rId168" Type="http://schemas.openxmlformats.org/officeDocument/2006/relationships/customXml" Target="../ink/ink273.xml"/><Relationship Id="rId8" Type="http://schemas.openxmlformats.org/officeDocument/2006/relationships/customXml" Target="../ink/ink219.xml"/><Relationship Id="rId51" Type="http://schemas.openxmlformats.org/officeDocument/2006/relationships/image" Target="../media/image2351.png"/><Relationship Id="rId72" Type="http://schemas.openxmlformats.org/officeDocument/2006/relationships/customXml" Target="../ink/ink251.xml"/><Relationship Id="rId93" Type="http://schemas.openxmlformats.org/officeDocument/2006/relationships/image" Target="../media/image2561.png"/><Relationship Id="rId98" Type="http://schemas.openxmlformats.org/officeDocument/2006/relationships/customXml" Target="../ink/ink264.xml"/><Relationship Id="rId163" Type="http://schemas.openxmlformats.org/officeDocument/2006/relationships/image" Target="../media/image2921.png"/><Relationship Id="rId184" Type="http://schemas.openxmlformats.org/officeDocument/2006/relationships/customXml" Target="../ink/ink277.xml"/><Relationship Id="rId189" Type="http://schemas.openxmlformats.org/officeDocument/2006/relationships/image" Target="../media/image305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92.xml"/><Relationship Id="rId25" Type="http://schemas.openxmlformats.org/officeDocument/2006/relationships/image" Target="../media/image2221.png"/><Relationship Id="rId46" Type="http://schemas.openxmlformats.org/officeDocument/2006/relationships/customXml" Target="../ink/ink238.xml"/><Relationship Id="rId67" Type="http://schemas.openxmlformats.org/officeDocument/2006/relationships/image" Target="../media/image2431.png"/><Relationship Id="rId158" Type="http://schemas.openxmlformats.org/officeDocument/2006/relationships/customXml" Target="../ink/ink268.xml"/><Relationship Id="rId20" Type="http://schemas.openxmlformats.org/officeDocument/2006/relationships/customXml" Target="../ink/ink225.xml"/><Relationship Id="rId41" Type="http://schemas.openxmlformats.org/officeDocument/2006/relationships/image" Target="../media/image2301.png"/><Relationship Id="rId62" Type="http://schemas.openxmlformats.org/officeDocument/2006/relationships/customXml" Target="../ink/ink246.xml"/><Relationship Id="rId83" Type="http://schemas.openxmlformats.org/officeDocument/2006/relationships/image" Target="../media/image2511.png"/><Relationship Id="rId88" Type="http://schemas.openxmlformats.org/officeDocument/2006/relationships/customXml" Target="../ink/ink259.xml"/><Relationship Id="rId179" Type="http://schemas.openxmlformats.org/officeDocument/2006/relationships/image" Target="../media/image3001.png"/><Relationship Id="rId195" Type="http://schemas.openxmlformats.org/officeDocument/2006/relationships/image" Target="../media/image3081.png"/><Relationship Id="rId209" Type="http://schemas.openxmlformats.org/officeDocument/2006/relationships/image" Target="../media/image3161.png"/><Relationship Id="rId190" Type="http://schemas.openxmlformats.org/officeDocument/2006/relationships/customXml" Target="../ink/ink280.xml"/><Relationship Id="rId204" Type="http://schemas.openxmlformats.org/officeDocument/2006/relationships/customXml" Target="../ink/ink287.xml"/><Relationship Id="rId15" Type="http://schemas.openxmlformats.org/officeDocument/2006/relationships/image" Target="../media/image2171.png"/><Relationship Id="rId36" Type="http://schemas.openxmlformats.org/officeDocument/2006/relationships/customXml" Target="../ink/ink233.xml"/><Relationship Id="rId57" Type="http://schemas.openxmlformats.org/officeDocument/2006/relationships/image" Target="../media/image2381.png"/><Relationship Id="rId10" Type="http://schemas.openxmlformats.org/officeDocument/2006/relationships/customXml" Target="../ink/ink220.xml"/><Relationship Id="rId31" Type="http://schemas.openxmlformats.org/officeDocument/2006/relationships/image" Target="../media/image2251.png"/><Relationship Id="rId52" Type="http://schemas.openxmlformats.org/officeDocument/2006/relationships/customXml" Target="../ink/ink241.xml"/><Relationship Id="rId73" Type="http://schemas.openxmlformats.org/officeDocument/2006/relationships/image" Target="../media/image2461.png"/><Relationship Id="rId78" Type="http://schemas.openxmlformats.org/officeDocument/2006/relationships/customXml" Target="../ink/ink254.xml"/><Relationship Id="rId94" Type="http://schemas.openxmlformats.org/officeDocument/2006/relationships/customXml" Target="../ink/ink262.xml"/><Relationship Id="rId99" Type="http://schemas.openxmlformats.org/officeDocument/2006/relationships/image" Target="../media/image2591.png"/><Relationship Id="rId101" Type="http://schemas.openxmlformats.org/officeDocument/2006/relationships/image" Target="../media/image2601.png"/><Relationship Id="rId164" Type="http://schemas.openxmlformats.org/officeDocument/2006/relationships/customXml" Target="../ink/ink271.xml"/><Relationship Id="rId185" Type="http://schemas.openxmlformats.org/officeDocument/2006/relationships/image" Target="../media/image3031.png"/><Relationship Id="rId4" Type="http://schemas.openxmlformats.org/officeDocument/2006/relationships/customXml" Target="../ink/ink217.xml"/><Relationship Id="rId9" Type="http://schemas.openxmlformats.org/officeDocument/2006/relationships/image" Target="../media/image2141.png"/><Relationship Id="rId180" Type="http://schemas.openxmlformats.org/officeDocument/2006/relationships/customXml" Target="../ink/ink275.xml"/><Relationship Id="rId210" Type="http://schemas.openxmlformats.org/officeDocument/2006/relationships/customXml" Target="../ink/ink290.xml"/><Relationship Id="rId215" Type="http://schemas.openxmlformats.org/officeDocument/2006/relationships/image" Target="../media/image3191.png"/><Relationship Id="rId26" Type="http://schemas.openxmlformats.org/officeDocument/2006/relationships/customXml" Target="../ink/ink228.xml"/><Relationship Id="rId47" Type="http://schemas.openxmlformats.org/officeDocument/2006/relationships/image" Target="../media/image2331.png"/><Relationship Id="rId68" Type="http://schemas.openxmlformats.org/officeDocument/2006/relationships/customXml" Target="../ink/ink249.xml"/><Relationship Id="rId89" Type="http://schemas.openxmlformats.org/officeDocument/2006/relationships/image" Target="../media/image2541.png"/><Relationship Id="rId196" Type="http://schemas.openxmlformats.org/officeDocument/2006/relationships/customXml" Target="../ink/ink283.xml"/><Relationship Id="rId200" Type="http://schemas.openxmlformats.org/officeDocument/2006/relationships/customXml" Target="../ink/ink285.xml"/><Relationship Id="rId16" Type="http://schemas.openxmlformats.org/officeDocument/2006/relationships/customXml" Target="../ink/ink223.xml"/><Relationship Id="rId37" Type="http://schemas.openxmlformats.org/officeDocument/2006/relationships/image" Target="../media/image2281.png"/><Relationship Id="rId58" Type="http://schemas.openxmlformats.org/officeDocument/2006/relationships/customXml" Target="../ink/ink244.xml"/><Relationship Id="rId79" Type="http://schemas.openxmlformats.org/officeDocument/2006/relationships/image" Target="../media/image2491.png"/><Relationship Id="rId102" Type="http://schemas.openxmlformats.org/officeDocument/2006/relationships/customXml" Target="../ink/ink266.xml"/><Relationship Id="rId90" Type="http://schemas.openxmlformats.org/officeDocument/2006/relationships/customXml" Target="../ink/ink260.xml"/><Relationship Id="rId165" Type="http://schemas.openxmlformats.org/officeDocument/2006/relationships/image" Target="../media/image2931.png"/><Relationship Id="rId186" Type="http://schemas.openxmlformats.org/officeDocument/2006/relationships/customXml" Target="../ink/ink278.xml"/><Relationship Id="rId211" Type="http://schemas.openxmlformats.org/officeDocument/2006/relationships/image" Target="../media/image3171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11.png"/><Relationship Id="rId21" Type="http://schemas.openxmlformats.org/officeDocument/2006/relationships/image" Target="../media/image2201.png"/><Relationship Id="rId42" Type="http://schemas.openxmlformats.org/officeDocument/2006/relationships/customXml" Target="../ink/ink312.xml"/><Relationship Id="rId63" Type="http://schemas.openxmlformats.org/officeDocument/2006/relationships/image" Target="../media/image2461.png"/><Relationship Id="rId84" Type="http://schemas.openxmlformats.org/officeDocument/2006/relationships/customXml" Target="../ink/ink333.xml"/><Relationship Id="rId138" Type="http://schemas.openxmlformats.org/officeDocument/2006/relationships/customXml" Target="../ink/ink360.xml"/><Relationship Id="rId159" Type="http://schemas.openxmlformats.org/officeDocument/2006/relationships/image" Target="../media/image3641.png"/><Relationship Id="rId107" Type="http://schemas.openxmlformats.org/officeDocument/2006/relationships/image" Target="../media/image3361.png"/><Relationship Id="rId11" Type="http://schemas.openxmlformats.org/officeDocument/2006/relationships/image" Target="../media/image2151.png"/><Relationship Id="rId32" Type="http://schemas.openxmlformats.org/officeDocument/2006/relationships/customXml" Target="../ink/ink307.xml"/><Relationship Id="rId53" Type="http://schemas.openxmlformats.org/officeDocument/2006/relationships/image" Target="../media/image2401.png"/><Relationship Id="rId74" Type="http://schemas.openxmlformats.org/officeDocument/2006/relationships/customXml" Target="../ink/ink328.xml"/><Relationship Id="rId128" Type="http://schemas.openxmlformats.org/officeDocument/2006/relationships/customXml" Target="../ink/ink355.xml"/><Relationship Id="rId149" Type="http://schemas.openxmlformats.org/officeDocument/2006/relationships/image" Target="../media/image3581.png"/><Relationship Id="rId5" Type="http://schemas.openxmlformats.org/officeDocument/2006/relationships/image" Target="../media/image2121.png"/><Relationship Id="rId95" Type="http://schemas.openxmlformats.org/officeDocument/2006/relationships/image" Target="../media/image3301.png"/><Relationship Id="rId160" Type="http://schemas.openxmlformats.org/officeDocument/2006/relationships/customXml" Target="../ink/ink371.xml"/><Relationship Id="rId22" Type="http://schemas.openxmlformats.org/officeDocument/2006/relationships/customXml" Target="../ink/ink302.xml"/><Relationship Id="rId43" Type="http://schemas.openxmlformats.org/officeDocument/2006/relationships/image" Target="../media/image2351.png"/><Relationship Id="rId64" Type="http://schemas.openxmlformats.org/officeDocument/2006/relationships/customXml" Target="../ink/ink323.xml"/><Relationship Id="rId118" Type="http://schemas.openxmlformats.org/officeDocument/2006/relationships/customXml" Target="../ink/ink350.xml"/><Relationship Id="rId139" Type="http://schemas.openxmlformats.org/officeDocument/2006/relationships/image" Target="../media/image3531.png"/><Relationship Id="rId85" Type="http://schemas.openxmlformats.org/officeDocument/2006/relationships/image" Target="../media/image3251.png"/><Relationship Id="rId150" Type="http://schemas.openxmlformats.org/officeDocument/2006/relationships/customXml" Target="../ink/ink366.xml"/><Relationship Id="rId12" Type="http://schemas.openxmlformats.org/officeDocument/2006/relationships/customXml" Target="../ink/ink297.xml"/><Relationship Id="rId17" Type="http://schemas.openxmlformats.org/officeDocument/2006/relationships/image" Target="../media/image2181.png"/><Relationship Id="rId33" Type="http://schemas.openxmlformats.org/officeDocument/2006/relationships/image" Target="../media/image2301.png"/><Relationship Id="rId38" Type="http://schemas.openxmlformats.org/officeDocument/2006/relationships/customXml" Target="../ink/ink310.xml"/><Relationship Id="rId59" Type="http://schemas.openxmlformats.org/officeDocument/2006/relationships/image" Target="../media/image2441.png"/><Relationship Id="rId103" Type="http://schemas.openxmlformats.org/officeDocument/2006/relationships/image" Target="../media/image3341.png"/><Relationship Id="rId108" Type="http://schemas.openxmlformats.org/officeDocument/2006/relationships/customXml" Target="../ink/ink345.xml"/><Relationship Id="rId124" Type="http://schemas.openxmlformats.org/officeDocument/2006/relationships/customXml" Target="../ink/ink353.xml"/><Relationship Id="rId129" Type="http://schemas.openxmlformats.org/officeDocument/2006/relationships/image" Target="../media/image3471.png"/><Relationship Id="rId54" Type="http://schemas.openxmlformats.org/officeDocument/2006/relationships/customXml" Target="../ink/ink318.xml"/><Relationship Id="rId70" Type="http://schemas.openxmlformats.org/officeDocument/2006/relationships/customXml" Target="../ink/ink326.xml"/><Relationship Id="rId75" Type="http://schemas.openxmlformats.org/officeDocument/2006/relationships/image" Target="../media/image3201.png"/><Relationship Id="rId91" Type="http://schemas.openxmlformats.org/officeDocument/2006/relationships/image" Target="../media/image3281.png"/><Relationship Id="rId96" Type="http://schemas.openxmlformats.org/officeDocument/2006/relationships/customXml" Target="../ink/ink339.xml"/><Relationship Id="rId140" Type="http://schemas.openxmlformats.org/officeDocument/2006/relationships/customXml" Target="../ink/ink361.xml"/><Relationship Id="rId145" Type="http://schemas.openxmlformats.org/officeDocument/2006/relationships/image" Target="../media/image3561.png"/><Relationship Id="rId161" Type="http://schemas.openxmlformats.org/officeDocument/2006/relationships/image" Target="../media/image3651.png"/><Relationship Id="rId1" Type="http://schemas.microsoft.com/office/2007/relationships/media" Target="../media/media7.m4a"/><Relationship Id="rId6" Type="http://schemas.openxmlformats.org/officeDocument/2006/relationships/customXml" Target="../ink/ink294.xml"/><Relationship Id="rId23" Type="http://schemas.openxmlformats.org/officeDocument/2006/relationships/image" Target="../media/image2211.png"/><Relationship Id="rId28" Type="http://schemas.openxmlformats.org/officeDocument/2006/relationships/customXml" Target="../ink/ink305.xml"/><Relationship Id="rId49" Type="http://schemas.openxmlformats.org/officeDocument/2006/relationships/image" Target="../media/image2381.png"/><Relationship Id="rId114" Type="http://schemas.openxmlformats.org/officeDocument/2006/relationships/customXml" Target="../ink/ink348.xml"/><Relationship Id="rId119" Type="http://schemas.openxmlformats.org/officeDocument/2006/relationships/image" Target="../media/image3421.png"/><Relationship Id="rId44" Type="http://schemas.openxmlformats.org/officeDocument/2006/relationships/customXml" Target="../ink/ink313.xml"/><Relationship Id="rId60" Type="http://schemas.openxmlformats.org/officeDocument/2006/relationships/customXml" Target="../ink/ink321.xml"/><Relationship Id="rId65" Type="http://schemas.openxmlformats.org/officeDocument/2006/relationships/image" Target="../media/image2471.png"/><Relationship Id="rId81" Type="http://schemas.openxmlformats.org/officeDocument/2006/relationships/image" Target="../media/image3231.png"/><Relationship Id="rId86" Type="http://schemas.openxmlformats.org/officeDocument/2006/relationships/customXml" Target="../ink/ink334.xml"/><Relationship Id="rId130" Type="http://schemas.openxmlformats.org/officeDocument/2006/relationships/customXml" Target="../ink/ink356.xml"/><Relationship Id="rId135" Type="http://schemas.openxmlformats.org/officeDocument/2006/relationships/image" Target="../media/image3511.png"/><Relationship Id="rId151" Type="http://schemas.openxmlformats.org/officeDocument/2006/relationships/image" Target="../media/image3591.png"/><Relationship Id="rId156" Type="http://schemas.openxmlformats.org/officeDocument/2006/relationships/customXml" Target="../ink/ink369.xml"/><Relationship Id="rId13" Type="http://schemas.openxmlformats.org/officeDocument/2006/relationships/image" Target="../media/image2161.png"/><Relationship Id="rId18" Type="http://schemas.openxmlformats.org/officeDocument/2006/relationships/customXml" Target="../ink/ink300.xml"/><Relationship Id="rId39" Type="http://schemas.openxmlformats.org/officeDocument/2006/relationships/image" Target="../media/image2331.png"/><Relationship Id="rId109" Type="http://schemas.openxmlformats.org/officeDocument/2006/relationships/image" Target="../media/image3371.png"/><Relationship Id="rId34" Type="http://schemas.openxmlformats.org/officeDocument/2006/relationships/customXml" Target="../ink/ink308.xml"/><Relationship Id="rId50" Type="http://schemas.openxmlformats.org/officeDocument/2006/relationships/customXml" Target="../ink/ink316.xml"/><Relationship Id="rId55" Type="http://schemas.openxmlformats.org/officeDocument/2006/relationships/image" Target="../media/image2411.png"/><Relationship Id="rId76" Type="http://schemas.openxmlformats.org/officeDocument/2006/relationships/customXml" Target="../ink/ink329.xml"/><Relationship Id="rId97" Type="http://schemas.openxmlformats.org/officeDocument/2006/relationships/image" Target="../media/image3311.png"/><Relationship Id="rId104" Type="http://schemas.openxmlformats.org/officeDocument/2006/relationships/customXml" Target="../ink/ink343.xml"/><Relationship Id="rId120" Type="http://schemas.openxmlformats.org/officeDocument/2006/relationships/customXml" Target="../ink/ink351.xml"/><Relationship Id="rId125" Type="http://schemas.openxmlformats.org/officeDocument/2006/relationships/image" Target="../media/image3451.png"/><Relationship Id="rId141" Type="http://schemas.openxmlformats.org/officeDocument/2006/relationships/image" Target="../media/image3541.png"/><Relationship Id="rId146" Type="http://schemas.openxmlformats.org/officeDocument/2006/relationships/customXml" Target="../ink/ink364.xml"/><Relationship Id="rId7" Type="http://schemas.openxmlformats.org/officeDocument/2006/relationships/image" Target="../media/image2131.png"/><Relationship Id="rId71" Type="http://schemas.openxmlformats.org/officeDocument/2006/relationships/image" Target="../media/image3181.png"/><Relationship Id="rId92" Type="http://schemas.openxmlformats.org/officeDocument/2006/relationships/customXml" Target="../ink/ink337.xml"/><Relationship Id="rId162" Type="http://schemas.openxmlformats.org/officeDocument/2006/relationships/customXml" Target="../ink/ink372.xml"/><Relationship Id="rId2" Type="http://schemas.openxmlformats.org/officeDocument/2006/relationships/audio" Target="../media/media7.m4a"/><Relationship Id="rId29" Type="http://schemas.openxmlformats.org/officeDocument/2006/relationships/image" Target="../media/image2281.png"/><Relationship Id="rId24" Type="http://schemas.openxmlformats.org/officeDocument/2006/relationships/customXml" Target="../ink/ink303.xml"/><Relationship Id="rId40" Type="http://schemas.openxmlformats.org/officeDocument/2006/relationships/customXml" Target="../ink/ink311.xml"/><Relationship Id="rId45" Type="http://schemas.openxmlformats.org/officeDocument/2006/relationships/image" Target="../media/image2361.png"/><Relationship Id="rId66" Type="http://schemas.openxmlformats.org/officeDocument/2006/relationships/customXml" Target="../ink/ink324.xml"/><Relationship Id="rId87" Type="http://schemas.openxmlformats.org/officeDocument/2006/relationships/image" Target="../media/image3261.png"/><Relationship Id="rId110" Type="http://schemas.openxmlformats.org/officeDocument/2006/relationships/customXml" Target="../ink/ink346.xml"/><Relationship Id="rId115" Type="http://schemas.openxmlformats.org/officeDocument/2006/relationships/image" Target="../media/image3401.png"/><Relationship Id="rId131" Type="http://schemas.openxmlformats.org/officeDocument/2006/relationships/image" Target="../media/image3481.png"/><Relationship Id="rId136" Type="http://schemas.openxmlformats.org/officeDocument/2006/relationships/customXml" Target="../ink/ink359.xml"/><Relationship Id="rId157" Type="http://schemas.openxmlformats.org/officeDocument/2006/relationships/image" Target="../media/image3631.png"/><Relationship Id="rId61" Type="http://schemas.openxmlformats.org/officeDocument/2006/relationships/image" Target="../media/image2451.png"/><Relationship Id="rId82" Type="http://schemas.openxmlformats.org/officeDocument/2006/relationships/customXml" Target="../ink/ink332.xml"/><Relationship Id="rId152" Type="http://schemas.openxmlformats.org/officeDocument/2006/relationships/customXml" Target="../ink/ink367.xml"/><Relationship Id="rId19" Type="http://schemas.openxmlformats.org/officeDocument/2006/relationships/image" Target="../media/image2191.png"/><Relationship Id="rId14" Type="http://schemas.openxmlformats.org/officeDocument/2006/relationships/customXml" Target="../ink/ink298.xml"/><Relationship Id="rId30" Type="http://schemas.openxmlformats.org/officeDocument/2006/relationships/customXml" Target="../ink/ink306.xml"/><Relationship Id="rId35" Type="http://schemas.openxmlformats.org/officeDocument/2006/relationships/image" Target="../media/image2311.png"/><Relationship Id="rId56" Type="http://schemas.openxmlformats.org/officeDocument/2006/relationships/customXml" Target="../ink/ink319.xml"/><Relationship Id="rId77" Type="http://schemas.openxmlformats.org/officeDocument/2006/relationships/image" Target="../media/image3211.png"/><Relationship Id="rId100" Type="http://schemas.openxmlformats.org/officeDocument/2006/relationships/customXml" Target="../ink/ink341.xml"/><Relationship Id="rId105" Type="http://schemas.openxmlformats.org/officeDocument/2006/relationships/image" Target="../media/image3351.png"/><Relationship Id="rId126" Type="http://schemas.openxmlformats.org/officeDocument/2006/relationships/customXml" Target="../ink/ink354.xml"/><Relationship Id="rId147" Type="http://schemas.openxmlformats.org/officeDocument/2006/relationships/image" Target="../media/image3571.png"/><Relationship Id="rId8" Type="http://schemas.openxmlformats.org/officeDocument/2006/relationships/customXml" Target="../ink/ink295.xml"/><Relationship Id="rId51" Type="http://schemas.openxmlformats.org/officeDocument/2006/relationships/image" Target="../media/image2391.png"/><Relationship Id="rId72" Type="http://schemas.openxmlformats.org/officeDocument/2006/relationships/customXml" Target="../ink/ink327.xml"/><Relationship Id="rId93" Type="http://schemas.openxmlformats.org/officeDocument/2006/relationships/image" Target="../media/image3291.png"/><Relationship Id="rId98" Type="http://schemas.openxmlformats.org/officeDocument/2006/relationships/customXml" Target="../ink/ink340.xml"/><Relationship Id="rId121" Type="http://schemas.openxmlformats.org/officeDocument/2006/relationships/image" Target="../media/image3431.png"/><Relationship Id="rId142" Type="http://schemas.openxmlformats.org/officeDocument/2006/relationships/customXml" Target="../ink/ink362.xml"/><Relationship Id="rId163" Type="http://schemas.openxmlformats.org/officeDocument/2006/relationships/image" Target="../media/image366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221.png"/><Relationship Id="rId46" Type="http://schemas.openxmlformats.org/officeDocument/2006/relationships/customXml" Target="../ink/ink314.xml"/><Relationship Id="rId67" Type="http://schemas.openxmlformats.org/officeDocument/2006/relationships/image" Target="../media/image3161.png"/><Relationship Id="rId116" Type="http://schemas.openxmlformats.org/officeDocument/2006/relationships/customXml" Target="../ink/ink349.xml"/><Relationship Id="rId137" Type="http://schemas.openxmlformats.org/officeDocument/2006/relationships/image" Target="../media/image3521.png"/><Relationship Id="rId158" Type="http://schemas.openxmlformats.org/officeDocument/2006/relationships/customXml" Target="../ink/ink370.xml"/><Relationship Id="rId20" Type="http://schemas.openxmlformats.org/officeDocument/2006/relationships/customXml" Target="../ink/ink301.xml"/><Relationship Id="rId41" Type="http://schemas.openxmlformats.org/officeDocument/2006/relationships/image" Target="../media/image2341.png"/><Relationship Id="rId62" Type="http://schemas.openxmlformats.org/officeDocument/2006/relationships/customXml" Target="../ink/ink322.xml"/><Relationship Id="rId83" Type="http://schemas.openxmlformats.org/officeDocument/2006/relationships/image" Target="../media/image3241.png"/><Relationship Id="rId88" Type="http://schemas.openxmlformats.org/officeDocument/2006/relationships/customXml" Target="../ink/ink335.xml"/><Relationship Id="rId111" Type="http://schemas.openxmlformats.org/officeDocument/2006/relationships/image" Target="../media/image3381.png"/><Relationship Id="rId132" Type="http://schemas.openxmlformats.org/officeDocument/2006/relationships/customXml" Target="../ink/ink357.xml"/><Relationship Id="rId153" Type="http://schemas.openxmlformats.org/officeDocument/2006/relationships/image" Target="../media/image3611.png"/><Relationship Id="rId15" Type="http://schemas.openxmlformats.org/officeDocument/2006/relationships/image" Target="../media/image2171.png"/><Relationship Id="rId36" Type="http://schemas.openxmlformats.org/officeDocument/2006/relationships/customXml" Target="../ink/ink309.xml"/><Relationship Id="rId57" Type="http://schemas.openxmlformats.org/officeDocument/2006/relationships/image" Target="../media/image2421.png"/><Relationship Id="rId106" Type="http://schemas.openxmlformats.org/officeDocument/2006/relationships/customXml" Target="../ink/ink344.xml"/><Relationship Id="rId127" Type="http://schemas.openxmlformats.org/officeDocument/2006/relationships/image" Target="../media/image3461.png"/><Relationship Id="rId10" Type="http://schemas.openxmlformats.org/officeDocument/2006/relationships/customXml" Target="../ink/ink296.xml"/><Relationship Id="rId31" Type="http://schemas.openxmlformats.org/officeDocument/2006/relationships/image" Target="../media/image2291.png"/><Relationship Id="rId52" Type="http://schemas.openxmlformats.org/officeDocument/2006/relationships/customXml" Target="../ink/ink317.xml"/><Relationship Id="rId73" Type="http://schemas.openxmlformats.org/officeDocument/2006/relationships/image" Target="../media/image3191.png"/><Relationship Id="rId78" Type="http://schemas.openxmlformats.org/officeDocument/2006/relationships/customXml" Target="../ink/ink330.xml"/><Relationship Id="rId94" Type="http://schemas.openxmlformats.org/officeDocument/2006/relationships/customXml" Target="../ink/ink338.xml"/><Relationship Id="rId99" Type="http://schemas.openxmlformats.org/officeDocument/2006/relationships/image" Target="../media/image3321.png"/><Relationship Id="rId101" Type="http://schemas.openxmlformats.org/officeDocument/2006/relationships/image" Target="../media/image3331.png"/><Relationship Id="rId122" Type="http://schemas.openxmlformats.org/officeDocument/2006/relationships/customXml" Target="../ink/ink352.xml"/><Relationship Id="rId143" Type="http://schemas.openxmlformats.org/officeDocument/2006/relationships/image" Target="../media/image3551.png"/><Relationship Id="rId148" Type="http://schemas.openxmlformats.org/officeDocument/2006/relationships/customXml" Target="../ink/ink365.xml"/><Relationship Id="rId164" Type="http://schemas.openxmlformats.org/officeDocument/2006/relationships/image" Target="../media/image1.png"/><Relationship Id="rId4" Type="http://schemas.openxmlformats.org/officeDocument/2006/relationships/customXml" Target="../ink/ink293.xml"/><Relationship Id="rId9" Type="http://schemas.openxmlformats.org/officeDocument/2006/relationships/image" Target="../media/image2141.png"/><Relationship Id="rId26" Type="http://schemas.openxmlformats.org/officeDocument/2006/relationships/customXml" Target="../ink/ink304.xml"/><Relationship Id="rId47" Type="http://schemas.openxmlformats.org/officeDocument/2006/relationships/image" Target="../media/image2371.png"/><Relationship Id="rId68" Type="http://schemas.openxmlformats.org/officeDocument/2006/relationships/customXml" Target="../ink/ink325.xml"/><Relationship Id="rId89" Type="http://schemas.openxmlformats.org/officeDocument/2006/relationships/image" Target="../media/image3271.png"/><Relationship Id="rId112" Type="http://schemas.openxmlformats.org/officeDocument/2006/relationships/customXml" Target="../ink/ink347.xml"/><Relationship Id="rId133" Type="http://schemas.openxmlformats.org/officeDocument/2006/relationships/image" Target="../media/image3491.png"/><Relationship Id="rId154" Type="http://schemas.openxmlformats.org/officeDocument/2006/relationships/customXml" Target="../ink/ink368.xml"/><Relationship Id="rId16" Type="http://schemas.openxmlformats.org/officeDocument/2006/relationships/customXml" Target="../ink/ink299.xml"/><Relationship Id="rId37" Type="http://schemas.openxmlformats.org/officeDocument/2006/relationships/image" Target="../media/image2321.png"/><Relationship Id="rId58" Type="http://schemas.openxmlformats.org/officeDocument/2006/relationships/customXml" Target="../ink/ink320.xml"/><Relationship Id="rId79" Type="http://schemas.openxmlformats.org/officeDocument/2006/relationships/image" Target="../media/image3221.png"/><Relationship Id="rId102" Type="http://schemas.openxmlformats.org/officeDocument/2006/relationships/customXml" Target="../ink/ink342.xml"/><Relationship Id="rId123" Type="http://schemas.openxmlformats.org/officeDocument/2006/relationships/image" Target="../media/image3441.png"/><Relationship Id="rId144" Type="http://schemas.openxmlformats.org/officeDocument/2006/relationships/customXml" Target="../ink/ink363.xml"/><Relationship Id="rId90" Type="http://schemas.openxmlformats.org/officeDocument/2006/relationships/customXml" Target="../ink/ink336.xml"/><Relationship Id="rId27" Type="http://schemas.openxmlformats.org/officeDocument/2006/relationships/image" Target="../media/image2271.png"/><Relationship Id="rId48" Type="http://schemas.openxmlformats.org/officeDocument/2006/relationships/customXml" Target="../ink/ink315.xml"/><Relationship Id="rId69" Type="http://schemas.openxmlformats.org/officeDocument/2006/relationships/image" Target="../media/image3171.png"/><Relationship Id="rId113" Type="http://schemas.openxmlformats.org/officeDocument/2006/relationships/image" Target="../media/image3391.png"/><Relationship Id="rId134" Type="http://schemas.openxmlformats.org/officeDocument/2006/relationships/customXml" Target="../ink/ink358.xml"/><Relationship Id="rId80" Type="http://schemas.openxmlformats.org/officeDocument/2006/relationships/customXml" Target="../ink/ink331.xml"/><Relationship Id="rId155" Type="http://schemas.openxmlformats.org/officeDocument/2006/relationships/image" Target="../media/image3621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0.xml"/><Relationship Id="rId21" Type="http://schemas.openxmlformats.org/officeDocument/2006/relationships/customXml" Target="../ink/ink381.xml"/><Relationship Id="rId42" Type="http://schemas.openxmlformats.org/officeDocument/2006/relationships/image" Target="../media/image2710.png"/><Relationship Id="rId47" Type="http://schemas.openxmlformats.org/officeDocument/2006/relationships/customXml" Target="../ink/ink395.xml"/><Relationship Id="rId63" Type="http://schemas.openxmlformats.org/officeDocument/2006/relationships/customXml" Target="../ink/ink403.xml"/><Relationship Id="rId68" Type="http://schemas.openxmlformats.org/officeDocument/2006/relationships/image" Target="../media/image2840.png"/><Relationship Id="rId84" Type="http://schemas.openxmlformats.org/officeDocument/2006/relationships/image" Target="../media/image2920.png"/><Relationship Id="rId89" Type="http://schemas.openxmlformats.org/officeDocument/2006/relationships/customXml" Target="../ink/ink416.xml"/><Relationship Id="rId112" Type="http://schemas.openxmlformats.org/officeDocument/2006/relationships/image" Target="../media/image3060.png"/><Relationship Id="rId16" Type="http://schemas.openxmlformats.org/officeDocument/2006/relationships/image" Target="../media/image2590.png"/><Relationship Id="rId107" Type="http://schemas.openxmlformats.org/officeDocument/2006/relationships/customXml" Target="../ink/ink425.xml"/><Relationship Id="rId11" Type="http://schemas.openxmlformats.org/officeDocument/2006/relationships/customXml" Target="../ink/ink376.xml"/><Relationship Id="rId32" Type="http://schemas.openxmlformats.org/officeDocument/2006/relationships/image" Target="../media/image2670.png"/><Relationship Id="rId37" Type="http://schemas.openxmlformats.org/officeDocument/2006/relationships/customXml" Target="../ink/ink389.xml"/><Relationship Id="rId53" Type="http://schemas.openxmlformats.org/officeDocument/2006/relationships/customXml" Target="../ink/ink398.xml"/><Relationship Id="rId58" Type="http://schemas.openxmlformats.org/officeDocument/2006/relationships/image" Target="../media/image2790.png"/><Relationship Id="rId74" Type="http://schemas.openxmlformats.org/officeDocument/2006/relationships/image" Target="../media/image2870.png"/><Relationship Id="rId79" Type="http://schemas.openxmlformats.org/officeDocument/2006/relationships/customXml" Target="../ink/ink411.xml"/><Relationship Id="rId102" Type="http://schemas.openxmlformats.org/officeDocument/2006/relationships/image" Target="../media/image3010.png"/><Relationship Id="rId123" Type="http://schemas.openxmlformats.org/officeDocument/2006/relationships/customXml" Target="../ink/ink433.xml"/><Relationship Id="rId128" Type="http://schemas.openxmlformats.org/officeDocument/2006/relationships/image" Target="../media/image3150.png"/><Relationship Id="rId5" Type="http://schemas.openxmlformats.org/officeDocument/2006/relationships/customXml" Target="../ink/ink373.xml"/><Relationship Id="rId90" Type="http://schemas.openxmlformats.org/officeDocument/2006/relationships/image" Target="../media/image2950.png"/><Relationship Id="rId95" Type="http://schemas.openxmlformats.org/officeDocument/2006/relationships/customXml" Target="../ink/ink419.xml"/><Relationship Id="rId22" Type="http://schemas.openxmlformats.org/officeDocument/2006/relationships/image" Target="../media/image2620.png"/><Relationship Id="rId27" Type="http://schemas.openxmlformats.org/officeDocument/2006/relationships/customXml" Target="../ink/ink384.xml"/><Relationship Id="rId43" Type="http://schemas.openxmlformats.org/officeDocument/2006/relationships/customXml" Target="../ink/ink393.xml"/><Relationship Id="rId48" Type="http://schemas.openxmlformats.org/officeDocument/2006/relationships/image" Target="../media/image2740.png"/><Relationship Id="rId64" Type="http://schemas.openxmlformats.org/officeDocument/2006/relationships/image" Target="../media/image2820.png"/><Relationship Id="rId69" Type="http://schemas.openxmlformats.org/officeDocument/2006/relationships/customXml" Target="../ink/ink406.xml"/><Relationship Id="rId113" Type="http://schemas.openxmlformats.org/officeDocument/2006/relationships/customXml" Target="../ink/ink428.xml"/><Relationship Id="rId118" Type="http://schemas.openxmlformats.org/officeDocument/2006/relationships/image" Target="../media/image3090.png"/><Relationship Id="rId80" Type="http://schemas.openxmlformats.org/officeDocument/2006/relationships/image" Target="../media/image2900.png"/><Relationship Id="rId85" Type="http://schemas.openxmlformats.org/officeDocument/2006/relationships/customXml" Target="../ink/ink414.xml"/><Relationship Id="rId12" Type="http://schemas.openxmlformats.org/officeDocument/2006/relationships/image" Target="../media/image2570.png"/><Relationship Id="rId17" Type="http://schemas.openxmlformats.org/officeDocument/2006/relationships/customXml" Target="../ink/ink379.xml"/><Relationship Id="rId33" Type="http://schemas.openxmlformats.org/officeDocument/2006/relationships/customXml" Target="../ink/ink387.xml"/><Relationship Id="rId38" Type="http://schemas.openxmlformats.org/officeDocument/2006/relationships/image" Target="../media/image2700.png"/><Relationship Id="rId59" Type="http://schemas.openxmlformats.org/officeDocument/2006/relationships/customXml" Target="../ink/ink401.xml"/><Relationship Id="rId103" Type="http://schemas.openxmlformats.org/officeDocument/2006/relationships/customXml" Target="../ink/ink423.xml"/><Relationship Id="rId108" Type="http://schemas.openxmlformats.org/officeDocument/2006/relationships/image" Target="../media/image3040.png"/><Relationship Id="rId124" Type="http://schemas.openxmlformats.org/officeDocument/2006/relationships/image" Target="../media/image3130.png"/><Relationship Id="rId129" Type="http://schemas.openxmlformats.org/officeDocument/2006/relationships/customXml" Target="../ink/ink436.xml"/><Relationship Id="rId54" Type="http://schemas.openxmlformats.org/officeDocument/2006/relationships/image" Target="../media/image2770.png"/><Relationship Id="rId70" Type="http://schemas.openxmlformats.org/officeDocument/2006/relationships/image" Target="../media/image2850.png"/><Relationship Id="rId75" Type="http://schemas.openxmlformats.org/officeDocument/2006/relationships/customXml" Target="../ink/ink409.xml"/><Relationship Id="rId91" Type="http://schemas.openxmlformats.org/officeDocument/2006/relationships/customXml" Target="../ink/ink417.xml"/><Relationship Id="rId96" Type="http://schemas.openxmlformats.org/officeDocument/2006/relationships/image" Target="../media/image2980.png"/><Relationship Id="rId1" Type="http://schemas.openxmlformats.org/officeDocument/2006/relationships/tags" Target="../tags/tag4.xml"/><Relationship Id="rId6" Type="http://schemas.openxmlformats.org/officeDocument/2006/relationships/image" Target="../media/image2540.png"/><Relationship Id="rId23" Type="http://schemas.openxmlformats.org/officeDocument/2006/relationships/customXml" Target="../ink/ink382.xml"/><Relationship Id="rId28" Type="http://schemas.openxmlformats.org/officeDocument/2006/relationships/image" Target="../media/image2650.png"/><Relationship Id="rId49" Type="http://schemas.openxmlformats.org/officeDocument/2006/relationships/customXml" Target="../ink/ink396.xml"/><Relationship Id="rId114" Type="http://schemas.openxmlformats.org/officeDocument/2006/relationships/image" Target="../media/image3070.png"/><Relationship Id="rId119" Type="http://schemas.openxmlformats.org/officeDocument/2006/relationships/customXml" Target="../ink/ink431.xml"/><Relationship Id="rId44" Type="http://schemas.openxmlformats.org/officeDocument/2006/relationships/image" Target="../media/image2720.png"/><Relationship Id="rId60" Type="http://schemas.openxmlformats.org/officeDocument/2006/relationships/image" Target="../media/image2800.png"/><Relationship Id="rId65" Type="http://schemas.openxmlformats.org/officeDocument/2006/relationships/customXml" Target="../ink/ink404.xml"/><Relationship Id="rId81" Type="http://schemas.openxmlformats.org/officeDocument/2006/relationships/customXml" Target="../ink/ink412.xml"/><Relationship Id="rId86" Type="http://schemas.openxmlformats.org/officeDocument/2006/relationships/image" Target="../media/image2930.png"/><Relationship Id="rId130" Type="http://schemas.openxmlformats.org/officeDocument/2006/relationships/image" Target="../media/image3160.png"/><Relationship Id="rId13" Type="http://schemas.openxmlformats.org/officeDocument/2006/relationships/customXml" Target="../ink/ink377.xml"/><Relationship Id="rId18" Type="http://schemas.openxmlformats.org/officeDocument/2006/relationships/image" Target="../media/image2600.png"/><Relationship Id="rId39" Type="http://schemas.openxmlformats.org/officeDocument/2006/relationships/customXml" Target="../ink/ink390.xml"/><Relationship Id="rId109" Type="http://schemas.openxmlformats.org/officeDocument/2006/relationships/customXml" Target="../ink/ink426.xml"/><Relationship Id="rId34" Type="http://schemas.openxmlformats.org/officeDocument/2006/relationships/image" Target="../media/image2680.png"/><Relationship Id="rId50" Type="http://schemas.openxmlformats.org/officeDocument/2006/relationships/image" Target="../media/image2750.png"/><Relationship Id="rId55" Type="http://schemas.openxmlformats.org/officeDocument/2006/relationships/customXml" Target="../ink/ink399.xml"/><Relationship Id="rId76" Type="http://schemas.openxmlformats.org/officeDocument/2006/relationships/image" Target="../media/image2880.png"/><Relationship Id="rId97" Type="http://schemas.openxmlformats.org/officeDocument/2006/relationships/customXml" Target="../ink/ink420.xml"/><Relationship Id="rId104" Type="http://schemas.openxmlformats.org/officeDocument/2006/relationships/image" Target="../media/image3020.png"/><Relationship Id="rId120" Type="http://schemas.openxmlformats.org/officeDocument/2006/relationships/image" Target="../media/image3110.png"/><Relationship Id="rId125" Type="http://schemas.openxmlformats.org/officeDocument/2006/relationships/customXml" Target="../ink/ink434.xml"/><Relationship Id="rId7" Type="http://schemas.openxmlformats.org/officeDocument/2006/relationships/customXml" Target="../ink/ink374.xml"/><Relationship Id="rId71" Type="http://schemas.openxmlformats.org/officeDocument/2006/relationships/customXml" Target="../ink/ink407.xml"/><Relationship Id="rId92" Type="http://schemas.openxmlformats.org/officeDocument/2006/relationships/image" Target="../media/image2960.png"/><Relationship Id="rId2" Type="http://schemas.microsoft.com/office/2007/relationships/media" Target="../media/media8.m4a"/><Relationship Id="rId29" Type="http://schemas.openxmlformats.org/officeDocument/2006/relationships/customXml" Target="../ink/ink385.xml"/><Relationship Id="rId24" Type="http://schemas.openxmlformats.org/officeDocument/2006/relationships/image" Target="../media/image2630.png"/><Relationship Id="rId40" Type="http://schemas.openxmlformats.org/officeDocument/2006/relationships/customXml" Target="../ink/ink391.xml"/><Relationship Id="rId45" Type="http://schemas.openxmlformats.org/officeDocument/2006/relationships/customXml" Target="../ink/ink394.xml"/><Relationship Id="rId66" Type="http://schemas.openxmlformats.org/officeDocument/2006/relationships/image" Target="../media/image2830.png"/><Relationship Id="rId87" Type="http://schemas.openxmlformats.org/officeDocument/2006/relationships/customXml" Target="../ink/ink415.xml"/><Relationship Id="rId110" Type="http://schemas.openxmlformats.org/officeDocument/2006/relationships/image" Target="../media/image3050.png"/><Relationship Id="rId115" Type="http://schemas.openxmlformats.org/officeDocument/2006/relationships/customXml" Target="../ink/ink429.xml"/><Relationship Id="rId131" Type="http://schemas.openxmlformats.org/officeDocument/2006/relationships/image" Target="../media/image1.png"/><Relationship Id="rId61" Type="http://schemas.openxmlformats.org/officeDocument/2006/relationships/customXml" Target="../ink/ink402.xml"/><Relationship Id="rId82" Type="http://schemas.openxmlformats.org/officeDocument/2006/relationships/image" Target="../media/image2910.png"/><Relationship Id="rId19" Type="http://schemas.openxmlformats.org/officeDocument/2006/relationships/customXml" Target="../ink/ink380.xml"/><Relationship Id="rId14" Type="http://schemas.openxmlformats.org/officeDocument/2006/relationships/image" Target="../media/image2580.png"/><Relationship Id="rId30" Type="http://schemas.openxmlformats.org/officeDocument/2006/relationships/image" Target="../media/image2660.png"/><Relationship Id="rId35" Type="http://schemas.openxmlformats.org/officeDocument/2006/relationships/customXml" Target="../ink/ink388.xml"/><Relationship Id="rId56" Type="http://schemas.openxmlformats.org/officeDocument/2006/relationships/image" Target="../media/image2780.png"/><Relationship Id="rId77" Type="http://schemas.openxmlformats.org/officeDocument/2006/relationships/customXml" Target="../ink/ink410.xml"/><Relationship Id="rId100" Type="http://schemas.openxmlformats.org/officeDocument/2006/relationships/image" Target="../media/image3000.png"/><Relationship Id="rId105" Type="http://schemas.openxmlformats.org/officeDocument/2006/relationships/customXml" Target="../ink/ink424.xml"/><Relationship Id="rId126" Type="http://schemas.openxmlformats.org/officeDocument/2006/relationships/image" Target="../media/image3140.png"/><Relationship Id="rId8" Type="http://schemas.openxmlformats.org/officeDocument/2006/relationships/image" Target="../media/image2550.png"/><Relationship Id="rId51" Type="http://schemas.openxmlformats.org/officeDocument/2006/relationships/customXml" Target="../ink/ink397.xml"/><Relationship Id="rId72" Type="http://schemas.openxmlformats.org/officeDocument/2006/relationships/image" Target="../media/image2860.png"/><Relationship Id="rId93" Type="http://schemas.openxmlformats.org/officeDocument/2006/relationships/customXml" Target="../ink/ink418.xml"/><Relationship Id="rId98" Type="http://schemas.openxmlformats.org/officeDocument/2006/relationships/image" Target="../media/image2990.png"/><Relationship Id="rId121" Type="http://schemas.openxmlformats.org/officeDocument/2006/relationships/customXml" Target="../ink/ink432.xml"/><Relationship Id="rId3" Type="http://schemas.openxmlformats.org/officeDocument/2006/relationships/audio" Target="../media/media8.m4a"/><Relationship Id="rId25" Type="http://schemas.openxmlformats.org/officeDocument/2006/relationships/customXml" Target="../ink/ink383.xml"/><Relationship Id="rId46" Type="http://schemas.openxmlformats.org/officeDocument/2006/relationships/image" Target="../media/image2730.png"/><Relationship Id="rId67" Type="http://schemas.openxmlformats.org/officeDocument/2006/relationships/customXml" Target="../ink/ink405.xml"/><Relationship Id="rId116" Type="http://schemas.openxmlformats.org/officeDocument/2006/relationships/image" Target="../media/image3080.png"/><Relationship Id="rId20" Type="http://schemas.openxmlformats.org/officeDocument/2006/relationships/image" Target="../media/image2610.png"/><Relationship Id="rId41" Type="http://schemas.openxmlformats.org/officeDocument/2006/relationships/customXml" Target="../ink/ink392.xml"/><Relationship Id="rId62" Type="http://schemas.openxmlformats.org/officeDocument/2006/relationships/image" Target="../media/image2810.png"/><Relationship Id="rId83" Type="http://schemas.openxmlformats.org/officeDocument/2006/relationships/customXml" Target="../ink/ink413.xml"/><Relationship Id="rId88" Type="http://schemas.openxmlformats.org/officeDocument/2006/relationships/image" Target="../media/image2940.png"/><Relationship Id="rId111" Type="http://schemas.openxmlformats.org/officeDocument/2006/relationships/customXml" Target="../ink/ink427.xml"/><Relationship Id="rId15" Type="http://schemas.openxmlformats.org/officeDocument/2006/relationships/customXml" Target="../ink/ink378.xml"/><Relationship Id="rId36" Type="http://schemas.openxmlformats.org/officeDocument/2006/relationships/image" Target="../media/image2690.png"/><Relationship Id="rId57" Type="http://schemas.openxmlformats.org/officeDocument/2006/relationships/customXml" Target="../ink/ink400.xml"/><Relationship Id="rId106" Type="http://schemas.openxmlformats.org/officeDocument/2006/relationships/image" Target="../media/image3030.png"/><Relationship Id="rId127" Type="http://schemas.openxmlformats.org/officeDocument/2006/relationships/customXml" Target="../ink/ink435.xml"/><Relationship Id="rId10" Type="http://schemas.openxmlformats.org/officeDocument/2006/relationships/image" Target="../media/image2560.png"/><Relationship Id="rId31" Type="http://schemas.openxmlformats.org/officeDocument/2006/relationships/customXml" Target="../ink/ink386.xml"/><Relationship Id="rId52" Type="http://schemas.openxmlformats.org/officeDocument/2006/relationships/image" Target="../media/image2760.png"/><Relationship Id="rId73" Type="http://schemas.openxmlformats.org/officeDocument/2006/relationships/customXml" Target="../ink/ink408.xml"/><Relationship Id="rId78" Type="http://schemas.openxmlformats.org/officeDocument/2006/relationships/image" Target="../media/image2890.png"/><Relationship Id="rId94" Type="http://schemas.openxmlformats.org/officeDocument/2006/relationships/image" Target="../media/image2970.png"/><Relationship Id="rId99" Type="http://schemas.openxmlformats.org/officeDocument/2006/relationships/customXml" Target="../ink/ink421.xml"/><Relationship Id="rId101" Type="http://schemas.openxmlformats.org/officeDocument/2006/relationships/customXml" Target="../ink/ink422.xml"/><Relationship Id="rId122" Type="http://schemas.openxmlformats.org/officeDocument/2006/relationships/image" Target="../media/image312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75.xml"/><Relationship Id="rId26" Type="http://schemas.openxmlformats.org/officeDocument/2006/relationships/image" Target="../media/image2640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40.png"/><Relationship Id="rId21" Type="http://schemas.openxmlformats.org/officeDocument/2006/relationships/customXml" Target="../ink/ink445.xml"/><Relationship Id="rId42" Type="http://schemas.openxmlformats.org/officeDocument/2006/relationships/image" Target="../media/image2730.png"/><Relationship Id="rId47" Type="http://schemas.openxmlformats.org/officeDocument/2006/relationships/image" Target="../media/image3170.png"/><Relationship Id="rId63" Type="http://schemas.openxmlformats.org/officeDocument/2006/relationships/image" Target="../media/image3250.png"/><Relationship Id="rId68" Type="http://schemas.openxmlformats.org/officeDocument/2006/relationships/customXml" Target="../ink/ink471.xml"/><Relationship Id="rId16" Type="http://schemas.openxmlformats.org/officeDocument/2006/relationships/image" Target="../media/image2590.png"/><Relationship Id="rId11" Type="http://schemas.openxmlformats.org/officeDocument/2006/relationships/customXml" Target="../ink/ink440.xml"/><Relationship Id="rId32" Type="http://schemas.openxmlformats.org/officeDocument/2006/relationships/image" Target="../media/image2670.png"/><Relationship Id="rId37" Type="http://schemas.openxmlformats.org/officeDocument/2006/relationships/customXml" Target="../ink/ink453.xml"/><Relationship Id="rId53" Type="http://schemas.openxmlformats.org/officeDocument/2006/relationships/image" Target="../media/image3200.png"/><Relationship Id="rId58" Type="http://schemas.openxmlformats.org/officeDocument/2006/relationships/customXml" Target="../ink/ink466.xml"/><Relationship Id="rId74" Type="http://schemas.openxmlformats.org/officeDocument/2006/relationships/customXml" Target="../ink/ink474.xml"/><Relationship Id="rId79" Type="http://schemas.openxmlformats.org/officeDocument/2006/relationships/image" Target="../media/image3330.png"/><Relationship Id="rId5" Type="http://schemas.openxmlformats.org/officeDocument/2006/relationships/customXml" Target="../ink/ink437.xml"/><Relationship Id="rId61" Type="http://schemas.openxmlformats.org/officeDocument/2006/relationships/image" Target="../media/image3240.png"/><Relationship Id="rId82" Type="http://schemas.openxmlformats.org/officeDocument/2006/relationships/image" Target="../media/image1.png"/><Relationship Id="rId19" Type="http://schemas.openxmlformats.org/officeDocument/2006/relationships/customXml" Target="../ink/ink444.xml"/><Relationship Id="rId14" Type="http://schemas.openxmlformats.org/officeDocument/2006/relationships/image" Target="../media/image2580.png"/><Relationship Id="rId22" Type="http://schemas.openxmlformats.org/officeDocument/2006/relationships/image" Target="../media/image2620.png"/><Relationship Id="rId27" Type="http://schemas.openxmlformats.org/officeDocument/2006/relationships/customXml" Target="../ink/ink448.xml"/><Relationship Id="rId30" Type="http://schemas.openxmlformats.org/officeDocument/2006/relationships/image" Target="../media/image2660.png"/><Relationship Id="rId35" Type="http://schemas.openxmlformats.org/officeDocument/2006/relationships/customXml" Target="../ink/ink452.xml"/><Relationship Id="rId43" Type="http://schemas.openxmlformats.org/officeDocument/2006/relationships/customXml" Target="../ink/ink457.xml"/><Relationship Id="rId48" Type="http://schemas.openxmlformats.org/officeDocument/2006/relationships/customXml" Target="../ink/ink461.xml"/><Relationship Id="rId56" Type="http://schemas.openxmlformats.org/officeDocument/2006/relationships/customXml" Target="../ink/ink465.xml"/><Relationship Id="rId64" Type="http://schemas.openxmlformats.org/officeDocument/2006/relationships/customXml" Target="../ink/ink469.xml"/><Relationship Id="rId69" Type="http://schemas.openxmlformats.org/officeDocument/2006/relationships/image" Target="../media/image3280.png"/><Relationship Id="rId77" Type="http://schemas.openxmlformats.org/officeDocument/2006/relationships/image" Target="../media/image3320.png"/><Relationship Id="rId8" Type="http://schemas.openxmlformats.org/officeDocument/2006/relationships/image" Target="../media/image2550.png"/><Relationship Id="rId51" Type="http://schemas.openxmlformats.org/officeDocument/2006/relationships/image" Target="../media/image3190.png"/><Relationship Id="rId72" Type="http://schemas.openxmlformats.org/officeDocument/2006/relationships/customXml" Target="../ink/ink473.xml"/><Relationship Id="rId80" Type="http://schemas.openxmlformats.org/officeDocument/2006/relationships/customXml" Target="../ink/ink477.xml"/><Relationship Id="rId3" Type="http://schemas.openxmlformats.org/officeDocument/2006/relationships/audio" Target="../media/media9.m4a"/><Relationship Id="rId12" Type="http://schemas.openxmlformats.org/officeDocument/2006/relationships/image" Target="../media/image2570.png"/><Relationship Id="rId17" Type="http://schemas.openxmlformats.org/officeDocument/2006/relationships/customXml" Target="../ink/ink443.xml"/><Relationship Id="rId25" Type="http://schemas.openxmlformats.org/officeDocument/2006/relationships/customXml" Target="../ink/ink447.xml"/><Relationship Id="rId33" Type="http://schemas.openxmlformats.org/officeDocument/2006/relationships/customXml" Target="../ink/ink451.xml"/><Relationship Id="rId38" Type="http://schemas.openxmlformats.org/officeDocument/2006/relationships/image" Target="../media/image2700.png"/><Relationship Id="rId46" Type="http://schemas.openxmlformats.org/officeDocument/2006/relationships/customXml" Target="../ink/ink460.xml"/><Relationship Id="rId59" Type="http://schemas.openxmlformats.org/officeDocument/2006/relationships/image" Target="../media/image3230.png"/><Relationship Id="rId67" Type="http://schemas.openxmlformats.org/officeDocument/2006/relationships/image" Target="../media/image3270.png"/><Relationship Id="rId20" Type="http://schemas.openxmlformats.org/officeDocument/2006/relationships/image" Target="../media/image2610.png"/><Relationship Id="rId41" Type="http://schemas.openxmlformats.org/officeDocument/2006/relationships/customXml" Target="../ink/ink456.xml"/><Relationship Id="rId54" Type="http://schemas.openxmlformats.org/officeDocument/2006/relationships/customXml" Target="../ink/ink464.xml"/><Relationship Id="rId62" Type="http://schemas.openxmlformats.org/officeDocument/2006/relationships/customXml" Target="../ink/ink468.xml"/><Relationship Id="rId70" Type="http://schemas.openxmlformats.org/officeDocument/2006/relationships/customXml" Target="../ink/ink472.xml"/><Relationship Id="rId75" Type="http://schemas.openxmlformats.org/officeDocument/2006/relationships/image" Target="../media/image3310.png"/><Relationship Id="rId1" Type="http://schemas.openxmlformats.org/officeDocument/2006/relationships/tags" Target="../tags/tag5.xml"/><Relationship Id="rId6" Type="http://schemas.openxmlformats.org/officeDocument/2006/relationships/image" Target="../media/image2540.png"/><Relationship Id="rId15" Type="http://schemas.openxmlformats.org/officeDocument/2006/relationships/customXml" Target="../ink/ink442.xml"/><Relationship Id="rId23" Type="http://schemas.openxmlformats.org/officeDocument/2006/relationships/customXml" Target="../ink/ink446.xml"/><Relationship Id="rId28" Type="http://schemas.openxmlformats.org/officeDocument/2006/relationships/image" Target="../media/image2650.png"/><Relationship Id="rId36" Type="http://schemas.openxmlformats.org/officeDocument/2006/relationships/image" Target="../media/image2690.png"/><Relationship Id="rId49" Type="http://schemas.openxmlformats.org/officeDocument/2006/relationships/image" Target="../media/image3180.png"/><Relationship Id="rId57" Type="http://schemas.openxmlformats.org/officeDocument/2006/relationships/image" Target="../media/image3220.png"/><Relationship Id="rId10" Type="http://schemas.openxmlformats.org/officeDocument/2006/relationships/image" Target="../media/image2560.png"/><Relationship Id="rId31" Type="http://schemas.openxmlformats.org/officeDocument/2006/relationships/customXml" Target="../ink/ink450.xml"/><Relationship Id="rId44" Type="http://schemas.openxmlformats.org/officeDocument/2006/relationships/customXml" Target="../ink/ink458.xml"/><Relationship Id="rId52" Type="http://schemas.openxmlformats.org/officeDocument/2006/relationships/customXml" Target="../ink/ink463.xml"/><Relationship Id="rId60" Type="http://schemas.openxmlformats.org/officeDocument/2006/relationships/customXml" Target="../ink/ink467.xml"/><Relationship Id="rId65" Type="http://schemas.openxmlformats.org/officeDocument/2006/relationships/image" Target="../media/image3260.png"/><Relationship Id="rId73" Type="http://schemas.openxmlformats.org/officeDocument/2006/relationships/image" Target="../media/image3300.png"/><Relationship Id="rId78" Type="http://schemas.openxmlformats.org/officeDocument/2006/relationships/customXml" Target="../ink/ink476.xml"/><Relationship Id="rId81" Type="http://schemas.openxmlformats.org/officeDocument/2006/relationships/image" Target="../media/image334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439.xml"/><Relationship Id="rId13" Type="http://schemas.openxmlformats.org/officeDocument/2006/relationships/customXml" Target="../ink/ink441.xml"/><Relationship Id="rId18" Type="http://schemas.openxmlformats.org/officeDocument/2006/relationships/image" Target="../media/image2600.png"/><Relationship Id="rId39" Type="http://schemas.openxmlformats.org/officeDocument/2006/relationships/customXml" Target="../ink/ink454.xml"/><Relationship Id="rId34" Type="http://schemas.openxmlformats.org/officeDocument/2006/relationships/image" Target="../media/image2680.png"/><Relationship Id="rId50" Type="http://schemas.openxmlformats.org/officeDocument/2006/relationships/customXml" Target="../ink/ink462.xml"/><Relationship Id="rId55" Type="http://schemas.openxmlformats.org/officeDocument/2006/relationships/image" Target="../media/image3210.png"/><Relationship Id="rId76" Type="http://schemas.openxmlformats.org/officeDocument/2006/relationships/customXml" Target="../ink/ink475.xml"/><Relationship Id="rId7" Type="http://schemas.openxmlformats.org/officeDocument/2006/relationships/customXml" Target="../ink/ink438.xml"/><Relationship Id="rId71" Type="http://schemas.openxmlformats.org/officeDocument/2006/relationships/image" Target="../media/image3290.png"/><Relationship Id="rId2" Type="http://schemas.microsoft.com/office/2007/relationships/media" Target="../media/media9.m4a"/><Relationship Id="rId29" Type="http://schemas.openxmlformats.org/officeDocument/2006/relationships/customXml" Target="../ink/ink449.xml"/><Relationship Id="rId24" Type="http://schemas.openxmlformats.org/officeDocument/2006/relationships/image" Target="../media/image2630.png"/><Relationship Id="rId40" Type="http://schemas.openxmlformats.org/officeDocument/2006/relationships/customXml" Target="../ink/ink455.xml"/><Relationship Id="rId45" Type="http://schemas.openxmlformats.org/officeDocument/2006/relationships/customXml" Target="../ink/ink459.xml"/><Relationship Id="rId66" Type="http://schemas.openxmlformats.org/officeDocument/2006/relationships/customXml" Target="../ink/ink4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685800" y="2133600"/>
            <a:ext cx="7579319" cy="294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1"/>
                </a:solidFill>
              </a:rPr>
              <a:t>4D. How do we power those batteries?</a:t>
            </a:r>
          </a:p>
          <a:p>
            <a:pPr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3200" b="1" dirty="0">
                <a:solidFill>
                  <a:schemeClr val="bg1"/>
                </a:solidFill>
              </a:rPr>
              <a:t>Mostly using low ‘entropy’ (order)</a:t>
            </a:r>
          </a:p>
          <a:p>
            <a:pPr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3200" b="1" dirty="0" err="1">
                <a:solidFill>
                  <a:schemeClr val="bg1"/>
                </a:solidFill>
              </a:rPr>
              <a:t>i.e</a:t>
            </a:r>
            <a:r>
              <a:rPr lang="en-US" sz="3200" b="1" dirty="0">
                <a:solidFill>
                  <a:schemeClr val="bg1"/>
                </a:solidFill>
              </a:rPr>
              <a:t>, Nonequilibrium noise  S &lt; NkTln2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C9E309-D161-2F4F-5CCB-888E9D4A3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1"/>
    </mc:Choice>
    <mc:Fallback xmlns="">
      <p:transition spd="slow" advTm="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848" y="162801"/>
            <a:ext cx="58801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 spin based Maxwell’s demon</a:t>
            </a:r>
          </a:p>
          <a:p>
            <a:pPr marL="0" indent="0" eaLnBrk="1" hangingPunct="1">
              <a:buNone/>
            </a:pPr>
            <a:r>
              <a:rPr lang="en-US" sz="2000" dirty="0">
                <a:latin typeface="Comic Sans MS" charset="0"/>
                <a:sym typeface="Wingdings" charset="0"/>
              </a:rPr>
              <a:t>(S. Datta)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14:cNvPr>
              <p14:cNvContentPartPr/>
              <p14:nvPr/>
            </p14:nvContentPartPr>
            <p14:xfrm>
              <a:off x="2852389" y="1744680"/>
              <a:ext cx="63000" cy="141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3389" y="1736040"/>
                <a:ext cx="80640" cy="143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C6A3271-9DC0-F35B-EB18-0CED66094103}"/>
              </a:ext>
            </a:extLst>
          </p:cNvPr>
          <p:cNvGrpSpPr/>
          <p:nvPr/>
        </p:nvGrpSpPr>
        <p:grpSpPr>
          <a:xfrm>
            <a:off x="1919269" y="1752600"/>
            <a:ext cx="4661640" cy="2302560"/>
            <a:chOff x="1292834" y="2051603"/>
            <a:chExt cx="4661640" cy="23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14:cNvPr>
                <p14:cNvContentPartPr/>
                <p14:nvPr/>
              </p14:nvContentPartPr>
              <p14:xfrm>
                <a:off x="2229554" y="2077883"/>
                <a:ext cx="2792160" cy="1479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20554" y="2069243"/>
                  <a:ext cx="2809800" cy="14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14:cNvPr>
                <p14:cNvContentPartPr/>
                <p14:nvPr/>
              </p14:nvContentPartPr>
              <p14:xfrm>
                <a:off x="1622234" y="2111723"/>
                <a:ext cx="673920" cy="1357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13594" y="2103083"/>
                  <a:ext cx="691560" cy="13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14:cNvPr>
                <p14:cNvContentPartPr/>
                <p14:nvPr/>
              </p14:nvContentPartPr>
              <p14:xfrm>
                <a:off x="1957394" y="3688163"/>
                <a:ext cx="158400" cy="276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48754" y="3679523"/>
                  <a:ext cx="1760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14:cNvPr>
                <p14:cNvContentPartPr/>
                <p14:nvPr/>
              </p14:nvContentPartPr>
              <p14:xfrm>
                <a:off x="4832714" y="2051603"/>
                <a:ext cx="831240" cy="1497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24074" y="2042603"/>
                  <a:ext cx="848880" cy="15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14:cNvPr>
                <p14:cNvContentPartPr/>
                <p14:nvPr/>
              </p14:nvContentPartPr>
              <p14:xfrm>
                <a:off x="5137634" y="3623363"/>
                <a:ext cx="243000" cy="276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28994" y="3614723"/>
                  <a:ext cx="2606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14:cNvPr>
                <p14:cNvContentPartPr/>
                <p14:nvPr/>
              </p14:nvContentPartPr>
              <p14:xfrm>
                <a:off x="1292834" y="2936843"/>
                <a:ext cx="4661640" cy="141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84194" y="2928203"/>
                  <a:ext cx="4679280" cy="143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1BF5A5-975F-4EF3-7886-667202395BDA}"/>
                  </a:ext>
                </a:extLst>
              </p14:cNvPr>
              <p14:cNvContentPartPr/>
              <p14:nvPr/>
            </p14:nvContentPartPr>
            <p14:xfrm>
              <a:off x="3001789" y="1570080"/>
              <a:ext cx="3405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1BF5A5-975F-4EF3-7886-667202395BD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92789" y="1561440"/>
                <a:ext cx="358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467494-4AFE-7C2E-4FDE-3D59E3197186}"/>
                  </a:ext>
                </a:extLst>
              </p14:cNvPr>
              <p14:cNvContentPartPr/>
              <p14:nvPr/>
            </p14:nvContentPartPr>
            <p14:xfrm>
              <a:off x="3283669" y="1498800"/>
              <a:ext cx="120240" cy="120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467494-4AFE-7C2E-4FDE-3D59E319718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75029" y="1489800"/>
                <a:ext cx="1378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C47FB4E-C906-10D1-787F-8BB732E2F446}"/>
                  </a:ext>
                </a:extLst>
              </p14:cNvPr>
              <p14:cNvContentPartPr/>
              <p14:nvPr/>
            </p14:nvContentPartPr>
            <p14:xfrm>
              <a:off x="3601549" y="1543800"/>
              <a:ext cx="37404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C47FB4E-C906-10D1-787F-8BB732E2F44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2549" y="1535160"/>
                <a:ext cx="391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8152869-87D8-FAB4-C832-004A5C832027}"/>
                  </a:ext>
                </a:extLst>
              </p14:cNvPr>
              <p14:cNvContentPartPr/>
              <p14:nvPr/>
            </p14:nvContentPartPr>
            <p14:xfrm>
              <a:off x="3908269" y="1485480"/>
              <a:ext cx="106560" cy="140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8152869-87D8-FAB4-C832-004A5C83202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99629" y="1476840"/>
                <a:ext cx="124200" cy="15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50D0AC2-D6F1-E127-8FAA-DEE172A2C462}"/>
              </a:ext>
            </a:extLst>
          </p:cNvPr>
          <p:cNvGrpSpPr/>
          <p:nvPr/>
        </p:nvGrpSpPr>
        <p:grpSpPr>
          <a:xfrm>
            <a:off x="4209949" y="1457400"/>
            <a:ext cx="368280" cy="121680"/>
            <a:chOff x="4063383" y="1982520"/>
            <a:chExt cx="36828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F61308-3B96-6882-EF17-8FEF44D09E7F}"/>
                    </a:ext>
                  </a:extLst>
                </p14:cNvPr>
                <p14:cNvContentPartPr/>
                <p14:nvPr/>
              </p14:nvContentPartPr>
              <p14:xfrm>
                <a:off x="4063383" y="2036880"/>
                <a:ext cx="29952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F61308-3B96-6882-EF17-8FEF44D09E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54743" y="2028240"/>
                  <a:ext cx="31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F3CF53-4083-5A52-65AF-0C5046833075}"/>
                    </a:ext>
                  </a:extLst>
                </p14:cNvPr>
                <p14:cNvContentPartPr/>
                <p14:nvPr/>
              </p14:nvContentPartPr>
              <p14:xfrm>
                <a:off x="4316823" y="1982520"/>
                <a:ext cx="114840" cy="121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F3CF53-4083-5A52-65AF-0C504683307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08183" y="1973520"/>
                  <a:ext cx="13248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2A3727-276C-8384-C485-5D5C00C50013}"/>
                  </a:ext>
                </a:extLst>
              </p14:cNvPr>
              <p14:cNvContentPartPr/>
              <p14:nvPr/>
            </p14:nvContentPartPr>
            <p14:xfrm>
              <a:off x="4829869" y="1471080"/>
              <a:ext cx="339840" cy="6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2A3727-276C-8384-C485-5D5C00C5001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21229" y="1462440"/>
                <a:ext cx="3574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C39FD7F-84C3-450C-1E4E-979A2417419E}"/>
                  </a:ext>
                </a:extLst>
              </p14:cNvPr>
              <p14:cNvContentPartPr/>
              <p14:nvPr/>
            </p14:nvContentPartPr>
            <p14:xfrm>
              <a:off x="5137309" y="1383240"/>
              <a:ext cx="109080" cy="224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C39FD7F-84C3-450C-1E4E-979A2417419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28309" y="1374240"/>
                <a:ext cx="126720" cy="24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FB29779-5376-E1CB-ADC2-C558A72FA357}"/>
              </a:ext>
            </a:extLst>
          </p:cNvPr>
          <p:cNvGrpSpPr/>
          <p:nvPr/>
        </p:nvGrpSpPr>
        <p:grpSpPr>
          <a:xfrm>
            <a:off x="2386189" y="239844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63D608-ED1B-3050-CC64-900266C46E96}"/>
              </a:ext>
            </a:extLst>
          </p:cNvPr>
          <p:cNvGrpSpPr/>
          <p:nvPr/>
        </p:nvGrpSpPr>
        <p:grpSpPr>
          <a:xfrm>
            <a:off x="2402569" y="241428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14:cNvPr>
              <p14:cNvContentPartPr/>
              <p14:nvPr/>
            </p14:nvContentPartPr>
            <p14:xfrm>
              <a:off x="5706644" y="2295305"/>
              <a:ext cx="492840" cy="237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97644" y="2286305"/>
                <a:ext cx="510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92B877D-F2CF-1785-F69F-EACBEDA443E5}"/>
                  </a:ext>
                </a:extLst>
              </p14:cNvPr>
              <p14:cNvContentPartPr/>
              <p14:nvPr/>
            </p14:nvContentPartPr>
            <p14:xfrm rot="10800000">
              <a:off x="4113289" y="2227080"/>
              <a:ext cx="492840" cy="237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92B877D-F2CF-1785-F69F-EACBEDA443E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 rot="10800000">
                <a:off x="4104289" y="2218080"/>
                <a:ext cx="510480" cy="25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2697B-5E7C-9ADA-37B1-B16AA58F4CFE}"/>
              </a:ext>
            </a:extLst>
          </p:cNvPr>
          <p:cNvGrpSpPr/>
          <p:nvPr/>
        </p:nvGrpSpPr>
        <p:grpSpPr>
          <a:xfrm rot="10800000">
            <a:off x="4168549" y="1437886"/>
            <a:ext cx="368280" cy="121680"/>
            <a:chOff x="4063383" y="1982520"/>
            <a:chExt cx="36828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0E39EE8-8409-C49C-19D6-A4F91C86D38F}"/>
                    </a:ext>
                  </a:extLst>
                </p14:cNvPr>
                <p14:cNvContentPartPr/>
                <p14:nvPr/>
              </p14:nvContentPartPr>
              <p14:xfrm>
                <a:off x="4063383" y="2036880"/>
                <a:ext cx="2995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0E39EE8-8409-C49C-19D6-A4F91C86D38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54743" y="2028240"/>
                  <a:ext cx="31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3167429-AB7C-D3FD-0E96-69A387210DDF}"/>
                    </a:ext>
                  </a:extLst>
                </p14:cNvPr>
                <p14:cNvContentPartPr/>
                <p14:nvPr/>
              </p14:nvContentPartPr>
              <p14:xfrm>
                <a:off x="4316823" y="1982520"/>
                <a:ext cx="114840" cy="121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3167429-AB7C-D3FD-0E96-69A387210DD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08183" y="1973520"/>
                  <a:ext cx="13248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573BC54-4081-A1A0-BA5E-09F280FA6E94}"/>
                  </a:ext>
                </a:extLst>
              </p14:cNvPr>
              <p14:cNvContentPartPr/>
              <p14:nvPr/>
            </p14:nvContentPartPr>
            <p14:xfrm>
              <a:off x="2608495" y="4293185"/>
              <a:ext cx="216000" cy="213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573BC54-4081-A1A0-BA5E-09F280FA6E9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599495" y="4284545"/>
                <a:ext cx="23364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F5D4F5C-B58A-551E-C31C-7148EBB960A5}"/>
                  </a:ext>
                </a:extLst>
              </p14:cNvPr>
              <p14:cNvContentPartPr/>
              <p14:nvPr/>
            </p14:nvContentPartPr>
            <p14:xfrm>
              <a:off x="2686615" y="4370945"/>
              <a:ext cx="11160" cy="19731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F5D4F5C-B58A-551E-C31C-7148EBB960A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77975" y="4362305"/>
                <a:ext cx="28800" cy="19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281D584-98E1-03D3-F3A6-02DA271B40BB}"/>
                  </a:ext>
                </a:extLst>
              </p14:cNvPr>
              <p14:cNvContentPartPr/>
              <p14:nvPr/>
            </p14:nvContentPartPr>
            <p14:xfrm>
              <a:off x="1173175" y="5713025"/>
              <a:ext cx="3450600" cy="189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281D584-98E1-03D3-F3A6-02DA271B40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64175" y="5704385"/>
                <a:ext cx="346824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511D55B-66B8-C5AC-065B-E2E11AA4E233}"/>
                  </a:ext>
                </a:extLst>
              </p14:cNvPr>
              <p14:cNvContentPartPr/>
              <p14:nvPr/>
            </p14:nvContentPartPr>
            <p14:xfrm>
              <a:off x="4456015" y="5756225"/>
              <a:ext cx="186120" cy="2966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511D55B-66B8-C5AC-065B-E2E11AA4E23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47015" y="5747585"/>
                <a:ext cx="20376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98CC09-1EBE-1927-61F1-E16D4F3F8E4D}"/>
                  </a:ext>
                </a:extLst>
              </p14:cNvPr>
              <p14:cNvContentPartPr/>
              <p14:nvPr/>
            </p14:nvContentPartPr>
            <p14:xfrm>
              <a:off x="4800175" y="5666945"/>
              <a:ext cx="292320" cy="394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98CC09-1EBE-1927-61F1-E16D4F3F8E4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791535" y="5658305"/>
                <a:ext cx="30996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00F9C13-4F26-53EE-427B-E7E6B480E6F1}"/>
                  </a:ext>
                </a:extLst>
              </p14:cNvPr>
              <p14:cNvContentPartPr/>
              <p14:nvPr/>
            </p14:nvContentPartPr>
            <p14:xfrm>
              <a:off x="3021775" y="4159265"/>
              <a:ext cx="368640" cy="345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00F9C13-4F26-53EE-427B-E7E6B480E6F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13135" y="4150625"/>
                <a:ext cx="3862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9587C8-ACB5-1C88-3790-B83257B6322F}"/>
                  </a:ext>
                </a:extLst>
              </p14:cNvPr>
              <p14:cNvContentPartPr/>
              <p14:nvPr/>
            </p14:nvContentPartPr>
            <p14:xfrm>
              <a:off x="3059575" y="4138745"/>
              <a:ext cx="314280" cy="190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9587C8-ACB5-1C88-3790-B83257B6322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050575" y="4129745"/>
                <a:ext cx="331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EF3B94C-C80D-05F2-0DFB-D881A5C1A3C5}"/>
                  </a:ext>
                </a:extLst>
              </p14:cNvPr>
              <p14:cNvContentPartPr/>
              <p14:nvPr/>
            </p14:nvContentPartPr>
            <p14:xfrm>
              <a:off x="3063535" y="4162505"/>
              <a:ext cx="302400" cy="339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EF3B94C-C80D-05F2-0DFB-D881A5C1A3C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054895" y="4153865"/>
                <a:ext cx="32004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BD8827-551E-3BD6-4598-E6BE9CD19E12}"/>
                  </a:ext>
                </a:extLst>
              </p14:cNvPr>
              <p14:cNvContentPartPr/>
              <p14:nvPr/>
            </p14:nvContentPartPr>
            <p14:xfrm>
              <a:off x="2644135" y="5306225"/>
              <a:ext cx="138240" cy="119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BD8827-551E-3BD6-4598-E6BE9CD19E1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635495" y="5297585"/>
                <a:ext cx="155880" cy="13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B1343244-3BF2-9E4F-CFAF-B88496F28D26}"/>
              </a:ext>
            </a:extLst>
          </p:cNvPr>
          <p:cNvGrpSpPr/>
          <p:nvPr/>
        </p:nvGrpSpPr>
        <p:grpSpPr>
          <a:xfrm>
            <a:off x="1953655" y="5903465"/>
            <a:ext cx="2071080" cy="903960"/>
            <a:chOff x="1953655" y="5903465"/>
            <a:chExt cx="2071080" cy="90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1F1C611-D75E-B7E3-E1CE-FFA5DDA4BBB8}"/>
                    </a:ext>
                  </a:extLst>
                </p14:cNvPr>
                <p14:cNvContentPartPr/>
                <p14:nvPr/>
              </p14:nvContentPartPr>
              <p14:xfrm>
                <a:off x="2357575" y="6619145"/>
                <a:ext cx="235800" cy="3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1F1C611-D75E-B7E3-E1CE-FFA5DDA4BBB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348575" y="6610505"/>
                  <a:ext cx="253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D7ED78A-3CA2-8173-377C-21E2924D10B4}"/>
                    </a:ext>
                  </a:extLst>
                </p14:cNvPr>
                <p14:cNvContentPartPr/>
                <p14:nvPr/>
              </p14:nvContentPartPr>
              <p14:xfrm>
                <a:off x="2525335" y="6557225"/>
                <a:ext cx="102240" cy="100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D7ED78A-3CA2-8173-377C-21E2924D10B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516335" y="6548585"/>
                  <a:ext cx="119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2BC2E62-0BC7-5F35-4B15-F1F202A88C28}"/>
                    </a:ext>
                  </a:extLst>
                </p14:cNvPr>
                <p14:cNvContentPartPr/>
                <p14:nvPr/>
              </p14:nvContentPartPr>
              <p14:xfrm>
                <a:off x="2778055" y="6633545"/>
                <a:ext cx="18468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2BC2E62-0BC7-5F35-4B15-F1F202A88C2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769055" y="6624905"/>
                  <a:ext cx="20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221473D-7E4A-798C-EA8B-B6B191C73DB6}"/>
                    </a:ext>
                  </a:extLst>
                </p14:cNvPr>
                <p14:cNvContentPartPr/>
                <p14:nvPr/>
              </p14:nvContentPartPr>
              <p14:xfrm>
                <a:off x="2929975" y="6531665"/>
                <a:ext cx="104400" cy="186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221473D-7E4A-798C-EA8B-B6B191C73DB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920975" y="6522665"/>
                  <a:ext cx="122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D7F387B-BC63-BDB3-72F2-1B445D5CC5EF}"/>
                    </a:ext>
                  </a:extLst>
                </p14:cNvPr>
                <p14:cNvContentPartPr/>
                <p14:nvPr/>
              </p14:nvContentPartPr>
              <p14:xfrm>
                <a:off x="3113935" y="6623465"/>
                <a:ext cx="213480" cy="3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D7F387B-BC63-BDB3-72F2-1B445D5CC5E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105295" y="6614825"/>
                  <a:ext cx="2311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3B11055-9A67-777D-7B7F-A7EC87DE0DC7}"/>
                    </a:ext>
                  </a:extLst>
                </p14:cNvPr>
                <p14:cNvContentPartPr/>
                <p14:nvPr/>
              </p14:nvContentPartPr>
              <p14:xfrm>
                <a:off x="3261895" y="6564065"/>
                <a:ext cx="141840" cy="136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3B11055-9A67-777D-7B7F-A7EC87DE0DC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53255" y="6555425"/>
                  <a:ext cx="1594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A93D489-D3EF-0182-79BB-E462883AF14C}"/>
                    </a:ext>
                  </a:extLst>
                </p14:cNvPr>
                <p14:cNvContentPartPr/>
                <p14:nvPr/>
              </p14:nvContentPartPr>
              <p14:xfrm>
                <a:off x="3621895" y="6610865"/>
                <a:ext cx="212400" cy="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A93D489-D3EF-0182-79BB-E462883AF14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13255" y="6601865"/>
                  <a:ext cx="23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2AF8E3B-207F-1586-F434-E6D1A32E4EF5}"/>
                    </a:ext>
                  </a:extLst>
                </p14:cNvPr>
                <p14:cNvContentPartPr/>
                <p14:nvPr/>
              </p14:nvContentPartPr>
              <p14:xfrm>
                <a:off x="3778855" y="6544625"/>
                <a:ext cx="135000" cy="188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2AF8E3B-207F-1586-F434-E6D1A32E4EF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769855" y="6535625"/>
                  <a:ext cx="1526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3248FBC-C49B-CE5C-864A-4A8E432A7FBC}"/>
                    </a:ext>
                  </a:extLst>
                </p14:cNvPr>
                <p14:cNvContentPartPr/>
                <p14:nvPr/>
              </p14:nvContentPartPr>
              <p14:xfrm>
                <a:off x="2646295" y="6078065"/>
                <a:ext cx="84240" cy="114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3248FBC-C49B-CE5C-864A-4A8E432A7FB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637295" y="6069065"/>
                  <a:ext cx="1018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88746C2-917F-1026-D4C1-40EA50D18E1E}"/>
                    </a:ext>
                  </a:extLst>
                </p14:cNvPr>
                <p14:cNvContentPartPr/>
                <p14:nvPr/>
              </p14:nvContentPartPr>
              <p14:xfrm>
                <a:off x="1953655" y="5915345"/>
                <a:ext cx="1950840" cy="892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88746C2-917F-1026-D4C1-40EA50D18E1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944655" y="5906705"/>
                  <a:ext cx="1968480" cy="90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3D8F0A4-60CD-598A-C9FC-66C55D210A92}"/>
                    </a:ext>
                  </a:extLst>
                </p14:cNvPr>
                <p14:cNvContentPartPr/>
                <p14:nvPr/>
              </p14:nvContentPartPr>
              <p14:xfrm>
                <a:off x="3815575" y="5903465"/>
                <a:ext cx="209160" cy="8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3D8F0A4-60CD-598A-C9FC-66C55D210A9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06575" y="5894825"/>
                  <a:ext cx="22680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A1FAD2-7AFE-79A8-4E31-30805BCC7FFA}"/>
              </a:ext>
            </a:extLst>
          </p:cNvPr>
          <p:cNvGrpSpPr/>
          <p:nvPr/>
        </p:nvGrpSpPr>
        <p:grpSpPr>
          <a:xfrm>
            <a:off x="1386295" y="4570025"/>
            <a:ext cx="4451400" cy="1836360"/>
            <a:chOff x="1386295" y="4570025"/>
            <a:chExt cx="4451400" cy="183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6C17175-0F8E-D8F4-2029-69145DDA91CA}"/>
                    </a:ext>
                  </a:extLst>
                </p14:cNvPr>
                <p14:cNvContentPartPr/>
                <p14:nvPr/>
              </p14:nvContentPartPr>
              <p14:xfrm>
                <a:off x="1386295" y="4570025"/>
                <a:ext cx="3133440" cy="1836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6C17175-0F8E-D8F4-2029-69145DDA91C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377655" y="4561025"/>
                  <a:ext cx="3151080" cy="18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83C3A4D-175D-6BD4-2217-B19A97F0BEB1}"/>
                    </a:ext>
                  </a:extLst>
                </p14:cNvPr>
                <p14:cNvContentPartPr/>
                <p14:nvPr/>
              </p14:nvContentPartPr>
              <p14:xfrm>
                <a:off x="4348735" y="4787825"/>
                <a:ext cx="339480" cy="145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83C3A4D-175D-6BD4-2217-B19A97F0BEB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339735" y="4779185"/>
                  <a:ext cx="3571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8A3092A-9FC0-6F17-7FE9-DAE39B208B83}"/>
                    </a:ext>
                  </a:extLst>
                </p14:cNvPr>
                <p14:cNvContentPartPr/>
                <p14:nvPr/>
              </p14:nvContentPartPr>
              <p14:xfrm>
                <a:off x="4778935" y="4816625"/>
                <a:ext cx="263160" cy="158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8A3092A-9FC0-6F17-7FE9-DAE39B208B8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770295" y="4807625"/>
                  <a:ext cx="280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A860CF1-ABB4-ED6B-8C7E-1BAF28D616E4}"/>
                    </a:ext>
                  </a:extLst>
                </p14:cNvPr>
                <p14:cNvContentPartPr/>
                <p14:nvPr/>
              </p14:nvContentPartPr>
              <p14:xfrm>
                <a:off x="5204095" y="4702145"/>
                <a:ext cx="264960" cy="232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A860CF1-ABB4-ED6B-8C7E-1BAF28D616E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195095" y="4693505"/>
                  <a:ext cx="282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E3A0C8D-A5DC-B7B6-EAC9-457D5C0DCCFC}"/>
                    </a:ext>
                  </a:extLst>
                </p14:cNvPr>
                <p14:cNvContentPartPr/>
                <p14:nvPr/>
              </p14:nvContentPartPr>
              <p14:xfrm>
                <a:off x="5595415" y="4717625"/>
                <a:ext cx="242280" cy="241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E3A0C8D-A5DC-B7B6-EAC9-457D5C0DCCF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586415" y="4708985"/>
                  <a:ext cx="259920" cy="25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C7EBAC1-CF9E-E26A-3F4B-530455C10A93}"/>
              </a:ext>
            </a:extLst>
          </p:cNvPr>
          <p:cNvGrpSpPr/>
          <p:nvPr/>
        </p:nvGrpSpPr>
        <p:grpSpPr>
          <a:xfrm>
            <a:off x="1131055" y="4186625"/>
            <a:ext cx="2858040" cy="1277640"/>
            <a:chOff x="1131055" y="4186625"/>
            <a:chExt cx="2858040" cy="12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05913B5-F4C6-3B6D-3B98-18A0B6DAE0B6}"/>
                    </a:ext>
                  </a:extLst>
                </p14:cNvPr>
                <p14:cNvContentPartPr/>
                <p14:nvPr/>
              </p14:nvContentPartPr>
              <p14:xfrm>
                <a:off x="1336255" y="4186625"/>
                <a:ext cx="2652840" cy="1277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05913B5-F4C6-3B6D-3B98-18A0B6DAE0B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327615" y="4177985"/>
                  <a:ext cx="2670480" cy="1295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642F3B0-CDDD-9790-FF71-EAC4A58AF76A}"/>
                </a:ext>
              </a:extLst>
            </p:cNvPr>
            <p:cNvGrpSpPr/>
            <p:nvPr/>
          </p:nvGrpSpPr>
          <p:grpSpPr>
            <a:xfrm>
              <a:off x="1131055" y="5071145"/>
              <a:ext cx="1440360" cy="286560"/>
              <a:chOff x="1131055" y="5071145"/>
              <a:chExt cx="1440360" cy="286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5936A0D8-C0D3-2B91-583C-96C66022CA04}"/>
                      </a:ext>
                    </a:extLst>
                  </p14:cNvPr>
                  <p14:cNvContentPartPr/>
                  <p14:nvPr/>
                </p14:nvContentPartPr>
                <p14:xfrm>
                  <a:off x="2324815" y="5071145"/>
                  <a:ext cx="246600" cy="21996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5936A0D8-C0D3-2B91-583C-96C66022CA04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2316175" y="5062505"/>
                    <a:ext cx="264240" cy="23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6B52B0EA-FA5A-3102-4661-207D72DF5411}"/>
                      </a:ext>
                    </a:extLst>
                  </p14:cNvPr>
                  <p14:cNvContentPartPr/>
                  <p14:nvPr/>
                </p14:nvContentPartPr>
                <p14:xfrm>
                  <a:off x="1990015" y="5094545"/>
                  <a:ext cx="252360" cy="1782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6B52B0EA-FA5A-3102-4661-207D72DF5411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981015" y="5085545"/>
                    <a:ext cx="27000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D3FF5982-BEF9-E148-A4D2-277ED2FA5882}"/>
                      </a:ext>
                    </a:extLst>
                  </p14:cNvPr>
                  <p14:cNvContentPartPr/>
                  <p14:nvPr/>
                </p14:nvContentPartPr>
                <p14:xfrm>
                  <a:off x="1543255" y="5154305"/>
                  <a:ext cx="315000" cy="14760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D3FF5982-BEF9-E148-A4D2-277ED2FA5882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1534255" y="5145665"/>
                    <a:ext cx="332640" cy="16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10C61F33-6465-9E11-8C22-0D14941E7634}"/>
                      </a:ext>
                    </a:extLst>
                  </p14:cNvPr>
                  <p14:cNvContentPartPr/>
                  <p14:nvPr/>
                </p14:nvContentPartPr>
                <p14:xfrm>
                  <a:off x="1131055" y="5139545"/>
                  <a:ext cx="290880" cy="2181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10C61F33-6465-9E11-8C22-0D14941E7634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1122415" y="5130545"/>
                    <a:ext cx="308520" cy="235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C54C42-9EE1-8141-4735-BEC7452AC536}"/>
              </a:ext>
            </a:extLst>
          </p:cNvPr>
          <p:cNvSpPr txBox="1"/>
          <p:nvPr/>
        </p:nvSpPr>
        <p:spPr>
          <a:xfrm>
            <a:off x="6561793" y="4050261"/>
            <a:ext cx="2567592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This continues till </a:t>
            </a:r>
          </a:p>
          <a:p>
            <a:pPr>
              <a:buNone/>
            </a:pPr>
            <a:r>
              <a:rPr lang="en-US" sz="1800" dirty="0"/>
              <a:t>Impurity spins become 50-50 &amp; the two counter currents vanish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3BED78-87DE-82AD-6DBD-6A86DB5B30FF}"/>
              </a:ext>
            </a:extLst>
          </p:cNvPr>
          <p:cNvGrpSpPr/>
          <p:nvPr/>
        </p:nvGrpSpPr>
        <p:grpSpPr>
          <a:xfrm>
            <a:off x="5904128" y="5901125"/>
            <a:ext cx="676781" cy="583560"/>
            <a:chOff x="5189218" y="6162803"/>
            <a:chExt cx="700920" cy="5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E9511CB-33D3-467A-68C9-4BED3E8A4323}"/>
                    </a:ext>
                  </a:extLst>
                </p14:cNvPr>
                <p14:cNvContentPartPr/>
                <p14:nvPr/>
              </p14:nvContentPartPr>
              <p14:xfrm>
                <a:off x="5189218" y="6162803"/>
                <a:ext cx="178200" cy="333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E9511CB-33D3-467A-68C9-4BED3E8A432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180271" y="6154163"/>
                  <a:ext cx="196467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2FFD932-637A-B6BC-33A5-06F69536695E}"/>
                    </a:ext>
                  </a:extLst>
                </p14:cNvPr>
                <p14:cNvContentPartPr/>
                <p14:nvPr/>
              </p14:nvContentPartPr>
              <p14:xfrm>
                <a:off x="5447338" y="6405083"/>
                <a:ext cx="131400" cy="341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2FFD932-637A-B6BC-33A5-06F69536695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438006" y="6396083"/>
                  <a:ext cx="149691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C5DEB34-859C-71DD-829C-5EE4F44E97C2}"/>
                    </a:ext>
                  </a:extLst>
                </p14:cNvPr>
                <p14:cNvContentPartPr/>
                <p14:nvPr/>
              </p14:nvContentPartPr>
              <p14:xfrm>
                <a:off x="5405938" y="6568883"/>
                <a:ext cx="205200" cy="33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C5DEB34-859C-71DD-829C-5EE4F44E97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397000" y="6559883"/>
                  <a:ext cx="223448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71F281D-6449-EF23-55B0-0935C000BB95}"/>
                    </a:ext>
                  </a:extLst>
                </p14:cNvPr>
                <p14:cNvContentPartPr/>
                <p14:nvPr/>
              </p14:nvContentPartPr>
              <p14:xfrm>
                <a:off x="5745778" y="6416243"/>
                <a:ext cx="144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71F281D-6449-EF23-55B0-0935C000BB9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736825" y="6407243"/>
                  <a:ext cx="162638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9F301D0-3ECE-6F43-C6A1-4337ABD942FD}"/>
                    </a:ext>
                  </a:extLst>
                </p14:cNvPr>
                <p14:cNvContentPartPr/>
                <p14:nvPr/>
              </p14:nvContentPartPr>
              <p14:xfrm>
                <a:off x="5788618" y="6490043"/>
                <a:ext cx="982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9F301D0-3ECE-6F43-C6A1-4337ABD942F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779649" y="6481403"/>
                  <a:ext cx="116591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67224EA-C1D4-F4A2-36CB-9B297175405E}"/>
              </a:ext>
            </a:extLst>
          </p:cNvPr>
          <p:cNvGrpSpPr/>
          <p:nvPr/>
        </p:nvGrpSpPr>
        <p:grpSpPr>
          <a:xfrm>
            <a:off x="6989888" y="5912645"/>
            <a:ext cx="1274309" cy="311760"/>
            <a:chOff x="6274978" y="6174323"/>
            <a:chExt cx="131976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1E0D351-821C-FCBE-5AC6-48420B544CBA}"/>
                    </a:ext>
                  </a:extLst>
                </p14:cNvPr>
                <p14:cNvContentPartPr/>
                <p14:nvPr/>
              </p14:nvContentPartPr>
              <p14:xfrm>
                <a:off x="6274978" y="6182963"/>
                <a:ext cx="216720" cy="257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1E0D351-821C-FCBE-5AC6-48420B544CB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266026" y="6174323"/>
                  <a:ext cx="234998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AE61231-89CE-28DD-17F7-C1065360BBD8}"/>
                    </a:ext>
                  </a:extLst>
                </p14:cNvPr>
                <p14:cNvContentPartPr/>
                <p14:nvPr/>
              </p14:nvContentPartPr>
              <p14:xfrm>
                <a:off x="6552178" y="6186563"/>
                <a:ext cx="221040" cy="299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AE61231-89CE-28DD-17F7-C1065360BBD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542859" y="6177923"/>
                  <a:ext cx="239305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B26B355-1A58-2C07-DEDA-DB2A0347A7D0}"/>
                    </a:ext>
                  </a:extLst>
                </p14:cNvPr>
                <p14:cNvContentPartPr/>
                <p14:nvPr/>
              </p14:nvContentPartPr>
              <p14:xfrm>
                <a:off x="6746578" y="6222563"/>
                <a:ext cx="150480" cy="18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B26B355-1A58-2C07-DEDA-DB2A0347A7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737266" y="6213563"/>
                  <a:ext cx="168731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61A567A-5994-B773-F572-869D75C361B4}"/>
                    </a:ext>
                  </a:extLst>
                </p14:cNvPr>
                <p14:cNvContentPartPr/>
                <p14:nvPr/>
              </p14:nvContentPartPr>
              <p14:xfrm>
                <a:off x="6822898" y="6245603"/>
                <a:ext cx="2880" cy="217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61A567A-5994-B773-F572-869D75C361B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14258" y="6236603"/>
                  <a:ext cx="205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013A85F-8687-9B34-975A-58DE699662DA}"/>
                    </a:ext>
                  </a:extLst>
                </p14:cNvPr>
                <p14:cNvContentPartPr/>
                <p14:nvPr/>
              </p14:nvContentPartPr>
              <p14:xfrm>
                <a:off x="6936658" y="6190163"/>
                <a:ext cx="297360" cy="276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013A85F-8687-9B34-975A-58DE699662D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927704" y="6181163"/>
                  <a:ext cx="315642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054B3EA-7DC1-2833-DF43-8E1E39CB27AC}"/>
                    </a:ext>
                  </a:extLst>
                </p14:cNvPr>
                <p14:cNvContentPartPr/>
                <p14:nvPr/>
              </p14:nvContentPartPr>
              <p14:xfrm>
                <a:off x="7345618" y="6174323"/>
                <a:ext cx="249120" cy="300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054B3EA-7DC1-2833-DF43-8E1E39CB27A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336668" y="6165683"/>
                  <a:ext cx="267394" cy="318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28635DA7-1AB9-88A3-A496-3BDD0159B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00"/>
    </mc:Choice>
    <mc:Fallback xmlns="">
      <p:transition spd="slow" advTm="7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440" y="36394"/>
            <a:ext cx="5176417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Energy spent to reset !</a:t>
            </a:r>
          </a:p>
          <a:p>
            <a:pPr marL="0" indent="0" algn="ctr" eaLnBrk="1" hangingPunct="1"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(against thermal fluctuations)</a:t>
            </a:r>
            <a:endParaRPr lang="en-US" sz="2800" dirty="0">
              <a:latin typeface="Comic Sans MS" charset="0"/>
              <a:sym typeface="Wingding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14:cNvPr>
              <p14:cNvContentPartPr/>
              <p14:nvPr/>
            </p14:nvContentPartPr>
            <p14:xfrm>
              <a:off x="2852389" y="1744680"/>
              <a:ext cx="63000" cy="141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3389" y="1736040"/>
                <a:ext cx="80640" cy="143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C6A3271-9DC0-F35B-EB18-0CED66094103}"/>
              </a:ext>
            </a:extLst>
          </p:cNvPr>
          <p:cNvGrpSpPr/>
          <p:nvPr/>
        </p:nvGrpSpPr>
        <p:grpSpPr>
          <a:xfrm>
            <a:off x="1919269" y="1752600"/>
            <a:ext cx="4661640" cy="2302560"/>
            <a:chOff x="1292834" y="2051603"/>
            <a:chExt cx="4661640" cy="23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14:cNvPr>
                <p14:cNvContentPartPr/>
                <p14:nvPr/>
              </p14:nvContentPartPr>
              <p14:xfrm>
                <a:off x="2229554" y="2077883"/>
                <a:ext cx="2792160" cy="1479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20554" y="2069243"/>
                  <a:ext cx="2809800" cy="14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14:cNvPr>
                <p14:cNvContentPartPr/>
                <p14:nvPr/>
              </p14:nvContentPartPr>
              <p14:xfrm>
                <a:off x="1622234" y="2111723"/>
                <a:ext cx="673920" cy="1357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13594" y="2103083"/>
                  <a:ext cx="691560" cy="13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14:cNvPr>
                <p14:cNvContentPartPr/>
                <p14:nvPr/>
              </p14:nvContentPartPr>
              <p14:xfrm>
                <a:off x="1957394" y="3688163"/>
                <a:ext cx="158400" cy="276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48754" y="3679523"/>
                  <a:ext cx="1760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14:cNvPr>
                <p14:cNvContentPartPr/>
                <p14:nvPr/>
              </p14:nvContentPartPr>
              <p14:xfrm>
                <a:off x="4832714" y="2051603"/>
                <a:ext cx="831240" cy="1497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24074" y="2042603"/>
                  <a:ext cx="848880" cy="15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14:cNvPr>
                <p14:cNvContentPartPr/>
                <p14:nvPr/>
              </p14:nvContentPartPr>
              <p14:xfrm>
                <a:off x="5137634" y="3623363"/>
                <a:ext cx="243000" cy="276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28994" y="3614723"/>
                  <a:ext cx="2606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14:cNvPr>
                <p14:cNvContentPartPr/>
                <p14:nvPr/>
              </p14:nvContentPartPr>
              <p14:xfrm>
                <a:off x="1292834" y="2936843"/>
                <a:ext cx="4661640" cy="141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84194" y="2928203"/>
                  <a:ext cx="4679280" cy="143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1BF5A5-975F-4EF3-7886-667202395BDA}"/>
                  </a:ext>
                </a:extLst>
              </p14:cNvPr>
              <p14:cNvContentPartPr/>
              <p14:nvPr/>
            </p14:nvContentPartPr>
            <p14:xfrm>
              <a:off x="3001789" y="1570080"/>
              <a:ext cx="3405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1BF5A5-975F-4EF3-7886-667202395BD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92789" y="1561440"/>
                <a:ext cx="358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467494-4AFE-7C2E-4FDE-3D59E3197186}"/>
                  </a:ext>
                </a:extLst>
              </p14:cNvPr>
              <p14:cNvContentPartPr/>
              <p14:nvPr/>
            </p14:nvContentPartPr>
            <p14:xfrm>
              <a:off x="3283669" y="1498800"/>
              <a:ext cx="120240" cy="120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467494-4AFE-7C2E-4FDE-3D59E319718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75029" y="1489800"/>
                <a:ext cx="1378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2A3727-276C-8384-C485-5D5C00C50013}"/>
                  </a:ext>
                </a:extLst>
              </p14:cNvPr>
              <p14:cNvContentPartPr/>
              <p14:nvPr/>
            </p14:nvContentPartPr>
            <p14:xfrm>
              <a:off x="4829869" y="1471080"/>
              <a:ext cx="339840" cy="6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2A3727-276C-8384-C485-5D5C00C5001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21229" y="1462440"/>
                <a:ext cx="3574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C39FD7F-84C3-450C-1E4E-979A2417419E}"/>
                  </a:ext>
                </a:extLst>
              </p14:cNvPr>
              <p14:cNvContentPartPr/>
              <p14:nvPr/>
            </p14:nvContentPartPr>
            <p14:xfrm>
              <a:off x="5137309" y="1383240"/>
              <a:ext cx="109080" cy="224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C39FD7F-84C3-450C-1E4E-979A2417419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28309" y="1374240"/>
                <a:ext cx="126720" cy="24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FB29779-5376-E1CB-ADC2-C558A72FA357}"/>
              </a:ext>
            </a:extLst>
          </p:cNvPr>
          <p:cNvGrpSpPr/>
          <p:nvPr/>
        </p:nvGrpSpPr>
        <p:grpSpPr>
          <a:xfrm>
            <a:off x="2386189" y="239844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63D608-ED1B-3050-CC64-900266C46E96}"/>
              </a:ext>
            </a:extLst>
          </p:cNvPr>
          <p:cNvGrpSpPr/>
          <p:nvPr/>
        </p:nvGrpSpPr>
        <p:grpSpPr>
          <a:xfrm>
            <a:off x="2402569" y="241428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14:cNvPr>
              <p14:cNvContentPartPr/>
              <p14:nvPr/>
            </p14:nvContentPartPr>
            <p14:xfrm>
              <a:off x="5706644" y="2295305"/>
              <a:ext cx="492840" cy="237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697644" y="2286305"/>
                <a:ext cx="510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573BC54-4081-A1A0-BA5E-09F280FA6E94}"/>
                  </a:ext>
                </a:extLst>
              </p14:cNvPr>
              <p14:cNvContentPartPr/>
              <p14:nvPr/>
            </p14:nvContentPartPr>
            <p14:xfrm>
              <a:off x="2608495" y="4293185"/>
              <a:ext cx="216000" cy="213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573BC54-4081-A1A0-BA5E-09F280FA6E9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99495" y="4284545"/>
                <a:ext cx="23364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281D584-98E1-03D3-F3A6-02DA271B40BB}"/>
                  </a:ext>
                </a:extLst>
              </p14:cNvPr>
              <p14:cNvContentPartPr/>
              <p14:nvPr/>
            </p14:nvContentPartPr>
            <p14:xfrm>
              <a:off x="1173175" y="5713025"/>
              <a:ext cx="3450600" cy="189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281D584-98E1-03D3-F3A6-02DA271B40B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64175" y="5704385"/>
                <a:ext cx="346824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511D55B-66B8-C5AC-065B-E2E11AA4E233}"/>
                  </a:ext>
                </a:extLst>
              </p14:cNvPr>
              <p14:cNvContentPartPr/>
              <p14:nvPr/>
            </p14:nvContentPartPr>
            <p14:xfrm>
              <a:off x="4456015" y="5756225"/>
              <a:ext cx="186120" cy="2966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511D55B-66B8-C5AC-065B-E2E11AA4E2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47015" y="5747585"/>
                <a:ext cx="20376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98CC09-1EBE-1927-61F1-E16D4F3F8E4D}"/>
                  </a:ext>
                </a:extLst>
              </p14:cNvPr>
              <p14:cNvContentPartPr/>
              <p14:nvPr/>
            </p14:nvContentPartPr>
            <p14:xfrm>
              <a:off x="4800175" y="5666945"/>
              <a:ext cx="292320" cy="394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98CC09-1EBE-1927-61F1-E16D4F3F8E4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791535" y="5658305"/>
                <a:ext cx="30996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00F9C13-4F26-53EE-427B-E7E6B480E6F1}"/>
                  </a:ext>
                </a:extLst>
              </p14:cNvPr>
              <p14:cNvContentPartPr/>
              <p14:nvPr/>
            </p14:nvContentPartPr>
            <p14:xfrm>
              <a:off x="3021775" y="4159265"/>
              <a:ext cx="368640" cy="345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00F9C13-4F26-53EE-427B-E7E6B480E6F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13135" y="4150625"/>
                <a:ext cx="3862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9587C8-ACB5-1C88-3790-B83257B6322F}"/>
                  </a:ext>
                </a:extLst>
              </p14:cNvPr>
              <p14:cNvContentPartPr/>
              <p14:nvPr/>
            </p14:nvContentPartPr>
            <p14:xfrm>
              <a:off x="3059575" y="4138745"/>
              <a:ext cx="314280" cy="190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9587C8-ACB5-1C88-3790-B83257B6322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050575" y="4129745"/>
                <a:ext cx="3319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EF3B94C-C80D-05F2-0DFB-D881A5C1A3C5}"/>
                  </a:ext>
                </a:extLst>
              </p14:cNvPr>
              <p14:cNvContentPartPr/>
              <p14:nvPr/>
            </p14:nvContentPartPr>
            <p14:xfrm>
              <a:off x="3063535" y="4162505"/>
              <a:ext cx="302400" cy="339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EF3B94C-C80D-05F2-0DFB-D881A5C1A3C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54895" y="4153865"/>
                <a:ext cx="32004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BD8827-551E-3BD6-4598-E6BE9CD19E12}"/>
                  </a:ext>
                </a:extLst>
              </p14:cNvPr>
              <p14:cNvContentPartPr/>
              <p14:nvPr/>
            </p14:nvContentPartPr>
            <p14:xfrm>
              <a:off x="2644135" y="5306225"/>
              <a:ext cx="138240" cy="119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BD8827-551E-3BD6-4598-E6BE9CD19E1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35495" y="5297585"/>
                <a:ext cx="155880" cy="13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B1343244-3BF2-9E4F-CFAF-B88496F28D26}"/>
              </a:ext>
            </a:extLst>
          </p:cNvPr>
          <p:cNvGrpSpPr/>
          <p:nvPr/>
        </p:nvGrpSpPr>
        <p:grpSpPr>
          <a:xfrm>
            <a:off x="1953655" y="5903465"/>
            <a:ext cx="2071080" cy="903960"/>
            <a:chOff x="1953655" y="5903465"/>
            <a:chExt cx="2071080" cy="90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1F1C611-D75E-B7E3-E1CE-FFA5DDA4BBB8}"/>
                    </a:ext>
                  </a:extLst>
                </p14:cNvPr>
                <p14:cNvContentPartPr/>
                <p14:nvPr/>
              </p14:nvContentPartPr>
              <p14:xfrm>
                <a:off x="2357575" y="6619145"/>
                <a:ext cx="235800" cy="3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1F1C611-D75E-B7E3-E1CE-FFA5DDA4BBB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348575" y="6610505"/>
                  <a:ext cx="253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D7ED78A-3CA2-8173-377C-21E2924D10B4}"/>
                    </a:ext>
                  </a:extLst>
                </p14:cNvPr>
                <p14:cNvContentPartPr/>
                <p14:nvPr/>
              </p14:nvContentPartPr>
              <p14:xfrm>
                <a:off x="2525335" y="6557225"/>
                <a:ext cx="102240" cy="100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D7ED78A-3CA2-8173-377C-21E2924D10B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516335" y="6548585"/>
                  <a:ext cx="119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2BC2E62-0BC7-5F35-4B15-F1F202A88C28}"/>
                    </a:ext>
                  </a:extLst>
                </p14:cNvPr>
                <p14:cNvContentPartPr/>
                <p14:nvPr/>
              </p14:nvContentPartPr>
              <p14:xfrm>
                <a:off x="2778055" y="6633545"/>
                <a:ext cx="18468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2BC2E62-0BC7-5F35-4B15-F1F202A88C2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769055" y="6624905"/>
                  <a:ext cx="20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221473D-7E4A-798C-EA8B-B6B191C73DB6}"/>
                    </a:ext>
                  </a:extLst>
                </p14:cNvPr>
                <p14:cNvContentPartPr/>
                <p14:nvPr/>
              </p14:nvContentPartPr>
              <p14:xfrm>
                <a:off x="2929975" y="6531665"/>
                <a:ext cx="104400" cy="186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221473D-7E4A-798C-EA8B-B6B191C73DB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920975" y="6522665"/>
                  <a:ext cx="122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D7F387B-BC63-BDB3-72F2-1B445D5CC5EF}"/>
                    </a:ext>
                  </a:extLst>
                </p14:cNvPr>
                <p14:cNvContentPartPr/>
                <p14:nvPr/>
              </p14:nvContentPartPr>
              <p14:xfrm>
                <a:off x="3113935" y="6623465"/>
                <a:ext cx="213480" cy="3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D7F387B-BC63-BDB3-72F2-1B445D5CC5E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105295" y="6614825"/>
                  <a:ext cx="2311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3B11055-9A67-777D-7B7F-A7EC87DE0DC7}"/>
                    </a:ext>
                  </a:extLst>
                </p14:cNvPr>
                <p14:cNvContentPartPr/>
                <p14:nvPr/>
              </p14:nvContentPartPr>
              <p14:xfrm>
                <a:off x="3261895" y="6564065"/>
                <a:ext cx="141840" cy="136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3B11055-9A67-777D-7B7F-A7EC87DE0DC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253255" y="6555425"/>
                  <a:ext cx="1594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A93D489-D3EF-0182-79BB-E462883AF14C}"/>
                    </a:ext>
                  </a:extLst>
                </p14:cNvPr>
                <p14:cNvContentPartPr/>
                <p14:nvPr/>
              </p14:nvContentPartPr>
              <p14:xfrm>
                <a:off x="3621895" y="6610865"/>
                <a:ext cx="212400" cy="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A93D489-D3EF-0182-79BB-E462883AF14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613255" y="6601865"/>
                  <a:ext cx="23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2AF8E3B-207F-1586-F434-E6D1A32E4EF5}"/>
                    </a:ext>
                  </a:extLst>
                </p14:cNvPr>
                <p14:cNvContentPartPr/>
                <p14:nvPr/>
              </p14:nvContentPartPr>
              <p14:xfrm>
                <a:off x="3778855" y="6544625"/>
                <a:ext cx="135000" cy="188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2AF8E3B-207F-1586-F434-E6D1A32E4EF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769855" y="6535625"/>
                  <a:ext cx="1526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3248FBC-C49B-CE5C-864A-4A8E432A7FBC}"/>
                    </a:ext>
                  </a:extLst>
                </p14:cNvPr>
                <p14:cNvContentPartPr/>
                <p14:nvPr/>
              </p14:nvContentPartPr>
              <p14:xfrm>
                <a:off x="2646295" y="6078065"/>
                <a:ext cx="84240" cy="114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3248FBC-C49B-CE5C-864A-4A8E432A7FB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637295" y="6069065"/>
                  <a:ext cx="1018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88746C2-917F-1026-D4C1-40EA50D18E1E}"/>
                    </a:ext>
                  </a:extLst>
                </p14:cNvPr>
                <p14:cNvContentPartPr/>
                <p14:nvPr/>
              </p14:nvContentPartPr>
              <p14:xfrm>
                <a:off x="1953655" y="5915345"/>
                <a:ext cx="1950840" cy="892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88746C2-917F-1026-D4C1-40EA50D18E1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944655" y="5906705"/>
                  <a:ext cx="1968480" cy="90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3D8F0A4-60CD-598A-C9FC-66C55D210A92}"/>
                    </a:ext>
                  </a:extLst>
                </p14:cNvPr>
                <p14:cNvContentPartPr/>
                <p14:nvPr/>
              </p14:nvContentPartPr>
              <p14:xfrm>
                <a:off x="3815575" y="5903465"/>
                <a:ext cx="209160" cy="8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3D8F0A4-60CD-598A-C9FC-66C55D210A9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806575" y="5894825"/>
                  <a:ext cx="22680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A1FAD2-7AFE-79A8-4E31-30805BCC7FFA}"/>
              </a:ext>
            </a:extLst>
          </p:cNvPr>
          <p:cNvGrpSpPr/>
          <p:nvPr/>
        </p:nvGrpSpPr>
        <p:grpSpPr>
          <a:xfrm>
            <a:off x="1386295" y="4570025"/>
            <a:ext cx="4451400" cy="1836360"/>
            <a:chOff x="1386295" y="4570025"/>
            <a:chExt cx="4451400" cy="183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6C17175-0F8E-D8F4-2029-69145DDA91CA}"/>
                    </a:ext>
                  </a:extLst>
                </p14:cNvPr>
                <p14:cNvContentPartPr/>
                <p14:nvPr/>
              </p14:nvContentPartPr>
              <p14:xfrm>
                <a:off x="1386295" y="4570025"/>
                <a:ext cx="3133440" cy="1836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6C17175-0F8E-D8F4-2029-69145DDA91C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377655" y="4561025"/>
                  <a:ext cx="3151080" cy="18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83C3A4D-175D-6BD4-2217-B19A97F0BEB1}"/>
                    </a:ext>
                  </a:extLst>
                </p14:cNvPr>
                <p14:cNvContentPartPr/>
                <p14:nvPr/>
              </p14:nvContentPartPr>
              <p14:xfrm>
                <a:off x="4348735" y="4787825"/>
                <a:ext cx="339480" cy="145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83C3A4D-175D-6BD4-2217-B19A97F0BEB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339735" y="4779185"/>
                  <a:ext cx="3571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8A3092A-9FC0-6F17-7FE9-DAE39B208B83}"/>
                    </a:ext>
                  </a:extLst>
                </p14:cNvPr>
                <p14:cNvContentPartPr/>
                <p14:nvPr/>
              </p14:nvContentPartPr>
              <p14:xfrm>
                <a:off x="4778935" y="4816625"/>
                <a:ext cx="263160" cy="158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8A3092A-9FC0-6F17-7FE9-DAE39B208B8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70295" y="4807625"/>
                  <a:ext cx="280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A860CF1-ABB4-ED6B-8C7E-1BAF28D616E4}"/>
                    </a:ext>
                  </a:extLst>
                </p14:cNvPr>
                <p14:cNvContentPartPr/>
                <p14:nvPr/>
              </p14:nvContentPartPr>
              <p14:xfrm>
                <a:off x="5204095" y="4702145"/>
                <a:ext cx="264960" cy="232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A860CF1-ABB4-ED6B-8C7E-1BAF28D616E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195095" y="4693505"/>
                  <a:ext cx="282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E3A0C8D-A5DC-B7B6-EAC9-457D5C0DCCFC}"/>
                    </a:ext>
                  </a:extLst>
                </p14:cNvPr>
                <p14:cNvContentPartPr/>
                <p14:nvPr/>
              </p14:nvContentPartPr>
              <p14:xfrm>
                <a:off x="5595415" y="4717625"/>
                <a:ext cx="242280" cy="241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E3A0C8D-A5DC-B7B6-EAC9-457D5C0DCCF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586415" y="4708985"/>
                  <a:ext cx="259920" cy="259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" name="Down Arrow 25">
            <a:extLst>
              <a:ext uri="{FF2B5EF4-FFF2-40B4-BE49-F238E27FC236}">
                <a16:creationId xmlns:a16="http://schemas.microsoft.com/office/drawing/2014/main" id="{6378F974-8761-A8CD-A5F1-52D12CD55864}"/>
              </a:ext>
            </a:extLst>
          </p:cNvPr>
          <p:cNvSpPr/>
          <p:nvPr/>
        </p:nvSpPr>
        <p:spPr>
          <a:xfrm>
            <a:off x="2525335" y="5711585"/>
            <a:ext cx="314094" cy="479880"/>
          </a:xfrm>
          <a:prstGeom prst="downArrow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54CF173-A892-9F0D-2428-8F736E826EFB}"/>
              </a:ext>
            </a:extLst>
          </p:cNvPr>
          <p:cNvGrpSpPr/>
          <p:nvPr/>
        </p:nvGrpSpPr>
        <p:grpSpPr>
          <a:xfrm>
            <a:off x="3728095" y="1456216"/>
            <a:ext cx="919948" cy="150320"/>
            <a:chOff x="3685789" y="1143000"/>
            <a:chExt cx="919948" cy="15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0E39EE8-8409-C49C-19D6-A4F91C86D38F}"/>
                    </a:ext>
                  </a:extLst>
                </p14:cNvPr>
                <p14:cNvContentPartPr/>
                <p14:nvPr/>
              </p14:nvContentPartPr>
              <p14:xfrm rot="10800000">
                <a:off x="4306217" y="1209960"/>
                <a:ext cx="2995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0E39EE8-8409-C49C-19D6-A4F91C86D38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 rot="10800000">
                  <a:off x="4297577" y="1201320"/>
                  <a:ext cx="31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3167429-AB7C-D3FD-0E96-69A387210DDF}"/>
                    </a:ext>
                  </a:extLst>
                </p14:cNvPr>
                <p14:cNvContentPartPr/>
                <p14:nvPr/>
              </p14:nvContentPartPr>
              <p14:xfrm rot="10800000">
                <a:off x="4237457" y="1143000"/>
                <a:ext cx="114840" cy="121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3167429-AB7C-D3FD-0E96-69A387210DD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 rot="10800000">
                  <a:off x="4228817" y="1134000"/>
                  <a:ext cx="132480" cy="139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B71AFAA-E9DA-CBE2-1C35-145D4436E47B}"/>
                </a:ext>
              </a:extLst>
            </p:cNvPr>
            <p:cNvGrpSpPr/>
            <p:nvPr/>
          </p:nvGrpSpPr>
          <p:grpSpPr>
            <a:xfrm rot="10800000">
              <a:off x="3685789" y="1171640"/>
              <a:ext cx="368280" cy="121680"/>
              <a:chOff x="4063383" y="1982520"/>
              <a:chExt cx="368280" cy="12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16606040-7A8C-620E-F32C-580E8AA0BA79}"/>
                      </a:ext>
                    </a:extLst>
                  </p14:cNvPr>
                  <p14:cNvContentPartPr/>
                  <p14:nvPr/>
                </p14:nvContentPartPr>
                <p14:xfrm>
                  <a:off x="4063383" y="2036880"/>
                  <a:ext cx="299520" cy="36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16606040-7A8C-620E-F32C-580E8AA0BA79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054743" y="2028240"/>
                    <a:ext cx="317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5DD6C548-76E0-BA18-B3BB-0DFAB7DA101C}"/>
                      </a:ext>
                    </a:extLst>
                  </p14:cNvPr>
                  <p14:cNvContentPartPr/>
                  <p14:nvPr/>
                </p14:nvContentPartPr>
                <p14:xfrm>
                  <a:off x="4316823" y="1982520"/>
                  <a:ext cx="114840" cy="12168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5DD6C548-76E0-BA18-B3BB-0DFAB7DA101C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308183" y="1973520"/>
                    <a:ext cx="132480" cy="139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27A303-3F07-B129-B30F-A88605A72B28}"/>
              </a:ext>
            </a:extLst>
          </p:cNvPr>
          <p:cNvGrpSpPr/>
          <p:nvPr/>
        </p:nvGrpSpPr>
        <p:grpSpPr>
          <a:xfrm>
            <a:off x="3640217" y="1513508"/>
            <a:ext cx="1138718" cy="83316"/>
            <a:chOff x="3640217" y="1513508"/>
            <a:chExt cx="1138718" cy="8331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ADC054C-8F33-B66F-66E2-45A33E211D55}"/>
                    </a:ext>
                  </a:extLst>
                </p14:cNvPr>
                <p14:cNvContentPartPr/>
                <p14:nvPr/>
              </p14:nvContentPartPr>
              <p14:xfrm>
                <a:off x="3640217" y="1555628"/>
                <a:ext cx="36900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ADC054C-8F33-B66F-66E2-45A33E211D5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31577" y="1546988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4992034-C674-54D7-5352-CFA19ACBB0E9}"/>
                    </a:ext>
                  </a:extLst>
                </p14:cNvPr>
                <p14:cNvContentPartPr/>
                <p14:nvPr/>
              </p14:nvContentPartPr>
              <p14:xfrm>
                <a:off x="3925337" y="1513508"/>
                <a:ext cx="158400" cy="79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4992034-C674-54D7-5352-CFA19ACBB0E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16337" y="1504868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8C48171-A98C-7C32-A4AD-5625B0C7F9A3}"/>
                </a:ext>
              </a:extLst>
            </p:cNvPr>
            <p:cNvGrpSpPr/>
            <p:nvPr/>
          </p:nvGrpSpPr>
          <p:grpSpPr>
            <a:xfrm>
              <a:off x="4335415" y="1516904"/>
              <a:ext cx="443520" cy="79920"/>
              <a:chOff x="1759754" y="2697443"/>
              <a:chExt cx="443520" cy="79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2057A517-762E-9BB7-9FF2-6A67695D6856}"/>
                      </a:ext>
                    </a:extLst>
                  </p14:cNvPr>
                  <p14:cNvContentPartPr/>
                  <p14:nvPr/>
                </p14:nvContentPartPr>
                <p14:xfrm>
                  <a:off x="1759754" y="2739563"/>
                  <a:ext cx="36900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2057A517-762E-9BB7-9FF2-6A67695D685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751114" y="2730923"/>
                    <a:ext cx="386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B638074-0ACE-6919-6C3D-B661C95DBD6C}"/>
                      </a:ext>
                    </a:extLst>
                  </p14:cNvPr>
                  <p14:cNvContentPartPr/>
                  <p14:nvPr/>
                </p14:nvContentPartPr>
                <p14:xfrm>
                  <a:off x="2044874" y="2697443"/>
                  <a:ext cx="158400" cy="799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B638074-0ACE-6919-6C3D-B661C95DBD6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035874" y="2688803"/>
                    <a:ext cx="176040" cy="97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265930-2D9D-9B1E-D657-84544DFF9F1E}"/>
                  </a:ext>
                </a:extLst>
              </p14:cNvPr>
              <p14:cNvContentPartPr/>
              <p14:nvPr/>
            </p14:nvContentPartPr>
            <p14:xfrm>
              <a:off x="2686615" y="4370945"/>
              <a:ext cx="11160" cy="19731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265930-2D9D-9B1E-D657-84544DFF9F1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677975" y="4362305"/>
                <a:ext cx="28800" cy="199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D123503-5CDF-F979-8582-BF25E3302CDC}"/>
              </a:ext>
            </a:extLst>
          </p:cNvPr>
          <p:cNvGrpSpPr/>
          <p:nvPr/>
        </p:nvGrpSpPr>
        <p:grpSpPr>
          <a:xfrm>
            <a:off x="6030717" y="4975385"/>
            <a:ext cx="2610360" cy="1534320"/>
            <a:chOff x="6448320" y="3390803"/>
            <a:chExt cx="2610360" cy="153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0C2D2CF-BB15-9C5E-EA54-58547597F9C3}"/>
                    </a:ext>
                  </a:extLst>
                </p14:cNvPr>
                <p14:cNvContentPartPr/>
                <p14:nvPr/>
              </p14:nvContentPartPr>
              <p14:xfrm>
                <a:off x="7338960" y="4380803"/>
                <a:ext cx="178920" cy="488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0C2D2CF-BB15-9C5E-EA54-58547597F9C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330320" y="4371803"/>
                  <a:ext cx="19656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E4C138C-3C68-E3D3-4262-0A5DBFBDC0E9}"/>
                    </a:ext>
                  </a:extLst>
                </p14:cNvPr>
                <p14:cNvContentPartPr/>
                <p14:nvPr/>
              </p14:nvContentPartPr>
              <p14:xfrm>
                <a:off x="7445160" y="4430483"/>
                <a:ext cx="185040" cy="251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E4C138C-3C68-E3D3-4262-0A5DBFBDC0E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436520" y="4421843"/>
                  <a:ext cx="2026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929696A-A567-660F-842A-764CB0C9EBB7}"/>
                    </a:ext>
                  </a:extLst>
                </p14:cNvPr>
                <p14:cNvContentPartPr/>
                <p14:nvPr/>
              </p14:nvContentPartPr>
              <p14:xfrm>
                <a:off x="7511400" y="3662963"/>
                <a:ext cx="2880" cy="529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929696A-A567-660F-842A-764CB0C9EBB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502400" y="3653963"/>
                  <a:ext cx="2052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33854C4-EC92-64BA-03E9-EE33679D361D}"/>
                    </a:ext>
                  </a:extLst>
                </p14:cNvPr>
                <p14:cNvContentPartPr/>
                <p14:nvPr/>
              </p14:nvContentPartPr>
              <p14:xfrm>
                <a:off x="7440480" y="4138523"/>
                <a:ext cx="184680" cy="105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33854C4-EC92-64BA-03E9-EE33679D361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431840" y="4129523"/>
                  <a:ext cx="2023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EF652DA-1735-E7BE-B971-8F1047D725BB}"/>
                    </a:ext>
                  </a:extLst>
                </p14:cNvPr>
                <p14:cNvContentPartPr/>
                <p14:nvPr/>
              </p14:nvContentPartPr>
              <p14:xfrm>
                <a:off x="7522200" y="3415283"/>
                <a:ext cx="178200" cy="189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EF652DA-1735-E7BE-B971-8F1047D725B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513200" y="3406643"/>
                  <a:ext cx="1958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13576BF-00D6-0AAA-EDAB-72AEC7FB45F4}"/>
                    </a:ext>
                  </a:extLst>
                </p14:cNvPr>
                <p14:cNvContentPartPr/>
                <p14:nvPr/>
              </p14:nvContentPartPr>
              <p14:xfrm>
                <a:off x="7633440" y="3471083"/>
                <a:ext cx="230040" cy="372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13576BF-00D6-0AAA-EDAB-72AEC7FB45F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624800" y="3462083"/>
                  <a:ext cx="24768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9A35984-18A9-ED37-AC0E-431253CCD084}"/>
                    </a:ext>
                  </a:extLst>
                </p14:cNvPr>
                <p14:cNvContentPartPr/>
                <p14:nvPr/>
              </p14:nvContentPartPr>
              <p14:xfrm>
                <a:off x="7654680" y="3580523"/>
                <a:ext cx="27324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9A35984-18A9-ED37-AC0E-431253CCD08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645680" y="3571883"/>
                  <a:ext cx="29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855A5CE-0427-9662-9391-8F14A415130F}"/>
                    </a:ext>
                  </a:extLst>
                </p14:cNvPr>
                <p14:cNvContentPartPr/>
                <p14:nvPr/>
              </p14:nvContentPartPr>
              <p14:xfrm>
                <a:off x="7790040" y="4557563"/>
                <a:ext cx="104760" cy="17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855A5CE-0427-9662-9391-8F14A415130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781040" y="4548563"/>
                  <a:ext cx="1224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E243424-5A50-1738-285F-A19B367B0056}"/>
                    </a:ext>
                  </a:extLst>
                </p14:cNvPr>
                <p14:cNvContentPartPr/>
                <p14:nvPr/>
              </p14:nvContentPartPr>
              <p14:xfrm>
                <a:off x="8028360" y="4458923"/>
                <a:ext cx="193680" cy="27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E243424-5A50-1738-285F-A19B367B005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019720" y="4450283"/>
                  <a:ext cx="2113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DDCBE09-6D3E-0636-9639-C6F4201F1EF7}"/>
                    </a:ext>
                  </a:extLst>
                </p14:cNvPr>
                <p14:cNvContentPartPr/>
                <p14:nvPr/>
              </p14:nvContentPartPr>
              <p14:xfrm>
                <a:off x="8145360" y="4458923"/>
                <a:ext cx="3240" cy="233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DDCBE09-6D3E-0636-9639-C6F4201F1EF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136360" y="4450283"/>
                  <a:ext cx="20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D571E92-06EA-BCC1-DA02-EC8DC4E6F2AB}"/>
                    </a:ext>
                  </a:extLst>
                </p14:cNvPr>
                <p14:cNvContentPartPr/>
                <p14:nvPr/>
              </p14:nvContentPartPr>
              <p14:xfrm>
                <a:off x="8037000" y="4704443"/>
                <a:ext cx="264960" cy="3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D571E92-06EA-BCC1-DA02-EC8DC4E6F2A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028000" y="4695803"/>
                  <a:ext cx="282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F97F6DF-7CFD-1B57-FF29-B9AF4BA7A512}"/>
                    </a:ext>
                  </a:extLst>
                </p14:cNvPr>
                <p14:cNvContentPartPr/>
                <p14:nvPr/>
              </p14:nvContentPartPr>
              <p14:xfrm>
                <a:off x="8267400" y="4325363"/>
                <a:ext cx="131400" cy="599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F97F6DF-7CFD-1B57-FF29-B9AF4BA7A51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258760" y="4316363"/>
                  <a:ext cx="14904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FE7F141-8861-2055-AE00-E182D1F254C7}"/>
                    </a:ext>
                  </a:extLst>
                </p14:cNvPr>
                <p14:cNvContentPartPr/>
                <p14:nvPr/>
              </p14:nvContentPartPr>
              <p14:xfrm>
                <a:off x="8208720" y="3713003"/>
                <a:ext cx="360" cy="553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FE7F141-8861-2055-AE00-E182D1F254C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199720" y="3704363"/>
                  <a:ext cx="1800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DA6FE8F-D50F-B4E2-6039-82D20CE187B3}"/>
                    </a:ext>
                  </a:extLst>
                </p14:cNvPr>
                <p14:cNvContentPartPr/>
                <p14:nvPr/>
              </p14:nvContentPartPr>
              <p14:xfrm>
                <a:off x="8161200" y="4225283"/>
                <a:ext cx="110520" cy="84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DA6FE8F-D50F-B4E2-6039-82D20CE187B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152200" y="4216643"/>
                  <a:ext cx="1281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9BDAE38-4724-B5AE-15DB-EA8416B60C99}"/>
                    </a:ext>
                  </a:extLst>
                </p14:cNvPr>
                <p14:cNvContentPartPr/>
                <p14:nvPr/>
              </p14:nvContentPartPr>
              <p14:xfrm>
                <a:off x="8200440" y="3390803"/>
                <a:ext cx="106920" cy="234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9BDAE38-4724-B5AE-15DB-EA8416B60C9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191440" y="3382163"/>
                  <a:ext cx="124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F38D0B7-F667-C1F1-E481-73B5514D5594}"/>
                    </a:ext>
                  </a:extLst>
                </p14:cNvPr>
                <p14:cNvContentPartPr/>
                <p14:nvPr/>
              </p14:nvContentPartPr>
              <p14:xfrm>
                <a:off x="8371800" y="3553163"/>
                <a:ext cx="75240" cy="1281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F38D0B7-F667-C1F1-E481-73B5514D559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363160" y="3544163"/>
                  <a:ext cx="928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E11BF1C-F608-0D27-CA28-1FE866EB66AC}"/>
                    </a:ext>
                  </a:extLst>
                </p14:cNvPr>
                <p14:cNvContentPartPr/>
                <p14:nvPr/>
              </p14:nvContentPartPr>
              <p14:xfrm>
                <a:off x="8394120" y="3488003"/>
                <a:ext cx="6120" cy="6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E11BF1C-F608-0D27-CA28-1FE866EB66A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385120" y="3479363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620483F-E9BE-9226-967C-73053B39646D}"/>
                    </a:ext>
                  </a:extLst>
                </p14:cNvPr>
                <p14:cNvContentPartPr/>
                <p14:nvPr/>
              </p14:nvContentPartPr>
              <p14:xfrm>
                <a:off x="8389080" y="3615443"/>
                <a:ext cx="65880" cy="118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620483F-E9BE-9226-967C-73053B39646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380080" y="3606803"/>
                  <a:ext cx="835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F4E64F8-658D-21E6-E033-D9F8D0D38EB8}"/>
                    </a:ext>
                  </a:extLst>
                </p14:cNvPr>
                <p14:cNvContentPartPr/>
                <p14:nvPr/>
              </p14:nvContentPartPr>
              <p14:xfrm>
                <a:off x="8430840" y="3648923"/>
                <a:ext cx="72360" cy="52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F4E64F8-658D-21E6-E033-D9F8D0D38EB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422200" y="3639923"/>
                  <a:ext cx="900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57F5C89-E9B6-C880-21AA-696B438FD270}"/>
                    </a:ext>
                  </a:extLst>
                </p14:cNvPr>
                <p14:cNvContentPartPr/>
                <p14:nvPr/>
              </p14:nvContentPartPr>
              <p14:xfrm>
                <a:off x="8330400" y="3605003"/>
                <a:ext cx="84240" cy="49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57F5C89-E9B6-C880-21AA-696B438FD27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321400" y="3596003"/>
                  <a:ext cx="1018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F4D6B6C-6B28-02DC-F555-79E8FFCE6C1A}"/>
                    </a:ext>
                  </a:extLst>
                </p14:cNvPr>
                <p14:cNvContentPartPr/>
                <p14:nvPr/>
              </p14:nvContentPartPr>
              <p14:xfrm>
                <a:off x="8467560" y="4423643"/>
                <a:ext cx="99360" cy="270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F4D6B6C-6B28-02DC-F555-79E8FFCE6C1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458560" y="4414643"/>
                  <a:ext cx="11700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00CF3CD-C971-8C6F-DD4B-AB718DBACFF8}"/>
                    </a:ext>
                  </a:extLst>
                </p14:cNvPr>
                <p14:cNvContentPartPr/>
                <p14:nvPr/>
              </p14:nvContentPartPr>
              <p14:xfrm>
                <a:off x="8570160" y="4479443"/>
                <a:ext cx="172800" cy="18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00CF3CD-C971-8C6F-DD4B-AB718DBACFF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561160" y="4470443"/>
                  <a:ext cx="190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7F092CA-4AD5-B5D4-22CD-FF74979DA07E}"/>
                    </a:ext>
                  </a:extLst>
                </p14:cNvPr>
                <p14:cNvContentPartPr/>
                <p14:nvPr/>
              </p14:nvContentPartPr>
              <p14:xfrm>
                <a:off x="8656200" y="4493843"/>
                <a:ext cx="2880" cy="297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7F092CA-4AD5-B5D4-22CD-FF74979DA07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647560" y="4485203"/>
                  <a:ext cx="205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DB2DBF5-AFCF-DF7C-DBE5-1BC05B1AECCA}"/>
                    </a:ext>
                  </a:extLst>
                </p14:cNvPr>
                <p14:cNvContentPartPr/>
                <p14:nvPr/>
              </p14:nvContentPartPr>
              <p14:xfrm>
                <a:off x="8733600" y="4360643"/>
                <a:ext cx="186840" cy="3823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DB2DBF5-AFCF-DF7C-DBE5-1BC05B1AECC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724600" y="4351643"/>
                  <a:ext cx="20448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FEE16EB-B8AF-4805-DD7C-989DD467FAE6}"/>
                    </a:ext>
                  </a:extLst>
                </p14:cNvPr>
                <p14:cNvContentPartPr/>
                <p14:nvPr/>
              </p14:nvContentPartPr>
              <p14:xfrm>
                <a:off x="8954280" y="4474403"/>
                <a:ext cx="104400" cy="2718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FEE16EB-B8AF-4805-DD7C-989DD467FAE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945640" y="4465403"/>
                  <a:ext cx="122040" cy="289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B77C173-B408-66DE-2436-660A87A842C9}"/>
                </a:ext>
              </a:extLst>
            </p:cNvPr>
            <p:cNvGrpSpPr/>
            <p:nvPr/>
          </p:nvGrpSpPr>
          <p:grpSpPr>
            <a:xfrm>
              <a:off x="6448320" y="4403483"/>
              <a:ext cx="794520" cy="329760"/>
              <a:chOff x="6448320" y="4403483"/>
              <a:chExt cx="794520" cy="329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B2805DCF-8745-55E2-239E-E3DEB5726C94}"/>
                      </a:ext>
                    </a:extLst>
                  </p14:cNvPr>
                  <p14:cNvContentPartPr/>
                  <p14:nvPr/>
                </p14:nvContentPartPr>
                <p14:xfrm>
                  <a:off x="6448320" y="4403483"/>
                  <a:ext cx="261360" cy="26604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B2805DCF-8745-55E2-239E-E3DEB5726C94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6439680" y="4394483"/>
                    <a:ext cx="27900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63180BC-F825-7EDF-EB79-EB902365CD92}"/>
                      </a:ext>
                    </a:extLst>
                  </p14:cNvPr>
                  <p14:cNvContentPartPr/>
                  <p14:nvPr/>
                </p14:nvContentPartPr>
                <p14:xfrm>
                  <a:off x="6768720" y="4466843"/>
                  <a:ext cx="360" cy="2664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63180BC-F825-7EDF-EB79-EB902365CD92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760080" y="4457843"/>
                    <a:ext cx="1800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46E34C8A-9494-1EDE-0F54-1BFDF5427F48}"/>
                      </a:ext>
                    </a:extLst>
                  </p14:cNvPr>
                  <p14:cNvContentPartPr/>
                  <p14:nvPr/>
                </p14:nvContentPartPr>
                <p14:xfrm>
                  <a:off x="6768720" y="4509323"/>
                  <a:ext cx="159480" cy="612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46E34C8A-9494-1EDE-0F54-1BFDF5427F48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6760080" y="4500323"/>
                    <a:ext cx="17712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CF20522B-8985-8055-3F78-A41985809B06}"/>
                      </a:ext>
                    </a:extLst>
                  </p14:cNvPr>
                  <p14:cNvContentPartPr/>
                  <p14:nvPr/>
                </p14:nvContentPartPr>
                <p14:xfrm>
                  <a:off x="6805080" y="4577723"/>
                  <a:ext cx="125640" cy="288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CF20522B-8985-8055-3F78-A41985809B06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6796080" y="4569083"/>
                    <a:ext cx="1432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A6A4E508-7488-53F2-D208-E212895C6275}"/>
                      </a:ext>
                    </a:extLst>
                  </p14:cNvPr>
                  <p14:cNvContentPartPr/>
                  <p14:nvPr/>
                </p14:nvContentPartPr>
                <p14:xfrm>
                  <a:off x="7114680" y="4546403"/>
                  <a:ext cx="107640" cy="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A6A4E508-7488-53F2-D208-E212895C6275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105680" y="4537763"/>
                    <a:ext cx="125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FCF0F023-6488-BF79-3E57-A07880DCF816}"/>
                      </a:ext>
                    </a:extLst>
                  </p14:cNvPr>
                  <p14:cNvContentPartPr/>
                  <p14:nvPr/>
                </p14:nvContentPartPr>
                <p14:xfrm>
                  <a:off x="7140600" y="4636403"/>
                  <a:ext cx="102240" cy="792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FCF0F023-6488-BF79-3E57-A07880DCF81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131960" y="4627763"/>
                    <a:ext cx="1198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303CA915-8C59-2B89-4009-AA712CE84EBE}"/>
                      </a:ext>
                    </a:extLst>
                  </p14:cNvPr>
                  <p14:cNvContentPartPr/>
                  <p14:nvPr/>
                </p14:nvContentPartPr>
                <p14:xfrm>
                  <a:off x="6780960" y="4577363"/>
                  <a:ext cx="95040" cy="36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303CA915-8C59-2B89-4009-AA712CE84EBE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6772320" y="4568363"/>
                    <a:ext cx="112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24B2879D-3903-3695-C712-DEB62B642EEC}"/>
                      </a:ext>
                    </a:extLst>
                  </p14:cNvPr>
                  <p14:cNvContentPartPr/>
                  <p14:nvPr/>
                </p14:nvContentPartPr>
                <p14:xfrm>
                  <a:off x="6801120" y="4475843"/>
                  <a:ext cx="124560" cy="1080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24B2879D-3903-3695-C712-DEB62B642EEC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792480" y="4466843"/>
                    <a:ext cx="142200" cy="28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DD4303-5533-4EA8-D167-FA632EEBA8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3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1"/>
    </mc:Choice>
    <mc:Fallback xmlns="">
      <p:transition spd="slow" advTm="3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B22F1-E1D4-52A7-AC8B-178BF85A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8AF08D4-3348-251E-8AB3-8F92B90DF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590" y="16797"/>
            <a:ext cx="5134739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Fuel Value of Information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	</a:t>
            </a:r>
            <a:r>
              <a:rPr lang="en-US" sz="2800" dirty="0">
                <a:latin typeface="Comic Sans MS" charset="0"/>
                <a:sym typeface="Wingdings" charset="0"/>
              </a:rPr>
              <a:t>(Bennett)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79C2CB-8C68-B854-C881-879483831C44}"/>
                  </a:ext>
                </a:extLst>
              </p14:cNvPr>
              <p14:cNvContentPartPr/>
              <p14:nvPr/>
            </p14:nvContentPartPr>
            <p14:xfrm>
              <a:off x="1174320" y="2139781"/>
              <a:ext cx="360" cy="736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79C2CB-8C68-B854-C881-879483831C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680" y="2131141"/>
                <a:ext cx="180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464E0E8-9B8D-8AE9-63F4-9867D303DAAF}"/>
                  </a:ext>
                </a:extLst>
              </p14:cNvPr>
              <p14:cNvContentPartPr/>
              <p14:nvPr/>
            </p14:nvContentPartPr>
            <p14:xfrm>
              <a:off x="1125360" y="1950781"/>
              <a:ext cx="3962160" cy="873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464E0E8-9B8D-8AE9-63F4-9867D303DA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6360" y="1942141"/>
                <a:ext cx="3979800" cy="89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7C396-BCA6-0594-F478-0F6E73ADA6C2}"/>
              </a:ext>
            </a:extLst>
          </p:cNvPr>
          <p:cNvGrpSpPr/>
          <p:nvPr/>
        </p:nvGrpSpPr>
        <p:grpSpPr>
          <a:xfrm>
            <a:off x="81000" y="2136916"/>
            <a:ext cx="891000" cy="637920"/>
            <a:chOff x="757514" y="1474523"/>
            <a:chExt cx="891000" cy="63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A0EBEDF-0597-2B24-1729-A4F8CA236D5F}"/>
                    </a:ext>
                  </a:extLst>
                </p14:cNvPr>
                <p14:cNvContentPartPr/>
                <p14:nvPr/>
              </p14:nvContentPartPr>
              <p14:xfrm>
                <a:off x="757514" y="1474523"/>
                <a:ext cx="487440" cy="154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A0EBEDF-0597-2B24-1729-A4F8CA236D5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8514" y="1465523"/>
                  <a:ext cx="5050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D65B543-A8BC-3FC5-699E-C47DC493FBC1}"/>
                    </a:ext>
                  </a:extLst>
                </p14:cNvPr>
                <p14:cNvContentPartPr/>
                <p14:nvPr/>
              </p14:nvContentPartPr>
              <p14:xfrm>
                <a:off x="956954" y="1549403"/>
                <a:ext cx="187200" cy="477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D65B543-A8BC-3FC5-699E-C47DC493FB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8314" y="1540403"/>
                  <a:ext cx="20484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66BF4C8-785E-F2E5-DDB8-ACFE4952736B}"/>
                    </a:ext>
                  </a:extLst>
                </p14:cNvPr>
                <p14:cNvContentPartPr/>
                <p14:nvPr/>
              </p14:nvContentPartPr>
              <p14:xfrm>
                <a:off x="1139834" y="1644083"/>
                <a:ext cx="508680" cy="468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66BF4C8-785E-F2E5-DDB8-ACFE4952736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31194" y="1635443"/>
                  <a:ext cx="526320" cy="48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4FC2A1-6721-E229-9437-8DCBCB13E100}"/>
              </a:ext>
            </a:extLst>
          </p:cNvPr>
          <p:cNvGrpSpPr/>
          <p:nvPr/>
        </p:nvGrpSpPr>
        <p:grpSpPr>
          <a:xfrm>
            <a:off x="1472400" y="2036821"/>
            <a:ext cx="1010160" cy="770400"/>
            <a:chOff x="2723114" y="1312883"/>
            <a:chExt cx="1010160" cy="77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8CDBEFF-5A6A-DACE-81BB-CDA6E464BB72}"/>
                    </a:ext>
                  </a:extLst>
                </p14:cNvPr>
                <p14:cNvContentPartPr/>
                <p14:nvPr/>
              </p14:nvContentPartPr>
              <p14:xfrm>
                <a:off x="2723114" y="1350683"/>
                <a:ext cx="39240" cy="604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8CDBEFF-5A6A-DACE-81BB-CDA6E464BB7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14114" y="1341683"/>
                  <a:ext cx="56880" cy="62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8C54D4F-9687-1A04-1427-9ED537B6F462}"/>
                    </a:ext>
                  </a:extLst>
                </p14:cNvPr>
                <p14:cNvContentPartPr/>
                <p14:nvPr/>
              </p14:nvContentPartPr>
              <p14:xfrm>
                <a:off x="2743994" y="1976363"/>
                <a:ext cx="360" cy="106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8C54D4F-9687-1A04-1427-9ED537B6F46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35354" y="1967723"/>
                  <a:ext cx="180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776E03F-9CD4-DE1F-A982-AAD0162C1C8C}"/>
                    </a:ext>
                  </a:extLst>
                </p14:cNvPr>
                <p14:cNvContentPartPr/>
                <p14:nvPr/>
              </p14:nvContentPartPr>
              <p14:xfrm>
                <a:off x="3047474" y="1312883"/>
                <a:ext cx="360" cy="661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776E03F-9CD4-DE1F-A982-AAD0162C1C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38834" y="1303883"/>
                  <a:ext cx="18000" cy="67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6F6AF95-574D-D923-1DC6-50E063D2F54F}"/>
                    </a:ext>
                  </a:extLst>
                </p14:cNvPr>
                <p14:cNvContentPartPr/>
                <p14:nvPr/>
              </p14:nvContentPartPr>
              <p14:xfrm>
                <a:off x="3387314" y="1635083"/>
                <a:ext cx="5760" cy="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6F6AF95-574D-D923-1DC6-50E063D2F54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78314" y="1626083"/>
                  <a:ext cx="23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4AF3A42-1F57-89F3-6404-BD3B1D8A1FF9}"/>
                    </a:ext>
                  </a:extLst>
                </p14:cNvPr>
                <p14:cNvContentPartPr/>
                <p14:nvPr/>
              </p14:nvContentPartPr>
              <p14:xfrm>
                <a:off x="3730394" y="1635083"/>
                <a:ext cx="28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4AF3A42-1F57-89F3-6404-BD3B1D8A1FF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21394" y="162608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2D309F0-2DA3-010A-0126-51481A6D19AF}"/>
                  </a:ext>
                </a:extLst>
              </p14:cNvPr>
              <p14:cNvContentPartPr/>
              <p14:nvPr/>
            </p14:nvContentPartPr>
            <p14:xfrm>
              <a:off x="2969640" y="2301061"/>
              <a:ext cx="5760" cy="2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2D309F0-2DA3-010A-0126-51481A6D19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60640" y="2292421"/>
                <a:ext cx="2340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B8D5920-282C-5162-CE60-C76FD0D66FD4}"/>
              </a:ext>
            </a:extLst>
          </p:cNvPr>
          <p:cNvGrpSpPr/>
          <p:nvPr/>
        </p:nvGrpSpPr>
        <p:grpSpPr>
          <a:xfrm>
            <a:off x="3495600" y="1999021"/>
            <a:ext cx="1050120" cy="753480"/>
            <a:chOff x="4746314" y="1275083"/>
            <a:chExt cx="1050120" cy="75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B9D325A-AFF4-8437-F175-CBBFB4E5F98C}"/>
                    </a:ext>
                  </a:extLst>
                </p14:cNvPr>
                <p14:cNvContentPartPr/>
                <p14:nvPr/>
              </p14:nvContentPartPr>
              <p14:xfrm>
                <a:off x="4746314" y="1577123"/>
                <a:ext cx="288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B9D325A-AFF4-8437-F175-CBBFB4E5F98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737314" y="156848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C4D94B5-892A-F830-B2DF-BDC1CC4F6145}"/>
                    </a:ext>
                  </a:extLst>
                </p14:cNvPr>
                <p14:cNvContentPartPr/>
                <p14:nvPr/>
              </p14:nvContentPartPr>
              <p14:xfrm>
                <a:off x="5176514" y="1551563"/>
                <a:ext cx="57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C4D94B5-892A-F830-B2DF-BDC1CC4F614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67874" y="1542563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CC0EDEB-7EAF-CFD6-9F32-84F610F74FCA}"/>
                    </a:ext>
                  </a:extLst>
                </p14:cNvPr>
                <p14:cNvContentPartPr/>
                <p14:nvPr/>
              </p14:nvContentPartPr>
              <p14:xfrm>
                <a:off x="5587274" y="1571003"/>
                <a:ext cx="9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CC0EDEB-7EAF-CFD6-9F32-84F610F74FC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78274" y="1562003"/>
                  <a:ext cx="2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BB32398-CBC9-0922-4320-30E2FA364DB1}"/>
                    </a:ext>
                  </a:extLst>
                </p14:cNvPr>
                <p14:cNvContentPartPr/>
                <p14:nvPr/>
              </p14:nvContentPartPr>
              <p14:xfrm>
                <a:off x="5727314" y="1275083"/>
                <a:ext cx="69120" cy="753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BB32398-CBC9-0922-4320-30E2FA364DB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18314" y="1266443"/>
                  <a:ext cx="86760" cy="77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CC6EC5-7515-960F-CA93-1B8DB9F7BFA3}"/>
              </a:ext>
            </a:extLst>
          </p:cNvPr>
          <p:cNvGrpSpPr/>
          <p:nvPr/>
        </p:nvGrpSpPr>
        <p:grpSpPr>
          <a:xfrm>
            <a:off x="1210680" y="1687981"/>
            <a:ext cx="305280" cy="236520"/>
            <a:chOff x="2461394" y="964043"/>
            <a:chExt cx="305280" cy="23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F0DC11C-A7E0-C150-0E36-0967C5033AF5}"/>
                    </a:ext>
                  </a:extLst>
                </p14:cNvPr>
                <p14:cNvContentPartPr/>
                <p14:nvPr/>
              </p14:nvContentPartPr>
              <p14:xfrm>
                <a:off x="2461394" y="964043"/>
                <a:ext cx="157320" cy="236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F0DC11C-A7E0-C150-0E36-0967C5033AF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52394" y="955403"/>
                  <a:ext cx="1749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CE2749E-8096-E3FA-D081-70E4713C2262}"/>
                    </a:ext>
                  </a:extLst>
                </p14:cNvPr>
                <p14:cNvContentPartPr/>
                <p14:nvPr/>
              </p14:nvContentPartPr>
              <p14:xfrm>
                <a:off x="2481914" y="1084283"/>
                <a:ext cx="284760" cy="26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CE2749E-8096-E3FA-D081-70E4713C226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73274" y="1075283"/>
                  <a:ext cx="30240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57416A7-734F-36F9-79C7-779FCB42011F}"/>
              </a:ext>
            </a:extLst>
          </p:cNvPr>
          <p:cNvGrpSpPr/>
          <p:nvPr/>
        </p:nvGrpSpPr>
        <p:grpSpPr>
          <a:xfrm>
            <a:off x="1857960" y="1604101"/>
            <a:ext cx="3239280" cy="301680"/>
            <a:chOff x="3108674" y="880163"/>
            <a:chExt cx="3239280" cy="30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EB78866-CF45-1BC2-D1B3-605F045891FC}"/>
                    </a:ext>
                  </a:extLst>
                </p14:cNvPr>
                <p14:cNvContentPartPr/>
                <p14:nvPr/>
              </p14:nvContentPartPr>
              <p14:xfrm>
                <a:off x="3108674" y="880163"/>
                <a:ext cx="212760" cy="239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EB78866-CF45-1BC2-D1B3-605F045891F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00034" y="871523"/>
                  <a:ext cx="2304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14A6F7A-A69F-9A5D-7184-2ED53B197840}"/>
                    </a:ext>
                  </a:extLst>
                </p14:cNvPr>
                <p14:cNvContentPartPr/>
                <p14:nvPr/>
              </p14:nvContentPartPr>
              <p14:xfrm>
                <a:off x="3542474" y="948563"/>
                <a:ext cx="2756520" cy="93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14A6F7A-A69F-9A5D-7184-2ED53B19784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533834" y="939563"/>
                  <a:ext cx="27741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BF3E15B-848E-AA62-6D82-637F42502567}"/>
                    </a:ext>
                  </a:extLst>
                </p14:cNvPr>
                <p14:cNvContentPartPr/>
                <p14:nvPr/>
              </p14:nvContentPartPr>
              <p14:xfrm>
                <a:off x="6184154" y="893843"/>
                <a:ext cx="163800" cy="28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BF3E15B-848E-AA62-6D82-637F4250256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75514" y="885203"/>
                  <a:ext cx="181440" cy="30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5EB9F9-5B9F-3A39-7AFC-6ECA47C90A2D}"/>
              </a:ext>
            </a:extLst>
          </p:cNvPr>
          <p:cNvGrpSpPr/>
          <p:nvPr/>
        </p:nvGrpSpPr>
        <p:grpSpPr>
          <a:xfrm>
            <a:off x="597600" y="3147436"/>
            <a:ext cx="4662360" cy="1599120"/>
            <a:chOff x="1274114" y="2485043"/>
            <a:chExt cx="4662360" cy="159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72A68BE-DE14-4506-39E5-D0BBE87A27C2}"/>
                    </a:ext>
                  </a:extLst>
                </p14:cNvPr>
                <p14:cNvContentPartPr/>
                <p14:nvPr/>
              </p14:nvContentPartPr>
              <p14:xfrm>
                <a:off x="2783594" y="2888603"/>
                <a:ext cx="312840" cy="381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72A68BE-DE14-4506-39E5-D0BBE87A27C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774954" y="2879963"/>
                  <a:ext cx="3304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47C3E4F-D49E-CA01-DDCF-D261D2793F59}"/>
                    </a:ext>
                  </a:extLst>
                </p14:cNvPr>
                <p14:cNvContentPartPr/>
                <p14:nvPr/>
              </p14:nvContentPartPr>
              <p14:xfrm>
                <a:off x="3153314" y="3057443"/>
                <a:ext cx="205200" cy="30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47C3E4F-D49E-CA01-DDCF-D261D2793F5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144314" y="3048803"/>
                  <a:ext cx="2228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D6C7F6E-755B-1C09-BE56-713B65CCA65D}"/>
                    </a:ext>
                  </a:extLst>
                </p14:cNvPr>
                <p14:cNvContentPartPr/>
                <p14:nvPr/>
              </p14:nvContentPartPr>
              <p14:xfrm>
                <a:off x="3476594" y="2945843"/>
                <a:ext cx="25092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D6C7F6E-755B-1C09-BE56-713B65CCA65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67954" y="2937203"/>
                  <a:ext cx="26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6B8C7E5-29EB-B9B0-6A05-C2863FBB43C0}"/>
                    </a:ext>
                  </a:extLst>
                </p14:cNvPr>
                <p14:cNvContentPartPr/>
                <p14:nvPr/>
              </p14:nvContentPartPr>
              <p14:xfrm>
                <a:off x="3626714" y="2963483"/>
                <a:ext cx="28800" cy="262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6B8C7E5-29EB-B9B0-6A05-C2863FBB43C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617714" y="2954843"/>
                  <a:ext cx="4644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B6C9E76-4293-F26B-37C0-4037172D6E73}"/>
                    </a:ext>
                  </a:extLst>
                </p14:cNvPr>
                <p14:cNvContentPartPr/>
                <p14:nvPr/>
              </p14:nvContentPartPr>
              <p14:xfrm>
                <a:off x="3556874" y="3237443"/>
                <a:ext cx="2732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B6C9E76-4293-F26B-37C0-4037172D6E7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547874" y="3228803"/>
                  <a:ext cx="29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4F584CB-9E05-A1C1-F2F0-B03AC7BC6FB8}"/>
                    </a:ext>
                  </a:extLst>
                </p14:cNvPr>
                <p14:cNvContentPartPr/>
                <p14:nvPr/>
              </p14:nvContentPartPr>
              <p14:xfrm>
                <a:off x="3782954" y="2761883"/>
                <a:ext cx="228960" cy="747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4F584CB-9E05-A1C1-F2F0-B03AC7BC6FB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73954" y="2752883"/>
                  <a:ext cx="246600" cy="76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4CA2EF3-9DD8-A805-35AA-80ACFF755EF0}"/>
                    </a:ext>
                  </a:extLst>
                </p14:cNvPr>
                <p14:cNvContentPartPr/>
                <p14:nvPr/>
              </p14:nvContentPartPr>
              <p14:xfrm>
                <a:off x="2567234" y="2731283"/>
                <a:ext cx="269280" cy="690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4CA2EF3-9DD8-A805-35AA-80ACFF755EF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558594" y="2722643"/>
                  <a:ext cx="28692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DD30E16-CD15-C7B6-BF8A-32A7199BDE4E}"/>
                    </a:ext>
                  </a:extLst>
                </p14:cNvPr>
                <p14:cNvContentPartPr/>
                <p14:nvPr/>
              </p14:nvContentPartPr>
              <p14:xfrm>
                <a:off x="4147274" y="2800403"/>
                <a:ext cx="249840" cy="487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DD30E16-CD15-C7B6-BF8A-32A7199BDE4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138274" y="2791403"/>
                  <a:ext cx="26748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0785738-D2CB-943C-BD76-DCD4C001BD57}"/>
                    </a:ext>
                  </a:extLst>
                </p14:cNvPr>
                <p14:cNvContentPartPr/>
                <p14:nvPr/>
              </p14:nvContentPartPr>
              <p14:xfrm>
                <a:off x="4374434" y="2836763"/>
                <a:ext cx="313920" cy="4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0785738-D2CB-943C-BD76-DCD4C001BD5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365794" y="2827763"/>
                  <a:ext cx="3315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A20157D-067E-B28D-E188-DA583F28C2C9}"/>
                    </a:ext>
                  </a:extLst>
                </p14:cNvPr>
                <p14:cNvContentPartPr/>
                <p14:nvPr/>
              </p14:nvContentPartPr>
              <p14:xfrm>
                <a:off x="4569194" y="2849003"/>
                <a:ext cx="5400" cy="350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A20157D-067E-B28D-E188-DA583F28C2C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560554" y="2840363"/>
                  <a:ext cx="2304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ED2E5E8-FC1F-B040-050D-1BF921BDAFA7}"/>
                    </a:ext>
                  </a:extLst>
                </p14:cNvPr>
                <p14:cNvContentPartPr/>
                <p14:nvPr/>
              </p14:nvContentPartPr>
              <p14:xfrm>
                <a:off x="4711754" y="2641643"/>
                <a:ext cx="514080" cy="91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ED2E5E8-FC1F-B040-050D-1BF921BDAFA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03114" y="2633003"/>
                  <a:ext cx="531720" cy="9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6F2D7FD-5785-6A72-AB08-032BA0640B76}"/>
                    </a:ext>
                  </a:extLst>
                </p14:cNvPr>
                <p14:cNvContentPartPr/>
                <p14:nvPr/>
              </p14:nvContentPartPr>
              <p14:xfrm>
                <a:off x="5382434" y="2766203"/>
                <a:ext cx="259920" cy="488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6F2D7FD-5785-6A72-AB08-032BA0640B7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73794" y="2757563"/>
                  <a:ext cx="27756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22F2B28-8F43-26DC-C23E-5E2E0259573A}"/>
                    </a:ext>
                  </a:extLst>
                </p14:cNvPr>
                <p14:cNvContentPartPr/>
                <p14:nvPr/>
              </p14:nvContentPartPr>
              <p14:xfrm>
                <a:off x="5251394" y="3414563"/>
                <a:ext cx="135360" cy="198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22F2B28-8F43-26DC-C23E-5E2E0259573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42394" y="3405563"/>
                  <a:ext cx="153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98E5EDA-FFB0-6F74-D807-4A9D275A0127}"/>
                    </a:ext>
                  </a:extLst>
                </p14:cNvPr>
                <p14:cNvContentPartPr/>
                <p14:nvPr/>
              </p14:nvContentPartPr>
              <p14:xfrm>
                <a:off x="1442954" y="2885003"/>
                <a:ext cx="360" cy="585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98E5EDA-FFB0-6F74-D807-4A9D275A012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33954" y="2876363"/>
                  <a:ext cx="1800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9526FD0-5D6B-EFC8-BD84-CD0CFB7925DC}"/>
                    </a:ext>
                  </a:extLst>
                </p14:cNvPr>
                <p14:cNvContentPartPr/>
                <p14:nvPr/>
              </p14:nvContentPartPr>
              <p14:xfrm>
                <a:off x="1419914" y="2918123"/>
                <a:ext cx="259920" cy="6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9526FD0-5D6B-EFC8-BD84-CD0CFB7925D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410914" y="2909123"/>
                  <a:ext cx="277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D9D5919-BC13-C177-9967-41EB3A14316E}"/>
                    </a:ext>
                  </a:extLst>
                </p14:cNvPr>
                <p14:cNvContentPartPr/>
                <p14:nvPr/>
              </p14:nvContentPartPr>
              <p14:xfrm>
                <a:off x="1471034" y="3137363"/>
                <a:ext cx="123480" cy="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D9D5919-BC13-C177-9967-41EB3A14316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462394" y="3128723"/>
                  <a:ext cx="141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59412DC-3DD2-D959-90C3-0A066548344B}"/>
                    </a:ext>
                  </a:extLst>
                </p14:cNvPr>
                <p14:cNvContentPartPr/>
                <p14:nvPr/>
              </p14:nvContentPartPr>
              <p14:xfrm>
                <a:off x="1872074" y="3086603"/>
                <a:ext cx="1882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59412DC-3DD2-D959-90C3-0A066548344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863074" y="3077603"/>
                  <a:ext cx="20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BD5F88D-4164-FC48-4B96-8413DCE6583D}"/>
                    </a:ext>
                  </a:extLst>
                </p14:cNvPr>
                <p14:cNvContentPartPr/>
                <p14:nvPr/>
              </p14:nvContentPartPr>
              <p14:xfrm>
                <a:off x="1917794" y="3222683"/>
                <a:ext cx="16200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BD5F88D-4164-FC48-4B96-8413DCE6583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909154" y="3214043"/>
                  <a:ext cx="17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5D89829-5EE8-BF46-5889-C5D4210E9D94}"/>
                    </a:ext>
                  </a:extLst>
                </p14:cNvPr>
                <p14:cNvContentPartPr/>
                <p14:nvPr/>
              </p14:nvContentPartPr>
              <p14:xfrm>
                <a:off x="1295354" y="2696003"/>
                <a:ext cx="10800" cy="110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5D89829-5EE8-BF46-5889-C5D4210E9D9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286354" y="2687363"/>
                  <a:ext cx="28440" cy="11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D844F89-63FC-EB20-6861-976950363771}"/>
                    </a:ext>
                  </a:extLst>
                </p14:cNvPr>
                <p14:cNvContentPartPr/>
                <p14:nvPr/>
              </p14:nvContentPartPr>
              <p14:xfrm>
                <a:off x="1274114" y="2485043"/>
                <a:ext cx="4662360" cy="1599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D844F89-63FC-EB20-6861-97695036377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265474" y="2476043"/>
                  <a:ext cx="4680000" cy="161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8D750F8-20DB-70D1-29A9-CBDD310488A4}"/>
              </a:ext>
            </a:extLst>
          </p:cNvPr>
          <p:cNvGrpSpPr/>
          <p:nvPr/>
        </p:nvGrpSpPr>
        <p:grpSpPr>
          <a:xfrm>
            <a:off x="860249" y="4073424"/>
            <a:ext cx="2566080" cy="2508120"/>
            <a:chOff x="3012194" y="3698603"/>
            <a:chExt cx="2566080" cy="250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2E49B99-A634-B7DE-AE93-62F77A111E75}"/>
                    </a:ext>
                  </a:extLst>
                </p14:cNvPr>
                <p14:cNvContentPartPr/>
                <p14:nvPr/>
              </p14:nvContentPartPr>
              <p14:xfrm>
                <a:off x="3012194" y="3698603"/>
                <a:ext cx="194040" cy="1693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2E49B99-A634-B7DE-AE93-62F77A111E7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003194" y="3689963"/>
                  <a:ext cx="211680" cy="171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D5730CA-562F-13E7-D3B1-C9530751DE12}"/>
                    </a:ext>
                  </a:extLst>
                </p14:cNvPr>
                <p14:cNvContentPartPr/>
                <p14:nvPr/>
              </p14:nvContentPartPr>
              <p14:xfrm>
                <a:off x="3069794" y="5245883"/>
                <a:ext cx="204840" cy="217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D5730CA-562F-13E7-D3B1-C9530751DE1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061154" y="5236883"/>
                  <a:ext cx="2224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33EF1B4-9266-352B-7E56-44961BA7B9A8}"/>
                    </a:ext>
                  </a:extLst>
                </p14:cNvPr>
                <p14:cNvContentPartPr/>
                <p14:nvPr/>
              </p14:nvContentPartPr>
              <p14:xfrm>
                <a:off x="3271754" y="5779043"/>
                <a:ext cx="580320" cy="427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33EF1B4-9266-352B-7E56-44961BA7B9A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263114" y="5770403"/>
                  <a:ext cx="59796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3499D65-E89D-E9C8-96D2-F0679A984795}"/>
                    </a:ext>
                  </a:extLst>
                </p14:cNvPr>
                <p14:cNvContentPartPr/>
                <p14:nvPr/>
              </p14:nvContentPartPr>
              <p14:xfrm>
                <a:off x="3756674" y="5958323"/>
                <a:ext cx="192240" cy="159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3499D65-E89D-E9C8-96D2-F0679A98479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747674" y="5949323"/>
                  <a:ext cx="2098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9573C36-EC52-C128-DEA7-AD7EBB42B7D0}"/>
                    </a:ext>
                  </a:extLst>
                </p14:cNvPr>
                <p14:cNvContentPartPr/>
                <p14:nvPr/>
              </p14:nvContentPartPr>
              <p14:xfrm>
                <a:off x="4099034" y="5428763"/>
                <a:ext cx="736920" cy="451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9573C36-EC52-C128-DEA7-AD7EBB42B7D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090394" y="5419763"/>
                  <a:ext cx="75456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E784AFD-840C-85FB-D7C7-7C775F90C593}"/>
                    </a:ext>
                  </a:extLst>
                </p14:cNvPr>
                <p14:cNvContentPartPr/>
                <p14:nvPr/>
              </p14:nvContentPartPr>
              <p14:xfrm>
                <a:off x="4916234" y="4979123"/>
                <a:ext cx="124920" cy="480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E784AFD-840C-85FB-D7C7-7C775F90C59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07594" y="4970123"/>
                  <a:ext cx="14256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FDC5AFF-83FC-EAF0-4DF6-159B03A4BA1C}"/>
                    </a:ext>
                  </a:extLst>
                </p14:cNvPr>
                <p14:cNvContentPartPr/>
                <p14:nvPr/>
              </p14:nvContentPartPr>
              <p14:xfrm>
                <a:off x="4873754" y="5027003"/>
                <a:ext cx="506880" cy="412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FDC5AFF-83FC-EAF0-4DF6-159B03A4BA1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864754" y="5018363"/>
                  <a:ext cx="52452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15849B7-87B1-E125-F657-17B57D2E50AD}"/>
                    </a:ext>
                  </a:extLst>
                </p14:cNvPr>
                <p14:cNvContentPartPr/>
                <p14:nvPr/>
              </p14:nvContentPartPr>
              <p14:xfrm>
                <a:off x="5215394" y="5169923"/>
                <a:ext cx="3240" cy="24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15849B7-87B1-E125-F657-17B57D2E50A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206754" y="5160923"/>
                  <a:ext cx="20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C634D86-17F2-CFBD-C6C6-635A9AA0C7CD}"/>
                    </a:ext>
                  </a:extLst>
                </p14:cNvPr>
                <p14:cNvContentPartPr/>
                <p14:nvPr/>
              </p14:nvContentPartPr>
              <p14:xfrm>
                <a:off x="4867274" y="5123123"/>
                <a:ext cx="92520" cy="433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C634D86-17F2-CFBD-C6C6-635A9AA0C7C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858274" y="5114123"/>
                  <a:ext cx="11016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39F4884-44FA-8397-E36F-7DC00E5BBE21}"/>
                    </a:ext>
                  </a:extLst>
                </p14:cNvPr>
                <p14:cNvContentPartPr/>
                <p14:nvPr/>
              </p14:nvContentPartPr>
              <p14:xfrm>
                <a:off x="5446514" y="4858883"/>
                <a:ext cx="3240" cy="258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39F4884-44FA-8397-E36F-7DC00E5BBE2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437514" y="4850243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8AEE0AA-DBA3-8743-D6B5-95AA228509C4}"/>
                    </a:ext>
                  </a:extLst>
                </p14:cNvPr>
                <p14:cNvContentPartPr/>
                <p14:nvPr/>
              </p14:nvContentPartPr>
              <p14:xfrm>
                <a:off x="5508794" y="5254163"/>
                <a:ext cx="69480" cy="68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8AEE0AA-DBA3-8743-D6B5-95AA228509C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499794" y="5245163"/>
                  <a:ext cx="87120" cy="85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5B09E9D4-C0EF-46B1-B86B-85E00BBD8D59}"/>
              </a:ext>
            </a:extLst>
          </p:cNvPr>
          <p:cNvSpPr/>
          <p:nvPr/>
        </p:nvSpPr>
        <p:spPr>
          <a:xfrm>
            <a:off x="5867400" y="838200"/>
            <a:ext cx="3198228" cy="362143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3" name="TextBox 3">
            <a:extLst>
              <a:ext uri="{FF2B5EF4-FFF2-40B4-BE49-F238E27FC236}">
                <a16:creationId xmlns:a16="http://schemas.microsoft.com/office/drawing/2014/main" id="{D6712160-E0F6-0C68-95A7-871E639D4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306" y="3944680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Charles Bennett</a:t>
            </a:r>
            <a:endParaRPr lang="en-US" sz="1800" dirty="0"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33E93E-CF8A-D4D8-0DE3-9231A4C76BE5}"/>
              </a:ext>
            </a:extLst>
          </p:cNvPr>
          <p:cNvSpPr txBox="1"/>
          <p:nvPr/>
        </p:nvSpPr>
        <p:spPr>
          <a:xfrm>
            <a:off x="4983809" y="4906468"/>
            <a:ext cx="417293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Energy stored in order</a:t>
            </a:r>
          </a:p>
          <a:p>
            <a:pPr>
              <a:buNone/>
            </a:pPr>
            <a:r>
              <a:rPr lang="en-US" dirty="0"/>
              <a:t>(low entropy)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e.g. carbohydrate molecules</a:t>
            </a:r>
          </a:p>
        </p:txBody>
      </p:sp>
      <p:pic>
        <p:nvPicPr>
          <p:cNvPr id="4" name="Picture 3" descr="A drawing of a person wearing glasses&#10;&#10;Description automatically generated">
            <a:extLst>
              <a:ext uri="{FF2B5EF4-FFF2-40B4-BE49-F238E27FC236}">
                <a16:creationId xmlns:a16="http://schemas.microsoft.com/office/drawing/2014/main" id="{12A4629A-BF29-2B80-9391-E6901AAAB190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81" y="1026980"/>
            <a:ext cx="2854943" cy="28346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EA3094-B547-DC4D-C133-8255609B2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0"/>
    </mc:Choice>
    <mc:Fallback xmlns="">
      <p:transition spd="slow" advTm="2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371600"/>
            <a:ext cx="6991016" cy="47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Every nonequilibrium to equilibrium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flow now and in the distant future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are powered by the energy budget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generated during the Big Bang….</a:t>
            </a:r>
          </a:p>
          <a:p>
            <a:pPr marL="0" indent="0" eaLnBrk="1" hangingPunct="1">
              <a:buNone/>
            </a:pPr>
            <a:endParaRPr lang="en-US" sz="32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(The “Big Chill”) </a:t>
            </a:r>
          </a:p>
          <a:p>
            <a:pPr marL="0" indent="0" eaLnBrk="1" hangingPunct="1">
              <a:buNone/>
            </a:pPr>
            <a:endParaRPr lang="en-US" sz="32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highlight>
                  <a:srgbClr val="FFFF00"/>
                </a:highlight>
                <a:latin typeface="Comic Sans MS" charset="0"/>
                <a:sym typeface="Wingdings" charset="0"/>
              </a:rPr>
              <a:t>~10</a:t>
            </a:r>
            <a:r>
              <a:rPr lang="en-US" sz="3200" baseline="30000" dirty="0">
                <a:solidFill>
                  <a:srgbClr val="0000FF"/>
                </a:solidFill>
                <a:highlight>
                  <a:srgbClr val="FFFF00"/>
                </a:highlight>
                <a:latin typeface="Comic Sans MS" charset="0"/>
                <a:sym typeface="Wingdings" charset="0"/>
              </a:rPr>
              <a:t>100</a:t>
            </a:r>
            <a:r>
              <a:rPr lang="en-US" sz="3200" dirty="0">
                <a:solidFill>
                  <a:srgbClr val="0000FF"/>
                </a:solidFill>
                <a:highlight>
                  <a:srgbClr val="FFFF00"/>
                </a:highlight>
                <a:latin typeface="Comic Sans MS" charset="0"/>
                <a:sym typeface="Wingdings" charset="0"/>
              </a:rPr>
              <a:t> years</a:t>
            </a:r>
            <a:endParaRPr lang="en-US" sz="2000" dirty="0">
              <a:highlight>
                <a:srgbClr val="FFFF00"/>
              </a:highlight>
              <a:latin typeface="Comic Sans MS" charset="0"/>
              <a:sym typeface="Wingdings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0AE9A7-CA0C-B59C-7F9A-07B1DB7A0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8"/>
    </mc:Choice>
    <mc:Fallback xmlns="">
      <p:transition spd="slow" advTm="7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514" y="-26015"/>
            <a:ext cx="6857968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The sun is a huge battery.. with a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finite lifetime (~10B </a:t>
            </a:r>
            <a:r>
              <a:rPr lang="en-US" sz="3200" dirty="0" err="1">
                <a:solidFill>
                  <a:srgbClr val="0000FF"/>
                </a:solidFill>
                <a:latin typeface="Comic Sans MS" charset="0"/>
                <a:sym typeface="Wingdings" charset="0"/>
              </a:rPr>
              <a:t>yrs</a:t>
            </a: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, half left)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67B7C-FD22-E05A-DC01-52F4D3904632}"/>
              </a:ext>
            </a:extLst>
          </p:cNvPr>
          <p:cNvSpPr txBox="1"/>
          <p:nvPr/>
        </p:nvSpPr>
        <p:spPr>
          <a:xfrm>
            <a:off x="476202" y="6154443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Allows us to reset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B3585F-80E2-9FDB-F641-CA339104D278}"/>
              </a:ext>
            </a:extLst>
          </p:cNvPr>
          <p:cNvGrpSpPr/>
          <p:nvPr/>
        </p:nvGrpSpPr>
        <p:grpSpPr>
          <a:xfrm>
            <a:off x="181618" y="1265723"/>
            <a:ext cx="2901600" cy="3758400"/>
            <a:chOff x="-38342" y="1020563"/>
            <a:chExt cx="2901600" cy="37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779EC13-6690-DE63-F3E1-AE2BA69A2524}"/>
                    </a:ext>
                  </a:extLst>
                </p14:cNvPr>
                <p14:cNvContentPartPr/>
                <p14:nvPr/>
              </p14:nvContentPartPr>
              <p14:xfrm>
                <a:off x="767338" y="2025323"/>
                <a:ext cx="992880" cy="897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779EC13-6690-DE63-F3E1-AE2BA69A25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8338" y="2016323"/>
                  <a:ext cx="1010520" cy="9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156282-CB0F-B18F-5AC1-19A313C825FB}"/>
                    </a:ext>
                  </a:extLst>
                </p14:cNvPr>
                <p14:cNvContentPartPr/>
                <p14:nvPr/>
              </p14:nvContentPartPr>
              <p14:xfrm>
                <a:off x="1229218" y="3112523"/>
                <a:ext cx="360" cy="759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156282-CB0F-B18F-5AC1-19A313C825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20578" y="3103523"/>
                  <a:ext cx="18000" cy="77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6AE08F-8ACF-0725-7E10-78B28BEC5FD9}"/>
                    </a:ext>
                  </a:extLst>
                </p14:cNvPr>
                <p14:cNvContentPartPr/>
                <p14:nvPr/>
              </p14:nvContentPartPr>
              <p14:xfrm>
                <a:off x="1423258" y="3163283"/>
                <a:ext cx="360" cy="10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6AE08F-8ACF-0725-7E10-78B28BEC5FD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14618" y="3154643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836C849-2812-5547-45BA-EB1A35FDF682}"/>
                    </a:ext>
                  </a:extLst>
                </p14:cNvPr>
                <p14:cNvContentPartPr/>
                <p14:nvPr/>
              </p14:nvContentPartPr>
              <p14:xfrm>
                <a:off x="1484098" y="2944403"/>
                <a:ext cx="600480" cy="620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836C849-2812-5547-45BA-EB1A35FDF68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75458" y="2935763"/>
                  <a:ext cx="618120" cy="63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D2F69D-B323-9FAD-4EC4-FFF5625FCF4B}"/>
                    </a:ext>
                  </a:extLst>
                </p14:cNvPr>
                <p14:cNvContentPartPr/>
                <p14:nvPr/>
              </p14:nvContentPartPr>
              <p14:xfrm>
                <a:off x="1822858" y="2881043"/>
                <a:ext cx="47520" cy="24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D2F69D-B323-9FAD-4EC4-FFF5625FCF4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14218" y="2872403"/>
                  <a:ext cx="65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0FE8D4B-4F08-2B0F-F996-F769EE635911}"/>
                    </a:ext>
                  </a:extLst>
                </p14:cNvPr>
                <p14:cNvContentPartPr/>
                <p14:nvPr/>
              </p14:nvContentPartPr>
              <p14:xfrm>
                <a:off x="1909978" y="2440763"/>
                <a:ext cx="953280" cy="135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0FE8D4B-4F08-2B0F-F996-F769EE63591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01338" y="2431763"/>
                  <a:ext cx="9709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103B53E-0957-A7A3-EFAF-6DF330E17972}"/>
                    </a:ext>
                  </a:extLst>
                </p14:cNvPr>
                <p14:cNvContentPartPr/>
                <p14:nvPr/>
              </p14:nvContentPartPr>
              <p14:xfrm>
                <a:off x="1856338" y="2139083"/>
                <a:ext cx="152280" cy="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103B53E-0957-A7A3-EFAF-6DF330E179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47698" y="2130443"/>
                  <a:ext cx="169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D62CCB4-F9D9-0187-2520-110054AB8B55}"/>
                    </a:ext>
                  </a:extLst>
                </p14:cNvPr>
                <p14:cNvContentPartPr/>
                <p14:nvPr/>
              </p14:nvContentPartPr>
              <p14:xfrm>
                <a:off x="1558258" y="1292003"/>
                <a:ext cx="262440" cy="563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D62CCB4-F9D9-0187-2520-110054AB8B5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49258" y="1283363"/>
                  <a:ext cx="28008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35A46A0-C998-18D3-72D8-37E84A475B15}"/>
                    </a:ext>
                  </a:extLst>
                </p14:cNvPr>
                <p14:cNvContentPartPr/>
                <p14:nvPr/>
              </p14:nvContentPartPr>
              <p14:xfrm>
                <a:off x="1362058" y="1459403"/>
                <a:ext cx="360" cy="336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35A46A0-C998-18D3-72D8-37E84A475B1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53058" y="1450763"/>
                  <a:ext cx="180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18B5384-D815-F85D-961B-D3662CD8A3BB}"/>
                    </a:ext>
                  </a:extLst>
                </p14:cNvPr>
                <p14:cNvContentPartPr/>
                <p14:nvPr/>
              </p14:nvContentPartPr>
              <p14:xfrm>
                <a:off x="562138" y="1020563"/>
                <a:ext cx="613800" cy="791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18B5384-D815-F85D-961B-D3662CD8A3B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138" y="1011923"/>
                  <a:ext cx="631440" cy="80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977BC48-B257-E939-F1B6-48A0C029CDB6}"/>
                    </a:ext>
                  </a:extLst>
                </p14:cNvPr>
                <p14:cNvContentPartPr/>
                <p14:nvPr/>
              </p14:nvContentPartPr>
              <p14:xfrm>
                <a:off x="635218" y="1923443"/>
                <a:ext cx="219600" cy="40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977BC48-B257-E939-F1B6-48A0C029CDB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6218" y="1914443"/>
                  <a:ext cx="2372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D25AC0A-D60A-D210-B9DC-BBE8A6B8336F}"/>
                    </a:ext>
                  </a:extLst>
                </p14:cNvPr>
                <p14:cNvContentPartPr/>
                <p14:nvPr/>
              </p14:nvContentPartPr>
              <p14:xfrm>
                <a:off x="-38342" y="2230163"/>
                <a:ext cx="731880" cy="147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D25AC0A-D60A-D210-B9DC-BBE8A6B833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-46982" y="2221163"/>
                  <a:ext cx="7495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A7AC0B9-2E99-4245-58B8-B5762B0CF570}"/>
                    </a:ext>
                  </a:extLst>
                </p14:cNvPr>
                <p14:cNvContentPartPr/>
                <p14:nvPr/>
              </p14:nvContentPartPr>
              <p14:xfrm>
                <a:off x="422818" y="2706083"/>
                <a:ext cx="203760" cy="131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7AC0B9-2E99-4245-58B8-B5762B0CF57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4178" y="2697443"/>
                  <a:ext cx="2214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B5DBB89-FE81-4E8B-8BC1-F4D7CDDEA4AA}"/>
                    </a:ext>
                  </a:extLst>
                </p14:cNvPr>
                <p14:cNvContentPartPr/>
                <p14:nvPr/>
              </p14:nvContentPartPr>
              <p14:xfrm>
                <a:off x="259738" y="2856923"/>
                <a:ext cx="511920" cy="670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B5DBB89-FE81-4E8B-8BC1-F4D7CDDEA4A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0738" y="2848283"/>
                  <a:ext cx="52956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716348D-CDE9-5A50-83C9-B811416C3DEE}"/>
                    </a:ext>
                  </a:extLst>
                </p14:cNvPr>
                <p14:cNvContentPartPr/>
                <p14:nvPr/>
              </p14:nvContentPartPr>
              <p14:xfrm>
                <a:off x="253618" y="3705443"/>
                <a:ext cx="197280" cy="762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716348D-CDE9-5A50-83C9-B811416C3DE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4978" y="3696443"/>
                  <a:ext cx="214920" cy="7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257110F-60FE-7667-57D8-E54401215545}"/>
                    </a:ext>
                  </a:extLst>
                </p14:cNvPr>
                <p14:cNvContentPartPr/>
                <p14:nvPr/>
              </p14:nvContentPartPr>
              <p14:xfrm>
                <a:off x="546658" y="4083083"/>
                <a:ext cx="71640" cy="226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257110F-60FE-7667-57D8-E5440121554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7658" y="4074443"/>
                  <a:ext cx="892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4FD2EB-A742-0B51-90A7-2848F4FF48DA}"/>
                    </a:ext>
                  </a:extLst>
                </p14:cNvPr>
                <p14:cNvContentPartPr/>
                <p14:nvPr/>
              </p14:nvContentPartPr>
              <p14:xfrm>
                <a:off x="697138" y="4131683"/>
                <a:ext cx="109800" cy="181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4FD2EB-A742-0B51-90A7-2848F4FF48D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8498" y="4123043"/>
                  <a:ext cx="1274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9648E4F-EEA8-664D-3A4C-5341B27192B8}"/>
                    </a:ext>
                  </a:extLst>
                </p14:cNvPr>
                <p14:cNvContentPartPr/>
                <p14:nvPr/>
              </p14:nvContentPartPr>
              <p14:xfrm>
                <a:off x="868498" y="4130603"/>
                <a:ext cx="117720" cy="183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9648E4F-EEA8-664D-3A4C-5341B27192B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9498" y="4121603"/>
                  <a:ext cx="1353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01AC99D-9493-4173-8357-7C25F60FDC09}"/>
                    </a:ext>
                  </a:extLst>
                </p14:cNvPr>
                <p14:cNvContentPartPr/>
                <p14:nvPr/>
              </p14:nvContentPartPr>
              <p14:xfrm>
                <a:off x="1178818" y="3988403"/>
                <a:ext cx="360" cy="360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01AC99D-9493-4173-8357-7C25F60FDC0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70178" y="3979763"/>
                  <a:ext cx="180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995FD19-A0C7-6BE9-F36C-C19C97C903F6}"/>
                    </a:ext>
                  </a:extLst>
                </p14:cNvPr>
                <p14:cNvContentPartPr/>
                <p14:nvPr/>
              </p14:nvContentPartPr>
              <p14:xfrm>
                <a:off x="1170538" y="4104323"/>
                <a:ext cx="164520" cy="208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995FD19-A0C7-6BE9-F36C-C19C97C903F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61898" y="4095323"/>
                  <a:ext cx="1821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FADBEC0-9BCA-3AD4-3EFC-B37F2FD3EA03}"/>
                    </a:ext>
                  </a:extLst>
                </p14:cNvPr>
                <p14:cNvContentPartPr/>
                <p14:nvPr/>
              </p14:nvContentPartPr>
              <p14:xfrm>
                <a:off x="169378" y="3673043"/>
                <a:ext cx="1244880" cy="1105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FADBEC0-9BCA-3AD4-3EFC-B37F2FD3EA0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60738" y="3664043"/>
                  <a:ext cx="1262520" cy="11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74FD073-1BB2-B30E-43BA-1220E26C6D52}"/>
                    </a:ext>
                  </a:extLst>
                </p14:cNvPr>
                <p14:cNvContentPartPr/>
                <p14:nvPr/>
              </p14:nvContentPartPr>
              <p14:xfrm>
                <a:off x="266938" y="4286843"/>
                <a:ext cx="56520" cy="6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74FD073-1BB2-B30E-43BA-1220E26C6D5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58298" y="4277843"/>
                  <a:ext cx="7416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25F512A-CC7E-44C7-8BA4-067777CEF5BB}"/>
              </a:ext>
            </a:extLst>
          </p:cNvPr>
          <p:cNvGrpSpPr/>
          <p:nvPr/>
        </p:nvGrpSpPr>
        <p:grpSpPr>
          <a:xfrm>
            <a:off x="3045418" y="3287123"/>
            <a:ext cx="2512080" cy="3267000"/>
            <a:chOff x="2825458" y="3041963"/>
            <a:chExt cx="2512080" cy="326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280854B-B5EA-DEFC-1447-54FFEB5DE1BC}"/>
                    </a:ext>
                  </a:extLst>
                </p14:cNvPr>
                <p14:cNvContentPartPr/>
                <p14:nvPr/>
              </p14:nvContentPartPr>
              <p14:xfrm>
                <a:off x="2825458" y="3041963"/>
                <a:ext cx="576000" cy="939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280854B-B5EA-DEFC-1447-54FFEB5DE1B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16458" y="3032963"/>
                  <a:ext cx="593640" cy="9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5BC3ADD-9C85-A61D-2305-C75FDFA108F2}"/>
                    </a:ext>
                  </a:extLst>
                </p14:cNvPr>
                <p14:cNvContentPartPr/>
                <p14:nvPr/>
              </p14:nvContentPartPr>
              <p14:xfrm>
                <a:off x="3217498" y="3840443"/>
                <a:ext cx="331920" cy="186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5BC3ADD-9C85-A61D-2305-C75FDFA108F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08498" y="3831443"/>
                  <a:ext cx="3495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DC16117-3EF5-632A-C9CE-CF6B82597907}"/>
                    </a:ext>
                  </a:extLst>
                </p14:cNvPr>
                <p14:cNvContentPartPr/>
                <p14:nvPr/>
              </p14:nvContentPartPr>
              <p14:xfrm>
                <a:off x="4316578" y="3855923"/>
                <a:ext cx="335880" cy="421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DC16117-3EF5-632A-C9CE-CF6B8259790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07578" y="3847283"/>
                  <a:ext cx="3535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5F3C5F4-BC67-5761-3118-E341393B4A41}"/>
                    </a:ext>
                  </a:extLst>
                </p14:cNvPr>
                <p14:cNvContentPartPr/>
                <p14:nvPr/>
              </p14:nvContentPartPr>
              <p14:xfrm>
                <a:off x="3983578" y="4304843"/>
                <a:ext cx="486000" cy="837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5F3C5F4-BC67-5761-3118-E341393B4A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74938" y="4295843"/>
                  <a:ext cx="503640" cy="85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D7EC11F-8632-3355-BA9E-9D20689BC3E3}"/>
                    </a:ext>
                  </a:extLst>
                </p14:cNvPr>
                <p14:cNvContentPartPr/>
                <p14:nvPr/>
              </p14:nvContentPartPr>
              <p14:xfrm>
                <a:off x="4473538" y="4623443"/>
                <a:ext cx="417960" cy="400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D7EC11F-8632-3355-BA9E-9D20689BC3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64898" y="4614803"/>
                  <a:ext cx="4356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AA01BD8-5408-C8EB-6CBF-E477F4343043}"/>
                    </a:ext>
                  </a:extLst>
                </p14:cNvPr>
                <p14:cNvContentPartPr/>
                <p14:nvPr/>
              </p14:nvContentPartPr>
              <p14:xfrm>
                <a:off x="4060978" y="4642523"/>
                <a:ext cx="427680" cy="1477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AA01BD8-5408-C8EB-6CBF-E477F434304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052338" y="4633523"/>
                  <a:ext cx="445320" cy="14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7CFC55D-E6A8-0197-1E0D-25BF1983D582}"/>
                    </a:ext>
                  </a:extLst>
                </p14:cNvPr>
                <p14:cNvContentPartPr/>
                <p14:nvPr/>
              </p14:nvContentPartPr>
              <p14:xfrm>
                <a:off x="4493338" y="5614883"/>
                <a:ext cx="619560" cy="584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7CFC55D-E6A8-0197-1E0D-25BF1983D58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484698" y="5606243"/>
                  <a:ext cx="63720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772AA3-C2D1-9CD1-5FE3-A56C3D72AFE3}"/>
                    </a:ext>
                  </a:extLst>
                </p14:cNvPr>
                <p14:cNvContentPartPr/>
                <p14:nvPr/>
              </p14:nvContentPartPr>
              <p14:xfrm>
                <a:off x="3853618" y="6102323"/>
                <a:ext cx="271800" cy="206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772AA3-C2D1-9CD1-5FE3-A56C3D72AFE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44618" y="6093323"/>
                  <a:ext cx="2894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C2BA96E-2CBC-4AA3-2B63-DBC10F646CD6}"/>
                    </a:ext>
                  </a:extLst>
                </p14:cNvPr>
                <p14:cNvContentPartPr/>
                <p14:nvPr/>
              </p14:nvContentPartPr>
              <p14:xfrm>
                <a:off x="4893658" y="4764923"/>
                <a:ext cx="443880" cy="315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C2BA96E-2CBC-4AA3-2B63-DBC10F646CD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85018" y="4756283"/>
                  <a:ext cx="46152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6ABC68B-E196-486B-F1AB-25E2C9A27245}"/>
                    </a:ext>
                  </a:extLst>
                </p14:cNvPr>
                <p14:cNvContentPartPr/>
                <p14:nvPr/>
              </p14:nvContentPartPr>
              <p14:xfrm>
                <a:off x="3935338" y="5045363"/>
                <a:ext cx="66600" cy="83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6ABC68B-E196-486B-F1AB-25E2C9A2724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26338" y="5036363"/>
                  <a:ext cx="84240" cy="101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C4AFF67-52E6-67D8-E337-3FB97EB75F7B}"/>
              </a:ext>
            </a:extLst>
          </p:cNvPr>
          <p:cNvSpPr txBox="1"/>
          <p:nvPr/>
        </p:nvSpPr>
        <p:spPr>
          <a:xfrm>
            <a:off x="3986989" y="1369439"/>
            <a:ext cx="5115503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That energy counters down </a:t>
            </a:r>
            <a:r>
              <a:rPr lang="en-US" sz="1800"/>
              <a:t>gradient flow </a:t>
            </a:r>
            <a:r>
              <a:rPr lang="en-US" sz="1800" dirty="0"/>
              <a:t>on </a:t>
            </a:r>
          </a:p>
          <a:p>
            <a:pPr algn="l">
              <a:buNone/>
            </a:pPr>
            <a:r>
              <a:rPr lang="en-US" sz="1800" dirty="0"/>
              <a:t>earth from low to high entropy and makes </a:t>
            </a:r>
          </a:p>
          <a:p>
            <a:pPr algn="l">
              <a:buNone/>
            </a:pPr>
            <a:r>
              <a:rPr lang="en-US" sz="1800" dirty="0"/>
              <a:t>ordered cells which in turn order objects </a:t>
            </a:r>
          </a:p>
          <a:p>
            <a:pPr algn="l">
              <a:buNone/>
            </a:pPr>
            <a:r>
              <a:rPr lang="en-US" sz="1800" dirty="0"/>
              <a:t>(</a:t>
            </a:r>
            <a:r>
              <a:rPr lang="en-US" sz="1800" dirty="0" err="1"/>
              <a:t>eg.</a:t>
            </a:r>
            <a:r>
              <a:rPr lang="en-US" sz="1800" dirty="0"/>
              <a:t> raise bricks to build a house that doesn’t </a:t>
            </a:r>
          </a:p>
          <a:p>
            <a:pPr algn="l">
              <a:buNone/>
            </a:pPr>
            <a:r>
              <a:rPr lang="en-US" sz="1800" dirty="0"/>
              <a:t>crumble)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64E0E88-7749-A411-E5A3-7368F1C9BB93}"/>
                  </a:ext>
                </a:extLst>
              </p14:cNvPr>
              <p14:cNvContentPartPr/>
              <p14:nvPr/>
            </p14:nvContentPartPr>
            <p14:xfrm>
              <a:off x="4537014" y="3959243"/>
              <a:ext cx="529560" cy="189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64E0E88-7749-A411-E5A3-7368F1C9BB9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28014" y="3950243"/>
                <a:ext cx="54720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F3335CB-65AB-C83E-0620-503D5837FDA8}"/>
                  </a:ext>
                </a:extLst>
              </p14:cNvPr>
              <p14:cNvContentPartPr/>
              <p14:nvPr/>
            </p14:nvContentPartPr>
            <p14:xfrm>
              <a:off x="5283184" y="4767443"/>
              <a:ext cx="456120" cy="4024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F3335CB-65AB-C83E-0620-503D5837FDA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274184" y="4758435"/>
                <a:ext cx="473760" cy="420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72474D1-F89C-7B3B-1F91-ED1B68C46B69}"/>
                  </a:ext>
                </a:extLst>
              </p14:cNvPr>
              <p14:cNvContentPartPr/>
              <p14:nvPr/>
            </p14:nvContentPartPr>
            <p14:xfrm>
              <a:off x="6650818" y="4127003"/>
              <a:ext cx="33840" cy="2177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72474D1-F89C-7B3B-1F91-ED1B68C46B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41818" y="4118363"/>
                <a:ext cx="51480" cy="219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D5AE9674-16FD-5E1F-C1A4-4BF04A4B84D0}"/>
              </a:ext>
            </a:extLst>
          </p:cNvPr>
          <p:cNvGrpSpPr/>
          <p:nvPr/>
        </p:nvGrpSpPr>
        <p:grpSpPr>
          <a:xfrm>
            <a:off x="6630658" y="3900203"/>
            <a:ext cx="2030400" cy="2377800"/>
            <a:chOff x="6630658" y="3900203"/>
            <a:chExt cx="2030400" cy="23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F6B42E2-64F6-87B2-A18E-66F80665A24F}"/>
                    </a:ext>
                  </a:extLst>
                </p14:cNvPr>
                <p14:cNvContentPartPr/>
                <p14:nvPr/>
              </p14:nvContentPartPr>
              <p14:xfrm>
                <a:off x="6654418" y="3900203"/>
                <a:ext cx="1964880" cy="2377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F6B42E2-64F6-87B2-A18E-66F80665A24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645418" y="3891563"/>
                  <a:ext cx="1982520" cy="23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53EBE31-52C2-DDEE-D04B-F9A6F32AA921}"/>
                    </a:ext>
                  </a:extLst>
                </p14:cNvPr>
                <p14:cNvContentPartPr/>
                <p14:nvPr/>
              </p14:nvContentPartPr>
              <p14:xfrm>
                <a:off x="6682138" y="4534523"/>
                <a:ext cx="1907640" cy="26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53EBE31-52C2-DDEE-D04B-F9A6F32AA92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73498" y="4525523"/>
                  <a:ext cx="1925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C9A32E0-B5B9-A6C5-54DB-F48F63BA8E2B}"/>
                    </a:ext>
                  </a:extLst>
                </p14:cNvPr>
                <p14:cNvContentPartPr/>
                <p14:nvPr/>
              </p14:nvContentPartPr>
              <p14:xfrm>
                <a:off x="6641818" y="4987043"/>
                <a:ext cx="1941480" cy="14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C9A32E0-B5B9-A6C5-54DB-F48F63BA8E2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633178" y="4978043"/>
                  <a:ext cx="19591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EB6BC74-7188-63CC-54A1-B7DD70CC0E9D}"/>
                    </a:ext>
                  </a:extLst>
                </p14:cNvPr>
                <p14:cNvContentPartPr/>
                <p14:nvPr/>
              </p14:nvContentPartPr>
              <p14:xfrm>
                <a:off x="6630658" y="5427683"/>
                <a:ext cx="1991520" cy="9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EB6BC74-7188-63CC-54A1-B7DD70CC0E9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21658" y="5418683"/>
                  <a:ext cx="2009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1FAAF70-7826-49DD-7052-6844D679BE2D}"/>
                    </a:ext>
                  </a:extLst>
                </p14:cNvPr>
                <p14:cNvContentPartPr/>
                <p14:nvPr/>
              </p14:nvContentPartPr>
              <p14:xfrm>
                <a:off x="6649738" y="5850683"/>
                <a:ext cx="2011320" cy="92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1FAAF70-7826-49DD-7052-6844D679BE2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640738" y="5841683"/>
                  <a:ext cx="20289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D4ECEDF-418A-FE6A-73A7-A1EBAE30A004}"/>
                    </a:ext>
                  </a:extLst>
                </p14:cNvPr>
                <p14:cNvContentPartPr/>
                <p14:nvPr/>
              </p14:nvContentPartPr>
              <p14:xfrm>
                <a:off x="7075618" y="4124123"/>
                <a:ext cx="5760" cy="440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D4ECEDF-418A-FE6A-73A7-A1EBAE30A00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066618" y="4115483"/>
                  <a:ext cx="2340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9F69E49-37A6-09EE-B99D-37D5085EDC1B}"/>
                    </a:ext>
                  </a:extLst>
                </p14:cNvPr>
                <p14:cNvContentPartPr/>
                <p14:nvPr/>
              </p14:nvContentPartPr>
              <p14:xfrm>
                <a:off x="7072738" y="4143923"/>
                <a:ext cx="388080" cy="1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9F69E49-37A6-09EE-B99D-37D5085EDC1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064098" y="4135283"/>
                  <a:ext cx="4057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D1B424C-27BC-EAE1-D5AE-B73C2A0AC734}"/>
                    </a:ext>
                  </a:extLst>
                </p14:cNvPr>
                <p14:cNvContentPartPr/>
                <p14:nvPr/>
              </p14:nvContentPartPr>
              <p14:xfrm>
                <a:off x="7760698" y="4143923"/>
                <a:ext cx="5760" cy="385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D1B424C-27BC-EAE1-D5AE-B73C2A0AC73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751698" y="4135283"/>
                  <a:ext cx="234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46F40C4-C295-FB53-7C8B-8A4AB1563420}"/>
                    </a:ext>
                  </a:extLst>
                </p14:cNvPr>
                <p14:cNvContentPartPr/>
                <p14:nvPr/>
              </p14:nvContentPartPr>
              <p14:xfrm>
                <a:off x="8188738" y="4107563"/>
                <a:ext cx="2880" cy="466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46F40C4-C295-FB53-7C8B-8A4AB156342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179738" y="4098923"/>
                  <a:ext cx="2052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B0042C7-0BC7-D8FE-6307-2F4B3C06C8B8}"/>
                    </a:ext>
                  </a:extLst>
                </p14:cNvPr>
                <p14:cNvContentPartPr/>
                <p14:nvPr/>
              </p14:nvContentPartPr>
              <p14:xfrm>
                <a:off x="8022418" y="4535243"/>
                <a:ext cx="360" cy="403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B0042C7-0BC7-D8FE-6307-2F4B3C06C8B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013778" y="4526243"/>
                  <a:ext cx="1800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DFB857E-C54A-CF26-3258-50F8D0112950}"/>
                    </a:ext>
                  </a:extLst>
                </p14:cNvPr>
                <p14:cNvContentPartPr/>
                <p14:nvPr/>
              </p14:nvContentPartPr>
              <p14:xfrm>
                <a:off x="7320778" y="4532723"/>
                <a:ext cx="360" cy="399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DFB857E-C54A-CF26-3258-50F8D011295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12138" y="4524083"/>
                  <a:ext cx="180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02D7E65-2B6B-DFA8-F9BB-713574FFA829}"/>
                    </a:ext>
                  </a:extLst>
                </p14:cNvPr>
                <p14:cNvContentPartPr/>
                <p14:nvPr/>
              </p14:nvContentPartPr>
              <p14:xfrm>
                <a:off x="8020258" y="4945643"/>
                <a:ext cx="360" cy="78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02D7E65-2B6B-DFA8-F9BB-713574FFA82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011258" y="4937003"/>
                  <a:ext cx="180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5DE47B8-9BE0-3458-F14E-A0242CF99D97}"/>
                    </a:ext>
                  </a:extLst>
                </p14:cNvPr>
                <p14:cNvContentPartPr/>
                <p14:nvPr/>
              </p14:nvContentPartPr>
              <p14:xfrm>
                <a:off x="7004338" y="5032403"/>
                <a:ext cx="8640" cy="398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5DE47B8-9BE0-3458-F14E-A0242CF99D9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995338" y="5023763"/>
                  <a:ext cx="262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C403CEE-08A8-03D3-F485-58B8567F07B6}"/>
                    </a:ext>
                  </a:extLst>
                </p14:cNvPr>
                <p14:cNvContentPartPr/>
                <p14:nvPr/>
              </p14:nvContentPartPr>
              <p14:xfrm>
                <a:off x="7669618" y="5000363"/>
                <a:ext cx="360" cy="410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C403CEE-08A8-03D3-F485-58B8567F07B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60618" y="4991723"/>
                  <a:ext cx="1800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95B2744-1363-7949-E7EF-185D943BDF28}"/>
                    </a:ext>
                  </a:extLst>
                </p14:cNvPr>
                <p14:cNvContentPartPr/>
                <p14:nvPr/>
              </p14:nvContentPartPr>
              <p14:xfrm>
                <a:off x="8253898" y="5004683"/>
                <a:ext cx="36000" cy="381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95B2744-1363-7949-E7EF-185D943BDF2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245258" y="4995683"/>
                  <a:ext cx="5364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B4B7EF4-8A9C-AC12-F130-4D4AC8ED366D}"/>
                    </a:ext>
                  </a:extLst>
                </p14:cNvPr>
                <p14:cNvContentPartPr/>
                <p14:nvPr/>
              </p14:nvContentPartPr>
              <p14:xfrm>
                <a:off x="7978138" y="5474123"/>
                <a:ext cx="360" cy="4039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B4B7EF4-8A9C-AC12-F130-4D4AC8ED366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969498" y="5465483"/>
                  <a:ext cx="1800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5191437-97E2-C0A5-D972-0B0229D17410}"/>
                    </a:ext>
                  </a:extLst>
                </p14:cNvPr>
                <p14:cNvContentPartPr/>
                <p14:nvPr/>
              </p14:nvContentPartPr>
              <p14:xfrm>
                <a:off x="7219618" y="5453243"/>
                <a:ext cx="8640" cy="412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5191437-97E2-C0A5-D972-0B0229D1741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10978" y="5444243"/>
                  <a:ext cx="2628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3459ABC-455F-BBD5-5709-7EB0410EFB9C}"/>
                    </a:ext>
                  </a:extLst>
                </p14:cNvPr>
                <p14:cNvContentPartPr/>
                <p14:nvPr/>
              </p14:nvContentPartPr>
              <p14:xfrm>
                <a:off x="6944938" y="5902883"/>
                <a:ext cx="2880" cy="240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3459ABC-455F-BBD5-5709-7EB0410EFB9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935938" y="5894243"/>
                  <a:ext cx="205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6F72FCF-4A2E-263F-129D-0625C358657F}"/>
                    </a:ext>
                  </a:extLst>
                </p14:cNvPr>
                <p14:cNvContentPartPr/>
                <p14:nvPr/>
              </p14:nvContentPartPr>
              <p14:xfrm>
                <a:off x="7525258" y="5880923"/>
                <a:ext cx="360" cy="366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6F72FCF-4A2E-263F-129D-0625C358657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516258" y="5871923"/>
                  <a:ext cx="18000" cy="38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BCA4EE0-7C3B-26D2-EF97-C9E9B4099DC7}"/>
                  </a:ext>
                </a:extLst>
              </p14:cNvPr>
              <p14:cNvContentPartPr/>
              <p14:nvPr/>
            </p14:nvContentPartPr>
            <p14:xfrm>
              <a:off x="8294578" y="5929163"/>
              <a:ext cx="5760" cy="2728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BCA4EE0-7C3B-26D2-EF97-C9E9B4099DC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8285578" y="5920523"/>
                <a:ext cx="23400" cy="2905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1B859F9-D07E-4A8F-98A2-3B4B2868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1"/>
    </mc:Choice>
    <mc:Fallback xmlns="">
      <p:transition spd="slow" advTm="4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30" y="-26015"/>
            <a:ext cx="5141151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Entropy machine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FF0000"/>
                </a:solidFill>
                <a:latin typeface="Symbol" pitchFamily="2" charset="2"/>
                <a:sym typeface="Wingdings" charset="0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F = -T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  <a:sym typeface="Wingdings" charset="0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S --&gt; 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  <a:sym typeface="Wingdings" charset="0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S = -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  <a:sym typeface="Wingdings" charset="0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Q/T</a:t>
            </a:r>
            <a:endParaRPr lang="en-US" sz="2000" dirty="0">
              <a:solidFill>
                <a:srgbClr val="FF0000"/>
              </a:solidFill>
              <a:latin typeface="Comic Sans MS" charset="0"/>
              <a:sym typeface="Wingdings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B3585F-80E2-9FDB-F641-CA339104D278}"/>
              </a:ext>
            </a:extLst>
          </p:cNvPr>
          <p:cNvGrpSpPr/>
          <p:nvPr/>
        </p:nvGrpSpPr>
        <p:grpSpPr>
          <a:xfrm>
            <a:off x="181618" y="1265723"/>
            <a:ext cx="2901600" cy="3758400"/>
            <a:chOff x="-38342" y="1020563"/>
            <a:chExt cx="2901600" cy="37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779EC13-6690-DE63-F3E1-AE2BA69A2524}"/>
                    </a:ext>
                  </a:extLst>
                </p14:cNvPr>
                <p14:cNvContentPartPr/>
                <p14:nvPr/>
              </p14:nvContentPartPr>
              <p14:xfrm>
                <a:off x="767338" y="2025323"/>
                <a:ext cx="992880" cy="897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779EC13-6690-DE63-F3E1-AE2BA69A25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8338" y="2016323"/>
                  <a:ext cx="1010520" cy="9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156282-CB0F-B18F-5AC1-19A313C825FB}"/>
                    </a:ext>
                  </a:extLst>
                </p14:cNvPr>
                <p14:cNvContentPartPr/>
                <p14:nvPr/>
              </p14:nvContentPartPr>
              <p14:xfrm>
                <a:off x="1229218" y="3112523"/>
                <a:ext cx="360" cy="759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156282-CB0F-B18F-5AC1-19A313C825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20578" y="3103523"/>
                  <a:ext cx="18000" cy="77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6AE08F-8ACF-0725-7E10-78B28BEC5FD9}"/>
                    </a:ext>
                  </a:extLst>
                </p14:cNvPr>
                <p14:cNvContentPartPr/>
                <p14:nvPr/>
              </p14:nvContentPartPr>
              <p14:xfrm>
                <a:off x="1423258" y="3163283"/>
                <a:ext cx="360" cy="10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6AE08F-8ACF-0725-7E10-78B28BEC5FD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14618" y="3154643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836C849-2812-5547-45BA-EB1A35FDF682}"/>
                    </a:ext>
                  </a:extLst>
                </p14:cNvPr>
                <p14:cNvContentPartPr/>
                <p14:nvPr/>
              </p14:nvContentPartPr>
              <p14:xfrm>
                <a:off x="1484098" y="2944403"/>
                <a:ext cx="600480" cy="620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836C849-2812-5547-45BA-EB1A35FDF68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75458" y="2935763"/>
                  <a:ext cx="618120" cy="63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D2F69D-B323-9FAD-4EC4-FFF5625FCF4B}"/>
                    </a:ext>
                  </a:extLst>
                </p14:cNvPr>
                <p14:cNvContentPartPr/>
                <p14:nvPr/>
              </p14:nvContentPartPr>
              <p14:xfrm>
                <a:off x="1822858" y="2881043"/>
                <a:ext cx="47520" cy="24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D2F69D-B323-9FAD-4EC4-FFF5625FCF4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14218" y="2872403"/>
                  <a:ext cx="65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0FE8D4B-4F08-2B0F-F996-F769EE635911}"/>
                    </a:ext>
                  </a:extLst>
                </p14:cNvPr>
                <p14:cNvContentPartPr/>
                <p14:nvPr/>
              </p14:nvContentPartPr>
              <p14:xfrm>
                <a:off x="1909978" y="2440763"/>
                <a:ext cx="953280" cy="135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0FE8D4B-4F08-2B0F-F996-F769EE63591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01338" y="2431763"/>
                  <a:ext cx="9709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103B53E-0957-A7A3-EFAF-6DF330E17972}"/>
                    </a:ext>
                  </a:extLst>
                </p14:cNvPr>
                <p14:cNvContentPartPr/>
                <p14:nvPr/>
              </p14:nvContentPartPr>
              <p14:xfrm>
                <a:off x="1856338" y="2139083"/>
                <a:ext cx="152280" cy="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103B53E-0957-A7A3-EFAF-6DF330E179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47698" y="2130443"/>
                  <a:ext cx="169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D62CCB4-F9D9-0187-2520-110054AB8B55}"/>
                    </a:ext>
                  </a:extLst>
                </p14:cNvPr>
                <p14:cNvContentPartPr/>
                <p14:nvPr/>
              </p14:nvContentPartPr>
              <p14:xfrm>
                <a:off x="1558258" y="1292003"/>
                <a:ext cx="262440" cy="563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D62CCB4-F9D9-0187-2520-110054AB8B5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49258" y="1283363"/>
                  <a:ext cx="28008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35A46A0-C998-18D3-72D8-37E84A475B15}"/>
                    </a:ext>
                  </a:extLst>
                </p14:cNvPr>
                <p14:cNvContentPartPr/>
                <p14:nvPr/>
              </p14:nvContentPartPr>
              <p14:xfrm>
                <a:off x="1362058" y="1459403"/>
                <a:ext cx="360" cy="336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35A46A0-C998-18D3-72D8-37E84A475B1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53058" y="1450763"/>
                  <a:ext cx="180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18B5384-D815-F85D-961B-D3662CD8A3BB}"/>
                    </a:ext>
                  </a:extLst>
                </p14:cNvPr>
                <p14:cNvContentPartPr/>
                <p14:nvPr/>
              </p14:nvContentPartPr>
              <p14:xfrm>
                <a:off x="562138" y="1020563"/>
                <a:ext cx="613800" cy="791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18B5384-D815-F85D-961B-D3662CD8A3B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138" y="1011923"/>
                  <a:ext cx="631440" cy="80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977BC48-B257-E939-F1B6-48A0C029CDB6}"/>
                    </a:ext>
                  </a:extLst>
                </p14:cNvPr>
                <p14:cNvContentPartPr/>
                <p14:nvPr/>
              </p14:nvContentPartPr>
              <p14:xfrm>
                <a:off x="635218" y="1923443"/>
                <a:ext cx="219600" cy="40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977BC48-B257-E939-F1B6-48A0C029CDB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6218" y="1914443"/>
                  <a:ext cx="2372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D25AC0A-D60A-D210-B9DC-BBE8A6B8336F}"/>
                    </a:ext>
                  </a:extLst>
                </p14:cNvPr>
                <p14:cNvContentPartPr/>
                <p14:nvPr/>
              </p14:nvContentPartPr>
              <p14:xfrm>
                <a:off x="-38342" y="2230163"/>
                <a:ext cx="731880" cy="147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D25AC0A-D60A-D210-B9DC-BBE8A6B833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-46982" y="2221163"/>
                  <a:ext cx="7495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A7AC0B9-2E99-4245-58B8-B5762B0CF570}"/>
                    </a:ext>
                  </a:extLst>
                </p14:cNvPr>
                <p14:cNvContentPartPr/>
                <p14:nvPr/>
              </p14:nvContentPartPr>
              <p14:xfrm>
                <a:off x="422818" y="2706083"/>
                <a:ext cx="203760" cy="131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7AC0B9-2E99-4245-58B8-B5762B0CF57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4178" y="2697443"/>
                  <a:ext cx="2214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B5DBB89-FE81-4E8B-8BC1-F4D7CDDEA4AA}"/>
                    </a:ext>
                  </a:extLst>
                </p14:cNvPr>
                <p14:cNvContentPartPr/>
                <p14:nvPr/>
              </p14:nvContentPartPr>
              <p14:xfrm>
                <a:off x="259738" y="2856923"/>
                <a:ext cx="511920" cy="670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B5DBB89-FE81-4E8B-8BC1-F4D7CDDEA4A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0738" y="2848283"/>
                  <a:ext cx="52956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716348D-CDE9-5A50-83C9-B811416C3DEE}"/>
                    </a:ext>
                  </a:extLst>
                </p14:cNvPr>
                <p14:cNvContentPartPr/>
                <p14:nvPr/>
              </p14:nvContentPartPr>
              <p14:xfrm>
                <a:off x="253618" y="3705443"/>
                <a:ext cx="197280" cy="762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716348D-CDE9-5A50-83C9-B811416C3DE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4978" y="3696443"/>
                  <a:ext cx="214920" cy="7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257110F-60FE-7667-57D8-E54401215545}"/>
                    </a:ext>
                  </a:extLst>
                </p14:cNvPr>
                <p14:cNvContentPartPr/>
                <p14:nvPr/>
              </p14:nvContentPartPr>
              <p14:xfrm>
                <a:off x="546658" y="4083083"/>
                <a:ext cx="71640" cy="226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257110F-60FE-7667-57D8-E5440121554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7658" y="4074443"/>
                  <a:ext cx="892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4FD2EB-A742-0B51-90A7-2848F4FF48DA}"/>
                    </a:ext>
                  </a:extLst>
                </p14:cNvPr>
                <p14:cNvContentPartPr/>
                <p14:nvPr/>
              </p14:nvContentPartPr>
              <p14:xfrm>
                <a:off x="697138" y="4131683"/>
                <a:ext cx="109800" cy="181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4FD2EB-A742-0B51-90A7-2848F4FF48D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8498" y="4123043"/>
                  <a:ext cx="1274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9648E4F-EEA8-664D-3A4C-5341B27192B8}"/>
                    </a:ext>
                  </a:extLst>
                </p14:cNvPr>
                <p14:cNvContentPartPr/>
                <p14:nvPr/>
              </p14:nvContentPartPr>
              <p14:xfrm>
                <a:off x="868498" y="4130603"/>
                <a:ext cx="117720" cy="183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9648E4F-EEA8-664D-3A4C-5341B27192B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9498" y="4121603"/>
                  <a:ext cx="1353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01AC99D-9493-4173-8357-7C25F60FDC09}"/>
                    </a:ext>
                  </a:extLst>
                </p14:cNvPr>
                <p14:cNvContentPartPr/>
                <p14:nvPr/>
              </p14:nvContentPartPr>
              <p14:xfrm>
                <a:off x="1178818" y="3988403"/>
                <a:ext cx="360" cy="360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01AC99D-9493-4173-8357-7C25F60FDC0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70178" y="3979763"/>
                  <a:ext cx="180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995FD19-A0C7-6BE9-F36C-C19C97C903F6}"/>
                    </a:ext>
                  </a:extLst>
                </p14:cNvPr>
                <p14:cNvContentPartPr/>
                <p14:nvPr/>
              </p14:nvContentPartPr>
              <p14:xfrm>
                <a:off x="1170538" y="4104323"/>
                <a:ext cx="164520" cy="208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995FD19-A0C7-6BE9-F36C-C19C97C903F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61898" y="4095323"/>
                  <a:ext cx="1821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FADBEC0-9BCA-3AD4-3EFC-B37F2FD3EA03}"/>
                    </a:ext>
                  </a:extLst>
                </p14:cNvPr>
                <p14:cNvContentPartPr/>
                <p14:nvPr/>
              </p14:nvContentPartPr>
              <p14:xfrm>
                <a:off x="169378" y="3673043"/>
                <a:ext cx="1244880" cy="1105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FADBEC0-9BCA-3AD4-3EFC-B37F2FD3EA0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60738" y="3664043"/>
                  <a:ext cx="1262520" cy="11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74FD073-1BB2-B30E-43BA-1220E26C6D52}"/>
                    </a:ext>
                  </a:extLst>
                </p14:cNvPr>
                <p14:cNvContentPartPr/>
                <p14:nvPr/>
              </p14:nvContentPartPr>
              <p14:xfrm>
                <a:off x="266938" y="4286843"/>
                <a:ext cx="56520" cy="6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74FD073-1BB2-B30E-43BA-1220E26C6D5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58298" y="4277843"/>
                  <a:ext cx="7416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25F512A-CC7E-44C7-8BA4-067777CEF5BB}"/>
              </a:ext>
            </a:extLst>
          </p:cNvPr>
          <p:cNvGrpSpPr/>
          <p:nvPr/>
        </p:nvGrpSpPr>
        <p:grpSpPr>
          <a:xfrm>
            <a:off x="3045418" y="3287123"/>
            <a:ext cx="2512080" cy="3267000"/>
            <a:chOff x="2825458" y="3041963"/>
            <a:chExt cx="2512080" cy="326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280854B-B5EA-DEFC-1447-54FFEB5DE1BC}"/>
                    </a:ext>
                  </a:extLst>
                </p14:cNvPr>
                <p14:cNvContentPartPr/>
                <p14:nvPr/>
              </p14:nvContentPartPr>
              <p14:xfrm>
                <a:off x="2825458" y="3041963"/>
                <a:ext cx="576000" cy="939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280854B-B5EA-DEFC-1447-54FFEB5DE1B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16458" y="3032963"/>
                  <a:ext cx="593640" cy="9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5BC3ADD-9C85-A61D-2305-C75FDFA108F2}"/>
                    </a:ext>
                  </a:extLst>
                </p14:cNvPr>
                <p14:cNvContentPartPr/>
                <p14:nvPr/>
              </p14:nvContentPartPr>
              <p14:xfrm>
                <a:off x="3217498" y="3840443"/>
                <a:ext cx="331920" cy="186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5BC3ADD-9C85-A61D-2305-C75FDFA108F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08498" y="3831443"/>
                  <a:ext cx="3495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DC16117-3EF5-632A-C9CE-CF6B82597907}"/>
                    </a:ext>
                  </a:extLst>
                </p14:cNvPr>
                <p14:cNvContentPartPr/>
                <p14:nvPr/>
              </p14:nvContentPartPr>
              <p14:xfrm>
                <a:off x="4316578" y="3855923"/>
                <a:ext cx="335880" cy="421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DC16117-3EF5-632A-C9CE-CF6B8259790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07578" y="3847283"/>
                  <a:ext cx="3535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5F3C5F4-BC67-5761-3118-E341393B4A41}"/>
                    </a:ext>
                  </a:extLst>
                </p14:cNvPr>
                <p14:cNvContentPartPr/>
                <p14:nvPr/>
              </p14:nvContentPartPr>
              <p14:xfrm>
                <a:off x="3983578" y="4304843"/>
                <a:ext cx="486000" cy="837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5F3C5F4-BC67-5761-3118-E341393B4A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74938" y="4295843"/>
                  <a:ext cx="503640" cy="85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D7EC11F-8632-3355-BA9E-9D20689BC3E3}"/>
                    </a:ext>
                  </a:extLst>
                </p14:cNvPr>
                <p14:cNvContentPartPr/>
                <p14:nvPr/>
              </p14:nvContentPartPr>
              <p14:xfrm>
                <a:off x="4473538" y="4623443"/>
                <a:ext cx="417960" cy="400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D7EC11F-8632-3355-BA9E-9D20689BC3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64898" y="4614803"/>
                  <a:ext cx="4356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AA01BD8-5408-C8EB-6CBF-E477F4343043}"/>
                    </a:ext>
                  </a:extLst>
                </p14:cNvPr>
                <p14:cNvContentPartPr/>
                <p14:nvPr/>
              </p14:nvContentPartPr>
              <p14:xfrm>
                <a:off x="4060978" y="4642523"/>
                <a:ext cx="427680" cy="1477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AA01BD8-5408-C8EB-6CBF-E477F434304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052338" y="4633523"/>
                  <a:ext cx="445320" cy="14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7CFC55D-E6A8-0197-1E0D-25BF1983D582}"/>
                    </a:ext>
                  </a:extLst>
                </p14:cNvPr>
                <p14:cNvContentPartPr/>
                <p14:nvPr/>
              </p14:nvContentPartPr>
              <p14:xfrm>
                <a:off x="4493338" y="5614883"/>
                <a:ext cx="619560" cy="584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7CFC55D-E6A8-0197-1E0D-25BF1983D58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484698" y="5606243"/>
                  <a:ext cx="63720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772AA3-C2D1-9CD1-5FE3-A56C3D72AFE3}"/>
                    </a:ext>
                  </a:extLst>
                </p14:cNvPr>
                <p14:cNvContentPartPr/>
                <p14:nvPr/>
              </p14:nvContentPartPr>
              <p14:xfrm>
                <a:off x="3853618" y="6102323"/>
                <a:ext cx="271800" cy="206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772AA3-C2D1-9CD1-5FE3-A56C3D72AFE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44618" y="6093323"/>
                  <a:ext cx="2894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C2BA96E-2CBC-4AA3-2B63-DBC10F646CD6}"/>
                    </a:ext>
                  </a:extLst>
                </p14:cNvPr>
                <p14:cNvContentPartPr/>
                <p14:nvPr/>
              </p14:nvContentPartPr>
              <p14:xfrm>
                <a:off x="4893658" y="4764923"/>
                <a:ext cx="443880" cy="315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C2BA96E-2CBC-4AA3-2B63-DBC10F646CD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85018" y="4756283"/>
                  <a:ext cx="46152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6ABC68B-E196-486B-F1AB-25E2C9A27245}"/>
                    </a:ext>
                  </a:extLst>
                </p14:cNvPr>
                <p14:cNvContentPartPr/>
                <p14:nvPr/>
              </p14:nvContentPartPr>
              <p14:xfrm>
                <a:off x="3935338" y="5045363"/>
                <a:ext cx="66600" cy="83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6ABC68B-E196-486B-F1AB-25E2C9A2724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26338" y="5036363"/>
                  <a:ext cx="84240" cy="10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64E0E88-7749-A411-E5A3-7368F1C9BB93}"/>
                  </a:ext>
                </a:extLst>
              </p14:cNvPr>
              <p14:cNvContentPartPr/>
              <p14:nvPr/>
            </p14:nvContentPartPr>
            <p14:xfrm>
              <a:off x="4294618" y="3759443"/>
              <a:ext cx="529560" cy="189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64E0E88-7749-A411-E5A3-7368F1C9BB9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285618" y="3750443"/>
                <a:ext cx="547200" cy="20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23515F8F-FAD7-F16A-9D6D-FC2DC5CD85A9}"/>
              </a:ext>
            </a:extLst>
          </p:cNvPr>
          <p:cNvGrpSpPr/>
          <p:nvPr/>
        </p:nvGrpSpPr>
        <p:grpSpPr>
          <a:xfrm>
            <a:off x="3021658" y="1797012"/>
            <a:ext cx="2048040" cy="1411200"/>
            <a:chOff x="3021658" y="1797012"/>
            <a:chExt cx="2048040" cy="141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7655D12-EC4E-8FA6-77DC-4EB9F34605A8}"/>
                    </a:ext>
                  </a:extLst>
                </p14:cNvPr>
                <p14:cNvContentPartPr/>
                <p14:nvPr/>
              </p14:nvContentPartPr>
              <p14:xfrm>
                <a:off x="3141538" y="2619252"/>
                <a:ext cx="188280" cy="172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7655D12-EC4E-8FA6-77DC-4EB9F34605A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132898" y="2610612"/>
                  <a:ext cx="2059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DE176FB-3FC7-1454-7ADD-DAA6FA5F9AF5}"/>
                    </a:ext>
                  </a:extLst>
                </p14:cNvPr>
                <p14:cNvContentPartPr/>
                <p14:nvPr/>
              </p14:nvContentPartPr>
              <p14:xfrm>
                <a:off x="3371938" y="2532132"/>
                <a:ext cx="162360" cy="302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DE176FB-3FC7-1454-7ADD-DAA6FA5F9AF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362938" y="2523132"/>
                  <a:ext cx="1800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E1D6859-55F0-4FB2-1BEB-67DCC94B44BC}"/>
                    </a:ext>
                  </a:extLst>
                </p14:cNvPr>
                <p14:cNvContentPartPr/>
                <p14:nvPr/>
              </p14:nvContentPartPr>
              <p14:xfrm>
                <a:off x="3410458" y="2631492"/>
                <a:ext cx="131760" cy="103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E1D6859-55F0-4FB2-1BEB-67DCC94B44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401818" y="2622492"/>
                  <a:ext cx="1494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3E06672-8E40-0555-DA74-247B5C6C2400}"/>
                    </a:ext>
                  </a:extLst>
                </p14:cNvPr>
                <p14:cNvContentPartPr/>
                <p14:nvPr/>
              </p14:nvContentPartPr>
              <p14:xfrm>
                <a:off x="3509458" y="2454372"/>
                <a:ext cx="282960" cy="704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3E06672-8E40-0555-DA74-247B5C6C240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500818" y="2445732"/>
                  <a:ext cx="30060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5B2EF13-2EF8-3095-1F6D-D82DDF3F3B4E}"/>
                    </a:ext>
                  </a:extLst>
                </p14:cNvPr>
                <p14:cNvContentPartPr/>
                <p14:nvPr/>
              </p14:nvContentPartPr>
              <p14:xfrm>
                <a:off x="3551578" y="2749932"/>
                <a:ext cx="51480" cy="6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5B2EF13-2EF8-3095-1F6D-D82DDF3F3B4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42578" y="2740932"/>
                  <a:ext cx="691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EEFBA9B-2007-32F0-18DD-6EBCA4B91272}"/>
                    </a:ext>
                  </a:extLst>
                </p14:cNvPr>
                <p14:cNvContentPartPr/>
                <p14:nvPr/>
              </p14:nvContentPartPr>
              <p14:xfrm>
                <a:off x="3776938" y="2681532"/>
                <a:ext cx="96120" cy="311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EEFBA9B-2007-32F0-18DD-6EBCA4B9127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767938" y="2672892"/>
                  <a:ext cx="11376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26DA5DE-BB85-DE7B-4F8F-CA02DEA5EF70}"/>
                    </a:ext>
                  </a:extLst>
                </p14:cNvPr>
                <p14:cNvContentPartPr/>
                <p14:nvPr/>
              </p14:nvContentPartPr>
              <p14:xfrm>
                <a:off x="3938218" y="2713932"/>
                <a:ext cx="82440" cy="202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26DA5DE-BB85-DE7B-4F8F-CA02DEA5EF7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929578" y="2704932"/>
                  <a:ext cx="1000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5135BC7-7CD6-97CD-B9FA-CDBE1F46269C}"/>
                    </a:ext>
                  </a:extLst>
                </p14:cNvPr>
                <p14:cNvContentPartPr/>
                <p14:nvPr/>
              </p14:nvContentPartPr>
              <p14:xfrm>
                <a:off x="4086538" y="2706372"/>
                <a:ext cx="110160" cy="163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5135BC7-7CD6-97CD-B9FA-CDBE1F46269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077898" y="2697372"/>
                  <a:ext cx="1278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54AAB8F-D52F-3CCE-DB28-CF9832EA4045}"/>
                    </a:ext>
                  </a:extLst>
                </p14:cNvPr>
                <p14:cNvContentPartPr/>
                <p14:nvPr/>
              </p14:nvContentPartPr>
              <p14:xfrm>
                <a:off x="4282738" y="2667852"/>
                <a:ext cx="124560" cy="181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54AAB8F-D52F-3CCE-DB28-CF9832EA404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273738" y="2659212"/>
                  <a:ext cx="1422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33C88CF-6E6C-F874-A4C1-04C6527F79C0}"/>
                    </a:ext>
                  </a:extLst>
                </p14:cNvPr>
                <p14:cNvContentPartPr/>
                <p14:nvPr/>
              </p14:nvContentPartPr>
              <p14:xfrm>
                <a:off x="4487938" y="2540772"/>
                <a:ext cx="36720" cy="347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33C88CF-6E6C-F874-A4C1-04C6527F79C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478938" y="2532132"/>
                  <a:ext cx="5436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0665526-42EA-0E07-DEAA-00BA800B8435}"/>
                    </a:ext>
                  </a:extLst>
                </p14:cNvPr>
                <p14:cNvContentPartPr/>
                <p14:nvPr/>
              </p14:nvContentPartPr>
              <p14:xfrm>
                <a:off x="4478218" y="2590812"/>
                <a:ext cx="141840" cy="210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0665526-42EA-0E07-DEAA-00BA800B843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469578" y="2582172"/>
                  <a:ext cx="1594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E3CC64F-D17D-4C15-62EE-6DF79F39F51D}"/>
                    </a:ext>
                  </a:extLst>
                </p14:cNvPr>
                <p14:cNvContentPartPr/>
                <p14:nvPr/>
              </p14:nvContentPartPr>
              <p14:xfrm>
                <a:off x="3021658" y="2195892"/>
                <a:ext cx="1905840" cy="1012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E3CC64F-D17D-4C15-62EE-6DF79F39F51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012658" y="2187252"/>
                  <a:ext cx="1923480" cy="10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EEDBB0B-B015-C351-1F9E-94AF27FDD628}"/>
                    </a:ext>
                  </a:extLst>
                </p14:cNvPr>
                <p14:cNvContentPartPr/>
                <p14:nvPr/>
              </p14:nvContentPartPr>
              <p14:xfrm>
                <a:off x="3100138" y="1961892"/>
                <a:ext cx="617760" cy="316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EEDBB0B-B015-C351-1F9E-94AF27FDD62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91138" y="1953252"/>
                  <a:ext cx="6354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E80D1B0-53B1-BD6D-E4DE-B8E3C3060669}"/>
                    </a:ext>
                  </a:extLst>
                </p14:cNvPr>
                <p14:cNvContentPartPr/>
                <p14:nvPr/>
              </p14:nvContentPartPr>
              <p14:xfrm>
                <a:off x="3943618" y="1797012"/>
                <a:ext cx="1126080" cy="4096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E80D1B0-53B1-BD6D-E4DE-B8E3C306066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934618" y="1788372"/>
                  <a:ext cx="11437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21DBCF6-6D13-CFC9-04BD-AAE7AB1503F6}"/>
                    </a:ext>
                  </a:extLst>
                </p14:cNvPr>
                <p14:cNvContentPartPr/>
                <p14:nvPr/>
              </p14:nvContentPartPr>
              <p14:xfrm>
                <a:off x="4584778" y="1975572"/>
                <a:ext cx="57960" cy="80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21DBCF6-6D13-CFC9-04BD-AAE7AB1503F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576138" y="1966572"/>
                  <a:ext cx="756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4D1B09D-7737-3928-FF82-2A2AF68EDBFB}"/>
                    </a:ext>
                  </a:extLst>
                </p14:cNvPr>
                <p14:cNvContentPartPr/>
                <p14:nvPr/>
              </p14:nvContentPartPr>
              <p14:xfrm>
                <a:off x="4145218" y="1868292"/>
                <a:ext cx="312480" cy="84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4D1B09D-7737-3928-FF82-2A2AF68EDBF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36218" y="1859292"/>
                  <a:ext cx="330120" cy="10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664138D-B827-2D5F-5A35-FCC370AF4AE7}"/>
              </a:ext>
            </a:extLst>
          </p:cNvPr>
          <p:cNvGrpSpPr/>
          <p:nvPr/>
        </p:nvGrpSpPr>
        <p:grpSpPr>
          <a:xfrm>
            <a:off x="2804218" y="4040892"/>
            <a:ext cx="640800" cy="542520"/>
            <a:chOff x="2804218" y="4040892"/>
            <a:chExt cx="640800" cy="54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AFE4F42-F560-5DFD-2F9B-D90EC71BA1E6}"/>
                    </a:ext>
                  </a:extLst>
                </p14:cNvPr>
                <p14:cNvContentPartPr/>
                <p14:nvPr/>
              </p14:nvContentPartPr>
              <p14:xfrm>
                <a:off x="2804218" y="4040892"/>
                <a:ext cx="115920" cy="375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AFE4F42-F560-5DFD-2F9B-D90EC71BA1E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795218" y="4031892"/>
                  <a:ext cx="13356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2D44B90-C88A-BE1D-2621-A3573C0DD45E}"/>
                    </a:ext>
                  </a:extLst>
                </p14:cNvPr>
                <p14:cNvContentPartPr/>
                <p14:nvPr/>
              </p14:nvContentPartPr>
              <p14:xfrm>
                <a:off x="2954338" y="4138452"/>
                <a:ext cx="360" cy="282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2D44B90-C88A-BE1D-2621-A3573C0DD45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45698" y="4129812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B33E996-F92E-90E2-490B-FBD4BBD3A94A}"/>
                    </a:ext>
                  </a:extLst>
                </p14:cNvPr>
                <p14:cNvContentPartPr/>
                <p14:nvPr/>
              </p14:nvContentPartPr>
              <p14:xfrm>
                <a:off x="3068458" y="4206132"/>
                <a:ext cx="101520" cy="197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B33E996-F92E-90E2-490B-FBD4BBD3A94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059458" y="4197492"/>
                  <a:ext cx="1191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538AC0E-44F5-444F-F695-B07F795B0176}"/>
                    </a:ext>
                  </a:extLst>
                </p14:cNvPr>
                <p14:cNvContentPartPr/>
                <p14:nvPr/>
              </p14:nvContentPartPr>
              <p14:xfrm>
                <a:off x="3231178" y="4144932"/>
                <a:ext cx="76320" cy="249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538AC0E-44F5-444F-F695-B07F795B017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222178" y="4135932"/>
                  <a:ext cx="939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D47608F-30F6-C2E7-0A3F-7C4B542BE9FD}"/>
                    </a:ext>
                  </a:extLst>
                </p14:cNvPr>
                <p14:cNvContentPartPr/>
                <p14:nvPr/>
              </p14:nvContentPartPr>
              <p14:xfrm>
                <a:off x="3302458" y="4349052"/>
                <a:ext cx="142560" cy="18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D47608F-30F6-C2E7-0A3F-7C4B542BE9F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293818" y="4340052"/>
                  <a:ext cx="160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161D596-4301-7776-96AA-4D9783166D1D}"/>
                    </a:ext>
                  </a:extLst>
                </p14:cNvPr>
                <p14:cNvContentPartPr/>
                <p14:nvPr/>
              </p14:nvContentPartPr>
              <p14:xfrm>
                <a:off x="3364738" y="4395132"/>
                <a:ext cx="3240" cy="188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161D596-4301-7776-96AA-4D9783166D1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55738" y="4386492"/>
                  <a:ext cx="208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66EE861-E702-7C5A-8F0D-578EA599BDC2}"/>
                    </a:ext>
                  </a:extLst>
                </p14:cNvPr>
                <p14:cNvContentPartPr/>
                <p14:nvPr/>
              </p14:nvContentPartPr>
              <p14:xfrm>
                <a:off x="3263218" y="4301172"/>
                <a:ext cx="2880" cy="221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66EE861-E702-7C5A-8F0D-578EA599BDC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254218" y="4292532"/>
                  <a:ext cx="205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C9F126A-DEB1-6610-59C2-56C8006F5EC3}"/>
                    </a:ext>
                  </a:extLst>
                </p14:cNvPr>
                <p14:cNvContentPartPr/>
                <p14:nvPr/>
              </p14:nvContentPartPr>
              <p14:xfrm>
                <a:off x="3373378" y="4381812"/>
                <a:ext cx="2880" cy="22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C9F126A-DEB1-6610-59C2-56C8006F5EC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64378" y="4373172"/>
                  <a:ext cx="2052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744CDCA-C6B7-3867-A90E-0356A58D0A4B}"/>
              </a:ext>
            </a:extLst>
          </p:cNvPr>
          <p:cNvGrpSpPr/>
          <p:nvPr/>
        </p:nvGrpSpPr>
        <p:grpSpPr>
          <a:xfrm>
            <a:off x="5568298" y="3668652"/>
            <a:ext cx="1028160" cy="736200"/>
            <a:chOff x="5568298" y="3668652"/>
            <a:chExt cx="1028160" cy="73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8DF692D-6B87-00E2-86AC-21CC2F0EEE64}"/>
                    </a:ext>
                  </a:extLst>
                </p14:cNvPr>
                <p14:cNvContentPartPr/>
                <p14:nvPr/>
              </p14:nvContentPartPr>
              <p14:xfrm>
                <a:off x="5568298" y="3671532"/>
                <a:ext cx="757440" cy="621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8DF692D-6B87-00E2-86AC-21CC2F0EEE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559658" y="3662892"/>
                  <a:ext cx="775080" cy="63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4BBD19A-D11D-5545-00C9-35B24E83AE1D}"/>
                    </a:ext>
                  </a:extLst>
                </p14:cNvPr>
                <p14:cNvContentPartPr/>
                <p14:nvPr/>
              </p14:nvContentPartPr>
              <p14:xfrm>
                <a:off x="6092098" y="3668652"/>
                <a:ext cx="170640" cy="254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4BBD19A-D11D-5545-00C9-35B24E83AE1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083098" y="3659652"/>
                  <a:ext cx="1882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B18BB50-C330-6451-906E-3CB7BBF22F73}"/>
                    </a:ext>
                  </a:extLst>
                </p14:cNvPr>
                <p14:cNvContentPartPr/>
                <p14:nvPr/>
              </p14:nvContentPartPr>
              <p14:xfrm>
                <a:off x="5937298" y="4198572"/>
                <a:ext cx="593280" cy="206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B18BB50-C330-6451-906E-3CB7BBF22F7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928298" y="4189932"/>
                  <a:ext cx="6109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BF4E2A3-61F8-A992-E9BC-B8B04FD576EF}"/>
                    </a:ext>
                  </a:extLst>
                </p14:cNvPr>
                <p14:cNvContentPartPr/>
                <p14:nvPr/>
              </p14:nvContentPartPr>
              <p14:xfrm>
                <a:off x="6445258" y="4171572"/>
                <a:ext cx="151200" cy="172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BF4E2A3-61F8-A992-E9BC-B8B04FD576E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436258" y="4162932"/>
                  <a:ext cx="16884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213F03F-EE25-DFA4-911D-4A0F8A1B2293}"/>
              </a:ext>
            </a:extLst>
          </p:cNvPr>
          <p:cNvGrpSpPr/>
          <p:nvPr/>
        </p:nvGrpSpPr>
        <p:grpSpPr>
          <a:xfrm>
            <a:off x="5944138" y="4591692"/>
            <a:ext cx="847440" cy="187200"/>
            <a:chOff x="5944138" y="4591692"/>
            <a:chExt cx="847440" cy="18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E7E5E24-4023-B7FB-CADD-2AC67A7004B3}"/>
                    </a:ext>
                  </a:extLst>
                </p14:cNvPr>
                <p14:cNvContentPartPr/>
                <p14:nvPr/>
              </p14:nvContentPartPr>
              <p14:xfrm>
                <a:off x="5944138" y="4601412"/>
                <a:ext cx="792720" cy="108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E7E5E24-4023-B7FB-CADD-2AC67A7004B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935498" y="4592412"/>
                  <a:ext cx="8103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4422382-0398-685F-40BB-B15DB72E6479}"/>
                    </a:ext>
                  </a:extLst>
                </p14:cNvPr>
                <p14:cNvContentPartPr/>
                <p14:nvPr/>
              </p14:nvContentPartPr>
              <p14:xfrm>
                <a:off x="6668458" y="4591692"/>
                <a:ext cx="123120" cy="187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4422382-0398-685F-40BB-B15DB72E647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659458" y="4583052"/>
                  <a:ext cx="14076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97A3945-BB9D-19F7-E457-FF3C4E500C49}"/>
              </a:ext>
            </a:extLst>
          </p:cNvPr>
          <p:cNvGrpSpPr/>
          <p:nvPr/>
        </p:nvGrpSpPr>
        <p:grpSpPr>
          <a:xfrm>
            <a:off x="6555418" y="3699612"/>
            <a:ext cx="2184120" cy="1721880"/>
            <a:chOff x="6555418" y="3699612"/>
            <a:chExt cx="2184120" cy="172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A4AF03C-9E62-62C9-F14C-D9156D1B71A3}"/>
                    </a:ext>
                  </a:extLst>
                </p14:cNvPr>
                <p14:cNvContentPartPr/>
                <p14:nvPr/>
              </p14:nvContentPartPr>
              <p14:xfrm>
                <a:off x="6555418" y="3723012"/>
                <a:ext cx="80640" cy="432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A4AF03C-9E62-62C9-F14C-D9156D1B71A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546418" y="3714012"/>
                  <a:ext cx="9828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90D042C-AFC8-6F1D-02FC-95D02A31D45E}"/>
                    </a:ext>
                  </a:extLst>
                </p14:cNvPr>
                <p14:cNvContentPartPr/>
                <p14:nvPr/>
              </p14:nvContentPartPr>
              <p14:xfrm>
                <a:off x="6611938" y="3949452"/>
                <a:ext cx="129960" cy="91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90D042C-AFC8-6F1D-02FC-95D02A31D45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602938" y="3940812"/>
                  <a:ext cx="1476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EA5FE4B-1A53-3487-DD1B-677221EF0D7F}"/>
                    </a:ext>
                  </a:extLst>
                </p14:cNvPr>
                <p14:cNvContentPartPr/>
                <p14:nvPr/>
              </p14:nvContentPartPr>
              <p14:xfrm>
                <a:off x="6741538" y="3902652"/>
                <a:ext cx="8280" cy="154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EA5FE4B-1A53-3487-DD1B-677221EF0D7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732898" y="3893652"/>
                  <a:ext cx="259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924E952-5021-E27D-1217-5AA7C32BB3AB}"/>
                    </a:ext>
                  </a:extLst>
                </p14:cNvPr>
                <p14:cNvContentPartPr/>
                <p14:nvPr/>
              </p14:nvContentPartPr>
              <p14:xfrm>
                <a:off x="6831538" y="3833892"/>
                <a:ext cx="96840" cy="185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924E952-5021-E27D-1217-5AA7C32BB3A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822538" y="3825252"/>
                  <a:ext cx="1144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8A8A539-F53D-7567-58DA-E9888B798FF1}"/>
                    </a:ext>
                  </a:extLst>
                </p14:cNvPr>
                <p14:cNvContentPartPr/>
                <p14:nvPr/>
              </p14:nvContentPartPr>
              <p14:xfrm>
                <a:off x="6822538" y="3955932"/>
                <a:ext cx="47160" cy="169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8A8A539-F53D-7567-58DA-E9888B798FF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13898" y="3947292"/>
                  <a:ext cx="648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D989032-2035-360D-21AD-F6FE12D3BA27}"/>
                    </a:ext>
                  </a:extLst>
                </p14:cNvPr>
                <p14:cNvContentPartPr/>
                <p14:nvPr/>
              </p14:nvContentPartPr>
              <p14:xfrm>
                <a:off x="7021258" y="3821652"/>
                <a:ext cx="103680" cy="167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D989032-2035-360D-21AD-F6FE12D3BA2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12258" y="3812652"/>
                  <a:ext cx="1213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61483AA-3B13-5234-2B39-7F611F6F6290}"/>
                    </a:ext>
                  </a:extLst>
                </p14:cNvPr>
                <p14:cNvContentPartPr/>
                <p14:nvPr/>
              </p14:nvContentPartPr>
              <p14:xfrm>
                <a:off x="6984898" y="3925332"/>
                <a:ext cx="83520" cy="255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61483AA-3B13-5234-2B39-7F611F6F629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976258" y="3916692"/>
                  <a:ext cx="101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D3ECC73-3E8C-551C-34FF-A75C9F38FEB0}"/>
                    </a:ext>
                  </a:extLst>
                </p14:cNvPr>
                <p14:cNvContentPartPr/>
                <p14:nvPr/>
              </p14:nvContentPartPr>
              <p14:xfrm>
                <a:off x="7162018" y="3699612"/>
                <a:ext cx="149760" cy="63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D3ECC73-3E8C-551C-34FF-A75C9F38FEB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153378" y="3690612"/>
                  <a:ext cx="1674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4D56AEA-F7CB-777D-04F6-5C3B0C1CC189}"/>
                    </a:ext>
                  </a:extLst>
                </p14:cNvPr>
                <p14:cNvContentPartPr/>
                <p14:nvPr/>
              </p14:nvContentPartPr>
              <p14:xfrm>
                <a:off x="7236538" y="3755412"/>
                <a:ext cx="90000" cy="216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4D56AEA-F7CB-777D-04F6-5C3B0C1CC18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227898" y="3746412"/>
                  <a:ext cx="1076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237384B-DA35-C050-9F88-FA4DDBD39411}"/>
                    </a:ext>
                  </a:extLst>
                </p14:cNvPr>
                <p14:cNvContentPartPr/>
                <p14:nvPr/>
              </p14:nvContentPartPr>
              <p14:xfrm>
                <a:off x="7039618" y="4545612"/>
                <a:ext cx="181800" cy="246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237384B-DA35-C050-9F88-FA4DDBD3941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030978" y="4536972"/>
                  <a:ext cx="1994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E0CA287-4C7D-FB9E-2807-8E72AF9E04F8}"/>
                    </a:ext>
                  </a:extLst>
                </p14:cNvPr>
                <p14:cNvContentPartPr/>
                <p14:nvPr/>
              </p14:nvContentPartPr>
              <p14:xfrm>
                <a:off x="7286938" y="4372092"/>
                <a:ext cx="130680" cy="386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E0CA287-4C7D-FB9E-2807-8E72AF9E04F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77938" y="4363452"/>
                  <a:ext cx="1483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0FC9E66-E0DB-09AC-C4C3-87CC61B6F533}"/>
                    </a:ext>
                  </a:extLst>
                </p14:cNvPr>
                <p14:cNvContentPartPr/>
                <p14:nvPr/>
              </p14:nvContentPartPr>
              <p14:xfrm>
                <a:off x="7310698" y="4564332"/>
                <a:ext cx="131760" cy="62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0FC9E66-E0DB-09AC-C4C3-87CC61B6F53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302058" y="4555692"/>
                  <a:ext cx="1494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C156B05-DC48-44B1-B241-C8F9BB51FDDD}"/>
                    </a:ext>
                  </a:extLst>
                </p14:cNvPr>
                <p14:cNvContentPartPr/>
                <p14:nvPr/>
              </p14:nvContentPartPr>
              <p14:xfrm>
                <a:off x="7486378" y="4415652"/>
                <a:ext cx="128520" cy="4964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C156B05-DC48-44B1-B241-C8F9BB51FDD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477738" y="4406652"/>
                  <a:ext cx="14616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9DB8FFD-4118-02A5-8C71-A147BFE6C766}"/>
                    </a:ext>
                  </a:extLst>
                </p14:cNvPr>
                <p14:cNvContentPartPr/>
                <p14:nvPr/>
              </p14:nvContentPartPr>
              <p14:xfrm>
                <a:off x="7564858" y="4768452"/>
                <a:ext cx="139320" cy="321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9DB8FFD-4118-02A5-8C71-A147BFE6C76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556218" y="4759812"/>
                  <a:ext cx="1569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C77A8B4-3D7E-E8AC-4D5D-30A2E16D8154}"/>
                    </a:ext>
                  </a:extLst>
                </p14:cNvPr>
                <p14:cNvContentPartPr/>
                <p14:nvPr/>
              </p14:nvContentPartPr>
              <p14:xfrm>
                <a:off x="7835938" y="4851612"/>
                <a:ext cx="101880" cy="153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C77A8B4-3D7E-E8AC-4D5D-30A2E16D815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826938" y="4842972"/>
                  <a:ext cx="1195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F904ECB-36F0-2EF8-7070-9EE9A8E59AB0}"/>
                    </a:ext>
                  </a:extLst>
                </p14:cNvPr>
                <p14:cNvContentPartPr/>
                <p14:nvPr/>
              </p14:nvContentPartPr>
              <p14:xfrm>
                <a:off x="7988578" y="4813452"/>
                <a:ext cx="146520" cy="186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F904ECB-36F0-2EF8-7070-9EE9A8E59AB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979578" y="4804452"/>
                  <a:ext cx="1641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DCC3315-0755-2280-AF66-2FB4B772B39B}"/>
                    </a:ext>
                  </a:extLst>
                </p14:cNvPr>
                <p14:cNvContentPartPr/>
                <p14:nvPr/>
              </p14:nvContentPartPr>
              <p14:xfrm>
                <a:off x="8201698" y="4707612"/>
                <a:ext cx="17280" cy="2869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DCC3315-0755-2280-AF66-2FB4B772B39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192698" y="4698972"/>
                  <a:ext cx="349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485A213-D7C9-A8E8-DB61-F4F3B9CC7AA2}"/>
                    </a:ext>
                  </a:extLst>
                </p14:cNvPr>
                <p14:cNvContentPartPr/>
                <p14:nvPr/>
              </p14:nvContentPartPr>
              <p14:xfrm>
                <a:off x="8193418" y="4743972"/>
                <a:ext cx="150120" cy="169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485A213-D7C9-A8E8-DB61-F4F3B9CC7AA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184778" y="4735332"/>
                  <a:ext cx="1677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C22ED36-1B63-398B-7EDC-8205C3441CA5}"/>
                    </a:ext>
                  </a:extLst>
                </p14:cNvPr>
                <p14:cNvContentPartPr/>
                <p14:nvPr/>
              </p14:nvContentPartPr>
              <p14:xfrm>
                <a:off x="7455418" y="4632732"/>
                <a:ext cx="169200" cy="18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C22ED36-1B63-398B-7EDC-8205C3441CA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446778" y="4623732"/>
                  <a:ext cx="186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1B08F76-DA2E-3F86-83DF-B2D9AC46C6CE}"/>
                    </a:ext>
                  </a:extLst>
                </p14:cNvPr>
                <p14:cNvContentPartPr/>
                <p14:nvPr/>
              </p14:nvContentPartPr>
              <p14:xfrm>
                <a:off x="6925138" y="4056372"/>
                <a:ext cx="1814400" cy="1365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1B08F76-DA2E-3F86-83DF-B2D9AC46C6C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916498" y="4047372"/>
                  <a:ext cx="1832040" cy="138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40177D5-1569-ABC2-E205-EF3AD8F249B8}"/>
              </a:ext>
            </a:extLst>
          </p:cNvPr>
          <p:cNvGrpSpPr/>
          <p:nvPr/>
        </p:nvGrpSpPr>
        <p:grpSpPr>
          <a:xfrm>
            <a:off x="5076538" y="3065292"/>
            <a:ext cx="924480" cy="541800"/>
            <a:chOff x="5076538" y="3065292"/>
            <a:chExt cx="924480" cy="54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1383D7B-D233-2C44-BEC6-844624CF732B}"/>
                    </a:ext>
                  </a:extLst>
                </p14:cNvPr>
                <p14:cNvContentPartPr/>
                <p14:nvPr/>
              </p14:nvContentPartPr>
              <p14:xfrm>
                <a:off x="5076538" y="3065292"/>
                <a:ext cx="885240" cy="531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1383D7B-D233-2C44-BEC6-844624CF732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067898" y="3056292"/>
                  <a:ext cx="90288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2043203-8743-0184-F01E-04D18F6F8E6D}"/>
                    </a:ext>
                  </a:extLst>
                </p14:cNvPr>
                <p14:cNvContentPartPr/>
                <p14:nvPr/>
              </p14:nvContentPartPr>
              <p14:xfrm>
                <a:off x="5819578" y="3481452"/>
                <a:ext cx="181440" cy="125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2043203-8743-0184-F01E-04D18F6F8E6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810578" y="3472452"/>
                  <a:ext cx="19908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5A788E0-CD27-92C0-C6C9-0FD7168DE33D}"/>
              </a:ext>
            </a:extLst>
          </p:cNvPr>
          <p:cNvGrpSpPr/>
          <p:nvPr/>
        </p:nvGrpSpPr>
        <p:grpSpPr>
          <a:xfrm>
            <a:off x="7621738" y="3106692"/>
            <a:ext cx="679680" cy="626040"/>
            <a:chOff x="7621738" y="3106692"/>
            <a:chExt cx="67968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6582493-0544-0808-E4FC-2A0D6BCF3011}"/>
                    </a:ext>
                  </a:extLst>
                </p14:cNvPr>
                <p14:cNvContentPartPr/>
                <p14:nvPr/>
              </p14:nvContentPartPr>
              <p14:xfrm>
                <a:off x="7621738" y="3106692"/>
                <a:ext cx="679680" cy="6260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6582493-0544-0808-E4FC-2A0D6BCF301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613098" y="3097692"/>
                  <a:ext cx="69732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D1C87DC-3482-9BDC-C7A8-576F985D33A2}"/>
                    </a:ext>
                  </a:extLst>
                </p14:cNvPr>
                <p14:cNvContentPartPr/>
                <p14:nvPr/>
              </p14:nvContentPartPr>
              <p14:xfrm>
                <a:off x="7923778" y="3436812"/>
                <a:ext cx="2880" cy="28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D1C87DC-3482-9BDC-C7A8-576F985D33A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14778" y="342817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DB3E404-5043-4B04-7B77-8FA071A16FDE}"/>
              </a:ext>
            </a:extLst>
          </p:cNvPr>
          <p:cNvGrpSpPr/>
          <p:nvPr/>
        </p:nvGrpSpPr>
        <p:grpSpPr>
          <a:xfrm>
            <a:off x="7763218" y="3648852"/>
            <a:ext cx="1093320" cy="438480"/>
            <a:chOff x="7763218" y="3648852"/>
            <a:chExt cx="1093320" cy="43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8597C01-361C-AD26-AE39-F40D4D4B1B14}"/>
                    </a:ext>
                  </a:extLst>
                </p14:cNvPr>
                <p14:cNvContentPartPr/>
                <p14:nvPr/>
              </p14:nvContentPartPr>
              <p14:xfrm>
                <a:off x="7763218" y="3648852"/>
                <a:ext cx="1093320" cy="4384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8597C01-361C-AD26-AE39-F40D4D4B1B1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754218" y="3640212"/>
                  <a:ext cx="111096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BC54B36-D876-A049-EADC-4676A561B5C5}"/>
                    </a:ext>
                  </a:extLst>
                </p14:cNvPr>
                <p14:cNvContentPartPr/>
                <p14:nvPr/>
              </p14:nvContentPartPr>
              <p14:xfrm>
                <a:off x="7995058" y="3881052"/>
                <a:ext cx="177480" cy="68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BC54B36-D876-A049-EADC-4676A561B5C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986418" y="3872052"/>
                  <a:ext cx="195120" cy="86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51A6FC-13DF-1447-1CF4-EAD19B9ED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5"/>
    </mc:Choice>
    <mc:Fallback xmlns="">
      <p:transition spd="slow" advTm="5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14E4830-CD50-3722-C159-BDCAA687683A}"/>
              </a:ext>
            </a:extLst>
          </p:cNvPr>
          <p:cNvGrpSpPr/>
          <p:nvPr/>
        </p:nvGrpSpPr>
        <p:grpSpPr>
          <a:xfrm>
            <a:off x="773818" y="645443"/>
            <a:ext cx="2726280" cy="2121120"/>
            <a:chOff x="773818" y="645443"/>
            <a:chExt cx="2726280" cy="21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A1F78E4-1BA5-7E78-F6C4-C82AC95F7EE8}"/>
                    </a:ext>
                  </a:extLst>
                </p14:cNvPr>
                <p14:cNvContentPartPr/>
                <p14:nvPr/>
              </p14:nvContentPartPr>
              <p14:xfrm>
                <a:off x="773818" y="959723"/>
                <a:ext cx="752760" cy="1225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A1F78E4-1BA5-7E78-F6C4-C82AC95F7EE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5178" y="950723"/>
                  <a:ext cx="770400" cy="12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1406FA2-7621-2DFD-8D3E-55DF10DC5390}"/>
                    </a:ext>
                  </a:extLst>
                </p14:cNvPr>
                <p14:cNvContentPartPr/>
                <p14:nvPr/>
              </p14:nvContentPartPr>
              <p14:xfrm>
                <a:off x="1210138" y="1926683"/>
                <a:ext cx="246600" cy="336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1406FA2-7621-2DFD-8D3E-55DF10DC539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01138" y="1918043"/>
                  <a:ext cx="26424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7BE6AC0-12CB-D4B6-4C83-49F5920236E0}"/>
                    </a:ext>
                  </a:extLst>
                </p14:cNvPr>
                <p14:cNvContentPartPr/>
                <p14:nvPr/>
              </p14:nvContentPartPr>
              <p14:xfrm>
                <a:off x="1494178" y="878723"/>
                <a:ext cx="1062360" cy="1887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7BE6AC0-12CB-D4B6-4C83-49F5920236E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5538" y="870083"/>
                  <a:ext cx="1080000" cy="19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1B3C456-4022-2501-18CC-0C2CAF710330}"/>
                    </a:ext>
                  </a:extLst>
                </p14:cNvPr>
                <p14:cNvContentPartPr/>
                <p14:nvPr/>
              </p14:nvContentPartPr>
              <p14:xfrm>
                <a:off x="2098618" y="2197043"/>
                <a:ext cx="162000" cy="144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1B3C456-4022-2501-18CC-0C2CAF71033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89978" y="2188043"/>
                  <a:ext cx="1796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A347400-235E-13C6-9230-3B1E0923C788}"/>
                    </a:ext>
                  </a:extLst>
                </p14:cNvPr>
                <p14:cNvContentPartPr/>
                <p14:nvPr/>
              </p14:nvContentPartPr>
              <p14:xfrm>
                <a:off x="2228218" y="645443"/>
                <a:ext cx="904680" cy="1665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A347400-235E-13C6-9230-3B1E0923C78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19578" y="636443"/>
                  <a:ext cx="922320" cy="168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22ECE5D-6D2C-0874-4CFA-D90564B46AE4}"/>
                    </a:ext>
                  </a:extLst>
                </p14:cNvPr>
                <p14:cNvContentPartPr/>
                <p14:nvPr/>
              </p14:nvContentPartPr>
              <p14:xfrm>
                <a:off x="2734738" y="1762523"/>
                <a:ext cx="191160" cy="196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22ECE5D-6D2C-0874-4CFA-D90564B46AE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26098" y="1753883"/>
                  <a:ext cx="2088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E89B60E-912E-E7AD-3447-1328417EC124}"/>
                    </a:ext>
                  </a:extLst>
                </p14:cNvPr>
                <p14:cNvContentPartPr/>
                <p14:nvPr/>
              </p14:nvContentPartPr>
              <p14:xfrm>
                <a:off x="2962618" y="886283"/>
                <a:ext cx="246960" cy="532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E89B60E-912E-E7AD-3447-1328417EC12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53978" y="877283"/>
                  <a:ext cx="26460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174ECF6-E189-FDD5-46D5-D1E34C781914}"/>
                    </a:ext>
                  </a:extLst>
                </p14:cNvPr>
                <p14:cNvContentPartPr/>
                <p14:nvPr/>
              </p14:nvContentPartPr>
              <p14:xfrm>
                <a:off x="3230098" y="998243"/>
                <a:ext cx="270000" cy="410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174ECF6-E189-FDD5-46D5-D1E34C78191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21458" y="989243"/>
                  <a:ext cx="287640" cy="42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182FAFE6-3A95-4108-ED71-15DEF64C8EB8}"/>
                  </a:ext>
                </a:extLst>
              </p14:cNvPr>
              <p14:cNvContentPartPr/>
              <p14:nvPr/>
            </p14:nvContentPartPr>
            <p14:xfrm>
              <a:off x="3226138" y="4517963"/>
              <a:ext cx="168120" cy="41508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182FAFE6-3A95-4108-ED71-15DEF64C8EB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17498" y="4509323"/>
                <a:ext cx="185760" cy="43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B2B0F3D-AFBF-EA83-C4DD-687E8264D5D3}"/>
              </a:ext>
            </a:extLst>
          </p:cNvPr>
          <p:cNvGrpSpPr/>
          <p:nvPr/>
        </p:nvGrpSpPr>
        <p:grpSpPr>
          <a:xfrm>
            <a:off x="1457458" y="4482323"/>
            <a:ext cx="1512000" cy="749880"/>
            <a:chOff x="1457458" y="4482323"/>
            <a:chExt cx="1512000" cy="74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3ABFA7A-32DE-66F2-FA0B-628D4484FAF2}"/>
                    </a:ext>
                  </a:extLst>
                </p14:cNvPr>
                <p14:cNvContentPartPr/>
                <p14:nvPr/>
              </p14:nvContentPartPr>
              <p14:xfrm>
                <a:off x="1852378" y="4515083"/>
                <a:ext cx="6840" cy="464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3ABFA7A-32DE-66F2-FA0B-628D4484F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43738" y="4506443"/>
                  <a:ext cx="2448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693A725-9CFB-3786-E926-5FF926CD19CA}"/>
                    </a:ext>
                  </a:extLst>
                </p14:cNvPr>
                <p14:cNvContentPartPr/>
                <p14:nvPr/>
              </p14:nvContentPartPr>
              <p14:xfrm>
                <a:off x="1859218" y="4776083"/>
                <a:ext cx="178560" cy="28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693A725-9CFB-3786-E926-5FF926CD19C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50218" y="4767083"/>
                  <a:ext cx="196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53B20C2-163D-E661-278D-4F6C59D22ED1}"/>
                    </a:ext>
                  </a:extLst>
                </p14:cNvPr>
                <p14:cNvContentPartPr/>
                <p14:nvPr/>
              </p14:nvContentPartPr>
              <p14:xfrm>
                <a:off x="2042818" y="4559003"/>
                <a:ext cx="12960" cy="326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53B20C2-163D-E661-278D-4F6C59D22ED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033818" y="4550363"/>
                  <a:ext cx="3060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66F2C69-64EF-3D52-DB0F-82BBBEBA50E8}"/>
                    </a:ext>
                  </a:extLst>
                </p14:cNvPr>
                <p14:cNvContentPartPr/>
                <p14:nvPr/>
              </p14:nvContentPartPr>
              <p14:xfrm>
                <a:off x="2107258" y="4933763"/>
                <a:ext cx="217080" cy="298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66F2C69-64EF-3D52-DB0F-82BBBEBA50E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098258" y="4924763"/>
                  <a:ext cx="23472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79950BF-FAE6-99B3-E342-92B7DE9258C3}"/>
                    </a:ext>
                  </a:extLst>
                </p14:cNvPr>
                <p14:cNvContentPartPr/>
                <p14:nvPr/>
              </p14:nvContentPartPr>
              <p14:xfrm>
                <a:off x="2322898" y="4689323"/>
                <a:ext cx="158040" cy="300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79950BF-FAE6-99B3-E342-92B7DE9258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14258" y="4680323"/>
                  <a:ext cx="1756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1BFCAAF-1FCC-7B66-4DDF-06F5A7151E53}"/>
                    </a:ext>
                  </a:extLst>
                </p14:cNvPr>
                <p14:cNvContentPartPr/>
                <p14:nvPr/>
              </p14:nvContentPartPr>
              <p14:xfrm>
                <a:off x="2656978" y="4812803"/>
                <a:ext cx="312480" cy="9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1BFCAAF-1FCC-7B66-4DDF-06F5A7151E5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647978" y="4803803"/>
                  <a:ext cx="3301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8ED6945-0A41-A769-2810-D7FF390A61BC}"/>
                    </a:ext>
                  </a:extLst>
                </p14:cNvPr>
                <p14:cNvContentPartPr/>
                <p14:nvPr/>
              </p14:nvContentPartPr>
              <p14:xfrm>
                <a:off x="2786938" y="4678883"/>
                <a:ext cx="21600" cy="306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8ED6945-0A41-A769-2810-D7FF390A61B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778298" y="4670243"/>
                  <a:ext cx="3924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9DF11F4-B67F-9A04-EC99-0097B9315D64}"/>
                    </a:ext>
                  </a:extLst>
                </p14:cNvPr>
                <p14:cNvContentPartPr/>
                <p14:nvPr/>
              </p14:nvContentPartPr>
              <p14:xfrm>
                <a:off x="1457458" y="4482323"/>
                <a:ext cx="176040" cy="456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9DF11F4-B67F-9A04-EC99-0097B9315D6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48818" y="4473683"/>
                  <a:ext cx="193680" cy="47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E4A3518A-91A9-B657-BA63-EC7D2BE5977A}"/>
                  </a:ext>
                </a:extLst>
              </p14:cNvPr>
              <p14:cNvContentPartPr/>
              <p14:nvPr/>
            </p14:nvContentPartPr>
            <p14:xfrm>
              <a:off x="7221058" y="5747723"/>
              <a:ext cx="137520" cy="5126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E4A3518A-91A9-B657-BA63-EC7D2BE5977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212418" y="5739083"/>
                <a:ext cx="155160" cy="53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6044DAE-04D0-6E94-FBB2-EA2251DCDB04}"/>
              </a:ext>
            </a:extLst>
          </p:cNvPr>
          <p:cNvGrpSpPr/>
          <p:nvPr/>
        </p:nvGrpSpPr>
        <p:grpSpPr>
          <a:xfrm>
            <a:off x="3446098" y="4063643"/>
            <a:ext cx="4870080" cy="1207080"/>
            <a:chOff x="3446098" y="4063643"/>
            <a:chExt cx="4870080" cy="12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B316C07-09EA-32C3-D09F-41C123339663}"/>
                    </a:ext>
                  </a:extLst>
                </p14:cNvPr>
                <p14:cNvContentPartPr/>
                <p14:nvPr/>
              </p14:nvContentPartPr>
              <p14:xfrm>
                <a:off x="3446098" y="4627043"/>
                <a:ext cx="461520" cy="273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B316C07-09EA-32C3-D09F-41C12333966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37458" y="4618403"/>
                  <a:ext cx="4791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22A6632-CFFD-DDDD-471E-2850E1A18D56}"/>
                    </a:ext>
                  </a:extLst>
                </p14:cNvPr>
                <p14:cNvContentPartPr/>
                <p14:nvPr/>
              </p14:nvContentPartPr>
              <p14:xfrm>
                <a:off x="3992938" y="4773923"/>
                <a:ext cx="275400" cy="335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22A6632-CFFD-DDDD-471E-2850E1A18D5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983938" y="4764923"/>
                  <a:ext cx="2930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758291B-B51B-814B-7C14-AD47F2F3171B}"/>
                    </a:ext>
                  </a:extLst>
                </p14:cNvPr>
                <p14:cNvContentPartPr/>
                <p14:nvPr/>
              </p14:nvContentPartPr>
              <p14:xfrm>
                <a:off x="4572538" y="4718123"/>
                <a:ext cx="1641960" cy="40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758291B-B51B-814B-7C14-AD47F2F3171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63538" y="4709483"/>
                  <a:ext cx="16596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603F61A-D0DC-FF05-6B27-1A0302A9464B}"/>
                    </a:ext>
                  </a:extLst>
                </p14:cNvPr>
                <p14:cNvContentPartPr/>
                <p14:nvPr/>
              </p14:nvContentPartPr>
              <p14:xfrm>
                <a:off x="5949178" y="4615883"/>
                <a:ext cx="300960" cy="299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603F61A-D0DC-FF05-6B27-1A0302A9464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940538" y="4607243"/>
                  <a:ext cx="3186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6520969-07A9-F9B2-E31B-9B5C0ADAF5EA}"/>
                    </a:ext>
                  </a:extLst>
                </p14:cNvPr>
                <p14:cNvContentPartPr/>
                <p14:nvPr/>
              </p14:nvContentPartPr>
              <p14:xfrm>
                <a:off x="5030458" y="4063643"/>
                <a:ext cx="350640" cy="430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6520969-07A9-F9B2-E31B-9B5C0ADAF5E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21458" y="4054643"/>
                  <a:ext cx="36828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296F10D-F42B-55EF-D918-89BAA527462B}"/>
                    </a:ext>
                  </a:extLst>
                </p14:cNvPr>
                <p14:cNvContentPartPr/>
                <p14:nvPr/>
              </p14:nvContentPartPr>
              <p14:xfrm>
                <a:off x="5422498" y="4178483"/>
                <a:ext cx="237240" cy="308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296F10D-F42B-55EF-D918-89BAA527462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13858" y="4169483"/>
                  <a:ext cx="25488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9FD193E-16E2-40FF-CBD7-EFDDDEBDE501}"/>
                    </a:ext>
                  </a:extLst>
                </p14:cNvPr>
                <p14:cNvContentPartPr/>
                <p14:nvPr/>
              </p14:nvContentPartPr>
              <p14:xfrm>
                <a:off x="6681418" y="4502483"/>
                <a:ext cx="217800" cy="7682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9FD193E-16E2-40FF-CBD7-EFDDDEBDE50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72418" y="4493843"/>
                  <a:ext cx="235440" cy="78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F79C6B0-56F3-DE98-81D3-4593F515D008}"/>
                    </a:ext>
                  </a:extLst>
                </p14:cNvPr>
                <p14:cNvContentPartPr/>
                <p14:nvPr/>
              </p14:nvContentPartPr>
              <p14:xfrm>
                <a:off x="7092178" y="4488083"/>
                <a:ext cx="205920" cy="622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F79C6B0-56F3-DE98-81D3-4593F515D00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083538" y="4479083"/>
                  <a:ext cx="22356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9E98853-E769-95EB-4248-EEC4CB14E5FD}"/>
                    </a:ext>
                  </a:extLst>
                </p14:cNvPr>
                <p14:cNvContentPartPr/>
                <p14:nvPr/>
              </p14:nvContentPartPr>
              <p14:xfrm>
                <a:off x="7408618" y="5060843"/>
                <a:ext cx="2880" cy="1861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9E98853-E769-95EB-4248-EEC4CB14E5F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99978" y="5052203"/>
                  <a:ext cx="205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EB3A715-966B-292F-B85E-A1779D3DED3D}"/>
                    </a:ext>
                  </a:extLst>
                </p14:cNvPr>
                <p14:cNvContentPartPr/>
                <p14:nvPr/>
              </p14:nvContentPartPr>
              <p14:xfrm>
                <a:off x="7497538" y="5026283"/>
                <a:ext cx="191520" cy="191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EB3A715-966B-292F-B85E-A1779D3DED3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88898" y="5017283"/>
                  <a:ext cx="209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4A6249E-1700-1C70-8239-0C6DF94CEAF2}"/>
                    </a:ext>
                  </a:extLst>
                </p14:cNvPr>
                <p14:cNvContentPartPr/>
                <p14:nvPr/>
              </p14:nvContentPartPr>
              <p14:xfrm>
                <a:off x="7732978" y="4543883"/>
                <a:ext cx="238680" cy="3214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4A6249E-1700-1C70-8239-0C6DF94CEAF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724338" y="4535243"/>
                  <a:ext cx="2563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F81D743-3008-0731-A477-7A8B420147E9}"/>
                    </a:ext>
                  </a:extLst>
                </p14:cNvPr>
                <p14:cNvContentPartPr/>
                <p14:nvPr/>
              </p14:nvContentPartPr>
              <p14:xfrm>
                <a:off x="8154898" y="4729643"/>
                <a:ext cx="161280" cy="3276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F81D743-3008-0731-A477-7A8B420147E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46258" y="4720643"/>
                  <a:ext cx="1789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2679CD9-FD92-3B48-1A1D-777972DA7D83}"/>
                    </a:ext>
                  </a:extLst>
                </p14:cNvPr>
                <p14:cNvContentPartPr/>
                <p14:nvPr/>
              </p14:nvContentPartPr>
              <p14:xfrm>
                <a:off x="6626338" y="4278923"/>
                <a:ext cx="1578600" cy="3225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2679CD9-FD92-3B48-1A1D-777972DA7D8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17698" y="4269923"/>
                  <a:ext cx="1596240" cy="34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3A13201-ED82-502B-F635-3FDE684F1BE3}"/>
              </a:ext>
            </a:extLst>
          </p:cNvPr>
          <p:cNvGrpSpPr/>
          <p:nvPr/>
        </p:nvGrpSpPr>
        <p:grpSpPr>
          <a:xfrm>
            <a:off x="6899218" y="3761963"/>
            <a:ext cx="990720" cy="321120"/>
            <a:chOff x="6899218" y="3761963"/>
            <a:chExt cx="990720" cy="3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1D70FFA-BCEF-8B5B-66D6-74299AB1278F}"/>
                    </a:ext>
                  </a:extLst>
                </p14:cNvPr>
                <p14:cNvContentPartPr/>
                <p14:nvPr/>
              </p14:nvContentPartPr>
              <p14:xfrm>
                <a:off x="6899218" y="3761963"/>
                <a:ext cx="532440" cy="321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1D70FFA-BCEF-8B5B-66D6-74299AB1278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890578" y="3753323"/>
                  <a:ext cx="5500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F01A610-AB12-2524-6A73-7B24ABB355A1}"/>
                    </a:ext>
                  </a:extLst>
                </p14:cNvPr>
                <p14:cNvContentPartPr/>
                <p14:nvPr/>
              </p14:nvContentPartPr>
              <p14:xfrm>
                <a:off x="7442818" y="3763403"/>
                <a:ext cx="447120" cy="1717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F01A610-AB12-2524-6A73-7B24ABB355A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34178" y="3754403"/>
                  <a:ext cx="464760" cy="18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1A97A54-40C2-312C-DA6A-894EBA7A566A}"/>
              </a:ext>
            </a:extLst>
          </p:cNvPr>
          <p:cNvGrpSpPr/>
          <p:nvPr/>
        </p:nvGrpSpPr>
        <p:grpSpPr>
          <a:xfrm>
            <a:off x="6664138" y="5728283"/>
            <a:ext cx="1441080" cy="938520"/>
            <a:chOff x="6664138" y="5728283"/>
            <a:chExt cx="1441080" cy="93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4A7D580-86C8-E8D8-8885-9A98B6AD4A2A}"/>
                    </a:ext>
                  </a:extLst>
                </p14:cNvPr>
                <p14:cNvContentPartPr/>
                <p14:nvPr/>
              </p14:nvContentPartPr>
              <p14:xfrm>
                <a:off x="6821458" y="5834483"/>
                <a:ext cx="82080" cy="410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4A7D580-86C8-E8D8-8885-9A98B6AD4A2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812818" y="5825843"/>
                  <a:ext cx="9972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41F99F7-DF61-210F-B109-9C56210C909B}"/>
                    </a:ext>
                  </a:extLst>
                </p14:cNvPr>
                <p14:cNvContentPartPr/>
                <p14:nvPr/>
              </p14:nvContentPartPr>
              <p14:xfrm>
                <a:off x="6664138" y="6009443"/>
                <a:ext cx="336960" cy="76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41F99F7-DF61-210F-B109-9C56210C909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655498" y="6000803"/>
                  <a:ext cx="3546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2E9073E-E4FB-564C-86C1-4F78A2AB1628}"/>
                    </a:ext>
                  </a:extLst>
                </p14:cNvPr>
                <p14:cNvContentPartPr/>
                <p14:nvPr/>
              </p14:nvContentPartPr>
              <p14:xfrm>
                <a:off x="7403218" y="5728283"/>
                <a:ext cx="217800" cy="329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2E9073E-E4FB-564C-86C1-4F78A2AB162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94218" y="5719283"/>
                  <a:ext cx="2354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A48C837-AF8C-9B9C-A26E-FBC042ECD2C8}"/>
                    </a:ext>
                  </a:extLst>
                </p14:cNvPr>
                <p14:cNvContentPartPr/>
                <p14:nvPr/>
              </p14:nvContentPartPr>
              <p14:xfrm>
                <a:off x="7686538" y="5926283"/>
                <a:ext cx="290520" cy="352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A48C837-AF8C-9B9C-A26E-FBC042ECD2C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677538" y="5917643"/>
                  <a:ext cx="30816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6085A21-6800-B5A1-D8E2-AB0114EFB311}"/>
                    </a:ext>
                  </a:extLst>
                </p14:cNvPr>
                <p14:cNvContentPartPr/>
                <p14:nvPr/>
              </p14:nvContentPartPr>
              <p14:xfrm>
                <a:off x="7133578" y="5960843"/>
                <a:ext cx="971640" cy="705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6085A21-6800-B5A1-D8E2-AB0114EFB31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124938" y="5951843"/>
                  <a:ext cx="989280" cy="723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6E4B76A2-323A-6938-7F87-C8897F90A66A}"/>
              </a:ext>
            </a:extLst>
          </p:cNvPr>
          <p:cNvSpPr txBox="1"/>
          <p:nvPr/>
        </p:nvSpPr>
        <p:spPr>
          <a:xfrm>
            <a:off x="2657063" y="104717"/>
            <a:ext cx="4711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Up gradient (disorder to order)</a:t>
            </a:r>
          </a:p>
        </p:txBody>
      </p:sp>
      <p:pic>
        <p:nvPicPr>
          <p:cNvPr id="7170" name="Picture 2" descr="Photosynthesis - Coastal Wiki">
            <a:extLst>
              <a:ext uri="{FF2B5EF4-FFF2-40B4-BE49-F238E27FC236}">
                <a16:creationId xmlns:a16="http://schemas.microsoft.com/office/drawing/2014/main" id="{23177FD5-4F6E-7E82-44A3-D67674026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160" y="572684"/>
            <a:ext cx="3059298" cy="296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E0A036-C61C-BCC5-032E-D21F9EBD3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73"/>
    </mc:Choice>
    <mc:Fallback xmlns="">
      <p:transition spd="slow" advTm="4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E4A3518A-91A9-B657-BA63-EC7D2BE5977A}"/>
                  </a:ext>
                </a:extLst>
              </p14:cNvPr>
              <p14:cNvContentPartPr/>
              <p14:nvPr/>
            </p14:nvContentPartPr>
            <p14:xfrm>
              <a:off x="1557446" y="5550259"/>
              <a:ext cx="137520" cy="5126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E4A3518A-91A9-B657-BA63-EC7D2BE597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8422" y="5541259"/>
                <a:ext cx="155206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F9FD193E-16E2-40FF-CBD7-EFDDDEBDE501}"/>
                  </a:ext>
                </a:extLst>
              </p14:cNvPr>
              <p14:cNvContentPartPr/>
              <p14:nvPr/>
            </p14:nvContentPartPr>
            <p14:xfrm>
              <a:off x="1000526" y="4185286"/>
              <a:ext cx="217800" cy="768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F9FD193E-16E2-40FF-CBD7-EFDDDEBDE5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526" y="4176286"/>
                <a:ext cx="23544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7F79C6B0-56F3-DE98-81D3-4593F515D008}"/>
                  </a:ext>
                </a:extLst>
              </p14:cNvPr>
              <p14:cNvContentPartPr/>
              <p14:nvPr/>
            </p14:nvContentPartPr>
            <p14:xfrm>
              <a:off x="1411286" y="4170886"/>
              <a:ext cx="205920" cy="6224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7F79C6B0-56F3-DE98-81D3-4593F515D0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02270" y="4161886"/>
                <a:ext cx="223591" cy="64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09E98853-E769-95EB-4248-EEC4CB14E5FD}"/>
                  </a:ext>
                </a:extLst>
              </p14:cNvPr>
              <p14:cNvContentPartPr/>
              <p14:nvPr/>
            </p14:nvContentPartPr>
            <p14:xfrm>
              <a:off x="1727726" y="4743646"/>
              <a:ext cx="2880" cy="1861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09E98853-E769-95EB-4248-EEC4CB14E5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8726" y="4734646"/>
                <a:ext cx="2052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EB3A715-966B-292F-B85E-A1779D3DED3D}"/>
                  </a:ext>
                </a:extLst>
              </p14:cNvPr>
              <p14:cNvContentPartPr/>
              <p14:nvPr/>
            </p14:nvContentPartPr>
            <p14:xfrm>
              <a:off x="1816646" y="4709086"/>
              <a:ext cx="191520" cy="19152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EB3A715-966B-292F-B85E-A1779D3DED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7646" y="4700086"/>
                <a:ext cx="20916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A4A6249E-1700-1C70-8239-0C6DF94CEAF2}"/>
                  </a:ext>
                </a:extLst>
              </p14:cNvPr>
              <p14:cNvContentPartPr/>
              <p14:nvPr/>
            </p14:nvContentPartPr>
            <p14:xfrm>
              <a:off x="2052086" y="4226686"/>
              <a:ext cx="238680" cy="3214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A4A6249E-1700-1C70-8239-0C6DF94CEA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3072" y="4217686"/>
                <a:ext cx="256347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9F81D743-3008-0731-A477-7A8B420147E9}"/>
                  </a:ext>
                </a:extLst>
              </p14:cNvPr>
              <p14:cNvContentPartPr/>
              <p14:nvPr/>
            </p14:nvContentPartPr>
            <p14:xfrm>
              <a:off x="2474006" y="4412446"/>
              <a:ext cx="161280" cy="3276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9F81D743-3008-0731-A477-7A8B420147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64986" y="4403456"/>
                <a:ext cx="178959" cy="345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82679CD9-FD92-3B48-1A1D-777972DA7D83}"/>
                  </a:ext>
                </a:extLst>
              </p14:cNvPr>
              <p14:cNvContentPartPr/>
              <p14:nvPr/>
            </p14:nvContentPartPr>
            <p14:xfrm>
              <a:off x="945446" y="3961726"/>
              <a:ext cx="1578600" cy="3225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82679CD9-FD92-3B48-1A1D-777972DA7D8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6446" y="3952726"/>
                <a:ext cx="1596240" cy="34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3A13201-ED82-502B-F635-3FDE684F1BE3}"/>
              </a:ext>
            </a:extLst>
          </p:cNvPr>
          <p:cNvGrpSpPr/>
          <p:nvPr/>
        </p:nvGrpSpPr>
        <p:grpSpPr>
          <a:xfrm>
            <a:off x="1218326" y="3444766"/>
            <a:ext cx="990720" cy="321120"/>
            <a:chOff x="6899218" y="3761963"/>
            <a:chExt cx="990720" cy="3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1D70FFA-BCEF-8B5B-66D6-74299AB1278F}"/>
                    </a:ext>
                  </a:extLst>
                </p14:cNvPr>
                <p14:cNvContentPartPr/>
                <p14:nvPr/>
              </p14:nvContentPartPr>
              <p14:xfrm>
                <a:off x="6899218" y="3761963"/>
                <a:ext cx="532440" cy="321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1D70FFA-BCEF-8B5B-66D6-74299AB1278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90578" y="3753323"/>
                  <a:ext cx="5500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F01A610-AB12-2524-6A73-7B24ABB355A1}"/>
                    </a:ext>
                  </a:extLst>
                </p14:cNvPr>
                <p14:cNvContentPartPr/>
                <p14:nvPr/>
              </p14:nvContentPartPr>
              <p14:xfrm>
                <a:off x="7442818" y="3763403"/>
                <a:ext cx="447120" cy="1717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F01A610-AB12-2524-6A73-7B24ABB355A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434178" y="3754403"/>
                  <a:ext cx="464760" cy="18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1A97A54-40C2-312C-DA6A-894EBA7A566A}"/>
              </a:ext>
            </a:extLst>
          </p:cNvPr>
          <p:cNvGrpSpPr/>
          <p:nvPr/>
        </p:nvGrpSpPr>
        <p:grpSpPr>
          <a:xfrm>
            <a:off x="1000526" y="5530819"/>
            <a:ext cx="1441080" cy="938520"/>
            <a:chOff x="6664138" y="5728283"/>
            <a:chExt cx="1441080" cy="93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4A7D580-86C8-E8D8-8885-9A98B6AD4A2A}"/>
                    </a:ext>
                  </a:extLst>
                </p14:cNvPr>
                <p14:cNvContentPartPr/>
                <p14:nvPr/>
              </p14:nvContentPartPr>
              <p14:xfrm>
                <a:off x="6821458" y="5834483"/>
                <a:ext cx="82080" cy="410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4A7D580-86C8-E8D8-8885-9A98B6AD4A2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12818" y="5825843"/>
                  <a:ext cx="9972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41F99F7-DF61-210F-B109-9C56210C909B}"/>
                    </a:ext>
                  </a:extLst>
                </p14:cNvPr>
                <p14:cNvContentPartPr/>
                <p14:nvPr/>
              </p14:nvContentPartPr>
              <p14:xfrm>
                <a:off x="6664138" y="6009443"/>
                <a:ext cx="336960" cy="76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41F99F7-DF61-210F-B109-9C56210C909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55498" y="6000803"/>
                  <a:ext cx="3546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2E9073E-E4FB-564C-86C1-4F78A2AB1628}"/>
                    </a:ext>
                  </a:extLst>
                </p14:cNvPr>
                <p14:cNvContentPartPr/>
                <p14:nvPr/>
              </p14:nvContentPartPr>
              <p14:xfrm>
                <a:off x="7403218" y="5728283"/>
                <a:ext cx="217800" cy="329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2E9073E-E4FB-564C-86C1-4F78A2AB162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94218" y="5719283"/>
                  <a:ext cx="2354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A48C837-AF8C-9B9C-A26E-FBC042ECD2C8}"/>
                    </a:ext>
                  </a:extLst>
                </p14:cNvPr>
                <p14:cNvContentPartPr/>
                <p14:nvPr/>
              </p14:nvContentPartPr>
              <p14:xfrm>
                <a:off x="7686538" y="5926283"/>
                <a:ext cx="290520" cy="352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A48C837-AF8C-9B9C-A26E-FBC042ECD2C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77538" y="5917643"/>
                  <a:ext cx="30816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6085A21-6800-B5A1-D8E2-AB0114EFB311}"/>
                    </a:ext>
                  </a:extLst>
                </p14:cNvPr>
                <p14:cNvContentPartPr/>
                <p14:nvPr/>
              </p14:nvContentPartPr>
              <p14:xfrm>
                <a:off x="7133578" y="5960843"/>
                <a:ext cx="971640" cy="705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6085A21-6800-B5A1-D8E2-AB0114EFB31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24938" y="5951843"/>
                  <a:ext cx="989280" cy="723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1D0F2A-6A77-EF5B-BEA2-D41D0A15A01F}"/>
              </a:ext>
            </a:extLst>
          </p:cNvPr>
          <p:cNvSpPr txBox="1"/>
          <p:nvPr/>
        </p:nvSpPr>
        <p:spPr>
          <a:xfrm>
            <a:off x="2568762" y="118185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Down gradient (order to disorder)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ECEB35-85CF-7BB5-814B-A9BB28D6AA84}"/>
                  </a:ext>
                </a:extLst>
              </p14:cNvPr>
              <p14:cNvContentPartPr/>
              <p14:nvPr/>
            </p14:nvContentPartPr>
            <p14:xfrm>
              <a:off x="2899920" y="3663474"/>
              <a:ext cx="650880" cy="2984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ECEB35-85CF-7BB5-814B-A9BB28D6AA8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90920" y="3654474"/>
                <a:ext cx="668520" cy="300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CD7CCAA4-D778-1FB1-3040-6B300275F0CF}"/>
              </a:ext>
            </a:extLst>
          </p:cNvPr>
          <p:cNvGrpSpPr/>
          <p:nvPr/>
        </p:nvGrpSpPr>
        <p:grpSpPr>
          <a:xfrm>
            <a:off x="7138200" y="5923194"/>
            <a:ext cx="858240" cy="646920"/>
            <a:chOff x="7470000" y="4910003"/>
            <a:chExt cx="858240" cy="64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4C04436-0005-A9EF-6C9E-1D31B1D2460F}"/>
                    </a:ext>
                  </a:extLst>
                </p14:cNvPr>
                <p14:cNvContentPartPr/>
                <p14:nvPr/>
              </p14:nvContentPartPr>
              <p14:xfrm>
                <a:off x="7470000" y="4960043"/>
                <a:ext cx="301320" cy="475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4C04436-0005-A9EF-6C9E-1D31B1D2460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61360" y="4951043"/>
                  <a:ext cx="31896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3B4228B-3DB8-35D3-C43D-91BD7A24081C}"/>
                    </a:ext>
                  </a:extLst>
                </p14:cNvPr>
                <p14:cNvContentPartPr/>
                <p14:nvPr/>
              </p14:nvContentPartPr>
              <p14:xfrm>
                <a:off x="7836840" y="5253803"/>
                <a:ext cx="227160" cy="303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3B4228B-3DB8-35D3-C43D-91BD7A24081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27840" y="5244803"/>
                  <a:ext cx="24480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86C53DB-7E7C-A77D-1CF9-EE7078941B48}"/>
                    </a:ext>
                  </a:extLst>
                </p14:cNvPr>
                <p14:cNvContentPartPr/>
                <p14:nvPr/>
              </p14:nvContentPartPr>
              <p14:xfrm>
                <a:off x="8070480" y="4910003"/>
                <a:ext cx="257760" cy="333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86C53DB-7E7C-A77D-1CF9-EE7078941B4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061840" y="4901363"/>
                  <a:ext cx="275400" cy="35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1783BC-D7DC-355E-7994-F9E1FE22F5FD}"/>
              </a:ext>
            </a:extLst>
          </p:cNvPr>
          <p:cNvGrpSpPr/>
          <p:nvPr/>
        </p:nvGrpSpPr>
        <p:grpSpPr>
          <a:xfrm>
            <a:off x="4038600" y="3775074"/>
            <a:ext cx="3944520" cy="1645560"/>
            <a:chOff x="4370400" y="2761883"/>
            <a:chExt cx="3944520" cy="164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3655E92-0F3E-DC58-4A68-1A11FD54E321}"/>
                    </a:ext>
                  </a:extLst>
                </p14:cNvPr>
                <p14:cNvContentPartPr/>
                <p14:nvPr/>
              </p14:nvContentPartPr>
              <p14:xfrm>
                <a:off x="4370400" y="2948363"/>
                <a:ext cx="1137600" cy="646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3655E92-0F3E-DC58-4A68-1A11FD54E32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61400" y="2939723"/>
                  <a:ext cx="1155240" cy="66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9424369-5984-7B25-ECAC-F267BFEBBEE7}"/>
                    </a:ext>
                  </a:extLst>
                </p14:cNvPr>
                <p14:cNvContentPartPr/>
                <p14:nvPr/>
              </p14:nvContentPartPr>
              <p14:xfrm>
                <a:off x="5627520" y="2825603"/>
                <a:ext cx="351000" cy="473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9424369-5984-7B25-ECAC-F267BFEBBEE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18880" y="2816603"/>
                  <a:ext cx="36864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B361CBB-E37D-E6B9-6E66-C6057069C8F3}"/>
                    </a:ext>
                  </a:extLst>
                </p14:cNvPr>
                <p14:cNvContentPartPr/>
                <p14:nvPr/>
              </p14:nvContentPartPr>
              <p14:xfrm>
                <a:off x="4487400" y="3953483"/>
                <a:ext cx="321840" cy="321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B361CBB-E37D-E6B9-6E66-C6057069C8F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78760" y="3944843"/>
                  <a:ext cx="3394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97EBB08-D553-67CD-E24B-E5819C5E02A5}"/>
                    </a:ext>
                  </a:extLst>
                </p14:cNvPr>
                <p14:cNvContentPartPr/>
                <p14:nvPr/>
              </p14:nvContentPartPr>
              <p14:xfrm>
                <a:off x="4486680" y="3778163"/>
                <a:ext cx="5400" cy="12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97EBB08-D553-67CD-E24B-E5819C5E02A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478040" y="3769523"/>
                  <a:ext cx="230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8DA7314-E1B7-7ADC-87DB-3109E7608838}"/>
                    </a:ext>
                  </a:extLst>
                </p14:cNvPr>
                <p14:cNvContentPartPr/>
                <p14:nvPr/>
              </p14:nvContentPartPr>
              <p14:xfrm>
                <a:off x="4962960" y="3572243"/>
                <a:ext cx="128880" cy="374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8DA7314-E1B7-7ADC-87DB-3109E760883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53960" y="3563603"/>
                  <a:ext cx="14652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341CAB4-3A1F-5FC0-E829-173B2EE6AAC0}"/>
                    </a:ext>
                  </a:extLst>
                </p14:cNvPr>
                <p14:cNvContentPartPr/>
                <p14:nvPr/>
              </p14:nvContentPartPr>
              <p14:xfrm>
                <a:off x="5141520" y="3590963"/>
                <a:ext cx="239760" cy="346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341CAB4-3A1F-5FC0-E829-173B2EE6AAC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32880" y="3581963"/>
                  <a:ext cx="2574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E9FB630-9834-F90C-D835-B93C95FAE293}"/>
                    </a:ext>
                  </a:extLst>
                </p14:cNvPr>
                <p14:cNvContentPartPr/>
                <p14:nvPr/>
              </p14:nvContentPartPr>
              <p14:xfrm>
                <a:off x="5106600" y="3864203"/>
                <a:ext cx="99720" cy="216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E9FB630-9834-F90C-D835-B93C95FAE29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97960" y="3855203"/>
                  <a:ext cx="1173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E288FBF-1B27-75D7-A15E-FF841036C7C6}"/>
                    </a:ext>
                  </a:extLst>
                </p14:cNvPr>
                <p14:cNvContentPartPr/>
                <p14:nvPr/>
              </p14:nvContentPartPr>
              <p14:xfrm>
                <a:off x="5423040" y="3718763"/>
                <a:ext cx="315360" cy="608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E288FBF-1B27-75D7-A15E-FF841036C7C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414400" y="3709763"/>
                  <a:ext cx="333000" cy="62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6B826D4-15B7-A366-7488-A0599379A6CE}"/>
                    </a:ext>
                  </a:extLst>
                </p14:cNvPr>
                <p14:cNvContentPartPr/>
                <p14:nvPr/>
              </p14:nvContentPartPr>
              <p14:xfrm>
                <a:off x="6163920" y="3642083"/>
                <a:ext cx="61020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6B826D4-15B7-A366-7488-A0599379A6C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54920" y="3633443"/>
                  <a:ext cx="62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301BFB8-143C-C608-18C8-C3BBDE6B31CE}"/>
                    </a:ext>
                  </a:extLst>
                </p14:cNvPr>
                <p14:cNvContentPartPr/>
                <p14:nvPr/>
              </p14:nvContentPartPr>
              <p14:xfrm>
                <a:off x="6168240" y="3807683"/>
                <a:ext cx="68292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301BFB8-143C-C608-18C8-C3BBDE6B31C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59240" y="3799043"/>
                  <a:ext cx="70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90E9362-AF0E-59B7-4600-FD973365426F}"/>
                    </a:ext>
                  </a:extLst>
                </p14:cNvPr>
                <p14:cNvContentPartPr/>
                <p14:nvPr/>
              </p14:nvContentPartPr>
              <p14:xfrm>
                <a:off x="6503040" y="3444083"/>
                <a:ext cx="462960" cy="684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90E9362-AF0E-59B7-4600-FD973365426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94400" y="3435443"/>
                  <a:ext cx="480600" cy="70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72F8B66-AD55-5B82-0FF6-E7F1C57BA997}"/>
                    </a:ext>
                  </a:extLst>
                </p14:cNvPr>
                <p14:cNvContentPartPr/>
                <p14:nvPr/>
              </p14:nvContentPartPr>
              <p14:xfrm>
                <a:off x="7308720" y="3081563"/>
                <a:ext cx="72360" cy="489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72F8B66-AD55-5B82-0FF6-E7F1C57BA99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299720" y="3072923"/>
                  <a:ext cx="9000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B0C7622-3B98-B4CE-D5AB-B93665D4800E}"/>
                    </a:ext>
                  </a:extLst>
                </p14:cNvPr>
                <p14:cNvContentPartPr/>
                <p14:nvPr/>
              </p14:nvContentPartPr>
              <p14:xfrm>
                <a:off x="7380720" y="3293963"/>
                <a:ext cx="187920" cy="141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B0C7622-3B98-B4CE-D5AB-B93665D4800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72080" y="3285323"/>
                  <a:ext cx="2055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591361-B1CE-F4EB-C76D-9E426F15A5A6}"/>
                    </a:ext>
                  </a:extLst>
                </p14:cNvPr>
                <p14:cNvContentPartPr/>
                <p14:nvPr/>
              </p14:nvContentPartPr>
              <p14:xfrm>
                <a:off x="7545960" y="3086963"/>
                <a:ext cx="110160" cy="533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591361-B1CE-F4EB-C76D-9E426F15A5A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37320" y="3077963"/>
                  <a:ext cx="12780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E9F0099-8DFF-D418-33A5-2621A56AC0BD}"/>
                    </a:ext>
                  </a:extLst>
                </p14:cNvPr>
                <p14:cNvContentPartPr/>
                <p14:nvPr/>
              </p14:nvContentPartPr>
              <p14:xfrm>
                <a:off x="7775640" y="2761883"/>
                <a:ext cx="539280" cy="671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E9F0099-8DFF-D418-33A5-2621A56AC0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67000" y="2752883"/>
                  <a:ext cx="55692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C32AD0C-6DA0-7C89-65FC-1441584677B5}"/>
                    </a:ext>
                  </a:extLst>
                </p14:cNvPr>
                <p14:cNvContentPartPr/>
                <p14:nvPr/>
              </p14:nvContentPartPr>
              <p14:xfrm>
                <a:off x="8025480" y="2945483"/>
                <a:ext cx="258840" cy="11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C32AD0C-6DA0-7C89-65FC-1441584677B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16840" y="2936843"/>
                  <a:ext cx="2764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539FD50-4392-0084-0B21-01EC932ACA7C}"/>
                    </a:ext>
                  </a:extLst>
                </p14:cNvPr>
                <p14:cNvContentPartPr/>
                <p14:nvPr/>
              </p14:nvContentPartPr>
              <p14:xfrm>
                <a:off x="7732080" y="3158603"/>
                <a:ext cx="86040" cy="172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539FD50-4392-0084-0B21-01EC932ACA7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723440" y="3149963"/>
                  <a:ext cx="1036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FC43485-56C3-3B4A-50D0-9E16EB07D93B}"/>
                    </a:ext>
                  </a:extLst>
                </p14:cNvPr>
                <p14:cNvContentPartPr/>
                <p14:nvPr/>
              </p14:nvContentPartPr>
              <p14:xfrm>
                <a:off x="7412040" y="3967523"/>
                <a:ext cx="415080" cy="348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FC43485-56C3-3B4A-50D0-9E16EB07D93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03400" y="3958883"/>
                  <a:ext cx="432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1409A6C-2443-8C21-15E3-E3BC2634A70F}"/>
                    </a:ext>
                  </a:extLst>
                </p14:cNvPr>
                <p14:cNvContentPartPr/>
                <p14:nvPr/>
              </p14:nvContentPartPr>
              <p14:xfrm>
                <a:off x="7893720" y="4059683"/>
                <a:ext cx="314640" cy="347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1409A6C-2443-8C21-15E3-E3BC2634A70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84720" y="4050683"/>
                  <a:ext cx="3322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B3733B0-74B1-4568-9DC8-F54D15BB001D}"/>
                    </a:ext>
                  </a:extLst>
                </p14:cNvPr>
                <p14:cNvContentPartPr/>
                <p14:nvPr/>
              </p14:nvContentPartPr>
              <p14:xfrm>
                <a:off x="5110560" y="3923963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B3733B0-74B1-4568-9DC8-F54D15BB001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101560" y="3915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865D370-72FB-FDD0-1CC7-BF1150E270E2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2841876" y="922210"/>
            <a:ext cx="3667824" cy="23944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509F3A-AB44-881C-9EF9-AE2FEC4A8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4"/>
    </mc:Choice>
    <mc:Fallback xmlns="">
      <p:transition spd="slow" advTm="2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3" y="162801"/>
            <a:ext cx="2823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To summarize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pic>
        <p:nvPicPr>
          <p:cNvPr id="12" name="Picture 11" descr="Diagram of a diagram of a source and drain&#10;&#10;Description automatically generated">
            <a:extLst>
              <a:ext uri="{FF2B5EF4-FFF2-40B4-BE49-F238E27FC236}">
                <a16:creationId xmlns:a16="http://schemas.microsoft.com/office/drawing/2014/main" id="{44201664-496F-2F0D-F699-1A66033D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93850"/>
            <a:ext cx="3530600" cy="36703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B4F1DA5-10B9-CE70-094F-A1D12EAE95FB}"/>
              </a:ext>
            </a:extLst>
          </p:cNvPr>
          <p:cNvSpPr txBox="1"/>
          <p:nvPr/>
        </p:nvSpPr>
        <p:spPr>
          <a:xfrm>
            <a:off x="701689" y="1141418"/>
            <a:ext cx="799449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Down gradient (device pushing towards its equilibrium)</a:t>
            </a:r>
          </a:p>
          <a:p>
            <a:pPr algn="l">
              <a:buNone/>
            </a:pPr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1A449D3-30E7-4CB5-C45C-9370A8E5EC16}"/>
              </a:ext>
            </a:extLst>
          </p:cNvPr>
          <p:cNvSpPr txBox="1"/>
          <p:nvPr/>
        </p:nvSpPr>
        <p:spPr>
          <a:xfrm>
            <a:off x="609600" y="5105400"/>
            <a:ext cx="7832593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Up gradient (Battery pushing towards its equilibrium)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Switching battery off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 making that transition slow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158E87-1E91-F4F9-3B09-C986ACAE3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6"/>
    </mc:Choice>
    <mc:Fallback xmlns="">
      <p:transition spd="slow" advTm="2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404" y="162801"/>
            <a:ext cx="595708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Basically various nonequilibria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playing against each other…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pic>
        <p:nvPicPr>
          <p:cNvPr id="1028" name="Picture 4" descr="Dominos GIFs - Find &amp; Share on GIPHY">
            <a:extLst>
              <a:ext uri="{FF2B5EF4-FFF2-40B4-BE49-F238E27FC236}">
                <a16:creationId xmlns:a16="http://schemas.microsoft.com/office/drawing/2014/main" id="{B4BC6F35-FC4E-D57E-EA03-96F32035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9C5AF-14E1-17F1-D680-5D8D5A661FC1}"/>
              </a:ext>
            </a:extLst>
          </p:cNvPr>
          <p:cNvSpPr txBox="1"/>
          <p:nvPr/>
        </p:nvSpPr>
        <p:spPr>
          <a:xfrm>
            <a:off x="1981200" y="5638800"/>
            <a:ext cx="471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Trading off energy and entropy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CFEEDD-253B-6D2F-EA10-C8BE53592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"/>
    </mc:Choice>
    <mc:Fallback xmlns="">
      <p:transition spd="slow" advTm="6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48" y="162801"/>
            <a:ext cx="867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You can use stored chemical energy for that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pic>
        <p:nvPicPr>
          <p:cNvPr id="12" name="Picture 11" descr="Diagram of a diagram of a source and drain&#10;&#10;Description automatically generated">
            <a:extLst>
              <a:ext uri="{FF2B5EF4-FFF2-40B4-BE49-F238E27FC236}">
                <a16:creationId xmlns:a16="http://schemas.microsoft.com/office/drawing/2014/main" id="{44201664-496F-2F0D-F699-1A66033DD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9" y="924949"/>
            <a:ext cx="3530600" cy="36703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A1A449D3-30E7-4CB5-C45C-9370A8E5EC16}"/>
              </a:ext>
            </a:extLst>
          </p:cNvPr>
          <p:cNvSpPr txBox="1"/>
          <p:nvPr/>
        </p:nvSpPr>
        <p:spPr>
          <a:xfrm>
            <a:off x="734571" y="4411015"/>
            <a:ext cx="7361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Up gradient (Battery pushing towards equilibrium)</a:t>
            </a:r>
          </a:p>
        </p:txBody>
      </p:sp>
      <p:pic>
        <p:nvPicPr>
          <p:cNvPr id="1026" name="Picture 2" descr="Best Galvanic GIFs | Gfycat">
            <a:extLst>
              <a:ext uri="{FF2B5EF4-FFF2-40B4-BE49-F238E27FC236}">
                <a16:creationId xmlns:a16="http://schemas.microsoft.com/office/drawing/2014/main" id="{693CBEBD-8B00-90A4-5405-1ABC6BA4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96" y="1395493"/>
            <a:ext cx="4297566" cy="24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F11EA8B-AE9F-6426-9842-6EEE3F441B11}"/>
              </a:ext>
            </a:extLst>
          </p:cNvPr>
          <p:cNvGrpSpPr/>
          <p:nvPr/>
        </p:nvGrpSpPr>
        <p:grpSpPr>
          <a:xfrm>
            <a:off x="2635990" y="5224643"/>
            <a:ext cx="5519520" cy="1265760"/>
            <a:chOff x="2635990" y="5224643"/>
            <a:chExt cx="5519520" cy="12657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EF495A-AD2E-4C41-6256-CA13E4AA7E53}"/>
                </a:ext>
              </a:extLst>
            </p:cNvPr>
            <p:cNvGrpSpPr/>
            <p:nvPr/>
          </p:nvGrpSpPr>
          <p:grpSpPr>
            <a:xfrm>
              <a:off x="2635990" y="5434163"/>
              <a:ext cx="546120" cy="447480"/>
              <a:chOff x="2635990" y="5434163"/>
              <a:chExt cx="546120" cy="44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A39193BC-0212-1BFC-CED7-32CC7452F9DA}"/>
                      </a:ext>
                    </a:extLst>
                  </p14:cNvPr>
                  <p14:cNvContentPartPr/>
                  <p14:nvPr/>
                </p14:nvContentPartPr>
                <p14:xfrm>
                  <a:off x="2701150" y="5434163"/>
                  <a:ext cx="177120" cy="3722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A39193BC-0212-1BFC-CED7-32CC7452F9D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92510" y="5425523"/>
                    <a:ext cx="194760" cy="38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16F05F6-B33D-E422-3DCD-75097D3F0E61}"/>
                      </a:ext>
                    </a:extLst>
                  </p14:cNvPr>
                  <p14:cNvContentPartPr/>
                  <p14:nvPr/>
                </p14:nvContentPartPr>
                <p14:xfrm>
                  <a:off x="2845870" y="5503283"/>
                  <a:ext cx="157320" cy="2368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316F05F6-B33D-E422-3DCD-75097D3F0E6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37230" y="5494283"/>
                    <a:ext cx="174960" cy="25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9A8187D0-36D4-C7CD-C75A-EE6FCCC3F0B4}"/>
                      </a:ext>
                    </a:extLst>
                  </p14:cNvPr>
                  <p14:cNvContentPartPr/>
                  <p14:nvPr/>
                </p14:nvContentPartPr>
                <p14:xfrm>
                  <a:off x="2864230" y="5664563"/>
                  <a:ext cx="163800" cy="828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9A8187D0-36D4-C7CD-C75A-EE6FCCC3F0B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855590" y="5655923"/>
                    <a:ext cx="18144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61261CDD-34DC-4082-19F8-C1AC92E58C89}"/>
                      </a:ext>
                    </a:extLst>
                  </p14:cNvPr>
                  <p14:cNvContentPartPr/>
                  <p14:nvPr/>
                </p14:nvContentPartPr>
                <p14:xfrm>
                  <a:off x="2635990" y="5881283"/>
                  <a:ext cx="54612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61261CDD-34DC-4082-19F8-C1AC92E58C8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627350" y="5872643"/>
                    <a:ext cx="5637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9B61E8-AF66-4165-A184-CCD1E45DA86B}"/>
                </a:ext>
              </a:extLst>
            </p:cNvPr>
            <p:cNvGrpSpPr/>
            <p:nvPr/>
          </p:nvGrpSpPr>
          <p:grpSpPr>
            <a:xfrm>
              <a:off x="2736430" y="6076403"/>
              <a:ext cx="313560" cy="414000"/>
              <a:chOff x="2736430" y="6076403"/>
              <a:chExt cx="313560" cy="414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C6A881FB-D11D-DF28-0FDF-4A489BCFC14A}"/>
                      </a:ext>
                    </a:extLst>
                  </p14:cNvPr>
                  <p14:cNvContentPartPr/>
                  <p14:nvPr/>
                </p14:nvContentPartPr>
                <p14:xfrm>
                  <a:off x="2736430" y="6076403"/>
                  <a:ext cx="109440" cy="2790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C6A881FB-D11D-DF28-0FDF-4A489BCFC14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727430" y="6067403"/>
                    <a:ext cx="12708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168B7288-28EB-95AA-F697-5D667F29F2DC}"/>
                      </a:ext>
                    </a:extLst>
                  </p14:cNvPr>
                  <p14:cNvContentPartPr/>
                  <p14:nvPr/>
                </p14:nvContentPartPr>
                <p14:xfrm>
                  <a:off x="2894830" y="6257843"/>
                  <a:ext cx="155160" cy="2325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168B7288-28EB-95AA-F697-5D667F29F2D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885830" y="6249203"/>
                    <a:ext cx="172800" cy="250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AB6CD3-9366-377F-E09B-634A90871D64}"/>
                    </a:ext>
                  </a:extLst>
                </p14:cNvPr>
                <p14:cNvContentPartPr/>
                <p14:nvPr/>
              </p14:nvContentPartPr>
              <p14:xfrm>
                <a:off x="3475870" y="5817923"/>
                <a:ext cx="131400" cy="2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AB6CD3-9366-377F-E09B-634A90871D6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66870" y="5808923"/>
                  <a:ext cx="149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53BA0E-91DB-8926-8CD2-52A2EE02B8C9}"/>
                    </a:ext>
                  </a:extLst>
                </p14:cNvPr>
                <p14:cNvContentPartPr/>
                <p14:nvPr/>
              </p14:nvContentPartPr>
              <p14:xfrm>
                <a:off x="3421870" y="5965163"/>
                <a:ext cx="19800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53BA0E-91DB-8926-8CD2-52A2EE02B8C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13230" y="5956523"/>
                  <a:ext cx="215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38F0F3-A891-2805-7EEB-681706F2DA4B}"/>
                    </a:ext>
                  </a:extLst>
                </p14:cNvPr>
                <p14:cNvContentPartPr/>
                <p14:nvPr/>
              </p14:nvContentPartPr>
              <p14:xfrm>
                <a:off x="3991030" y="5689403"/>
                <a:ext cx="273960" cy="399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38F0F3-A891-2805-7EEB-681706F2DA4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82030" y="5680763"/>
                  <a:ext cx="29160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C65DAB4-B3D8-844C-37C4-CE48A87FF6C6}"/>
                    </a:ext>
                  </a:extLst>
                </p14:cNvPr>
                <p14:cNvContentPartPr/>
                <p14:nvPr/>
              </p14:nvContentPartPr>
              <p14:xfrm>
                <a:off x="4135390" y="5506163"/>
                <a:ext cx="162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C65DAB4-B3D8-844C-37C4-CE48A87FF6C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26750" y="5497523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1F84157-BBEE-674A-D84E-8E4A4BED3C46}"/>
                </a:ext>
              </a:extLst>
            </p:cNvPr>
            <p:cNvGrpSpPr/>
            <p:nvPr/>
          </p:nvGrpSpPr>
          <p:grpSpPr>
            <a:xfrm>
              <a:off x="4480270" y="5224643"/>
              <a:ext cx="404280" cy="412920"/>
              <a:chOff x="4480270" y="5224643"/>
              <a:chExt cx="40428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68B8B81-7504-1E04-4B5C-DF2BF4DB0000}"/>
                      </a:ext>
                    </a:extLst>
                  </p14:cNvPr>
                  <p14:cNvContentPartPr/>
                  <p14:nvPr/>
                </p14:nvContentPartPr>
                <p14:xfrm>
                  <a:off x="4480270" y="5224643"/>
                  <a:ext cx="114120" cy="412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B68B8B81-7504-1E04-4B5C-DF2BF4DB0000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471270" y="5216003"/>
                    <a:ext cx="13176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F17EB3FE-09D1-1611-D6FE-EBA62C2AA1EC}"/>
                      </a:ext>
                    </a:extLst>
                  </p14:cNvPr>
                  <p14:cNvContentPartPr/>
                  <p14:nvPr/>
                </p14:nvContentPartPr>
                <p14:xfrm>
                  <a:off x="4600870" y="5297003"/>
                  <a:ext cx="93600" cy="2588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F17EB3FE-09D1-1611-D6FE-EBA62C2AA1E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591870" y="5288003"/>
                    <a:ext cx="111240" cy="27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F0246E9-CB2F-2675-9572-93FDFD814EB0}"/>
                      </a:ext>
                    </a:extLst>
                  </p14:cNvPr>
                  <p14:cNvContentPartPr/>
                  <p14:nvPr/>
                </p14:nvContentPartPr>
                <p14:xfrm>
                  <a:off x="4622470" y="5450723"/>
                  <a:ext cx="712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F0246E9-CB2F-2675-9572-93FDFD814EB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613830" y="5442083"/>
                    <a:ext cx="88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1E24451-E977-F3B6-3314-9B17DB067580}"/>
                      </a:ext>
                    </a:extLst>
                  </p14:cNvPr>
                  <p14:cNvContentPartPr/>
                  <p14:nvPr/>
                </p14:nvContentPartPr>
                <p14:xfrm>
                  <a:off x="4717870" y="5425523"/>
                  <a:ext cx="165600" cy="2034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1E24451-E977-F3B6-3314-9B17DB067580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708870" y="5416883"/>
                    <a:ext cx="183240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B41C3E15-92D9-A020-31FA-E911831F20CE}"/>
                      </a:ext>
                    </a:extLst>
                  </p14:cNvPr>
                  <p14:cNvContentPartPr/>
                  <p14:nvPr/>
                </p14:nvContentPartPr>
                <p14:xfrm>
                  <a:off x="4771870" y="5567363"/>
                  <a:ext cx="112680" cy="3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B41C3E15-92D9-A020-31FA-E911831F20C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62870" y="5558723"/>
                    <a:ext cx="130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9725691-21FF-F0F9-57FB-5C1AC9B4E56A}"/>
                    </a:ext>
                  </a:extLst>
                </p14:cNvPr>
                <p14:cNvContentPartPr/>
                <p14:nvPr/>
              </p14:nvContentPartPr>
              <p14:xfrm>
                <a:off x="5004790" y="5467643"/>
                <a:ext cx="72360" cy="17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9725691-21FF-F0F9-57FB-5C1AC9B4E56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95790" y="5458643"/>
                  <a:ext cx="90000" cy="35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98C05C9-F649-D7AA-52AF-999E334C4788}"/>
                </a:ext>
              </a:extLst>
            </p:cNvPr>
            <p:cNvGrpSpPr/>
            <p:nvPr/>
          </p:nvGrpSpPr>
          <p:grpSpPr>
            <a:xfrm>
              <a:off x="5199190" y="5254163"/>
              <a:ext cx="873360" cy="513360"/>
              <a:chOff x="5199190" y="5254163"/>
              <a:chExt cx="873360" cy="51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A7F5748-2491-DCF4-8A2A-FE65855AE03A}"/>
                      </a:ext>
                    </a:extLst>
                  </p14:cNvPr>
                  <p14:cNvContentPartPr/>
                  <p14:nvPr/>
                </p14:nvContentPartPr>
                <p14:xfrm>
                  <a:off x="5199190" y="5291243"/>
                  <a:ext cx="154440" cy="295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A7F5748-2491-DCF4-8A2A-FE65855AE03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190550" y="5282603"/>
                    <a:ext cx="172080" cy="31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96A29465-EBE1-2BFE-EEBF-38A005C390ED}"/>
                      </a:ext>
                    </a:extLst>
                  </p14:cNvPr>
                  <p14:cNvContentPartPr/>
                  <p14:nvPr/>
                </p14:nvContentPartPr>
                <p14:xfrm>
                  <a:off x="5217910" y="5492483"/>
                  <a:ext cx="7704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96A29465-EBE1-2BFE-EEBF-38A005C390E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208910" y="5483483"/>
                    <a:ext cx="94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9ACD9746-3CB3-FDF5-496D-E453FE49F32D}"/>
                      </a:ext>
                    </a:extLst>
                  </p14:cNvPr>
                  <p14:cNvContentPartPr/>
                  <p14:nvPr/>
                </p14:nvContentPartPr>
                <p14:xfrm>
                  <a:off x="5355790" y="5477363"/>
                  <a:ext cx="114120" cy="1472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9ACD9746-3CB3-FDF5-496D-E453FE49F32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347150" y="5468723"/>
                    <a:ext cx="13176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BBFEB2BB-5F52-9DA0-DAD8-35C1494911C8}"/>
                      </a:ext>
                    </a:extLst>
                  </p14:cNvPr>
                  <p14:cNvContentPartPr/>
                  <p14:nvPr/>
                </p14:nvContentPartPr>
                <p14:xfrm>
                  <a:off x="5451910" y="5280443"/>
                  <a:ext cx="59400" cy="19224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BBFEB2BB-5F52-9DA0-DAD8-35C1494911C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442910" y="5271803"/>
                    <a:ext cx="77040" cy="20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364FA61-DF6E-024E-0C45-A1D097C8003D}"/>
                      </a:ext>
                    </a:extLst>
                  </p14:cNvPr>
                  <p14:cNvContentPartPr/>
                  <p14:nvPr/>
                </p14:nvContentPartPr>
                <p14:xfrm>
                  <a:off x="5486830" y="5254163"/>
                  <a:ext cx="258120" cy="453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C364FA61-DF6E-024E-0C45-A1D097C8003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477830" y="5245163"/>
                    <a:ext cx="275760" cy="47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12FC78E3-9F15-5E98-BDC3-F72F9E4D51C1}"/>
                      </a:ext>
                    </a:extLst>
                  </p14:cNvPr>
                  <p14:cNvContentPartPr/>
                  <p14:nvPr/>
                </p14:nvContentPartPr>
                <p14:xfrm>
                  <a:off x="5744590" y="5471603"/>
                  <a:ext cx="174240" cy="28836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12FC78E3-9F15-5E98-BDC3-F72F9E4D51C1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735950" y="5462603"/>
                    <a:ext cx="191880" cy="30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274F47A-45BC-27CC-34F8-54B0454F47B9}"/>
                      </a:ext>
                    </a:extLst>
                  </p14:cNvPr>
                  <p14:cNvContentPartPr/>
                  <p14:nvPr/>
                </p14:nvContentPartPr>
                <p14:xfrm>
                  <a:off x="5927110" y="5500403"/>
                  <a:ext cx="145440" cy="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274F47A-45BC-27CC-34F8-54B0454F47B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918470" y="5491403"/>
                    <a:ext cx="163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4CFE3707-CB50-1A24-36F8-F05F2F1B9C19}"/>
                      </a:ext>
                    </a:extLst>
                  </p14:cNvPr>
                  <p14:cNvContentPartPr/>
                  <p14:nvPr/>
                </p14:nvContentPartPr>
                <p14:xfrm>
                  <a:off x="5996950" y="5511923"/>
                  <a:ext cx="7920" cy="2556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4CFE3707-CB50-1A24-36F8-F05F2F1B9C19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987950" y="5502923"/>
                    <a:ext cx="2556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A52FD65-889F-E96C-939A-65C532768844}"/>
                      </a:ext>
                    </a:extLst>
                  </p14:cNvPr>
                  <p14:cNvContentPartPr/>
                  <p14:nvPr/>
                </p14:nvContentPartPr>
                <p14:xfrm>
                  <a:off x="5448670" y="5254883"/>
                  <a:ext cx="81720" cy="2948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9A52FD65-889F-E96C-939A-65C53276884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439670" y="5246243"/>
                    <a:ext cx="99360" cy="312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6C32A39-5B8E-DC36-8C55-52D1B68F304E}"/>
                    </a:ext>
                  </a:extLst>
                </p14:cNvPr>
                <p14:cNvContentPartPr/>
                <p14:nvPr/>
              </p14:nvContentPartPr>
              <p14:xfrm>
                <a:off x="6402670" y="5745923"/>
                <a:ext cx="15048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6C32A39-5B8E-DC36-8C55-52D1B68F304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4030" y="5736923"/>
                  <a:ext cx="16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F6CD7E-20A3-5489-E85F-4A7063EFD55A}"/>
                    </a:ext>
                  </a:extLst>
                </p14:cNvPr>
                <p14:cNvContentPartPr/>
                <p14:nvPr/>
              </p14:nvContentPartPr>
              <p14:xfrm>
                <a:off x="6431470" y="5879123"/>
                <a:ext cx="1623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F6CD7E-20A3-5489-E85F-4A7063EFD55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22830" y="5870483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EC4AECF-B196-58F2-CE79-1FDDF00C97C1}"/>
                </a:ext>
              </a:extLst>
            </p:cNvPr>
            <p:cNvGrpSpPr/>
            <p:nvPr/>
          </p:nvGrpSpPr>
          <p:grpSpPr>
            <a:xfrm>
              <a:off x="6996670" y="5237243"/>
              <a:ext cx="1158840" cy="760680"/>
              <a:chOff x="6996670" y="5237243"/>
              <a:chExt cx="1158840" cy="76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804B77E-1098-417A-BF29-0E2D781CED4C}"/>
                      </a:ext>
                    </a:extLst>
                  </p14:cNvPr>
                  <p14:cNvContentPartPr/>
                  <p14:nvPr/>
                </p14:nvContentPartPr>
                <p14:xfrm>
                  <a:off x="6996670" y="5624963"/>
                  <a:ext cx="276120" cy="3729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804B77E-1098-417A-BF29-0E2D781CED4C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988030" y="5615963"/>
                    <a:ext cx="293760" cy="39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EE7FCEF4-BC9F-BEBC-5B4F-B6BF196062CF}"/>
                      </a:ext>
                    </a:extLst>
                  </p14:cNvPr>
                  <p14:cNvContentPartPr/>
                  <p14:nvPr/>
                </p14:nvContentPartPr>
                <p14:xfrm>
                  <a:off x="7148230" y="5384483"/>
                  <a:ext cx="110880" cy="9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EE7FCEF4-BC9F-BEBC-5B4F-B6BF196062CF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139590" y="5375843"/>
                    <a:ext cx="128520" cy="2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58D3DCF-5891-066D-A76C-CBF0C5F55327}"/>
                      </a:ext>
                    </a:extLst>
                  </p14:cNvPr>
                  <p14:cNvContentPartPr/>
                  <p14:nvPr/>
                </p14:nvContentPartPr>
                <p14:xfrm>
                  <a:off x="7306990" y="5289443"/>
                  <a:ext cx="215280" cy="2811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58D3DCF-5891-066D-A76C-CBF0C5F55327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297990" y="5280803"/>
                    <a:ext cx="232920" cy="29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6D17DCE-10EB-C606-5D7F-9C582CC20989}"/>
                      </a:ext>
                    </a:extLst>
                  </p14:cNvPr>
                  <p14:cNvContentPartPr/>
                  <p14:nvPr/>
                </p14:nvContentPartPr>
                <p14:xfrm>
                  <a:off x="7453870" y="5329763"/>
                  <a:ext cx="3600" cy="12384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6D17DCE-10EB-C606-5D7F-9C582CC20989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445230" y="5320763"/>
                    <a:ext cx="2124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BCF04D2A-313C-2D83-2114-7AD200465538}"/>
                      </a:ext>
                    </a:extLst>
                  </p14:cNvPr>
                  <p14:cNvContentPartPr/>
                  <p14:nvPr/>
                </p14:nvContentPartPr>
                <p14:xfrm>
                  <a:off x="7593190" y="5246243"/>
                  <a:ext cx="117360" cy="2372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BCF04D2A-313C-2D83-2114-7AD200465538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7584550" y="5237243"/>
                    <a:ext cx="13500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18CC25-ADC3-6A2C-D110-331DC76A3E5F}"/>
                      </a:ext>
                    </a:extLst>
                  </p14:cNvPr>
                  <p14:cNvContentPartPr/>
                  <p14:nvPr/>
                </p14:nvContentPartPr>
                <p14:xfrm>
                  <a:off x="7526590" y="5237243"/>
                  <a:ext cx="323640" cy="4136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18CC25-ADC3-6A2C-D110-331DC76A3E5F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7517590" y="5228243"/>
                    <a:ext cx="341280" cy="43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70ECA994-7222-CEE2-C1AA-6A79AA177E4D}"/>
                      </a:ext>
                    </a:extLst>
                  </p14:cNvPr>
                  <p14:cNvContentPartPr/>
                  <p14:nvPr/>
                </p14:nvContentPartPr>
                <p14:xfrm>
                  <a:off x="7744030" y="5400683"/>
                  <a:ext cx="168480" cy="2412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70ECA994-7222-CEE2-C1AA-6A79AA177E4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735030" y="5392043"/>
                    <a:ext cx="18612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8AE77B2-D920-1ADA-8E1E-D74003AB129B}"/>
                      </a:ext>
                    </a:extLst>
                  </p14:cNvPr>
                  <p14:cNvContentPartPr/>
                  <p14:nvPr/>
                </p14:nvContentPartPr>
                <p14:xfrm>
                  <a:off x="7951030" y="5389163"/>
                  <a:ext cx="204480" cy="7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28AE77B2-D920-1ADA-8E1E-D74003AB129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942030" y="5380163"/>
                    <a:ext cx="22212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7266399E-D15E-5CE4-0573-771A609CA63F}"/>
                      </a:ext>
                    </a:extLst>
                  </p14:cNvPr>
                  <p14:cNvContentPartPr/>
                  <p14:nvPr/>
                </p14:nvContentPartPr>
                <p14:xfrm>
                  <a:off x="8074870" y="5389163"/>
                  <a:ext cx="360" cy="2739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7266399E-D15E-5CE4-0573-771A609CA63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8066230" y="5380163"/>
                    <a:ext cx="18000" cy="291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151236D-764B-BB3A-3A18-8D34E99184E8}"/>
              </a:ext>
            </a:extLst>
          </p:cNvPr>
          <p:cNvSpPr txBox="1"/>
          <p:nvPr/>
        </p:nvSpPr>
        <p:spPr>
          <a:xfrm>
            <a:off x="217510" y="5364863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(</a:t>
            </a:r>
            <a:r>
              <a:rPr lang="en-US" sz="1800" dirty="0" err="1"/>
              <a:t>Lec</a:t>
            </a:r>
            <a:r>
              <a:rPr lang="en-US" sz="1800" dirty="0"/>
              <a:t> 07)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49A48D-DF5A-AD44-69FD-3AE96F837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3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3"/>
    </mc:Choice>
    <mc:Fallback xmlns="">
      <p:transition spd="slow" advTm="3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404" y="162801"/>
            <a:ext cx="595708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Basically various nonequilibria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playing against each other…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9C5AF-14E1-17F1-D680-5D8D5A661FC1}"/>
              </a:ext>
            </a:extLst>
          </p:cNvPr>
          <p:cNvSpPr txBox="1"/>
          <p:nvPr/>
        </p:nvSpPr>
        <p:spPr>
          <a:xfrm>
            <a:off x="1981200" y="5638800"/>
            <a:ext cx="471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Trading off energy and entropy</a:t>
            </a:r>
          </a:p>
        </p:txBody>
      </p:sp>
      <p:pic>
        <p:nvPicPr>
          <p:cNvPr id="1026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81ABF68F-65D2-09B1-F2E0-8B7A49BC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04" y="1981200"/>
            <a:ext cx="16544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B077C719-5239-BDCD-D6F8-A16F8D23C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16544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46CD26E5-F892-D9EC-8AF6-1DFA6F14D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77" y="1981200"/>
            <a:ext cx="16544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BDCC0BE4-5401-3FF2-630A-FB03470D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65" y="1956371"/>
            <a:ext cx="16544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64F0B80-4226-C106-A6CD-3B284E13E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0"/>
    </mc:Choice>
    <mc:Fallback xmlns="">
      <p:transition spd="slow" advTm="1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404" y="162801"/>
            <a:ext cx="595708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Basically various nonequilibria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playing against each other…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9C5AF-14E1-17F1-D680-5D8D5A661FC1}"/>
              </a:ext>
            </a:extLst>
          </p:cNvPr>
          <p:cNvSpPr txBox="1"/>
          <p:nvPr/>
        </p:nvSpPr>
        <p:spPr>
          <a:xfrm>
            <a:off x="1981200" y="5638800"/>
            <a:ext cx="471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Trading off energy and entropy</a:t>
            </a:r>
          </a:p>
        </p:txBody>
      </p:sp>
      <p:pic>
        <p:nvPicPr>
          <p:cNvPr id="3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BBEADE0B-819B-2D87-096C-202F3DA0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04" y="1981200"/>
            <a:ext cx="2013396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D2B92316-9D6C-1791-7C1B-5B455CB2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13496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9099D183-7712-D4BB-A872-B94ABF6D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77" y="1981200"/>
            <a:ext cx="16544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A2DA6DED-AADB-6323-7EC4-2F4621DE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65" y="1956371"/>
            <a:ext cx="16544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C9AD835-1A0F-C04F-850D-4C2AD8D61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2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17">
        <p159:morph option="byObject"/>
      </p:transition>
    </mc:Choice>
    <mc:Fallback xmlns="">
      <p:transition spd="slow" advTm="4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404" y="162801"/>
            <a:ext cx="595708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Basically various nonequilibria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playing against each other…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9C5AF-14E1-17F1-D680-5D8D5A661FC1}"/>
              </a:ext>
            </a:extLst>
          </p:cNvPr>
          <p:cNvSpPr txBox="1"/>
          <p:nvPr/>
        </p:nvSpPr>
        <p:spPr>
          <a:xfrm>
            <a:off x="1981200" y="5638800"/>
            <a:ext cx="471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Trading off energy and entropy</a:t>
            </a:r>
          </a:p>
        </p:txBody>
      </p:sp>
      <p:pic>
        <p:nvPicPr>
          <p:cNvPr id="3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BBEADE0B-819B-2D87-096C-202F3DA0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04" y="1981200"/>
            <a:ext cx="2013396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D2B92316-9D6C-1791-7C1B-5B455CB2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1828800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9099D183-7712-D4BB-A872-B94ABF6D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1164258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A2DA6DED-AADB-6323-7EC4-2F4621DE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65" y="1956371"/>
            <a:ext cx="1654481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F7B1E7-8706-32E0-D079-04DD6CBFB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05">
        <p159:morph option="byObject"/>
      </p:transition>
    </mc:Choice>
    <mc:Fallback xmlns="">
      <p:transition spd="slow" advTm="3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404" y="162801"/>
            <a:ext cx="595708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Basically various nonequilibria </a:t>
            </a: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playing against each other…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9C5AF-14E1-17F1-D680-5D8D5A661FC1}"/>
              </a:ext>
            </a:extLst>
          </p:cNvPr>
          <p:cNvSpPr txBox="1"/>
          <p:nvPr/>
        </p:nvSpPr>
        <p:spPr>
          <a:xfrm>
            <a:off x="1981200" y="5638800"/>
            <a:ext cx="471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Trading off energy and entropy</a:t>
            </a:r>
          </a:p>
        </p:txBody>
      </p:sp>
      <p:pic>
        <p:nvPicPr>
          <p:cNvPr id="3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BBEADE0B-819B-2D87-096C-202F3DA0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04" y="1981200"/>
            <a:ext cx="2013396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D2B92316-9D6C-1791-7C1B-5B455CB2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1828800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9099D183-7712-D4BB-A872-B94ABF6D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1654480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iral Spring Vector Icon Of Swirl Line Or Curved Wire Cord Pattern Stock  Illustration - Download Image Now - iStock">
            <a:extLst>
              <a:ext uri="{FF2B5EF4-FFF2-40B4-BE49-F238E27FC236}">
                <a16:creationId xmlns:a16="http://schemas.microsoft.com/office/drawing/2014/main" id="{A2DA6DED-AADB-6323-7EC4-2F4621DE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56371"/>
            <a:ext cx="1170946" cy="9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7D6937-79AB-673C-8C58-18BF62C29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2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05">
        <p159:morph option="byObject"/>
      </p:transition>
    </mc:Choice>
    <mc:Fallback xmlns="">
      <p:transition spd="slow" advTm="1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48" y="24940"/>
            <a:ext cx="867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You can use stored chemical energy for that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6F2B229-7E98-565F-158E-3BFDB246725E}"/>
                  </a:ext>
                </a:extLst>
              </p14:cNvPr>
              <p14:cNvContentPartPr/>
              <p14:nvPr/>
            </p14:nvContentPartPr>
            <p14:xfrm>
              <a:off x="7036502" y="354702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6F2B229-7E98-565F-158E-3BFDB24672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7862" y="35380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44F79DF-FB5E-A2B4-F165-AA62EA089811}"/>
              </a:ext>
            </a:extLst>
          </p:cNvPr>
          <p:cNvGrpSpPr/>
          <p:nvPr/>
        </p:nvGrpSpPr>
        <p:grpSpPr>
          <a:xfrm>
            <a:off x="4866422" y="686820"/>
            <a:ext cx="4078440" cy="1929960"/>
            <a:chOff x="5077138" y="686843"/>
            <a:chExt cx="4078440" cy="19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1504C3E-5353-45FC-DED6-F76ABBA6EF19}"/>
                    </a:ext>
                  </a:extLst>
                </p14:cNvPr>
                <p14:cNvContentPartPr/>
                <p14:nvPr/>
              </p14:nvContentPartPr>
              <p14:xfrm>
                <a:off x="5077138" y="1346003"/>
                <a:ext cx="208080" cy="437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1504C3E-5353-45FC-DED6-F76ABBA6EF1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68138" y="1337003"/>
                  <a:ext cx="22572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F22A4F-9EBD-11F0-A183-6A9AB20C89F7}"/>
                    </a:ext>
                  </a:extLst>
                </p14:cNvPr>
                <p14:cNvContentPartPr/>
                <p14:nvPr/>
              </p14:nvContentPartPr>
              <p14:xfrm>
                <a:off x="5345698" y="1512323"/>
                <a:ext cx="145080" cy="2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F22A4F-9EBD-11F0-A183-6A9AB20C89F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36698" y="1503683"/>
                  <a:ext cx="162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5B1D0F3-D5B9-B4DD-0BDA-A6DB6E66C724}"/>
                    </a:ext>
                  </a:extLst>
                </p14:cNvPr>
                <p14:cNvContentPartPr/>
                <p14:nvPr/>
              </p14:nvContentPartPr>
              <p14:xfrm>
                <a:off x="5332378" y="1624643"/>
                <a:ext cx="185040" cy="5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5B1D0F3-D5B9-B4DD-0BDA-A6DB6E66C72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23738" y="1615643"/>
                  <a:ext cx="2026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09FC8E0-B61A-7A5B-997C-DED85ED466A2}"/>
                    </a:ext>
                  </a:extLst>
                </p14:cNvPr>
                <p14:cNvContentPartPr/>
                <p14:nvPr/>
              </p14:nvContentPartPr>
              <p14:xfrm>
                <a:off x="5725498" y="1192283"/>
                <a:ext cx="201240" cy="422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09FC8E0-B61A-7A5B-997C-DED85ED466A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16498" y="1183643"/>
                  <a:ext cx="21888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5FA9E3B-A267-9B46-07C7-B1FBEC29A0FF}"/>
                    </a:ext>
                  </a:extLst>
                </p14:cNvPr>
                <p14:cNvContentPartPr/>
                <p14:nvPr/>
              </p14:nvContentPartPr>
              <p14:xfrm>
                <a:off x="5942218" y="1292003"/>
                <a:ext cx="246960" cy="50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5FA9E3B-A267-9B46-07C7-B1FBEC29A0F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33218" y="1283003"/>
                  <a:ext cx="2646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F86F1BA-C949-4178-0246-94BDFB9176FE}"/>
                    </a:ext>
                  </a:extLst>
                </p14:cNvPr>
                <p14:cNvContentPartPr/>
                <p14:nvPr/>
              </p14:nvContentPartPr>
              <p14:xfrm>
                <a:off x="6057418" y="1353203"/>
                <a:ext cx="360" cy="170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F86F1BA-C949-4178-0246-94BDFB9176F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48778" y="1344563"/>
                  <a:ext cx="18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A410DF8-B470-0984-D0E9-E02148D16FC9}"/>
                    </a:ext>
                  </a:extLst>
                </p14:cNvPr>
                <p14:cNvContentPartPr/>
                <p14:nvPr/>
              </p14:nvContentPartPr>
              <p14:xfrm>
                <a:off x="5819818" y="1727963"/>
                <a:ext cx="30924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A410DF8-B470-0984-D0E9-E02148D16FC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10818" y="1718963"/>
                  <a:ext cx="326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0B1D97E-0267-227D-6865-CED58B379FC7}"/>
                    </a:ext>
                  </a:extLst>
                </p14:cNvPr>
                <p14:cNvContentPartPr/>
                <p14:nvPr/>
              </p14:nvContentPartPr>
              <p14:xfrm>
                <a:off x="5847178" y="1922363"/>
                <a:ext cx="321480" cy="331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0B1D97E-0267-227D-6865-CED58B379FC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838538" y="1913363"/>
                  <a:ext cx="33912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E44D4C5-857D-FF37-F3EE-E9E00DB3052B}"/>
                    </a:ext>
                  </a:extLst>
                </p14:cNvPr>
                <p14:cNvContentPartPr/>
                <p14:nvPr/>
              </p14:nvContentPartPr>
              <p14:xfrm>
                <a:off x="6292498" y="1292003"/>
                <a:ext cx="305640" cy="4705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E44D4C5-857D-FF37-F3EE-E9E00DB3052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83498" y="1283363"/>
                  <a:ext cx="32328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0221A0D-C891-DA15-3837-B48FBD5D58B9}"/>
                    </a:ext>
                  </a:extLst>
                </p14:cNvPr>
                <p14:cNvContentPartPr/>
                <p14:nvPr/>
              </p14:nvContentPartPr>
              <p14:xfrm>
                <a:off x="6721258" y="1188683"/>
                <a:ext cx="222840" cy="892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0221A0D-C891-DA15-3837-B48FBD5D58B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712618" y="1180043"/>
                  <a:ext cx="240480" cy="9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4436DE-B98C-0DB5-79B5-4494D0D978EB}"/>
                    </a:ext>
                  </a:extLst>
                </p14:cNvPr>
                <p14:cNvContentPartPr/>
                <p14:nvPr/>
              </p14:nvContentPartPr>
              <p14:xfrm>
                <a:off x="6943018" y="1218203"/>
                <a:ext cx="113040" cy="267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4436DE-B98C-0DB5-79B5-4494D0D978E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34018" y="1209203"/>
                  <a:ext cx="1306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1C12738-78DB-D593-C0D0-B6456A7C0257}"/>
                    </a:ext>
                  </a:extLst>
                </p14:cNvPr>
                <p14:cNvContentPartPr/>
                <p14:nvPr/>
              </p14:nvContentPartPr>
              <p14:xfrm>
                <a:off x="7084138" y="1396043"/>
                <a:ext cx="124920" cy="217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1C12738-78DB-D593-C0D0-B6456A7C025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75138" y="1387403"/>
                  <a:ext cx="1425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D94E58E-8720-70BC-E04E-AB3D9CB1FD45}"/>
                    </a:ext>
                  </a:extLst>
                </p14:cNvPr>
                <p14:cNvContentPartPr/>
                <p14:nvPr/>
              </p14:nvContentPartPr>
              <p14:xfrm>
                <a:off x="7121578" y="1547963"/>
                <a:ext cx="99000" cy="11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D94E58E-8720-70BC-E04E-AB3D9CB1FD4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112578" y="1539323"/>
                  <a:ext cx="116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E28FFF0-5445-C77C-F41D-15F92008AC77}"/>
                    </a:ext>
                  </a:extLst>
                </p14:cNvPr>
                <p14:cNvContentPartPr/>
                <p14:nvPr/>
              </p14:nvContentPartPr>
              <p14:xfrm>
                <a:off x="7285378" y="1547963"/>
                <a:ext cx="288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E28FFF0-5445-C77C-F41D-15F92008AC7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76378" y="153932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9DAEBCA-626A-F13E-9C68-4C7B4FE2DA12}"/>
                    </a:ext>
                  </a:extLst>
                </p14:cNvPr>
                <p14:cNvContentPartPr/>
                <p14:nvPr/>
              </p14:nvContentPartPr>
              <p14:xfrm>
                <a:off x="7217698" y="1587203"/>
                <a:ext cx="2880" cy="13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9DAEBCA-626A-F13E-9C68-4C7B4FE2DA1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208698" y="1578203"/>
                  <a:ext cx="205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CBA88A2-9742-5030-4283-3FF90BF40CED}"/>
                    </a:ext>
                  </a:extLst>
                </p14:cNvPr>
                <p14:cNvContentPartPr/>
                <p14:nvPr/>
              </p14:nvContentPartPr>
              <p14:xfrm>
                <a:off x="7242898" y="1096883"/>
                <a:ext cx="168480" cy="420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CBA88A2-9742-5030-4283-3FF90BF40CE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233898" y="1088243"/>
                  <a:ext cx="18612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FBCF012-CA89-1E10-30DF-E299C4B077BD}"/>
                    </a:ext>
                  </a:extLst>
                </p14:cNvPr>
                <p14:cNvContentPartPr/>
                <p14:nvPr/>
              </p14:nvContentPartPr>
              <p14:xfrm>
                <a:off x="7362058" y="1200563"/>
                <a:ext cx="154800" cy="205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FBCF012-CA89-1E10-30DF-E299C4B077B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53418" y="1191563"/>
                  <a:ext cx="1724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8303D7E-8F1B-A871-C37E-F35034D81F83}"/>
                    </a:ext>
                  </a:extLst>
                </p14:cNvPr>
                <p14:cNvContentPartPr/>
                <p14:nvPr/>
              </p14:nvContentPartPr>
              <p14:xfrm>
                <a:off x="7591378" y="1245563"/>
                <a:ext cx="128880" cy="203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8303D7E-8F1B-A871-C37E-F35034D81F8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582378" y="1236923"/>
                  <a:ext cx="1465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A63E2D5-1270-B14C-E44F-92DB472CFB5E}"/>
                    </a:ext>
                  </a:extLst>
                </p14:cNvPr>
                <p14:cNvContentPartPr/>
                <p14:nvPr/>
              </p14:nvContentPartPr>
              <p14:xfrm>
                <a:off x="7592818" y="1398203"/>
                <a:ext cx="94320" cy="3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A63E2D5-1270-B14C-E44F-92DB472CFB5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583818" y="1389203"/>
                  <a:ext cx="111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9F7632B-95A5-87E2-A11C-BE251124C660}"/>
                    </a:ext>
                  </a:extLst>
                </p14:cNvPr>
                <p14:cNvContentPartPr/>
                <p14:nvPr/>
              </p14:nvContentPartPr>
              <p14:xfrm>
                <a:off x="7661938" y="1140443"/>
                <a:ext cx="156600" cy="405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9F7632B-95A5-87E2-A11C-BE251124C66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652938" y="1131443"/>
                  <a:ext cx="1742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7D7BF5-171C-4E6E-9612-DBA004C83326}"/>
                    </a:ext>
                  </a:extLst>
                </p14:cNvPr>
                <p14:cNvContentPartPr/>
                <p14:nvPr/>
              </p14:nvContentPartPr>
              <p14:xfrm>
                <a:off x="8013658" y="1246643"/>
                <a:ext cx="13320" cy="191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7D7BF5-171C-4E6E-9612-DBA004C8332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004658" y="1238003"/>
                  <a:ext cx="309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49F039A-E907-A7D9-7AE8-7FFDD47DBF94}"/>
                    </a:ext>
                  </a:extLst>
                </p14:cNvPr>
                <p14:cNvContentPartPr/>
                <p14:nvPr/>
              </p14:nvContentPartPr>
              <p14:xfrm>
                <a:off x="7971178" y="1388123"/>
                <a:ext cx="72000" cy="6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49F039A-E907-A7D9-7AE8-7FFDD47DBF9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62178" y="1379123"/>
                  <a:ext cx="89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00538B3-2052-BC89-9EAD-F638636491E2}"/>
                    </a:ext>
                  </a:extLst>
                </p14:cNvPr>
                <p14:cNvContentPartPr/>
                <p14:nvPr/>
              </p14:nvContentPartPr>
              <p14:xfrm>
                <a:off x="8176378" y="1228643"/>
                <a:ext cx="110880" cy="264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00538B3-2052-BC89-9EAD-F638636491E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167738" y="1219643"/>
                  <a:ext cx="1285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7859C70-97D4-EFFC-ADE4-C73C88FF6305}"/>
                    </a:ext>
                  </a:extLst>
                </p14:cNvPr>
                <p14:cNvContentPartPr/>
                <p14:nvPr/>
              </p14:nvContentPartPr>
              <p14:xfrm>
                <a:off x="8239738" y="1389563"/>
                <a:ext cx="111240" cy="146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7859C70-97D4-EFFC-ADE4-C73C88FF630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231098" y="1380923"/>
                  <a:ext cx="1288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BF08AF7-7180-F11B-EC71-CF25511A3F43}"/>
                    </a:ext>
                  </a:extLst>
                </p14:cNvPr>
                <p14:cNvContentPartPr/>
                <p14:nvPr/>
              </p14:nvContentPartPr>
              <p14:xfrm>
                <a:off x="8448178" y="1122443"/>
                <a:ext cx="151200" cy="380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BF08AF7-7180-F11B-EC71-CF25511A3F4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39538" y="1113803"/>
                  <a:ext cx="1688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3A11404-4DA2-83C0-8303-86B3D496576A}"/>
                    </a:ext>
                  </a:extLst>
                </p14:cNvPr>
                <p14:cNvContentPartPr/>
                <p14:nvPr/>
              </p14:nvContentPartPr>
              <p14:xfrm>
                <a:off x="8599018" y="1225043"/>
                <a:ext cx="121680" cy="150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3A11404-4DA2-83C0-8303-86B3D496576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590378" y="1216403"/>
                  <a:ext cx="1393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7DB61C1-4CEE-5A84-AF09-E413EDC63833}"/>
                    </a:ext>
                  </a:extLst>
                </p14:cNvPr>
                <p14:cNvContentPartPr/>
                <p14:nvPr/>
              </p14:nvContentPartPr>
              <p14:xfrm>
                <a:off x="8748778" y="1196963"/>
                <a:ext cx="121680" cy="174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7DB61C1-4CEE-5A84-AF09-E413EDC6383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740138" y="1188323"/>
                  <a:ext cx="1393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D41B26C-AEA8-3C46-5399-C12ACB52BF06}"/>
                    </a:ext>
                  </a:extLst>
                </p14:cNvPr>
                <p14:cNvContentPartPr/>
                <p14:nvPr/>
              </p14:nvContentPartPr>
              <p14:xfrm>
                <a:off x="8780098" y="1075643"/>
                <a:ext cx="155880" cy="417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D41B26C-AEA8-3C46-5399-C12ACB52BF0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71098" y="1066643"/>
                  <a:ext cx="17352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E969BE7-BB46-D553-7C8D-0EC7FAEC1DC5}"/>
                    </a:ext>
                  </a:extLst>
                </p14:cNvPr>
                <p14:cNvContentPartPr/>
                <p14:nvPr/>
              </p14:nvContentPartPr>
              <p14:xfrm>
                <a:off x="6876418" y="881243"/>
                <a:ext cx="1896480" cy="272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E969BE7-BB46-D553-7C8D-0EC7FAEC1DC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867778" y="872603"/>
                  <a:ext cx="19141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E5DC027-8AD7-F642-B559-50359A36F93A}"/>
                    </a:ext>
                  </a:extLst>
                </p14:cNvPr>
                <p14:cNvContentPartPr/>
                <p14:nvPr/>
              </p14:nvContentPartPr>
              <p14:xfrm>
                <a:off x="7518298" y="973043"/>
                <a:ext cx="2880" cy="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E5DC027-8AD7-F642-B559-50359A36F93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509298" y="96440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65EF85D-767F-6D68-114A-4D1FF6288D7A}"/>
                    </a:ext>
                  </a:extLst>
                </p14:cNvPr>
                <p14:cNvContentPartPr/>
                <p14:nvPr/>
              </p14:nvContentPartPr>
              <p14:xfrm>
                <a:off x="7513978" y="770723"/>
                <a:ext cx="250560" cy="192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65EF85D-767F-6D68-114A-4D1FF6288D7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505338" y="762083"/>
                  <a:ext cx="2682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420C9B2-148B-EDA2-4E12-EA413A0EB281}"/>
                    </a:ext>
                  </a:extLst>
                </p14:cNvPr>
                <p14:cNvContentPartPr/>
                <p14:nvPr/>
              </p14:nvContentPartPr>
              <p14:xfrm>
                <a:off x="7632778" y="855683"/>
                <a:ext cx="115200" cy="32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420C9B2-148B-EDA2-4E12-EA413A0EB28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24138" y="846683"/>
                  <a:ext cx="1328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D6FC008-4D42-9BB7-9CDB-091A549E685A}"/>
                    </a:ext>
                  </a:extLst>
                </p14:cNvPr>
                <p14:cNvContentPartPr/>
                <p14:nvPr/>
              </p14:nvContentPartPr>
              <p14:xfrm>
                <a:off x="7786138" y="790163"/>
                <a:ext cx="98640" cy="26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D6FC008-4D42-9BB7-9CDB-091A549E685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77138" y="781523"/>
                  <a:ext cx="116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5119D64-A2EE-0ABF-54E5-1B9DDB1F7085}"/>
                    </a:ext>
                  </a:extLst>
                </p14:cNvPr>
                <p14:cNvContentPartPr/>
                <p14:nvPr/>
              </p14:nvContentPartPr>
              <p14:xfrm>
                <a:off x="7847338" y="790163"/>
                <a:ext cx="16200" cy="159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5119D64-A2EE-0ABF-54E5-1B9DDB1F708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838338" y="781523"/>
                  <a:ext cx="338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0B4B595-D45F-DA42-E981-2100EEB76AB5}"/>
                    </a:ext>
                  </a:extLst>
                </p14:cNvPr>
                <p14:cNvContentPartPr/>
                <p14:nvPr/>
              </p14:nvContentPartPr>
              <p14:xfrm>
                <a:off x="7933738" y="755603"/>
                <a:ext cx="108360" cy="151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0B4B595-D45F-DA42-E981-2100EEB76AB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925098" y="746603"/>
                  <a:ext cx="1260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7B82E6C-50A4-21EF-A852-25725DCA81A1}"/>
                    </a:ext>
                  </a:extLst>
                </p14:cNvPr>
                <p14:cNvContentPartPr/>
                <p14:nvPr/>
              </p14:nvContentPartPr>
              <p14:xfrm>
                <a:off x="8114458" y="747323"/>
                <a:ext cx="88920" cy="115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7B82E6C-50A4-21EF-A852-25725DCA81A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105458" y="738683"/>
                  <a:ext cx="1065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6F02F4F-892C-4D87-37A9-4881F9576ACA}"/>
                    </a:ext>
                  </a:extLst>
                </p14:cNvPr>
                <p14:cNvContentPartPr/>
                <p14:nvPr/>
              </p14:nvContentPartPr>
              <p14:xfrm>
                <a:off x="8294458" y="686843"/>
                <a:ext cx="81360" cy="130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6F02F4F-892C-4D87-37A9-4881F9576AC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285818" y="677843"/>
                  <a:ext cx="99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706C7B7-A528-7077-BF6D-4989BB56E8B7}"/>
                    </a:ext>
                  </a:extLst>
                </p14:cNvPr>
                <p14:cNvContentPartPr/>
                <p14:nvPr/>
              </p14:nvContentPartPr>
              <p14:xfrm>
                <a:off x="8438458" y="715643"/>
                <a:ext cx="84240" cy="92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706C7B7-A528-7077-BF6D-4989BB56E8B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429818" y="706643"/>
                  <a:ext cx="1018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6566DC2-0DBD-99AE-19CC-E8DDDF62F7D7}"/>
                    </a:ext>
                  </a:extLst>
                </p14:cNvPr>
                <p14:cNvContentPartPr/>
                <p14:nvPr/>
              </p14:nvContentPartPr>
              <p14:xfrm>
                <a:off x="8462218" y="763883"/>
                <a:ext cx="90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6566DC2-0DBD-99AE-19CC-E8DDDF62F7D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53218" y="754883"/>
                  <a:ext cx="10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86AAE1C-B56C-7C96-32A3-332527B5EC9F}"/>
                    </a:ext>
                  </a:extLst>
                </p14:cNvPr>
                <p14:cNvContentPartPr/>
                <p14:nvPr/>
              </p14:nvContentPartPr>
              <p14:xfrm>
                <a:off x="6857698" y="1627163"/>
                <a:ext cx="2036160" cy="100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86AAE1C-B56C-7C96-32A3-332527B5EC9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849058" y="1618523"/>
                  <a:ext cx="20538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842E15F-FEDC-F760-2677-D028FB6A70C8}"/>
                    </a:ext>
                  </a:extLst>
                </p14:cNvPr>
                <p14:cNvContentPartPr/>
                <p14:nvPr/>
              </p14:nvContentPartPr>
              <p14:xfrm>
                <a:off x="7147138" y="2068883"/>
                <a:ext cx="288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842E15F-FEDC-F760-2677-D028FB6A70C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138498" y="206024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8A62528-6D5E-7581-A50F-BC02ED529265}"/>
                    </a:ext>
                  </a:extLst>
                </p14:cNvPr>
                <p14:cNvContentPartPr/>
                <p14:nvPr/>
              </p14:nvContentPartPr>
              <p14:xfrm>
                <a:off x="7536658" y="1992923"/>
                <a:ext cx="26640" cy="6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8A62528-6D5E-7581-A50F-BC02ED52926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528018" y="1983923"/>
                  <a:ext cx="442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34E4FFC-8E83-C8B8-90B6-B2857542EFB6}"/>
                    </a:ext>
                  </a:extLst>
                </p14:cNvPr>
                <p14:cNvContentPartPr/>
                <p14:nvPr/>
              </p14:nvContentPartPr>
              <p14:xfrm>
                <a:off x="7903858" y="2048363"/>
                <a:ext cx="3960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34E4FFC-8E83-C8B8-90B6-B2857542EFB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894858" y="2039723"/>
                  <a:ext cx="57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934B176-3115-C41D-35F2-319CFECCB942}"/>
                    </a:ext>
                  </a:extLst>
                </p14:cNvPr>
                <p14:cNvContentPartPr/>
                <p14:nvPr/>
              </p14:nvContentPartPr>
              <p14:xfrm>
                <a:off x="8205538" y="2008043"/>
                <a:ext cx="28800" cy="3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934B176-3115-C41D-35F2-319CFECCB94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196538" y="1999043"/>
                  <a:ext cx="46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60AAF05-01E3-CF48-0494-2AC8D2088C74}"/>
                    </a:ext>
                  </a:extLst>
                </p14:cNvPr>
                <p14:cNvContentPartPr/>
                <p14:nvPr/>
              </p14:nvContentPartPr>
              <p14:xfrm>
                <a:off x="8942458" y="903563"/>
                <a:ext cx="213120" cy="1054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60AAF05-01E3-CF48-0494-2AC8D2088C7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933458" y="894563"/>
                  <a:ext cx="230760" cy="10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B65B45E-1D2E-8E88-0A13-73C3AE1F2A5B}"/>
                    </a:ext>
                  </a:extLst>
                </p14:cNvPr>
                <p14:cNvContentPartPr/>
                <p14:nvPr/>
              </p14:nvContentPartPr>
              <p14:xfrm>
                <a:off x="7057858" y="2112803"/>
                <a:ext cx="1675440" cy="2250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B65B45E-1D2E-8E88-0A13-73C3AE1F2A5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049218" y="2104163"/>
                  <a:ext cx="16930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5479780-FC1C-7F6F-EBDB-B806C5B5D3AD}"/>
                    </a:ext>
                  </a:extLst>
                </p14:cNvPr>
                <p14:cNvContentPartPr/>
                <p14:nvPr/>
              </p14:nvContentPartPr>
              <p14:xfrm>
                <a:off x="7417138" y="2362643"/>
                <a:ext cx="124200" cy="254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5479780-FC1C-7F6F-EBDB-B806C5B5D3A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408138" y="2354003"/>
                  <a:ext cx="1418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3827445-F095-CD92-0596-2715F6381E5A}"/>
                    </a:ext>
                  </a:extLst>
                </p14:cNvPr>
                <p14:cNvContentPartPr/>
                <p14:nvPr/>
              </p14:nvContentPartPr>
              <p14:xfrm>
                <a:off x="7416418" y="2502683"/>
                <a:ext cx="110880" cy="568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3827445-F095-CD92-0596-2715F6381E5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07778" y="2493683"/>
                  <a:ext cx="1285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33579EA-550B-9A90-27F4-808FDD903AA6}"/>
                    </a:ext>
                  </a:extLst>
                </p14:cNvPr>
                <p14:cNvContentPartPr/>
                <p14:nvPr/>
              </p14:nvContentPartPr>
              <p14:xfrm>
                <a:off x="7533418" y="2322683"/>
                <a:ext cx="308520" cy="249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33579EA-550B-9A90-27F4-808FDD903AA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524778" y="2314043"/>
                  <a:ext cx="3261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388F11F-8A6D-83E9-4E0D-3F89655E147A}"/>
                    </a:ext>
                  </a:extLst>
                </p14:cNvPr>
                <p14:cNvContentPartPr/>
                <p14:nvPr/>
              </p14:nvContentPartPr>
              <p14:xfrm>
                <a:off x="7905658" y="2350763"/>
                <a:ext cx="127800" cy="171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388F11F-8A6D-83E9-4E0D-3F89655E147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896658" y="2342123"/>
                  <a:ext cx="145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5E04B00-0725-6077-8416-0EE42C404D65}"/>
                    </a:ext>
                  </a:extLst>
                </p14:cNvPr>
                <p14:cNvContentPartPr/>
                <p14:nvPr/>
              </p14:nvContentPartPr>
              <p14:xfrm>
                <a:off x="8135698" y="2291363"/>
                <a:ext cx="136080" cy="244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5E04B00-0725-6077-8416-0EE42C404D6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126698" y="2282363"/>
                  <a:ext cx="1537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8F57216-051E-8993-4CCC-5364FFD41DD3}"/>
                    </a:ext>
                  </a:extLst>
                </p14:cNvPr>
                <p14:cNvContentPartPr/>
                <p14:nvPr/>
              </p14:nvContentPartPr>
              <p14:xfrm>
                <a:off x="8161618" y="2399003"/>
                <a:ext cx="62640" cy="388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8F57216-051E-8993-4CCC-5364FFD41DD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152978" y="2390363"/>
                  <a:ext cx="80280" cy="56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5028930-9612-BFEB-A3E3-40B0C9A6A2DD}"/>
              </a:ext>
            </a:extLst>
          </p:cNvPr>
          <p:cNvSpPr txBox="1"/>
          <p:nvPr/>
        </p:nvSpPr>
        <p:spPr>
          <a:xfrm>
            <a:off x="5150819" y="2699426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>
                <a:highlight>
                  <a:srgbClr val="FFFF00"/>
                </a:highlight>
              </a:rPr>
              <a:t>Goldmann</a:t>
            </a:r>
            <a:r>
              <a:rPr lang="en-US" sz="1600" dirty="0">
                <a:highlight>
                  <a:srgbClr val="FFFF00"/>
                </a:highlight>
              </a:rPr>
              <a:t> Equation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4D0B055-99D1-36EC-4762-E2C24549C5D0}"/>
              </a:ext>
            </a:extLst>
          </p:cNvPr>
          <p:cNvSpPr txBox="1"/>
          <p:nvPr/>
        </p:nvSpPr>
        <p:spPr>
          <a:xfrm>
            <a:off x="302321" y="4420452"/>
            <a:ext cx="5019323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Nonequilibrium: Cathode has A, Anode has B</a:t>
            </a:r>
          </a:p>
          <a:p>
            <a:pPr algn="l">
              <a:buNone/>
            </a:pPr>
            <a:r>
              <a:rPr lang="en-US" sz="1800" dirty="0"/>
              <a:t>(</a:t>
            </a:r>
            <a:r>
              <a:rPr lang="en-US" sz="1800" dirty="0" err="1"/>
              <a:t>p</a:t>
            </a:r>
            <a:r>
              <a:rPr lang="en-US" sz="1800" baseline="-25000" dirty="0" err="1"/>
              <a:t>A</a:t>
            </a:r>
            <a:r>
              <a:rPr lang="en-US" sz="1800" dirty="0"/>
              <a:t>= 1-p</a:t>
            </a:r>
            <a:r>
              <a:rPr lang="en-US" sz="1800" baseline="-25000" dirty="0"/>
              <a:t>B</a:t>
            </a:r>
            <a:r>
              <a:rPr lang="en-US" sz="1800" dirty="0"/>
              <a:t> = 1 at cathode, </a:t>
            </a:r>
            <a:r>
              <a:rPr lang="en-US" sz="1800" dirty="0" err="1"/>
              <a:t>p</a:t>
            </a:r>
            <a:r>
              <a:rPr lang="en-US" sz="1800" baseline="-25000" dirty="0" err="1"/>
              <a:t>B</a:t>
            </a:r>
            <a:r>
              <a:rPr lang="en-US" sz="1800" dirty="0"/>
              <a:t>= 1-p</a:t>
            </a:r>
            <a:r>
              <a:rPr lang="en-US" sz="1800" baseline="-25000" dirty="0"/>
              <a:t>A </a:t>
            </a:r>
            <a:r>
              <a:rPr lang="en-US" sz="1800" dirty="0"/>
              <a:t>=1 at anode)</a:t>
            </a:r>
          </a:p>
          <a:p>
            <a:pPr algn="l">
              <a:buNone/>
            </a:pPr>
            <a:r>
              <a:rPr lang="en-US" sz="1800" dirty="0"/>
              <a:t>Low entropy</a:t>
            </a:r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617B1D65-6CF3-96A4-578B-A10297EFCCC3}"/>
              </a:ext>
            </a:extLst>
          </p:cNvPr>
          <p:cNvGrpSpPr/>
          <p:nvPr/>
        </p:nvGrpSpPr>
        <p:grpSpPr>
          <a:xfrm>
            <a:off x="6233098" y="4294069"/>
            <a:ext cx="2477520" cy="1053360"/>
            <a:chOff x="1801138" y="5195843"/>
            <a:chExt cx="2477520" cy="105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A94FF1D-C55C-1DE9-BC93-0EA43C62C7F8}"/>
                    </a:ext>
                  </a:extLst>
                </p14:cNvPr>
                <p14:cNvContentPartPr/>
                <p14:nvPr/>
              </p14:nvContentPartPr>
              <p14:xfrm>
                <a:off x="1955938" y="5365043"/>
                <a:ext cx="224640" cy="4410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A94FF1D-C55C-1DE9-BC93-0EA43C62C7F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946938" y="5356403"/>
                  <a:ext cx="2422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F377F84-5EF3-CC72-7EED-3735DEF471F2}"/>
                    </a:ext>
                  </a:extLst>
                </p14:cNvPr>
                <p14:cNvContentPartPr/>
                <p14:nvPr/>
              </p14:nvContentPartPr>
              <p14:xfrm>
                <a:off x="2271298" y="5512283"/>
                <a:ext cx="13032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F377F84-5EF3-CC72-7EED-3735DEF471F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262658" y="5503283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183183D-E134-C5E3-99F1-8F25EB7FE363}"/>
                    </a:ext>
                  </a:extLst>
                </p14:cNvPr>
                <p14:cNvContentPartPr/>
                <p14:nvPr/>
              </p14:nvContentPartPr>
              <p14:xfrm>
                <a:off x="2307298" y="5596523"/>
                <a:ext cx="115200" cy="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183183D-E134-C5E3-99F1-8F25EB7FE36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298298" y="5587523"/>
                  <a:ext cx="132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9E2702E-B4FE-28B8-23EA-3A28332B5884}"/>
                    </a:ext>
                  </a:extLst>
                </p14:cNvPr>
                <p14:cNvContentPartPr/>
                <p14:nvPr/>
              </p14:nvContentPartPr>
              <p14:xfrm>
                <a:off x="2579458" y="5299523"/>
                <a:ext cx="125280" cy="327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9E2702E-B4FE-28B8-23EA-3A28332B588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570458" y="5290883"/>
                  <a:ext cx="1429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1879576-8F4B-E84E-4869-3F1D5A869384}"/>
                    </a:ext>
                  </a:extLst>
                </p14:cNvPr>
                <p14:cNvContentPartPr/>
                <p14:nvPr/>
              </p14:nvContentPartPr>
              <p14:xfrm>
                <a:off x="2706898" y="5317883"/>
                <a:ext cx="176760" cy="216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1879576-8F4B-E84E-4869-3F1D5A86938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697898" y="5308883"/>
                  <a:ext cx="194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17CC78B-3392-943C-FBC1-118515CCE5F5}"/>
                    </a:ext>
                  </a:extLst>
                </p14:cNvPr>
                <p14:cNvContentPartPr/>
                <p14:nvPr/>
              </p14:nvContentPartPr>
              <p14:xfrm>
                <a:off x="2827498" y="5322923"/>
                <a:ext cx="3240" cy="222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17CC78B-3392-943C-FBC1-118515CCE5F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818858" y="5314283"/>
                  <a:ext cx="208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C520D93-EEB1-7E88-82F2-FD9FE50263AE}"/>
                    </a:ext>
                  </a:extLst>
                </p14:cNvPr>
                <p14:cNvContentPartPr/>
                <p14:nvPr/>
              </p14:nvContentPartPr>
              <p14:xfrm>
                <a:off x="2575858" y="5699843"/>
                <a:ext cx="322200" cy="50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C520D93-EEB1-7E88-82F2-FD9FE50263A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567218" y="5691203"/>
                  <a:ext cx="3398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0D5A504-9521-26C1-ED80-002F577C6876}"/>
                    </a:ext>
                  </a:extLst>
                </p14:cNvPr>
                <p14:cNvContentPartPr/>
                <p14:nvPr/>
              </p14:nvContentPartPr>
              <p14:xfrm>
                <a:off x="2690698" y="5800643"/>
                <a:ext cx="171000" cy="335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0D5A504-9521-26C1-ED80-002F577C687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82058" y="5792003"/>
                  <a:ext cx="1886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63CF955-D59F-F3CB-C12F-7275F4D83C20}"/>
                    </a:ext>
                  </a:extLst>
                </p14:cNvPr>
                <p14:cNvContentPartPr/>
                <p14:nvPr/>
              </p14:nvContentPartPr>
              <p14:xfrm>
                <a:off x="3029458" y="5569523"/>
                <a:ext cx="223560" cy="355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63CF955-D59F-F3CB-C12F-7275F4D83C2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020818" y="5560883"/>
                  <a:ext cx="2412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B5FCC26-6AF3-D871-F20E-65035304A01C}"/>
                    </a:ext>
                  </a:extLst>
                </p14:cNvPr>
                <p14:cNvContentPartPr/>
                <p14:nvPr/>
              </p14:nvContentPartPr>
              <p14:xfrm>
                <a:off x="3400618" y="5390603"/>
                <a:ext cx="161280" cy="615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B5FCC26-6AF3-D871-F20E-65035304A01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391618" y="5381603"/>
                  <a:ext cx="17892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C18670B-34B2-72FF-B449-482A721D507F}"/>
                    </a:ext>
                  </a:extLst>
                </p14:cNvPr>
                <p14:cNvContentPartPr/>
                <p14:nvPr/>
              </p14:nvContentPartPr>
              <p14:xfrm>
                <a:off x="3564778" y="5391683"/>
                <a:ext cx="137880" cy="130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C18670B-34B2-72FF-B449-482A721D507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55778" y="5382683"/>
                  <a:ext cx="1555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B34EF32-4A43-0E95-CC9A-194BA5002939}"/>
                    </a:ext>
                  </a:extLst>
                </p14:cNvPr>
                <p14:cNvContentPartPr/>
                <p14:nvPr/>
              </p14:nvContentPartPr>
              <p14:xfrm>
                <a:off x="3771778" y="5409323"/>
                <a:ext cx="124560" cy="200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B34EF32-4A43-0E95-CC9A-194BA500293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762778" y="5400323"/>
                  <a:ext cx="1422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3790352-3982-C5F7-9824-0F35D99EE65E}"/>
                    </a:ext>
                  </a:extLst>
                </p14:cNvPr>
                <p14:cNvContentPartPr/>
                <p14:nvPr/>
              </p14:nvContentPartPr>
              <p14:xfrm>
                <a:off x="3801298" y="5538563"/>
                <a:ext cx="61920" cy="16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3790352-3982-C5F7-9824-0F35D99EE6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792658" y="5529923"/>
                  <a:ext cx="795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FE33D09-60C0-767D-1121-0DAC69741C73}"/>
                    </a:ext>
                  </a:extLst>
                </p14:cNvPr>
                <p14:cNvContentPartPr/>
                <p14:nvPr/>
              </p14:nvContentPartPr>
              <p14:xfrm>
                <a:off x="3535978" y="5704523"/>
                <a:ext cx="428040" cy="144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FE33D09-60C0-767D-1121-0DAC69741C7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527338" y="5695523"/>
                  <a:ext cx="4456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B93D3A9-8557-59F7-4FD8-E43BC31D640D}"/>
                    </a:ext>
                  </a:extLst>
                </p14:cNvPr>
                <p14:cNvContentPartPr/>
                <p14:nvPr/>
              </p14:nvContentPartPr>
              <p14:xfrm>
                <a:off x="3575938" y="5844203"/>
                <a:ext cx="186840" cy="105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B93D3A9-8557-59F7-4FD8-E43BC31D640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566938" y="5835563"/>
                  <a:ext cx="2044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D65AEA7-1369-8B05-F31F-1AEC95AF1106}"/>
                    </a:ext>
                  </a:extLst>
                </p14:cNvPr>
                <p14:cNvContentPartPr/>
                <p14:nvPr/>
              </p14:nvContentPartPr>
              <p14:xfrm>
                <a:off x="3822898" y="5895683"/>
                <a:ext cx="145080" cy="1670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D65AEA7-1369-8B05-F31F-1AEC95AF110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813898" y="5887043"/>
                  <a:ext cx="1627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E1F3ED93-C2FF-A5B5-1EFE-C2182BEF5EDE}"/>
                    </a:ext>
                  </a:extLst>
                </p14:cNvPr>
                <p14:cNvContentPartPr/>
                <p14:nvPr/>
              </p14:nvContentPartPr>
              <p14:xfrm>
                <a:off x="3958258" y="5398883"/>
                <a:ext cx="123840" cy="43848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E1F3ED93-C2FF-A5B5-1EFE-C2182BEF5ED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949258" y="5390243"/>
                  <a:ext cx="14148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C82F9C95-179F-026F-4BB0-0385F9E6B1CD}"/>
                    </a:ext>
                  </a:extLst>
                </p14:cNvPr>
                <p14:cNvContentPartPr/>
                <p14:nvPr/>
              </p14:nvContentPartPr>
              <p14:xfrm>
                <a:off x="1801138" y="5195843"/>
                <a:ext cx="2477520" cy="105336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C82F9C95-179F-026F-4BB0-0385F9E6B1C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792498" y="5186843"/>
                  <a:ext cx="2495160" cy="10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28" name="Ink 1027">
                <a:extLst>
                  <a:ext uri="{FF2B5EF4-FFF2-40B4-BE49-F238E27FC236}">
                    <a16:creationId xmlns:a16="http://schemas.microsoft.com/office/drawing/2014/main" id="{06ECF2C0-1B6C-184F-4733-FE2C40F222EC}"/>
                  </a:ext>
                </a:extLst>
              </p14:cNvPr>
              <p14:cNvContentPartPr/>
              <p14:nvPr/>
            </p14:nvContentPartPr>
            <p14:xfrm>
              <a:off x="1517664" y="800154"/>
              <a:ext cx="96840" cy="1249200"/>
            </p14:xfrm>
          </p:contentPart>
        </mc:Choice>
        <mc:Fallback xmlns="">
          <p:pic>
            <p:nvPicPr>
              <p:cNvPr id="1028" name="Ink 1027">
                <a:extLst>
                  <a:ext uri="{FF2B5EF4-FFF2-40B4-BE49-F238E27FC236}">
                    <a16:creationId xmlns:a16="http://schemas.microsoft.com/office/drawing/2014/main" id="{06ECF2C0-1B6C-184F-4733-FE2C40F222EC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508664" y="791514"/>
                <a:ext cx="114480" cy="1266840"/>
              </a:xfrm>
              <a:prstGeom prst="rect">
                <a:avLst/>
              </a:prstGeom>
            </p:spPr>
          </p:pic>
        </mc:Fallback>
      </mc:AlternateContent>
      <p:sp>
        <p:nvSpPr>
          <p:cNvPr id="1030" name="TextBox 1029">
            <a:extLst>
              <a:ext uri="{FF2B5EF4-FFF2-40B4-BE49-F238E27FC236}">
                <a16:creationId xmlns:a16="http://schemas.microsoft.com/office/drawing/2014/main" id="{ED7B7A06-5380-2395-1E2A-1FE2E3DEC5B4}"/>
              </a:ext>
            </a:extLst>
          </p:cNvPr>
          <p:cNvSpPr txBox="1"/>
          <p:nvPr/>
        </p:nvSpPr>
        <p:spPr>
          <a:xfrm>
            <a:off x="274559" y="5749963"/>
            <a:ext cx="5456943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Equilibrium: Cathode and anode both have 50-50 </a:t>
            </a:r>
          </a:p>
          <a:p>
            <a:pPr algn="l">
              <a:buNone/>
            </a:pPr>
            <a:r>
              <a:rPr lang="en-US" sz="1800" dirty="0"/>
              <a:t>A and B (</a:t>
            </a:r>
            <a:r>
              <a:rPr lang="en-US" sz="1800" dirty="0" err="1"/>
              <a:t>p</a:t>
            </a:r>
            <a:r>
              <a:rPr lang="en-US" sz="1800" baseline="-25000" dirty="0" err="1"/>
              <a:t>A</a:t>
            </a:r>
            <a:r>
              <a:rPr lang="en-US" sz="1800" dirty="0"/>
              <a:t>= </a:t>
            </a:r>
            <a:r>
              <a:rPr lang="en-US" sz="1800" dirty="0" err="1"/>
              <a:t>p</a:t>
            </a:r>
            <a:r>
              <a:rPr lang="en-US" sz="1800" baseline="-25000" dirty="0" err="1"/>
              <a:t>B</a:t>
            </a:r>
            <a:r>
              <a:rPr lang="en-US" sz="1800" dirty="0"/>
              <a:t> = ½ at both ends)</a:t>
            </a:r>
          </a:p>
          <a:p>
            <a:pPr algn="l">
              <a:buNone/>
            </a:pPr>
            <a:r>
              <a:rPr lang="en-US" sz="1800" dirty="0"/>
              <a:t>High entropy</a:t>
            </a: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CB2F038D-B043-51F5-4F39-3749AEAE05D5}"/>
              </a:ext>
            </a:extLst>
          </p:cNvPr>
          <p:cNvGrpSpPr/>
          <p:nvPr/>
        </p:nvGrpSpPr>
        <p:grpSpPr>
          <a:xfrm>
            <a:off x="6259018" y="5507778"/>
            <a:ext cx="1018800" cy="550800"/>
            <a:chOff x="4196938" y="6252083"/>
            <a:chExt cx="1018800" cy="55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8672D7F8-34C2-C325-3A4F-72EC886F3192}"/>
                    </a:ext>
                  </a:extLst>
                </p14:cNvPr>
                <p14:cNvContentPartPr/>
                <p14:nvPr/>
              </p14:nvContentPartPr>
              <p14:xfrm>
                <a:off x="4372978" y="6344963"/>
                <a:ext cx="156960" cy="31968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8672D7F8-34C2-C325-3A4F-72EC886F319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363978" y="6336323"/>
                  <a:ext cx="1746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8F2DAC85-43C9-74BE-DA52-CA8656A7F666}"/>
                    </a:ext>
                  </a:extLst>
                </p14:cNvPr>
                <p14:cNvContentPartPr/>
                <p14:nvPr/>
              </p14:nvContentPartPr>
              <p14:xfrm>
                <a:off x="4571698" y="6472763"/>
                <a:ext cx="151200" cy="432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8F2DAC85-43C9-74BE-DA52-CA8656A7F66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563058" y="6463763"/>
                  <a:ext cx="1688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9DD435AC-431A-EA7B-0A20-8C2CB74DF3D6}"/>
                    </a:ext>
                  </a:extLst>
                </p14:cNvPr>
                <p14:cNvContentPartPr/>
                <p14:nvPr/>
              </p14:nvContentPartPr>
              <p14:xfrm>
                <a:off x="4604458" y="6533963"/>
                <a:ext cx="156960" cy="288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9DD435AC-431A-EA7B-0A20-8C2CB74DF3D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595458" y="6524963"/>
                  <a:ext cx="174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31EEA2D8-CD00-4455-F588-25CAF788BCD0}"/>
                    </a:ext>
                  </a:extLst>
                </p14:cNvPr>
                <p14:cNvContentPartPr/>
                <p14:nvPr/>
              </p14:nvContentPartPr>
              <p14:xfrm>
                <a:off x="4870498" y="6361883"/>
                <a:ext cx="175320" cy="23400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31EEA2D8-CD00-4455-F588-25CAF788BCD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861858" y="6353243"/>
                  <a:ext cx="1929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5A2F5D07-5F8B-51EC-D995-29FF41B3E935}"/>
                    </a:ext>
                  </a:extLst>
                </p14:cNvPr>
                <p14:cNvContentPartPr/>
                <p14:nvPr/>
              </p14:nvContentPartPr>
              <p14:xfrm>
                <a:off x="4196938" y="6252083"/>
                <a:ext cx="1018800" cy="55080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5A2F5D07-5F8B-51EC-D995-29FF41B3E93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187938" y="6243083"/>
                  <a:ext cx="1036440" cy="56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37" name="Ink 1036">
                <a:extLst>
                  <a:ext uri="{FF2B5EF4-FFF2-40B4-BE49-F238E27FC236}">
                    <a16:creationId xmlns:a16="http://schemas.microsoft.com/office/drawing/2014/main" id="{18AB6166-5014-95A2-6C45-996D0FCE1BB0}"/>
                  </a:ext>
                </a:extLst>
              </p14:cNvPr>
              <p14:cNvContentPartPr/>
              <p14:nvPr/>
            </p14:nvContentPartPr>
            <p14:xfrm>
              <a:off x="6450933" y="6316865"/>
              <a:ext cx="360" cy="284400"/>
            </p14:xfrm>
          </p:contentPart>
        </mc:Choice>
        <mc:Fallback xmlns="">
          <p:pic>
            <p:nvPicPr>
              <p:cNvPr id="1037" name="Ink 1036">
                <a:extLst>
                  <a:ext uri="{FF2B5EF4-FFF2-40B4-BE49-F238E27FC236}">
                    <a16:creationId xmlns:a16="http://schemas.microsoft.com/office/drawing/2014/main" id="{18AB6166-5014-95A2-6C45-996D0FCE1BB0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441933" y="6307865"/>
                <a:ext cx="1800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38" name="Ink 1037">
                <a:extLst>
                  <a:ext uri="{FF2B5EF4-FFF2-40B4-BE49-F238E27FC236}">
                    <a16:creationId xmlns:a16="http://schemas.microsoft.com/office/drawing/2014/main" id="{0C7155F4-DAC0-B00A-FB9F-C25DBDBA01F1}"/>
                  </a:ext>
                </a:extLst>
              </p14:cNvPr>
              <p14:cNvContentPartPr/>
              <p14:nvPr/>
            </p14:nvContentPartPr>
            <p14:xfrm>
              <a:off x="6433916" y="6279258"/>
              <a:ext cx="753480" cy="288000"/>
            </p14:xfrm>
          </p:contentPart>
        </mc:Choice>
        <mc:Fallback xmlns="">
          <p:pic>
            <p:nvPicPr>
              <p:cNvPr id="1038" name="Ink 1037">
                <a:extLst>
                  <a:ext uri="{FF2B5EF4-FFF2-40B4-BE49-F238E27FC236}">
                    <a16:creationId xmlns:a16="http://schemas.microsoft.com/office/drawing/2014/main" id="{0C7155F4-DAC0-B00A-FB9F-C25DBDBA01F1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6425276" y="6270258"/>
                <a:ext cx="771120" cy="30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626B344D-8C7B-EA13-B3B5-D821D1592410}"/>
              </a:ext>
            </a:extLst>
          </p:cNvPr>
          <p:cNvGrpSpPr/>
          <p:nvPr/>
        </p:nvGrpSpPr>
        <p:grpSpPr>
          <a:xfrm>
            <a:off x="6478020" y="6190145"/>
            <a:ext cx="1747080" cy="482400"/>
            <a:chOff x="5711458" y="6203123"/>
            <a:chExt cx="1747080" cy="48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C11A7396-8E68-4CF7-356D-982858C93338}"/>
                    </a:ext>
                  </a:extLst>
                </p14:cNvPr>
                <p14:cNvContentPartPr/>
                <p14:nvPr/>
              </p14:nvContentPartPr>
              <p14:xfrm>
                <a:off x="6490138" y="6203123"/>
                <a:ext cx="968400" cy="44028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C11A7396-8E68-4CF7-356D-982858C9333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481498" y="6194123"/>
                  <a:ext cx="98604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1F68B4C4-35C3-318F-2826-88C8B6D70EF1}"/>
                    </a:ext>
                  </a:extLst>
                </p14:cNvPr>
                <p14:cNvContentPartPr/>
                <p14:nvPr/>
              </p14:nvContentPartPr>
              <p14:xfrm>
                <a:off x="6748978" y="6312923"/>
                <a:ext cx="344520" cy="3384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1F68B4C4-35C3-318F-2826-88C8B6D70EF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739978" y="6303923"/>
                  <a:ext cx="3621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2" name="Ink 1041">
                  <a:extLst>
                    <a:ext uri="{FF2B5EF4-FFF2-40B4-BE49-F238E27FC236}">
                      <a16:creationId xmlns:a16="http://schemas.microsoft.com/office/drawing/2014/main" id="{0B1AC1AA-A27C-FDAF-15EB-937C21FB8B81}"/>
                    </a:ext>
                  </a:extLst>
                </p14:cNvPr>
                <p14:cNvContentPartPr/>
                <p14:nvPr/>
              </p14:nvContentPartPr>
              <p14:xfrm>
                <a:off x="5711458" y="6649163"/>
                <a:ext cx="1384560" cy="36360"/>
              </p14:xfrm>
            </p:contentPart>
          </mc:Choice>
          <mc:Fallback xmlns="">
            <p:pic>
              <p:nvPicPr>
                <p:cNvPr id="1042" name="Ink 1041">
                  <a:extLst>
                    <a:ext uri="{FF2B5EF4-FFF2-40B4-BE49-F238E27FC236}">
                      <a16:creationId xmlns:a16="http://schemas.microsoft.com/office/drawing/2014/main" id="{0B1AC1AA-A27C-FDAF-15EB-937C21FB8B8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702458" y="6640523"/>
                  <a:ext cx="14022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65515B0-E311-806A-7A77-6E45FBD2D7ED}"/>
                  </a:ext>
                </a:extLst>
              </p14:cNvPr>
              <p14:cNvContentPartPr/>
              <p14:nvPr/>
            </p14:nvContentPartPr>
            <p14:xfrm>
              <a:off x="513084" y="857754"/>
              <a:ext cx="48240" cy="425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65515B0-E311-806A-7A77-6E45FBD2D7ED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4084" y="849114"/>
                <a:ext cx="6588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DF444B5-0E08-C669-E26E-DFAB6338C997}"/>
                  </a:ext>
                </a:extLst>
              </p14:cNvPr>
              <p14:cNvContentPartPr/>
              <p14:nvPr/>
            </p14:nvContentPartPr>
            <p14:xfrm>
              <a:off x="548004" y="838674"/>
              <a:ext cx="360" cy="123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DF444B5-0E08-C669-E26E-DFAB6338C997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39364" y="829674"/>
                <a:ext cx="18000" cy="12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0872350-8D0F-16F3-536F-25BA9780D5CE}"/>
                  </a:ext>
                </a:extLst>
              </p14:cNvPr>
              <p14:cNvContentPartPr/>
              <p14:nvPr/>
            </p14:nvContentPartPr>
            <p14:xfrm>
              <a:off x="530004" y="718794"/>
              <a:ext cx="2095200" cy="1424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0872350-8D0F-16F3-536F-25BA9780D5C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21364" y="710154"/>
                <a:ext cx="2112840" cy="144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2F340A2-D58B-9C10-098A-A31BCB146218}"/>
                  </a:ext>
                </a:extLst>
              </p14:cNvPr>
              <p14:cNvContentPartPr/>
              <p14:nvPr/>
            </p14:nvContentPartPr>
            <p14:xfrm>
              <a:off x="619028" y="2210060"/>
              <a:ext cx="187920" cy="294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2F340A2-D58B-9C10-098A-A31BCB146218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10388" y="2201420"/>
                <a:ext cx="2055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4C52256-500B-D3CA-93FB-AADB22D3C894}"/>
                  </a:ext>
                </a:extLst>
              </p14:cNvPr>
              <p14:cNvContentPartPr/>
              <p14:nvPr/>
            </p14:nvContentPartPr>
            <p14:xfrm>
              <a:off x="2111484" y="2133594"/>
              <a:ext cx="221760" cy="3758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4C52256-500B-D3CA-93FB-AADB22D3C894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2102484" y="2124594"/>
                <a:ext cx="23940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3DB1892-3569-2FD4-3122-5F8E45422917}"/>
                  </a:ext>
                </a:extLst>
              </p14:cNvPr>
              <p14:cNvContentPartPr/>
              <p14:nvPr/>
            </p14:nvContentPartPr>
            <p14:xfrm>
              <a:off x="2101044" y="2371914"/>
              <a:ext cx="138600" cy="435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3DB1892-3569-2FD4-3122-5F8E4542291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092404" y="2362914"/>
                <a:ext cx="1562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C524592-8980-1A90-EB74-07290453C04B}"/>
                  </a:ext>
                </a:extLst>
              </p14:cNvPr>
              <p14:cNvContentPartPr/>
              <p14:nvPr/>
            </p14:nvContentPartPr>
            <p14:xfrm>
              <a:off x="2385084" y="2292354"/>
              <a:ext cx="271440" cy="1540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C524592-8980-1A90-EB74-07290453C04B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376084" y="2283354"/>
                <a:ext cx="2890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8FB64A5C-718F-E6F9-9795-E11A34CA2941}"/>
                  </a:ext>
                </a:extLst>
              </p14:cNvPr>
              <p14:cNvContentPartPr/>
              <p14:nvPr/>
            </p14:nvContentPartPr>
            <p14:xfrm>
              <a:off x="2789004" y="2062674"/>
              <a:ext cx="332280" cy="3186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8FB64A5C-718F-E6F9-9795-E11A34CA2941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780364" y="2054034"/>
                <a:ext cx="34992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293C99A-46CB-4E0C-550A-37742175A972}"/>
                  </a:ext>
                </a:extLst>
              </p14:cNvPr>
              <p14:cNvContentPartPr/>
              <p14:nvPr/>
            </p14:nvContentPartPr>
            <p14:xfrm>
              <a:off x="746828" y="2196020"/>
              <a:ext cx="707040" cy="3319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293C99A-46CB-4E0C-550A-37742175A972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737828" y="2187020"/>
                <a:ext cx="7246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107907BA-9B3C-99C3-7B0B-9F44962C5C7A}"/>
                  </a:ext>
                </a:extLst>
              </p14:cNvPr>
              <p14:cNvContentPartPr/>
              <p14:nvPr/>
            </p14:nvContentPartPr>
            <p14:xfrm>
              <a:off x="710828" y="2211860"/>
              <a:ext cx="251280" cy="1987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107907BA-9B3C-99C3-7B0B-9F44962C5C7A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02188" y="2202860"/>
                <a:ext cx="2689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6" name="Ink 1045">
                <a:extLst>
                  <a:ext uri="{FF2B5EF4-FFF2-40B4-BE49-F238E27FC236}">
                    <a16:creationId xmlns:a16="http://schemas.microsoft.com/office/drawing/2014/main" id="{685A8007-B306-1A7C-722E-890A7491C4A0}"/>
                  </a:ext>
                </a:extLst>
              </p14:cNvPr>
              <p14:cNvContentPartPr/>
              <p14:nvPr/>
            </p14:nvContentPartPr>
            <p14:xfrm>
              <a:off x="2084304" y="1249397"/>
              <a:ext cx="130680" cy="379800"/>
            </p14:xfrm>
          </p:contentPart>
        </mc:Choice>
        <mc:Fallback xmlns="">
          <p:pic>
            <p:nvPicPr>
              <p:cNvPr id="1046" name="Ink 1045">
                <a:extLst>
                  <a:ext uri="{FF2B5EF4-FFF2-40B4-BE49-F238E27FC236}">
                    <a16:creationId xmlns:a16="http://schemas.microsoft.com/office/drawing/2014/main" id="{685A8007-B306-1A7C-722E-890A7491C4A0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2075664" y="1240397"/>
                <a:ext cx="14832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7" name="Ink 1046">
                <a:extLst>
                  <a:ext uri="{FF2B5EF4-FFF2-40B4-BE49-F238E27FC236}">
                    <a16:creationId xmlns:a16="http://schemas.microsoft.com/office/drawing/2014/main" id="{BDB84FB3-D401-AC66-A005-54D8E1EA86BE}"/>
                  </a:ext>
                </a:extLst>
              </p14:cNvPr>
              <p14:cNvContentPartPr/>
              <p14:nvPr/>
            </p14:nvContentPartPr>
            <p14:xfrm>
              <a:off x="2275824" y="1504997"/>
              <a:ext cx="65160" cy="93600"/>
            </p14:xfrm>
          </p:contentPart>
        </mc:Choice>
        <mc:Fallback xmlns="">
          <p:pic>
            <p:nvPicPr>
              <p:cNvPr id="1047" name="Ink 1046">
                <a:extLst>
                  <a:ext uri="{FF2B5EF4-FFF2-40B4-BE49-F238E27FC236}">
                    <a16:creationId xmlns:a16="http://schemas.microsoft.com/office/drawing/2014/main" id="{BDB84FB3-D401-AC66-A005-54D8E1EA86BE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2267184" y="1495997"/>
                <a:ext cx="8280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8" name="Ink 1047">
                <a:extLst>
                  <a:ext uri="{FF2B5EF4-FFF2-40B4-BE49-F238E27FC236}">
                    <a16:creationId xmlns:a16="http://schemas.microsoft.com/office/drawing/2014/main" id="{0D40BEBF-1299-4097-976D-5A6570FD1017}"/>
                  </a:ext>
                </a:extLst>
              </p14:cNvPr>
              <p14:cNvContentPartPr/>
              <p14:nvPr/>
            </p14:nvContentPartPr>
            <p14:xfrm>
              <a:off x="2268624" y="1334357"/>
              <a:ext cx="37080" cy="37440"/>
            </p14:xfrm>
          </p:contentPart>
        </mc:Choice>
        <mc:Fallback xmlns="">
          <p:pic>
            <p:nvPicPr>
              <p:cNvPr id="1048" name="Ink 1047">
                <a:extLst>
                  <a:ext uri="{FF2B5EF4-FFF2-40B4-BE49-F238E27FC236}">
                    <a16:creationId xmlns:a16="http://schemas.microsoft.com/office/drawing/2014/main" id="{0D40BEBF-1299-4097-976D-5A6570FD1017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2259624" y="1325717"/>
                <a:ext cx="547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0" name="Ink 1049">
                <a:extLst>
                  <a:ext uri="{FF2B5EF4-FFF2-40B4-BE49-F238E27FC236}">
                    <a16:creationId xmlns:a16="http://schemas.microsoft.com/office/drawing/2014/main" id="{87EBF20E-63FD-E2FE-EF73-67A16C513EF2}"/>
                  </a:ext>
                </a:extLst>
              </p14:cNvPr>
              <p14:cNvContentPartPr/>
              <p14:nvPr/>
            </p14:nvContentPartPr>
            <p14:xfrm>
              <a:off x="782184" y="1271717"/>
              <a:ext cx="272520" cy="60120"/>
            </p14:xfrm>
          </p:contentPart>
        </mc:Choice>
        <mc:Fallback xmlns="">
          <p:pic>
            <p:nvPicPr>
              <p:cNvPr id="1050" name="Ink 1049">
                <a:extLst>
                  <a:ext uri="{FF2B5EF4-FFF2-40B4-BE49-F238E27FC236}">
                    <a16:creationId xmlns:a16="http://schemas.microsoft.com/office/drawing/2014/main" id="{87EBF20E-63FD-E2FE-EF73-67A16C513EF2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773184" y="1262717"/>
                <a:ext cx="2901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51" name="Ink 1050">
                <a:extLst>
                  <a:ext uri="{FF2B5EF4-FFF2-40B4-BE49-F238E27FC236}">
                    <a16:creationId xmlns:a16="http://schemas.microsoft.com/office/drawing/2014/main" id="{E3E33F91-99D3-C8E1-6B60-F97C814C65CC}"/>
                  </a:ext>
                </a:extLst>
              </p14:cNvPr>
              <p14:cNvContentPartPr/>
              <p14:nvPr/>
            </p14:nvContentPartPr>
            <p14:xfrm>
              <a:off x="947424" y="1299437"/>
              <a:ext cx="5400" cy="276120"/>
            </p14:xfrm>
          </p:contentPart>
        </mc:Choice>
        <mc:Fallback xmlns="">
          <p:pic>
            <p:nvPicPr>
              <p:cNvPr id="1051" name="Ink 1050">
                <a:extLst>
                  <a:ext uri="{FF2B5EF4-FFF2-40B4-BE49-F238E27FC236}">
                    <a16:creationId xmlns:a16="http://schemas.microsoft.com/office/drawing/2014/main" id="{E3E33F91-99D3-C8E1-6B60-F97C814C65CC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938784" y="1290797"/>
                <a:ext cx="2304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2" name="Ink 1051">
                <a:extLst>
                  <a:ext uri="{FF2B5EF4-FFF2-40B4-BE49-F238E27FC236}">
                    <a16:creationId xmlns:a16="http://schemas.microsoft.com/office/drawing/2014/main" id="{F38069E8-975E-03D8-7BFF-A5E366383AF8}"/>
                  </a:ext>
                </a:extLst>
              </p14:cNvPr>
              <p14:cNvContentPartPr/>
              <p14:nvPr/>
            </p14:nvContentPartPr>
            <p14:xfrm>
              <a:off x="875784" y="1582757"/>
              <a:ext cx="227880" cy="23760"/>
            </p14:xfrm>
          </p:contentPart>
        </mc:Choice>
        <mc:Fallback xmlns="">
          <p:pic>
            <p:nvPicPr>
              <p:cNvPr id="1052" name="Ink 1051">
                <a:extLst>
                  <a:ext uri="{FF2B5EF4-FFF2-40B4-BE49-F238E27FC236}">
                    <a16:creationId xmlns:a16="http://schemas.microsoft.com/office/drawing/2014/main" id="{F38069E8-975E-03D8-7BFF-A5E366383AF8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867144" y="1574117"/>
                <a:ext cx="2455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53" name="Ink 1052">
                <a:extLst>
                  <a:ext uri="{FF2B5EF4-FFF2-40B4-BE49-F238E27FC236}">
                    <a16:creationId xmlns:a16="http://schemas.microsoft.com/office/drawing/2014/main" id="{3C68178D-2656-6282-669F-55660DB73753}"/>
                  </a:ext>
                </a:extLst>
              </p14:cNvPr>
              <p14:cNvContentPartPr/>
              <p14:nvPr/>
            </p14:nvContentPartPr>
            <p14:xfrm>
              <a:off x="1136424" y="1532357"/>
              <a:ext cx="211680" cy="315000"/>
            </p14:xfrm>
          </p:contentPart>
        </mc:Choice>
        <mc:Fallback xmlns="">
          <p:pic>
            <p:nvPicPr>
              <p:cNvPr id="1053" name="Ink 1052">
                <a:extLst>
                  <a:ext uri="{FF2B5EF4-FFF2-40B4-BE49-F238E27FC236}">
                    <a16:creationId xmlns:a16="http://schemas.microsoft.com/office/drawing/2014/main" id="{3C68178D-2656-6282-669F-55660DB73753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127784" y="1523357"/>
                <a:ext cx="2293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64" name="Ink 1063">
                <a:extLst>
                  <a:ext uri="{FF2B5EF4-FFF2-40B4-BE49-F238E27FC236}">
                    <a16:creationId xmlns:a16="http://schemas.microsoft.com/office/drawing/2014/main" id="{B4A1357E-02F9-594B-E745-266052EBB1C5}"/>
                  </a:ext>
                </a:extLst>
              </p14:cNvPr>
              <p14:cNvContentPartPr/>
              <p14:nvPr/>
            </p14:nvContentPartPr>
            <p14:xfrm>
              <a:off x="2437824" y="2785693"/>
              <a:ext cx="129600" cy="248040"/>
            </p14:xfrm>
          </p:contentPart>
        </mc:Choice>
        <mc:Fallback xmlns="">
          <p:pic>
            <p:nvPicPr>
              <p:cNvPr id="1064" name="Ink 1063">
                <a:extLst>
                  <a:ext uri="{FF2B5EF4-FFF2-40B4-BE49-F238E27FC236}">
                    <a16:creationId xmlns:a16="http://schemas.microsoft.com/office/drawing/2014/main" id="{B4A1357E-02F9-594B-E745-266052EBB1C5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2429184" y="2776693"/>
                <a:ext cx="14724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5" name="Ink 1064">
                <a:extLst>
                  <a:ext uri="{FF2B5EF4-FFF2-40B4-BE49-F238E27FC236}">
                    <a16:creationId xmlns:a16="http://schemas.microsoft.com/office/drawing/2014/main" id="{5AD018CB-F474-3E21-8D9B-F9F30D2F7F77}"/>
                  </a:ext>
                </a:extLst>
              </p14:cNvPr>
              <p14:cNvContentPartPr/>
              <p14:nvPr/>
            </p14:nvContentPartPr>
            <p14:xfrm>
              <a:off x="2611344" y="2980813"/>
              <a:ext cx="47520" cy="97200"/>
            </p14:xfrm>
          </p:contentPart>
        </mc:Choice>
        <mc:Fallback xmlns="">
          <p:pic>
            <p:nvPicPr>
              <p:cNvPr id="1065" name="Ink 1064">
                <a:extLst>
                  <a:ext uri="{FF2B5EF4-FFF2-40B4-BE49-F238E27FC236}">
                    <a16:creationId xmlns:a16="http://schemas.microsoft.com/office/drawing/2014/main" id="{5AD018CB-F474-3E21-8D9B-F9F30D2F7F77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2602704" y="2972173"/>
                <a:ext cx="651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6" name="Ink 1065">
                <a:extLst>
                  <a:ext uri="{FF2B5EF4-FFF2-40B4-BE49-F238E27FC236}">
                    <a16:creationId xmlns:a16="http://schemas.microsoft.com/office/drawing/2014/main" id="{DE4854F6-8659-B692-E431-0D476538FB8F}"/>
                  </a:ext>
                </a:extLst>
              </p14:cNvPr>
              <p14:cNvContentPartPr/>
              <p14:nvPr/>
            </p14:nvContentPartPr>
            <p14:xfrm>
              <a:off x="2623584" y="2835373"/>
              <a:ext cx="10800" cy="41040"/>
            </p14:xfrm>
          </p:contentPart>
        </mc:Choice>
        <mc:Fallback xmlns="">
          <p:pic>
            <p:nvPicPr>
              <p:cNvPr id="1066" name="Ink 1065">
                <a:extLst>
                  <a:ext uri="{FF2B5EF4-FFF2-40B4-BE49-F238E27FC236}">
                    <a16:creationId xmlns:a16="http://schemas.microsoft.com/office/drawing/2014/main" id="{DE4854F6-8659-B692-E431-0D476538FB8F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2614584" y="2826373"/>
                <a:ext cx="284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9" name="Ink 1078">
                <a:extLst>
                  <a:ext uri="{FF2B5EF4-FFF2-40B4-BE49-F238E27FC236}">
                    <a16:creationId xmlns:a16="http://schemas.microsoft.com/office/drawing/2014/main" id="{10C34225-65FA-61D3-7C39-327B0B246481}"/>
                  </a:ext>
                </a:extLst>
              </p14:cNvPr>
              <p14:cNvContentPartPr/>
              <p14:nvPr/>
            </p14:nvContentPartPr>
            <p14:xfrm>
              <a:off x="2268624" y="2790733"/>
              <a:ext cx="97920" cy="257760"/>
            </p14:xfrm>
          </p:contentPart>
        </mc:Choice>
        <mc:Fallback xmlns="">
          <p:pic>
            <p:nvPicPr>
              <p:cNvPr id="1079" name="Ink 1078">
                <a:extLst>
                  <a:ext uri="{FF2B5EF4-FFF2-40B4-BE49-F238E27FC236}">
                    <a16:creationId xmlns:a16="http://schemas.microsoft.com/office/drawing/2014/main" id="{10C34225-65FA-61D3-7C39-327B0B246481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2259624" y="2781733"/>
                <a:ext cx="115560" cy="27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9CD8A424-2376-EA8A-81F8-EB3305D98079}"/>
              </a:ext>
            </a:extLst>
          </p:cNvPr>
          <p:cNvGrpSpPr/>
          <p:nvPr/>
        </p:nvGrpSpPr>
        <p:grpSpPr>
          <a:xfrm>
            <a:off x="40224" y="2838023"/>
            <a:ext cx="1839960" cy="621090"/>
            <a:chOff x="51822" y="3697793"/>
            <a:chExt cx="1839960" cy="62109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084" name="Ink 1083">
                  <a:extLst>
                    <a:ext uri="{FF2B5EF4-FFF2-40B4-BE49-F238E27FC236}">
                      <a16:creationId xmlns:a16="http://schemas.microsoft.com/office/drawing/2014/main" id="{1A53CD16-2887-D2DB-F754-922B4216D8A7}"/>
                    </a:ext>
                  </a:extLst>
                </p14:cNvPr>
                <p14:cNvContentPartPr/>
                <p14:nvPr/>
              </p14:nvContentPartPr>
              <p14:xfrm>
                <a:off x="51822" y="3697793"/>
                <a:ext cx="156600" cy="2880"/>
              </p14:xfrm>
            </p:contentPart>
          </mc:Choice>
          <mc:Fallback xmlns="">
            <p:pic>
              <p:nvPicPr>
                <p:cNvPr id="1084" name="Ink 1083">
                  <a:extLst>
                    <a:ext uri="{FF2B5EF4-FFF2-40B4-BE49-F238E27FC236}">
                      <a16:creationId xmlns:a16="http://schemas.microsoft.com/office/drawing/2014/main" id="{1A53CD16-2887-D2DB-F754-922B4216D8A7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3182" y="3689153"/>
                  <a:ext cx="174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085" name="Ink 1084">
                  <a:extLst>
                    <a:ext uri="{FF2B5EF4-FFF2-40B4-BE49-F238E27FC236}">
                      <a16:creationId xmlns:a16="http://schemas.microsoft.com/office/drawing/2014/main" id="{B927AED3-2850-E806-0227-66A757A6CD7D}"/>
                    </a:ext>
                  </a:extLst>
                </p14:cNvPr>
                <p14:cNvContentPartPr/>
                <p14:nvPr/>
              </p14:nvContentPartPr>
              <p14:xfrm>
                <a:off x="124902" y="3717953"/>
                <a:ext cx="360" cy="115200"/>
              </p14:xfrm>
            </p:contentPart>
          </mc:Choice>
          <mc:Fallback xmlns="">
            <p:pic>
              <p:nvPicPr>
                <p:cNvPr id="1085" name="Ink 1084">
                  <a:extLst>
                    <a:ext uri="{FF2B5EF4-FFF2-40B4-BE49-F238E27FC236}">
                      <a16:creationId xmlns:a16="http://schemas.microsoft.com/office/drawing/2014/main" id="{B927AED3-2850-E806-0227-66A757A6CD7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6262" y="3708953"/>
                  <a:ext cx="180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0A6A2009-80D6-7794-F014-845E0C6D5B63}"/>
                    </a:ext>
                  </a:extLst>
                </p14:cNvPr>
                <p14:cNvContentPartPr/>
                <p14:nvPr/>
              </p14:nvContentPartPr>
              <p14:xfrm>
                <a:off x="58302" y="3880313"/>
                <a:ext cx="134280" cy="36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0A6A2009-80D6-7794-F014-845E0C6D5B6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9662" y="3871673"/>
                  <a:ext cx="151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47ACE13F-99D8-2DB1-B6AE-86BABD6391ED}"/>
                    </a:ext>
                  </a:extLst>
                </p14:cNvPr>
                <p14:cNvContentPartPr/>
                <p14:nvPr/>
              </p14:nvContentPartPr>
              <p14:xfrm>
                <a:off x="291222" y="3827033"/>
                <a:ext cx="156240" cy="17460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47ACE13F-99D8-2DB1-B6AE-86BABD6391E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82582" y="3818393"/>
                  <a:ext cx="1738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928F2AC5-6F53-B098-2479-FC2B8443ECCA}"/>
                    </a:ext>
                  </a:extLst>
                </p14:cNvPr>
                <p14:cNvContentPartPr/>
                <p14:nvPr/>
              </p14:nvContentPartPr>
              <p14:xfrm>
                <a:off x="524142" y="3877433"/>
                <a:ext cx="50760" cy="36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928F2AC5-6F53-B098-2479-FC2B8443ECC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15502" y="3868433"/>
                  <a:ext cx="6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6829C83E-D7BA-DFA0-A9FA-50FD47B54606}"/>
                    </a:ext>
                  </a:extLst>
                </p14:cNvPr>
                <p14:cNvContentPartPr/>
                <p14:nvPr/>
              </p14:nvContentPartPr>
              <p14:xfrm>
                <a:off x="539982" y="3822353"/>
                <a:ext cx="12240" cy="11664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6829C83E-D7BA-DFA0-A9FA-50FD47B5460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31342" y="3813713"/>
                  <a:ext cx="298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1F9D6934-ED0A-E3EC-3211-7FB9673FEC1B}"/>
                    </a:ext>
                  </a:extLst>
                </p14:cNvPr>
                <p14:cNvContentPartPr/>
                <p14:nvPr/>
              </p14:nvContentPartPr>
              <p14:xfrm>
                <a:off x="641142" y="3798593"/>
                <a:ext cx="109440" cy="15480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1F9D6934-ED0A-E3EC-3211-7FB9673FEC1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32502" y="3789953"/>
                  <a:ext cx="1270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091" name="Ink 1090">
                  <a:extLst>
                    <a:ext uri="{FF2B5EF4-FFF2-40B4-BE49-F238E27FC236}">
                      <a16:creationId xmlns:a16="http://schemas.microsoft.com/office/drawing/2014/main" id="{536A994A-2474-C502-4392-52EC5D32373E}"/>
                    </a:ext>
                  </a:extLst>
                </p14:cNvPr>
                <p14:cNvContentPartPr/>
                <p14:nvPr/>
              </p14:nvContentPartPr>
              <p14:xfrm>
                <a:off x="809982" y="3844313"/>
                <a:ext cx="108000" cy="103680"/>
              </p14:xfrm>
            </p:contentPart>
          </mc:Choice>
          <mc:Fallback xmlns="">
            <p:pic>
              <p:nvPicPr>
                <p:cNvPr id="1091" name="Ink 1090">
                  <a:extLst>
                    <a:ext uri="{FF2B5EF4-FFF2-40B4-BE49-F238E27FC236}">
                      <a16:creationId xmlns:a16="http://schemas.microsoft.com/office/drawing/2014/main" id="{536A994A-2474-C502-4392-52EC5D32373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01342" y="3835673"/>
                  <a:ext cx="1256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6DA68A94-C0A9-8367-ADA3-C27FE561A5C9}"/>
                    </a:ext>
                  </a:extLst>
                </p14:cNvPr>
                <p14:cNvContentPartPr/>
                <p14:nvPr/>
              </p14:nvContentPartPr>
              <p14:xfrm>
                <a:off x="873702" y="3757553"/>
                <a:ext cx="7920" cy="36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6DA68A94-C0A9-8367-ADA3-C27FE561A5C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64702" y="3748913"/>
                  <a:ext cx="2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A1C0C704-002E-887C-DA7D-9FFE9532DC7D}"/>
                    </a:ext>
                  </a:extLst>
                </p14:cNvPr>
                <p14:cNvContentPartPr/>
                <p14:nvPr/>
              </p14:nvContentPartPr>
              <p14:xfrm>
                <a:off x="886662" y="3747833"/>
                <a:ext cx="65520" cy="36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A1C0C704-002E-887C-DA7D-9FFE9532DC7D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877662" y="3739193"/>
                  <a:ext cx="8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94" name="Ink 1093">
                  <a:extLst>
                    <a:ext uri="{FF2B5EF4-FFF2-40B4-BE49-F238E27FC236}">
                      <a16:creationId xmlns:a16="http://schemas.microsoft.com/office/drawing/2014/main" id="{BA160317-5641-9E40-0E8F-7826AE897D3B}"/>
                    </a:ext>
                  </a:extLst>
                </p14:cNvPr>
                <p14:cNvContentPartPr/>
                <p14:nvPr/>
              </p14:nvContentPartPr>
              <p14:xfrm>
                <a:off x="1069902" y="3843233"/>
                <a:ext cx="150480" cy="360"/>
              </p14:xfrm>
            </p:contentPart>
          </mc:Choice>
          <mc:Fallback xmlns="">
            <p:pic>
              <p:nvPicPr>
                <p:cNvPr id="1094" name="Ink 1093">
                  <a:extLst>
                    <a:ext uri="{FF2B5EF4-FFF2-40B4-BE49-F238E27FC236}">
                      <a16:creationId xmlns:a16="http://schemas.microsoft.com/office/drawing/2014/main" id="{BA160317-5641-9E40-0E8F-7826AE897D3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060902" y="3834593"/>
                  <a:ext cx="16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5F1D0E3E-8644-324B-D461-201969479209}"/>
                    </a:ext>
                  </a:extLst>
                </p14:cNvPr>
                <p14:cNvContentPartPr/>
                <p14:nvPr/>
              </p14:nvContentPartPr>
              <p14:xfrm>
                <a:off x="1177902" y="3787433"/>
                <a:ext cx="100440" cy="14760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5F1D0E3E-8644-324B-D461-20196947920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68902" y="3778793"/>
                  <a:ext cx="1180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2AA92818-0933-4D63-E3D9-643B97557C70}"/>
                    </a:ext>
                  </a:extLst>
                </p14:cNvPr>
                <p14:cNvContentPartPr/>
                <p14:nvPr/>
              </p14:nvContentPartPr>
              <p14:xfrm>
                <a:off x="1432422" y="3734153"/>
                <a:ext cx="167760" cy="21168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2AA92818-0933-4D63-E3D9-643B97557C70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423422" y="3725513"/>
                  <a:ext cx="1854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B1B3339A-9E02-269C-2DFD-F7EF6E044EA0}"/>
                    </a:ext>
                  </a:extLst>
                </p14:cNvPr>
                <p14:cNvContentPartPr/>
                <p14:nvPr/>
              </p14:nvContentPartPr>
              <p14:xfrm>
                <a:off x="1627902" y="3839993"/>
                <a:ext cx="134640" cy="36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B1B3339A-9E02-269C-2DFD-F7EF6E044EA0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618902" y="3830993"/>
                  <a:ext cx="152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098" name="Ink 1097">
                  <a:extLst>
                    <a:ext uri="{FF2B5EF4-FFF2-40B4-BE49-F238E27FC236}">
                      <a16:creationId xmlns:a16="http://schemas.microsoft.com/office/drawing/2014/main" id="{0BB4EBB1-58EB-F940-A350-42AF7F66861A}"/>
                    </a:ext>
                  </a:extLst>
                </p14:cNvPr>
                <p14:cNvContentPartPr/>
                <p14:nvPr/>
              </p14:nvContentPartPr>
              <p14:xfrm>
                <a:off x="1690902" y="3839993"/>
                <a:ext cx="360" cy="140760"/>
              </p14:xfrm>
            </p:contentPart>
          </mc:Choice>
          <mc:Fallback xmlns="">
            <p:pic>
              <p:nvPicPr>
                <p:cNvPr id="1098" name="Ink 1097">
                  <a:extLst>
                    <a:ext uri="{FF2B5EF4-FFF2-40B4-BE49-F238E27FC236}">
                      <a16:creationId xmlns:a16="http://schemas.microsoft.com/office/drawing/2014/main" id="{0BB4EBB1-58EB-F940-A350-42AF7F66861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681902" y="3830993"/>
                  <a:ext cx="18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099" name="Ink 1098">
                  <a:extLst>
                    <a:ext uri="{FF2B5EF4-FFF2-40B4-BE49-F238E27FC236}">
                      <a16:creationId xmlns:a16="http://schemas.microsoft.com/office/drawing/2014/main" id="{94D746B2-87AC-0420-CD13-ED112EAE6C48}"/>
                    </a:ext>
                  </a:extLst>
                </p14:cNvPr>
                <p14:cNvContentPartPr/>
                <p14:nvPr/>
              </p14:nvContentPartPr>
              <p14:xfrm>
                <a:off x="1652742" y="3980033"/>
                <a:ext cx="102960" cy="360"/>
              </p14:xfrm>
            </p:contentPart>
          </mc:Choice>
          <mc:Fallback xmlns="">
            <p:pic>
              <p:nvPicPr>
                <p:cNvPr id="1099" name="Ink 1098">
                  <a:extLst>
                    <a:ext uri="{FF2B5EF4-FFF2-40B4-BE49-F238E27FC236}">
                      <a16:creationId xmlns:a16="http://schemas.microsoft.com/office/drawing/2014/main" id="{94D746B2-87AC-0420-CD13-ED112EAE6C4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644102" y="3971393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00" name="Ink 1099">
                  <a:extLst>
                    <a:ext uri="{FF2B5EF4-FFF2-40B4-BE49-F238E27FC236}">
                      <a16:creationId xmlns:a16="http://schemas.microsoft.com/office/drawing/2014/main" id="{7CC2C5E4-B7DA-CE0E-FDFA-28EEFFFAE4D7}"/>
                    </a:ext>
                  </a:extLst>
                </p14:cNvPr>
                <p14:cNvContentPartPr/>
                <p14:nvPr/>
              </p14:nvContentPartPr>
              <p14:xfrm>
                <a:off x="1811502" y="3773753"/>
                <a:ext cx="80280" cy="360"/>
              </p14:xfrm>
            </p:contentPart>
          </mc:Choice>
          <mc:Fallback xmlns="">
            <p:pic>
              <p:nvPicPr>
                <p:cNvPr id="1100" name="Ink 1099">
                  <a:extLst>
                    <a:ext uri="{FF2B5EF4-FFF2-40B4-BE49-F238E27FC236}">
                      <a16:creationId xmlns:a16="http://schemas.microsoft.com/office/drawing/2014/main" id="{7CC2C5E4-B7DA-CE0E-FDFA-28EEFFFAE4D7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802862" y="3765113"/>
                  <a:ext cx="9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102" name="Ink 1101">
                  <a:extLst>
                    <a:ext uri="{FF2B5EF4-FFF2-40B4-BE49-F238E27FC236}">
                      <a16:creationId xmlns:a16="http://schemas.microsoft.com/office/drawing/2014/main" id="{9344E903-9358-DBF1-F439-AF46E52ADB59}"/>
                    </a:ext>
                  </a:extLst>
                </p14:cNvPr>
                <p14:cNvContentPartPr/>
                <p14:nvPr/>
              </p14:nvContentPartPr>
              <p14:xfrm>
                <a:off x="539338" y="4117283"/>
                <a:ext cx="155520" cy="201600"/>
              </p14:xfrm>
            </p:contentPart>
          </mc:Choice>
          <mc:Fallback xmlns="">
            <p:pic>
              <p:nvPicPr>
                <p:cNvPr id="1102" name="Ink 1101">
                  <a:extLst>
                    <a:ext uri="{FF2B5EF4-FFF2-40B4-BE49-F238E27FC236}">
                      <a16:creationId xmlns:a16="http://schemas.microsoft.com/office/drawing/2014/main" id="{9344E903-9358-DBF1-F439-AF46E52ADB59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30338" y="4108643"/>
                  <a:ext cx="173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99459382-33DE-16A3-9BC5-B35A04ABE7E7}"/>
                    </a:ext>
                  </a:extLst>
                </p14:cNvPr>
                <p14:cNvContentPartPr/>
                <p14:nvPr/>
              </p14:nvContentPartPr>
              <p14:xfrm>
                <a:off x="703498" y="4110083"/>
                <a:ext cx="83520" cy="14940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99459382-33DE-16A3-9BC5-B35A04ABE7E7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94498" y="4101443"/>
                  <a:ext cx="1011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60470F83-5CD1-15B8-455D-B29D090700EC}"/>
                    </a:ext>
                  </a:extLst>
                </p14:cNvPr>
                <p14:cNvContentPartPr/>
                <p14:nvPr/>
              </p14:nvContentPartPr>
              <p14:xfrm>
                <a:off x="704578" y="4230683"/>
                <a:ext cx="20160" cy="288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60470F83-5CD1-15B8-455D-B29D090700E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95938" y="4222043"/>
                  <a:ext cx="3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105" name="Ink 1104">
                  <a:extLst>
                    <a:ext uri="{FF2B5EF4-FFF2-40B4-BE49-F238E27FC236}">
                      <a16:creationId xmlns:a16="http://schemas.microsoft.com/office/drawing/2014/main" id="{0134B6D1-83DD-C9F5-2CCB-7D2273E0FB7B}"/>
                    </a:ext>
                  </a:extLst>
                </p14:cNvPr>
                <p14:cNvContentPartPr/>
                <p14:nvPr/>
              </p14:nvContentPartPr>
              <p14:xfrm>
                <a:off x="772258" y="4108643"/>
                <a:ext cx="124200" cy="144720"/>
              </p14:xfrm>
            </p:contentPart>
          </mc:Choice>
          <mc:Fallback xmlns="">
            <p:pic>
              <p:nvPicPr>
                <p:cNvPr id="1105" name="Ink 1104">
                  <a:extLst>
                    <a:ext uri="{FF2B5EF4-FFF2-40B4-BE49-F238E27FC236}">
                      <a16:creationId xmlns:a16="http://schemas.microsoft.com/office/drawing/2014/main" id="{0134B6D1-83DD-C9F5-2CCB-7D2273E0FB7B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63258" y="4100003"/>
                  <a:ext cx="1418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CE146CE2-724E-F4DA-F0E3-916063291EF1}"/>
                    </a:ext>
                  </a:extLst>
                </p14:cNvPr>
                <p14:cNvContentPartPr/>
                <p14:nvPr/>
              </p14:nvContentPartPr>
              <p14:xfrm>
                <a:off x="703498" y="4183523"/>
                <a:ext cx="57960" cy="2880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CE146CE2-724E-F4DA-F0E3-916063291EF1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94858" y="4174523"/>
                  <a:ext cx="75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107" name="Ink 1106">
                  <a:extLst>
                    <a:ext uri="{FF2B5EF4-FFF2-40B4-BE49-F238E27FC236}">
                      <a16:creationId xmlns:a16="http://schemas.microsoft.com/office/drawing/2014/main" id="{CA43C569-F1AE-AAE7-C7E6-B7488DFF4063}"/>
                    </a:ext>
                  </a:extLst>
                </p14:cNvPr>
                <p14:cNvContentPartPr/>
                <p14:nvPr/>
              </p14:nvContentPartPr>
              <p14:xfrm>
                <a:off x="937858" y="4086323"/>
                <a:ext cx="93600" cy="147240"/>
              </p14:xfrm>
            </p:contentPart>
          </mc:Choice>
          <mc:Fallback xmlns="">
            <p:pic>
              <p:nvPicPr>
                <p:cNvPr id="1107" name="Ink 1106">
                  <a:extLst>
                    <a:ext uri="{FF2B5EF4-FFF2-40B4-BE49-F238E27FC236}">
                      <a16:creationId xmlns:a16="http://schemas.microsoft.com/office/drawing/2014/main" id="{CA43C569-F1AE-AAE7-C7E6-B7488DFF4063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28858" y="4077323"/>
                  <a:ext cx="111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DBE6733E-773C-F524-FF20-C25204AF903F}"/>
                    </a:ext>
                  </a:extLst>
                </p14:cNvPr>
                <p14:cNvContentPartPr/>
                <p14:nvPr/>
              </p14:nvContentPartPr>
              <p14:xfrm>
                <a:off x="1116778" y="4078403"/>
                <a:ext cx="87840" cy="14472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DBE6733E-773C-F524-FF20-C25204AF903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108138" y="4069763"/>
                  <a:ext cx="1054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109" name="Ink 1108">
                  <a:extLst>
                    <a:ext uri="{FF2B5EF4-FFF2-40B4-BE49-F238E27FC236}">
                      <a16:creationId xmlns:a16="http://schemas.microsoft.com/office/drawing/2014/main" id="{132D661B-AAF2-418C-878B-C1C9B10F17BD}"/>
                    </a:ext>
                  </a:extLst>
                </p14:cNvPr>
                <p14:cNvContentPartPr/>
                <p14:nvPr/>
              </p14:nvContentPartPr>
              <p14:xfrm>
                <a:off x="1234498" y="4094243"/>
                <a:ext cx="77040" cy="360"/>
              </p14:xfrm>
            </p:contentPart>
          </mc:Choice>
          <mc:Fallback xmlns="">
            <p:pic>
              <p:nvPicPr>
                <p:cNvPr id="1109" name="Ink 1108">
                  <a:extLst>
                    <a:ext uri="{FF2B5EF4-FFF2-40B4-BE49-F238E27FC236}">
                      <a16:creationId xmlns:a16="http://schemas.microsoft.com/office/drawing/2014/main" id="{132D661B-AAF2-418C-878B-C1C9B10F17B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225858" y="4085603"/>
                  <a:ext cx="94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110" name="Ink 1109">
                  <a:extLst>
                    <a:ext uri="{FF2B5EF4-FFF2-40B4-BE49-F238E27FC236}">
                      <a16:creationId xmlns:a16="http://schemas.microsoft.com/office/drawing/2014/main" id="{D2EE883F-A900-A2CA-31D3-C174F02E5649}"/>
                    </a:ext>
                  </a:extLst>
                </p14:cNvPr>
                <p14:cNvContentPartPr/>
                <p14:nvPr/>
              </p14:nvContentPartPr>
              <p14:xfrm>
                <a:off x="1271218" y="4124843"/>
                <a:ext cx="6480" cy="132840"/>
              </p14:xfrm>
            </p:contentPart>
          </mc:Choice>
          <mc:Fallback xmlns="">
            <p:pic>
              <p:nvPicPr>
                <p:cNvPr id="1110" name="Ink 1109">
                  <a:extLst>
                    <a:ext uri="{FF2B5EF4-FFF2-40B4-BE49-F238E27FC236}">
                      <a16:creationId xmlns:a16="http://schemas.microsoft.com/office/drawing/2014/main" id="{D2EE883F-A900-A2CA-31D3-C174F02E5649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262218" y="4116203"/>
                  <a:ext cx="24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111" name="Ink 1110">
                  <a:extLst>
                    <a:ext uri="{FF2B5EF4-FFF2-40B4-BE49-F238E27FC236}">
                      <a16:creationId xmlns:a16="http://schemas.microsoft.com/office/drawing/2014/main" id="{BD3D53EA-5D9D-34B7-2D57-75EB549CF87B}"/>
                    </a:ext>
                  </a:extLst>
                </p14:cNvPr>
                <p14:cNvContentPartPr/>
                <p14:nvPr/>
              </p14:nvContentPartPr>
              <p14:xfrm>
                <a:off x="1356898" y="4145363"/>
                <a:ext cx="360" cy="105120"/>
              </p14:xfrm>
            </p:contentPart>
          </mc:Choice>
          <mc:Fallback xmlns="">
            <p:pic>
              <p:nvPicPr>
                <p:cNvPr id="1111" name="Ink 1110">
                  <a:extLst>
                    <a:ext uri="{FF2B5EF4-FFF2-40B4-BE49-F238E27FC236}">
                      <a16:creationId xmlns:a16="http://schemas.microsoft.com/office/drawing/2014/main" id="{BD3D53EA-5D9D-34B7-2D57-75EB549CF87B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348258" y="4136363"/>
                  <a:ext cx="18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112" name="Ink 1111">
                  <a:extLst>
                    <a:ext uri="{FF2B5EF4-FFF2-40B4-BE49-F238E27FC236}">
                      <a16:creationId xmlns:a16="http://schemas.microsoft.com/office/drawing/2014/main" id="{410360ED-2FA1-D8B4-4398-9C5434022100}"/>
                    </a:ext>
                  </a:extLst>
                </p14:cNvPr>
                <p14:cNvContentPartPr/>
                <p14:nvPr/>
              </p14:nvContentPartPr>
              <p14:xfrm>
                <a:off x="1433938" y="4099643"/>
                <a:ext cx="123840" cy="118800"/>
              </p14:xfrm>
            </p:contentPart>
          </mc:Choice>
          <mc:Fallback xmlns="">
            <p:pic>
              <p:nvPicPr>
                <p:cNvPr id="1112" name="Ink 1111">
                  <a:extLst>
                    <a:ext uri="{FF2B5EF4-FFF2-40B4-BE49-F238E27FC236}">
                      <a16:creationId xmlns:a16="http://schemas.microsoft.com/office/drawing/2014/main" id="{410360ED-2FA1-D8B4-4398-9C5434022100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425298" y="4090643"/>
                  <a:ext cx="141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113" name="Ink 1112">
                  <a:extLst>
                    <a:ext uri="{FF2B5EF4-FFF2-40B4-BE49-F238E27FC236}">
                      <a16:creationId xmlns:a16="http://schemas.microsoft.com/office/drawing/2014/main" id="{6566CA60-BB69-1A58-58A1-0B63E0F25D51}"/>
                    </a:ext>
                  </a:extLst>
                </p14:cNvPr>
                <p14:cNvContentPartPr/>
                <p14:nvPr/>
              </p14:nvContentPartPr>
              <p14:xfrm>
                <a:off x="1677658" y="4090643"/>
                <a:ext cx="127440" cy="193680"/>
              </p14:xfrm>
            </p:contentPart>
          </mc:Choice>
          <mc:Fallback xmlns="">
            <p:pic>
              <p:nvPicPr>
                <p:cNvPr id="1113" name="Ink 1112">
                  <a:extLst>
                    <a:ext uri="{FF2B5EF4-FFF2-40B4-BE49-F238E27FC236}">
                      <a16:creationId xmlns:a16="http://schemas.microsoft.com/office/drawing/2014/main" id="{6566CA60-BB69-1A58-58A1-0B63E0F25D5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668658" y="4082003"/>
                  <a:ext cx="14508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B98CCFF5-D37B-62F1-341A-CE8930FD3EB0}"/>
              </a:ext>
            </a:extLst>
          </p:cNvPr>
          <p:cNvGrpSpPr/>
          <p:nvPr/>
        </p:nvGrpSpPr>
        <p:grpSpPr>
          <a:xfrm>
            <a:off x="2874504" y="2591653"/>
            <a:ext cx="1602360" cy="807664"/>
            <a:chOff x="3001378" y="3460459"/>
            <a:chExt cx="1602360" cy="80766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ECB20835-66C3-CE8F-598D-6E95230C5DD1}"/>
                    </a:ext>
                  </a:extLst>
                </p14:cNvPr>
                <p14:cNvContentPartPr/>
                <p14:nvPr/>
              </p14:nvContentPartPr>
              <p14:xfrm>
                <a:off x="3001378" y="3822619"/>
                <a:ext cx="298080" cy="36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ECB20835-66C3-CE8F-598D-6E95230C5DD1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992738" y="3813979"/>
                  <a:ext cx="31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DAA6CE30-CCA2-571B-6194-CC6117ABAA4C}"/>
                    </a:ext>
                  </a:extLst>
                </p14:cNvPr>
                <p14:cNvContentPartPr/>
                <p14:nvPr/>
              </p14:nvContentPartPr>
              <p14:xfrm>
                <a:off x="3217018" y="3771859"/>
                <a:ext cx="124200" cy="11628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DAA6CE30-CCA2-571B-6194-CC6117ABAA4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208018" y="3762859"/>
                  <a:ext cx="1418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69" name="Ink 1068">
                  <a:extLst>
                    <a:ext uri="{FF2B5EF4-FFF2-40B4-BE49-F238E27FC236}">
                      <a16:creationId xmlns:a16="http://schemas.microsoft.com/office/drawing/2014/main" id="{4A31759D-4B2E-31E6-C013-5D65D55803B6}"/>
                    </a:ext>
                  </a:extLst>
                </p14:cNvPr>
                <p14:cNvContentPartPr/>
                <p14:nvPr/>
              </p14:nvContentPartPr>
              <p14:xfrm>
                <a:off x="3523738" y="3650899"/>
                <a:ext cx="141480" cy="235800"/>
              </p14:xfrm>
            </p:contentPart>
          </mc:Choice>
          <mc:Fallback xmlns=""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4A31759D-4B2E-31E6-C013-5D65D55803B6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514738" y="3641899"/>
                  <a:ext cx="1591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70" name="Ink 1069">
                  <a:extLst>
                    <a:ext uri="{FF2B5EF4-FFF2-40B4-BE49-F238E27FC236}">
                      <a16:creationId xmlns:a16="http://schemas.microsoft.com/office/drawing/2014/main" id="{D96607CB-33CA-2242-CB9D-D96450A7133F}"/>
                    </a:ext>
                  </a:extLst>
                </p14:cNvPr>
                <p14:cNvContentPartPr/>
                <p14:nvPr/>
              </p14:nvContentPartPr>
              <p14:xfrm>
                <a:off x="3683578" y="3837739"/>
                <a:ext cx="76680" cy="96480"/>
              </p14:xfrm>
            </p:contentPart>
          </mc:Choice>
          <mc:Fallback xmlns="">
            <p:pic>
              <p:nvPicPr>
                <p:cNvPr id="1070" name="Ink 1069">
                  <a:extLst>
                    <a:ext uri="{FF2B5EF4-FFF2-40B4-BE49-F238E27FC236}">
                      <a16:creationId xmlns:a16="http://schemas.microsoft.com/office/drawing/2014/main" id="{D96607CB-33CA-2242-CB9D-D96450A7133F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674578" y="3829099"/>
                  <a:ext cx="943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71" name="Ink 1070">
                  <a:extLst>
                    <a:ext uri="{FF2B5EF4-FFF2-40B4-BE49-F238E27FC236}">
                      <a16:creationId xmlns:a16="http://schemas.microsoft.com/office/drawing/2014/main" id="{C4047875-AAB9-8E37-DCB6-AC4CE9496B30}"/>
                    </a:ext>
                  </a:extLst>
                </p14:cNvPr>
                <p14:cNvContentPartPr/>
                <p14:nvPr/>
              </p14:nvContentPartPr>
              <p14:xfrm>
                <a:off x="3698698" y="3701299"/>
                <a:ext cx="19440" cy="19440"/>
              </p14:xfrm>
            </p:contentPart>
          </mc:Choice>
          <mc:Fallback xmlns="">
            <p:pic>
              <p:nvPicPr>
                <p:cNvPr id="1071" name="Ink 1070">
                  <a:extLst>
                    <a:ext uri="{FF2B5EF4-FFF2-40B4-BE49-F238E27FC236}">
                      <a16:creationId xmlns:a16="http://schemas.microsoft.com/office/drawing/2014/main" id="{C4047875-AAB9-8E37-DCB6-AC4CE9496B3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689698" y="3692659"/>
                  <a:ext cx="3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BC38BD95-46C6-26A1-03E7-AC41DE5A1641}"/>
                    </a:ext>
                  </a:extLst>
                </p14:cNvPr>
                <p14:cNvContentPartPr/>
                <p14:nvPr/>
              </p14:nvContentPartPr>
              <p14:xfrm>
                <a:off x="3835138" y="3460459"/>
                <a:ext cx="3240" cy="23508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BC38BD95-46C6-26A1-03E7-AC41DE5A1641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826138" y="3451819"/>
                  <a:ext cx="208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1660D036-11D9-CC0F-B1DD-CF7216C12F18}"/>
                    </a:ext>
                  </a:extLst>
                </p14:cNvPr>
                <p14:cNvContentPartPr/>
                <p14:nvPr/>
              </p14:nvContentPartPr>
              <p14:xfrm>
                <a:off x="3767818" y="3533539"/>
                <a:ext cx="172440" cy="576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1660D036-11D9-CC0F-B1DD-CF7216C12F18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758818" y="3524899"/>
                  <a:ext cx="1900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074" name="Ink 1073">
                  <a:extLst>
                    <a:ext uri="{FF2B5EF4-FFF2-40B4-BE49-F238E27FC236}">
                      <a16:creationId xmlns:a16="http://schemas.microsoft.com/office/drawing/2014/main" id="{E3A2FD1F-5510-BAFD-D435-DA1EA7BD3DF5}"/>
                    </a:ext>
                  </a:extLst>
                </p14:cNvPr>
                <p14:cNvContentPartPr/>
                <p14:nvPr/>
              </p14:nvContentPartPr>
              <p14:xfrm>
                <a:off x="4155898" y="3656299"/>
                <a:ext cx="8640" cy="219960"/>
              </p14:xfrm>
            </p:contentPart>
          </mc:Choice>
          <mc:Fallback xmlns="">
            <p:pic>
              <p:nvPicPr>
                <p:cNvPr id="1074" name="Ink 1073">
                  <a:extLst>
                    <a:ext uri="{FF2B5EF4-FFF2-40B4-BE49-F238E27FC236}">
                      <a16:creationId xmlns:a16="http://schemas.microsoft.com/office/drawing/2014/main" id="{E3A2FD1F-5510-BAFD-D435-DA1EA7BD3DF5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146898" y="3647659"/>
                  <a:ext cx="262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075" name="Ink 1074">
                  <a:extLst>
                    <a:ext uri="{FF2B5EF4-FFF2-40B4-BE49-F238E27FC236}">
                      <a16:creationId xmlns:a16="http://schemas.microsoft.com/office/drawing/2014/main" id="{EFA65CBF-8EB9-267C-A6BC-F21BF3D9FB04}"/>
                    </a:ext>
                  </a:extLst>
                </p14:cNvPr>
                <p14:cNvContentPartPr/>
                <p14:nvPr/>
              </p14:nvContentPartPr>
              <p14:xfrm>
                <a:off x="4110178" y="3797779"/>
                <a:ext cx="153000" cy="7560"/>
              </p14:xfrm>
            </p:contentPart>
          </mc:Choice>
          <mc:Fallback xmlns="">
            <p:pic>
              <p:nvPicPr>
                <p:cNvPr id="1075" name="Ink 1074">
                  <a:extLst>
                    <a:ext uri="{FF2B5EF4-FFF2-40B4-BE49-F238E27FC236}">
                      <a16:creationId xmlns:a16="http://schemas.microsoft.com/office/drawing/2014/main" id="{EFA65CBF-8EB9-267C-A6BC-F21BF3D9FB0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101178" y="3788779"/>
                  <a:ext cx="1706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076" name="Ink 1075">
                  <a:extLst>
                    <a:ext uri="{FF2B5EF4-FFF2-40B4-BE49-F238E27FC236}">
                      <a16:creationId xmlns:a16="http://schemas.microsoft.com/office/drawing/2014/main" id="{717C70F8-1E48-9C59-7239-40D1FD994672}"/>
                    </a:ext>
                  </a:extLst>
                </p14:cNvPr>
                <p14:cNvContentPartPr/>
                <p14:nvPr/>
              </p14:nvContentPartPr>
              <p14:xfrm>
                <a:off x="4411138" y="3687619"/>
                <a:ext cx="189720" cy="211680"/>
              </p14:xfrm>
            </p:contentPart>
          </mc:Choice>
          <mc:Fallback xmlns="">
            <p:pic>
              <p:nvPicPr>
                <p:cNvPr id="1076" name="Ink 1075">
                  <a:extLst>
                    <a:ext uri="{FF2B5EF4-FFF2-40B4-BE49-F238E27FC236}">
                      <a16:creationId xmlns:a16="http://schemas.microsoft.com/office/drawing/2014/main" id="{717C70F8-1E48-9C59-7239-40D1FD994672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402138" y="3678979"/>
                  <a:ext cx="2073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077" name="Ink 1076">
                  <a:extLst>
                    <a:ext uri="{FF2B5EF4-FFF2-40B4-BE49-F238E27FC236}">
                      <a16:creationId xmlns:a16="http://schemas.microsoft.com/office/drawing/2014/main" id="{25D0A480-2876-185A-2AB5-3EAE6A43C193}"/>
                    </a:ext>
                  </a:extLst>
                </p14:cNvPr>
                <p14:cNvContentPartPr/>
                <p14:nvPr/>
              </p14:nvContentPartPr>
              <p14:xfrm>
                <a:off x="4546498" y="3531739"/>
                <a:ext cx="57240" cy="6120"/>
              </p14:xfrm>
            </p:contentPart>
          </mc:Choice>
          <mc:Fallback xmlns="">
            <p:pic>
              <p:nvPicPr>
                <p:cNvPr id="1077" name="Ink 1076">
                  <a:extLst>
                    <a:ext uri="{FF2B5EF4-FFF2-40B4-BE49-F238E27FC236}">
                      <a16:creationId xmlns:a16="http://schemas.microsoft.com/office/drawing/2014/main" id="{25D0A480-2876-185A-2AB5-3EAE6A43C193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537498" y="3523099"/>
                  <a:ext cx="74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BFB0F0D2-C709-0694-9DF9-999E8554C5D9}"/>
                    </a:ext>
                  </a:extLst>
                </p14:cNvPr>
                <p14:cNvContentPartPr/>
                <p14:nvPr/>
              </p14:nvContentPartPr>
              <p14:xfrm>
                <a:off x="3401338" y="3729379"/>
                <a:ext cx="93240" cy="21600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BFB0F0D2-C709-0694-9DF9-999E8554C5D9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392338" y="3720739"/>
                  <a:ext cx="1108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3853D9AA-E24A-9E82-C4C6-457EB3FB8595}"/>
                    </a:ext>
                  </a:extLst>
                </p14:cNvPr>
                <p14:cNvContentPartPr/>
                <p14:nvPr/>
              </p14:nvContentPartPr>
              <p14:xfrm>
                <a:off x="4271458" y="3711019"/>
                <a:ext cx="131040" cy="22752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3853D9AA-E24A-9E82-C4C6-457EB3FB8595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262818" y="3702019"/>
                  <a:ext cx="1486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114" name="Ink 1113">
                  <a:extLst>
                    <a:ext uri="{FF2B5EF4-FFF2-40B4-BE49-F238E27FC236}">
                      <a16:creationId xmlns:a16="http://schemas.microsoft.com/office/drawing/2014/main" id="{2232268F-1239-56D0-2565-4596C7C9BB23}"/>
                    </a:ext>
                  </a:extLst>
                </p14:cNvPr>
                <p14:cNvContentPartPr/>
                <p14:nvPr/>
              </p14:nvContentPartPr>
              <p14:xfrm>
                <a:off x="3193618" y="4058963"/>
                <a:ext cx="108720" cy="120600"/>
              </p14:xfrm>
            </p:contentPart>
          </mc:Choice>
          <mc:Fallback xmlns="">
            <p:pic>
              <p:nvPicPr>
                <p:cNvPr id="1114" name="Ink 1113">
                  <a:extLst>
                    <a:ext uri="{FF2B5EF4-FFF2-40B4-BE49-F238E27FC236}">
                      <a16:creationId xmlns:a16="http://schemas.microsoft.com/office/drawing/2014/main" id="{2232268F-1239-56D0-2565-4596C7C9BB2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184618" y="4050323"/>
                  <a:ext cx="1263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115" name="Ink 1114">
                  <a:extLst>
                    <a:ext uri="{FF2B5EF4-FFF2-40B4-BE49-F238E27FC236}">
                      <a16:creationId xmlns:a16="http://schemas.microsoft.com/office/drawing/2014/main" id="{6FA60A06-6095-9E45-47BB-FD6856B6A3C3}"/>
                    </a:ext>
                  </a:extLst>
                </p14:cNvPr>
                <p14:cNvContentPartPr/>
                <p14:nvPr/>
              </p14:nvContentPartPr>
              <p14:xfrm>
                <a:off x="3379378" y="4082003"/>
                <a:ext cx="141480" cy="111960"/>
              </p14:xfrm>
            </p:contentPart>
          </mc:Choice>
          <mc:Fallback xmlns="">
            <p:pic>
              <p:nvPicPr>
                <p:cNvPr id="1115" name="Ink 1114">
                  <a:extLst>
                    <a:ext uri="{FF2B5EF4-FFF2-40B4-BE49-F238E27FC236}">
                      <a16:creationId xmlns:a16="http://schemas.microsoft.com/office/drawing/2014/main" id="{6FA60A06-6095-9E45-47BB-FD6856B6A3C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370378" y="4073363"/>
                  <a:ext cx="159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3BD9D2A8-187D-C7BC-573B-20BF183FF161}"/>
                    </a:ext>
                  </a:extLst>
                </p14:cNvPr>
                <p14:cNvContentPartPr/>
                <p14:nvPr/>
              </p14:nvContentPartPr>
              <p14:xfrm>
                <a:off x="3352378" y="4068683"/>
                <a:ext cx="152280" cy="17532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3BD9D2A8-187D-C7BC-573B-20BF183FF161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343378" y="4060043"/>
                  <a:ext cx="1699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117" name="Ink 1116">
                  <a:extLst>
                    <a:ext uri="{FF2B5EF4-FFF2-40B4-BE49-F238E27FC236}">
                      <a16:creationId xmlns:a16="http://schemas.microsoft.com/office/drawing/2014/main" id="{DC54419F-4107-274D-3BA9-A6F675EDD33B}"/>
                    </a:ext>
                  </a:extLst>
                </p14:cNvPr>
                <p14:cNvContentPartPr/>
                <p14:nvPr/>
              </p14:nvContentPartPr>
              <p14:xfrm>
                <a:off x="3561538" y="4094243"/>
                <a:ext cx="360" cy="124920"/>
              </p14:xfrm>
            </p:contentPart>
          </mc:Choice>
          <mc:Fallback xmlns="">
            <p:pic>
              <p:nvPicPr>
                <p:cNvPr id="1117" name="Ink 1116">
                  <a:extLst>
                    <a:ext uri="{FF2B5EF4-FFF2-40B4-BE49-F238E27FC236}">
                      <a16:creationId xmlns:a16="http://schemas.microsoft.com/office/drawing/2014/main" id="{DC54419F-4107-274D-3BA9-A6F675EDD33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552898" y="4085603"/>
                  <a:ext cx="180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FF3BDF6D-A6AE-C179-FAA6-38B6B086B1B6}"/>
                    </a:ext>
                  </a:extLst>
                </p14:cNvPr>
                <p14:cNvContentPartPr/>
                <p14:nvPr/>
              </p14:nvContentPartPr>
              <p14:xfrm>
                <a:off x="3628498" y="4031603"/>
                <a:ext cx="135720" cy="16056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FF3BDF6D-A6AE-C179-FAA6-38B6B086B1B6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3619858" y="4022963"/>
                  <a:ext cx="1533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121" name="Ink 1120">
                  <a:extLst>
                    <a:ext uri="{FF2B5EF4-FFF2-40B4-BE49-F238E27FC236}">
                      <a16:creationId xmlns:a16="http://schemas.microsoft.com/office/drawing/2014/main" id="{E4672C0C-EC97-DD7E-DD1C-D4616B3937C6}"/>
                    </a:ext>
                  </a:extLst>
                </p14:cNvPr>
                <p14:cNvContentPartPr/>
                <p14:nvPr/>
              </p14:nvContentPartPr>
              <p14:xfrm>
                <a:off x="3771058" y="4071563"/>
                <a:ext cx="128160" cy="184680"/>
              </p14:xfrm>
            </p:contentPart>
          </mc:Choice>
          <mc:Fallback xmlns="">
            <p:pic>
              <p:nvPicPr>
                <p:cNvPr id="1121" name="Ink 1120">
                  <a:extLst>
                    <a:ext uri="{FF2B5EF4-FFF2-40B4-BE49-F238E27FC236}">
                      <a16:creationId xmlns:a16="http://schemas.microsoft.com/office/drawing/2014/main" id="{E4672C0C-EC97-DD7E-DD1C-D4616B3937C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762418" y="4062563"/>
                  <a:ext cx="1458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122" name="Ink 1121">
                  <a:extLst>
                    <a:ext uri="{FF2B5EF4-FFF2-40B4-BE49-F238E27FC236}">
                      <a16:creationId xmlns:a16="http://schemas.microsoft.com/office/drawing/2014/main" id="{D5172103-8781-1821-87A2-5B9A7FAC8A00}"/>
                    </a:ext>
                  </a:extLst>
                </p14:cNvPr>
                <p14:cNvContentPartPr/>
                <p14:nvPr/>
              </p14:nvContentPartPr>
              <p14:xfrm>
                <a:off x="3775018" y="4203323"/>
                <a:ext cx="78840" cy="9360"/>
              </p14:xfrm>
            </p:contentPart>
          </mc:Choice>
          <mc:Fallback xmlns="">
            <p:pic>
              <p:nvPicPr>
                <p:cNvPr id="1122" name="Ink 1121">
                  <a:extLst>
                    <a:ext uri="{FF2B5EF4-FFF2-40B4-BE49-F238E27FC236}">
                      <a16:creationId xmlns:a16="http://schemas.microsoft.com/office/drawing/2014/main" id="{D5172103-8781-1821-87A2-5B9A7FAC8A00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766018" y="4194323"/>
                  <a:ext cx="964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123" name="Ink 1122">
                  <a:extLst>
                    <a:ext uri="{FF2B5EF4-FFF2-40B4-BE49-F238E27FC236}">
                      <a16:creationId xmlns:a16="http://schemas.microsoft.com/office/drawing/2014/main" id="{3F666BD9-2DB5-0818-7763-0063574D1F90}"/>
                    </a:ext>
                  </a:extLst>
                </p14:cNvPr>
                <p14:cNvContentPartPr/>
                <p14:nvPr/>
              </p14:nvContentPartPr>
              <p14:xfrm>
                <a:off x="3903538" y="4084883"/>
                <a:ext cx="89280" cy="24840"/>
              </p14:xfrm>
            </p:contentPart>
          </mc:Choice>
          <mc:Fallback xmlns="">
            <p:pic>
              <p:nvPicPr>
                <p:cNvPr id="1123" name="Ink 1122">
                  <a:extLst>
                    <a:ext uri="{FF2B5EF4-FFF2-40B4-BE49-F238E27FC236}">
                      <a16:creationId xmlns:a16="http://schemas.microsoft.com/office/drawing/2014/main" id="{3F666BD9-2DB5-0818-7763-0063574D1F90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894538" y="4075883"/>
                  <a:ext cx="1069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124" name="Ink 1123">
                  <a:extLst>
                    <a:ext uri="{FF2B5EF4-FFF2-40B4-BE49-F238E27FC236}">
                      <a16:creationId xmlns:a16="http://schemas.microsoft.com/office/drawing/2014/main" id="{744D95CD-19DB-CEF4-AD15-288620A35E4B}"/>
                    </a:ext>
                  </a:extLst>
                </p14:cNvPr>
                <p14:cNvContentPartPr/>
                <p14:nvPr/>
              </p14:nvContentPartPr>
              <p14:xfrm>
                <a:off x="3965098" y="4095323"/>
                <a:ext cx="36720" cy="172800"/>
              </p14:xfrm>
            </p:contentPart>
          </mc:Choice>
          <mc:Fallback xmlns="">
            <p:pic>
              <p:nvPicPr>
                <p:cNvPr id="1124" name="Ink 1123">
                  <a:extLst>
                    <a:ext uri="{FF2B5EF4-FFF2-40B4-BE49-F238E27FC236}">
                      <a16:creationId xmlns:a16="http://schemas.microsoft.com/office/drawing/2014/main" id="{744D95CD-19DB-CEF4-AD15-288620A35E4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956098" y="4086683"/>
                  <a:ext cx="543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125" name="Ink 1124">
                  <a:extLst>
                    <a:ext uri="{FF2B5EF4-FFF2-40B4-BE49-F238E27FC236}">
                      <a16:creationId xmlns:a16="http://schemas.microsoft.com/office/drawing/2014/main" id="{BFEFE37D-A4D5-51FA-C6E6-3F55BF7AEAA6}"/>
                    </a:ext>
                  </a:extLst>
                </p14:cNvPr>
                <p14:cNvContentPartPr/>
                <p14:nvPr/>
              </p14:nvContentPartPr>
              <p14:xfrm>
                <a:off x="4066618" y="4165883"/>
                <a:ext cx="21240" cy="87480"/>
              </p14:xfrm>
            </p:contentPart>
          </mc:Choice>
          <mc:Fallback xmlns="">
            <p:pic>
              <p:nvPicPr>
                <p:cNvPr id="1125" name="Ink 1124">
                  <a:extLst>
                    <a:ext uri="{FF2B5EF4-FFF2-40B4-BE49-F238E27FC236}">
                      <a16:creationId xmlns:a16="http://schemas.microsoft.com/office/drawing/2014/main" id="{BFEFE37D-A4D5-51FA-C6E6-3F55BF7AEAA6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057978" y="4157243"/>
                  <a:ext cx="388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126" name="Ink 1125">
                  <a:extLst>
                    <a:ext uri="{FF2B5EF4-FFF2-40B4-BE49-F238E27FC236}">
                      <a16:creationId xmlns:a16="http://schemas.microsoft.com/office/drawing/2014/main" id="{B375E028-FE8D-0C6D-8BFB-3A410799FA77}"/>
                    </a:ext>
                  </a:extLst>
                </p14:cNvPr>
                <p14:cNvContentPartPr/>
                <p14:nvPr/>
              </p14:nvContentPartPr>
              <p14:xfrm>
                <a:off x="4148338" y="4116923"/>
                <a:ext cx="108000" cy="113400"/>
              </p14:xfrm>
            </p:contentPart>
          </mc:Choice>
          <mc:Fallback xmlns="">
            <p:pic>
              <p:nvPicPr>
                <p:cNvPr id="1126" name="Ink 1125">
                  <a:extLst>
                    <a:ext uri="{FF2B5EF4-FFF2-40B4-BE49-F238E27FC236}">
                      <a16:creationId xmlns:a16="http://schemas.microsoft.com/office/drawing/2014/main" id="{B375E028-FE8D-0C6D-8BFB-3A410799FA7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139338" y="4107923"/>
                  <a:ext cx="1256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128" name="Ink 1127">
                  <a:extLst>
                    <a:ext uri="{FF2B5EF4-FFF2-40B4-BE49-F238E27FC236}">
                      <a16:creationId xmlns:a16="http://schemas.microsoft.com/office/drawing/2014/main" id="{A1084A12-1492-6C49-E3B8-9017F1E3097C}"/>
                    </a:ext>
                  </a:extLst>
                </p14:cNvPr>
                <p14:cNvContentPartPr/>
                <p14:nvPr/>
              </p14:nvContentPartPr>
              <p14:xfrm>
                <a:off x="4306018" y="4026563"/>
                <a:ext cx="132840" cy="115560"/>
              </p14:xfrm>
            </p:contentPart>
          </mc:Choice>
          <mc:Fallback xmlns="">
            <p:pic>
              <p:nvPicPr>
                <p:cNvPr id="1128" name="Ink 1127">
                  <a:extLst>
                    <a:ext uri="{FF2B5EF4-FFF2-40B4-BE49-F238E27FC236}">
                      <a16:creationId xmlns:a16="http://schemas.microsoft.com/office/drawing/2014/main" id="{A1084A12-1492-6C49-E3B8-9017F1E3097C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297018" y="4017923"/>
                  <a:ext cx="150480" cy="13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BF313678-5DD9-2F9F-6CFD-56DFF89161F0}"/>
              </a:ext>
            </a:extLst>
          </p:cNvPr>
          <p:cNvGrpSpPr/>
          <p:nvPr/>
        </p:nvGrpSpPr>
        <p:grpSpPr>
          <a:xfrm>
            <a:off x="6571858" y="3191723"/>
            <a:ext cx="1922400" cy="513360"/>
            <a:chOff x="6571858" y="3191723"/>
            <a:chExt cx="1922400" cy="51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130" name="Ink 1129">
                  <a:extLst>
                    <a:ext uri="{FF2B5EF4-FFF2-40B4-BE49-F238E27FC236}">
                      <a16:creationId xmlns:a16="http://schemas.microsoft.com/office/drawing/2014/main" id="{DA725B02-CB9A-7046-F062-413D25604A6B}"/>
                    </a:ext>
                  </a:extLst>
                </p14:cNvPr>
                <p14:cNvContentPartPr/>
                <p14:nvPr/>
              </p14:nvContentPartPr>
              <p14:xfrm>
                <a:off x="6571858" y="3282083"/>
                <a:ext cx="180720" cy="289800"/>
              </p14:xfrm>
            </p:contentPart>
          </mc:Choice>
          <mc:Fallback xmlns="">
            <p:pic>
              <p:nvPicPr>
                <p:cNvPr id="1130" name="Ink 1129">
                  <a:extLst>
                    <a:ext uri="{FF2B5EF4-FFF2-40B4-BE49-F238E27FC236}">
                      <a16:creationId xmlns:a16="http://schemas.microsoft.com/office/drawing/2014/main" id="{DA725B02-CB9A-7046-F062-413D25604A6B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6562858" y="3273443"/>
                  <a:ext cx="1983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131" name="Ink 1130">
                  <a:extLst>
                    <a:ext uri="{FF2B5EF4-FFF2-40B4-BE49-F238E27FC236}">
                      <a16:creationId xmlns:a16="http://schemas.microsoft.com/office/drawing/2014/main" id="{9BA60366-0A3E-75D5-820A-2BE914715D3B}"/>
                    </a:ext>
                  </a:extLst>
                </p14:cNvPr>
                <p14:cNvContentPartPr/>
                <p14:nvPr/>
              </p14:nvContentPartPr>
              <p14:xfrm>
                <a:off x="6601018" y="3449843"/>
                <a:ext cx="97560" cy="9360"/>
              </p14:xfrm>
            </p:contentPart>
          </mc:Choice>
          <mc:Fallback xmlns="">
            <p:pic>
              <p:nvPicPr>
                <p:cNvPr id="1131" name="Ink 1130">
                  <a:extLst>
                    <a:ext uri="{FF2B5EF4-FFF2-40B4-BE49-F238E27FC236}">
                      <a16:creationId xmlns:a16="http://schemas.microsoft.com/office/drawing/2014/main" id="{9BA60366-0A3E-75D5-820A-2BE914715D3B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6592378" y="3441203"/>
                  <a:ext cx="1152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132" name="Ink 1131">
                  <a:extLst>
                    <a:ext uri="{FF2B5EF4-FFF2-40B4-BE49-F238E27FC236}">
                      <a16:creationId xmlns:a16="http://schemas.microsoft.com/office/drawing/2014/main" id="{48D06B47-7A3D-F6D9-9C0F-2AF3DEBC0F4F}"/>
                    </a:ext>
                  </a:extLst>
                </p14:cNvPr>
                <p14:cNvContentPartPr/>
                <p14:nvPr/>
              </p14:nvContentPartPr>
              <p14:xfrm>
                <a:off x="6830338" y="3384683"/>
                <a:ext cx="101880" cy="360"/>
              </p14:xfrm>
            </p:contentPart>
          </mc:Choice>
          <mc:Fallback xmlns="">
            <p:pic>
              <p:nvPicPr>
                <p:cNvPr id="1132" name="Ink 1131">
                  <a:extLst>
                    <a:ext uri="{FF2B5EF4-FFF2-40B4-BE49-F238E27FC236}">
                      <a16:creationId xmlns:a16="http://schemas.microsoft.com/office/drawing/2014/main" id="{48D06B47-7A3D-F6D9-9C0F-2AF3DEBC0F4F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6821338" y="3375683"/>
                  <a:ext cx="11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133" name="Ink 1132">
                  <a:extLst>
                    <a:ext uri="{FF2B5EF4-FFF2-40B4-BE49-F238E27FC236}">
                      <a16:creationId xmlns:a16="http://schemas.microsoft.com/office/drawing/2014/main" id="{9845BFE3-9370-C500-2CB7-4A6D79FCC3BB}"/>
                    </a:ext>
                  </a:extLst>
                </p14:cNvPr>
                <p14:cNvContentPartPr/>
                <p14:nvPr/>
              </p14:nvContentPartPr>
              <p14:xfrm>
                <a:off x="6866698" y="3475043"/>
                <a:ext cx="87120" cy="3240"/>
              </p14:xfrm>
            </p:contentPart>
          </mc:Choice>
          <mc:Fallback xmlns="">
            <p:pic>
              <p:nvPicPr>
                <p:cNvPr id="1133" name="Ink 1132">
                  <a:extLst>
                    <a:ext uri="{FF2B5EF4-FFF2-40B4-BE49-F238E27FC236}">
                      <a16:creationId xmlns:a16="http://schemas.microsoft.com/office/drawing/2014/main" id="{9845BFE3-9370-C500-2CB7-4A6D79FCC3BB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858058" y="3466043"/>
                  <a:ext cx="104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135" name="Ink 1134">
                  <a:extLst>
                    <a:ext uri="{FF2B5EF4-FFF2-40B4-BE49-F238E27FC236}">
                      <a16:creationId xmlns:a16="http://schemas.microsoft.com/office/drawing/2014/main" id="{538B0C0B-495E-21D2-2796-8D6090143954}"/>
                    </a:ext>
                  </a:extLst>
                </p14:cNvPr>
                <p14:cNvContentPartPr/>
                <p14:nvPr/>
              </p14:nvContentPartPr>
              <p14:xfrm>
                <a:off x="7119418" y="3299363"/>
                <a:ext cx="71280" cy="54360"/>
              </p14:xfrm>
            </p:contentPart>
          </mc:Choice>
          <mc:Fallback xmlns="">
            <p:pic>
              <p:nvPicPr>
                <p:cNvPr id="1135" name="Ink 1134">
                  <a:extLst>
                    <a:ext uri="{FF2B5EF4-FFF2-40B4-BE49-F238E27FC236}">
                      <a16:creationId xmlns:a16="http://schemas.microsoft.com/office/drawing/2014/main" id="{538B0C0B-495E-21D2-2796-8D6090143954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110778" y="3290363"/>
                  <a:ext cx="8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136" name="Ink 1135">
                  <a:extLst>
                    <a:ext uri="{FF2B5EF4-FFF2-40B4-BE49-F238E27FC236}">
                      <a16:creationId xmlns:a16="http://schemas.microsoft.com/office/drawing/2014/main" id="{61BB3FF0-46F7-3669-388D-773DF99AD6F6}"/>
                    </a:ext>
                  </a:extLst>
                </p14:cNvPr>
                <p14:cNvContentPartPr/>
                <p14:nvPr/>
              </p14:nvContentPartPr>
              <p14:xfrm>
                <a:off x="7174498" y="3320603"/>
                <a:ext cx="9000" cy="195840"/>
              </p14:xfrm>
            </p:contentPart>
          </mc:Choice>
          <mc:Fallback xmlns="">
            <p:pic>
              <p:nvPicPr>
                <p:cNvPr id="1136" name="Ink 1135">
                  <a:extLst>
                    <a:ext uri="{FF2B5EF4-FFF2-40B4-BE49-F238E27FC236}">
                      <a16:creationId xmlns:a16="http://schemas.microsoft.com/office/drawing/2014/main" id="{61BB3FF0-46F7-3669-388D-773DF99AD6F6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165498" y="3311603"/>
                  <a:ext cx="266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39AA83C3-202A-BF13-102F-415B235D1301}"/>
                    </a:ext>
                  </a:extLst>
                </p14:cNvPr>
                <p14:cNvContentPartPr/>
                <p14:nvPr/>
              </p14:nvContentPartPr>
              <p14:xfrm>
                <a:off x="7144258" y="3516083"/>
                <a:ext cx="100800" cy="360"/>
              </p14:xfrm>
            </p:contentPart>
          </mc:Choice>
          <mc:Fallback xmlns=""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39AA83C3-202A-BF13-102F-415B235D130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135258" y="3507083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138" name="Ink 1137">
                  <a:extLst>
                    <a:ext uri="{FF2B5EF4-FFF2-40B4-BE49-F238E27FC236}">
                      <a16:creationId xmlns:a16="http://schemas.microsoft.com/office/drawing/2014/main" id="{9483E0BF-B0B5-00C8-790D-579957680475}"/>
                    </a:ext>
                  </a:extLst>
                </p14:cNvPr>
                <p14:cNvContentPartPr/>
                <p14:nvPr/>
              </p14:nvContentPartPr>
              <p14:xfrm>
                <a:off x="7434058" y="3516083"/>
                <a:ext cx="2880" cy="56880"/>
              </p14:xfrm>
            </p:contentPart>
          </mc:Choice>
          <mc:Fallback xmlns="">
            <p:pic>
              <p:nvPicPr>
                <p:cNvPr id="1138" name="Ink 1137">
                  <a:extLst>
                    <a:ext uri="{FF2B5EF4-FFF2-40B4-BE49-F238E27FC236}">
                      <a16:creationId xmlns:a16="http://schemas.microsoft.com/office/drawing/2014/main" id="{9483E0BF-B0B5-00C8-790D-579957680475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425418" y="3507083"/>
                  <a:ext cx="205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140" name="Ink 1139">
                  <a:extLst>
                    <a:ext uri="{FF2B5EF4-FFF2-40B4-BE49-F238E27FC236}">
                      <a16:creationId xmlns:a16="http://schemas.microsoft.com/office/drawing/2014/main" id="{1E1B4822-F97C-19DA-D4E3-5DF0185EAFF4}"/>
                    </a:ext>
                  </a:extLst>
                </p14:cNvPr>
                <p14:cNvContentPartPr/>
                <p14:nvPr/>
              </p14:nvContentPartPr>
              <p14:xfrm>
                <a:off x="7251898" y="3520403"/>
                <a:ext cx="163440" cy="184680"/>
              </p14:xfrm>
            </p:contentPart>
          </mc:Choice>
          <mc:Fallback xmlns="">
            <p:pic>
              <p:nvPicPr>
                <p:cNvPr id="1140" name="Ink 1139">
                  <a:extLst>
                    <a:ext uri="{FF2B5EF4-FFF2-40B4-BE49-F238E27FC236}">
                      <a16:creationId xmlns:a16="http://schemas.microsoft.com/office/drawing/2014/main" id="{1E1B4822-F97C-19DA-D4E3-5DF0185EAFF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242898" y="3511403"/>
                  <a:ext cx="1810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142" name="Ink 1141">
                  <a:extLst>
                    <a:ext uri="{FF2B5EF4-FFF2-40B4-BE49-F238E27FC236}">
                      <a16:creationId xmlns:a16="http://schemas.microsoft.com/office/drawing/2014/main" id="{166352D9-D9BA-2DEE-B4FD-13279E5FF57B}"/>
                    </a:ext>
                  </a:extLst>
                </p14:cNvPr>
                <p14:cNvContentPartPr/>
                <p14:nvPr/>
              </p14:nvContentPartPr>
              <p14:xfrm>
                <a:off x="7052818" y="3287483"/>
                <a:ext cx="153720" cy="90360"/>
              </p14:xfrm>
            </p:contentPart>
          </mc:Choice>
          <mc:Fallback xmlns="">
            <p:pic>
              <p:nvPicPr>
                <p:cNvPr id="1142" name="Ink 1141">
                  <a:extLst>
                    <a:ext uri="{FF2B5EF4-FFF2-40B4-BE49-F238E27FC236}">
                      <a16:creationId xmlns:a16="http://schemas.microsoft.com/office/drawing/2014/main" id="{166352D9-D9BA-2DEE-B4FD-13279E5FF57B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043818" y="3278483"/>
                  <a:ext cx="1713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143" name="Ink 1142">
                  <a:extLst>
                    <a:ext uri="{FF2B5EF4-FFF2-40B4-BE49-F238E27FC236}">
                      <a16:creationId xmlns:a16="http://schemas.microsoft.com/office/drawing/2014/main" id="{94C8A214-387B-99B2-CAAD-83E344BCC280}"/>
                    </a:ext>
                  </a:extLst>
                </p14:cNvPr>
                <p14:cNvContentPartPr/>
                <p14:nvPr/>
              </p14:nvContentPartPr>
              <p14:xfrm>
                <a:off x="7124818" y="3506723"/>
                <a:ext cx="132840" cy="26280"/>
              </p14:xfrm>
            </p:contentPart>
          </mc:Choice>
          <mc:Fallback xmlns="">
            <p:pic>
              <p:nvPicPr>
                <p:cNvPr id="1143" name="Ink 1142">
                  <a:extLst>
                    <a:ext uri="{FF2B5EF4-FFF2-40B4-BE49-F238E27FC236}">
                      <a16:creationId xmlns:a16="http://schemas.microsoft.com/office/drawing/2014/main" id="{94C8A214-387B-99B2-CAAD-83E344BCC280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115818" y="3497723"/>
                  <a:ext cx="1504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144" name="Ink 1143">
                  <a:extLst>
                    <a:ext uri="{FF2B5EF4-FFF2-40B4-BE49-F238E27FC236}">
                      <a16:creationId xmlns:a16="http://schemas.microsoft.com/office/drawing/2014/main" id="{EB88EF30-1E56-4941-310C-A01D43944CA2}"/>
                    </a:ext>
                  </a:extLst>
                </p14:cNvPr>
                <p14:cNvContentPartPr/>
                <p14:nvPr/>
              </p14:nvContentPartPr>
              <p14:xfrm>
                <a:off x="7667338" y="3259763"/>
                <a:ext cx="156600" cy="235440"/>
              </p14:xfrm>
            </p:contentPart>
          </mc:Choice>
          <mc:Fallback xmlns="">
            <p:pic>
              <p:nvPicPr>
                <p:cNvPr id="1144" name="Ink 1143">
                  <a:extLst>
                    <a:ext uri="{FF2B5EF4-FFF2-40B4-BE49-F238E27FC236}">
                      <a16:creationId xmlns:a16="http://schemas.microsoft.com/office/drawing/2014/main" id="{EB88EF30-1E56-4941-310C-A01D43944CA2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658338" y="3251123"/>
                  <a:ext cx="1742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4B6ACBC4-A759-F4BB-AE7A-0E765EE26000}"/>
                    </a:ext>
                  </a:extLst>
                </p14:cNvPr>
                <p14:cNvContentPartPr/>
                <p14:nvPr/>
              </p14:nvContentPartPr>
              <p14:xfrm>
                <a:off x="7921138" y="3363803"/>
                <a:ext cx="54720" cy="648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4B6ACBC4-A759-F4BB-AE7A-0E765EE26000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912498" y="3354803"/>
                  <a:ext cx="723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0B74E200-6F05-6216-EFB4-DF227D9ADA52}"/>
                    </a:ext>
                  </a:extLst>
                </p14:cNvPr>
                <p14:cNvContentPartPr/>
                <p14:nvPr/>
              </p14:nvContentPartPr>
              <p14:xfrm>
                <a:off x="7944178" y="3461003"/>
                <a:ext cx="82080" cy="360"/>
              </p14:xfrm>
            </p:contentPart>
          </mc:Choice>
          <mc:Fallback xmlns=""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0B74E200-6F05-6216-EFB4-DF227D9ADA52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935178" y="3452003"/>
                  <a:ext cx="9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147" name="Ink 1146">
                  <a:extLst>
                    <a:ext uri="{FF2B5EF4-FFF2-40B4-BE49-F238E27FC236}">
                      <a16:creationId xmlns:a16="http://schemas.microsoft.com/office/drawing/2014/main" id="{1C4B3F50-8ACB-1A84-F54E-96009489F0EB}"/>
                    </a:ext>
                  </a:extLst>
                </p14:cNvPr>
                <p14:cNvContentPartPr/>
                <p14:nvPr/>
              </p14:nvContentPartPr>
              <p14:xfrm>
                <a:off x="8228218" y="3191723"/>
                <a:ext cx="102960" cy="264960"/>
              </p14:xfrm>
            </p:contentPart>
          </mc:Choice>
          <mc:Fallback xmlns="">
            <p:pic>
              <p:nvPicPr>
                <p:cNvPr id="1147" name="Ink 1146">
                  <a:extLst>
                    <a:ext uri="{FF2B5EF4-FFF2-40B4-BE49-F238E27FC236}">
                      <a16:creationId xmlns:a16="http://schemas.microsoft.com/office/drawing/2014/main" id="{1C4B3F50-8ACB-1A84-F54E-96009489F0EB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219218" y="3183083"/>
                  <a:ext cx="1206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148" name="Ink 1147">
                  <a:extLst>
                    <a:ext uri="{FF2B5EF4-FFF2-40B4-BE49-F238E27FC236}">
                      <a16:creationId xmlns:a16="http://schemas.microsoft.com/office/drawing/2014/main" id="{B03452E7-381D-407F-1F16-DDDBD7E24D93}"/>
                    </a:ext>
                  </a:extLst>
                </p14:cNvPr>
                <p14:cNvContentPartPr/>
                <p14:nvPr/>
              </p14:nvContentPartPr>
              <p14:xfrm>
                <a:off x="8419018" y="3331403"/>
                <a:ext cx="75240" cy="72360"/>
              </p14:xfrm>
            </p:contentPart>
          </mc:Choice>
          <mc:Fallback xmlns="">
            <p:pic>
              <p:nvPicPr>
                <p:cNvPr id="1148" name="Ink 1147">
                  <a:extLst>
                    <a:ext uri="{FF2B5EF4-FFF2-40B4-BE49-F238E27FC236}">
                      <a16:creationId xmlns:a16="http://schemas.microsoft.com/office/drawing/2014/main" id="{B03452E7-381D-407F-1F16-DDDBD7E24D93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410018" y="3322403"/>
                  <a:ext cx="928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149" name="Ink 1148">
                  <a:extLst>
                    <a:ext uri="{FF2B5EF4-FFF2-40B4-BE49-F238E27FC236}">
                      <a16:creationId xmlns:a16="http://schemas.microsoft.com/office/drawing/2014/main" id="{3137C83D-DA41-BB15-A957-E3EC43002401}"/>
                    </a:ext>
                  </a:extLst>
                </p14:cNvPr>
                <p14:cNvContentPartPr/>
                <p14:nvPr/>
              </p14:nvContentPartPr>
              <p14:xfrm>
                <a:off x="8427298" y="3198923"/>
                <a:ext cx="45720" cy="40680"/>
              </p14:xfrm>
            </p:contentPart>
          </mc:Choice>
          <mc:Fallback xmlns="">
            <p:pic>
              <p:nvPicPr>
                <p:cNvPr id="1149" name="Ink 1148">
                  <a:extLst>
                    <a:ext uri="{FF2B5EF4-FFF2-40B4-BE49-F238E27FC236}">
                      <a16:creationId xmlns:a16="http://schemas.microsoft.com/office/drawing/2014/main" id="{3137C83D-DA41-BB15-A957-E3EC43002401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418298" y="3190283"/>
                  <a:ext cx="633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151" name="Ink 1150">
                  <a:extLst>
                    <a:ext uri="{FF2B5EF4-FFF2-40B4-BE49-F238E27FC236}">
                      <a16:creationId xmlns:a16="http://schemas.microsoft.com/office/drawing/2014/main" id="{CC4666F4-A445-9CD4-DF7C-828C2081646E}"/>
                    </a:ext>
                  </a:extLst>
                </p14:cNvPr>
                <p14:cNvContentPartPr/>
                <p14:nvPr/>
              </p14:nvContentPartPr>
              <p14:xfrm>
                <a:off x="8354218" y="3382163"/>
                <a:ext cx="69120" cy="56160"/>
              </p14:xfrm>
            </p:contentPart>
          </mc:Choice>
          <mc:Fallback xmlns="">
            <p:pic>
              <p:nvPicPr>
                <p:cNvPr id="1151" name="Ink 1150">
                  <a:extLst>
                    <a:ext uri="{FF2B5EF4-FFF2-40B4-BE49-F238E27FC236}">
                      <a16:creationId xmlns:a16="http://schemas.microsoft.com/office/drawing/2014/main" id="{CC4666F4-A445-9CD4-DF7C-828C2081646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345218" y="3373523"/>
                  <a:ext cx="86760" cy="7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8" name="Group 1157">
            <a:extLst>
              <a:ext uri="{FF2B5EF4-FFF2-40B4-BE49-F238E27FC236}">
                <a16:creationId xmlns:a16="http://schemas.microsoft.com/office/drawing/2014/main" id="{38EC71E5-D3B7-3B6B-8B5B-48FD73B7A656}"/>
              </a:ext>
            </a:extLst>
          </p:cNvPr>
          <p:cNvGrpSpPr/>
          <p:nvPr/>
        </p:nvGrpSpPr>
        <p:grpSpPr>
          <a:xfrm>
            <a:off x="1344658" y="624203"/>
            <a:ext cx="461880" cy="1431360"/>
            <a:chOff x="1344658" y="624203"/>
            <a:chExt cx="461880" cy="143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BF5C5EF-1762-63D0-DB45-EF4F76DD71B6}"/>
                    </a:ext>
                  </a:extLst>
                </p14:cNvPr>
                <p14:cNvContentPartPr/>
                <p14:nvPr/>
              </p14:nvContentPartPr>
              <p14:xfrm>
                <a:off x="1569684" y="734274"/>
                <a:ext cx="83520" cy="1302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BF5C5EF-1762-63D0-DB45-EF4F76DD71B6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561044" y="725274"/>
                  <a:ext cx="101160" cy="13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5643BA5-A60C-8155-D4E4-F38A040350B0}"/>
                    </a:ext>
                  </a:extLst>
                </p14:cNvPr>
                <p14:cNvContentPartPr/>
                <p14:nvPr/>
              </p14:nvContentPartPr>
              <p14:xfrm>
                <a:off x="1479324" y="776754"/>
                <a:ext cx="112320" cy="1257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5643BA5-A60C-8155-D4E4-F38A040350B0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1470684" y="768114"/>
                  <a:ext cx="129960" cy="12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153" name="Ink 1152">
                  <a:extLst>
                    <a:ext uri="{FF2B5EF4-FFF2-40B4-BE49-F238E27FC236}">
                      <a16:creationId xmlns:a16="http://schemas.microsoft.com/office/drawing/2014/main" id="{6850165E-7933-D005-E616-32E16671EBCB}"/>
                    </a:ext>
                  </a:extLst>
                </p14:cNvPr>
                <p14:cNvContentPartPr/>
                <p14:nvPr/>
              </p14:nvContentPartPr>
              <p14:xfrm>
                <a:off x="1344658" y="624203"/>
                <a:ext cx="461880" cy="305280"/>
              </p14:xfrm>
            </p:contentPart>
          </mc:Choice>
          <mc:Fallback xmlns="">
            <p:pic>
              <p:nvPicPr>
                <p:cNvPr id="1153" name="Ink 1152">
                  <a:extLst>
                    <a:ext uri="{FF2B5EF4-FFF2-40B4-BE49-F238E27FC236}">
                      <a16:creationId xmlns:a16="http://schemas.microsoft.com/office/drawing/2014/main" id="{6850165E-7933-D005-E616-32E16671EBCB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1336018" y="615203"/>
                  <a:ext cx="47952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155" name="Ink 1154">
                  <a:extLst>
                    <a:ext uri="{FF2B5EF4-FFF2-40B4-BE49-F238E27FC236}">
                      <a16:creationId xmlns:a16="http://schemas.microsoft.com/office/drawing/2014/main" id="{2D9EDFD4-CD16-00CE-AC1C-B49CE09044B6}"/>
                    </a:ext>
                  </a:extLst>
                </p14:cNvPr>
                <p14:cNvContentPartPr/>
                <p14:nvPr/>
              </p14:nvContentPartPr>
              <p14:xfrm>
                <a:off x="1654618" y="736163"/>
                <a:ext cx="71640" cy="1265400"/>
              </p14:xfrm>
            </p:contentPart>
          </mc:Choice>
          <mc:Fallback xmlns="">
            <p:pic>
              <p:nvPicPr>
                <p:cNvPr id="1155" name="Ink 1154">
                  <a:extLst>
                    <a:ext uri="{FF2B5EF4-FFF2-40B4-BE49-F238E27FC236}">
                      <a16:creationId xmlns:a16="http://schemas.microsoft.com/office/drawing/2014/main" id="{2D9EDFD4-CD16-00CE-AC1C-B49CE09044B6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1645978" y="727523"/>
                  <a:ext cx="89280" cy="12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157" name="Ink 1156">
                  <a:extLst>
                    <a:ext uri="{FF2B5EF4-FFF2-40B4-BE49-F238E27FC236}">
                      <a16:creationId xmlns:a16="http://schemas.microsoft.com/office/drawing/2014/main" id="{387D20A4-0868-7235-DE0E-B0B884CF1DF0}"/>
                    </a:ext>
                  </a:extLst>
                </p14:cNvPr>
                <p14:cNvContentPartPr/>
                <p14:nvPr/>
              </p14:nvContentPartPr>
              <p14:xfrm>
                <a:off x="1546618" y="745163"/>
                <a:ext cx="175680" cy="1310400"/>
              </p14:xfrm>
            </p:contentPart>
          </mc:Choice>
          <mc:Fallback xmlns="">
            <p:pic>
              <p:nvPicPr>
                <p:cNvPr id="1157" name="Ink 1156">
                  <a:extLst>
                    <a:ext uri="{FF2B5EF4-FFF2-40B4-BE49-F238E27FC236}">
                      <a16:creationId xmlns:a16="http://schemas.microsoft.com/office/drawing/2014/main" id="{387D20A4-0868-7235-DE0E-B0B884CF1DF0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1537618" y="736163"/>
                  <a:ext cx="193320" cy="1328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331161-9CC0-545E-93F9-8A6297633A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6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25"/>
    </mc:Choice>
    <mc:Fallback xmlns="">
      <p:transition spd="slow" advTm="20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9" grpId="0"/>
      <p:bldP spid="110" grpId="0"/>
      <p:bldP spid="10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D2CF6-79C9-8B22-60CE-1C781E72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6294C-65E9-0492-C3D2-BF07C27F1503}"/>
              </a:ext>
            </a:extLst>
          </p:cNvPr>
          <p:cNvSpPr txBox="1"/>
          <p:nvPr/>
        </p:nvSpPr>
        <p:spPr>
          <a:xfrm>
            <a:off x="868599" y="72449"/>
            <a:ext cx="7015062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Trading off energy E and entropy S</a:t>
            </a:r>
          </a:p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(Later Ch 7)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2D9BC4-8AF7-5D1A-2E8D-93A44B06AC96}"/>
              </a:ext>
            </a:extLst>
          </p:cNvPr>
          <p:cNvSpPr/>
          <p:nvPr/>
        </p:nvSpPr>
        <p:spPr>
          <a:xfrm>
            <a:off x="762000" y="1516432"/>
            <a:ext cx="4842550" cy="1371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A8C339-C9A1-598F-3901-0F7FA7CC43DE}"/>
              </a:ext>
            </a:extLst>
          </p:cNvPr>
          <p:cNvSpPr txBox="1"/>
          <p:nvPr/>
        </p:nvSpPr>
        <p:spPr>
          <a:xfrm>
            <a:off x="6613234" y="1592632"/>
            <a:ext cx="194155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Helmholtz </a:t>
            </a:r>
          </a:p>
          <a:p>
            <a:pPr algn="l">
              <a:buNone/>
            </a:pPr>
            <a:r>
              <a:rPr lang="en-US" dirty="0"/>
              <a:t>Free Energy</a:t>
            </a:r>
            <a:br>
              <a:rPr lang="en-US" dirty="0"/>
            </a:br>
            <a:r>
              <a:rPr lang="en-US" dirty="0">
                <a:highlight>
                  <a:srgbClr val="FFFF00"/>
                </a:highlight>
              </a:rPr>
              <a:t>(Const T, V)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80A7E3-84A5-4B38-8583-A855C3B96DC4}"/>
              </a:ext>
            </a:extLst>
          </p:cNvPr>
          <p:cNvSpPr txBox="1"/>
          <p:nvPr/>
        </p:nvSpPr>
        <p:spPr>
          <a:xfrm>
            <a:off x="1258212" y="1892158"/>
            <a:ext cx="3627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F = 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E - T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751642-BCCF-113E-AAC9-AB9EEC8C2602}"/>
              </a:ext>
            </a:extLst>
          </p:cNvPr>
          <p:cNvSpPr/>
          <p:nvPr/>
        </p:nvSpPr>
        <p:spPr>
          <a:xfrm>
            <a:off x="701966" y="4114800"/>
            <a:ext cx="4842550" cy="1371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796AFF0-8A39-A1E9-1A29-76365E2A366E}"/>
              </a:ext>
            </a:extLst>
          </p:cNvPr>
          <p:cNvSpPr txBox="1"/>
          <p:nvPr/>
        </p:nvSpPr>
        <p:spPr>
          <a:xfrm>
            <a:off x="6553200" y="4191000"/>
            <a:ext cx="194155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Gibbs</a:t>
            </a:r>
          </a:p>
          <a:p>
            <a:pPr algn="l">
              <a:buNone/>
            </a:pPr>
            <a:r>
              <a:rPr lang="en-US" dirty="0"/>
              <a:t>Free Energy</a:t>
            </a:r>
            <a:br>
              <a:rPr lang="en-US" dirty="0"/>
            </a:br>
            <a:r>
              <a:rPr lang="en-US" dirty="0">
                <a:highlight>
                  <a:srgbClr val="FFFF00"/>
                </a:highlight>
              </a:rPr>
              <a:t>(Const T, P)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951A29-1B10-3493-9208-1660EDF10956}"/>
              </a:ext>
            </a:extLst>
          </p:cNvPr>
          <p:cNvSpPr txBox="1"/>
          <p:nvPr/>
        </p:nvSpPr>
        <p:spPr>
          <a:xfrm>
            <a:off x="1178942" y="4490526"/>
            <a:ext cx="3666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G = 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H - T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12BCD0-A09F-5D74-3A13-719CCAF24598}"/>
              </a:ext>
            </a:extLst>
          </p:cNvPr>
          <p:cNvSpPr/>
          <p:nvPr/>
        </p:nvSpPr>
        <p:spPr>
          <a:xfrm>
            <a:off x="1967662" y="5257367"/>
            <a:ext cx="3854760" cy="1094507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78D2E1-CE27-1E1D-E0A6-A85A78A01B5C}"/>
              </a:ext>
            </a:extLst>
          </p:cNvPr>
          <p:cNvSpPr txBox="1"/>
          <p:nvPr/>
        </p:nvSpPr>
        <p:spPr>
          <a:xfrm>
            <a:off x="1996565" y="5487364"/>
            <a:ext cx="4582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H = 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E + P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F643C-A4DA-AE6B-500B-F9F1B1E6EBC8}"/>
              </a:ext>
            </a:extLst>
          </p:cNvPr>
          <p:cNvSpPr txBox="1"/>
          <p:nvPr/>
        </p:nvSpPr>
        <p:spPr>
          <a:xfrm>
            <a:off x="1759934" y="6368897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Enthalpy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AC1843-8B20-42EF-B98F-53A02BE2C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56"/>
    </mc:Choice>
    <mc:Fallback xmlns="">
      <p:transition spd="slow" advTm="11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96294C-65E9-0492-C3D2-BF07C27F1503}"/>
              </a:ext>
            </a:extLst>
          </p:cNvPr>
          <p:cNvSpPr txBox="1"/>
          <p:nvPr/>
        </p:nvSpPr>
        <p:spPr>
          <a:xfrm>
            <a:off x="1313284" y="32525"/>
            <a:ext cx="6226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Trading off energy and entropy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72C3ED7-AE7E-67DA-FA4B-A49C3FCEA732}"/>
              </a:ext>
            </a:extLst>
          </p:cNvPr>
          <p:cNvSpPr txBox="1"/>
          <p:nvPr/>
        </p:nvSpPr>
        <p:spPr>
          <a:xfrm>
            <a:off x="6705600" y="6156269"/>
            <a:ext cx="223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(Magnets/SC/</a:t>
            </a:r>
            <a:r>
              <a:rPr lang="en-US" sz="1800" dirty="0" err="1">
                <a:highlight>
                  <a:srgbClr val="FFFF00"/>
                </a:highlight>
              </a:rPr>
              <a:t>Xal</a:t>
            </a:r>
            <a:r>
              <a:rPr lang="en-US" sz="1800" dirty="0"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9178DB6-6A7B-B1FF-7B52-9C1C4CFA2372}"/>
              </a:ext>
            </a:extLst>
          </p:cNvPr>
          <p:cNvSpPr txBox="1"/>
          <p:nvPr/>
        </p:nvSpPr>
        <p:spPr>
          <a:xfrm>
            <a:off x="7933949" y="451443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Fusion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80657-25A8-AA02-7F00-E423F0B1B5B5}"/>
              </a:ext>
            </a:extLst>
          </p:cNvPr>
          <p:cNvSpPr txBox="1"/>
          <p:nvPr/>
        </p:nvSpPr>
        <p:spPr>
          <a:xfrm>
            <a:off x="2627603" y="889460"/>
            <a:ext cx="3627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F = 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E - T</a:t>
            </a: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23EE32-A9DE-AD14-0090-F8AD17E7A1FD}"/>
              </a:ext>
            </a:extLst>
          </p:cNvPr>
          <p:cNvSpPr txBox="1"/>
          <p:nvPr/>
        </p:nvSpPr>
        <p:spPr>
          <a:xfrm>
            <a:off x="402898" y="2228201"/>
            <a:ext cx="2820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E = E</a:t>
            </a:r>
            <a:r>
              <a:rPr lang="en-US" sz="4000" baseline="-25000" dirty="0"/>
              <a:t>f</a:t>
            </a:r>
            <a:r>
              <a:rPr lang="en-US" sz="4000" dirty="0"/>
              <a:t> - </a:t>
            </a:r>
            <a:r>
              <a:rPr lang="en-US" sz="4000" dirty="0" err="1"/>
              <a:t>E</a:t>
            </a:r>
            <a:r>
              <a:rPr lang="en-US" sz="4000" baseline="-25000" dirty="0" err="1"/>
              <a:t>i</a:t>
            </a:r>
            <a:endParaRPr lang="en-US" sz="4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55707F-C34F-14D0-A95A-C0C23D341AA0}"/>
              </a:ext>
            </a:extLst>
          </p:cNvPr>
          <p:cNvSpPr txBox="1"/>
          <p:nvPr/>
        </p:nvSpPr>
        <p:spPr>
          <a:xfrm>
            <a:off x="3506015" y="2192372"/>
            <a:ext cx="2925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S = S</a:t>
            </a:r>
            <a:r>
              <a:rPr lang="en-US" sz="4000" baseline="-25000" dirty="0"/>
              <a:t>f</a:t>
            </a:r>
            <a:r>
              <a:rPr lang="en-US" sz="4000" dirty="0"/>
              <a:t> - S</a:t>
            </a:r>
            <a:r>
              <a:rPr lang="en-US" sz="4000" baseline="-25000" dirty="0"/>
              <a:t>i</a:t>
            </a:r>
            <a:endParaRPr lang="en-US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4AB27F-6EC4-D83C-B762-59CF2437AAC1}"/>
              </a:ext>
            </a:extLst>
          </p:cNvPr>
          <p:cNvSpPr txBox="1"/>
          <p:nvPr/>
        </p:nvSpPr>
        <p:spPr>
          <a:xfrm>
            <a:off x="6963918" y="2131939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dirty="0">
                <a:latin typeface="Symbol" pitchFamily="2" charset="2"/>
              </a:rPr>
              <a:t>D</a:t>
            </a:r>
            <a:r>
              <a:rPr lang="en-US" sz="4000" dirty="0"/>
              <a:t>F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B7552B-0D27-119A-6C7A-E4DFEE66DF85}"/>
              </a:ext>
            </a:extLst>
          </p:cNvPr>
          <p:cNvSpPr/>
          <p:nvPr/>
        </p:nvSpPr>
        <p:spPr>
          <a:xfrm>
            <a:off x="355477" y="2166231"/>
            <a:ext cx="2949496" cy="44883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53BBC8-A8F3-53CA-3F61-D7EF4F6DAD9A}"/>
              </a:ext>
            </a:extLst>
          </p:cNvPr>
          <p:cNvSpPr/>
          <p:nvPr/>
        </p:nvSpPr>
        <p:spPr>
          <a:xfrm>
            <a:off x="363636" y="2148111"/>
            <a:ext cx="8729484" cy="857252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8BE08A-8D9F-33FC-79AF-46FB6841D4E7}"/>
              </a:ext>
            </a:extLst>
          </p:cNvPr>
          <p:cNvSpPr/>
          <p:nvPr/>
        </p:nvSpPr>
        <p:spPr>
          <a:xfrm>
            <a:off x="6456751" y="2158131"/>
            <a:ext cx="2638169" cy="44883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738F91A-25B7-7228-4E27-E28A89929C09}"/>
              </a:ext>
            </a:extLst>
          </p:cNvPr>
          <p:cNvSpPr/>
          <p:nvPr/>
        </p:nvSpPr>
        <p:spPr>
          <a:xfrm>
            <a:off x="3304073" y="2174114"/>
            <a:ext cx="3152678" cy="4472349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402666-7B50-6E3D-9C37-853773F1FC39}"/>
              </a:ext>
            </a:extLst>
          </p:cNvPr>
          <p:cNvSpPr txBox="1"/>
          <p:nvPr/>
        </p:nvSpPr>
        <p:spPr>
          <a:xfrm>
            <a:off x="1567295" y="3047728"/>
            <a:ext cx="66323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dirty="0"/>
              <a:t>-			+			-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4AEDF5-AD4D-527D-FF07-08C21708CDA0}"/>
              </a:ext>
            </a:extLst>
          </p:cNvPr>
          <p:cNvSpPr txBox="1"/>
          <p:nvPr/>
        </p:nvSpPr>
        <p:spPr>
          <a:xfrm>
            <a:off x="1567295" y="3808316"/>
            <a:ext cx="66323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dirty="0"/>
              <a:t>+			-			+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B69C47-3590-7CAF-FE0F-0FC1DBD2807B}"/>
              </a:ext>
            </a:extLst>
          </p:cNvPr>
          <p:cNvSpPr txBox="1"/>
          <p:nvPr/>
        </p:nvSpPr>
        <p:spPr>
          <a:xfrm>
            <a:off x="1554157" y="4629622"/>
            <a:ext cx="7520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dirty="0"/>
              <a:t>+			+		  - </a:t>
            </a:r>
            <a:r>
              <a:rPr lang="en-US" sz="2800" dirty="0"/>
              <a:t>at high T </a:t>
            </a:r>
            <a:r>
              <a:rPr lang="en-US" sz="4400" dirty="0"/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AB7006-84CD-624E-75ED-36986E282E0E}"/>
              </a:ext>
            </a:extLst>
          </p:cNvPr>
          <p:cNvSpPr txBox="1"/>
          <p:nvPr/>
        </p:nvSpPr>
        <p:spPr>
          <a:xfrm>
            <a:off x="1580433" y="5450928"/>
            <a:ext cx="7520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dirty="0"/>
              <a:t>-			-		  - </a:t>
            </a:r>
            <a:r>
              <a:rPr lang="en-US" sz="2800" dirty="0"/>
              <a:t>at low T </a:t>
            </a:r>
            <a:r>
              <a:rPr lang="en-US" sz="4400" dirty="0"/>
              <a:t>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E0F942E-5915-B07C-8C89-3FD172AA5AD8}"/>
              </a:ext>
            </a:extLst>
          </p:cNvPr>
          <p:cNvCxnSpPr>
            <a:cxnSpLocks/>
          </p:cNvCxnSpPr>
          <p:nvPr/>
        </p:nvCxnSpPr>
        <p:spPr bwMode="auto">
          <a:xfrm>
            <a:off x="363636" y="3733800"/>
            <a:ext cx="8737367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F9097F1-E5F6-9C96-81AC-4822F2B5CCFC}"/>
              </a:ext>
            </a:extLst>
          </p:cNvPr>
          <p:cNvCxnSpPr>
            <a:cxnSpLocks/>
          </p:cNvCxnSpPr>
          <p:nvPr/>
        </p:nvCxnSpPr>
        <p:spPr bwMode="auto">
          <a:xfrm>
            <a:off x="355477" y="4521369"/>
            <a:ext cx="871925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F6FBAC0-D8FC-FF43-EFFA-DF54B760CB4C}"/>
              </a:ext>
            </a:extLst>
          </p:cNvPr>
          <p:cNvCxnSpPr>
            <a:cxnSpLocks/>
          </p:cNvCxnSpPr>
          <p:nvPr/>
        </p:nvCxnSpPr>
        <p:spPr bwMode="auto">
          <a:xfrm>
            <a:off x="363636" y="5479125"/>
            <a:ext cx="871925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5E271D-5505-6CE3-8EDC-4011622F1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45"/>
    </mc:Choice>
    <mc:Fallback xmlns="">
      <p:transition spd="slow" advTm="12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614" y="162801"/>
            <a:ext cx="3592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Entropy of mixing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FFBBBB-C2D2-09F5-44CF-F8A710352627}"/>
                  </a:ext>
                </a:extLst>
              </p14:cNvPr>
              <p14:cNvContentPartPr/>
              <p14:nvPr/>
            </p14:nvContentPartPr>
            <p14:xfrm>
              <a:off x="1641778" y="2246723"/>
              <a:ext cx="21960" cy="141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FFBBBB-C2D2-09F5-44CF-F8A7103526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2778" y="2238083"/>
                <a:ext cx="39600" cy="14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69811F-5F7E-8B75-CDD4-4222358228A6}"/>
                  </a:ext>
                </a:extLst>
              </p14:cNvPr>
              <p14:cNvContentPartPr/>
              <p14:nvPr/>
            </p14:nvContentPartPr>
            <p14:xfrm>
              <a:off x="1666618" y="2273723"/>
              <a:ext cx="1921320" cy="1320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69811F-5F7E-8B75-CDD4-4222358228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7618" y="2264723"/>
                <a:ext cx="1938960" cy="13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510B49-DF36-D0D0-3F9B-F9D7EFCC9AD3}"/>
                  </a:ext>
                </a:extLst>
              </p14:cNvPr>
              <p14:cNvContentPartPr/>
              <p14:nvPr/>
            </p14:nvContentPartPr>
            <p14:xfrm>
              <a:off x="1948858" y="2627243"/>
              <a:ext cx="65160" cy="121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510B49-DF36-D0D0-3F9B-F9D7EFCC9A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9858" y="2618603"/>
                <a:ext cx="82800" cy="13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DBE3B74B-283C-3CB6-A0F2-B41182BD2846}"/>
              </a:ext>
            </a:extLst>
          </p:cNvPr>
          <p:cNvGrpSpPr/>
          <p:nvPr/>
        </p:nvGrpSpPr>
        <p:grpSpPr>
          <a:xfrm>
            <a:off x="1855258" y="3255443"/>
            <a:ext cx="394920" cy="119520"/>
            <a:chOff x="1855258" y="3255443"/>
            <a:chExt cx="394920" cy="1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5EB4CE4-E7AE-3AAE-7E2E-900BEDDFFAD9}"/>
                    </a:ext>
                  </a:extLst>
                </p14:cNvPr>
                <p14:cNvContentPartPr/>
                <p14:nvPr/>
              </p14:nvContentPartPr>
              <p14:xfrm>
                <a:off x="2181418" y="3255443"/>
                <a:ext cx="68760" cy="78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5EB4CE4-E7AE-3AAE-7E2E-900BEDDFFA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72418" y="3246803"/>
                  <a:ext cx="864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2644A3-5967-DB25-9C22-B8824CA3E3DA}"/>
                    </a:ext>
                  </a:extLst>
                </p14:cNvPr>
                <p14:cNvContentPartPr/>
                <p14:nvPr/>
              </p14:nvContentPartPr>
              <p14:xfrm>
                <a:off x="1855258" y="3335723"/>
                <a:ext cx="92880" cy="39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2644A3-5967-DB25-9C22-B8824CA3E3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46258" y="3326723"/>
                  <a:ext cx="11052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0DF398-6EE3-E179-7EB1-C747DF8B90ED}"/>
              </a:ext>
            </a:extLst>
          </p:cNvPr>
          <p:cNvGrpSpPr/>
          <p:nvPr/>
        </p:nvGrpSpPr>
        <p:grpSpPr>
          <a:xfrm>
            <a:off x="2907538" y="2552003"/>
            <a:ext cx="288360" cy="140760"/>
            <a:chOff x="2907538" y="2552003"/>
            <a:chExt cx="288360" cy="14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0E672F0-E882-9CCB-DB26-B53AA67B827E}"/>
                    </a:ext>
                  </a:extLst>
                </p14:cNvPr>
                <p14:cNvContentPartPr/>
                <p14:nvPr/>
              </p14:nvContentPartPr>
              <p14:xfrm>
                <a:off x="3136138" y="2659283"/>
                <a:ext cx="59760" cy="33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0E672F0-E882-9CCB-DB26-B53AA67B82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27498" y="2650643"/>
                  <a:ext cx="774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353F952-F344-9D4B-1BAF-CE5934BA9220}"/>
                    </a:ext>
                  </a:extLst>
                </p14:cNvPr>
                <p14:cNvContentPartPr/>
                <p14:nvPr/>
              </p14:nvContentPartPr>
              <p14:xfrm>
                <a:off x="2907538" y="2552003"/>
                <a:ext cx="59040" cy="47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353F952-F344-9D4B-1BAF-CE5934BA92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98898" y="2543003"/>
                  <a:ext cx="76680" cy="6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C7EEE68-7254-366F-E337-67DEADCA4C91}"/>
                  </a:ext>
                </a:extLst>
              </p14:cNvPr>
              <p14:cNvContentPartPr/>
              <p14:nvPr/>
            </p14:nvContentPartPr>
            <p14:xfrm>
              <a:off x="2919418" y="2926403"/>
              <a:ext cx="51840" cy="41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C7EEE68-7254-366F-E337-67DEADCA4C9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10418" y="2917763"/>
                <a:ext cx="69480" cy="5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635062D-9570-37E0-2420-63075A1BDA55}"/>
              </a:ext>
            </a:extLst>
          </p:cNvPr>
          <p:cNvGrpSpPr/>
          <p:nvPr/>
        </p:nvGrpSpPr>
        <p:grpSpPr>
          <a:xfrm>
            <a:off x="2825098" y="3130523"/>
            <a:ext cx="407880" cy="191520"/>
            <a:chOff x="2825098" y="3130523"/>
            <a:chExt cx="40788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3A4311C-FC93-84D0-4F93-90CEBD62D6C1}"/>
                    </a:ext>
                  </a:extLst>
                </p14:cNvPr>
                <p14:cNvContentPartPr/>
                <p14:nvPr/>
              </p14:nvContentPartPr>
              <p14:xfrm>
                <a:off x="3168898" y="3130523"/>
                <a:ext cx="64080" cy="26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3A4311C-FC93-84D0-4F93-90CEBD62D6C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60258" y="3121883"/>
                  <a:ext cx="817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46216C3-BC00-0CC7-C738-96628059C74A}"/>
                    </a:ext>
                  </a:extLst>
                </p14:cNvPr>
                <p14:cNvContentPartPr/>
                <p14:nvPr/>
              </p14:nvContentPartPr>
              <p14:xfrm>
                <a:off x="2825098" y="3247883"/>
                <a:ext cx="81360" cy="74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46216C3-BC00-0CC7-C738-96628059C74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16458" y="3238883"/>
                  <a:ext cx="99000" cy="9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ABE28FC-7222-ACDF-0D8A-7D63B8F73262}"/>
                  </a:ext>
                </a:extLst>
              </p14:cNvPr>
              <p14:cNvContentPartPr/>
              <p14:nvPr/>
            </p14:nvContentPartPr>
            <p14:xfrm>
              <a:off x="2525218" y="2350763"/>
              <a:ext cx="69480" cy="1227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ABE28FC-7222-ACDF-0D8A-7D63B8F732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16578" y="2341763"/>
                <a:ext cx="87120" cy="124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DA89900-CBD5-679F-B4F3-2CC2129D594D}"/>
              </a:ext>
            </a:extLst>
          </p:cNvPr>
          <p:cNvGrpSpPr/>
          <p:nvPr/>
        </p:nvGrpSpPr>
        <p:grpSpPr>
          <a:xfrm>
            <a:off x="2117698" y="1556243"/>
            <a:ext cx="781920" cy="412920"/>
            <a:chOff x="2117698" y="1556243"/>
            <a:chExt cx="78192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D0CFE43-3746-DD95-2627-29456C3D6293}"/>
                    </a:ext>
                  </a:extLst>
                </p14:cNvPr>
                <p14:cNvContentPartPr/>
                <p14:nvPr/>
              </p14:nvContentPartPr>
              <p14:xfrm>
                <a:off x="2117698" y="1556243"/>
                <a:ext cx="200160" cy="412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D0CFE43-3746-DD95-2627-29456C3D629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08698" y="1547603"/>
                  <a:ext cx="2178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00A5565-C7C4-584E-10C4-26F7BB3E6292}"/>
                    </a:ext>
                  </a:extLst>
                </p14:cNvPr>
                <p14:cNvContentPartPr/>
                <p14:nvPr/>
              </p14:nvContentPartPr>
              <p14:xfrm>
                <a:off x="2403538" y="1721483"/>
                <a:ext cx="143640" cy="7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00A5565-C7C4-584E-10C4-26F7BB3E62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94898" y="1712843"/>
                  <a:ext cx="1612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4509101-2565-868D-F0C1-0B00DC40428E}"/>
                    </a:ext>
                  </a:extLst>
                </p14:cNvPr>
                <p14:cNvContentPartPr/>
                <p14:nvPr/>
              </p14:nvContentPartPr>
              <p14:xfrm>
                <a:off x="2421178" y="1841363"/>
                <a:ext cx="205560" cy="6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4509101-2565-868D-F0C1-0B00DC40428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12178" y="1832723"/>
                  <a:ext cx="223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36BACDE-1BFC-CAD1-0AF2-AF7A2A9724C0}"/>
                    </a:ext>
                  </a:extLst>
                </p14:cNvPr>
                <p14:cNvContentPartPr/>
                <p14:nvPr/>
              </p14:nvContentPartPr>
              <p14:xfrm>
                <a:off x="2677858" y="1678643"/>
                <a:ext cx="221760" cy="28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36BACDE-1BFC-CAD1-0AF2-AF7A2A9724C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69218" y="1669643"/>
                  <a:ext cx="239400" cy="30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2BF43E-077B-1B0B-3227-1322F1DCC993}"/>
                  </a:ext>
                </a:extLst>
              </p14:cNvPr>
              <p14:cNvContentPartPr/>
              <p14:nvPr/>
            </p14:nvContentPartPr>
            <p14:xfrm>
              <a:off x="5525818" y="2214683"/>
              <a:ext cx="360" cy="1388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2BF43E-077B-1B0B-3227-1322F1DCC99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517178" y="2206043"/>
                <a:ext cx="18000" cy="14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5FFA4A8-A6CF-D5BA-554B-B1DABA429471}"/>
                  </a:ext>
                </a:extLst>
              </p14:cNvPr>
              <p14:cNvContentPartPr/>
              <p14:nvPr/>
            </p14:nvContentPartPr>
            <p14:xfrm>
              <a:off x="5524018" y="2262563"/>
              <a:ext cx="2178360" cy="1454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5FFA4A8-A6CF-D5BA-554B-B1DABA42947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15378" y="2253563"/>
                <a:ext cx="2196000" cy="147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5A2F530-55D1-3FAB-C434-C1B1F6AB4A96}"/>
              </a:ext>
            </a:extLst>
          </p:cNvPr>
          <p:cNvGrpSpPr/>
          <p:nvPr/>
        </p:nvGrpSpPr>
        <p:grpSpPr>
          <a:xfrm>
            <a:off x="5807338" y="2474243"/>
            <a:ext cx="1194840" cy="179640"/>
            <a:chOff x="5807338" y="2474243"/>
            <a:chExt cx="119484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761DED4-3D18-A10E-A01D-F6E340C2682C}"/>
                    </a:ext>
                  </a:extLst>
                </p14:cNvPr>
                <p14:cNvContentPartPr/>
                <p14:nvPr/>
              </p14:nvContentPartPr>
              <p14:xfrm>
                <a:off x="6948538" y="2575403"/>
                <a:ext cx="53640" cy="60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761DED4-3D18-A10E-A01D-F6E340C268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939538" y="2566763"/>
                  <a:ext cx="712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2DDFD8E-FA3B-71E5-B44F-A5B1C5CF6915}"/>
                    </a:ext>
                  </a:extLst>
                </p14:cNvPr>
                <p14:cNvContentPartPr/>
                <p14:nvPr/>
              </p14:nvContentPartPr>
              <p14:xfrm>
                <a:off x="5807338" y="2474243"/>
                <a:ext cx="74880" cy="70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2DDFD8E-FA3B-71E5-B44F-A5B1C5CF691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98338" y="2465603"/>
                  <a:ext cx="925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54F09CC-A5AB-4A70-1F00-8D80739F81E1}"/>
                    </a:ext>
                  </a:extLst>
                </p14:cNvPr>
                <p14:cNvContentPartPr/>
                <p14:nvPr/>
              </p14:nvContentPartPr>
              <p14:xfrm>
                <a:off x="5908858" y="2525363"/>
                <a:ext cx="58680" cy="74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54F09CC-A5AB-4A70-1F00-8D80739F81E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900218" y="2516363"/>
                  <a:ext cx="763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998ADD4-CC29-26A1-6503-A4E7DAA7EB12}"/>
                    </a:ext>
                  </a:extLst>
                </p14:cNvPr>
                <p14:cNvContentPartPr/>
                <p14:nvPr/>
              </p14:nvContentPartPr>
              <p14:xfrm>
                <a:off x="6175978" y="2580083"/>
                <a:ext cx="56880" cy="73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998ADD4-CC29-26A1-6503-A4E7DAA7EB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67338" y="2571083"/>
                  <a:ext cx="74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87144EC-E8F8-E68E-3192-E4C316EC40AC}"/>
                    </a:ext>
                  </a:extLst>
                </p14:cNvPr>
                <p14:cNvContentPartPr/>
                <p14:nvPr/>
              </p14:nvContentPartPr>
              <p14:xfrm>
                <a:off x="6524818" y="2478203"/>
                <a:ext cx="70920" cy="38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87144EC-E8F8-E68E-3192-E4C316EC40A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15818" y="2469563"/>
                  <a:ext cx="8856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24061A9-7EC8-1E20-DB11-C05837306969}"/>
                  </a:ext>
                </a:extLst>
              </p14:cNvPr>
              <p14:cNvContentPartPr/>
              <p14:nvPr/>
            </p14:nvContentPartPr>
            <p14:xfrm>
              <a:off x="6737578" y="2912723"/>
              <a:ext cx="53280" cy="160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24061A9-7EC8-1E20-DB11-C0583730696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728578" y="2904083"/>
                <a:ext cx="709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9D8F4DA-B8ED-7C8D-8AED-834825BF6EC5}"/>
                  </a:ext>
                </a:extLst>
              </p14:cNvPr>
              <p14:cNvContentPartPr/>
              <p14:nvPr/>
            </p14:nvContentPartPr>
            <p14:xfrm>
              <a:off x="5963218" y="3286763"/>
              <a:ext cx="38880" cy="360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9D8F4DA-B8ED-7C8D-8AED-834825BF6EC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954578" y="3277763"/>
                <a:ext cx="56520" cy="5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E5E26C2F-AF86-9FEC-4CA2-63BE9E322E79}"/>
              </a:ext>
            </a:extLst>
          </p:cNvPr>
          <p:cNvGrpSpPr/>
          <p:nvPr/>
        </p:nvGrpSpPr>
        <p:grpSpPr>
          <a:xfrm>
            <a:off x="1969378" y="2522483"/>
            <a:ext cx="465840" cy="504360"/>
            <a:chOff x="1969378" y="2522483"/>
            <a:chExt cx="465840" cy="50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10CA789-3CED-9C74-3E95-33DB2E6CF39F}"/>
                    </a:ext>
                  </a:extLst>
                </p14:cNvPr>
                <p14:cNvContentPartPr/>
                <p14:nvPr/>
              </p14:nvContentPartPr>
              <p14:xfrm>
                <a:off x="2259898" y="2522483"/>
                <a:ext cx="19440" cy="63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10CA789-3CED-9C74-3E95-33DB2E6CF39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250898" y="2513843"/>
                  <a:ext cx="370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2136E81-C3E8-6BAE-A098-336DA34B8122}"/>
                    </a:ext>
                  </a:extLst>
                </p14:cNvPr>
                <p14:cNvContentPartPr/>
                <p14:nvPr/>
              </p14:nvContentPartPr>
              <p14:xfrm>
                <a:off x="1969378" y="2982563"/>
                <a:ext cx="50760" cy="44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2136E81-C3E8-6BAE-A098-336DA34B81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60738" y="2973563"/>
                  <a:ext cx="684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F6B5635-E217-1F5A-DA0F-0232DEB25037}"/>
                    </a:ext>
                  </a:extLst>
                </p14:cNvPr>
                <p14:cNvContentPartPr/>
                <p14:nvPr/>
              </p14:nvContentPartPr>
              <p14:xfrm>
                <a:off x="2289058" y="2923883"/>
                <a:ext cx="61560" cy="38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F6B5635-E217-1F5A-DA0F-0232DEB2503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280418" y="2914883"/>
                  <a:ext cx="792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5BBD8BD-46E3-6202-175D-936A049979E7}"/>
                    </a:ext>
                  </a:extLst>
                </p14:cNvPr>
                <p14:cNvContentPartPr/>
                <p14:nvPr/>
              </p14:nvContentPartPr>
              <p14:xfrm>
                <a:off x="2390218" y="2725883"/>
                <a:ext cx="45000" cy="51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5BBD8BD-46E3-6202-175D-936A049979E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81578" y="2717243"/>
                  <a:ext cx="6264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1BABC5A-EFED-FE3F-4755-C8802DFFBD85}"/>
                  </a:ext>
                </a:extLst>
              </p14:cNvPr>
              <p14:cNvContentPartPr/>
              <p14:nvPr/>
            </p14:nvContentPartPr>
            <p14:xfrm>
              <a:off x="3430618" y="2909843"/>
              <a:ext cx="52920" cy="38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1BABC5A-EFED-FE3F-4755-C8802DFFBD8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421618" y="2900843"/>
                <a:ext cx="70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5494733-344B-E1ED-C967-22DDE98C7E0A}"/>
                  </a:ext>
                </a:extLst>
              </p14:cNvPr>
              <p14:cNvContentPartPr/>
              <p14:nvPr/>
            </p14:nvContentPartPr>
            <p14:xfrm>
              <a:off x="6409618" y="3091283"/>
              <a:ext cx="28080" cy="57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5494733-344B-E1ED-C967-22DDE98C7E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400618" y="3082643"/>
                <a:ext cx="457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7B2668-6695-C11D-53C2-4B9708AA8396}"/>
                  </a:ext>
                </a:extLst>
              </p14:cNvPr>
              <p14:cNvContentPartPr/>
              <p14:nvPr/>
            </p14:nvContentPartPr>
            <p14:xfrm>
              <a:off x="6461458" y="2680883"/>
              <a:ext cx="60480" cy="82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7B2668-6695-C11D-53C2-4B9708AA839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52458" y="2672243"/>
                <a:ext cx="781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21E4059-4CB5-59E9-DDA4-98D89C24EE5C}"/>
                  </a:ext>
                </a:extLst>
              </p14:cNvPr>
              <p14:cNvContentPartPr/>
              <p14:nvPr/>
            </p14:nvContentPartPr>
            <p14:xfrm>
              <a:off x="6212698" y="2389283"/>
              <a:ext cx="60120" cy="20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21E4059-4CB5-59E9-DDA4-98D89C24EE5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204058" y="2380643"/>
                <a:ext cx="777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1C021-FFCB-A1E0-AE01-1F08296FEDB5}"/>
                  </a:ext>
                </a:extLst>
              </p14:cNvPr>
              <p14:cNvContentPartPr/>
              <p14:nvPr/>
            </p14:nvContentPartPr>
            <p14:xfrm>
              <a:off x="7102258" y="2892563"/>
              <a:ext cx="62640" cy="61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1C021-FFCB-A1E0-AE01-1F08296FEDB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093618" y="2883563"/>
                <a:ext cx="802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1EF3126-CDA9-7B8E-7900-5CCB8FF5172F}"/>
                  </a:ext>
                </a:extLst>
              </p14:cNvPr>
              <p14:cNvContentPartPr/>
              <p14:nvPr/>
            </p14:nvContentPartPr>
            <p14:xfrm>
              <a:off x="7193338" y="2474243"/>
              <a:ext cx="81000" cy="42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1EF3126-CDA9-7B8E-7900-5CCB8FF5172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184698" y="2465603"/>
                <a:ext cx="986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7CEB108-4992-A2C8-396E-86A21E0F064C}"/>
                  </a:ext>
                </a:extLst>
              </p14:cNvPr>
              <p14:cNvContentPartPr/>
              <p14:nvPr/>
            </p14:nvContentPartPr>
            <p14:xfrm>
              <a:off x="5960338" y="2900843"/>
              <a:ext cx="75600" cy="45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7CEB108-4992-A2C8-396E-86A21E0F064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951338" y="2891843"/>
                <a:ext cx="9324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08FBE53-8F96-2CEF-2FE6-64745E5DC1DC}"/>
                  </a:ext>
                </a:extLst>
              </p14:cNvPr>
              <p14:cNvContentPartPr/>
              <p14:nvPr/>
            </p14:nvContentPartPr>
            <p14:xfrm>
              <a:off x="6275338" y="4587010"/>
              <a:ext cx="83160" cy="56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08FBE53-8F96-2CEF-2FE6-64745E5DC1D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66338" y="4577952"/>
                <a:ext cx="100800" cy="74273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A48B67E0-81D1-2A4C-3B55-C1D42AC7CDE5}"/>
              </a:ext>
            </a:extLst>
          </p:cNvPr>
          <p:cNvGrpSpPr/>
          <p:nvPr/>
        </p:nvGrpSpPr>
        <p:grpSpPr>
          <a:xfrm>
            <a:off x="5881138" y="1492883"/>
            <a:ext cx="2262600" cy="547920"/>
            <a:chOff x="5881138" y="1492883"/>
            <a:chExt cx="2262600" cy="54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E801E68-47BC-E67A-8360-4F04B33256C2}"/>
                    </a:ext>
                  </a:extLst>
                </p14:cNvPr>
                <p14:cNvContentPartPr/>
                <p14:nvPr/>
              </p14:nvContentPartPr>
              <p14:xfrm>
                <a:off x="5881138" y="1686923"/>
                <a:ext cx="221760" cy="353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E801E68-47BC-E67A-8360-4F04B33256C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872498" y="1678283"/>
                  <a:ext cx="23940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44484D9-9F3C-4939-6F7A-EF741705B169}"/>
                    </a:ext>
                  </a:extLst>
                </p14:cNvPr>
                <p14:cNvContentPartPr/>
                <p14:nvPr/>
              </p14:nvContentPartPr>
              <p14:xfrm>
                <a:off x="6287938" y="1790963"/>
                <a:ext cx="565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44484D9-9F3C-4939-6F7A-EF741705B16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79298" y="1781963"/>
                  <a:ext cx="74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5828F92-C45B-61FE-3005-60EE1DEBE8B9}"/>
                    </a:ext>
                  </a:extLst>
                </p14:cNvPr>
                <p14:cNvContentPartPr/>
                <p14:nvPr/>
              </p14:nvContentPartPr>
              <p14:xfrm>
                <a:off x="6281098" y="1920923"/>
                <a:ext cx="1735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5828F92-C45B-61FE-3005-60EE1DEBE8B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272458" y="1911923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5DD98F2-DC2B-7EDE-4CC8-B1F9BA27240E}"/>
                    </a:ext>
                  </a:extLst>
                </p14:cNvPr>
                <p14:cNvContentPartPr/>
                <p14:nvPr/>
              </p14:nvContentPartPr>
              <p14:xfrm>
                <a:off x="6653338" y="1628243"/>
                <a:ext cx="238320" cy="354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5DD98F2-DC2B-7EDE-4CC8-B1F9BA27240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644698" y="1619243"/>
                  <a:ext cx="25596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B09B5C9-E786-52FA-562C-B82ECBAD8920}"/>
                    </a:ext>
                  </a:extLst>
                </p14:cNvPr>
                <p14:cNvContentPartPr/>
                <p14:nvPr/>
              </p14:nvContentPartPr>
              <p14:xfrm>
                <a:off x="6984898" y="1492883"/>
                <a:ext cx="182160" cy="413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B09B5C9-E786-52FA-562C-B82ECBAD89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75898" y="1484243"/>
                  <a:ext cx="19980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00D2230-3FF8-3FA7-9C71-B1DCF413A23B}"/>
                    </a:ext>
                  </a:extLst>
                </p14:cNvPr>
                <p14:cNvContentPartPr/>
                <p14:nvPr/>
              </p14:nvContentPartPr>
              <p14:xfrm>
                <a:off x="7152658" y="1650563"/>
                <a:ext cx="22500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00D2230-3FF8-3FA7-9C71-B1DCF413A23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43658" y="1641923"/>
                  <a:ext cx="24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381F539-E9B0-7741-FFE7-BC17D78A3DFD}"/>
                    </a:ext>
                  </a:extLst>
                </p14:cNvPr>
                <p14:cNvContentPartPr/>
                <p14:nvPr/>
              </p14:nvContentPartPr>
              <p14:xfrm>
                <a:off x="7252738" y="1667843"/>
                <a:ext cx="14760" cy="239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381F539-E9B0-7741-FFE7-BC17D78A3DF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44098" y="1658843"/>
                  <a:ext cx="324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18E7759-7584-CF2F-6EE7-AF19E4B95B2E}"/>
                    </a:ext>
                  </a:extLst>
                </p14:cNvPr>
                <p14:cNvContentPartPr/>
                <p14:nvPr/>
              </p14:nvContentPartPr>
              <p14:xfrm>
                <a:off x="7438138" y="1522403"/>
                <a:ext cx="320760" cy="41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18E7759-7584-CF2F-6EE7-AF19E4B95B2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429138" y="1513403"/>
                  <a:ext cx="33840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942693E-512D-7ED5-83A1-922EA59E8174}"/>
                    </a:ext>
                  </a:extLst>
                </p14:cNvPr>
                <p14:cNvContentPartPr/>
                <p14:nvPr/>
              </p14:nvContentPartPr>
              <p14:xfrm>
                <a:off x="7888498" y="1644443"/>
                <a:ext cx="255240" cy="348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942693E-512D-7ED5-83A1-922EA59E817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879858" y="1635443"/>
                  <a:ext cx="272880" cy="36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05CD2B8-1C83-BA0B-63BB-0DB867E9084A}"/>
              </a:ext>
            </a:extLst>
          </p:cNvPr>
          <p:cNvGrpSpPr/>
          <p:nvPr/>
        </p:nvGrpSpPr>
        <p:grpSpPr>
          <a:xfrm>
            <a:off x="2822789" y="5617373"/>
            <a:ext cx="1123920" cy="329040"/>
            <a:chOff x="2192938" y="4615523"/>
            <a:chExt cx="112392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BDFD0CA-84E8-E320-79E8-3F56E9B038A8}"/>
                    </a:ext>
                  </a:extLst>
                </p14:cNvPr>
                <p14:cNvContentPartPr/>
                <p14:nvPr/>
              </p14:nvContentPartPr>
              <p14:xfrm>
                <a:off x="2192938" y="4615523"/>
                <a:ext cx="228600" cy="329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BDFD0CA-84E8-E320-79E8-3F56E9B038A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84298" y="4606523"/>
                  <a:ext cx="2462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84687D2-59C0-DEDC-705E-2804098A96D7}"/>
                    </a:ext>
                  </a:extLst>
                </p14:cNvPr>
                <p14:cNvContentPartPr/>
                <p14:nvPr/>
              </p14:nvContentPartPr>
              <p14:xfrm>
                <a:off x="2624938" y="4634243"/>
                <a:ext cx="262440" cy="262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84687D2-59C0-DEDC-705E-2804098A96D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615938" y="4625603"/>
                  <a:ext cx="28008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CA74C55-712B-E115-2169-3955F3C21381}"/>
                    </a:ext>
                  </a:extLst>
                </p14:cNvPr>
                <p14:cNvContentPartPr/>
                <p14:nvPr/>
              </p14:nvContentPartPr>
              <p14:xfrm>
                <a:off x="3082858" y="4708763"/>
                <a:ext cx="15012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CA74C55-712B-E115-2169-3955F3C2138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073858" y="4699763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58DD6E0-C04A-0A81-56D7-B486F87264BC}"/>
                    </a:ext>
                  </a:extLst>
                </p14:cNvPr>
                <p14:cNvContentPartPr/>
                <p14:nvPr/>
              </p14:nvContentPartPr>
              <p14:xfrm>
                <a:off x="3115978" y="4794803"/>
                <a:ext cx="20088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58DD6E0-C04A-0A81-56D7-B486F87264B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106978" y="4785803"/>
                  <a:ext cx="218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14CD917-B5B5-E4CA-B5C3-A556F3A5ACB6}"/>
              </a:ext>
            </a:extLst>
          </p:cNvPr>
          <p:cNvGrpSpPr/>
          <p:nvPr/>
        </p:nvGrpSpPr>
        <p:grpSpPr>
          <a:xfrm>
            <a:off x="4422368" y="5403173"/>
            <a:ext cx="1360080" cy="543240"/>
            <a:chOff x="7482418" y="4397363"/>
            <a:chExt cx="136008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6FB90C6-D88B-D23B-B788-D3EA85D57BEE}"/>
                    </a:ext>
                  </a:extLst>
                </p14:cNvPr>
                <p14:cNvContentPartPr/>
                <p14:nvPr/>
              </p14:nvContentPartPr>
              <p14:xfrm>
                <a:off x="7482418" y="4618403"/>
                <a:ext cx="193320" cy="266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6FB90C6-D88B-D23B-B788-D3EA85D57BE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473778" y="4609763"/>
                  <a:ext cx="2109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2B84237-E944-145C-EDC7-4C6494193B4F}"/>
                    </a:ext>
                  </a:extLst>
                </p14:cNvPr>
                <p14:cNvContentPartPr/>
                <p14:nvPr/>
              </p14:nvContentPartPr>
              <p14:xfrm>
                <a:off x="7747738" y="4592483"/>
                <a:ext cx="162720" cy="296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2B84237-E944-145C-EDC7-4C6494193B4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39098" y="4583483"/>
                  <a:ext cx="1803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2D8272E-A4D2-9DC1-2429-CF2DE0A2EB03}"/>
                    </a:ext>
                  </a:extLst>
                </p14:cNvPr>
                <p14:cNvContentPartPr/>
                <p14:nvPr/>
              </p14:nvContentPartPr>
              <p14:xfrm>
                <a:off x="7892818" y="4634603"/>
                <a:ext cx="213120" cy="9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2D8272E-A4D2-9DC1-2429-CF2DE0A2EB0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884178" y="4625963"/>
                  <a:ext cx="2307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BC98D9B-69B5-EA96-7EC5-B933E4863F98}"/>
                    </a:ext>
                  </a:extLst>
                </p14:cNvPr>
                <p14:cNvContentPartPr/>
                <p14:nvPr/>
              </p14:nvContentPartPr>
              <p14:xfrm>
                <a:off x="8017738" y="4646123"/>
                <a:ext cx="360" cy="2944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BC98D9B-69B5-EA96-7EC5-B933E4863F9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008738" y="4637483"/>
                  <a:ext cx="180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02DDEFD-2225-9807-EF8C-BEF9FC9254A8}"/>
                    </a:ext>
                  </a:extLst>
                </p14:cNvPr>
                <p14:cNvContentPartPr/>
                <p14:nvPr/>
              </p14:nvContentPartPr>
              <p14:xfrm>
                <a:off x="8125738" y="4397363"/>
                <a:ext cx="306000" cy="477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02DDEFD-2225-9807-EF8C-BEF9FC9254A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116738" y="4388363"/>
                  <a:ext cx="32364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CB84A01-7194-5AC2-9CFF-9F6C88EE7669}"/>
                    </a:ext>
                  </a:extLst>
                </p14:cNvPr>
                <p14:cNvContentPartPr/>
                <p14:nvPr/>
              </p14:nvContentPartPr>
              <p14:xfrm>
                <a:off x="8585458" y="4654763"/>
                <a:ext cx="257040" cy="244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CB84A01-7194-5AC2-9CFF-9F6C88EE766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576818" y="4645763"/>
                  <a:ext cx="274680" cy="26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68FFDD69-C922-E5E9-AFD4-133380D7124C}"/>
                  </a:ext>
                </a:extLst>
              </p14:cNvPr>
              <p14:cNvContentPartPr/>
              <p14:nvPr/>
            </p14:nvContentPartPr>
            <p14:xfrm>
              <a:off x="4143368" y="5752013"/>
              <a:ext cx="17280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68FFDD69-C922-E5E9-AFD4-133380D7124C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134368" y="5743013"/>
                <a:ext cx="1904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22D64B95-5CF3-856F-978F-AAC2A2E312D6}"/>
              </a:ext>
            </a:extLst>
          </p:cNvPr>
          <p:cNvGrpSpPr/>
          <p:nvPr/>
        </p:nvGrpSpPr>
        <p:grpSpPr>
          <a:xfrm>
            <a:off x="2270698" y="1096883"/>
            <a:ext cx="1066320" cy="375840"/>
            <a:chOff x="2270698" y="1096883"/>
            <a:chExt cx="1066320" cy="3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5F8676C-0FBD-A7B4-6359-9B853CAEE6A5}"/>
                    </a:ext>
                  </a:extLst>
                </p14:cNvPr>
                <p14:cNvContentPartPr/>
                <p14:nvPr/>
              </p14:nvContentPartPr>
              <p14:xfrm>
                <a:off x="2270698" y="1170683"/>
                <a:ext cx="126000" cy="174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5F8676C-0FBD-A7B4-6359-9B853CAEE6A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262058" y="1161683"/>
                  <a:ext cx="1436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D586F8BE-A6A1-68B4-A1AD-592A47A70373}"/>
                    </a:ext>
                  </a:extLst>
                </p14:cNvPr>
                <p14:cNvContentPartPr/>
                <p14:nvPr/>
              </p14:nvContentPartPr>
              <p14:xfrm>
                <a:off x="2590018" y="1096883"/>
                <a:ext cx="201240" cy="2991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D586F8BE-A6A1-68B4-A1AD-592A47A7037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581018" y="1088243"/>
                  <a:ext cx="21888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EE52B09-794E-34DD-7A5F-F421A3433708}"/>
                    </a:ext>
                  </a:extLst>
                </p14:cNvPr>
                <p14:cNvContentPartPr/>
                <p14:nvPr/>
              </p14:nvContentPartPr>
              <p14:xfrm>
                <a:off x="2804578" y="1220363"/>
                <a:ext cx="121680" cy="1159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EE52B09-794E-34DD-7A5F-F421A343370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95578" y="1211363"/>
                  <a:ext cx="1393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498A59A-988F-0A8C-A49F-0471B7956A06}"/>
                    </a:ext>
                  </a:extLst>
                </p14:cNvPr>
                <p14:cNvContentPartPr/>
                <p14:nvPr/>
              </p14:nvContentPartPr>
              <p14:xfrm>
                <a:off x="2979538" y="1183283"/>
                <a:ext cx="131400" cy="259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498A59A-988F-0A8C-A49F-0471B7956A0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970898" y="1174643"/>
                  <a:ext cx="1490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32E46FD-CD91-E7FA-65E6-27DC9B692A81}"/>
                    </a:ext>
                  </a:extLst>
                </p14:cNvPr>
                <p14:cNvContentPartPr/>
                <p14:nvPr/>
              </p14:nvContentPartPr>
              <p14:xfrm>
                <a:off x="3010498" y="1365803"/>
                <a:ext cx="111600" cy="18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32E46FD-CD91-E7FA-65E6-27DC9B692A8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001858" y="1357163"/>
                  <a:ext cx="129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22E431F4-0D2A-7B3F-8307-D57C43A0A297}"/>
                    </a:ext>
                  </a:extLst>
                </p14:cNvPr>
                <p14:cNvContentPartPr/>
                <p14:nvPr/>
              </p14:nvContentPartPr>
              <p14:xfrm>
                <a:off x="3205618" y="1213883"/>
                <a:ext cx="131400" cy="25884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22E431F4-0D2A-7B3F-8307-D57C43A0A297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196618" y="1205243"/>
                  <a:ext cx="14904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D79833B6-E157-10D6-C8E7-CC03EDEFE11E}"/>
              </a:ext>
            </a:extLst>
          </p:cNvPr>
          <p:cNvGrpSpPr/>
          <p:nvPr/>
        </p:nvGrpSpPr>
        <p:grpSpPr>
          <a:xfrm>
            <a:off x="6073018" y="917603"/>
            <a:ext cx="1433520" cy="318240"/>
            <a:chOff x="6073018" y="917603"/>
            <a:chExt cx="1433520" cy="31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B2BB1F7D-D868-C443-BB1C-9A40CD9C159B}"/>
                    </a:ext>
                  </a:extLst>
                </p14:cNvPr>
                <p14:cNvContentPartPr/>
                <p14:nvPr/>
              </p14:nvContentPartPr>
              <p14:xfrm>
                <a:off x="6073018" y="984563"/>
                <a:ext cx="152640" cy="25128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B2BB1F7D-D868-C443-BB1C-9A40CD9C159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064378" y="975563"/>
                  <a:ext cx="1702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28" name="Ink 1027">
                  <a:extLst>
                    <a:ext uri="{FF2B5EF4-FFF2-40B4-BE49-F238E27FC236}">
                      <a16:creationId xmlns:a16="http://schemas.microsoft.com/office/drawing/2014/main" id="{60F49F83-5F28-1876-EB0E-0AA503A09767}"/>
                    </a:ext>
                  </a:extLst>
                </p14:cNvPr>
                <p14:cNvContentPartPr/>
                <p14:nvPr/>
              </p14:nvContentPartPr>
              <p14:xfrm>
                <a:off x="6322138" y="1001123"/>
                <a:ext cx="7920" cy="180360"/>
              </p14:xfrm>
            </p:contentPart>
          </mc:Choice>
          <mc:Fallback xmlns="">
            <p:pic>
              <p:nvPicPr>
                <p:cNvPr id="1028" name="Ink 1027">
                  <a:extLst>
                    <a:ext uri="{FF2B5EF4-FFF2-40B4-BE49-F238E27FC236}">
                      <a16:creationId xmlns:a16="http://schemas.microsoft.com/office/drawing/2014/main" id="{60F49F83-5F28-1876-EB0E-0AA503A0976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13138" y="992123"/>
                  <a:ext cx="25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588761D7-92AE-A913-6654-1374C3A19DEE}"/>
                    </a:ext>
                  </a:extLst>
                </p14:cNvPr>
                <p14:cNvContentPartPr/>
                <p14:nvPr/>
              </p14:nvContentPartPr>
              <p14:xfrm>
                <a:off x="6403858" y="1017683"/>
                <a:ext cx="111960" cy="14184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588761D7-92AE-A913-6654-1374C3A19DE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95218" y="1009043"/>
                  <a:ext cx="1296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6DF6AA51-03A0-C8F7-256F-6260D3BAD1FD}"/>
                    </a:ext>
                  </a:extLst>
                </p14:cNvPr>
                <p14:cNvContentPartPr/>
                <p14:nvPr/>
              </p14:nvContentPartPr>
              <p14:xfrm>
                <a:off x="6560458" y="1017323"/>
                <a:ext cx="123840" cy="16200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6DF6AA51-03A0-C8F7-256F-6260D3BAD1F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551818" y="1008323"/>
                  <a:ext cx="141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83F5C8AA-F5A7-B9FC-F838-DDC725488128}"/>
                    </a:ext>
                  </a:extLst>
                </p14:cNvPr>
                <p14:cNvContentPartPr/>
                <p14:nvPr/>
              </p14:nvContentPartPr>
              <p14:xfrm>
                <a:off x="6760978" y="917603"/>
                <a:ext cx="139320" cy="25164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83F5C8AA-F5A7-B9FC-F838-DDC72548812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51978" y="908963"/>
                  <a:ext cx="1569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9DA02FD3-8445-8EF2-5413-E70824B1890F}"/>
                    </a:ext>
                  </a:extLst>
                </p14:cNvPr>
                <p14:cNvContentPartPr/>
                <p14:nvPr/>
              </p14:nvContentPartPr>
              <p14:xfrm>
                <a:off x="6955018" y="1009763"/>
                <a:ext cx="103320" cy="14328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9DA02FD3-8445-8EF2-5413-E70824B1890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46378" y="1000763"/>
                  <a:ext cx="1209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7DC64C64-397F-E6C3-2E95-639EEF1F227C}"/>
                    </a:ext>
                  </a:extLst>
                </p14:cNvPr>
                <p14:cNvContentPartPr/>
                <p14:nvPr/>
              </p14:nvContentPartPr>
              <p14:xfrm>
                <a:off x="7148338" y="1022003"/>
                <a:ext cx="113400" cy="13536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7DC64C64-397F-E6C3-2E95-639EEF1F227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139338" y="1013003"/>
                  <a:ext cx="1310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7BB312FF-0F39-EEEB-F0EB-5CB0A5E41608}"/>
                    </a:ext>
                  </a:extLst>
                </p14:cNvPr>
                <p14:cNvContentPartPr/>
                <p14:nvPr/>
              </p14:nvContentPartPr>
              <p14:xfrm>
                <a:off x="7168858" y="1084643"/>
                <a:ext cx="70560" cy="3708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7BB312FF-0F39-EEEB-F0EB-5CB0A5E4160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160218" y="1076003"/>
                  <a:ext cx="882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87B264B7-F788-D77F-7241-8F0F6332E965}"/>
                    </a:ext>
                  </a:extLst>
                </p14:cNvPr>
                <p14:cNvContentPartPr/>
                <p14:nvPr/>
              </p14:nvContentPartPr>
              <p14:xfrm>
                <a:off x="7160578" y="1033163"/>
                <a:ext cx="105120" cy="2808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87B264B7-F788-D77F-7241-8F0F6332E96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51938" y="1024523"/>
                  <a:ext cx="1227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4C518677-90B0-F98B-7E91-66B5C4290D85}"/>
                    </a:ext>
                  </a:extLst>
                </p14:cNvPr>
                <p14:cNvContentPartPr/>
                <p14:nvPr/>
              </p14:nvContentPartPr>
              <p14:xfrm>
                <a:off x="7345618" y="952883"/>
                <a:ext cx="160920" cy="21564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4C518677-90B0-F98B-7E91-66B5C4290D8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336618" y="944243"/>
                  <a:ext cx="17856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47ED7B1C-5A47-1DDB-2F19-95ABAD6E4856}"/>
              </a:ext>
            </a:extLst>
          </p:cNvPr>
          <p:cNvGrpSpPr/>
          <p:nvPr/>
        </p:nvGrpSpPr>
        <p:grpSpPr>
          <a:xfrm>
            <a:off x="4276978" y="2792843"/>
            <a:ext cx="754920" cy="453600"/>
            <a:chOff x="4276978" y="2792843"/>
            <a:chExt cx="754920" cy="45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A077377-2D2E-12EE-11B1-0323B3E8340B}"/>
                    </a:ext>
                  </a:extLst>
                </p14:cNvPr>
                <p14:cNvContentPartPr/>
                <p14:nvPr/>
              </p14:nvContentPartPr>
              <p14:xfrm>
                <a:off x="4360858" y="2899763"/>
                <a:ext cx="49212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A077377-2D2E-12EE-11B1-0323B3E8340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351858" y="2891123"/>
                  <a:ext cx="50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26A853-56DA-0032-1749-3876C192C899}"/>
                    </a:ext>
                  </a:extLst>
                </p14:cNvPr>
                <p14:cNvContentPartPr/>
                <p14:nvPr/>
              </p14:nvContentPartPr>
              <p14:xfrm>
                <a:off x="4276978" y="3032963"/>
                <a:ext cx="53964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26A853-56DA-0032-1749-3876C192C89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267978" y="3023963"/>
                  <a:ext cx="55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A62979D-92E4-206E-D23E-14F2FBFC550D}"/>
                    </a:ext>
                  </a:extLst>
                </p14:cNvPr>
                <p14:cNvContentPartPr/>
                <p14:nvPr/>
              </p14:nvContentPartPr>
              <p14:xfrm>
                <a:off x="4635538" y="2792843"/>
                <a:ext cx="396360" cy="453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A62979D-92E4-206E-D23E-14F2FBFC550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626898" y="2783843"/>
                  <a:ext cx="4140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4478B255-372A-7216-DFC1-C422B891831A}"/>
                    </a:ext>
                  </a:extLst>
                </p14:cNvPr>
                <p14:cNvContentPartPr/>
                <p14:nvPr/>
              </p14:nvContentPartPr>
              <p14:xfrm>
                <a:off x="4791418" y="3034763"/>
                <a:ext cx="145080" cy="288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4478B255-372A-7216-DFC1-C422B891831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782778" y="3025763"/>
                  <a:ext cx="162720" cy="20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73661A-B069-150C-C586-23958BD15970}"/>
              </a:ext>
            </a:extLst>
          </p:cNvPr>
          <p:cNvSpPr txBox="1"/>
          <p:nvPr/>
        </p:nvSpPr>
        <p:spPr>
          <a:xfrm>
            <a:off x="2634857" y="3855030"/>
            <a:ext cx="397256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For each atom, choose right vs left</a:t>
            </a:r>
          </a:p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S = -</a:t>
            </a:r>
            <a:r>
              <a:rPr lang="en-US" sz="1800" dirty="0" err="1">
                <a:highlight>
                  <a:srgbClr val="FFFF00"/>
                </a:highlight>
              </a:rPr>
              <a:t>plnp</a:t>
            </a:r>
            <a:r>
              <a:rPr lang="en-US" sz="1800" dirty="0">
                <a:highlight>
                  <a:srgbClr val="FFFF00"/>
                </a:highlight>
              </a:rPr>
              <a:t>-(1-p)ln(1-p) = ln2.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47C1419-0C6D-54BD-EE06-27D73BEAC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66"/>
    </mc:Choice>
    <mc:Fallback xmlns="">
      <p:transition spd="slow" advTm="7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452" y="162801"/>
            <a:ext cx="33409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Maxwell’s demon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FFBBBB-C2D2-09F5-44CF-F8A710352627}"/>
                  </a:ext>
                </a:extLst>
              </p14:cNvPr>
              <p14:cNvContentPartPr/>
              <p14:nvPr/>
            </p14:nvContentPartPr>
            <p14:xfrm>
              <a:off x="337734" y="2270160"/>
              <a:ext cx="21960" cy="141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FFBBBB-C2D2-09F5-44CF-F8A7103526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734" y="2261520"/>
                <a:ext cx="39600" cy="14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69811F-5F7E-8B75-CDD4-4222358228A6}"/>
                  </a:ext>
                </a:extLst>
              </p14:cNvPr>
              <p14:cNvContentPartPr/>
              <p14:nvPr/>
            </p14:nvContentPartPr>
            <p14:xfrm>
              <a:off x="362574" y="2297160"/>
              <a:ext cx="1921320" cy="1320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69811F-5F7E-8B75-CDD4-4222358228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574" y="2288160"/>
                <a:ext cx="1938960" cy="13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510B49-DF36-D0D0-3F9B-F9D7EFCC9AD3}"/>
                  </a:ext>
                </a:extLst>
              </p14:cNvPr>
              <p14:cNvContentPartPr/>
              <p14:nvPr/>
            </p14:nvContentPartPr>
            <p14:xfrm>
              <a:off x="644814" y="2650680"/>
              <a:ext cx="65160" cy="121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510B49-DF36-D0D0-3F9B-F9D7EFCC9A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5814" y="2642040"/>
                <a:ext cx="82800" cy="13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DBE3B74B-283C-3CB6-A0F2-B41182BD2846}"/>
              </a:ext>
            </a:extLst>
          </p:cNvPr>
          <p:cNvGrpSpPr/>
          <p:nvPr/>
        </p:nvGrpSpPr>
        <p:grpSpPr>
          <a:xfrm>
            <a:off x="551214" y="3278880"/>
            <a:ext cx="394920" cy="119520"/>
            <a:chOff x="1855258" y="3255443"/>
            <a:chExt cx="394920" cy="1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5EB4CE4-E7AE-3AAE-7E2E-900BEDDFFAD9}"/>
                    </a:ext>
                  </a:extLst>
                </p14:cNvPr>
                <p14:cNvContentPartPr/>
                <p14:nvPr/>
              </p14:nvContentPartPr>
              <p14:xfrm>
                <a:off x="2181418" y="3255443"/>
                <a:ext cx="68760" cy="78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5EB4CE4-E7AE-3AAE-7E2E-900BEDDFFA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72418" y="3246803"/>
                  <a:ext cx="864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2644A3-5967-DB25-9C22-B8824CA3E3DA}"/>
                    </a:ext>
                  </a:extLst>
                </p14:cNvPr>
                <p14:cNvContentPartPr/>
                <p14:nvPr/>
              </p14:nvContentPartPr>
              <p14:xfrm>
                <a:off x="1855258" y="3335723"/>
                <a:ext cx="92880" cy="39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2644A3-5967-DB25-9C22-B8824CA3E3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46258" y="3326723"/>
                  <a:ext cx="11052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0DF398-6EE3-E179-7EB1-C747DF8B90ED}"/>
              </a:ext>
            </a:extLst>
          </p:cNvPr>
          <p:cNvGrpSpPr/>
          <p:nvPr/>
        </p:nvGrpSpPr>
        <p:grpSpPr>
          <a:xfrm>
            <a:off x="1603494" y="2575440"/>
            <a:ext cx="288360" cy="140760"/>
            <a:chOff x="2907538" y="2552003"/>
            <a:chExt cx="288360" cy="14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0E672F0-E882-9CCB-DB26-B53AA67B827E}"/>
                    </a:ext>
                  </a:extLst>
                </p14:cNvPr>
                <p14:cNvContentPartPr/>
                <p14:nvPr/>
              </p14:nvContentPartPr>
              <p14:xfrm>
                <a:off x="3136138" y="2659283"/>
                <a:ext cx="59760" cy="33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0E672F0-E882-9CCB-DB26-B53AA67B82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27498" y="2650643"/>
                  <a:ext cx="774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353F952-F344-9D4B-1BAF-CE5934BA9220}"/>
                    </a:ext>
                  </a:extLst>
                </p14:cNvPr>
                <p14:cNvContentPartPr/>
                <p14:nvPr/>
              </p14:nvContentPartPr>
              <p14:xfrm>
                <a:off x="2907538" y="2552003"/>
                <a:ext cx="59040" cy="47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353F952-F344-9D4B-1BAF-CE5934BA92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98898" y="2543003"/>
                  <a:ext cx="76680" cy="6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C7EEE68-7254-366F-E337-67DEADCA4C91}"/>
                  </a:ext>
                </a:extLst>
              </p14:cNvPr>
              <p14:cNvContentPartPr/>
              <p14:nvPr/>
            </p14:nvContentPartPr>
            <p14:xfrm>
              <a:off x="1615374" y="2949840"/>
              <a:ext cx="51840" cy="41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C7EEE68-7254-366F-E337-67DEADCA4C9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06374" y="2941200"/>
                <a:ext cx="69480" cy="5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635062D-9570-37E0-2420-63075A1BDA55}"/>
              </a:ext>
            </a:extLst>
          </p:cNvPr>
          <p:cNvGrpSpPr/>
          <p:nvPr/>
        </p:nvGrpSpPr>
        <p:grpSpPr>
          <a:xfrm>
            <a:off x="1521054" y="3153960"/>
            <a:ext cx="407880" cy="191520"/>
            <a:chOff x="2825098" y="3130523"/>
            <a:chExt cx="40788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3A4311C-FC93-84D0-4F93-90CEBD62D6C1}"/>
                    </a:ext>
                  </a:extLst>
                </p14:cNvPr>
                <p14:cNvContentPartPr/>
                <p14:nvPr/>
              </p14:nvContentPartPr>
              <p14:xfrm>
                <a:off x="3168898" y="3130523"/>
                <a:ext cx="64080" cy="26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3A4311C-FC93-84D0-4F93-90CEBD62D6C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60258" y="3121883"/>
                  <a:ext cx="817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46216C3-BC00-0CC7-C738-96628059C74A}"/>
                    </a:ext>
                  </a:extLst>
                </p14:cNvPr>
                <p14:cNvContentPartPr/>
                <p14:nvPr/>
              </p14:nvContentPartPr>
              <p14:xfrm>
                <a:off x="2825098" y="3247883"/>
                <a:ext cx="81360" cy="74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46216C3-BC00-0CC7-C738-96628059C74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16458" y="3238883"/>
                  <a:ext cx="99000" cy="9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ABE28FC-7222-ACDF-0D8A-7D63B8F73262}"/>
                  </a:ext>
                </a:extLst>
              </p14:cNvPr>
              <p14:cNvContentPartPr/>
              <p14:nvPr/>
            </p14:nvContentPartPr>
            <p14:xfrm>
              <a:off x="1221174" y="2374200"/>
              <a:ext cx="69480" cy="1227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ABE28FC-7222-ACDF-0D8A-7D63B8F732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12534" y="2365200"/>
                <a:ext cx="87120" cy="12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2BF43E-077B-1B0B-3227-1322F1DCC993}"/>
                  </a:ext>
                </a:extLst>
              </p14:cNvPr>
              <p14:cNvContentPartPr/>
              <p14:nvPr/>
            </p14:nvContentPartPr>
            <p14:xfrm>
              <a:off x="3480665" y="2200039"/>
              <a:ext cx="360" cy="1388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2BF43E-077B-1B0B-3227-1322F1DCC99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2025" y="2191399"/>
                <a:ext cx="18000" cy="14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5FFA4A8-A6CF-D5BA-554B-B1DABA429471}"/>
                  </a:ext>
                </a:extLst>
              </p14:cNvPr>
              <p14:cNvContentPartPr/>
              <p14:nvPr/>
            </p14:nvContentPartPr>
            <p14:xfrm>
              <a:off x="3478865" y="2247919"/>
              <a:ext cx="2178360" cy="1454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5FFA4A8-A6CF-D5BA-554B-B1DABA42947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70225" y="2238919"/>
                <a:ext cx="2196000" cy="147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5A2F530-55D1-3FAB-C434-C1B1F6AB4A96}"/>
              </a:ext>
            </a:extLst>
          </p:cNvPr>
          <p:cNvGrpSpPr/>
          <p:nvPr/>
        </p:nvGrpSpPr>
        <p:grpSpPr>
          <a:xfrm>
            <a:off x="3762185" y="2459599"/>
            <a:ext cx="1194840" cy="179640"/>
            <a:chOff x="5807338" y="2474243"/>
            <a:chExt cx="119484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761DED4-3D18-A10E-A01D-F6E340C2682C}"/>
                    </a:ext>
                  </a:extLst>
                </p14:cNvPr>
                <p14:cNvContentPartPr/>
                <p14:nvPr/>
              </p14:nvContentPartPr>
              <p14:xfrm>
                <a:off x="6948538" y="2575403"/>
                <a:ext cx="53640" cy="60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761DED4-3D18-A10E-A01D-F6E340C2682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39538" y="2566763"/>
                  <a:ext cx="712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2DDFD8E-FA3B-71E5-B44F-A5B1C5CF6915}"/>
                    </a:ext>
                  </a:extLst>
                </p14:cNvPr>
                <p14:cNvContentPartPr/>
                <p14:nvPr/>
              </p14:nvContentPartPr>
              <p14:xfrm>
                <a:off x="5807338" y="2474243"/>
                <a:ext cx="74880" cy="70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2DDFD8E-FA3B-71E5-B44F-A5B1C5CF691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98338" y="2465603"/>
                  <a:ext cx="925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54F09CC-A5AB-4A70-1F00-8D80739F81E1}"/>
                    </a:ext>
                  </a:extLst>
                </p14:cNvPr>
                <p14:cNvContentPartPr/>
                <p14:nvPr/>
              </p14:nvContentPartPr>
              <p14:xfrm>
                <a:off x="5908858" y="2525363"/>
                <a:ext cx="58680" cy="74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54F09CC-A5AB-4A70-1F00-8D80739F81E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00218" y="2516363"/>
                  <a:ext cx="763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998ADD4-CC29-26A1-6503-A4E7DAA7EB12}"/>
                    </a:ext>
                  </a:extLst>
                </p14:cNvPr>
                <p14:cNvContentPartPr/>
                <p14:nvPr/>
              </p14:nvContentPartPr>
              <p14:xfrm>
                <a:off x="6175978" y="2580083"/>
                <a:ext cx="56880" cy="73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998ADD4-CC29-26A1-6503-A4E7DAA7EB1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167338" y="2571083"/>
                  <a:ext cx="74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87144EC-E8F8-E68E-3192-E4C316EC40AC}"/>
                    </a:ext>
                  </a:extLst>
                </p14:cNvPr>
                <p14:cNvContentPartPr/>
                <p14:nvPr/>
              </p14:nvContentPartPr>
              <p14:xfrm>
                <a:off x="6524818" y="2478203"/>
                <a:ext cx="70920" cy="38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87144EC-E8F8-E68E-3192-E4C316EC40A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15818" y="2469563"/>
                  <a:ext cx="8856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24061A9-7EC8-1E20-DB11-C05837306969}"/>
                  </a:ext>
                </a:extLst>
              </p14:cNvPr>
              <p14:cNvContentPartPr/>
              <p14:nvPr/>
            </p14:nvContentPartPr>
            <p14:xfrm>
              <a:off x="4692425" y="2898079"/>
              <a:ext cx="53280" cy="160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24061A9-7EC8-1E20-DB11-C0583730696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83425" y="2889439"/>
                <a:ext cx="709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9D8F4DA-B8ED-7C8D-8AED-834825BF6EC5}"/>
                  </a:ext>
                </a:extLst>
              </p14:cNvPr>
              <p14:cNvContentPartPr/>
              <p14:nvPr/>
            </p14:nvContentPartPr>
            <p14:xfrm>
              <a:off x="3918065" y="3272119"/>
              <a:ext cx="38880" cy="360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9D8F4DA-B8ED-7C8D-8AED-834825BF6EC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09425" y="3263119"/>
                <a:ext cx="56520" cy="5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E5E26C2F-AF86-9FEC-4CA2-63BE9E322E79}"/>
              </a:ext>
            </a:extLst>
          </p:cNvPr>
          <p:cNvGrpSpPr/>
          <p:nvPr/>
        </p:nvGrpSpPr>
        <p:grpSpPr>
          <a:xfrm>
            <a:off x="665334" y="2545920"/>
            <a:ext cx="465840" cy="504360"/>
            <a:chOff x="1969378" y="2522483"/>
            <a:chExt cx="465840" cy="50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10CA789-3CED-9C74-3E95-33DB2E6CF39F}"/>
                    </a:ext>
                  </a:extLst>
                </p14:cNvPr>
                <p14:cNvContentPartPr/>
                <p14:nvPr/>
              </p14:nvContentPartPr>
              <p14:xfrm>
                <a:off x="2259898" y="2522483"/>
                <a:ext cx="19440" cy="63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10CA789-3CED-9C74-3E95-33DB2E6CF39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50898" y="2513843"/>
                  <a:ext cx="370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2136E81-C3E8-6BAE-A098-336DA34B8122}"/>
                    </a:ext>
                  </a:extLst>
                </p14:cNvPr>
                <p14:cNvContentPartPr/>
                <p14:nvPr/>
              </p14:nvContentPartPr>
              <p14:xfrm>
                <a:off x="1969378" y="2982563"/>
                <a:ext cx="50760" cy="44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2136E81-C3E8-6BAE-A098-336DA34B812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60738" y="2973563"/>
                  <a:ext cx="684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F6B5635-E217-1F5A-DA0F-0232DEB25037}"/>
                    </a:ext>
                  </a:extLst>
                </p14:cNvPr>
                <p14:cNvContentPartPr/>
                <p14:nvPr/>
              </p14:nvContentPartPr>
              <p14:xfrm>
                <a:off x="2289058" y="2923883"/>
                <a:ext cx="61560" cy="38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F6B5635-E217-1F5A-DA0F-0232DEB2503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280418" y="2914883"/>
                  <a:ext cx="792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5BBD8BD-46E3-6202-175D-936A049979E7}"/>
                    </a:ext>
                  </a:extLst>
                </p14:cNvPr>
                <p14:cNvContentPartPr/>
                <p14:nvPr/>
              </p14:nvContentPartPr>
              <p14:xfrm>
                <a:off x="2390218" y="2725883"/>
                <a:ext cx="45000" cy="51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5BBD8BD-46E3-6202-175D-936A049979E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81578" y="2717243"/>
                  <a:ext cx="6264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1BABC5A-EFED-FE3F-4755-C8802DFFBD85}"/>
                  </a:ext>
                </a:extLst>
              </p14:cNvPr>
              <p14:cNvContentPartPr/>
              <p14:nvPr/>
            </p14:nvContentPartPr>
            <p14:xfrm>
              <a:off x="2126574" y="2933280"/>
              <a:ext cx="52920" cy="38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1BABC5A-EFED-FE3F-4755-C8802DFFBD8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117574" y="2924280"/>
                <a:ext cx="70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5494733-344B-E1ED-C967-22DDE98C7E0A}"/>
                  </a:ext>
                </a:extLst>
              </p14:cNvPr>
              <p14:cNvContentPartPr/>
              <p14:nvPr/>
            </p14:nvContentPartPr>
            <p14:xfrm>
              <a:off x="4364465" y="3076639"/>
              <a:ext cx="28080" cy="57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5494733-344B-E1ED-C967-22DDE98C7E0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55465" y="3067999"/>
                <a:ext cx="457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7B2668-6695-C11D-53C2-4B9708AA8396}"/>
                  </a:ext>
                </a:extLst>
              </p14:cNvPr>
              <p14:cNvContentPartPr/>
              <p14:nvPr/>
            </p14:nvContentPartPr>
            <p14:xfrm>
              <a:off x="4416305" y="2666239"/>
              <a:ext cx="60480" cy="82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7B2668-6695-C11D-53C2-4B9708AA839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07305" y="2657599"/>
                <a:ext cx="781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A21C021-FFCB-A1E0-AE01-1F08296FEDB5}"/>
                  </a:ext>
                </a:extLst>
              </p14:cNvPr>
              <p14:cNvContentPartPr/>
              <p14:nvPr/>
            </p14:nvContentPartPr>
            <p14:xfrm>
              <a:off x="5057105" y="2877919"/>
              <a:ext cx="62640" cy="61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A21C021-FFCB-A1E0-AE01-1F08296FEDB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048465" y="2868919"/>
                <a:ext cx="802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1EF3126-CDA9-7B8E-7900-5CCB8FF5172F}"/>
                  </a:ext>
                </a:extLst>
              </p14:cNvPr>
              <p14:cNvContentPartPr/>
              <p14:nvPr/>
            </p14:nvContentPartPr>
            <p14:xfrm>
              <a:off x="5148185" y="2459599"/>
              <a:ext cx="81000" cy="42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1EF3126-CDA9-7B8E-7900-5CCB8FF5172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139545" y="2450959"/>
                <a:ext cx="986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7CEB108-4992-A2C8-396E-86A21E0F064C}"/>
                  </a:ext>
                </a:extLst>
              </p14:cNvPr>
              <p14:cNvContentPartPr/>
              <p14:nvPr/>
            </p14:nvContentPartPr>
            <p14:xfrm>
              <a:off x="3915185" y="2886199"/>
              <a:ext cx="75600" cy="45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7CEB108-4992-A2C8-396E-86A21E0F064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6185" y="2877199"/>
                <a:ext cx="9324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08FBE53-8F96-2CEF-2FE6-64745E5DC1DC}"/>
                  </a:ext>
                </a:extLst>
              </p14:cNvPr>
              <p14:cNvContentPartPr/>
              <p14:nvPr/>
            </p14:nvContentPartPr>
            <p14:xfrm>
              <a:off x="4820945" y="3485959"/>
              <a:ext cx="83160" cy="56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08FBE53-8F96-2CEF-2FE6-64745E5DC1D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12305" y="3477319"/>
                <a:ext cx="100800" cy="7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47ED7B1C-5A47-1DDB-2F19-95ABAD6E4856}"/>
              </a:ext>
            </a:extLst>
          </p:cNvPr>
          <p:cNvGrpSpPr/>
          <p:nvPr/>
        </p:nvGrpSpPr>
        <p:grpSpPr>
          <a:xfrm>
            <a:off x="2480634" y="2826604"/>
            <a:ext cx="754920" cy="453600"/>
            <a:chOff x="4276978" y="2792843"/>
            <a:chExt cx="754920" cy="45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A077377-2D2E-12EE-11B1-0323B3E8340B}"/>
                    </a:ext>
                  </a:extLst>
                </p14:cNvPr>
                <p14:cNvContentPartPr/>
                <p14:nvPr/>
              </p14:nvContentPartPr>
              <p14:xfrm>
                <a:off x="4360858" y="2899763"/>
                <a:ext cx="49212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A077377-2D2E-12EE-11B1-0323B3E8340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351858" y="2891123"/>
                  <a:ext cx="50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26A853-56DA-0032-1749-3876C192C899}"/>
                    </a:ext>
                  </a:extLst>
                </p14:cNvPr>
                <p14:cNvContentPartPr/>
                <p14:nvPr/>
              </p14:nvContentPartPr>
              <p14:xfrm>
                <a:off x="4276978" y="3032963"/>
                <a:ext cx="53964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26A853-56DA-0032-1749-3876C192C89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67978" y="3023963"/>
                  <a:ext cx="55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A62979D-92E4-206E-D23E-14F2FBFC550D}"/>
                    </a:ext>
                  </a:extLst>
                </p14:cNvPr>
                <p14:cNvContentPartPr/>
                <p14:nvPr/>
              </p14:nvContentPartPr>
              <p14:xfrm>
                <a:off x="4635538" y="2792843"/>
                <a:ext cx="396360" cy="453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A62979D-92E4-206E-D23E-14F2FBFC550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26898" y="2783843"/>
                  <a:ext cx="4140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4478B255-372A-7216-DFC1-C422B891831A}"/>
                    </a:ext>
                  </a:extLst>
                </p14:cNvPr>
                <p14:cNvContentPartPr/>
                <p14:nvPr/>
              </p14:nvContentPartPr>
              <p14:xfrm>
                <a:off x="4791418" y="3034763"/>
                <a:ext cx="145080" cy="288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4478B255-372A-7216-DFC1-C422B891831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82778" y="3025763"/>
                  <a:ext cx="162720" cy="20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FCA647A-A5FB-34BB-517C-4D265C4AA827}"/>
              </a:ext>
            </a:extLst>
          </p:cNvPr>
          <p:cNvSpPr txBox="1"/>
          <p:nvPr/>
        </p:nvSpPr>
        <p:spPr>
          <a:xfrm>
            <a:off x="163700" y="4048804"/>
            <a:ext cx="88086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Demon judiciously puts partition in when red atoms </a:t>
            </a:r>
          </a:p>
          <a:p>
            <a:pPr>
              <a:buNone/>
            </a:pPr>
            <a:r>
              <a:rPr lang="en-US" dirty="0"/>
              <a:t>move back to left, or blue goes to right… (it’s a phase</a:t>
            </a:r>
          </a:p>
          <a:p>
            <a:pPr>
              <a:buNone/>
            </a:pPr>
            <a:r>
              <a:rPr lang="en-US" dirty="0"/>
              <a:t>space point, less probable but not impossible)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But that requires it to do a measurement (</a:t>
            </a:r>
            <a:r>
              <a:rPr lang="en-US" dirty="0" err="1"/>
              <a:t>ie</a:t>
            </a:r>
            <a:r>
              <a:rPr lang="en-US" dirty="0"/>
              <a:t>, consume entropy), and resetting to ignorance costs energy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537290D-958D-DF62-2535-28EBA3CCB90C}"/>
              </a:ext>
            </a:extLst>
          </p:cNvPr>
          <p:cNvGrpSpPr/>
          <p:nvPr/>
        </p:nvGrpSpPr>
        <p:grpSpPr>
          <a:xfrm>
            <a:off x="3558778" y="2266883"/>
            <a:ext cx="1461960" cy="1430640"/>
            <a:chOff x="3558778" y="2266883"/>
            <a:chExt cx="1461960" cy="143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9BADF37-3DF1-8BF9-CF74-1231C3DA8EEB}"/>
                    </a:ext>
                  </a:extLst>
                </p14:cNvPr>
                <p14:cNvContentPartPr/>
                <p14:nvPr/>
              </p14:nvContentPartPr>
              <p14:xfrm>
                <a:off x="3558778" y="2527523"/>
                <a:ext cx="220320" cy="5713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9BADF37-3DF1-8BF9-CF74-1231C3DA8EE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549778" y="2518523"/>
                  <a:ext cx="237960" cy="58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459C1D-E2D3-592D-C2C0-65996F8CE6A3}"/>
                    </a:ext>
                  </a:extLst>
                </p14:cNvPr>
                <p14:cNvContentPartPr/>
                <p14:nvPr/>
              </p14:nvContentPartPr>
              <p14:xfrm>
                <a:off x="3636538" y="3005243"/>
                <a:ext cx="172800" cy="120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459C1D-E2D3-592D-C2C0-65996F8CE6A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27538" y="2996603"/>
                  <a:ext cx="1904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2E2B5EB-814C-F97E-0D6A-E0B5BE482BC5}"/>
                    </a:ext>
                  </a:extLst>
                </p14:cNvPr>
                <p14:cNvContentPartPr/>
                <p14:nvPr/>
              </p14:nvContentPartPr>
              <p14:xfrm>
                <a:off x="4125058" y="2311163"/>
                <a:ext cx="376560" cy="1045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2E2B5EB-814C-F97E-0D6A-E0B5BE482BC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116058" y="2302163"/>
                  <a:ext cx="394200" cy="10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4664D1C-6146-3EB2-1DD7-7D516E01FD3A}"/>
                    </a:ext>
                  </a:extLst>
                </p14:cNvPr>
                <p14:cNvContentPartPr/>
                <p14:nvPr/>
              </p14:nvContentPartPr>
              <p14:xfrm>
                <a:off x="4061698" y="3292163"/>
                <a:ext cx="145440" cy="58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4664D1C-6146-3EB2-1DD7-7D516E01FD3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53058" y="3283163"/>
                  <a:ext cx="1630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88C0FD6-EF19-A28D-2903-430372319B36}"/>
                    </a:ext>
                  </a:extLst>
                </p14:cNvPr>
                <p14:cNvContentPartPr/>
                <p14:nvPr/>
              </p14:nvContentPartPr>
              <p14:xfrm>
                <a:off x="3723658" y="3017843"/>
                <a:ext cx="978120" cy="6796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88C0FD6-EF19-A28D-2903-430372319B3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715018" y="3009203"/>
                  <a:ext cx="99576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D679EB8-27AE-A0B6-1366-28C07CBF43F4}"/>
                    </a:ext>
                  </a:extLst>
                </p14:cNvPr>
                <p14:cNvContentPartPr/>
                <p14:nvPr/>
              </p14:nvContentPartPr>
              <p14:xfrm>
                <a:off x="3721138" y="3414923"/>
                <a:ext cx="56880" cy="102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D679EB8-27AE-A0B6-1366-28C07CBF43F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712138" y="3405923"/>
                  <a:ext cx="745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19EF5F4-FECC-95A5-AC0B-35F230AE77F2}"/>
                    </a:ext>
                  </a:extLst>
                </p14:cNvPr>
                <p14:cNvContentPartPr/>
                <p14:nvPr/>
              </p14:nvContentPartPr>
              <p14:xfrm>
                <a:off x="4141258" y="2266883"/>
                <a:ext cx="815400" cy="362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19EF5F4-FECC-95A5-AC0B-35F230AE77F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32618" y="2258243"/>
                  <a:ext cx="8330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1C4955B-5631-BD5C-D639-8EA9E86BCA2E}"/>
                    </a:ext>
                  </a:extLst>
                </p14:cNvPr>
                <p14:cNvContentPartPr/>
                <p14:nvPr/>
              </p14:nvContentPartPr>
              <p14:xfrm>
                <a:off x="4205698" y="2651723"/>
                <a:ext cx="810000" cy="632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1C4955B-5631-BD5C-D639-8EA9E86BCA2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96698" y="2642723"/>
                  <a:ext cx="82764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76E5118-D6F6-E925-9BFC-B5244BE9FCD9}"/>
                    </a:ext>
                  </a:extLst>
                </p14:cNvPr>
                <p14:cNvContentPartPr/>
                <p14:nvPr/>
              </p14:nvContentPartPr>
              <p14:xfrm>
                <a:off x="4963858" y="3229883"/>
                <a:ext cx="56880" cy="1090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76E5118-D6F6-E925-9BFC-B5244BE9FCD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55218" y="3221243"/>
                  <a:ext cx="74520" cy="12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36B3DA0-B2C5-0F87-D4BE-5DF896DD7FFC}"/>
                  </a:ext>
                </a:extLst>
              </p14:cNvPr>
              <p14:cNvContentPartPr/>
              <p14:nvPr/>
            </p14:nvContentPartPr>
            <p14:xfrm>
              <a:off x="6294778" y="2232323"/>
              <a:ext cx="5760" cy="1280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36B3DA0-B2C5-0F87-D4BE-5DF896DD7FF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85778" y="2223323"/>
                <a:ext cx="23400" cy="129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044B0FA2-0DFF-E326-2359-30578859551E}"/>
              </a:ext>
            </a:extLst>
          </p:cNvPr>
          <p:cNvGrpSpPr/>
          <p:nvPr/>
        </p:nvGrpSpPr>
        <p:grpSpPr>
          <a:xfrm>
            <a:off x="5705818" y="2256443"/>
            <a:ext cx="2607480" cy="1390680"/>
            <a:chOff x="5705818" y="2256443"/>
            <a:chExt cx="2607480" cy="13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5976CCE-91C5-8CF5-C3E6-207A85D72907}"/>
                    </a:ext>
                  </a:extLst>
                </p14:cNvPr>
                <p14:cNvContentPartPr/>
                <p14:nvPr/>
              </p14:nvContentPartPr>
              <p14:xfrm>
                <a:off x="5724898" y="2877443"/>
                <a:ext cx="1821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5976CCE-91C5-8CF5-C3E6-207A85D7290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715898" y="2868443"/>
                  <a:ext cx="19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FF4ED69-F5D4-BCFE-D4E5-7974BD6C9750}"/>
                    </a:ext>
                  </a:extLst>
                </p14:cNvPr>
                <p14:cNvContentPartPr/>
                <p14:nvPr/>
              </p14:nvContentPartPr>
              <p14:xfrm>
                <a:off x="5705818" y="2975363"/>
                <a:ext cx="204120" cy="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FF4ED69-F5D4-BCFE-D4E5-7974BD6C975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696818" y="2966723"/>
                  <a:ext cx="221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D0270AF-C138-770E-9F9E-CFD75AB8AB25}"/>
                    </a:ext>
                  </a:extLst>
                </p14:cNvPr>
                <p14:cNvContentPartPr/>
                <p14:nvPr/>
              </p14:nvContentPartPr>
              <p14:xfrm>
                <a:off x="5801938" y="2761883"/>
                <a:ext cx="174240" cy="231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D0270AF-C138-770E-9F9E-CFD75AB8AB2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793298" y="2752883"/>
                  <a:ext cx="1918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DF3EE37-7873-03D7-15EB-B9F0A0E326FB}"/>
                    </a:ext>
                  </a:extLst>
                </p14:cNvPr>
                <p14:cNvContentPartPr/>
                <p14:nvPr/>
              </p14:nvContentPartPr>
              <p14:xfrm>
                <a:off x="6257338" y="2256443"/>
                <a:ext cx="2055960" cy="1390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DF3EE37-7873-03D7-15EB-B9F0A0E326F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248698" y="2247803"/>
                  <a:ext cx="2073600" cy="140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AB6EF5D-3219-2CEB-7550-642E697C43E7}"/>
              </a:ext>
            </a:extLst>
          </p:cNvPr>
          <p:cNvGrpSpPr/>
          <p:nvPr/>
        </p:nvGrpSpPr>
        <p:grpSpPr>
          <a:xfrm>
            <a:off x="6517978" y="2379923"/>
            <a:ext cx="591840" cy="171720"/>
            <a:chOff x="6517978" y="2379923"/>
            <a:chExt cx="59184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17083F0-1F66-99D6-9CFF-901DADB5BD5B}"/>
                    </a:ext>
                  </a:extLst>
                </p14:cNvPr>
                <p14:cNvContentPartPr/>
                <p14:nvPr/>
              </p14:nvContentPartPr>
              <p14:xfrm>
                <a:off x="6517978" y="2482523"/>
                <a:ext cx="82080" cy="69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17083F0-1F66-99D6-9CFF-901DADB5BD5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508978" y="2473523"/>
                  <a:ext cx="997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F83AD38-EE8F-F498-AA35-9A9EF5F94CC6}"/>
                    </a:ext>
                  </a:extLst>
                </p14:cNvPr>
                <p14:cNvContentPartPr/>
                <p14:nvPr/>
              </p14:nvContentPartPr>
              <p14:xfrm>
                <a:off x="6779338" y="2379923"/>
                <a:ext cx="330480" cy="95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F83AD38-EE8F-F498-AA35-9A9EF5F94CC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70338" y="2371283"/>
                  <a:ext cx="34812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C1A9C99-87D6-4C7B-BC66-2EF6F35AD910}"/>
              </a:ext>
            </a:extLst>
          </p:cNvPr>
          <p:cNvGrpSpPr/>
          <p:nvPr/>
        </p:nvGrpSpPr>
        <p:grpSpPr>
          <a:xfrm>
            <a:off x="6520858" y="2716523"/>
            <a:ext cx="636480" cy="592920"/>
            <a:chOff x="6520858" y="2716523"/>
            <a:chExt cx="636480" cy="59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2E1AA0C-95AB-9C56-143D-EFF0A4D9A902}"/>
                    </a:ext>
                  </a:extLst>
                </p14:cNvPr>
                <p14:cNvContentPartPr/>
                <p14:nvPr/>
              </p14:nvContentPartPr>
              <p14:xfrm>
                <a:off x="6714538" y="2716523"/>
                <a:ext cx="273600" cy="317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2E1AA0C-95AB-9C56-143D-EFF0A4D9A90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05898" y="2707523"/>
                  <a:ext cx="2912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9B1B551-7120-2A55-1A8D-B7C5A10167C4}"/>
                    </a:ext>
                  </a:extLst>
                </p14:cNvPr>
                <p14:cNvContentPartPr/>
                <p14:nvPr/>
              </p14:nvContentPartPr>
              <p14:xfrm>
                <a:off x="6520858" y="2992283"/>
                <a:ext cx="82080" cy="43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9B1B551-7120-2A55-1A8D-B7C5A10167C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12218" y="2983283"/>
                  <a:ext cx="997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9FFB8C1-89DF-7C06-B8B2-C6D8E6C2E017}"/>
                    </a:ext>
                  </a:extLst>
                </p14:cNvPr>
                <p14:cNvContentPartPr/>
                <p14:nvPr/>
              </p14:nvContentPartPr>
              <p14:xfrm>
                <a:off x="6974458" y="3097043"/>
                <a:ext cx="182880" cy="1666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9FFB8C1-89DF-7C06-B8B2-C6D8E6C2E01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65818" y="3088403"/>
                  <a:ext cx="2005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AFE05A7-C5D9-979C-ECAA-251C13313540}"/>
                    </a:ext>
                  </a:extLst>
                </p14:cNvPr>
                <p14:cNvContentPartPr/>
                <p14:nvPr/>
              </p14:nvContentPartPr>
              <p14:xfrm>
                <a:off x="6623458" y="3247523"/>
                <a:ext cx="75600" cy="61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AFE05A7-C5D9-979C-ECAA-251C1331354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614818" y="3238883"/>
                  <a:ext cx="9324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7DCA545-1A97-2E4E-826E-F32D384A0A53}"/>
                  </a:ext>
                </a:extLst>
              </p14:cNvPr>
              <p14:cNvContentPartPr/>
              <p14:nvPr/>
            </p14:nvContentPartPr>
            <p14:xfrm>
              <a:off x="7639018" y="2924243"/>
              <a:ext cx="373320" cy="795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7DCA545-1A97-2E4E-826E-F32D384A0A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630018" y="2915243"/>
                <a:ext cx="390960" cy="9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8B826D4-6D8B-E56D-5F16-CF1918A3293E}"/>
              </a:ext>
            </a:extLst>
          </p:cNvPr>
          <p:cNvGrpSpPr/>
          <p:nvPr/>
        </p:nvGrpSpPr>
        <p:grpSpPr>
          <a:xfrm>
            <a:off x="7341298" y="2436803"/>
            <a:ext cx="536040" cy="307800"/>
            <a:chOff x="7341298" y="2436803"/>
            <a:chExt cx="536040" cy="3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71441BC-1585-1A3B-704F-216EE4C7A3FD}"/>
                    </a:ext>
                  </a:extLst>
                </p14:cNvPr>
                <p14:cNvContentPartPr/>
                <p14:nvPr/>
              </p14:nvContentPartPr>
              <p14:xfrm>
                <a:off x="7341298" y="2436803"/>
                <a:ext cx="296280" cy="163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71441BC-1585-1A3B-704F-216EE4C7A3F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332298" y="2428163"/>
                  <a:ext cx="3139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BAE73D5-1CAF-16ED-E99C-71925DDD1E18}"/>
                    </a:ext>
                  </a:extLst>
                </p14:cNvPr>
                <p14:cNvContentPartPr/>
                <p14:nvPr/>
              </p14:nvContentPartPr>
              <p14:xfrm>
                <a:off x="7524178" y="2646683"/>
                <a:ext cx="63720" cy="730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BAE73D5-1CAF-16ED-E99C-71925DDD1E1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515178" y="2637683"/>
                  <a:ext cx="813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826BEB9-B428-572E-F71C-211417A9D579}"/>
                    </a:ext>
                  </a:extLst>
                </p14:cNvPr>
                <p14:cNvContentPartPr/>
                <p14:nvPr/>
              </p14:nvContentPartPr>
              <p14:xfrm>
                <a:off x="7825498" y="2720123"/>
                <a:ext cx="51840" cy="24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826BEB9-B428-572E-F71C-211417A9D57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816498" y="2711123"/>
                  <a:ext cx="69480" cy="4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94F20E2-B2E0-2784-2F1F-B376C23A8B6D}"/>
                  </a:ext>
                </a:extLst>
              </p14:cNvPr>
              <p14:cNvContentPartPr/>
              <p14:nvPr/>
            </p14:nvContentPartPr>
            <p14:xfrm>
              <a:off x="7824418" y="3227363"/>
              <a:ext cx="42480" cy="540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94F20E2-B2E0-2784-2F1F-B376C23A8B6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815778" y="3218723"/>
                <a:ext cx="6012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1821D195-D375-C797-5BC6-AC5BF36359E3}"/>
                  </a:ext>
                </a:extLst>
              </p14:cNvPr>
              <p14:cNvContentPartPr/>
              <p14:nvPr/>
            </p14:nvContentPartPr>
            <p14:xfrm>
              <a:off x="7174978" y="2036123"/>
              <a:ext cx="167040" cy="13669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1821D195-D375-C797-5BC6-AC5BF36359E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166338" y="2027123"/>
                <a:ext cx="184680" cy="138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7C65E79-926E-1D83-E425-01D83A427CA8}"/>
                  </a:ext>
                </a:extLst>
              </p14:cNvPr>
              <p14:cNvContentPartPr/>
              <p14:nvPr/>
            </p14:nvContentPartPr>
            <p14:xfrm>
              <a:off x="7360018" y="774683"/>
              <a:ext cx="858600" cy="7884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7C65E79-926E-1D83-E425-01D83A427CA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351018" y="766043"/>
                <a:ext cx="876240" cy="80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B4337000-278D-2B1D-FE90-B5641EB1B508}"/>
                  </a:ext>
                </a:extLst>
              </p14:cNvPr>
              <p14:cNvContentPartPr/>
              <p14:nvPr/>
            </p14:nvContentPartPr>
            <p14:xfrm>
              <a:off x="5775298" y="1010483"/>
              <a:ext cx="1147680" cy="7920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B4337000-278D-2B1D-FE90-B5641EB1B508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766658" y="1001843"/>
                <a:ext cx="1165320" cy="80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4E84A75-171B-41C2-1902-5D76402A7399}"/>
              </a:ext>
            </a:extLst>
          </p:cNvPr>
          <p:cNvGrpSpPr/>
          <p:nvPr/>
        </p:nvGrpSpPr>
        <p:grpSpPr>
          <a:xfrm>
            <a:off x="6537058" y="866483"/>
            <a:ext cx="1176480" cy="2509560"/>
            <a:chOff x="6537058" y="866483"/>
            <a:chExt cx="1176480" cy="250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6C17D7-6F24-BE80-6CC8-C9FC600AE883}"/>
                    </a:ext>
                  </a:extLst>
                </p14:cNvPr>
                <p14:cNvContentPartPr/>
                <p14:nvPr/>
              </p14:nvContentPartPr>
              <p14:xfrm>
                <a:off x="6865018" y="894563"/>
                <a:ext cx="408600" cy="436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6C17D7-6F24-BE80-6CC8-C9FC600AE88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856018" y="885923"/>
                  <a:ext cx="42624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6BB30CB-5D9B-7CFB-9C6F-34E116B16EE9}"/>
                    </a:ext>
                  </a:extLst>
                </p14:cNvPr>
                <p14:cNvContentPartPr/>
                <p14:nvPr/>
              </p14:nvContentPartPr>
              <p14:xfrm>
                <a:off x="7011898" y="1191563"/>
                <a:ext cx="18720" cy="10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6BB30CB-5D9B-7CFB-9C6F-34E116B16EE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002898" y="1182923"/>
                  <a:ext cx="363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F78DB1B-7342-99FD-3392-63373B839F7F}"/>
                    </a:ext>
                  </a:extLst>
                </p14:cNvPr>
                <p14:cNvContentPartPr/>
                <p14:nvPr/>
              </p14:nvContentPartPr>
              <p14:xfrm>
                <a:off x="7130698" y="1181123"/>
                <a:ext cx="44280" cy="16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F78DB1B-7342-99FD-3392-63373B839F7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121698" y="1172483"/>
                  <a:ext cx="619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98F3366-387F-C3DF-B5C7-98BD30527BE5}"/>
                    </a:ext>
                  </a:extLst>
                </p14:cNvPr>
                <p14:cNvContentPartPr/>
                <p14:nvPr/>
              </p14:nvContentPartPr>
              <p14:xfrm>
                <a:off x="6889858" y="955043"/>
                <a:ext cx="70200" cy="189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98F3366-387F-C3DF-B5C7-98BD30527BE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881218" y="946043"/>
                  <a:ext cx="878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218E028-7ECF-857A-1F6E-727E8FF01224}"/>
                    </a:ext>
                  </a:extLst>
                </p14:cNvPr>
                <p14:cNvContentPartPr/>
                <p14:nvPr/>
              </p14:nvContentPartPr>
              <p14:xfrm>
                <a:off x="7147618" y="866483"/>
                <a:ext cx="92520" cy="218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218E028-7ECF-857A-1F6E-727E8FF0122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38978" y="857483"/>
                  <a:ext cx="1101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139F514-0901-192A-C88B-9E6868C981C7}"/>
                    </a:ext>
                  </a:extLst>
                </p14:cNvPr>
                <p14:cNvContentPartPr/>
                <p14:nvPr/>
              </p14:nvContentPartPr>
              <p14:xfrm>
                <a:off x="7282978" y="1342403"/>
                <a:ext cx="275400" cy="815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139F514-0901-192A-C88B-9E6868C981C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73978" y="1333403"/>
                  <a:ext cx="293040" cy="83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123268A-80F0-705F-D2B3-6A93695A54B6}"/>
                    </a:ext>
                  </a:extLst>
                </p14:cNvPr>
                <p14:cNvContentPartPr/>
                <p14:nvPr/>
              </p14:nvContentPartPr>
              <p14:xfrm>
                <a:off x="7298818" y="1611323"/>
                <a:ext cx="115200" cy="409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123268A-80F0-705F-D2B3-6A93695A54B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290178" y="1602323"/>
                  <a:ext cx="1328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76F1250-2168-C691-8B66-A8DFA681B41D}"/>
                    </a:ext>
                  </a:extLst>
                </p14:cNvPr>
                <p14:cNvContentPartPr/>
                <p14:nvPr/>
              </p14:nvContentPartPr>
              <p14:xfrm>
                <a:off x="6729658" y="1335923"/>
                <a:ext cx="345960" cy="892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76F1250-2168-C691-8B66-A8DFA681B41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720658" y="1327283"/>
                  <a:ext cx="363600" cy="90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286F472-9097-929F-2915-D3847E410766}"/>
                    </a:ext>
                  </a:extLst>
                </p14:cNvPr>
                <p14:cNvContentPartPr/>
                <p14:nvPr/>
              </p14:nvContentPartPr>
              <p14:xfrm>
                <a:off x="7000018" y="1608443"/>
                <a:ext cx="194400" cy="6195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286F472-9097-929F-2915-D3847E41076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991378" y="1599443"/>
                  <a:ext cx="21204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41FD447-88ED-CD28-B787-D58FE54DF20F}"/>
                    </a:ext>
                  </a:extLst>
                </p14:cNvPr>
                <p14:cNvContentPartPr/>
                <p14:nvPr/>
              </p14:nvContentPartPr>
              <p14:xfrm>
                <a:off x="7221418" y="1574603"/>
                <a:ext cx="63720" cy="1144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41FD447-88ED-CD28-B787-D58FE54DF20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212418" y="1565963"/>
                  <a:ext cx="813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FEB6B91-3795-B13E-FC5E-5A15387AA90F}"/>
                    </a:ext>
                  </a:extLst>
                </p14:cNvPr>
                <p14:cNvContentPartPr/>
                <p14:nvPr/>
              </p14:nvContentPartPr>
              <p14:xfrm>
                <a:off x="7477378" y="1651643"/>
                <a:ext cx="236160" cy="543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FEB6B91-3795-B13E-FC5E-5A15387AA90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468738" y="1642643"/>
                  <a:ext cx="25380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83799DE-8140-B124-2C18-CCFFD1B99F5B}"/>
                    </a:ext>
                  </a:extLst>
                </p14:cNvPr>
                <p14:cNvContentPartPr/>
                <p14:nvPr/>
              </p14:nvContentPartPr>
              <p14:xfrm>
                <a:off x="7042498" y="1700243"/>
                <a:ext cx="321480" cy="110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83799DE-8140-B124-2C18-CCFFD1B99F5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33858" y="1691243"/>
                  <a:ext cx="3391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D5B84BC-1DF2-99B0-3AE9-DE66616FE20A}"/>
                    </a:ext>
                  </a:extLst>
                </p14:cNvPr>
                <p14:cNvContentPartPr/>
                <p14:nvPr/>
              </p14:nvContentPartPr>
              <p14:xfrm>
                <a:off x="6537058" y="1723283"/>
                <a:ext cx="429120" cy="554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D5B84BC-1DF2-99B0-3AE9-DE66616FE20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28058" y="1714283"/>
                  <a:ext cx="446760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FB0757E-128A-4FD2-F249-A27E18672537}"/>
                    </a:ext>
                  </a:extLst>
                </p14:cNvPr>
                <p14:cNvContentPartPr/>
                <p14:nvPr/>
              </p14:nvContentPartPr>
              <p14:xfrm>
                <a:off x="7199818" y="2058803"/>
                <a:ext cx="169560" cy="1317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FB0757E-128A-4FD2-F249-A27E1867253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190818" y="2050163"/>
                  <a:ext cx="187200" cy="133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8C6DEFEB-8627-D877-350D-B4E82EE5A959}"/>
              </a:ext>
            </a:extLst>
          </p:cNvPr>
          <p:cNvGrpSpPr/>
          <p:nvPr/>
        </p:nvGrpSpPr>
        <p:grpSpPr>
          <a:xfrm>
            <a:off x="7405018" y="3159683"/>
            <a:ext cx="151560" cy="411480"/>
            <a:chOff x="7405018" y="3159683"/>
            <a:chExt cx="15156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F8BDB64-1645-38B5-4BFE-33EE58D7C135}"/>
                    </a:ext>
                  </a:extLst>
                </p14:cNvPr>
                <p14:cNvContentPartPr/>
                <p14:nvPr/>
              </p14:nvContentPartPr>
              <p14:xfrm>
                <a:off x="7405018" y="3166883"/>
                <a:ext cx="151560" cy="404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F8BDB64-1645-38B5-4BFE-33EE58D7C13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396378" y="3157883"/>
                  <a:ext cx="16920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44A02CE-49AF-A1CA-1946-4477EA2C97D1}"/>
                    </a:ext>
                  </a:extLst>
                </p14:cNvPr>
                <p14:cNvContentPartPr/>
                <p14:nvPr/>
              </p14:nvContentPartPr>
              <p14:xfrm>
                <a:off x="7408978" y="3159683"/>
                <a:ext cx="133200" cy="784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44A02CE-49AF-A1CA-1946-4477EA2C97D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400338" y="3151043"/>
                  <a:ext cx="1508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99D9F69B-1D42-4A9B-260D-A50413A05293}"/>
                    </a:ext>
                  </a:extLst>
                </p14:cNvPr>
                <p14:cNvContentPartPr/>
                <p14:nvPr/>
              </p14:nvContentPartPr>
              <p14:xfrm>
                <a:off x="7477738" y="3516443"/>
                <a:ext cx="61560" cy="1332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99D9F69B-1D42-4A9B-260D-A50413A0529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468738" y="3507443"/>
                  <a:ext cx="79200" cy="30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7A764F02-3149-5F50-63C8-4781A06D4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62"/>
    </mc:Choice>
    <mc:Fallback xmlns="">
      <p:transition spd="slow" advTm="7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848" y="162801"/>
            <a:ext cx="58801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 spin based Maxwell’s demon</a:t>
            </a:r>
          </a:p>
          <a:p>
            <a:pPr marL="0" indent="0" eaLnBrk="1" hangingPunct="1">
              <a:buNone/>
            </a:pPr>
            <a:r>
              <a:rPr lang="en-US" sz="2000" dirty="0">
                <a:latin typeface="Comic Sans MS" charset="0"/>
                <a:sym typeface="Wingdings" charset="0"/>
              </a:rPr>
              <a:t>(S. Datta – “Spin Battery”)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14:cNvPr>
              <p14:cNvContentPartPr/>
              <p14:nvPr/>
            </p14:nvContentPartPr>
            <p14:xfrm>
              <a:off x="2824680" y="1820880"/>
              <a:ext cx="63000" cy="141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15680" y="1812240"/>
                <a:ext cx="80640" cy="143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C6A3271-9DC0-F35B-EB18-0CED66094103}"/>
              </a:ext>
            </a:extLst>
          </p:cNvPr>
          <p:cNvGrpSpPr/>
          <p:nvPr/>
        </p:nvGrpSpPr>
        <p:grpSpPr>
          <a:xfrm>
            <a:off x="1891560" y="1828800"/>
            <a:ext cx="4661640" cy="2302560"/>
            <a:chOff x="1292834" y="2051603"/>
            <a:chExt cx="4661640" cy="23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14:cNvPr>
                <p14:cNvContentPartPr/>
                <p14:nvPr/>
              </p14:nvContentPartPr>
              <p14:xfrm>
                <a:off x="2229554" y="2077883"/>
                <a:ext cx="2792160" cy="1479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20554" y="2069243"/>
                  <a:ext cx="2809800" cy="14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14:cNvPr>
                <p14:cNvContentPartPr/>
                <p14:nvPr/>
              </p14:nvContentPartPr>
              <p14:xfrm>
                <a:off x="1622234" y="2111723"/>
                <a:ext cx="673920" cy="1357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13594" y="2103083"/>
                  <a:ext cx="691560" cy="13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14:cNvPr>
                <p14:cNvContentPartPr/>
                <p14:nvPr/>
              </p14:nvContentPartPr>
              <p14:xfrm>
                <a:off x="1957394" y="3688163"/>
                <a:ext cx="158400" cy="276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48754" y="3679523"/>
                  <a:ext cx="1760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14:cNvPr>
                <p14:cNvContentPartPr/>
                <p14:nvPr/>
              </p14:nvContentPartPr>
              <p14:xfrm>
                <a:off x="4832714" y="2051603"/>
                <a:ext cx="831240" cy="1497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24074" y="2042603"/>
                  <a:ext cx="848880" cy="15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14:cNvPr>
                <p14:cNvContentPartPr/>
                <p14:nvPr/>
              </p14:nvContentPartPr>
              <p14:xfrm>
                <a:off x="5137634" y="3623363"/>
                <a:ext cx="243000" cy="276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28994" y="3614723"/>
                  <a:ext cx="2606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14:cNvPr>
                <p14:cNvContentPartPr/>
                <p14:nvPr/>
              </p14:nvContentPartPr>
              <p14:xfrm>
                <a:off x="1292834" y="2936843"/>
                <a:ext cx="4661640" cy="141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84194" y="2928203"/>
                  <a:ext cx="4679280" cy="143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AAD8C5-FD99-1E0B-C9A4-8E8BC6ED98CD}"/>
              </a:ext>
            </a:extLst>
          </p:cNvPr>
          <p:cNvGrpSpPr/>
          <p:nvPr/>
        </p:nvGrpSpPr>
        <p:grpSpPr>
          <a:xfrm>
            <a:off x="2974080" y="1459440"/>
            <a:ext cx="2244600" cy="243000"/>
            <a:chOff x="2375354" y="1682243"/>
            <a:chExt cx="2244600" cy="24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11BF5A5-975F-4EF3-7886-667202395BDA}"/>
                    </a:ext>
                  </a:extLst>
                </p14:cNvPr>
                <p14:cNvContentPartPr/>
                <p14:nvPr/>
              </p14:nvContentPartPr>
              <p14:xfrm>
                <a:off x="2375354" y="1869083"/>
                <a:ext cx="3405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11BF5A5-975F-4EF3-7886-667202395BD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366354" y="1860443"/>
                  <a:ext cx="35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467494-4AFE-7C2E-4FDE-3D59E3197186}"/>
                    </a:ext>
                  </a:extLst>
                </p14:cNvPr>
                <p14:cNvContentPartPr/>
                <p14:nvPr/>
              </p14:nvContentPartPr>
              <p14:xfrm>
                <a:off x="2657234" y="1797803"/>
                <a:ext cx="120240" cy="120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467494-4AFE-7C2E-4FDE-3D59E319718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48594" y="1788803"/>
                  <a:ext cx="1378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C47FB4E-C906-10D1-787F-8BB732E2F446}"/>
                    </a:ext>
                  </a:extLst>
                </p14:cNvPr>
                <p14:cNvContentPartPr/>
                <p14:nvPr/>
              </p14:nvContentPartPr>
              <p14:xfrm>
                <a:off x="2975114" y="1842803"/>
                <a:ext cx="37404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C47FB4E-C906-10D1-787F-8BB732E2F44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66114" y="1834163"/>
                  <a:ext cx="39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8152869-87D8-FAB4-C832-004A5C832027}"/>
                    </a:ext>
                  </a:extLst>
                </p14:cNvPr>
                <p14:cNvContentPartPr/>
                <p14:nvPr/>
              </p14:nvContentPartPr>
              <p14:xfrm>
                <a:off x="3281834" y="1784483"/>
                <a:ext cx="106560" cy="140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8152869-87D8-FAB4-C832-004A5C83202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73194" y="1775843"/>
                  <a:ext cx="1242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F61308-3B96-6882-EF17-8FEF44D09E7F}"/>
                    </a:ext>
                  </a:extLst>
                </p14:cNvPr>
                <p14:cNvContentPartPr/>
                <p14:nvPr/>
              </p14:nvContentPartPr>
              <p14:xfrm>
                <a:off x="3583514" y="1810763"/>
                <a:ext cx="29952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F61308-3B96-6882-EF17-8FEF44D09E7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74874" y="1802123"/>
                  <a:ext cx="31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F3CF53-4083-5A52-65AF-0C5046833075}"/>
                    </a:ext>
                  </a:extLst>
                </p14:cNvPr>
                <p14:cNvContentPartPr/>
                <p14:nvPr/>
              </p14:nvContentPartPr>
              <p14:xfrm>
                <a:off x="3836954" y="1756403"/>
                <a:ext cx="114840" cy="121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F3CF53-4083-5A52-65AF-0C504683307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828314" y="1747403"/>
                  <a:ext cx="13248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72A3727-276C-8384-C485-5D5C00C50013}"/>
                    </a:ext>
                  </a:extLst>
                </p14:cNvPr>
                <p14:cNvContentPartPr/>
                <p14:nvPr/>
              </p14:nvContentPartPr>
              <p14:xfrm>
                <a:off x="4203434" y="1770083"/>
                <a:ext cx="339840" cy="6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72A3727-276C-8384-C485-5D5C00C5001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94794" y="1761443"/>
                  <a:ext cx="357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C39FD7F-84C3-450C-1E4E-979A2417419E}"/>
                    </a:ext>
                  </a:extLst>
                </p14:cNvPr>
                <p14:cNvContentPartPr/>
                <p14:nvPr/>
              </p14:nvContentPartPr>
              <p14:xfrm>
                <a:off x="4510874" y="1682243"/>
                <a:ext cx="109080" cy="224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C39FD7F-84C3-450C-1E4E-979A2417419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501874" y="1673243"/>
                  <a:ext cx="12672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B29779-5376-E1CB-ADC2-C558A72FA357}"/>
              </a:ext>
            </a:extLst>
          </p:cNvPr>
          <p:cNvGrpSpPr/>
          <p:nvPr/>
        </p:nvGrpSpPr>
        <p:grpSpPr>
          <a:xfrm>
            <a:off x="2358480" y="247464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63D608-ED1B-3050-CC64-900266C46E96}"/>
              </a:ext>
            </a:extLst>
          </p:cNvPr>
          <p:cNvGrpSpPr/>
          <p:nvPr/>
        </p:nvGrpSpPr>
        <p:grpSpPr>
          <a:xfrm>
            <a:off x="2374860" y="249048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B4242E-E038-CF97-B53C-A2EC58FC02C4}"/>
              </a:ext>
            </a:extLst>
          </p:cNvPr>
          <p:cNvGrpSpPr/>
          <p:nvPr/>
        </p:nvGrpSpPr>
        <p:grpSpPr>
          <a:xfrm>
            <a:off x="4957135" y="2163065"/>
            <a:ext cx="403920" cy="631800"/>
            <a:chOff x="3446575" y="2391665"/>
            <a:chExt cx="403920" cy="63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E7E05AB-AC59-81CD-6516-1906DC583874}"/>
                    </a:ext>
                  </a:extLst>
                </p14:cNvPr>
                <p14:cNvContentPartPr/>
                <p14:nvPr/>
              </p14:nvContentPartPr>
              <p14:xfrm>
                <a:off x="3483655" y="2391665"/>
                <a:ext cx="346680" cy="631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E7E05AB-AC59-81CD-6516-1906DC58387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475015" y="2383025"/>
                  <a:ext cx="364320" cy="64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CD58D0F-B604-DBDF-2E96-616D5452E901}"/>
                    </a:ext>
                  </a:extLst>
                </p14:cNvPr>
                <p14:cNvContentPartPr/>
                <p14:nvPr/>
              </p14:nvContentPartPr>
              <p14:xfrm>
                <a:off x="3446575" y="2403185"/>
                <a:ext cx="403920" cy="591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CD58D0F-B604-DBDF-2E96-616D5452E90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437935" y="2394185"/>
                  <a:ext cx="421560" cy="60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14:cNvPr>
              <p14:cNvContentPartPr/>
              <p14:nvPr/>
            </p14:nvContentPartPr>
            <p14:xfrm>
              <a:off x="5678935" y="2371505"/>
              <a:ext cx="492840" cy="237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669935" y="2362505"/>
                <a:ext cx="510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2CE157-D22B-5BB4-FD8C-E71C79A5AE65}"/>
                  </a:ext>
                </a:extLst>
              </p14:cNvPr>
              <p14:cNvContentPartPr/>
              <p14:nvPr/>
            </p14:nvContentPartPr>
            <p14:xfrm>
              <a:off x="2368736" y="4910951"/>
              <a:ext cx="248760" cy="391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2CE157-D22B-5BB4-FD8C-E71C79A5AE6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360096" y="4901951"/>
                <a:ext cx="266400" cy="40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C607A5B9-EEEC-555C-87D2-3E976D50B42E}"/>
              </a:ext>
            </a:extLst>
          </p:cNvPr>
          <p:cNvGrpSpPr/>
          <p:nvPr/>
        </p:nvGrpSpPr>
        <p:grpSpPr>
          <a:xfrm>
            <a:off x="2888576" y="4847231"/>
            <a:ext cx="426600" cy="442440"/>
            <a:chOff x="2888576" y="4847231"/>
            <a:chExt cx="426600" cy="44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80AE507-E292-1475-9955-BE2F785641C7}"/>
                    </a:ext>
                  </a:extLst>
                </p14:cNvPr>
                <p14:cNvContentPartPr/>
                <p14:nvPr/>
              </p14:nvContentPartPr>
              <p14:xfrm>
                <a:off x="2888576" y="4847231"/>
                <a:ext cx="426600" cy="442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80AE507-E292-1475-9955-BE2F785641C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879936" y="4838591"/>
                  <a:ext cx="44424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6199B41-22A4-AC86-A862-6070FEA44D56}"/>
                    </a:ext>
                  </a:extLst>
                </p14:cNvPr>
                <p14:cNvContentPartPr/>
                <p14:nvPr/>
              </p14:nvContentPartPr>
              <p14:xfrm>
                <a:off x="3145616" y="5080871"/>
                <a:ext cx="99720" cy="3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6199B41-22A4-AC86-A862-6070FEA44D5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136616" y="5072231"/>
                  <a:ext cx="1173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43F5339-E785-3CD7-E9F3-8275E226D0DF}"/>
                    </a:ext>
                  </a:extLst>
                </p14:cNvPr>
                <p14:cNvContentPartPr/>
                <p14:nvPr/>
              </p14:nvContentPartPr>
              <p14:xfrm>
                <a:off x="3058136" y="4999511"/>
                <a:ext cx="32400" cy="41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43F5339-E785-3CD7-E9F3-8275E226D0D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049136" y="4990511"/>
                  <a:ext cx="5004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23FC0D-E71C-66E5-A793-2DDBB87D72B9}"/>
              </a:ext>
            </a:extLst>
          </p:cNvPr>
          <p:cNvGrpSpPr/>
          <p:nvPr/>
        </p:nvGrpSpPr>
        <p:grpSpPr>
          <a:xfrm>
            <a:off x="5102936" y="4717991"/>
            <a:ext cx="2810880" cy="689040"/>
            <a:chOff x="5102936" y="4717991"/>
            <a:chExt cx="2810880" cy="68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14D507F-05A5-3073-86DA-C7B3C8DE0E44}"/>
                    </a:ext>
                  </a:extLst>
                </p14:cNvPr>
                <p14:cNvContentPartPr/>
                <p14:nvPr/>
              </p14:nvContentPartPr>
              <p14:xfrm>
                <a:off x="5102936" y="4840751"/>
                <a:ext cx="186840" cy="434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14D507F-05A5-3073-86DA-C7B3C8DE0E4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94296" y="4832111"/>
                  <a:ext cx="20448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CE088E6-EE37-27AE-52D3-B20EC4474015}"/>
                    </a:ext>
                  </a:extLst>
                </p14:cNvPr>
                <p14:cNvContentPartPr/>
                <p14:nvPr/>
              </p14:nvContentPartPr>
              <p14:xfrm>
                <a:off x="5349536" y="5171231"/>
                <a:ext cx="360" cy="225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CE088E6-EE37-27AE-52D3-B20EC447401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340896" y="5162591"/>
                  <a:ext cx="180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9A1A06E-9CF8-D1A3-3E73-D0CC4E17C55E}"/>
                    </a:ext>
                  </a:extLst>
                </p14:cNvPr>
                <p14:cNvContentPartPr/>
                <p14:nvPr/>
              </p14:nvContentPartPr>
              <p14:xfrm>
                <a:off x="5246216" y="5144951"/>
                <a:ext cx="231480" cy="15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9A1A06E-9CF8-D1A3-3E73-D0CC4E17C55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37216" y="5136311"/>
                  <a:ext cx="2491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C6DA9F0-4E47-794B-36B7-5B2717D6B11E}"/>
                    </a:ext>
                  </a:extLst>
                </p14:cNvPr>
                <p14:cNvContentPartPr/>
                <p14:nvPr/>
              </p14:nvContentPartPr>
              <p14:xfrm>
                <a:off x="5586416" y="5061431"/>
                <a:ext cx="142920" cy="13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C6DA9F0-4E47-794B-36B7-5B2717D6B11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77776" y="5052791"/>
                  <a:ext cx="160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44DB890-1996-101F-5CF6-41B5944C61C6}"/>
                    </a:ext>
                  </a:extLst>
                </p14:cNvPr>
                <p14:cNvContentPartPr/>
                <p14:nvPr/>
              </p14:nvContentPartPr>
              <p14:xfrm>
                <a:off x="5619896" y="5144591"/>
                <a:ext cx="120240" cy="20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44DB890-1996-101F-5CF6-41B5944C61C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610896" y="5135591"/>
                  <a:ext cx="1378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1DFAE6F-3CF7-5112-77E9-CEA8C658AD61}"/>
                    </a:ext>
                  </a:extLst>
                </p14:cNvPr>
                <p14:cNvContentPartPr/>
                <p14:nvPr/>
              </p14:nvContentPartPr>
              <p14:xfrm>
                <a:off x="6049016" y="4755071"/>
                <a:ext cx="360" cy="482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1DFAE6F-3CF7-5112-77E9-CEA8C658AD6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40376" y="4746431"/>
                  <a:ext cx="1800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7243392-72D2-24AC-F3DF-38E2A109F0B6}"/>
                    </a:ext>
                  </a:extLst>
                </p14:cNvPr>
                <p14:cNvContentPartPr/>
                <p14:nvPr/>
              </p14:nvContentPartPr>
              <p14:xfrm>
                <a:off x="6310376" y="5151071"/>
                <a:ext cx="124560" cy="250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7243392-72D2-24AC-F3DF-38E2A109F0B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301736" y="5142071"/>
                  <a:ext cx="1422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E06A551-E297-2465-B3F9-DEB883BFCF21}"/>
                    </a:ext>
                  </a:extLst>
                </p14:cNvPr>
                <p14:cNvContentPartPr/>
                <p14:nvPr/>
              </p14:nvContentPartPr>
              <p14:xfrm>
                <a:off x="6758216" y="4717991"/>
                <a:ext cx="196920" cy="502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E06A551-E297-2465-B3F9-DEB883BFCF2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749576" y="4708991"/>
                  <a:ext cx="21456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5A638AD-19B3-D114-53F3-7126B51D42E6}"/>
                    </a:ext>
                  </a:extLst>
                </p14:cNvPr>
                <p14:cNvContentPartPr/>
                <p14:nvPr/>
              </p14:nvContentPartPr>
              <p14:xfrm>
                <a:off x="6935336" y="5109311"/>
                <a:ext cx="196560" cy="297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5A638AD-19B3-D114-53F3-7126B51D42E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926336" y="5100311"/>
                  <a:ext cx="2142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B575ABD-BCC9-73B6-66AB-70DD2BC290B0}"/>
                    </a:ext>
                  </a:extLst>
                </p14:cNvPr>
                <p14:cNvContentPartPr/>
                <p14:nvPr/>
              </p14:nvContentPartPr>
              <p14:xfrm>
                <a:off x="7311536" y="4923191"/>
                <a:ext cx="147240" cy="3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B575ABD-BCC9-73B6-66AB-70DD2BC290B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302536" y="4914551"/>
                  <a:ext cx="1648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CB65F4D-2B5E-C0FD-B249-22D5BB60D840}"/>
                    </a:ext>
                  </a:extLst>
                </p14:cNvPr>
                <p14:cNvContentPartPr/>
                <p14:nvPr/>
              </p14:nvContentPartPr>
              <p14:xfrm>
                <a:off x="7335296" y="5022551"/>
                <a:ext cx="189360" cy="12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CB65F4D-2B5E-C0FD-B249-22D5BB60D84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326296" y="5013911"/>
                  <a:ext cx="207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AF1A597-FBB3-04EB-E922-81B026EA969A}"/>
                    </a:ext>
                  </a:extLst>
                </p14:cNvPr>
                <p14:cNvContentPartPr/>
                <p14:nvPr/>
              </p14:nvContentPartPr>
              <p14:xfrm>
                <a:off x="7691336" y="4726271"/>
                <a:ext cx="222480" cy="421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AF1A597-FBB3-04EB-E922-81B026EA969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682336" y="4717271"/>
                  <a:ext cx="240120" cy="43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A3F68A-3CF0-2881-56A5-491F1B94F16B}"/>
              </a:ext>
            </a:extLst>
          </p:cNvPr>
          <p:cNvGrpSpPr/>
          <p:nvPr/>
        </p:nvGrpSpPr>
        <p:grpSpPr>
          <a:xfrm>
            <a:off x="5029496" y="5466431"/>
            <a:ext cx="1148040" cy="465480"/>
            <a:chOff x="5029496" y="5466431"/>
            <a:chExt cx="114804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3FCDFF8-40A6-B9DF-ADF0-F06514C1F5A6}"/>
                    </a:ext>
                  </a:extLst>
                </p14:cNvPr>
                <p14:cNvContentPartPr/>
                <p14:nvPr/>
              </p14:nvContentPartPr>
              <p14:xfrm>
                <a:off x="5029496" y="5577311"/>
                <a:ext cx="434520" cy="28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3FCDFF8-40A6-B9DF-ADF0-F06514C1F5A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020856" y="5568671"/>
                  <a:ext cx="452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B120D26-F87C-E47F-C5BF-A84C721FC259}"/>
                    </a:ext>
                  </a:extLst>
                </p14:cNvPr>
                <p14:cNvContentPartPr/>
                <p14:nvPr/>
              </p14:nvContentPartPr>
              <p14:xfrm>
                <a:off x="5252336" y="5596031"/>
                <a:ext cx="3600" cy="335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B120D26-F87C-E47F-C5BF-A84C721FC25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243336" y="5587031"/>
                  <a:ext cx="2124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E125496-C8D2-EB3D-E6CD-B89FE11E78AC}"/>
                    </a:ext>
                  </a:extLst>
                </p14:cNvPr>
                <p14:cNvContentPartPr/>
                <p14:nvPr/>
              </p14:nvContentPartPr>
              <p14:xfrm>
                <a:off x="5135336" y="5931191"/>
                <a:ext cx="34164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E125496-C8D2-EB3D-E6CD-B89FE11E78A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26696" y="5922551"/>
                  <a:ext cx="35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6BBCBE9-324E-C1A1-ECB2-8B3FE81EA74A}"/>
                    </a:ext>
                  </a:extLst>
                </p14:cNvPr>
                <p14:cNvContentPartPr/>
                <p14:nvPr/>
              </p14:nvContentPartPr>
              <p14:xfrm>
                <a:off x="5599736" y="5642471"/>
                <a:ext cx="13680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6BBCBE9-324E-C1A1-ECB2-8B3FE81EA7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90736" y="5633831"/>
                  <a:ext cx="15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1FCFF0D-E567-2027-790E-84A756F450BF}"/>
                    </a:ext>
                  </a:extLst>
                </p14:cNvPr>
                <p14:cNvContentPartPr/>
                <p14:nvPr/>
              </p14:nvContentPartPr>
              <p14:xfrm>
                <a:off x="5609456" y="5730671"/>
                <a:ext cx="153000" cy="3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1FCFF0D-E567-2027-790E-84A756F450B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600456" y="5722031"/>
                  <a:ext cx="170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E113021-3519-6341-BB09-1E2DF5004E7C}"/>
                    </a:ext>
                  </a:extLst>
                </p14:cNvPr>
                <p14:cNvContentPartPr/>
                <p14:nvPr/>
              </p14:nvContentPartPr>
              <p14:xfrm>
                <a:off x="6001136" y="5466431"/>
                <a:ext cx="176400" cy="401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E113021-3519-6341-BB09-1E2DF5004E7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992496" y="5457431"/>
                  <a:ext cx="194040" cy="41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5E06A13-AB9A-1B52-AB76-2701BE1B865E}"/>
              </a:ext>
            </a:extLst>
          </p:cNvPr>
          <p:cNvGrpSpPr/>
          <p:nvPr/>
        </p:nvGrpSpPr>
        <p:grpSpPr>
          <a:xfrm>
            <a:off x="1931218" y="5800283"/>
            <a:ext cx="1648440" cy="614880"/>
            <a:chOff x="1931218" y="5800283"/>
            <a:chExt cx="1648440" cy="6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094903B-D361-03B6-7023-C7C5BC154D6E}"/>
                    </a:ext>
                  </a:extLst>
                </p14:cNvPr>
                <p14:cNvContentPartPr/>
                <p14:nvPr/>
              </p14:nvContentPartPr>
              <p14:xfrm>
                <a:off x="1931218" y="6175763"/>
                <a:ext cx="12420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094903B-D361-03B6-7023-C7C5BC154D6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922578" y="6167123"/>
                  <a:ext cx="14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0A65969-E406-6534-68A5-34B903B325E2}"/>
                    </a:ext>
                  </a:extLst>
                </p14:cNvPr>
                <p14:cNvContentPartPr/>
                <p14:nvPr/>
              </p14:nvContentPartPr>
              <p14:xfrm>
                <a:off x="2163418" y="5800283"/>
                <a:ext cx="254160" cy="599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0A65969-E406-6534-68A5-34B903B325E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154778" y="5791643"/>
                  <a:ext cx="27180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A2E1FFC-9A9C-AD3B-191D-1BEA2B691813}"/>
                    </a:ext>
                  </a:extLst>
                </p14:cNvPr>
                <p14:cNvContentPartPr/>
                <p14:nvPr/>
              </p14:nvContentPartPr>
              <p14:xfrm>
                <a:off x="2395618" y="6112403"/>
                <a:ext cx="186120" cy="38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A2E1FFC-9A9C-AD3B-191D-1BEA2B69181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386618" y="6103763"/>
                  <a:ext cx="2037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49F0C05-C08F-0C65-D392-DE293AFA9DB4}"/>
                    </a:ext>
                  </a:extLst>
                </p14:cNvPr>
                <p14:cNvContentPartPr/>
                <p14:nvPr/>
              </p14:nvContentPartPr>
              <p14:xfrm>
                <a:off x="2451058" y="6163163"/>
                <a:ext cx="34200" cy="2520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49F0C05-C08F-0C65-D392-DE293AFA9DB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442058" y="6154523"/>
                  <a:ext cx="518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D648E22-46EA-B61A-54AB-99B5ED517068}"/>
                    </a:ext>
                  </a:extLst>
                </p14:cNvPr>
                <p14:cNvContentPartPr/>
                <p14:nvPr/>
              </p14:nvContentPartPr>
              <p14:xfrm>
                <a:off x="2318578" y="6149843"/>
                <a:ext cx="21924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D648E22-46EA-B61A-54AB-99B5ED51706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309578" y="6140843"/>
                  <a:ext cx="236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48E94E5-C737-8266-0253-18EF0D186CBC}"/>
                    </a:ext>
                  </a:extLst>
                </p14:cNvPr>
                <p14:cNvContentPartPr/>
                <p14:nvPr/>
              </p14:nvContentPartPr>
              <p14:xfrm>
                <a:off x="2496058" y="6146243"/>
                <a:ext cx="7452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48E94E5-C737-8266-0253-18EF0D186CB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487058" y="6137243"/>
                  <a:ext cx="9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22BD37A-C84C-A246-7D95-41505D2E6BBF}"/>
                    </a:ext>
                  </a:extLst>
                </p14:cNvPr>
                <p14:cNvContentPartPr/>
                <p14:nvPr/>
              </p14:nvContentPartPr>
              <p14:xfrm>
                <a:off x="2685418" y="5952563"/>
                <a:ext cx="158400" cy="426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22BD37A-C84C-A246-7D95-41505D2E6BB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676778" y="5943923"/>
                  <a:ext cx="17604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4E9D2CE-3CEB-46D1-626E-1F416DA830AC}"/>
                    </a:ext>
                  </a:extLst>
                </p14:cNvPr>
                <p14:cNvContentPartPr/>
                <p14:nvPr/>
              </p14:nvContentPartPr>
              <p14:xfrm>
                <a:off x="2936338" y="6266483"/>
                <a:ext cx="13212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4E9D2CE-3CEB-46D1-626E-1F416DA830A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927698" y="6257483"/>
                  <a:ext cx="14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53632A0-638A-7B26-B113-F5D3765B375B}"/>
                    </a:ext>
                  </a:extLst>
                </p14:cNvPr>
                <p14:cNvContentPartPr/>
                <p14:nvPr/>
              </p14:nvContentPartPr>
              <p14:xfrm>
                <a:off x="2941738" y="6392483"/>
                <a:ext cx="15120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53632A0-638A-7B26-B113-F5D3765B375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932738" y="6383843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12C2456-CE73-8D24-3BCF-F361D0EF7DA3}"/>
                    </a:ext>
                  </a:extLst>
                </p14:cNvPr>
                <p14:cNvContentPartPr/>
                <p14:nvPr/>
              </p14:nvContentPartPr>
              <p14:xfrm>
                <a:off x="3311818" y="6122483"/>
                <a:ext cx="267840" cy="2538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12C2456-CE73-8D24-3BCF-F361D0EF7DA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303178" y="6113843"/>
                  <a:ext cx="285480" cy="27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5653EF2-3257-10DE-577C-8072E49EFE4B}"/>
              </a:ext>
            </a:extLst>
          </p:cNvPr>
          <p:cNvGrpSpPr/>
          <p:nvPr/>
        </p:nvGrpSpPr>
        <p:grpSpPr>
          <a:xfrm>
            <a:off x="1156858" y="5900363"/>
            <a:ext cx="440280" cy="690840"/>
            <a:chOff x="1156858" y="5900363"/>
            <a:chExt cx="44028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B1D6F6B-B550-E04D-6AF1-C3E3E4839243}"/>
                    </a:ext>
                  </a:extLst>
                </p14:cNvPr>
                <p14:cNvContentPartPr/>
                <p14:nvPr/>
              </p14:nvContentPartPr>
              <p14:xfrm>
                <a:off x="1156858" y="5900363"/>
                <a:ext cx="34200" cy="554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B1D6F6B-B550-E04D-6AF1-C3E3E483924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48218" y="5891363"/>
                  <a:ext cx="51840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B08C0B1-1B5F-F129-292D-DAB18B17FB2E}"/>
                    </a:ext>
                  </a:extLst>
                </p14:cNvPr>
                <p14:cNvContentPartPr/>
                <p14:nvPr/>
              </p14:nvContentPartPr>
              <p14:xfrm>
                <a:off x="1165858" y="5986403"/>
                <a:ext cx="18468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B08C0B1-1B5F-F129-292D-DAB18B17FB2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157218" y="5977763"/>
                  <a:ext cx="20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F9E3FB6-34BA-32BF-F4C8-9810DD13B844}"/>
                    </a:ext>
                  </a:extLst>
                </p14:cNvPr>
                <p14:cNvContentPartPr/>
                <p14:nvPr/>
              </p14:nvContentPartPr>
              <p14:xfrm>
                <a:off x="1191058" y="6173963"/>
                <a:ext cx="14292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F9E3FB6-34BA-32BF-F4C8-9810DD13B84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82418" y="6165323"/>
                  <a:ext cx="16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0AD5E99-7554-8892-5270-B60892646535}"/>
                    </a:ext>
                  </a:extLst>
                </p14:cNvPr>
                <p14:cNvContentPartPr/>
                <p14:nvPr/>
              </p14:nvContentPartPr>
              <p14:xfrm>
                <a:off x="1458898" y="6173963"/>
                <a:ext cx="13824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0AD5E99-7554-8892-5270-B6089264653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449898" y="6165323"/>
                  <a:ext cx="15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EC483DA-D85C-2E7B-8E7B-9E1BF934D636}"/>
                    </a:ext>
                  </a:extLst>
                </p14:cNvPr>
                <p14:cNvContentPartPr/>
                <p14:nvPr/>
              </p14:nvContentPartPr>
              <p14:xfrm>
                <a:off x="1481938" y="6259643"/>
                <a:ext cx="7704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EC483DA-D85C-2E7B-8E7B-9E1BF934D63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472938" y="6250643"/>
                  <a:ext cx="94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D8477E5-E008-CA2F-5F04-E9257ED6BDA6}"/>
                    </a:ext>
                  </a:extLst>
                </p14:cNvPr>
                <p14:cNvContentPartPr/>
                <p14:nvPr/>
              </p14:nvContentPartPr>
              <p14:xfrm>
                <a:off x="1318138" y="6439643"/>
                <a:ext cx="77760" cy="151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D8477E5-E008-CA2F-5F04-E9257ED6BDA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309138" y="6431003"/>
                  <a:ext cx="954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059C4F0-2E58-E10E-07CE-ABF1279D7968}"/>
                    </a:ext>
                  </a:extLst>
                </p14:cNvPr>
                <p14:cNvContentPartPr/>
                <p14:nvPr/>
              </p14:nvContentPartPr>
              <p14:xfrm>
                <a:off x="1297258" y="6324443"/>
                <a:ext cx="10080" cy="136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059C4F0-2E58-E10E-07CE-ABF1279D796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288258" y="6315443"/>
                  <a:ext cx="2772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AF7A454-3CFF-3F2E-DF15-3E51BF13FF99}"/>
              </a:ext>
            </a:extLst>
          </p:cNvPr>
          <p:cNvGrpSpPr/>
          <p:nvPr/>
        </p:nvGrpSpPr>
        <p:grpSpPr>
          <a:xfrm>
            <a:off x="6419698" y="5596523"/>
            <a:ext cx="429480" cy="310680"/>
            <a:chOff x="6419698" y="5596523"/>
            <a:chExt cx="429480" cy="31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F3B1C3DE-E8E0-210E-4EBF-216838337921}"/>
                    </a:ext>
                  </a:extLst>
                </p14:cNvPr>
                <p14:cNvContentPartPr/>
                <p14:nvPr/>
              </p14:nvContentPartPr>
              <p14:xfrm>
                <a:off x="6419698" y="5713883"/>
                <a:ext cx="6840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F3B1C3DE-E8E0-210E-4EBF-21683833792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10698" y="5705243"/>
                  <a:ext cx="8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6E3A281-1FBE-B64A-9492-21284CA61F39}"/>
                    </a:ext>
                  </a:extLst>
                </p14:cNvPr>
                <p14:cNvContentPartPr/>
                <p14:nvPr/>
              </p14:nvContentPartPr>
              <p14:xfrm>
                <a:off x="6464338" y="5783723"/>
                <a:ext cx="5292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6E3A281-1FBE-B64A-9492-21284CA61F3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55338" y="5774723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7CD9611-684D-6EF7-3474-E51A284C3C40}"/>
                    </a:ext>
                  </a:extLst>
                </p14:cNvPr>
                <p14:cNvContentPartPr/>
                <p14:nvPr/>
              </p14:nvContentPartPr>
              <p14:xfrm>
                <a:off x="6652978" y="5596523"/>
                <a:ext cx="196200" cy="310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7CD9611-684D-6EF7-3474-E51A284C3C4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644338" y="5587883"/>
                  <a:ext cx="213840" cy="328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D6625D-40A7-94AF-F49C-21A6012D25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8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80"/>
    </mc:Choice>
    <mc:Fallback xmlns="">
      <p:transition spd="slow" advTm="10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-0.00926 L 0.30591 -0.01065 L 0.30591 -0.01042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CEE2-7A20-23F2-FB9A-69D28E9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2C66F2-5F4A-83A8-46D1-C7FBBDC5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848" y="162801"/>
            <a:ext cx="58801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 spin based Maxwell’s demon</a:t>
            </a:r>
          </a:p>
          <a:p>
            <a:pPr marL="0" indent="0" eaLnBrk="1" hangingPunct="1">
              <a:buNone/>
            </a:pPr>
            <a:r>
              <a:rPr lang="en-US" sz="2000" dirty="0">
                <a:latin typeface="Comic Sans MS" charset="0"/>
                <a:sym typeface="Wingdings" charset="0"/>
              </a:rPr>
              <a:t>(S. Datta)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14:cNvPr>
              <p14:cNvContentPartPr/>
              <p14:nvPr/>
            </p14:nvContentPartPr>
            <p14:xfrm>
              <a:off x="2852389" y="1744680"/>
              <a:ext cx="63000" cy="141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4BDD64-384B-C71B-7442-A0B226DD8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3389" y="1736040"/>
                <a:ext cx="80640" cy="143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C6A3271-9DC0-F35B-EB18-0CED66094103}"/>
              </a:ext>
            </a:extLst>
          </p:cNvPr>
          <p:cNvGrpSpPr/>
          <p:nvPr/>
        </p:nvGrpSpPr>
        <p:grpSpPr>
          <a:xfrm>
            <a:off x="1919269" y="1752600"/>
            <a:ext cx="4661640" cy="2302560"/>
            <a:chOff x="1292834" y="2051603"/>
            <a:chExt cx="4661640" cy="23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14:cNvPr>
                <p14:cNvContentPartPr/>
                <p14:nvPr/>
              </p14:nvContentPartPr>
              <p14:xfrm>
                <a:off x="2229554" y="2077883"/>
                <a:ext cx="2792160" cy="1479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F4F5FD-23F9-787D-DED6-E305CC4529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20554" y="2069243"/>
                  <a:ext cx="2809800" cy="14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14:cNvPr>
                <p14:cNvContentPartPr/>
                <p14:nvPr/>
              </p14:nvContentPartPr>
              <p14:xfrm>
                <a:off x="1622234" y="2111723"/>
                <a:ext cx="673920" cy="1357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4798180-A591-1F12-2874-452A794F745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13594" y="2103083"/>
                  <a:ext cx="691560" cy="13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14:cNvPr>
                <p14:cNvContentPartPr/>
                <p14:nvPr/>
              </p14:nvContentPartPr>
              <p14:xfrm>
                <a:off x="1957394" y="3688163"/>
                <a:ext cx="158400" cy="276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E6CC852-9E8E-5C32-CB5D-F434E47A242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48754" y="3679523"/>
                  <a:ext cx="1760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14:cNvPr>
                <p14:cNvContentPartPr/>
                <p14:nvPr/>
              </p14:nvContentPartPr>
              <p14:xfrm>
                <a:off x="4832714" y="2051603"/>
                <a:ext cx="831240" cy="1497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039630-01F5-ED8B-4E0D-F4C6AA528DB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24074" y="2042603"/>
                  <a:ext cx="848880" cy="15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14:cNvPr>
                <p14:cNvContentPartPr/>
                <p14:nvPr/>
              </p14:nvContentPartPr>
              <p14:xfrm>
                <a:off x="5137634" y="3623363"/>
                <a:ext cx="243000" cy="276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76E7B4F-235C-06E5-B02F-07080A91522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28994" y="3614723"/>
                  <a:ext cx="2606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14:cNvPr>
                <p14:cNvContentPartPr/>
                <p14:nvPr/>
              </p14:nvContentPartPr>
              <p14:xfrm>
                <a:off x="1292834" y="2936843"/>
                <a:ext cx="4661640" cy="141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4E600E-ADC2-4A04-3EE5-7478A1FA434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84194" y="2928203"/>
                  <a:ext cx="4679280" cy="143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1BF5A5-975F-4EF3-7886-667202395BDA}"/>
                  </a:ext>
                </a:extLst>
              </p14:cNvPr>
              <p14:cNvContentPartPr/>
              <p14:nvPr/>
            </p14:nvContentPartPr>
            <p14:xfrm>
              <a:off x="3001789" y="1570080"/>
              <a:ext cx="3405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1BF5A5-975F-4EF3-7886-667202395BD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92789" y="1561440"/>
                <a:ext cx="358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467494-4AFE-7C2E-4FDE-3D59E3197186}"/>
                  </a:ext>
                </a:extLst>
              </p14:cNvPr>
              <p14:cNvContentPartPr/>
              <p14:nvPr/>
            </p14:nvContentPartPr>
            <p14:xfrm>
              <a:off x="3283669" y="1498800"/>
              <a:ext cx="120240" cy="120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467494-4AFE-7C2E-4FDE-3D59E319718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75029" y="1489800"/>
                <a:ext cx="1378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C47FB4E-C906-10D1-787F-8BB732E2F446}"/>
                  </a:ext>
                </a:extLst>
              </p14:cNvPr>
              <p14:cNvContentPartPr/>
              <p14:nvPr/>
            </p14:nvContentPartPr>
            <p14:xfrm>
              <a:off x="3601549" y="1543800"/>
              <a:ext cx="37404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C47FB4E-C906-10D1-787F-8BB732E2F44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92549" y="1535160"/>
                <a:ext cx="391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8152869-87D8-FAB4-C832-004A5C832027}"/>
                  </a:ext>
                </a:extLst>
              </p14:cNvPr>
              <p14:cNvContentPartPr/>
              <p14:nvPr/>
            </p14:nvContentPartPr>
            <p14:xfrm>
              <a:off x="3908269" y="1485480"/>
              <a:ext cx="106560" cy="140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8152869-87D8-FAB4-C832-004A5C83202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99629" y="1476840"/>
                <a:ext cx="124200" cy="15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50D0AC2-D6F1-E127-8FAA-DEE172A2C462}"/>
              </a:ext>
            </a:extLst>
          </p:cNvPr>
          <p:cNvGrpSpPr/>
          <p:nvPr/>
        </p:nvGrpSpPr>
        <p:grpSpPr>
          <a:xfrm>
            <a:off x="4209949" y="1457400"/>
            <a:ext cx="368280" cy="121680"/>
            <a:chOff x="4063383" y="1982520"/>
            <a:chExt cx="36828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F61308-3B96-6882-EF17-8FEF44D09E7F}"/>
                    </a:ext>
                  </a:extLst>
                </p14:cNvPr>
                <p14:cNvContentPartPr/>
                <p14:nvPr/>
              </p14:nvContentPartPr>
              <p14:xfrm>
                <a:off x="4063383" y="2036880"/>
                <a:ext cx="29952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F61308-3B96-6882-EF17-8FEF44D09E7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54743" y="2028240"/>
                  <a:ext cx="31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F3CF53-4083-5A52-65AF-0C5046833075}"/>
                    </a:ext>
                  </a:extLst>
                </p14:cNvPr>
                <p14:cNvContentPartPr/>
                <p14:nvPr/>
              </p14:nvContentPartPr>
              <p14:xfrm>
                <a:off x="4316823" y="1982520"/>
                <a:ext cx="114840" cy="121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F3CF53-4083-5A52-65AF-0C504683307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08183" y="1973520"/>
                  <a:ext cx="13248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72A3727-276C-8384-C485-5D5C00C50013}"/>
                  </a:ext>
                </a:extLst>
              </p14:cNvPr>
              <p14:cNvContentPartPr/>
              <p14:nvPr/>
            </p14:nvContentPartPr>
            <p14:xfrm>
              <a:off x="4829869" y="1471080"/>
              <a:ext cx="339840" cy="6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72A3727-276C-8384-C485-5D5C00C5001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21229" y="1462440"/>
                <a:ext cx="3574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C39FD7F-84C3-450C-1E4E-979A2417419E}"/>
                  </a:ext>
                </a:extLst>
              </p14:cNvPr>
              <p14:cNvContentPartPr/>
              <p14:nvPr/>
            </p14:nvContentPartPr>
            <p14:xfrm>
              <a:off x="5137309" y="1383240"/>
              <a:ext cx="109080" cy="224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C39FD7F-84C3-450C-1E4E-979A241741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28309" y="1374240"/>
                <a:ext cx="126720" cy="24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FB29779-5376-E1CB-ADC2-C558A72FA357}"/>
              </a:ext>
            </a:extLst>
          </p:cNvPr>
          <p:cNvGrpSpPr/>
          <p:nvPr/>
        </p:nvGrpSpPr>
        <p:grpSpPr>
          <a:xfrm>
            <a:off x="2386189" y="239844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CB37977-1B07-3171-EE4F-F721723BEF1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E97CA1-474B-E447-7E3D-5462CE0E1A9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63D608-ED1B-3050-CC64-900266C46E96}"/>
              </a:ext>
            </a:extLst>
          </p:cNvPr>
          <p:cNvGrpSpPr/>
          <p:nvPr/>
        </p:nvGrpSpPr>
        <p:grpSpPr>
          <a:xfrm>
            <a:off x="2402569" y="2414280"/>
            <a:ext cx="443520" cy="79920"/>
            <a:chOff x="1759754" y="2697443"/>
            <a:chExt cx="44352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14:cNvPr>
                <p14:cNvContentPartPr/>
                <p14:nvPr/>
              </p14:nvContentPartPr>
              <p14:xfrm>
                <a:off x="1759754" y="2739563"/>
                <a:ext cx="3690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270E868-A4C7-7349-8D48-1B304B61BA4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1114" y="2730923"/>
                  <a:ext cx="38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14:cNvPr>
                <p14:cNvContentPartPr/>
                <p14:nvPr/>
              </p14:nvContentPartPr>
              <p14:xfrm>
                <a:off x="2044874" y="2697443"/>
                <a:ext cx="158400" cy="79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233ECDA-89AF-3245-9EEE-E8148B991CB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035874" y="2688803"/>
                  <a:ext cx="17604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14:cNvPr>
              <p14:cNvContentPartPr/>
              <p14:nvPr/>
            </p14:nvContentPartPr>
            <p14:xfrm>
              <a:off x="5706644" y="2295305"/>
              <a:ext cx="492840" cy="237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645C99-9E52-7960-599E-250D5B9679F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97644" y="2286305"/>
                <a:ext cx="510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92B877D-F2CF-1785-F69F-EACBEDA443E5}"/>
                  </a:ext>
                </a:extLst>
              </p14:cNvPr>
              <p14:cNvContentPartPr/>
              <p14:nvPr/>
            </p14:nvContentPartPr>
            <p14:xfrm rot="10800000">
              <a:off x="4113289" y="2227080"/>
              <a:ext cx="492840" cy="237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92B877D-F2CF-1785-F69F-EACBEDA443E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 rot="10800000">
                <a:off x="4104289" y="2218080"/>
                <a:ext cx="510480" cy="25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2697B-5E7C-9ADA-37B1-B16AA58F4CFE}"/>
              </a:ext>
            </a:extLst>
          </p:cNvPr>
          <p:cNvGrpSpPr/>
          <p:nvPr/>
        </p:nvGrpSpPr>
        <p:grpSpPr>
          <a:xfrm rot="10800000">
            <a:off x="4168549" y="1437886"/>
            <a:ext cx="368280" cy="121680"/>
            <a:chOff x="4063383" y="1982520"/>
            <a:chExt cx="36828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0E39EE8-8409-C49C-19D6-A4F91C86D38F}"/>
                    </a:ext>
                  </a:extLst>
                </p14:cNvPr>
                <p14:cNvContentPartPr/>
                <p14:nvPr/>
              </p14:nvContentPartPr>
              <p14:xfrm>
                <a:off x="4063383" y="2036880"/>
                <a:ext cx="2995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0E39EE8-8409-C49C-19D6-A4F91C86D38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54743" y="2028240"/>
                  <a:ext cx="31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3167429-AB7C-D3FD-0E96-69A387210DDF}"/>
                    </a:ext>
                  </a:extLst>
                </p14:cNvPr>
                <p14:cNvContentPartPr/>
                <p14:nvPr/>
              </p14:nvContentPartPr>
              <p14:xfrm>
                <a:off x="4316823" y="1982520"/>
                <a:ext cx="114840" cy="121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3167429-AB7C-D3FD-0E96-69A387210DD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08183" y="1973520"/>
                  <a:ext cx="13248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59BD29-2858-2896-6C2D-5B2FFC94F7AE}"/>
                  </a:ext>
                </a:extLst>
              </p14:cNvPr>
              <p14:cNvContentPartPr/>
              <p14:nvPr/>
            </p14:nvContentPartPr>
            <p14:xfrm>
              <a:off x="664830" y="5266578"/>
              <a:ext cx="3450600" cy="18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59BD29-2858-2896-6C2D-5B2FFC94F7A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55830" y="5257938"/>
                <a:ext cx="346824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6DA263-1C18-D2EC-94F3-F466C1282F04}"/>
                  </a:ext>
                </a:extLst>
              </p14:cNvPr>
              <p14:cNvContentPartPr/>
              <p14:nvPr/>
            </p14:nvContentPartPr>
            <p14:xfrm>
              <a:off x="3947670" y="5309778"/>
              <a:ext cx="186120" cy="296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6DA263-1C18-D2EC-94F3-F466C1282F0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938670" y="5301138"/>
                <a:ext cx="20376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D930488-F0AD-A4F7-9EEA-BE4559C38ED0}"/>
                  </a:ext>
                </a:extLst>
              </p14:cNvPr>
              <p14:cNvContentPartPr/>
              <p14:nvPr/>
            </p14:nvContentPartPr>
            <p14:xfrm>
              <a:off x="4291830" y="5220498"/>
              <a:ext cx="292320" cy="394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D930488-F0AD-A4F7-9EEA-BE4559C38E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283190" y="5211858"/>
                <a:ext cx="309960" cy="41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020A0C1-3E6D-43EA-13D6-597A6CD6D3A2}"/>
              </a:ext>
            </a:extLst>
          </p:cNvPr>
          <p:cNvGrpSpPr/>
          <p:nvPr/>
        </p:nvGrpSpPr>
        <p:grpSpPr>
          <a:xfrm>
            <a:off x="1445310" y="5457018"/>
            <a:ext cx="2071080" cy="903960"/>
            <a:chOff x="1953655" y="5903465"/>
            <a:chExt cx="2071080" cy="90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BC73089-5479-A386-A4BC-58C6A3857EA7}"/>
                    </a:ext>
                  </a:extLst>
                </p14:cNvPr>
                <p14:cNvContentPartPr/>
                <p14:nvPr/>
              </p14:nvContentPartPr>
              <p14:xfrm>
                <a:off x="2357575" y="6619145"/>
                <a:ext cx="235800" cy="3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BC73089-5479-A386-A4BC-58C6A3857EA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48575" y="6610505"/>
                  <a:ext cx="253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E708F9C-48E6-758F-4367-93809A8351EF}"/>
                    </a:ext>
                  </a:extLst>
                </p14:cNvPr>
                <p14:cNvContentPartPr/>
                <p14:nvPr/>
              </p14:nvContentPartPr>
              <p14:xfrm>
                <a:off x="2525335" y="6557225"/>
                <a:ext cx="102240" cy="100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E708F9C-48E6-758F-4367-93809A8351E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516335" y="6548585"/>
                  <a:ext cx="119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85FC125-AE22-24B5-895B-11219512388A}"/>
                    </a:ext>
                  </a:extLst>
                </p14:cNvPr>
                <p14:cNvContentPartPr/>
                <p14:nvPr/>
              </p14:nvContentPartPr>
              <p14:xfrm>
                <a:off x="2778055" y="6633545"/>
                <a:ext cx="1846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85FC125-AE22-24B5-895B-11219512388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769055" y="6624905"/>
                  <a:ext cx="20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170C9F3-1B3E-BCDE-DCB3-DEA8C21F7F91}"/>
                    </a:ext>
                  </a:extLst>
                </p14:cNvPr>
                <p14:cNvContentPartPr/>
                <p14:nvPr/>
              </p14:nvContentPartPr>
              <p14:xfrm>
                <a:off x="2929975" y="6531665"/>
                <a:ext cx="104400" cy="186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170C9F3-1B3E-BCDE-DCB3-DEA8C21F7F9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920975" y="6522665"/>
                  <a:ext cx="122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D9150A-14E7-606F-9F59-3C5EF9911CBF}"/>
                    </a:ext>
                  </a:extLst>
                </p14:cNvPr>
                <p14:cNvContentPartPr/>
                <p14:nvPr/>
              </p14:nvContentPartPr>
              <p14:xfrm>
                <a:off x="3113935" y="6623465"/>
                <a:ext cx="213480" cy="3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D9150A-14E7-606F-9F59-3C5EF9911CB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05295" y="6614825"/>
                  <a:ext cx="2311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4986FB4-A670-EAAA-147F-1E1B333F50B4}"/>
                    </a:ext>
                  </a:extLst>
                </p14:cNvPr>
                <p14:cNvContentPartPr/>
                <p14:nvPr/>
              </p14:nvContentPartPr>
              <p14:xfrm>
                <a:off x="3261895" y="6564065"/>
                <a:ext cx="141840" cy="136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4986FB4-A670-EAAA-147F-1E1B333F50B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53255" y="6555425"/>
                  <a:ext cx="1594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876B12D-86A1-D782-491E-8D09F4C9E3A0}"/>
                    </a:ext>
                  </a:extLst>
                </p14:cNvPr>
                <p14:cNvContentPartPr/>
                <p14:nvPr/>
              </p14:nvContentPartPr>
              <p14:xfrm>
                <a:off x="3621895" y="6610865"/>
                <a:ext cx="21240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876B12D-86A1-D782-491E-8D09F4C9E3A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613255" y="6601865"/>
                  <a:ext cx="23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7A041E6-4944-DFF2-73B8-5DC91B8238C4}"/>
                    </a:ext>
                  </a:extLst>
                </p14:cNvPr>
                <p14:cNvContentPartPr/>
                <p14:nvPr/>
              </p14:nvContentPartPr>
              <p14:xfrm>
                <a:off x="3778855" y="6544625"/>
                <a:ext cx="135000" cy="18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7A041E6-4944-DFF2-73B8-5DC91B8238C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69855" y="6535625"/>
                  <a:ext cx="1526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FD8B8D9-7B54-2716-983A-9827EAB15E1A}"/>
                    </a:ext>
                  </a:extLst>
                </p14:cNvPr>
                <p14:cNvContentPartPr/>
                <p14:nvPr/>
              </p14:nvContentPartPr>
              <p14:xfrm>
                <a:off x="2646295" y="6078065"/>
                <a:ext cx="84240" cy="114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FD8B8D9-7B54-2716-983A-9827EAB15E1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637295" y="6069065"/>
                  <a:ext cx="1018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BA50B78-EC4D-4DE2-929C-F6A4C0C434FB}"/>
                    </a:ext>
                  </a:extLst>
                </p14:cNvPr>
                <p14:cNvContentPartPr/>
                <p14:nvPr/>
              </p14:nvContentPartPr>
              <p14:xfrm>
                <a:off x="1953655" y="5915345"/>
                <a:ext cx="1950840" cy="892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BA50B78-EC4D-4DE2-929C-F6A4C0C434F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944655" y="5906705"/>
                  <a:ext cx="1968480" cy="90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DE07E12-E8E7-E47E-8A7E-3D9DE3E018D1}"/>
                    </a:ext>
                  </a:extLst>
                </p14:cNvPr>
                <p14:cNvContentPartPr/>
                <p14:nvPr/>
              </p14:nvContentPartPr>
              <p14:xfrm>
                <a:off x="3815575" y="5903465"/>
                <a:ext cx="209160" cy="8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DE07E12-E8E7-E47E-8A7E-3D9DE3E018D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806575" y="5894825"/>
                  <a:ext cx="226800" cy="2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0ABDE389-01C1-E3EF-432D-4250105B2EEA}"/>
                  </a:ext>
                </a:extLst>
              </p14:cNvPr>
              <p14:cNvContentPartPr/>
              <p14:nvPr/>
            </p14:nvContentPartPr>
            <p14:xfrm>
              <a:off x="2113970" y="4310058"/>
              <a:ext cx="21600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0ABDE389-01C1-E3EF-432D-4250105B2EE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04970" y="4301418"/>
                <a:ext cx="23364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63E7619-8BB1-4432-354B-F3A4A51DD6FE}"/>
                  </a:ext>
                </a:extLst>
              </p14:cNvPr>
              <p14:cNvContentPartPr/>
              <p14:nvPr/>
            </p14:nvContentPartPr>
            <p14:xfrm>
              <a:off x="2192090" y="4387818"/>
              <a:ext cx="11160" cy="1973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63E7619-8BB1-4432-354B-F3A4A51DD6F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183450" y="4379178"/>
                <a:ext cx="28800" cy="19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932A830-465F-3256-38AB-1A1418118DB5}"/>
                  </a:ext>
                </a:extLst>
              </p14:cNvPr>
              <p14:cNvContentPartPr/>
              <p14:nvPr/>
            </p14:nvContentPartPr>
            <p14:xfrm>
              <a:off x="2569010" y="4179378"/>
              <a:ext cx="302400" cy="3394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932A830-465F-3256-38AB-1A1418118DB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60370" y="4170738"/>
                <a:ext cx="32004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DE18438-23D2-C017-4A74-F96B8A9845EC}"/>
                  </a:ext>
                </a:extLst>
              </p14:cNvPr>
              <p14:cNvContentPartPr/>
              <p14:nvPr/>
            </p14:nvContentPartPr>
            <p14:xfrm>
              <a:off x="2595280" y="4179720"/>
              <a:ext cx="314280" cy="190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DE18438-23D2-C017-4A74-F96B8A9845E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86280" y="4170720"/>
                <a:ext cx="331920" cy="36720"/>
              </a:xfrm>
              <a:prstGeom prst="rect">
                <a:avLst/>
              </a:prstGeom>
            </p:spPr>
          </p:pic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E80F2911-E36E-BDD8-A711-ED5A987D1E9F}"/>
              </a:ext>
            </a:extLst>
          </p:cNvPr>
          <p:cNvSpPr txBox="1"/>
          <p:nvPr/>
        </p:nvSpPr>
        <p:spPr>
          <a:xfrm>
            <a:off x="5706644" y="4381030"/>
            <a:ext cx="21615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dirty="0">
                <a:sym typeface="Wingdings" charset="0"/>
              </a:rPr>
              <a:t>Short circuit current like a solar cell (entropy of spins rather than light)</a:t>
            </a:r>
            <a:endParaRPr lang="en-US" sz="2400" dirty="0">
              <a:latin typeface="Comic Sans MS" charset="0"/>
              <a:sym typeface="Wingdings" charset="0"/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8007B33-E6A2-B0E2-CB49-813F2ED70E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2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8"/>
    </mc:Choice>
    <mc:Fallback xmlns="">
      <p:transition spd="slow" advTm="4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6 -0.00416 L -0.15 -0.00231 L -0.15 -0.00208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 -0.00232 L -0.20782 -0.00023 L -0.20782 1.85185E-6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66.8|2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3|15.9|1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31935</TotalTime>
  <Words>632</Words>
  <Application>Microsoft Macintosh PowerPoint</Application>
  <PresentationFormat>On-screen Show (4:3)</PresentationFormat>
  <Paragraphs>125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2159</cp:revision>
  <cp:lastPrinted>2020-01-02T19:55:03Z</cp:lastPrinted>
  <dcterms:created xsi:type="dcterms:W3CDTF">2003-03-02T22:33:52Z</dcterms:created>
  <dcterms:modified xsi:type="dcterms:W3CDTF">2023-09-12T16:27:46Z</dcterms:modified>
</cp:coreProperties>
</file>