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8"/>
  </p:notesMasterIdLst>
  <p:handoutMasterIdLst>
    <p:handoutMasterId r:id="rId19"/>
  </p:handoutMasterIdLst>
  <p:sldIdLst>
    <p:sldId id="878" r:id="rId2"/>
    <p:sldId id="888" r:id="rId3"/>
    <p:sldId id="908" r:id="rId4"/>
    <p:sldId id="909" r:id="rId5"/>
    <p:sldId id="910" r:id="rId6"/>
    <p:sldId id="911" r:id="rId7"/>
    <p:sldId id="912" r:id="rId8"/>
    <p:sldId id="890" r:id="rId9"/>
    <p:sldId id="891" r:id="rId10"/>
    <p:sldId id="892" r:id="rId11"/>
    <p:sldId id="923" r:id="rId12"/>
    <p:sldId id="914" r:id="rId13"/>
    <p:sldId id="913" r:id="rId14"/>
    <p:sldId id="915" r:id="rId15"/>
    <p:sldId id="1444" r:id="rId16"/>
    <p:sldId id="1434" r:id="rId17"/>
  </p:sldIdLst>
  <p:sldSz cx="9144000" cy="6858000" type="screen4x3"/>
  <p:notesSz cx="6997700" cy="9271000"/>
  <p:custDataLst>
    <p:tags r:id="rId20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FFCCCC"/>
    <a:srgbClr val="99FFCC"/>
    <a:srgbClr val="FF0000"/>
    <a:srgbClr val="CC66FF"/>
    <a:srgbClr val="FF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4626"/>
  </p:normalViewPr>
  <p:slideViewPr>
    <p:cSldViewPr>
      <p:cViewPr varScale="1">
        <p:scale>
          <a:sx n="121" d="100"/>
          <a:sy n="121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3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24575,'0'16'0,"0"-2"0,0 12 0,0 2 0,0 6 0,0 6 0,0-6 0,0-1 0,0-6 0,0 1 0,0-1 0,0-5 0,0-8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8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8 122 24575,'7'0'0,"0"0"0,1 0 0,0-3 0,-1-2 0,-3-6 0,3-2 0,-6-4 0,3 0 0,-4 5 0,0-4 0,0 7 0,0-2 0,-3 6 0,-1 2 0,-4 3 0,1 0 0,-1 0 0,0 0 0,1 3 0,3 1 0,-3 8 0,6-4 0,-3 8 0,4-7 0,0 2 0,0-3 0,0-1 0,0-3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84 24575,'-48'-24'0,"-1"0"0,-28-12 0,63 75 0,8 1 0,2 2 0,4-2 0,0-1 0,0-11 0,0 5 0,0-14 0,7 1 0,3-7 0,11-4 0,2 2 0,4-10 0,0 4 0,1-5 0,-1 0 0,-4-8 0,3-2 0,-8-7 0,-4 7 0,-7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3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44 391 24575,'1'-6'0,"-2"-3"0,-3-12 0,-8-1 0,6-1 0,-3-9 0,2 13 0,6-13 0,-3 14 0,4-8 0,0 8 0,0-4 0,0 10 0,0-4 0,0 7 0,0-7 0,0 8 0,4-8 0,9 7 0,1-4 0,7 5 0,1-1 0,-4 0 0,8 0 0,-8 4 0,3 1 0,0 4 0,-7 0 0,7 0 0,-13 0 0,4 0 0,-5 0 0,1 0 0,-4 4 0,-1 4 0,-3 9 0,0 6 0,-4 4 0,-10 2 0,-7-1 0,-3-4 0,1-1 0,6-6 0,1-4 0,3-2 0,1-3 0,5 0 0,-1-1 0,7-3 0,10 0 0,10-4 0,8 0 0,0 0 0,1 0 0,-1 4 0,0 1 0,-4 4 0,-9-4 0,-7-2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0 349 24575,'0'-59'0,"0"14"0,0-28 0,0 28 0,0 10 0,0 3 0,0 9 0,0 6 0,0 5 0,3 8 0,1 1 0,7 3 0,2 0 0,-1 0 0,4 0 0,-7 7 0,7 2 0,-3 8 0,4 4 0,-4 2 0,5 4 0,-4 1 0,0-6 0,3 5 0,-8-10 0,4 5 0,-5-10 0,0 0 0,-1-4 0,1-1 0,-1 1 0,1-1 0,-1 1 0,1-1 0,-1-3 0,-3-1 0,-1-3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4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24575,'11'0'0,"6"-8"0,0 2 0,10-7 0,-9 4 0,-1 4 0,-1-2 0,-4 6 0,1-3 0,-5 1 0,-5 2 0,-3-2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6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192 167 24575,'0'-7'0,"0"-4"0,0 2 0,0-6 0,0 6 0,0-7 0,0 4 0,0-5 0,0 4 0,0-3 0,0 4 0,0 0 0,0 1 0,-3 7 0,-5 1 0,-1 3 0,-7 0 0,8 0 0,-8 0 0,3 0 0,0 8 0,-3 1 0,7 3 0,-3 4 0,4-3 0,0-1 0,4 4 0,0-8 0,4 4 0,0-4 0,0-1 0,0 1 0,0-1 0,0 1 0,0-1 0,0 1 0,4-4 0,4 3 0,4-6 0,5 2 0,0 1 0,-1-3 0,1 3 0,-4-1 0,-2 1 0,1 4 0,-4 0 0,4 0 0,-5-1 0,1 1 0,-4-1 0,-1 5 0,-3-4 0,0 8 0,0-8 0,0 8 0,0-3 0,0-1 0,0 0 0,0-5 0,-3 1 0,-1-1 0,-8 1 0,-5 1 0,-1-1 0,-4 1 0,6-5 0,-1 0 0,0-4 0,0 0 0,1 0 0,3 0 0,1 0 0,5 0 0,-1 0 0,1 0 0,2-3 0,2-1 0,3-4 0,0 1 0,0 3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1 194 24575,'4'15'0,"1"5"0,3 3 0,2 10 0,-1-5 0,-4 5 0,4-5 0,-4 4 0,0-8 0,3-1 0,-7-11 0,2-5 0,-3 1 0,0-7 0,0-6 0,0-3 0,0-13 0,0 7 0,0-12 0,0 8 0,0-3 0,0 8 0,0-3 0,0 7 0,0-2 0,0 3 0,0 0 0,0 1 0,0-1 0,0 1 0,8 2 0,-3-1 0,10 1 0,-2-3 0,0 3 0,2-2 0,-6 6 0,2-6 0,-3 6 0,-1-3 0,-2 1 0,1-1 0,-5-7 0,2-7 0,1 0 0,-3-8 0,2 3 0,-3 1 0,0-5 0,0 9 0,0 1 0,0 1 0,0 8 0,0-4 0,0 4 0,0 7 0,0 6 0,0 8 0,0 8 0,0-3 0,0 8 0,4-8 0,1 8 0,3-8 0,1 3 0,0 1 0,-1-4 0,1 8 0,0-8 0,-1 3 0,1-4 0,-5-1 0,3-3 0,-6 2 0,6-6 0,-6 3 0,2-5 0,-3 1 0,0-1 0,0-3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9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24575,'0'8'0,"0"3"0,0 1 0,0 5 0,0 4 0,0-7 0,0 11 0,0-11 0,0 18 0,0-8 0,0 9 0,0-6 0,0-12 0,0-3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11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1 354 24575,'17'0'0,"9"-4"0,32-3 0,5-9 0,22-4 0,-4-4-883,-21 7 0,3 0 883,-8 2 0,1 1 0,8-1 0,-1 1-154,28-5 154,-35 9 0,-2 1 0,22-5 0,-24 5 0,0-1-122,20-6 122,4 8 0,-27-6 0,4 8 1290,-24 1-1290,3-4 617,-9 8-617,-1-11 135,0 11-135,-6-7 0,-3 1 0,-1 5 0,-4-6 0,-1 8 0,1 0 0,-1 0 0,0 0 0,0 0 0,1 0 0,-1-3 0,1 2 0,-1-2 0,5 3 0,-4-4 0,8 4 0,-8-4 0,4 4 0,-4 0 0,-1-3 0,1 2 0,-1-2 0,-3 3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2:01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24575,'0'11'0,"50"-93"0,-32 63 0,10-30 0,-1 8 0,-17 41 0,-2 7 0,0 2 0,0 7 0,0 1 0,0-2 0,4 2 0,-4-5 0,4 4 0,-5-8 0,-2 3 0,-2-3 0,-3-1 0,0-3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3:5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24575,'0'-19'0,"0"-5"0,0 1 0,8-4 0,2 0 0,9-1 0,-1 1 0,-8 11 0,-2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2:01:5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24575,'0'11'0,"0"1"0,0 9 0,0-4 0,0 9 0,0-4 0,0 16 0,0 1 0,0 3 0,0 4 0,0-11 0,0 25 0,0-17 0,0 30 0,0-17 0,0 13 0,0-14 0,0 4 0,0-4 0,5 7 0,-4 0 0,8-7 0,-8-2 0,3-15 0,-4 1 0,0-21 0,0-2 0,0-6 0,0 11 0,0 1 0,0 13 0,0-1 0,0 27 0,5-16 0,1 40 0,3-45 0,-2 31 0,1-28 0,-2 11 0,0 0 0,2-6 0,-7-1 0,3 0 0,-4-6 0,4 1 0,-3-3 0,3-2 0,-4 2 0,4-2 0,-3-3 0,3-4 0,-4-3 0,0-6 0,0 5 0,4-9 0,-3 5 0,2-6 0,-3-4 0,0 3 0,0-7 0,0 3 0,0-3 0,0-1 0,0 1 0,0-1 0,0 0 0,0 1 0,0-1 0,0 0 0,0 1 0,0-1 0,0 1 0,0-1 0,0 0 0,0 0 0,0 1 0,0-1 0,0 0 0,0 0 0,0 0 0,-3-7 0,-5-4 0,-5-13 0,-3-5 0,-3-5 0,2 1 0,3-1 0,-2 6 0,7-1 0,-2 10 0,3 0 0,3 5 0,-1 3 0,5 3 0,1 9 0,5 4 0,6 4 0,-1 5 0,5-3 0,-5 8 0,5-9 0,-5 9 0,5-9 0,-6 4 0,3-5 0,-4-3 0,-1 1 0,1-5 0,-4 6 0,3-7 0,-6 3 0,2-3 0,0-1 0,-2 0 0,2 1 0,0-4 0,1-1 0,3-3 0,0 0 0,1 0 0,3-7 0,-3 2 0,7-10 0,-2 6 0,2-3 0,2 4 0,-5 0 0,4 0 0,-4 4 0,0-4 0,-1 8 0,-3-4 0,-1 4 0,-3-3 0,-1-4 0,-3 2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2:01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24575,'0'11'0,"50"-93"0,-32 63 0,10-30 0,-1 8 0,-17 41 0,-2 7 0,0 2 0,0 7 0,0 1 0,0-2 0,4 2 0,-4-5 0,4 4 0,-5-8 0,-2 3 0,-2-3 0,-3-1 0,0-3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2:01:5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24575,'0'11'0,"0"1"0,0 9 0,0-4 0,0 9 0,0-4 0,0 16 0,0 1 0,0 3 0,0 4 0,0-11 0,0 25 0,0-17 0,0 30 0,0-17 0,0 13 0,0-14 0,0 4 0,0-4 0,5 7 0,-4 0 0,8-7 0,-8-2 0,3-15 0,-4 1 0,0-21 0,0-2 0,0-6 0,0 11 0,0 1 0,0 13 0,0-1 0,0 27 0,5-16 0,1 40 0,3-45 0,-2 31 0,1-28 0,-2 11 0,0 0 0,2-6 0,-7-1 0,3 0 0,-4-6 0,4 1 0,-3-3 0,3-2 0,-4 2 0,4-2 0,-3-3 0,3-4 0,-4-3 0,0-6 0,0 5 0,4-9 0,-3 5 0,2-6 0,-3-4 0,0 3 0,0-7 0,0 3 0,0-3 0,0-1 0,0 1 0,0-1 0,0 0 0,0 1 0,0-1 0,0 0 0,0 1 0,0-1 0,0 1 0,0-1 0,0 0 0,0 0 0,0 1 0,0-1 0,0 0 0,0 0 0,0 0 0,-3-7 0,-5-4 0,-5-13 0,-3-5 0,-3-5 0,2 1 0,3-1 0,-2 6 0,7-1 0,-2 10 0,3 0 0,3 5 0,-1 3 0,5 3 0,1 9 0,5 4 0,6 4 0,-1 5 0,5-3 0,-5 8 0,5-9 0,-5 9 0,5-9 0,-6 4 0,3-5 0,-4-3 0,-1 1 0,1-5 0,-4 6 0,3-7 0,-6 3 0,2-3 0,0-1 0,-2 0 0,2 1 0,0-4 0,1-1 0,3-3 0,0 0 0,1 0 0,3-7 0,-3 2 0,7-10 0,-2 6 0,2-3 0,2 4 0,-5 0 0,4 0 0,-4 4 0,0-4 0,-1 8 0,-3-4 0,-1 4 0,-3-3 0,-1-4 0,-3 2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4562 24575,'7'0'0,"9"0"0,2 0 0,4 0 0,4 0 0,2 0 0,7 0 0,4 0 0,1 0 0,0 0 0,0-5 0,-1 4 0,1-3 0,6 4 0,-5-5 0,4 4 0,1-3 0,-5-1 0,4 0 0,-5-1 0,-1-3 0,1 8 0,-6-7 0,-1 7 0,-6-7 0,0 7 0,1-3 0,-1-1 0,0 0 0,6 0 0,1-3 0,5 2 0,1-4 0,0 0 0,0 5 0,0-4 0,-1-1 0,1-1 0,0-4 0,-1 5 0,1-4 0,-6 3 0,4-3 0,-4 5 0,0-5 0,4 3 0,-9-2 0,4 3 0,-6 1 0,1 0 0,-6 0 0,5 0 0,-10 4 0,5 1 0,-6 0 0,-3 3 0,3-3 0,-8 4 0,4 0 0,-5-3 0,1 2 0,-4-6 0,2 7 0,7-3 0,5 3 0,15-9 0,1 2 0,5-7 0,7-1 0,-4-1 0,10-1 0,-11-2 0,5 8 0,0-9 0,-4 5 0,4-6 0,-7 1 0,2-5 0,-1 4 0,-4-4 0,3 0 0,-5 4 0,9-9 0,-3 8 0,2-8 0,-2 8 0,3-9 0,-3 10 0,2-10 0,-7 11 0,6-11 0,-12 11 0,11-5 0,-12 7 0,10 3 0,-9-3 0,-1 4 0,-2 0 0,-4-2 0,6 1 0,-1 1 0,0-3 0,-4 7 0,8-8 0,-7 4 0,9-5 0,-6 5 0,0-3 0,0 6 0,-4-5 0,3 6 0,-3-7 0,4 7 0,-4-3 0,3 4 0,-9 0 0,10 0 0,-10 1 0,5-1 0,-10 1 0,0 0 0,-4-4 0,-1 4 0,1-1 0,8 6 0,7-1 0,6-5 0,10-12 0,-3-5 0,6-1 0,13-11 0,-17 16 0,22-22 0,-1 8 0,-5-4 0,-10 11 0,-1 1 0,-1-2 0,0 0 0,1 0 0,-2 0 0,24-22 0,-16 12 0,-4-3 0,9 3 0,-10-2 0,4 4 0,-6 0 0,1-4 0,0 4 0,0 0 0,0-4 0,0 4 0,4 0 0,-8 1 0,13-1 0,-13 5 0,5-4 0,-2 0 0,-12 6 0,12-6 0,-12 13 0,5-6 0,-11 7 0,4-7 0,-5 7 0,7-6 0,-7 5 0,6-5 0,-10 6 0,9-6 0,-10 11 0,10-10 0,-9 5 0,4-6 0,0 6 0,-4-4 0,7 8 0,-7-7 0,7 6 0,-6-6 0,1 7 0,2-8 0,-4 9 0,4-10 0,-1 5 0,-2-5 0,3-1 0,0 6 0,-4-4 0,3 4 0,1-6 0,-3 2 0,3 3 0,-5-2 0,-1 8 0,-3-9 0,2 5 0,-2-1 0,0-3 0,1 8 0,-5-9 0,6 9 0,-2-8 0,0 3 0,2 1 0,-6-5 0,7 5 0,-4-1 0,1-3 0,3 3 0,-7-4 0,7-1 0,-3 1 0,5-6 0,0 4 0,0-10 0,0 10 0,-4-4 0,2 0 0,-2 4 0,-1 1 0,3 2 0,-7 3 0,7 1 0,-8 0 0,3 5 0,-3 1 0,3-6 0,-3 8 0,4-11 0,-5 15 0,1-11 0,-1 4 0,4 3 0,-2-7 0,2 8 0,-4-4 0,4 1 0,-3-1 0,3 4 0,-4-3 0,0 8 0,0-8 0,-1 8 0,1-4 0,0 4 0,-4 1 0,3-1 0,-6 1 0,5 2 0,-5-1 0,2 5 0,-3-2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24575,'6'0'0,"1"0"0,17 0 0,4 0 0,1-4 0,15-11 0,-22-5 0,22-11 0,-21-4 0,12 2 0,-12-13 0,-5 20 0,-8-17 0,-6 19 0,5-9 0,-8 10 0,3 2 0,-4 8 0,0 2 0,0 3 0,-4 4 0,-4 0 0,-4 4 0,-5 0 0,0 0 0,-4 8 0,-3 8 0,0 13 0,-5 2 0,12 7 0,-6-3 0,12 5 0,-3-6 0,9-1 0,1-6 0,4 0 0,0-5 0,0 0 0,3-10 0,10 5 0,6-8 0,8 4 0,6-8 0,1-1 0,0-4 0,-2 0 0,-4 0 0,4 0 0,-3 0 0,3 0 0,-5-4 0,-4-4 0,3-6 0,-3-9 0,1-6 0,1-6 0,-6-5 0,2-6 0,-6 4 0,1-4 0,-7 6 0,1 6 0,-5 1 0,-1 6 0,-4 8 0,0-1 0,0 11 0,0-2 0,-3 7 0,-1 1 0,0 6 0,1 1 0,3 4 0,0-1 0,0 1 0,0-1 0,4-3 0,8 0 0,7-4 0,8 0 0,-4 0 0,3 0 0,-8 0 0,3 0 0,-4 0 0,-5 0 0,0 0 0,-5 0 0,1 0 0,-4 6 0,0 8 0,-4 13 0,-5 7 0,-6 12 0,0-5 0,-4 0 0,6-9 0,4-9 0,1 3 0,4-12 0,0 2 0,0-8 0,0-1 0,6-3 0,8 0 0,7-4 0,7 0 0,-1-4 0,6-2 0,-3-12 0,3 2 0,-4-13 0,-1 9 0,2-8 0,-7 4 0,0-5 0,-8 2 0,-2 0 0,-4-1 0,0 1 0,0-1 0,-4 1 0,-1 4 0,-4-3 0,0 12 0,0-7 0,0 13 0,0-4 0,-3 5 0,-1 3 0,-3 1 0,9 3 0,8 0 0,12-5 0,5 0 0,5 0 0,-3-3 0,3 7 0,-4-3 0,-6 4 0,0 0 0,-10 0 0,0 0 0,-5 0 0,1 0 0,-4 3 0,-1 10 0,-3 17 0,-10 12 0,4 6 0,-15 4 0,10-5 0,-9 1 0,13-2 0,-6-12 0,12-6 0,-3-7 0,4-8 0,0-2 0,0-3 0,0-1 0,10-3 0,1 0 0,13-4 0,-1 0 0,4-4 0,0-6 0,2-9 0,-1-1 0,1-8 0,0 3 0,-4-4 0,-3 5 0,-4-2 0,-5 8 0,1-8 0,-10 8 0,0 0 0,-4 3 0,0 6 0,-6 1 0,-8 5 0,0 15 0,-7-2 0,11 16 0,-2-8 0,7 8 0,1-8 0,4 4 0,0-6 0,0 1 0,0 0 0,0-5 0,4 0 0,4-4 0,5 0 0,8 0 0,-3 1 0,8-4 0,-3-2 0,4-3 0,-4 0 0,3 0 0,-8 0 0,8 0 0,-9 0 0,1-3 0,-6-10 0,0-6 0,-1-8 0,2 0 0,-8-6 0,-1 4 0,-4-4 0,0 6 0,0-1 0,0 5 0,0 2 0,0 4 0,-4 4 0,-4 5 0,-4 5 0,-10 3 0,-6 0 0,4 0 0,-8 0 0,14 7 0,-3 2 0,4 4 0,4 3 0,1-3 0,7 3 0,2-3 0,3 2 0,0-2 0,0-1 0,0 0 0,0 0 0,7-4 0,2 4 0,13-3 0,-5-1 0,5-3 0,-1-1 0,-3-4 0,3 0 0,-4 0 0,0 0 0,-1 0 0,6 0 0,-8 0 0,11 0 0,-11-4 0,7 0 0,-4-8 0,-4-2 0,2-2 0,-5-1 0,2-5 0,-4 4 0,1-3 0,-1 4 0,-3-4 0,2 3 0,-6-4 0,3 1 0,-4 3 0,0 1 0,0 1 0,0 8 0,0-4 0,0 11 0,0 9 0,0 1 0,0 5 0,0-7 0,7 1 0,3 0 0,6 1 0,1-1 0,4 1 0,-3-1 0,8 1 0,-8-1 0,8 1 0,-12 3 0,7-2 0,-12 2 0,6 0 0,-6-4 0,-1 4 0,-5-1 0,-3 2 0,0 4 0,0 4 0,0 2 0,-8 4 0,-2 0 0,-4 1 0,1-6 0,8 0 0,-3-6 0,7-3 0,-2-2 0,3-3 0,0-1 0,0 1 0,3-4 0,10 0 0,5-4 0,15 0 0,-4 0 0,9 0 0,-9 0 0,3-5 0,-4 0 0,-1-4 0,-4 4 0,3-3 0,-13 3 0,8 0 0,-13-1 0,4 5 0,-5-3 0,1 4 0,-4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9 480 24575,'-4'17'0,"0"-2"0,4-17 0,9-14 0,8-26 0,17-9 0,1-10 0,2 15 0,2-13 0,-11 14 0,16-18 0,-22 21 0,9 1 0,-18 22 0,3 3 0,-7 11 0,2 2 0,-4 3 0,1 0 0,-1 0 0,0 0 0,1 7 0,1 13 0,0 4 0,5 14 0,1-4 0,4 5 0,1-5 0,5 6 0,-5-5 0,10 1 0,-9 3 0,2-9 0,-5-2 0,-4-7 0,-2-8 0,-4 2 0,-1-6 0,-2 2 0,-2-7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1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24575,'-8'-3'0,"1"-5"0,7-3 0,0-5 0,0 10 0,0 31 0,0 9 0,0 33 0,0 3 0,0 9 0,0 15-1098,0-5 1098,0-24 0,0 3-932,3 2 1,1 3 931,-3 18 0,0 4-1201,2 1 1,1 3 1200,-4-30 0,0 1 0,0 0 0,0-3 0,0 0 0,0 0 0,0 3 0,0 0 0,0-1 0,0 31 0,0-2 0,0 1 0,0 0 0,0-6 0,0 0 0,0-1 0,0 0-797,0-7 0,0 1 797,0 0 0,0-1 0,0-3 0,0-3-123,0-17 0,0 0 123,0 15 0,0-4 1120,0 1-1120,-1-10 0,2 1 0,4 9 0,2 13 0,5-3 0,0 3 0,-5-4 0,4-4 0,-10-9 0,9 0 0,-9 2 2286,5-2-2286,-6-2 1966,5-13-1966,-4-1 1422,3-8-1422,-4-6 408,0 0-408,0 0 0,0-1 0,0 8 0,5 6 0,-3-3 0,3 8 0,-5-16 0,0 4 0,0-6 0,0-6 0,0-6 0,0-7 0,0-8 0,0-2 0,0-3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24575,'-17'0'0,"11"0"0,29 0 0,10 0 0,35 0 0,9 0 0,-26 0 0,5 0-1206,28 0 0,5 0 1206,2 0 0,3 0-1010,-17 0 1,3 0-1,0 0 1010,-1 0 0,0 0 0,1 0 0,-1 0 0,1 0 0,1 0 0,13 0 0,2 0 0,-4 0 0,-20 0 0,-3 0 0,3 0 0,21 0 0,4 0 0,-6 0 0,6 0 0,3 0 0,-20 0 0,9 0 0,0 0 0,-9 0 0,-10 0 0,-5 0 0,4 0 0,7 2 0,7 0 0,-1 1 0,-7-2 0,18 0 0,-3 0-661,-17 4 1,3 0 0,-2 0 660,27 0 0,-5-1-720,-28 0 0,-1 1 720,33 3 0,-3-1 450,-43-6 1,-3 0-451,21 3 0,-2 0 2521,19-4-2521,-38 0 2283,18 0-2283,-22 4 2147,-6-2-2147,-8 2 1010,-11-4-1010,-4 0 0,-7 0 0,-1 0 0,13 0 0,18 0 0,15 0 0,21 0 0,1 0 0,10 0 0,8 0 0,-20 0 0,24 0 0,-27 0-470,22 0 470,-8 0 0,-35 0 0,-1 0 0,20 0 0,19 0 0,-9 0 0,-18 0 0,-12 0 0,-2 0 0,-3 0 0,29 0 0,-19 0 0,13 0 0,-6 0 470,-2 0-470,-8 0 0,1-5 0,0-1 0,-7 0 0,-1-3 0,-6 8 0,-6-8 0,-1 8 0,-11-3 0,-1 0 0,-8 4 0,-1-8 0,-5 0 0,10 3 0,7-3 0,17 8 0,13 0 0,1 0 0,13 0 0,2 0 0,1 0 0,-20 3 0,1 1 0,23 2 0,13 7 0,-4-1 0,-10-1 0,6-3 0,-28-5 0,-3-1 0,6-2 0,44 0 0,-41 0 0,19 0 0,-7 0 0,-8 0 0,-2 0 0,-6 0 0,-3 0 0,-4 0 0,-5 0 0,-2 0 0,-1 0 0,1 0 0,6 0 0,-4 0 0,3 0 0,1 0 0,-5 0 0,0 0 0,-3 0 0,-9 0 0,3 0 0,-9 0 0,-2 0 0,-4 0 0,0 0 0,-5 0 0,0 0 0,-1 0 0,-2 0 0,3 0 0,-5 0 0,0 0 0,1 0 0,0 0 0,-1 0 0,0 0 0,-2-3 0,-2 2 0,-3-2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24575,'0'-4'0,"8"0"0,28 14 0,6 2 0,11 9 0,-11-5 0,15 10 0,-19-9 0,24 14 0,-30-12 0,16 11 0,-24-15 0,12 14 0,-14-18 0,-3 10 0,-4-12 0,-6 3 0,3-4 0,-5-4 0,1 3 0,-4-3 0,-1 3 0,-3 1 0,0 3 0,0 2 0,0 0 0,0 7 0,0-6 0,0 7 0,0 1 0,-4 0 0,-5 5 0,-10 2 0,-7 10 0,1-7 0,-6 14 0,5-10 0,-12 7 0,6-6 0,-4-1 0,5 0 0,2-10 0,3 7 0,0-14 0,3 4 0,0-6 0,-4 7 0,8-6 0,-3 0 0,5-2 0,0-7 0,5 3 0,0-4 0,4-4 0,1-1 0,0-3 0,3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24575,'21'0'0,"3"0"0,42 0 0,4 0 0,12 0 0,11 0 0,-2 0 0,-6 0 0,-9 0 0,-7 0 0,-6 0 0,-9 0 0,-14 0 0,-16 0 0,-3 0 0,-16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3:57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24575,'7'-11'0,"-1"-1"0,14-6 0,-6 1 0,8 0 0,-6 4 0,-6 4 0,-3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24575,'-4'13'0,"1"8"0,3 34 0,0 11 0,0 21 0,6-1 0,1 10 0,4-34 0,1 19 0,-2-38 0,1 18 0,-1-19 0,-4-3 0,-2-21 0,-4-1 0,0-13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23 24575,'4'-12'0,"-13"4"0,-1 5 0,-29 3 0,18 0 0,-22 0 0,13 9 0,-5 7 0,-1 20 0,0-3 0,13 7 0,-6-10 0,19 2 0,0-8 0,6 3 0,4-10 0,0-4 0,0-2 0,0-3 0,0-1 0,12 1 0,3 1 0,18-4 0,8 4 0,0-4 0,5 10 0,-12 0 0,0 9 0,-10-1 0,-1 6 0,-8 4 0,-6-5 0,-5 11 0,-4-5 0,0 0 0,-4-1 0,-10-4 0,-6-6 0,-8-3 0,0-7 0,1-4 0,-1-4 0,1-1 0,0-4 0,4 0 0,1-8 0,5-6 0,4-4 0,-1-8 0,10 3 0,-1-4 0,5 4 0,0-3 0,0 8 0,0-4 0,0 6 0,4 3 0,-3-3 0,2 11 0,-3-2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2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24575,'4'-1'0,"-1"6"0,-3 17 0,0 2 0,0 24 0,0-22 0,0 21 0,0-18 0,0 1 0,0-3 0,0-11 0,7-7 0,-1-1 0,20-8 0,-11 0 0,12-8 0,1-13 0,-8-3 0,16-18 0,-16 8 0,5-2 0,-7 7 0,0 8 0,-5 4 0,-2 8 0,-3 1 0,-4 18 0,0 4 0,-4 10 0,0 9 0,0 0 0,0 7 0,0-6 0,0 4 0,0-9 0,4 4 0,1-6 0,7-4 0,2 3 0,8-11 0,1 2 0,5-8 0,5 1 0,-5-1 0,5 0 0,-10-4 0,3-1 0,-8-4 0,3 0 0,-8 0 0,-1-12 0,-3-15 0,1-3 0,-5-21 0,-1 15 0,-4-17 0,0 12 0,0-12 0,0 18 0,0-10 0,-7 21 0,1-3 0,-6 10 0,4 4 0,0 2 0,1 3 0,-1 4 0,0 0 0,1 4 0,-1 0 0,1 0 0,0 0 0,2 8 0,2 1 0,3 8 0,0-5 0,0 0 0,0-5 0,0 1 0,8-4 0,6-1 0,14-3 0,1 0 0,9 0 0,-9 0 0,4-8 0,-1 2 0,-8-11 0,8 7 0,-15-3 0,1 5 0,-7 0 0,-3 0 0,-1 1 0,1 3 0,-4-3 0,-1-1 0,-3-9 0,0 8 0,0-4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24575,'0'11'0,"0"-1"0,0-2 0,0-1 0,0 1 0,0-1 0,0-6 0,0-5 0,0-4 0,0 7 0,0 7 0,0 9 0,0 2 0,0 0 0,0-1 0,0-3 0,0 3 0,0-8 0,0 4 0,0-11 0,0-18 0,0 1 0,0-17 0,0 10 0,0-5 0,0 1 0,0 0 0,0 4 0,0-3 0,0 12 0,0-7 0,0 13 0,0-4 0,0 5 0,0 3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4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24575,'0'9'0,"0"-2"0,0 25 0,0-3 0,0 5 0,0 4 0,0-4 0,0 6 0,0-6 0,0-1 0,0-10 0,0-2 0,0-9 0,0 0 0,0-5 0,0-5 0,0-7 0,0-12 0,0-1 0,0-9 0,0-1 0,0-1 0,0-9 0,0 9 0,0 1 0,0 7 0,0 4 0,0 0 0,0 5 0,0 0 0,0 4 0,0 1 0,0 0 0,0 0 0,0 0 0,0-1 0,0 1 0,0-1 0,3 4 0,-2-3 0,2 3 0,1 0 0,-4-6 0,4 5 0,-4-9 0,3 1 0,2-3 0,0 3 0,-2 1 0,1 5 0,-3-1 0,2 1 0,-3 5 0,-3 7 0,2 3 0,-3 3 0,1-7 0,2 2 0,-2-2 0,-1 1 0,0-2 0,-3-3 0,0 0 0,3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24575,'0'11'0,"0"-3"0,4 8 0,0-8 0,4 4 0,0-1 0,-1-2 0,1 6 0,-3-7 0,2 8 0,-3-8 0,4 8 0,0-8 0,0 8 0,0-8 0,0 8 0,4-3 0,-3 3 0,7 5 0,-3-3 0,10 9 0,-5-9 0,5 9 0,-6-9 0,7 10 0,-10-10 0,7 4 0,-8-5 0,4-4 0,-5-2 0,0-3 0,-5-4 0,1 0 0,-4 5 0,7 5 0,6 17 0,7-1 0,2 5 0,3-6 0,-4 6 0,5-4 0,2 11 0,4-10 0,2 5 0,5-1 0,-1-2 0,6 3 0,10 2 0,-8-10 0,11 10 0,-14-13 0,6 1 0,0 4 0,1-9 0,0 9 0,-7-9 0,0 9 0,-7-10 0,3 10 0,-3-10 0,-4 4 0,-3-6 0,-11-6 0,-1 4 0,-4-8 0,-4 3 0,-2-4 0,-3-4 0,-1-1 0,9 3 0,8 4 0,12 13 0,16 4 0,-1 5 0,16 3 0,-4-2 0,8 8 0,7-3 0,-6 3-671,15 3 671,-16-8 0,-3 5 0,-2-7 0,-8 5 0,5-4 0,-2 4 0,-7-7 0,-7-5 0,5 4 0,-11-10 671,12 5-671,-13-6 0,6 0 0,-12-1 0,-1-4 0,-10-2 0,-6-5 0,-5-3 0,-5-2 0,7-3 0,15 5 0,10 11 0,15-3 0,14 18 0,12-4-682,-34-9 1,3 2 681,8-3 0,1 0 0,-5 2 0,1 0-113,4-2 1,-2 0 112,27 10 0,-19-3 0,1-2 0,16 1 0,-26-3 0,0 0 0,-2-3 0,-5-2 0,7 8 0,37 8 0,-37-9 0,8 0 0,-9-5 0,-7 3 1347,-8-9-1347,-4 3 241,-3-5-241,-9 0 0,-6 0 0,-5-5 0,-4-1 0,2-3 0,7 0 0,9 0 0,3 4 0,16 2 0,4 10 0,6-4 0,13 4 0,2 1 0,-12-4 0,15 4 0,-24-2 0,11 2 0,1 0 0,-12 3 0,10-4 0,-17 0 0,4 4 0,-7-9 0,1 7 0,-6-7 0,5 3 0,-10-4 0,4-1 0,-1 0 0,-3 1 0,4-1 0,-11 0 0,4-4 0,-3 2 0,4-2 0,1 5 0,-1-5 0,0 3 0,1-3 0,-1 4 0,0 0 0,1-4 0,-1 3 0,6-2 0,-4 3 0,9 0 0,-9 1 0,3-1 0,-4 0 0,-1-4 0,0 3 0,1-3 0,-6 4 0,4-4 0,-3 3 0,-1-3 0,0 3 0,-1 1 0,-3-1 0,3-3 0,-4 3 0,-5-7 0,0 6 0,0-7 0,-4 7 0,4-6 0,-5 2 0,1-3 0,-4-6 0,-1 5 0,-3-6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8 24575,'-2'-4'0,"-8"1"0,-23 3 0,2 0 0,-20 0 0,15 0 0,-10 0 0,12 0 0,-4 0 0,14 0 0,-8 0 0,18 0 0,-7 0 0,13 0 0,0 6 0,5 3 0,3 6 0,0 7 0,0-5 0,0 9 0,0 2 0,0 1 0,0 4 0,0-6 0,0 1 0,0-6 0,4 4 0,-3-8 0,3 8 0,-4-8 0,0 8 0,0-8 0,0 7 0,0-7 0,0 3 0,0 1 0,0-9 0,0 4 0,0-10 0,0 1 0,0-1 0,3 0 0,1 1 0,4-4 0,-1 3 0,0-6 0,1 2 0,-1-3 0,5 0 0,5 4 0,1-3 0,8 3 0,2-4 0,1 0 0,8 0 0,-3 0 0,0 0 0,5 0 0,-11 4 0,1-3 0,-3 7 0,-9-3 0,-3 0 0,-6-2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24575,'28'0'0,"-12"0"0,27 0 0,-19 0 0,15 0 0,1 0 0,1 0 0,11 0 0,-11 0 0,18-10 0,-16 3 0,-7-5 0,-19 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3 418 24575,'-2'4'0,"9"0"0,9-8 0,10 3 0,2-12 0,-4 11 0,3-7 0,-5 9 0,-9 0 0,8 0 0,-13 0 0,8 0 0,-11 4 0,7 9 0,-11 5 0,3 10 0,-4 5 0,0 1 0,0 0 0,0-1 0,0-10 0,-4-2 0,3-5 0,-6-3 0,6 2 0,-6-6 0,7 2 0,-7-6 0,3-2 0,0-14 0,1-3 0,3-12 0,0-7 0,0-2 0,0-4 0,0-1 0,8 5 0,-2 2 0,11 6 0,-3 4 0,-1 6 0,3 1 0,-8 11 0,4-6 0,-5 10 0,1-2 0,-1 3 0,1 0 0,-1 0 0,1 0 0,-1 7 0,1 2 0,1 13 0,-1-5 0,-3 10 0,3-5 0,-7 5 0,7-5 0,-8 4 0,8-8 0,-3 3 0,3-4 0,0-1 0,0 1 0,0-5 0,0 0 0,0-4 0,3-1 0,-2-2 0,6-2 0,-2-3 0,3 0 0,6-4 0,-4-9 0,10-7 0,-9-8 0,5-6 0,-5 5 0,-4-4 0,-2 10 0,-5-3 0,-3 8 0,-1-3 0,-4 4 0,0 0 0,0 4 0,0 2 0,0 3 0,-3 4 0,-5-3 0,-5 6 0,0-3 0,-3 4 0,8 0 0,-8 0 0,7 0 0,-2 4 0,3 4 0,-1 9 0,5 1 0,-1 3 0,5-4 0,0 0 0,0-1 0,0 1 0,0-5 0,4 4 0,4-8 0,10 5 0,5-4 0,4 0 0,1 0 0,-1-4 0,0-1 0,1-4 0,-1 0 0,0 0 0,-4 0 0,-2 0 0,-4 0 0,-4 0 0,-2 0 0,-3 0 0,-1-3 0,1 2 0,-4-10 0,-1 6 0,-3-11 0,0 3 0,0-4 0,0-4 0,0 3 0,0-8 0,0 8 0,0-8 0,0 8 0,0 0 0,0 2 0,0 8 0,0-4 0,0 5 0,3 0 0,5 3 0,4-3 0,9 6 0,8-7 0,-5 7 0,7-4 0,-8 5 0,-1 0 0,0 0 0,-6 0 0,-3 0 0,-1 0 0,-5 0 0,-3 3 0,0 10 0,-4 1 0,0 12 0,0-3 0,-5 4 0,1-4 0,-1 3 0,-3-8 0,7-1 0,-3-1 0,4-8 0,0 4 0,0-5 0,0 1 0,0-1 0,3-3 0,6 0 0,3-4 0,5 0 0,4 0 0,2 0 0,4 0 0,0-8 0,1 2 0,-1-8 0,0 1 0,6-2 0,-4 0 0,-1-2 0,-2 3 0,-8-3 0,4 0 0,-9 0 0,-1 0 0,-4 0 0,-3-4 0,-2 3 0,-3 0 0,0 3 0,0 6 0,-3-3 0,-5 4 0,-10 4 0,-5 0 0,-10 4 0,5 0 0,-5 0 0,0 0 0,9 4 0,-8 5 0,18 0 0,-6 7 0,11-3 0,1 3 0,4-3 0,4 2 0,0-2 0,0-1 0,0 4 0,3-7 0,5 3 0,5-5 0,14-2 0,-8-1 0,13-4 0,-14 0 0,3 0 0,-4 0 0,-1 0 0,1 0 0,-4-4 0,-2 0 0,-3-4 0,-1 1 0,1-1 0,-1 1 0,-2-5 0,-2 3 0,-3-2 0,0 9 0,0 17 0,0 16 0,0 11 0,4 9 0,2-4 0,5 0 0,-6-1 0,5 13 0,-8-8 0,3 24 0,-5-19 0,0-2 0,-5-2 0,-4-16 0,-12 10 0,-8-20 0,-2 3 0,-2-10 0,6-5 0,0-1 0,-1-8 0,1-1 0,4-4 0,6 0 0,5-12 0,3-3 0,4-18 0,1-1 0,4-6 0,0-6 0,0-9 0,4 11 0,14-28 0,3 37 0,26-40 0,1 26 0,14-19 0,0 1 0,0 3 0,-15 11 0,12-5 0,-14 17 0,10-18 0,-10 13 0,-13 3 0,-2 8 0,-15 7 0,3 4 0,-9 7 0,-1 5 0,-4 5 0,-7 2 0,-3 25 0,-11 4 0,0 35 0,1-16 0,0 23 0,5-11 0,4 7 0,2-2 0,5-12 0,0-8 0,0-7 0,0-14 0,0-3 0,0-9 0,13-3 0,2 0 0,18-4 0,-2-19 0,-2 2 0,17-47 0,-23 30 0,24-41 0,-21 32 0,2-18 0,-7 8 0,-6 10 0,-5 4 0,-1 16 0,-4 2 0,-2 8 0,-3 2 0,-3 6 0,-1 2 0,-3 3 0,-5 7 0,2 13 0,-3 16 0,3 5 0,4 11 0,1-5 0,5 13 0,0-5 0,0 12 0,0-5 0,0-1 0,0 0 0,5-3 0,1-3 0,5 4 0,-1-12 0,-4-1 0,-1 0 0,-5-4 0,0-2 0,-5-1 0,-4-11 0,-6 5 0,-7-10 0,3-1 0,-2-5 0,-1-4 0,4-1 0,-3-3 0,-1 0 0,5-1 0,-5-3 0,6-1 0,-1-4 0,4 0 0,2 0 0,3 0 0,4-3 0,0-6 0,4-3 0,0-10 0,13-1 0,4-6 0,12 0 0,1-1 0,4 5 0,2-5 0,5 9 0,0-5 0,5 10 0,-5 2 0,11 8 0,-10-3 0,3 8 0,-11-4 0,5 5 0,-15 0 0,7 0 0,-17 0 0,6 0 0,-11 0 0,2 0 0,-3 0 0,-4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8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 24575,'-3'-4'0,"-5"1"0,-10 3 0,-10 0 0,-1 0 0,-4 0 0,0 0 0,5 0 0,-5 0 0,5 0 0,1 0 0,8 0 0,-1 0 0,11 0 0,-3 0 0,5 0 0,-1 0 0,1 3 0,3 1 0,-7 8 0,9-4 0,-6 8 0,8 1 0,0 6 0,0 4 0,0 1 0,0 5 0,0 1 0,0 6 0,0 6 0,0-5 0,0 5 0,0 0 0,0-5 0,0 5 0,-9 0 0,7-10 0,-8 8 0,10-15 0,0 3 0,0-9 0,0-2 0,0-8 0,-3-1 0,2-5 0,-3 1 0,4-1 0,0 0 0,0 1 0,0-1 0,0 0 0,4-3 0,0-1 0,7-3 0,7 0 0,0 0 0,13 0 0,-7 0 0,15 0 0,-6 0 0,7 0 0,-1 0 0,-5 0 0,-1 0 0,-10 0 0,-6 0 0,-1 0 0,-8 0 0,4 0 0,-5 0 0,-3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3:58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24575,'3'4'0,"1"0"0,12-4 0,-2 0 0,12 0 0,-3 0 0,4 0 0,-11 0 0,-4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24575,'20'0'0,"6"0"0,3-4 0,4-1 0,-6-5 0,1 5 0,-1 1 0,-8 4 0,-3-3 0,-4 2 0,-1-2 0,-2 3 0,-2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24575,'11'0'0,"7"0"0,26-9 0,10-4 0,2-4 0,19-11 0,-2 13 0,-13-7 0,12 11 0,-21 0 0,5 0 0,-3 5 0,-24 1 0,3 5 0,-18 0 0,-1 0 0,-10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24575,'-4'7'0,"1"9"0,3 2 0,0 21 0,0-8 0,0 26 0,0-6 0,0 12 0,0 4 0,0-23 0,0 29 0,0-28 0,0 24 0,0-22 0,0-1 0,0-11 0,0-2 0,0-15 0,0-2 0,0-11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24575,'11'0'0,"6"0"0,11-9 0,2-7 0,17-17 0,-8-4 0,12-14 0,-7-1 0,6-21 0,-3 11 0,-27 16 0,0-2-571,20-28 571,-31 25 0,-2-2 0,15-43 0,-21 20 0,5-11 0,-6 29 0,0-11 0,0 15 0,0 14 0,-3 15 0,-10 8 0,-1 13 571,-8 0-571,1 4 0,3 3 0,-5 11 0,5 10 0,-1 10 0,-2 12 0,-1 17 0,4 1 0,1 13 0,10-21 0,-3 11 0,9-3 0,-10 7 0,10 6 0,-4-8 0,5-7 0,0 6 0,0-13 0,0 0 0,9-9 0,1-12 0,9-1 0,3-10 0,1-1 0,0-8 0,3-1 0,-8-4 0,8-4 0,-3-2 0,-1-3 0,4 0 0,-3-4 0,5-10 0,-4-6 0,0-14 0,-6 5 0,1-4 0,-4 6 0,-3 4 0,-3 2 0,-4 8 0,-2 1 0,-3 5 0,0 12 0,-4 6 0,-1 14 0,0 2 0,1 6 0,4-4 0,0 3 0,0-9 0,0-2 0,0-8 0,3-1 0,5-5 0,10-2 0,4-2 0,6-3 0,-1-4 0,0-1 0,1-8 0,-1-1 0,1-5 0,-1 1 0,-4 0 0,-1-4 0,-5-1 0,-3-4 0,-1 0 0,-4 0 0,-4 0 0,-1-6 0,-4 4 0,0 0 0,-8 3 0,-1 12 0,-9-7 0,1 12 0,-4 1 0,3 4 0,-8 4 0,8 0 0,-8 0 0,8 0 0,-4 0 0,5 0 0,1 4 0,3 4 0,1 5 0,3 3 0,4 1 0,2 4 0,3-3 0,0 3 0,0 1 0,0-9 0,0 8 0,7-9 0,2 1 0,13 0 0,0-9 0,11 1 0,-4-5 0,9 0 0,3 0 0,0 0 0,11-5 0,-11-5 0,11-11 0,-11-1 0,11-9 0,-9 4 0,5-5 0,-11 1 0,-1 0 0,-12 2 0,-4-5 0,-7 5 0,-3-4 0,-5 10 0,-1 2 0,-4 4 0,-4 5 0,-9-1 0,-1 5 0,-12 3 0,3 1 0,-4 4 0,-1 0 0,6 0 0,0 12 0,3 9 0,0 13 0,8 12 0,-2-4 0,12 10 0,-4-11 0,5-1 0,0-7 0,0-11 0,0 0 0,3-10 0,10 0 0,1-7 0,12-1 0,-8-4 0,3 0 0,1 0 0,-4-4 0,-1 0 0,-1-8 0,-8 3 0,4 1 0,-5 1 0,1 6 0,-1-2 0,0 3 0,-3 3 0,0 22 0,-4 1 0,0 34 0,0-4 0,4 0 0,-3 18 0,3-16 0,2 19 0,-5-15 0,4-1 0,-5-7 0,0-7 0,0-1 0,0-11 0,-4 3 0,-6-9 0,-8-1 0,-6-5 0,-3-5 0,0-4 0,-1-1 0,5-8 0,-3-1 0,8-4 0,-3 0 0,4 0 0,0-4 0,4-9 0,-3-1 0,6-12 0,1 8 0,1-8 0,7 3 0,-3-5 0,4 1 0,0-6 0,4 4 0,16-10 0,3 3 0,18-2 0,-3-4 0,10 8 0,-4-3 0,9 5 0,-10 5 0,3 2 0,-12 9 0,-1 2 0,-6 9 0,-4-3 0,-6 8 0,-1-4 0,-8 4 0,4-4 0,-8 4 0,-1-4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 24575,'-2'-9'0,"-15"16"0,-15 22 0,-14 25 0,3 18-783,-6 12 783,10 4 0,6-7 0,4 2 0,9 13 0,6-14 0,2-1 0,12 11 0,0-30 119,5 26-119,11-20 0,19-16 0,14 11 0,11-8 0,-8-16 0,11 5 0,-14-21 0,12 0 0,-14 2 588,-6-14-588,-13 2 76,-7-8-76,-8-1 0,-1-4 0,-8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24575,'0'33'0,"0"15"0,0 1 0,0 6 0,0-3 0,0 1 0,0 3 0,0-3 0,0-7 0,0-12 0,0-6 0,0-10 0,0-7 0,0-7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24575,'4'3'0,"0"5"0,-4 4 0,0 15 0,0-3 0,0 14 0,0-4 0,0 6 0,0 13 0,0-4 0,0 11 0,10 1 0,-2 0 0,3-4 0,-6 1 0,5-10 0,-8 5 0,12-11 0,-13 2 0,6-24 0,-6 6 0,2-18 0,-3 0 0,0-5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8 256 24575,'-4'-7'0,"0"-5"0,12 3 0,17-9 0,13 3 0,16-7 0,6-5 0,11 2 0,-13 7 0,9-8 0,-20 18 0,1-17 0,-2 14 0,-6-3 0,-11 8 0,-2 2 0,-14 0 0,-2 3 0,-3-2 0,-4 3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24575,'11'0'0,"12"0"0,-4 0 0,13 0 0,-4-4 0,1-5 0,-1-2 0,-2-2 0,-12 1 0,6 2 0,-11-5 0,-1 6 0,-5-2 0,-3 0 0,0-2 0,0-3 0,-6 0 0,-3 8 0,-3 1 0,-4 7 0,3 0 0,-4 0 0,1 0 0,-1 0 0,0 4 0,0 0 0,0 13 0,4-3 0,0 12 0,4-3 0,-1 4 0,5 1 0,1-1 0,4 0 0,0 0 0,0-4 0,0 3 0,8-12 0,1 6 0,12-10 0,2 2 0,4-7 0,0-1 0,-5-4 0,5 0 0,-5 0 0,6 0 0,-6 0 0,-1-4 0,1-1 0,-5-3 0,5-5 0,-5 4 0,-1-7 0,1 3 0,-1 0 0,1-2 0,-8 9 0,-2-1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24575,'0'11'0,"0"6"0,0 1 0,0 8 0,0-3 0,0 0 0,0 3 0,0-4 0,0 1 0,0-2 0,0-4 0,4-5 0,-3 4 0,2-8 0,-3 4 0,0-5 0,0-9 0,0-4 0,0-14 0,0-8 0,4-1 0,6-10 0,4 10 0,5-4 0,-1 6 0,5 3 0,-5 3 0,3 7 0,-4 2 0,4 3 0,-7 4 0,7 1 0,-9 4 0,1 0 0,2 0 0,-6 0 0,-1 0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3:59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24575,'3'0'0,"3"0"0,10 0 0,5 0 0,2 0 0,-1 0 0,-8 0 0,-6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39 162 24575,'0'15'0,"0"-3"0,0 3 0,0 8 0,0 1 0,0 4 0,0-7 0,0-4 0,0 0 0,0-1 0,0-3 0,0-2 0,0-4 0,0 1 0,-3-5 0,-1 1 0,-3-8 0,0 0 0,3-8 0,-4-10 0,7-2 0,-4-9 0,5 0 0,0 5 0,0-11 0,8 10 0,3-9 0,12 13 0,-3-7 0,1 14 0,-4 0 0,0 6 0,-4 4 0,-2 3 0,1-2 0,-4 6 0,4-3 0,-5 4 0,1 0 0,-1 0 0,1 0 0,3 0 0,-2 0 0,2 0 0,-3 0 0,-4 4 0,-1 0 0,-3 7 0,0-2 0,0 6 0,0-2 0,0 0 0,0-2 0,0-7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5:59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24575,'3'-5'0,"5"2"0,15 3 0,6 5 0,13 10 0,-8-3 0,14 24 0,-22-15 0,15 16 0,-15-2 0,18 15 0,-19-10 0,18 15 0,-31-21 0,8 14 0,-10-7 0,-4 11 0,3-11 0,-8 5 0,3-6 0,-4 0 0,0 0 0,0 6 0,0-11 0,-9 16 0,-2-16 0,-10 11 0,0 0 0,-4-3 0,3 3 0,-9-3 0,9-3 0,-9 3 0,11-9 0,-10 2 0,10-9 0,-8 3 0,9-7 0,-9 0 0,11-6 0,-5-4 0,6-1 0,3-4 0,-3 0 0,8 0 0,-1 0 0,2-1 0,3-3 0,-3 0 0,3-4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08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24575,'0'8'0,"0"4"0,0 27 0,0-8 0,0 13 0,0-10 0,0 6 0,0 0 0,5 6 0,1 1 0,10 7 0,0 0 0,5-6 0,5-1 0,-5-12 0,8 0 0,-4-6 0,3-5 0,6-4 0,-5-3 0,9-6 0,-9 2 0,9-3 0,3-5 0,0 0 0,5-5 0,0 0 0,-5 4 0,11-3 0,-4 8 0,-1-3 0,-1 4 0,-7 0 0,1 4 0,-5 6 0,-1 5 0,-4 5 0,1 6 0,0 1 0,-3 11 0,3-4 0,-8 9 0,3-4 0,-9 5 0,4 6 0,-9-4 0,4 4 0,-5-6 0,-1-1 0,1 1 0,-5 0 0,3 0 0,-7 6 0,2 19 0,1-19 0,-4 16 0,8-29 0,-8 7 0,8-6 0,-7-2 0,6-17 0,-7-2 0,2-10 0,-3-5 0,0 0 0,0-5 0,0-3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0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24575,'2'0'0,"9"0"0,10 0 0,6 0 0,6 0 0,-4 4 0,5 11 0,-10 4 0,4 11 0,-8 3 0,4-3 0,-5 3 0,-5-1 0,4-3 0,-12-1 0,6-6 0,-11-6 0,6-6 0,-3 0 0,3-9 0,1 3 0,-1-4 0,-3-8 0,3-11 0,-1-5 0,3-14 0,1 3 0,4-5 0,2-6 0,4 5 0,1-5 0,-2 11 0,0 2 0,-1 6 0,0 4 0,-5 6 0,-1 5 0,-5 4 0,1 4 0,-1 1 0,-3 3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0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0 245 24575,'16'0'0,"17"-15"0,26 1 0,17-21 0,3 4 0,8-6 0,-22 12 0,9-3 0,-24 7 0,4 2 0,-13 4 0,-9 10 0,-13 5 0,-3 0 0,-12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10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24575,'-5'11'0,"2"-3"0,3 6 0,0-5 0,0 23 0,0-11 0,0 13 0,0 11 0,0-6 0,0 22 0,11 0 0,-4 1 0,10 8 0,-7-19 0,2 13 0,3-13 0,-2 12 0,3 4 0,-5-18 0,-1-2 0,0-9 0,-5-9 0,3-1 0,-7-11 0,2-5 0,-3-4 0,0-4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1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16 24575,'6'-8'0,"-12"1"0,-13 15 0,-3 1 0,-6 14 0,5 1 0,-6 0 0,5-1 0,7-6 0,5-4 0,7-2 0,2-3 0,3-1 0,0 1 0,6-4 0,13-1 0,-1-3 0,14 0 0,-9 0 0,4 0 0,-4 0 0,-6 4 0,-5 4 0,-8 4 0,-1 9 0,-3 2 0,0 4 0,0 0 0,-12-3 0,1 2 0,-11-7 0,5 2 0,-5-8 0,4-1 0,-3-3 0,4-1 0,4-3 0,-2-1 0,9-7 0,-1-10 0,7-6 0,0-8 0,0-1 0,0 13 0,0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1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24575,'4'9'0,"-1"6"0,-3 9 0,0 9 0,0 7 0,0 2 0,0 4 0,0 0 0,0-10 0,0 8 0,0-15 0,0-5 0,0-8 0,0-5 0,3-5 0,1 1 0,3-7 0,5-4 0,1-9 0,4-1 0,-7-18 0,5 8 0,-9-9 0,7 6 0,-3-1 0,-2 6 0,1 4 0,-1 3 0,-4 6 0,0-2 0,-1 7 0,-2 4 0,2 13 0,-3 0 0,0 13 0,4-3 0,1 4 0,0 0 0,3 1 0,-3-1 0,4 0 0,4-4 0,-4-6 0,6-1 0,-2-7 0,4 3 0,-1-4 0,6 1 0,-5-5 0,5 1 0,-5-5 0,-1 0 0,1 0 0,-1-4 0,-2-9 0,-2-6 0,-2-14 0,-1 4 0,1-10 0,-5 5 0,-1-6 0,-4 6 0,0 1 0,0 5 0,0 1 0,0 4 0,-3 2 0,-2 8 0,-3 1 0,1 5 0,-1-1 0,0 4 0,1 1 0,-1 3 0,1 0 0,-1 0 0,7 0 0,11 0 0,8 0 0,10 0 0,-1 0 0,0 0 0,-4-4 0,3-5 0,-8-1 0,3-6 0,-4 3 0,-4-4 0,-1-5 0,-3 0 0,0-11 0,-3-2 0,-2 13 0,-4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13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642 1 24575,'6'14'0,"-13"48"0,-8-5 0,-4 6-2116,-4 16 0,-2 4 2116,-3 8 0,-1 1-1000,-3 1 1,1 1 999,13-25 0,1 1 0,0 1 0,-2-6 0,0 0 0,0 5 0,2 3 0,-1 5 0,1 2 0,1-2-515,0-1 0,1-1 0,1 1 0,-1-1 515,-1 0 0,1 1 0,-1-1 0,2 2 0,0 5 0,2 2 0,0-2 0,0-3 0,0 1 0,0-4 0,1 2 0,0 12 0,2 2 0,0-5-760,-2 8 0,3-2 760,4-18 0,2 2 0,0-10 426,2 22-426,0-24 0,0 10 0,0-11 0,0 19 0,3-26 0,3-1 1877,12 17-1877,10-17 0,26 16 3269,-2-6-3269,15-4 0,0-9 0,6-11 0,0-2 0,12-4 0,-11 5 0,11-4 0,-9 11 0,-2 0 0,-7 7 0,-5 12 0,-4 9 0,-9-3 0,-25-27 0,-3 2 0,10 32 0,-15-31 0,-1 2 0,5 45 0,-10-44 0,-1-2 0,-2 32 0,-1 16 0,-6-17 0,0 14 0,0-8 0,0-5 0,0-19 2314,-5 3-2314,-1-19 1477,-4-2-1477,0-12 0,1-1 0,0-11 448,4-5-448,-2-5 0,6-5 0,-2 1 0,-1-4 0,0-1 0,-3-3 0,0 0 0,-1-3 0,4 2 0,1-2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14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24575,'5'-3'0,"-3"6"0,16 7 0,-5 3 0,1 9 0,2-1 0,-2 2 0,0 4 0,4 6 0,-8-9 0,14 14 0,-10-18 0,11 18 0,-7-14 0,0 0 0,0 1 0,-9-15 0,3 7 0,-8-10 0,3 1 0,1-1 0,-1 1 0,1-4 0,-1-1 0,-3 1 0,2-3 0,-2 2 0,3-3 0,1-8 0,4-6 0,7-9 0,7-12 0,-1-1 0,6-7 0,-4 2 0,4 3 0,-5 4 0,-3 5 0,-6 7 0,1 0 0,-5 5 0,2 4 0,-6 2 0,3 6 0,-5 2 0,1 3 0,-1 0 0,-3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3:59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24575,'11'0'0,"6"0"0,6 0 0,4 0 0,-5-4 0,-8 3 0,-6-2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27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24575,'0'43'0,"0"2"0,0 9 0,0-7 0,0-1 0,0 0 0,0 8 0,0 9 0,0-1 0,0-1 0,5-7 0,0-6 0,15-7 0,-5-8 0,13-8 0,1-7 0,-1 0 0,11-8 0,1 4 0,7-3 0,22 0 0,-23-5 0,26 5 0,-28-5 0,17 5 0,0 0 0,-6 5 0,6-4 0,-14 8 0,-1-5 0,-6 5 0,0 0 0,-6-1 0,1 11 0,-11-5 0,1 15 0,-6-6 0,2 12 0,0 9 0,-4-6 0,-1 10 0,1 11 0,-5-17 0,6 28 0,-7-25 0,-5 13 0,-1-7 0,0-1 0,-4-7 0,4-12 0,-5 3 0,0-21 0,0 3 0,0-11 0,0-3 0,0-2 0,0-3 0,0-4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6:00:2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142 193 24575,'7'0'0,"1"1"0,3 7 0,-2 3 0,3-2 0,-4 3 0,0-1 0,-4 2 0,7-4 0,-9 6 0,9-6 0,-7 4 0,4-2 0,0 1 0,-4-4 0,3 4 0,-3-5 0,4 1 0,-4-1 0,-1 1 0,-3-1 0,0 1 0,0-1 0,3 0 0,-2 0 0,6 1 0,-6-1 0,5-3 0,-5 3 0,5-9 0,-2 1 0,4-11 0,4-5 0,2-6 0,10-11 0,-4 5 0,5-11 0,0 4 0,2-6 0,-1 0 0,4 5 0,-10 4 0,-1 9 0,-2 3 0,-8 4 0,3 4 0,-4 2 0,-1 6 0,-6 8 0,-6 6 0,-3 6 0,-8 2 0,6 0 0,-6-1 0,3 1 0,-3 0 0,3-1 0,-4 6 0,4-5 0,-10 10 0,5-9 0,-5 5 0,6-7 0,1 1 0,-1 0 0,4-5 0,-3 0 0,11-4 0,-6 0 0,7-1 0,-3 1 0,-1-1 0,1-3 0,-1 3 0,1-7 0,-1 7 0,1-6 0,3 5 0,-2-5 0,2 2 0,-3-3 0,0 0 0,0 0 0,0 0 0,0-3 0,-1-1 0,1-4 0,-1-3 0,0-2 0,-4-4 0,2 1 0,-2-6 0,0 4 0,2-3 0,-7-1 0,8 4 0,-8-3 0,8 4 0,-3 4 0,4-2 0,0 6 0,0-3 0,1 5 0,-1 2 0,0-1 0,1 5 0,2-6 0,-1 6 0,2-2 0,0-1 0,3 7 0,5-2 0,4 6 0,-1 0 0,1 1 0,3 0 0,-2-1 0,2 1 0,-3 0 0,-1-1 0,1 1 0,-1-1 0,1 1 0,0-1 0,-1 1 0,1-1 0,-4 1 0,2-1 0,-5 1 0,6-1 0,-6 1 0,5-4 0,-5 3 0,6-6 0,-6 5 0,5-2 0,-5 4 0,5-1 0,-5-3 0,2-1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0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24575,'0'-8'0,"0"2"0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0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40 24575,'-19'-22'0,"5"5"0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54:0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24575,'0'6'0,"0"1"0,0 9 0,0 4 0,0-10 0,0 6 0,0-4 0,0-4 0,0 4 0,0-5 0,0 0 0,0 1 0,0-1 0,0-3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B51B7-3D43-5D44-BB77-A215B21083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51377D0-EA66-D446-A8FF-20F1E33BFEB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png"/><Relationship Id="rId3" Type="http://schemas.openxmlformats.org/officeDocument/2006/relationships/audio" Target="../media/media10.m4a"/><Relationship Id="rId7" Type="http://schemas.openxmlformats.org/officeDocument/2006/relationships/customXml" Target="../ink/ink20.xml"/><Relationship Id="rId2" Type="http://schemas.microsoft.com/office/2007/relationships/media" Target="../media/media10.m4a"/><Relationship Id="rId1" Type="http://schemas.openxmlformats.org/officeDocument/2006/relationships/tags" Target="../tags/tag3.xml"/><Relationship Id="rId6" Type="http://schemas.openxmlformats.org/officeDocument/2006/relationships/image" Target="../media/image593.png"/><Relationship Id="rId5" Type="http://schemas.openxmlformats.org/officeDocument/2006/relationships/customXml" Target="../ink/ink1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.xml"/><Relationship Id="rId21" Type="http://schemas.openxmlformats.org/officeDocument/2006/relationships/image" Target="../media/image422.png"/><Relationship Id="rId42" Type="http://schemas.openxmlformats.org/officeDocument/2006/relationships/customXml" Target="../ink/ink40.xml"/><Relationship Id="rId47" Type="http://schemas.openxmlformats.org/officeDocument/2006/relationships/image" Target="../media/image435.png"/><Relationship Id="rId63" Type="http://schemas.openxmlformats.org/officeDocument/2006/relationships/image" Target="../media/image443.png"/><Relationship Id="rId68" Type="http://schemas.openxmlformats.org/officeDocument/2006/relationships/customXml" Target="../ink/ink53.xml"/><Relationship Id="rId84" Type="http://schemas.openxmlformats.org/officeDocument/2006/relationships/customXml" Target="../ink/ink61.xml"/><Relationship Id="rId16" Type="http://schemas.openxmlformats.org/officeDocument/2006/relationships/customXml" Target="../ink/ink27.xml"/><Relationship Id="rId11" Type="http://schemas.openxmlformats.org/officeDocument/2006/relationships/image" Target="../media/image417.png"/><Relationship Id="rId32" Type="http://schemas.openxmlformats.org/officeDocument/2006/relationships/customXml" Target="../ink/ink35.xml"/><Relationship Id="rId37" Type="http://schemas.openxmlformats.org/officeDocument/2006/relationships/image" Target="../media/image430.png"/><Relationship Id="rId53" Type="http://schemas.openxmlformats.org/officeDocument/2006/relationships/image" Target="../media/image438.png"/><Relationship Id="rId58" Type="http://schemas.openxmlformats.org/officeDocument/2006/relationships/customXml" Target="../ink/ink48.xml"/><Relationship Id="rId74" Type="http://schemas.openxmlformats.org/officeDocument/2006/relationships/customXml" Target="../ink/ink56.xml"/><Relationship Id="rId79" Type="http://schemas.openxmlformats.org/officeDocument/2006/relationships/image" Target="../media/image451.png"/><Relationship Id="rId5" Type="http://schemas.openxmlformats.org/officeDocument/2006/relationships/image" Target="../media/image593.png"/><Relationship Id="rId19" Type="http://schemas.openxmlformats.org/officeDocument/2006/relationships/image" Target="../media/image421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425.png"/><Relationship Id="rId30" Type="http://schemas.openxmlformats.org/officeDocument/2006/relationships/customXml" Target="../ink/ink34.xml"/><Relationship Id="rId35" Type="http://schemas.openxmlformats.org/officeDocument/2006/relationships/image" Target="../media/image429.png"/><Relationship Id="rId43" Type="http://schemas.openxmlformats.org/officeDocument/2006/relationships/image" Target="../media/image433.png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64" Type="http://schemas.openxmlformats.org/officeDocument/2006/relationships/customXml" Target="../ink/ink51.xml"/><Relationship Id="rId69" Type="http://schemas.openxmlformats.org/officeDocument/2006/relationships/image" Target="../media/image446.png"/><Relationship Id="rId77" Type="http://schemas.openxmlformats.org/officeDocument/2006/relationships/image" Target="../media/image450.png"/><Relationship Id="rId8" Type="http://schemas.openxmlformats.org/officeDocument/2006/relationships/customXml" Target="../ink/ink23.xml"/><Relationship Id="rId51" Type="http://schemas.openxmlformats.org/officeDocument/2006/relationships/image" Target="../media/image437.png"/><Relationship Id="rId72" Type="http://schemas.openxmlformats.org/officeDocument/2006/relationships/customXml" Target="../ink/ink55.xml"/><Relationship Id="rId80" Type="http://schemas.openxmlformats.org/officeDocument/2006/relationships/customXml" Target="../ink/ink59.xml"/><Relationship Id="rId85" Type="http://schemas.openxmlformats.org/officeDocument/2006/relationships/image" Target="../media/image454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25.xml"/><Relationship Id="rId17" Type="http://schemas.openxmlformats.org/officeDocument/2006/relationships/image" Target="../media/image420.png"/><Relationship Id="rId25" Type="http://schemas.openxmlformats.org/officeDocument/2006/relationships/image" Target="../media/image424.png"/><Relationship Id="rId33" Type="http://schemas.openxmlformats.org/officeDocument/2006/relationships/image" Target="../media/image428.png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../media/image441.png"/><Relationship Id="rId67" Type="http://schemas.openxmlformats.org/officeDocument/2006/relationships/image" Target="../media/image445.png"/><Relationship Id="rId20" Type="http://schemas.openxmlformats.org/officeDocument/2006/relationships/customXml" Target="../ink/ink29.xml"/><Relationship Id="rId41" Type="http://schemas.openxmlformats.org/officeDocument/2006/relationships/image" Target="../media/image432.png"/><Relationship Id="rId54" Type="http://schemas.openxmlformats.org/officeDocument/2006/relationships/customXml" Target="../ink/ink46.xml"/><Relationship Id="rId62" Type="http://schemas.openxmlformats.org/officeDocument/2006/relationships/customXml" Target="../ink/ink50.xml"/><Relationship Id="rId70" Type="http://schemas.openxmlformats.org/officeDocument/2006/relationships/customXml" Target="../ink/ink54.xml"/><Relationship Id="rId75" Type="http://schemas.openxmlformats.org/officeDocument/2006/relationships/image" Target="../media/image449.png"/><Relationship Id="rId83" Type="http://schemas.openxmlformats.org/officeDocument/2006/relationships/image" Target="../media/image453.png"/><Relationship Id="rId1" Type="http://schemas.microsoft.com/office/2007/relationships/media" Target="../media/media11.m4a"/><Relationship Id="rId6" Type="http://schemas.openxmlformats.org/officeDocument/2006/relationships/customXml" Target="../ink/ink22.xml"/><Relationship Id="rId15" Type="http://schemas.openxmlformats.org/officeDocument/2006/relationships/image" Target="../media/image419.png"/><Relationship Id="rId23" Type="http://schemas.openxmlformats.org/officeDocument/2006/relationships/image" Target="../media/image423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36.png"/><Relationship Id="rId57" Type="http://schemas.openxmlformats.org/officeDocument/2006/relationships/image" Target="../media/image440.png"/><Relationship Id="rId10" Type="http://schemas.openxmlformats.org/officeDocument/2006/relationships/customXml" Target="../ink/ink24.xml"/><Relationship Id="rId31" Type="http://schemas.openxmlformats.org/officeDocument/2006/relationships/image" Target="../media/image427.png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60" Type="http://schemas.openxmlformats.org/officeDocument/2006/relationships/customXml" Target="../ink/ink49.xml"/><Relationship Id="rId65" Type="http://schemas.openxmlformats.org/officeDocument/2006/relationships/image" Target="../media/image444.png"/><Relationship Id="rId73" Type="http://schemas.openxmlformats.org/officeDocument/2006/relationships/image" Target="../media/image448.png"/><Relationship Id="rId78" Type="http://schemas.openxmlformats.org/officeDocument/2006/relationships/customXml" Target="../ink/ink58.xml"/><Relationship Id="rId81" Type="http://schemas.openxmlformats.org/officeDocument/2006/relationships/image" Target="../media/image452.png"/><Relationship Id="rId86" Type="http://schemas.openxmlformats.org/officeDocument/2006/relationships/image" Target="../media/image1.png"/><Relationship Id="rId4" Type="http://schemas.openxmlformats.org/officeDocument/2006/relationships/customXml" Target="../ink/ink21.xml"/><Relationship Id="rId9" Type="http://schemas.openxmlformats.org/officeDocument/2006/relationships/image" Target="../media/image416.png"/><Relationship Id="rId13" Type="http://schemas.openxmlformats.org/officeDocument/2006/relationships/image" Target="../media/image418.png"/><Relationship Id="rId18" Type="http://schemas.openxmlformats.org/officeDocument/2006/relationships/customXml" Target="../ink/ink28.xml"/><Relationship Id="rId39" Type="http://schemas.openxmlformats.org/officeDocument/2006/relationships/image" Target="../media/image431.png"/><Relationship Id="rId34" Type="http://schemas.openxmlformats.org/officeDocument/2006/relationships/customXml" Target="../ink/ink36.xml"/><Relationship Id="rId50" Type="http://schemas.openxmlformats.org/officeDocument/2006/relationships/customXml" Target="../ink/ink44.xml"/><Relationship Id="rId55" Type="http://schemas.openxmlformats.org/officeDocument/2006/relationships/image" Target="../media/image439.png"/><Relationship Id="rId76" Type="http://schemas.openxmlformats.org/officeDocument/2006/relationships/customXml" Target="../ink/ink57.xml"/><Relationship Id="rId7" Type="http://schemas.openxmlformats.org/officeDocument/2006/relationships/image" Target="../media/image594.png"/><Relationship Id="rId71" Type="http://schemas.openxmlformats.org/officeDocument/2006/relationships/image" Target="../media/image447.png"/><Relationship Id="rId2" Type="http://schemas.openxmlformats.org/officeDocument/2006/relationships/audio" Target="../media/media11.m4a"/><Relationship Id="rId29" Type="http://schemas.openxmlformats.org/officeDocument/2006/relationships/image" Target="../media/image426.png"/><Relationship Id="rId24" Type="http://schemas.openxmlformats.org/officeDocument/2006/relationships/customXml" Target="../ink/ink31.xml"/><Relationship Id="rId40" Type="http://schemas.openxmlformats.org/officeDocument/2006/relationships/customXml" Target="../ink/ink39.xml"/><Relationship Id="rId45" Type="http://schemas.openxmlformats.org/officeDocument/2006/relationships/image" Target="../media/image434.png"/><Relationship Id="rId66" Type="http://schemas.openxmlformats.org/officeDocument/2006/relationships/customXml" Target="../ink/ink52.xml"/><Relationship Id="rId61" Type="http://schemas.openxmlformats.org/officeDocument/2006/relationships/image" Target="../media/image442.png"/><Relationship Id="rId82" Type="http://schemas.openxmlformats.org/officeDocument/2006/relationships/customXml" Target="../ink/ink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6.m4a"/><Relationship Id="rId7" Type="http://schemas.openxmlformats.org/officeDocument/2006/relationships/image" Target="../media/image6.png"/><Relationship Id="rId2" Type="http://schemas.microsoft.com/office/2007/relationships/media" Target="../media/media16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9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5920.png"/><Relationship Id="rId21" Type="http://schemas.openxmlformats.org/officeDocument/2006/relationships/image" Target="../media/image5830.png"/><Relationship Id="rId34" Type="http://schemas.openxmlformats.org/officeDocument/2006/relationships/customXml" Target="../ink/ink16.xml"/><Relationship Id="rId7" Type="http://schemas.openxmlformats.org/officeDocument/2006/relationships/image" Target="../media/image5530.png"/><Relationship Id="rId12" Type="http://schemas.openxmlformats.org/officeDocument/2006/relationships/customXml" Target="../ink/ink5.xml"/><Relationship Id="rId17" Type="http://schemas.openxmlformats.org/officeDocument/2006/relationships/image" Target="../media/image5810.png"/><Relationship Id="rId25" Type="http://schemas.openxmlformats.org/officeDocument/2006/relationships/image" Target="../media/image5850.png"/><Relationship Id="rId33" Type="http://schemas.openxmlformats.org/officeDocument/2006/relationships/image" Target="../media/image5890.png"/><Relationship Id="rId38" Type="http://schemas.openxmlformats.org/officeDocument/2006/relationships/customXml" Target="../ink/ink18.xml"/><Relationship Id="rId2" Type="http://schemas.openxmlformats.org/officeDocument/2006/relationships/audio" Target="../media/media4.m4a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5870.png"/><Relationship Id="rId1" Type="http://schemas.microsoft.com/office/2007/relationships/media" Target="../media/media4.m4a"/><Relationship Id="rId6" Type="http://schemas.openxmlformats.org/officeDocument/2006/relationships/customXml" Target="../ink/ink2.xml"/><Relationship Id="rId11" Type="http://schemas.openxmlformats.org/officeDocument/2006/relationships/image" Target="../media/image578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5910.png"/><Relationship Id="rId40" Type="http://schemas.openxmlformats.org/officeDocument/2006/relationships/image" Target="../media/image1.png"/><Relationship Id="rId5" Type="http://schemas.openxmlformats.org/officeDocument/2006/relationships/image" Target="../media/image552.png"/><Relationship Id="rId15" Type="http://schemas.openxmlformats.org/officeDocument/2006/relationships/image" Target="../media/image5800.png"/><Relationship Id="rId23" Type="http://schemas.openxmlformats.org/officeDocument/2006/relationships/image" Target="../media/image5840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5820.png"/><Relationship Id="rId31" Type="http://schemas.openxmlformats.org/officeDocument/2006/relationships/image" Target="../media/image5880.png"/><Relationship Id="rId4" Type="http://schemas.openxmlformats.org/officeDocument/2006/relationships/customXml" Target="../ink/ink1.xml"/><Relationship Id="rId9" Type="http://schemas.openxmlformats.org/officeDocument/2006/relationships/image" Target="../media/image577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5860.png"/><Relationship Id="rId30" Type="http://schemas.openxmlformats.org/officeDocument/2006/relationships/customXml" Target="../ink/ink14.xml"/><Relationship Id="rId35" Type="http://schemas.openxmlformats.org/officeDocument/2006/relationships/image" Target="../media/image5900.png"/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821617" y="2057400"/>
            <a:ext cx="7500771" cy="294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</a:rPr>
              <a:t>4E. So while resetting/erasing is </a:t>
            </a:r>
          </a:p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</a:rPr>
              <a:t>expensive, copying is ‘free’, … </a:t>
            </a:r>
          </a:p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</a:rPr>
              <a:t>(exploit downgradient from a battery)</a:t>
            </a:r>
          </a:p>
          <a:p>
            <a:pPr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</a:rPr>
              <a:t>…. unless you want it done quick !!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3290AA-C370-70EA-ADC0-E506BEA43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3"/>
    </mc:Choice>
    <mc:Fallback xmlns="">
      <p:transition spd="slow" advTm="33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060" y="162801"/>
            <a:ext cx="5897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Another consideration: Error 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70066-70E6-7A08-EACE-EA2E758AE13C}"/>
              </a:ext>
            </a:extLst>
          </p:cNvPr>
          <p:cNvSpPr txBox="1"/>
          <p:nvPr/>
        </p:nvSpPr>
        <p:spPr>
          <a:xfrm>
            <a:off x="3429000" y="990600"/>
            <a:ext cx="1931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E</a:t>
            </a:r>
            <a:r>
              <a:rPr lang="en-US" baseline="-25000" dirty="0">
                <a:highlight>
                  <a:srgbClr val="FFFF00"/>
                </a:highlight>
              </a:rPr>
              <a:t>N</a:t>
            </a:r>
            <a:r>
              <a:rPr lang="en-US" dirty="0">
                <a:highlight>
                  <a:srgbClr val="FFFF00"/>
                </a:highlight>
              </a:rPr>
              <a:t>T</a:t>
            </a:r>
            <a:r>
              <a:rPr lang="en-US" baseline="-25000" dirty="0">
                <a:highlight>
                  <a:srgbClr val="FFFF00"/>
                </a:highlight>
              </a:rPr>
              <a:t>N</a:t>
            </a:r>
            <a:r>
              <a:rPr lang="en-US" dirty="0">
                <a:highlight>
                  <a:srgbClr val="FFFF00"/>
                </a:highlight>
              </a:rPr>
              <a:t> = E</a:t>
            </a:r>
            <a:r>
              <a:rPr lang="en-US" baseline="-25000" dirty="0">
                <a:highlight>
                  <a:srgbClr val="FFFF00"/>
                </a:highlight>
              </a:rPr>
              <a:t>1</a:t>
            </a:r>
            <a:r>
              <a:rPr lang="en-US" dirty="0">
                <a:highlight>
                  <a:srgbClr val="FFFF00"/>
                </a:highlight>
              </a:rPr>
              <a:t>T</a:t>
            </a:r>
            <a:r>
              <a:rPr lang="en-US" baseline="-25000" dirty="0">
                <a:highlight>
                  <a:srgbClr val="FFFF00"/>
                </a:highlight>
              </a:rPr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FD6D0-8E24-243F-AE95-A8A5E29C965A}"/>
              </a:ext>
            </a:extLst>
          </p:cNvPr>
          <p:cNvSpPr txBox="1"/>
          <p:nvPr/>
        </p:nvSpPr>
        <p:spPr>
          <a:xfrm>
            <a:off x="2289163" y="19812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set by accuracy constraints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2B4609-15B9-2838-77E4-1F00EBCCF041}"/>
              </a:ext>
            </a:extLst>
          </p:cNvPr>
          <p:cNvSpPr/>
          <p:nvPr/>
        </p:nvSpPr>
        <p:spPr>
          <a:xfrm>
            <a:off x="1219200" y="3429000"/>
            <a:ext cx="2280745" cy="2072749"/>
          </a:xfrm>
          <a:custGeom>
            <a:avLst/>
            <a:gdLst>
              <a:gd name="connsiteX0" fmla="*/ 0 w 2280745"/>
              <a:gd name="connsiteY0" fmla="*/ 126124 h 2072749"/>
              <a:gd name="connsiteX1" fmla="*/ 157655 w 2280745"/>
              <a:gd name="connsiteY1" fmla="*/ 735724 h 2072749"/>
              <a:gd name="connsiteX2" fmla="*/ 367862 w 2280745"/>
              <a:gd name="connsiteY2" fmla="*/ 1755227 h 2072749"/>
              <a:gd name="connsiteX3" fmla="*/ 599090 w 2280745"/>
              <a:gd name="connsiteY3" fmla="*/ 2039007 h 2072749"/>
              <a:gd name="connsiteX4" fmla="*/ 830317 w 2280745"/>
              <a:gd name="connsiteY4" fmla="*/ 1502979 h 2072749"/>
              <a:gd name="connsiteX5" fmla="*/ 1124607 w 2280745"/>
              <a:gd name="connsiteY5" fmla="*/ 987972 h 2072749"/>
              <a:gd name="connsiteX6" fmla="*/ 1366345 w 2280745"/>
              <a:gd name="connsiteY6" fmla="*/ 1292772 h 2072749"/>
              <a:gd name="connsiteX7" fmla="*/ 1502979 w 2280745"/>
              <a:gd name="connsiteY7" fmla="*/ 1723696 h 2072749"/>
              <a:gd name="connsiteX8" fmla="*/ 1734207 w 2280745"/>
              <a:gd name="connsiteY8" fmla="*/ 2070538 h 2072749"/>
              <a:gd name="connsiteX9" fmla="*/ 1986455 w 2280745"/>
              <a:gd name="connsiteY9" fmla="*/ 1555531 h 2072749"/>
              <a:gd name="connsiteX10" fmla="*/ 2186152 w 2280745"/>
              <a:gd name="connsiteY10" fmla="*/ 567558 h 2072749"/>
              <a:gd name="connsiteX11" fmla="*/ 2280745 w 2280745"/>
              <a:gd name="connsiteY11" fmla="*/ 0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0745" h="2072749">
                <a:moveTo>
                  <a:pt x="0" y="126124"/>
                </a:moveTo>
                <a:cubicBezTo>
                  <a:pt x="48172" y="295165"/>
                  <a:pt x="96345" y="464207"/>
                  <a:pt x="157655" y="735724"/>
                </a:cubicBezTo>
                <a:cubicBezTo>
                  <a:pt x="218965" y="1007241"/>
                  <a:pt x="294290" y="1538013"/>
                  <a:pt x="367862" y="1755227"/>
                </a:cubicBezTo>
                <a:cubicBezTo>
                  <a:pt x="441434" y="1972441"/>
                  <a:pt x="522014" y="2081048"/>
                  <a:pt x="599090" y="2039007"/>
                </a:cubicBezTo>
                <a:cubicBezTo>
                  <a:pt x="676166" y="1996966"/>
                  <a:pt x="742731" y="1678151"/>
                  <a:pt x="830317" y="1502979"/>
                </a:cubicBezTo>
                <a:cubicBezTo>
                  <a:pt x="917903" y="1327807"/>
                  <a:pt x="1035269" y="1023006"/>
                  <a:pt x="1124607" y="987972"/>
                </a:cubicBezTo>
                <a:cubicBezTo>
                  <a:pt x="1213945" y="952938"/>
                  <a:pt x="1303283" y="1170151"/>
                  <a:pt x="1366345" y="1292772"/>
                </a:cubicBezTo>
                <a:cubicBezTo>
                  <a:pt x="1429407" y="1415393"/>
                  <a:pt x="1441669" y="1594068"/>
                  <a:pt x="1502979" y="1723696"/>
                </a:cubicBezTo>
                <a:cubicBezTo>
                  <a:pt x="1564289" y="1853324"/>
                  <a:pt x="1653628" y="2098566"/>
                  <a:pt x="1734207" y="2070538"/>
                </a:cubicBezTo>
                <a:cubicBezTo>
                  <a:pt x="1814786" y="2042510"/>
                  <a:pt x="1911131" y="1806028"/>
                  <a:pt x="1986455" y="1555531"/>
                </a:cubicBezTo>
                <a:cubicBezTo>
                  <a:pt x="2061779" y="1305034"/>
                  <a:pt x="2137104" y="826813"/>
                  <a:pt x="2186152" y="567558"/>
                </a:cubicBezTo>
                <a:cubicBezTo>
                  <a:pt x="2235200" y="308303"/>
                  <a:pt x="2257972" y="154151"/>
                  <a:pt x="228074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3772FC-ACA4-243B-211B-EE5D3B315C51}"/>
              </a:ext>
            </a:extLst>
          </p:cNvPr>
          <p:cNvSpPr/>
          <p:nvPr/>
        </p:nvSpPr>
        <p:spPr>
          <a:xfrm>
            <a:off x="1650124" y="5052848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799AD-0BC1-2E43-C541-F36E320E4DDC}"/>
              </a:ext>
            </a:extLst>
          </p:cNvPr>
          <p:cNvSpPr txBox="1"/>
          <p:nvPr/>
        </p:nvSpPr>
        <p:spPr>
          <a:xfrm>
            <a:off x="729157" y="5636567"/>
            <a:ext cx="326082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Accurate information</a:t>
            </a:r>
          </a:p>
          <a:p>
            <a:pPr algn="l">
              <a:buNone/>
            </a:pPr>
            <a:r>
              <a:rPr lang="en-US" dirty="0"/>
              <a:t>More energy to write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D3159-930E-BA53-EEDD-29DF07F22DE3}"/>
              </a:ext>
            </a:extLst>
          </p:cNvPr>
          <p:cNvSpPr txBox="1"/>
          <p:nvPr/>
        </p:nvSpPr>
        <p:spPr>
          <a:xfrm>
            <a:off x="1750060" y="374011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High bar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94E603-F8A8-5499-9379-BB9EA16A2586}"/>
              </a:ext>
            </a:extLst>
          </p:cNvPr>
          <p:cNvGrpSpPr/>
          <p:nvPr/>
        </p:nvGrpSpPr>
        <p:grpSpPr>
          <a:xfrm>
            <a:off x="2316240" y="4528043"/>
            <a:ext cx="149400" cy="962640"/>
            <a:chOff x="2316240" y="4528043"/>
            <a:chExt cx="149400" cy="9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5AD1CD-2E96-D9A9-19AF-FF9885480D3F}"/>
                    </a:ext>
                  </a:extLst>
                </p14:cNvPr>
                <p14:cNvContentPartPr/>
                <p14:nvPr/>
              </p14:nvContentPartPr>
              <p14:xfrm>
                <a:off x="2316240" y="4528043"/>
                <a:ext cx="79560" cy="6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5AD1CD-2E96-D9A9-19AF-FF9885480D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07240" y="4519043"/>
                  <a:ext cx="9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777AF6-E889-F10A-EF28-FE9C59AF0AEE}"/>
                    </a:ext>
                  </a:extLst>
                </p14:cNvPr>
                <p14:cNvContentPartPr/>
                <p14:nvPr/>
              </p14:nvContentPartPr>
              <p14:xfrm>
                <a:off x="2339280" y="4570523"/>
                <a:ext cx="126360" cy="92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777AF6-E889-F10A-EF28-FE9C59AF0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30280" y="4561523"/>
                  <a:ext cx="144000" cy="937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A78C3CD-A093-1D13-CFCF-1680E0A65C8A}"/>
              </a:ext>
            </a:extLst>
          </p:cNvPr>
          <p:cNvSpPr/>
          <p:nvPr/>
        </p:nvSpPr>
        <p:spPr>
          <a:xfrm>
            <a:off x="6112864" y="5100033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222AE-3CA9-CE3E-7E86-1C569C346E5D}"/>
              </a:ext>
            </a:extLst>
          </p:cNvPr>
          <p:cNvSpPr txBox="1"/>
          <p:nvPr/>
        </p:nvSpPr>
        <p:spPr>
          <a:xfrm>
            <a:off x="4922784" y="5625501"/>
            <a:ext cx="352372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Inaccurate information</a:t>
            </a:r>
          </a:p>
          <a:p>
            <a:pPr algn="l">
              <a:buNone/>
            </a:pPr>
            <a:r>
              <a:rPr lang="en-US" dirty="0"/>
              <a:t>Easy write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397D4-5C4C-903D-DC8B-BAAFFF25061C}"/>
              </a:ext>
            </a:extLst>
          </p:cNvPr>
          <p:cNvSpPr txBox="1"/>
          <p:nvPr/>
        </p:nvSpPr>
        <p:spPr>
          <a:xfrm>
            <a:off x="6227164" y="3871313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Low bar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ACA4B77-1122-353C-18E9-9DB9B3471346}"/>
              </a:ext>
            </a:extLst>
          </p:cNvPr>
          <p:cNvSpPr/>
          <p:nvPr/>
        </p:nvSpPr>
        <p:spPr>
          <a:xfrm>
            <a:off x="5686097" y="3557144"/>
            <a:ext cx="2238703" cy="2026758"/>
          </a:xfrm>
          <a:custGeom>
            <a:avLst/>
            <a:gdLst>
              <a:gd name="connsiteX0" fmla="*/ 2238703 w 2238703"/>
              <a:gd name="connsiteY0" fmla="*/ 0 h 2026758"/>
              <a:gd name="connsiteX1" fmla="*/ 1965435 w 2238703"/>
              <a:gd name="connsiteY1" fmla="*/ 1408387 h 2026758"/>
              <a:gd name="connsiteX2" fmla="*/ 1797269 w 2238703"/>
              <a:gd name="connsiteY2" fmla="*/ 1933904 h 2026758"/>
              <a:gd name="connsiteX3" fmla="*/ 1681655 w 2238703"/>
              <a:gd name="connsiteY3" fmla="*/ 2017987 h 2026758"/>
              <a:gd name="connsiteX4" fmla="*/ 1397876 w 2238703"/>
              <a:gd name="connsiteY4" fmla="*/ 1828800 h 2026758"/>
              <a:gd name="connsiteX5" fmla="*/ 1166648 w 2238703"/>
              <a:gd name="connsiteY5" fmla="*/ 1713187 h 2026758"/>
              <a:gd name="connsiteX6" fmla="*/ 893379 w 2238703"/>
              <a:gd name="connsiteY6" fmla="*/ 1807780 h 2026758"/>
              <a:gd name="connsiteX7" fmla="*/ 578069 w 2238703"/>
              <a:gd name="connsiteY7" fmla="*/ 1954925 h 2026758"/>
              <a:gd name="connsiteX8" fmla="*/ 325821 w 2238703"/>
              <a:gd name="connsiteY8" fmla="*/ 1723697 h 2026758"/>
              <a:gd name="connsiteX9" fmla="*/ 63062 w 2238703"/>
              <a:gd name="connsiteY9" fmla="*/ 441435 h 2026758"/>
              <a:gd name="connsiteX10" fmla="*/ 0 w 2238703"/>
              <a:gd name="connsiteY10" fmla="*/ 136635 h 202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703" h="2026758">
                <a:moveTo>
                  <a:pt x="2238703" y="0"/>
                </a:moveTo>
                <a:cubicBezTo>
                  <a:pt x="2138855" y="543035"/>
                  <a:pt x="2039007" y="1086070"/>
                  <a:pt x="1965435" y="1408387"/>
                </a:cubicBezTo>
                <a:cubicBezTo>
                  <a:pt x="1891863" y="1730704"/>
                  <a:pt x="1844566" y="1832304"/>
                  <a:pt x="1797269" y="1933904"/>
                </a:cubicBezTo>
                <a:cubicBezTo>
                  <a:pt x="1749972" y="2035504"/>
                  <a:pt x="1748221" y="2035504"/>
                  <a:pt x="1681655" y="2017987"/>
                </a:cubicBezTo>
                <a:cubicBezTo>
                  <a:pt x="1615089" y="2000470"/>
                  <a:pt x="1483710" y="1879600"/>
                  <a:pt x="1397876" y="1828800"/>
                </a:cubicBezTo>
                <a:cubicBezTo>
                  <a:pt x="1312042" y="1778000"/>
                  <a:pt x="1250731" y="1716690"/>
                  <a:pt x="1166648" y="1713187"/>
                </a:cubicBezTo>
                <a:cubicBezTo>
                  <a:pt x="1082565" y="1709684"/>
                  <a:pt x="991475" y="1767490"/>
                  <a:pt x="893379" y="1807780"/>
                </a:cubicBezTo>
                <a:cubicBezTo>
                  <a:pt x="795283" y="1848070"/>
                  <a:pt x="672662" y="1968939"/>
                  <a:pt x="578069" y="1954925"/>
                </a:cubicBezTo>
                <a:cubicBezTo>
                  <a:pt x="483476" y="1940911"/>
                  <a:pt x="411655" y="1975945"/>
                  <a:pt x="325821" y="1723697"/>
                </a:cubicBezTo>
                <a:cubicBezTo>
                  <a:pt x="239987" y="1471449"/>
                  <a:pt x="117365" y="705945"/>
                  <a:pt x="63062" y="441435"/>
                </a:cubicBezTo>
                <a:cubicBezTo>
                  <a:pt x="8759" y="176925"/>
                  <a:pt x="4379" y="156780"/>
                  <a:pt x="0" y="136635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9F57BB7-3004-7AF7-1289-C1BBE5DA5A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29"/>
    </mc:Choice>
    <mc:Fallback xmlns="">
      <p:transition spd="slow" advTm="71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44 C 0.00937 -0.00949 0.01701 -0.01435 0.02465 -0.01666 C 0.03229 -0.01898 0.03472 -0.01898 0.04757 -0.01828 C 0.06041 -0.01736 0.08923 -0.01782 0.10156 -0.01203 C 0.11406 -0.00625 0.12257 0.01597 0.12222 0.0169 C 0.12205 0.01806 0.10833 -0.00208 0.10052 -0.00602 C 0.09253 -0.00972 0.08559 -0.00578 0.07517 -0.00602 C 0.06493 -0.00625 0.04774 -0.00717 0.03836 -0.00741 C 0.02899 -0.00764 0.02378 -0.00856 0.01892 -0.00741 C 0.01389 -0.00648 0.01128 -0.00393 0.0085 -0.00139 " pathEditMode="relative" ptsTypes="AAAAAAAA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84" y="162801"/>
            <a:ext cx="2140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Trade-off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2B4609-15B9-2838-77E4-1F00EBCCF041}"/>
              </a:ext>
            </a:extLst>
          </p:cNvPr>
          <p:cNvSpPr/>
          <p:nvPr/>
        </p:nvSpPr>
        <p:spPr>
          <a:xfrm>
            <a:off x="3764021" y="3603790"/>
            <a:ext cx="2280745" cy="2072749"/>
          </a:xfrm>
          <a:custGeom>
            <a:avLst/>
            <a:gdLst>
              <a:gd name="connsiteX0" fmla="*/ 0 w 2280745"/>
              <a:gd name="connsiteY0" fmla="*/ 126124 h 2072749"/>
              <a:gd name="connsiteX1" fmla="*/ 157655 w 2280745"/>
              <a:gd name="connsiteY1" fmla="*/ 735724 h 2072749"/>
              <a:gd name="connsiteX2" fmla="*/ 367862 w 2280745"/>
              <a:gd name="connsiteY2" fmla="*/ 1755227 h 2072749"/>
              <a:gd name="connsiteX3" fmla="*/ 599090 w 2280745"/>
              <a:gd name="connsiteY3" fmla="*/ 2039007 h 2072749"/>
              <a:gd name="connsiteX4" fmla="*/ 830317 w 2280745"/>
              <a:gd name="connsiteY4" fmla="*/ 1502979 h 2072749"/>
              <a:gd name="connsiteX5" fmla="*/ 1124607 w 2280745"/>
              <a:gd name="connsiteY5" fmla="*/ 987972 h 2072749"/>
              <a:gd name="connsiteX6" fmla="*/ 1366345 w 2280745"/>
              <a:gd name="connsiteY6" fmla="*/ 1292772 h 2072749"/>
              <a:gd name="connsiteX7" fmla="*/ 1502979 w 2280745"/>
              <a:gd name="connsiteY7" fmla="*/ 1723696 h 2072749"/>
              <a:gd name="connsiteX8" fmla="*/ 1734207 w 2280745"/>
              <a:gd name="connsiteY8" fmla="*/ 2070538 h 2072749"/>
              <a:gd name="connsiteX9" fmla="*/ 1986455 w 2280745"/>
              <a:gd name="connsiteY9" fmla="*/ 1555531 h 2072749"/>
              <a:gd name="connsiteX10" fmla="*/ 2186152 w 2280745"/>
              <a:gd name="connsiteY10" fmla="*/ 567558 h 2072749"/>
              <a:gd name="connsiteX11" fmla="*/ 2280745 w 2280745"/>
              <a:gd name="connsiteY11" fmla="*/ 0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0745" h="2072749">
                <a:moveTo>
                  <a:pt x="0" y="126124"/>
                </a:moveTo>
                <a:cubicBezTo>
                  <a:pt x="48172" y="295165"/>
                  <a:pt x="96345" y="464207"/>
                  <a:pt x="157655" y="735724"/>
                </a:cubicBezTo>
                <a:cubicBezTo>
                  <a:pt x="218965" y="1007241"/>
                  <a:pt x="294290" y="1538013"/>
                  <a:pt x="367862" y="1755227"/>
                </a:cubicBezTo>
                <a:cubicBezTo>
                  <a:pt x="441434" y="1972441"/>
                  <a:pt x="522014" y="2081048"/>
                  <a:pt x="599090" y="2039007"/>
                </a:cubicBezTo>
                <a:cubicBezTo>
                  <a:pt x="676166" y="1996966"/>
                  <a:pt x="742731" y="1678151"/>
                  <a:pt x="830317" y="1502979"/>
                </a:cubicBezTo>
                <a:cubicBezTo>
                  <a:pt x="917903" y="1327807"/>
                  <a:pt x="1035269" y="1023006"/>
                  <a:pt x="1124607" y="987972"/>
                </a:cubicBezTo>
                <a:cubicBezTo>
                  <a:pt x="1213945" y="952938"/>
                  <a:pt x="1303283" y="1170151"/>
                  <a:pt x="1366345" y="1292772"/>
                </a:cubicBezTo>
                <a:cubicBezTo>
                  <a:pt x="1429407" y="1415393"/>
                  <a:pt x="1441669" y="1594068"/>
                  <a:pt x="1502979" y="1723696"/>
                </a:cubicBezTo>
                <a:cubicBezTo>
                  <a:pt x="1564289" y="1853324"/>
                  <a:pt x="1653628" y="2098566"/>
                  <a:pt x="1734207" y="2070538"/>
                </a:cubicBezTo>
                <a:cubicBezTo>
                  <a:pt x="1814786" y="2042510"/>
                  <a:pt x="1911131" y="1806028"/>
                  <a:pt x="1986455" y="1555531"/>
                </a:cubicBezTo>
                <a:cubicBezTo>
                  <a:pt x="2061779" y="1305034"/>
                  <a:pt x="2137104" y="826813"/>
                  <a:pt x="2186152" y="567558"/>
                </a:cubicBezTo>
                <a:cubicBezTo>
                  <a:pt x="2235200" y="308303"/>
                  <a:pt x="2257972" y="154151"/>
                  <a:pt x="228074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3772FC-ACA4-243B-211B-EE5D3B315C51}"/>
              </a:ext>
            </a:extLst>
          </p:cNvPr>
          <p:cNvSpPr/>
          <p:nvPr/>
        </p:nvSpPr>
        <p:spPr>
          <a:xfrm>
            <a:off x="4194945" y="5227638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799AD-0BC1-2E43-C541-F36E320E4DDC}"/>
              </a:ext>
            </a:extLst>
          </p:cNvPr>
          <p:cNvSpPr txBox="1"/>
          <p:nvPr/>
        </p:nvSpPr>
        <p:spPr>
          <a:xfrm>
            <a:off x="3273978" y="5811357"/>
            <a:ext cx="326082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Accurate information</a:t>
            </a:r>
          </a:p>
          <a:p>
            <a:pPr algn="l">
              <a:buNone/>
            </a:pPr>
            <a:r>
              <a:rPr lang="en-US" dirty="0"/>
              <a:t>More energy to write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94E603-F8A8-5499-9379-BB9EA16A2586}"/>
              </a:ext>
            </a:extLst>
          </p:cNvPr>
          <p:cNvGrpSpPr/>
          <p:nvPr/>
        </p:nvGrpSpPr>
        <p:grpSpPr>
          <a:xfrm>
            <a:off x="4861061" y="4702833"/>
            <a:ext cx="149400" cy="962640"/>
            <a:chOff x="2316240" y="4528043"/>
            <a:chExt cx="149400" cy="9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5AD1CD-2E96-D9A9-19AF-FF9885480D3F}"/>
                    </a:ext>
                  </a:extLst>
                </p14:cNvPr>
                <p14:cNvContentPartPr/>
                <p14:nvPr/>
              </p14:nvContentPartPr>
              <p14:xfrm>
                <a:off x="2316240" y="4528043"/>
                <a:ext cx="79560" cy="6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5AD1CD-2E96-D9A9-19AF-FF9885480D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7240" y="4519043"/>
                  <a:ext cx="9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777AF6-E889-F10A-EF28-FE9C59AF0AEE}"/>
                    </a:ext>
                  </a:extLst>
                </p14:cNvPr>
                <p14:cNvContentPartPr/>
                <p14:nvPr/>
              </p14:nvContentPartPr>
              <p14:xfrm>
                <a:off x="2339280" y="4570523"/>
                <a:ext cx="126360" cy="92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777AF6-E889-F10A-EF28-FE9C59AF0A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0280" y="4561523"/>
                  <a:ext cx="144000" cy="9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68B060-E085-7286-99D2-CABCA48C4675}"/>
                  </a:ext>
                </a:extLst>
              </p14:cNvPr>
              <p14:cNvContentPartPr/>
              <p14:nvPr/>
            </p14:nvContentPartPr>
            <p14:xfrm>
              <a:off x="2605390" y="980963"/>
              <a:ext cx="2475720" cy="1642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68B060-E085-7286-99D2-CABCA48C46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6750" y="972323"/>
                <a:ext cx="2493360" cy="16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3B9268A-2809-FB4D-ABAB-16BF2EFB3869}"/>
                  </a:ext>
                </a:extLst>
              </p14:cNvPr>
              <p14:cNvContentPartPr/>
              <p14:nvPr/>
            </p14:nvContentPartPr>
            <p14:xfrm>
              <a:off x="5158510" y="900323"/>
              <a:ext cx="957240" cy="217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3B9268A-2809-FB4D-ABAB-16BF2EFB38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9870" y="891323"/>
                <a:ext cx="97488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1DBA016-A6F2-8022-98BB-32F108A973BA}"/>
              </a:ext>
            </a:extLst>
          </p:cNvPr>
          <p:cNvGrpSpPr/>
          <p:nvPr/>
        </p:nvGrpSpPr>
        <p:grpSpPr>
          <a:xfrm>
            <a:off x="2069350" y="1004363"/>
            <a:ext cx="4439160" cy="2222640"/>
            <a:chOff x="2069350" y="1004363"/>
            <a:chExt cx="4439160" cy="22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004491-A764-3EC4-F716-611C3BA766C7}"/>
                    </a:ext>
                  </a:extLst>
                </p14:cNvPr>
                <p14:cNvContentPartPr/>
                <p14:nvPr/>
              </p14:nvContentPartPr>
              <p14:xfrm>
                <a:off x="2362030" y="1004363"/>
                <a:ext cx="235800" cy="18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004491-A764-3EC4-F716-611C3BA766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3390" y="995723"/>
                  <a:ext cx="253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14D461-7392-C31A-9094-7D6D66671DA7}"/>
                    </a:ext>
                  </a:extLst>
                </p14:cNvPr>
                <p14:cNvContentPartPr/>
                <p14:nvPr/>
              </p14:nvContentPartPr>
              <p14:xfrm>
                <a:off x="2475790" y="1083203"/>
                <a:ext cx="39960" cy="183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14D461-7392-C31A-9094-7D6D66671D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7150" y="1074203"/>
                  <a:ext cx="57600" cy="18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1DD988-27B3-76B7-196D-37489AF31C4E}"/>
                    </a:ext>
                  </a:extLst>
                </p14:cNvPr>
                <p14:cNvContentPartPr/>
                <p14:nvPr/>
              </p14:nvContentPartPr>
              <p14:xfrm>
                <a:off x="2069350" y="2730923"/>
                <a:ext cx="3360600" cy="2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1DD988-27B3-76B7-196D-37489AF31C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0350" y="2722283"/>
                  <a:ext cx="3378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495C29-B4EC-6CCA-DA12-7222D329FB36}"/>
                    </a:ext>
                  </a:extLst>
                </p14:cNvPr>
                <p14:cNvContentPartPr/>
                <p14:nvPr/>
              </p14:nvContentPartPr>
              <p14:xfrm>
                <a:off x="5274070" y="2602043"/>
                <a:ext cx="208440" cy="37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495C29-B4EC-6CCA-DA12-7222D329FB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65430" y="2593043"/>
                  <a:ext cx="226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7C45D6-E7E7-9808-DB09-DBF4957B921F}"/>
                    </a:ext>
                  </a:extLst>
                </p14:cNvPr>
                <p14:cNvContentPartPr/>
                <p14:nvPr/>
              </p14:nvContentPartPr>
              <p14:xfrm>
                <a:off x="5594110" y="2736683"/>
                <a:ext cx="32112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C7C45D6-E7E7-9808-DB09-DBF4957B92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85470" y="2727683"/>
                  <a:ext cx="33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A04A18-A636-276C-51B5-31E6C2D57ADD}"/>
                    </a:ext>
                  </a:extLst>
                </p14:cNvPr>
                <p14:cNvContentPartPr/>
                <p14:nvPr/>
              </p14:nvContentPartPr>
              <p14:xfrm>
                <a:off x="5761510" y="2736683"/>
                <a:ext cx="28080" cy="28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A04A18-A636-276C-51B5-31E6C2D57A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52510" y="2727683"/>
                  <a:ext cx="45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F2F27A-D302-022D-E053-5AAB59E04339}"/>
                    </a:ext>
                  </a:extLst>
                </p14:cNvPr>
                <p14:cNvContentPartPr/>
                <p14:nvPr/>
              </p14:nvContentPartPr>
              <p14:xfrm>
                <a:off x="5851870" y="2926763"/>
                <a:ext cx="120960" cy="27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F2F27A-D302-022D-E053-5AAB59E043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42870" y="2917763"/>
                  <a:ext cx="138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8DAABA-A33C-8C56-86F9-8690981C217C}"/>
                    </a:ext>
                  </a:extLst>
                </p14:cNvPr>
                <p14:cNvContentPartPr/>
                <p14:nvPr/>
              </p14:nvContentPartPr>
              <p14:xfrm>
                <a:off x="6039430" y="3027203"/>
                <a:ext cx="316440" cy="199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8DAABA-A33C-8C56-86F9-8690981C21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30790" y="3018203"/>
                  <a:ext cx="334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45CD8C-B5E6-7FC7-8A5C-49D650921CED}"/>
                    </a:ext>
                  </a:extLst>
                </p14:cNvPr>
                <p14:cNvContentPartPr/>
                <p14:nvPr/>
              </p14:nvContentPartPr>
              <p14:xfrm>
                <a:off x="2803390" y="2706083"/>
                <a:ext cx="360" cy="10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45CD8C-B5E6-7FC7-8A5C-49D650921C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94390" y="2697443"/>
                  <a:ext cx="18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BB9391-FBF9-4211-3730-887A77BE35C2}"/>
                    </a:ext>
                  </a:extLst>
                </p14:cNvPr>
                <p14:cNvContentPartPr/>
                <p14:nvPr/>
              </p14:nvContentPartPr>
              <p14:xfrm>
                <a:off x="5126110" y="2698883"/>
                <a:ext cx="16200" cy="17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BB9391-FBF9-4211-3730-887A77BE35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17110" y="2689883"/>
                  <a:ext cx="3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D6D476-D09C-C114-CF7F-A7165EC6C146}"/>
                    </a:ext>
                  </a:extLst>
                </p14:cNvPr>
                <p14:cNvContentPartPr/>
                <p14:nvPr/>
              </p14:nvContentPartPr>
              <p14:xfrm>
                <a:off x="2826430" y="1123523"/>
                <a:ext cx="2455560" cy="1200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D6D476-D09C-C114-CF7F-A7165EC6C1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17430" y="1114883"/>
                  <a:ext cx="2473200" cy="12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580E02-54C0-9FAF-965A-7BC3B4391B0A}"/>
                    </a:ext>
                  </a:extLst>
                </p14:cNvPr>
                <p14:cNvContentPartPr/>
                <p14:nvPr/>
              </p14:nvContentPartPr>
              <p14:xfrm>
                <a:off x="5386030" y="2279483"/>
                <a:ext cx="162000" cy="215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580E02-54C0-9FAF-965A-7BC3B4391B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77390" y="2270843"/>
                  <a:ext cx="179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D73AF6-52EF-F438-68A6-8338C6C01031}"/>
                    </a:ext>
                  </a:extLst>
                </p14:cNvPr>
                <p14:cNvContentPartPr/>
                <p14:nvPr/>
              </p14:nvContentPartPr>
              <p14:xfrm>
                <a:off x="5373070" y="2370923"/>
                <a:ext cx="17280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D73AF6-52EF-F438-68A6-8338C6C010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64430" y="2362283"/>
                  <a:ext cx="19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E82760-28A9-7845-FDD7-500610CD6B00}"/>
                    </a:ext>
                  </a:extLst>
                </p14:cNvPr>
                <p14:cNvContentPartPr/>
                <p14:nvPr/>
              </p14:nvContentPartPr>
              <p14:xfrm>
                <a:off x="5586190" y="2237003"/>
                <a:ext cx="922320" cy="439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E82760-28A9-7845-FDD7-500610CD6B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77550" y="2228003"/>
                  <a:ext cx="93996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1A2998-8E42-FF49-7E00-A3B31110F6DA}"/>
              </a:ext>
            </a:extLst>
          </p:cNvPr>
          <p:cNvGrpSpPr/>
          <p:nvPr/>
        </p:nvGrpSpPr>
        <p:grpSpPr>
          <a:xfrm>
            <a:off x="420910" y="3238883"/>
            <a:ext cx="2110680" cy="651240"/>
            <a:chOff x="420910" y="3238883"/>
            <a:chExt cx="211068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51254F-9387-787F-4D76-B6DE4679FC71}"/>
                    </a:ext>
                  </a:extLst>
                </p14:cNvPr>
                <p14:cNvContentPartPr/>
                <p14:nvPr/>
              </p14:nvContentPartPr>
              <p14:xfrm>
                <a:off x="420910" y="3385763"/>
                <a:ext cx="150840" cy="29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51254F-9387-787F-4D76-B6DE4679FC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1910" y="3377123"/>
                  <a:ext cx="168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DA048F-A18D-14A5-B544-557261954410}"/>
                    </a:ext>
                  </a:extLst>
                </p14:cNvPr>
                <p14:cNvContentPartPr/>
                <p14:nvPr/>
              </p14:nvContentPartPr>
              <p14:xfrm>
                <a:off x="439990" y="3533723"/>
                <a:ext cx="95400" cy="1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DA048F-A18D-14A5-B544-5572619544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350" y="3525083"/>
                  <a:ext cx="11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009AF5-AB1E-386A-C3BE-ED45F7ECA1DB}"/>
                    </a:ext>
                  </a:extLst>
                </p14:cNvPr>
                <p14:cNvContentPartPr/>
                <p14:nvPr/>
              </p14:nvContentPartPr>
              <p14:xfrm>
                <a:off x="649150" y="3385043"/>
                <a:ext cx="257400" cy="53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009AF5-AB1E-386A-C3BE-ED45F7ECA1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0150" y="3376043"/>
                  <a:ext cx="275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CDC0BA-ECA7-D42F-C56E-6EACECC56D62}"/>
                    </a:ext>
                  </a:extLst>
                </p14:cNvPr>
                <p14:cNvContentPartPr/>
                <p14:nvPr/>
              </p14:nvContentPartPr>
              <p14:xfrm>
                <a:off x="767590" y="3419963"/>
                <a:ext cx="2880" cy="28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CDC0BA-ECA7-D42F-C56E-6EACECC56D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8950" y="3411323"/>
                  <a:ext cx="20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0E5878-6B92-7F82-3D19-5E63149AD6B8}"/>
                    </a:ext>
                  </a:extLst>
                </p14:cNvPr>
                <p14:cNvContentPartPr/>
                <p14:nvPr/>
              </p14:nvContentPartPr>
              <p14:xfrm>
                <a:off x="931750" y="3238883"/>
                <a:ext cx="591840" cy="65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0E5878-6B92-7F82-3D19-5E63149AD6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3110" y="3230243"/>
                  <a:ext cx="6094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188CC5-F7C8-F789-348C-1E93EF25A3F0}"/>
                    </a:ext>
                  </a:extLst>
                </p14:cNvPr>
                <p14:cNvContentPartPr/>
                <p14:nvPr/>
              </p14:nvContentPartPr>
              <p14:xfrm>
                <a:off x="1563550" y="3281363"/>
                <a:ext cx="201600" cy="513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188CC5-F7C8-F789-348C-1E93EF25A3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54910" y="3272723"/>
                  <a:ext cx="2192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369BDA-8822-C380-7093-0BD8861120E5}"/>
                    </a:ext>
                  </a:extLst>
                </p14:cNvPr>
                <p14:cNvContentPartPr/>
                <p14:nvPr/>
              </p14:nvContentPartPr>
              <p14:xfrm>
                <a:off x="1751470" y="3470363"/>
                <a:ext cx="360" cy="19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369BDA-8822-C380-7093-0BD8861120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42470" y="3461363"/>
                  <a:ext cx="18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BB88F9-0755-F3E5-6948-426399697C84}"/>
                    </a:ext>
                  </a:extLst>
                </p14:cNvPr>
                <p14:cNvContentPartPr/>
                <p14:nvPr/>
              </p14:nvContentPartPr>
              <p14:xfrm>
                <a:off x="1840750" y="3440843"/>
                <a:ext cx="29160" cy="302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BB88F9-0755-F3E5-6948-426399697C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1750" y="3432203"/>
                  <a:ext cx="46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404AC2B-1BCA-30E5-E907-F76D44B493E8}"/>
                    </a:ext>
                  </a:extLst>
                </p14:cNvPr>
                <p14:cNvContentPartPr/>
                <p14:nvPr/>
              </p14:nvContentPartPr>
              <p14:xfrm>
                <a:off x="1704310" y="3406643"/>
                <a:ext cx="236880" cy="92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404AC2B-1BCA-30E5-E907-F76D44B493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95310" y="3398003"/>
                  <a:ext cx="254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19B1B2-8634-6C4B-CD63-0E78775AB763}"/>
                    </a:ext>
                  </a:extLst>
                </p14:cNvPr>
                <p14:cNvContentPartPr/>
                <p14:nvPr/>
              </p14:nvContentPartPr>
              <p14:xfrm>
                <a:off x="1958110" y="3598163"/>
                <a:ext cx="164520" cy="12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19B1B2-8634-6C4B-CD63-0E78775AB7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49110" y="3589523"/>
                  <a:ext cx="18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1A51A7-1EA4-4B6D-837A-38EE7C16AF2D}"/>
                    </a:ext>
                  </a:extLst>
                </p14:cNvPr>
                <p14:cNvContentPartPr/>
                <p14:nvPr/>
              </p14:nvContentPartPr>
              <p14:xfrm>
                <a:off x="2142430" y="3602123"/>
                <a:ext cx="96840" cy="109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1A51A7-1EA4-4B6D-837A-38EE7C16AF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33430" y="3593123"/>
                  <a:ext cx="114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840EC2-4C4F-AE85-40CB-9395FD859A21}"/>
                    </a:ext>
                  </a:extLst>
                </p14:cNvPr>
                <p14:cNvContentPartPr/>
                <p14:nvPr/>
              </p14:nvContentPartPr>
              <p14:xfrm>
                <a:off x="2266990" y="3546323"/>
                <a:ext cx="89640" cy="14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840EC2-4C4F-AE85-40CB-9395FD859A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7990" y="3537323"/>
                  <a:ext cx="107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D8FCE7-5E36-0306-3A7F-571B8DDEFA25}"/>
                    </a:ext>
                  </a:extLst>
                </p14:cNvPr>
                <p14:cNvContentPartPr/>
                <p14:nvPr/>
              </p14:nvContentPartPr>
              <p14:xfrm>
                <a:off x="2363830" y="3324563"/>
                <a:ext cx="167760" cy="51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D8FCE7-5E36-0306-3A7F-571B8DDEFA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55190" y="3315563"/>
                  <a:ext cx="18540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49F5DD-995D-1B92-0086-E7366270BD1D}"/>
              </a:ext>
            </a:extLst>
          </p:cNvPr>
          <p:cNvGrpSpPr/>
          <p:nvPr/>
        </p:nvGrpSpPr>
        <p:grpSpPr>
          <a:xfrm>
            <a:off x="239470" y="3816323"/>
            <a:ext cx="1400400" cy="2279880"/>
            <a:chOff x="239470" y="3816323"/>
            <a:chExt cx="1400400" cy="22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400D9A-1C07-9D03-A310-8CDA72D3EB5F}"/>
                    </a:ext>
                  </a:extLst>
                </p14:cNvPr>
                <p14:cNvContentPartPr/>
                <p14:nvPr/>
              </p14:nvContentPartPr>
              <p14:xfrm>
                <a:off x="776590" y="3816323"/>
                <a:ext cx="459360" cy="801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400D9A-1C07-9D03-A310-8CDA72D3EB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7590" y="3807323"/>
                  <a:ext cx="47700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272677-36B5-CB65-4D61-1AABB1D01C2B}"/>
                    </a:ext>
                  </a:extLst>
                </p14:cNvPr>
                <p14:cNvContentPartPr/>
                <p14:nvPr/>
              </p14:nvContentPartPr>
              <p14:xfrm>
                <a:off x="1112470" y="4488083"/>
                <a:ext cx="21312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272677-36B5-CB65-4D61-1AABB1D01C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3470" y="4479443"/>
                  <a:ext cx="230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F8B865-A781-093B-EEF8-4BA625512109}"/>
                    </a:ext>
                  </a:extLst>
                </p14:cNvPr>
                <p14:cNvContentPartPr/>
                <p14:nvPr/>
              </p14:nvContentPartPr>
              <p14:xfrm>
                <a:off x="1048030" y="4851683"/>
                <a:ext cx="255600" cy="88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F8B865-A781-093B-EEF8-4BA62551210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9030" y="4842683"/>
                  <a:ext cx="27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7E13D40-FBCB-0ADE-747A-E147373ADDCD}"/>
                    </a:ext>
                  </a:extLst>
                </p14:cNvPr>
                <p14:cNvContentPartPr/>
                <p14:nvPr/>
              </p14:nvContentPartPr>
              <p14:xfrm>
                <a:off x="1170430" y="4891643"/>
                <a:ext cx="54000" cy="35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7E13D40-FBCB-0ADE-747A-E147373ADD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1430" y="4882643"/>
                  <a:ext cx="716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10D632-76A2-C689-BB08-FFFB2AF739FD}"/>
                    </a:ext>
                  </a:extLst>
                </p14:cNvPr>
                <p14:cNvContentPartPr/>
                <p14:nvPr/>
              </p14:nvContentPartPr>
              <p14:xfrm>
                <a:off x="1260790" y="5161283"/>
                <a:ext cx="68040" cy="160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10D632-76A2-C689-BB08-FFFB2AF739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52150" y="5152643"/>
                  <a:ext cx="85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68E6B2E-4511-AF6A-C563-A1ABF9F59A3E}"/>
                    </a:ext>
                  </a:extLst>
                </p14:cNvPr>
                <p14:cNvContentPartPr/>
                <p14:nvPr/>
              </p14:nvContentPartPr>
              <p14:xfrm>
                <a:off x="1400110" y="5081723"/>
                <a:ext cx="239760" cy="232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68E6B2E-4511-AF6A-C563-A1ABF9F59A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91470" y="5073083"/>
                  <a:ext cx="257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B7843A-3983-F7AC-BCBC-D8900AC09480}"/>
                    </a:ext>
                  </a:extLst>
                </p14:cNvPr>
                <p14:cNvContentPartPr/>
                <p14:nvPr/>
              </p14:nvContentPartPr>
              <p14:xfrm>
                <a:off x="239470" y="3855923"/>
                <a:ext cx="443160" cy="2213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B7843A-3983-F7AC-BCBC-D8900AC094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0470" y="3847283"/>
                  <a:ext cx="460800" cy="22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B4B398D-4C9E-42F9-E076-27A150558670}"/>
                    </a:ext>
                  </a:extLst>
                </p14:cNvPr>
                <p14:cNvContentPartPr/>
                <p14:nvPr/>
              </p14:nvContentPartPr>
              <p14:xfrm>
                <a:off x="574990" y="5945723"/>
                <a:ext cx="239760" cy="150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B4B398D-4C9E-42F9-E076-27A1505586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6350" y="5936723"/>
                  <a:ext cx="2574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DC33C68-0F50-B192-CF8C-E1809BB46137}"/>
              </a:ext>
            </a:extLst>
          </p:cNvPr>
          <p:cNvGrpSpPr/>
          <p:nvPr/>
        </p:nvGrpSpPr>
        <p:grpSpPr>
          <a:xfrm>
            <a:off x="2120830" y="3838643"/>
            <a:ext cx="541800" cy="780120"/>
            <a:chOff x="2120830" y="3838643"/>
            <a:chExt cx="54180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31FBE1-822D-4BD3-0072-504E8683D047}"/>
                    </a:ext>
                  </a:extLst>
                </p14:cNvPr>
                <p14:cNvContentPartPr/>
                <p14:nvPr/>
              </p14:nvContentPartPr>
              <p14:xfrm>
                <a:off x="2120830" y="3838643"/>
                <a:ext cx="428760" cy="723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31FBE1-822D-4BD3-0072-504E8683D0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11830" y="3829643"/>
                  <a:ext cx="44640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8D7F37-8934-1175-9E58-99233D628120}"/>
                    </a:ext>
                  </a:extLst>
                </p14:cNvPr>
                <p14:cNvContentPartPr/>
                <p14:nvPr/>
              </p14:nvContentPartPr>
              <p14:xfrm>
                <a:off x="2440510" y="4460363"/>
                <a:ext cx="222120" cy="158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8D7F37-8934-1175-9E58-99233D6281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31510" y="4451363"/>
                  <a:ext cx="239760" cy="176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80B526B-B0BF-D671-38F4-33F9DBF47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48"/>
    </mc:Choice>
    <mc:Fallback xmlns="">
      <p:transition spd="slow" advTm="8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3340C-27FF-AE15-B004-BE5BED48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" name="Picture 1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DB2DF7B7-A594-D8FC-C80B-F4B7913A76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0750"/>
            <a:ext cx="6642100" cy="55626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F21E12E-FF95-8FD5-E4C7-A3330D64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558" y="162801"/>
            <a:ext cx="4730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Energy-Delay trade-off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9402D6-6CFA-6AA4-37B7-3F3A3A6C1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00"/>
    </mc:Choice>
    <mc:Fallback xmlns="">
      <p:transition spd="slow" advTm="6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3340C-27FF-AE15-B004-BE5BED48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!!b" descr="A diagram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00EE2A61-7BFF-4DC0-C08A-A9596D4AC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20750"/>
            <a:ext cx="6642100" cy="5562600"/>
          </a:xfrm>
          <a:prstGeom prst="rect">
            <a:avLst/>
          </a:prstGeom>
        </p:spPr>
      </p:pic>
      <p:pic>
        <p:nvPicPr>
          <p:cNvPr id="14" name="!!a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EB98A91-E9D8-D37D-84C1-EF1D2471B8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10" y="920750"/>
            <a:ext cx="6642100" cy="5562600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E78D7165-0733-CC23-405C-2369B158E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558" y="162801"/>
            <a:ext cx="4730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Energy-Delay trade-off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0AEA8-5D26-B645-3FE8-4661C65A58E9}"/>
              </a:ext>
            </a:extLst>
          </p:cNvPr>
          <p:cNvSpPr txBox="1"/>
          <p:nvPr/>
        </p:nvSpPr>
        <p:spPr>
          <a:xfrm>
            <a:off x="-63500" y="5909915"/>
            <a:ext cx="228940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/>
              <a:t>Nikonov</a:t>
            </a:r>
            <a:r>
              <a:rPr lang="en-US" dirty="0"/>
              <a:t>-Young</a:t>
            </a:r>
          </a:p>
          <a:p>
            <a:pPr>
              <a:buNone/>
            </a:pPr>
            <a:r>
              <a:rPr lang="en-US" dirty="0"/>
              <a:t>Intel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97EF4CE-E95B-D00D-B447-86339CEA1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"/>
    </mc:Choice>
    <mc:Fallback xmlns="">
      <p:transition spd="slow" advTm="4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3340C-27FF-AE15-B004-BE5BED48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!!b" descr="A diagram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00EE2A61-7BFF-4DC0-C08A-A9596D4AC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2" y="1752600"/>
            <a:ext cx="6642100" cy="5562600"/>
          </a:xfrm>
          <a:prstGeom prst="rect">
            <a:avLst/>
          </a:prstGeom>
          <a:scene3d>
            <a:camera prst="orthographicFront">
              <a:rot lat="19570443" lon="2220272" rev="20234357"/>
            </a:camera>
            <a:lightRig rig="threePt" dir="t"/>
          </a:scene3d>
        </p:spPr>
      </p:pic>
      <p:pic>
        <p:nvPicPr>
          <p:cNvPr id="14" name="!!a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EB98A91-E9D8-D37D-84C1-EF1D2471B8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7" y="304800"/>
            <a:ext cx="6642100" cy="5562600"/>
          </a:xfrm>
          <a:prstGeom prst="rect">
            <a:avLst/>
          </a:prstGeom>
          <a:scene3d>
            <a:camera prst="orthographicFront">
              <a:rot lat="19570443" lon="2220272" rev="20234357"/>
            </a:camera>
            <a:lightRig rig="threePt" dir="t"/>
          </a:scene3d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887748-A380-C87B-C428-5E50B1F09727}"/>
              </a:ext>
            </a:extLst>
          </p:cNvPr>
          <p:cNvCxnSpPr/>
          <p:nvPr/>
        </p:nvCxnSpPr>
        <p:spPr bwMode="auto">
          <a:xfrm>
            <a:off x="1905000" y="4533900"/>
            <a:ext cx="0" cy="14097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125A20-3BCF-B6DF-8046-B376FCFDE856}"/>
              </a:ext>
            </a:extLst>
          </p:cNvPr>
          <p:cNvCxnSpPr/>
          <p:nvPr/>
        </p:nvCxnSpPr>
        <p:spPr bwMode="auto">
          <a:xfrm>
            <a:off x="6705600" y="4533900"/>
            <a:ext cx="0" cy="14097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3F99CE-E18B-0E44-3CB3-8E31CFB7AC4C}"/>
              </a:ext>
            </a:extLst>
          </p:cNvPr>
          <p:cNvCxnSpPr/>
          <p:nvPr/>
        </p:nvCxnSpPr>
        <p:spPr bwMode="auto">
          <a:xfrm>
            <a:off x="8153400" y="1143000"/>
            <a:ext cx="0" cy="14097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4E40DE-764B-AAB3-E728-5654DF9BA89A}"/>
              </a:ext>
            </a:extLst>
          </p:cNvPr>
          <p:cNvCxnSpPr>
            <a:cxnSpLocks/>
          </p:cNvCxnSpPr>
          <p:nvPr/>
        </p:nvCxnSpPr>
        <p:spPr bwMode="auto">
          <a:xfrm>
            <a:off x="838200" y="685800"/>
            <a:ext cx="0" cy="512313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lg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BCB2C1-3D1A-388B-4E9A-21865A3C759F}"/>
              </a:ext>
            </a:extLst>
          </p:cNvPr>
          <p:cNvSpPr txBox="1"/>
          <p:nvPr/>
        </p:nvSpPr>
        <p:spPr>
          <a:xfrm>
            <a:off x="840153" y="856795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000" dirty="0"/>
              <a:t>Accuracy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8ED16AB-CFBC-EB82-8FEB-23881F291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601" y="162801"/>
            <a:ext cx="5966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Energy-Delay-Error trade-off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06919F-6C3C-4458-F422-8C6328EF7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84"/>
    </mc:Choice>
    <mc:Fallback xmlns="">
      <p:transition spd="slow" advTm="2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3340C-27FF-AE15-B004-BE5BED48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8ED16AB-CFBC-EB82-8FEB-23881F291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8836"/>
            <a:ext cx="2823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To summarize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622E-5B90-EA2F-000B-AE69DF0191E5}"/>
              </a:ext>
            </a:extLst>
          </p:cNvPr>
          <p:cNvSpPr txBox="1"/>
          <p:nvPr/>
        </p:nvSpPr>
        <p:spPr>
          <a:xfrm>
            <a:off x="649604" y="616454"/>
            <a:ext cx="822960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Energy-delay-error tradeoff, application specific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Reduce dissipation by doing reversible computing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No energy needs to be spent if copying slowly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Energy spent is on resetting by battery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Battery trades off entropy to power device resets, by going from order to disorder (low to high entropy). This</a:t>
            </a:r>
          </a:p>
          <a:p>
            <a:pPr algn="l">
              <a:buNone/>
            </a:pPr>
            <a:r>
              <a:rPr lang="en-US" dirty="0"/>
              <a:t>is the ‘fuel value’ of information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Big Bang was the ultimate battery powering the universe till it discharges 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90CCEF0-7B37-4CBB-7B71-C903B7196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30"/>
    </mc:Choice>
    <mc:Fallback xmlns="">
      <p:transition spd="slow" advTm="163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09FB76D-AA1E-7D42-B21D-9CBB2A8DC25F}" type="slidenum">
              <a:rPr lang="en-US" sz="1400">
                <a:latin typeface="Arial" charset="0"/>
              </a:rPr>
              <a:pPr eaLnBrk="1" hangingPunct="1"/>
              <a:t>16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228600" y="-381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Next class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0E8C308-27DC-9D4D-B5B2-23F4926A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36525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bg1">
                    <a:lumMod val="85000"/>
                  </a:schemeClr>
                </a:solidFill>
              </a:rPr>
              <a:t>Lec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8B59B-5AC6-1855-FE0F-5F2F84D32522}"/>
              </a:ext>
            </a:extLst>
          </p:cNvPr>
          <p:cNvSpPr txBox="1"/>
          <p:nvPr/>
        </p:nvSpPr>
        <p:spPr>
          <a:xfrm>
            <a:off x="609600" y="820208"/>
            <a:ext cx="6321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Error correction in Computing</a:t>
            </a:r>
          </a:p>
        </p:txBody>
      </p:sp>
      <p:pic>
        <p:nvPicPr>
          <p:cNvPr id="1026" name="Picture 2" descr="Huffman Coding | Greedy Algo-3 - GeeksforGeeks">
            <a:extLst>
              <a:ext uri="{FF2B5EF4-FFF2-40B4-BE49-F238E27FC236}">
                <a16:creationId xmlns:a16="http://schemas.microsoft.com/office/drawing/2014/main" id="{5E75280C-0938-4F30-5896-5047EE2F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5866"/>
            <a:ext cx="3352800" cy="17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iagram of a bar&#10;&#10;Description automatically generated">
            <a:extLst>
              <a:ext uri="{FF2B5EF4-FFF2-40B4-BE49-F238E27FC236}">
                <a16:creationId xmlns:a16="http://schemas.microsoft.com/office/drawing/2014/main" id="{0C0EC9CC-6AF3-1CE4-4FB1-57D339F97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902"/>
            <a:ext cx="1917700" cy="1842863"/>
          </a:xfrm>
          <a:prstGeom prst="rect">
            <a:avLst/>
          </a:prstGeom>
        </p:spPr>
      </p:pic>
      <p:pic>
        <p:nvPicPr>
          <p:cNvPr id="6" name="Picture 5" descr="A circular chart with letters and numbers&#10;&#10;Description automatically generated">
            <a:extLst>
              <a:ext uri="{FF2B5EF4-FFF2-40B4-BE49-F238E27FC236}">
                <a16:creationId xmlns:a16="http://schemas.microsoft.com/office/drawing/2014/main" id="{44F60F35-CD68-BA15-CCFD-BB4173E15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50" y="1298635"/>
            <a:ext cx="3788550" cy="3485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B513C-35C5-B972-E7FA-8C38EB40EA00}"/>
              </a:ext>
            </a:extLst>
          </p:cNvPr>
          <p:cNvSpPr txBox="1"/>
          <p:nvPr/>
        </p:nvSpPr>
        <p:spPr>
          <a:xfrm>
            <a:off x="381000" y="3258515"/>
            <a:ext cx="394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Fixing information errors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Parity Bits and Hamming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66903-3175-428A-CC1F-D14581C10391}"/>
              </a:ext>
            </a:extLst>
          </p:cNvPr>
          <p:cNvSpPr txBox="1"/>
          <p:nvPr/>
        </p:nvSpPr>
        <p:spPr>
          <a:xfrm>
            <a:off x="304800" y="606615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Huffman Trees/Lempel-Ziv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Lossless data compression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FBD28-7254-71E2-8EE7-FBC1677AED21}"/>
              </a:ext>
            </a:extLst>
          </p:cNvPr>
          <p:cNvSpPr txBox="1"/>
          <p:nvPr/>
        </p:nvSpPr>
        <p:spPr>
          <a:xfrm>
            <a:off x="4822050" y="4784370"/>
            <a:ext cx="37885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Biological error correction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Nonsense mutations in DNA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(use redundancy)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048E7E2-D797-2F59-C1F4-8680987544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9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60" y="162801"/>
            <a:ext cx="1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Why so?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D286F3-AE51-58BD-495B-890CD170823C}"/>
              </a:ext>
            </a:extLst>
          </p:cNvPr>
          <p:cNvSpPr txBox="1"/>
          <p:nvPr/>
        </p:nvSpPr>
        <p:spPr>
          <a:xfrm>
            <a:off x="1269136" y="1219200"/>
            <a:ext cx="685957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If you move quicker than the natural time</a:t>
            </a:r>
          </a:p>
          <a:p>
            <a:pPr algn="l">
              <a:buNone/>
            </a:pPr>
            <a:r>
              <a:rPr lang="en-US" dirty="0"/>
              <a:t>constant of the particle, it will end up climbing</a:t>
            </a:r>
          </a:p>
          <a:p>
            <a:pPr algn="l">
              <a:buNone/>
            </a:pPr>
            <a:r>
              <a:rPr lang="en-US" dirty="0"/>
              <a:t>up the well (getting excited), then crash!!!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B748DC1-FA38-9E26-C960-A00726FD0021}"/>
              </a:ext>
            </a:extLst>
          </p:cNvPr>
          <p:cNvSpPr/>
          <p:nvPr/>
        </p:nvSpPr>
        <p:spPr>
          <a:xfrm>
            <a:off x="1702676" y="3405352"/>
            <a:ext cx="2280745" cy="2072749"/>
          </a:xfrm>
          <a:custGeom>
            <a:avLst/>
            <a:gdLst>
              <a:gd name="connsiteX0" fmla="*/ 0 w 2280745"/>
              <a:gd name="connsiteY0" fmla="*/ 126124 h 2072749"/>
              <a:gd name="connsiteX1" fmla="*/ 157655 w 2280745"/>
              <a:gd name="connsiteY1" fmla="*/ 735724 h 2072749"/>
              <a:gd name="connsiteX2" fmla="*/ 367862 w 2280745"/>
              <a:gd name="connsiteY2" fmla="*/ 1755227 h 2072749"/>
              <a:gd name="connsiteX3" fmla="*/ 599090 w 2280745"/>
              <a:gd name="connsiteY3" fmla="*/ 2039007 h 2072749"/>
              <a:gd name="connsiteX4" fmla="*/ 830317 w 2280745"/>
              <a:gd name="connsiteY4" fmla="*/ 1502979 h 2072749"/>
              <a:gd name="connsiteX5" fmla="*/ 1124607 w 2280745"/>
              <a:gd name="connsiteY5" fmla="*/ 987972 h 2072749"/>
              <a:gd name="connsiteX6" fmla="*/ 1366345 w 2280745"/>
              <a:gd name="connsiteY6" fmla="*/ 1292772 h 2072749"/>
              <a:gd name="connsiteX7" fmla="*/ 1502979 w 2280745"/>
              <a:gd name="connsiteY7" fmla="*/ 1723696 h 2072749"/>
              <a:gd name="connsiteX8" fmla="*/ 1734207 w 2280745"/>
              <a:gd name="connsiteY8" fmla="*/ 2070538 h 2072749"/>
              <a:gd name="connsiteX9" fmla="*/ 1986455 w 2280745"/>
              <a:gd name="connsiteY9" fmla="*/ 1555531 h 2072749"/>
              <a:gd name="connsiteX10" fmla="*/ 2186152 w 2280745"/>
              <a:gd name="connsiteY10" fmla="*/ 567558 h 2072749"/>
              <a:gd name="connsiteX11" fmla="*/ 2280745 w 2280745"/>
              <a:gd name="connsiteY11" fmla="*/ 0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0745" h="2072749">
                <a:moveTo>
                  <a:pt x="0" y="126124"/>
                </a:moveTo>
                <a:cubicBezTo>
                  <a:pt x="48172" y="295165"/>
                  <a:pt x="96345" y="464207"/>
                  <a:pt x="157655" y="735724"/>
                </a:cubicBezTo>
                <a:cubicBezTo>
                  <a:pt x="218965" y="1007241"/>
                  <a:pt x="294290" y="1538013"/>
                  <a:pt x="367862" y="1755227"/>
                </a:cubicBezTo>
                <a:cubicBezTo>
                  <a:pt x="441434" y="1972441"/>
                  <a:pt x="522014" y="2081048"/>
                  <a:pt x="599090" y="2039007"/>
                </a:cubicBezTo>
                <a:cubicBezTo>
                  <a:pt x="676166" y="1996966"/>
                  <a:pt x="742731" y="1678151"/>
                  <a:pt x="830317" y="1502979"/>
                </a:cubicBezTo>
                <a:cubicBezTo>
                  <a:pt x="917903" y="1327807"/>
                  <a:pt x="1035269" y="1023006"/>
                  <a:pt x="1124607" y="987972"/>
                </a:cubicBezTo>
                <a:cubicBezTo>
                  <a:pt x="1213945" y="952938"/>
                  <a:pt x="1303283" y="1170151"/>
                  <a:pt x="1366345" y="1292772"/>
                </a:cubicBezTo>
                <a:cubicBezTo>
                  <a:pt x="1429407" y="1415393"/>
                  <a:pt x="1441669" y="1594068"/>
                  <a:pt x="1502979" y="1723696"/>
                </a:cubicBezTo>
                <a:cubicBezTo>
                  <a:pt x="1564289" y="1853324"/>
                  <a:pt x="1653628" y="2098566"/>
                  <a:pt x="1734207" y="2070538"/>
                </a:cubicBezTo>
                <a:cubicBezTo>
                  <a:pt x="1814786" y="2042510"/>
                  <a:pt x="1911131" y="1806028"/>
                  <a:pt x="1986455" y="1555531"/>
                </a:cubicBezTo>
                <a:cubicBezTo>
                  <a:pt x="2061779" y="1305034"/>
                  <a:pt x="2137104" y="826813"/>
                  <a:pt x="2186152" y="567558"/>
                </a:cubicBezTo>
                <a:cubicBezTo>
                  <a:pt x="2235200" y="308303"/>
                  <a:pt x="2257972" y="154151"/>
                  <a:pt x="228074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2F1FA9-BBAD-1B58-9CD5-0D599784644D}"/>
              </a:ext>
            </a:extLst>
          </p:cNvPr>
          <p:cNvSpPr/>
          <p:nvPr/>
        </p:nvSpPr>
        <p:spPr>
          <a:xfrm>
            <a:off x="2133600" y="5029200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6A009F-7398-755C-B78F-95D26520D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44"/>
    </mc:Choice>
    <mc:Fallback xmlns="">
      <p:transition spd="slow" advTm="8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60" y="162801"/>
            <a:ext cx="1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Why so?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D286F3-AE51-58BD-495B-890CD170823C}"/>
              </a:ext>
            </a:extLst>
          </p:cNvPr>
          <p:cNvSpPr txBox="1"/>
          <p:nvPr/>
        </p:nvSpPr>
        <p:spPr>
          <a:xfrm>
            <a:off x="1269136" y="1219200"/>
            <a:ext cx="685957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If you move quicker than the natural time</a:t>
            </a:r>
          </a:p>
          <a:p>
            <a:pPr algn="l">
              <a:buNone/>
            </a:pPr>
            <a:r>
              <a:rPr lang="en-US" dirty="0"/>
              <a:t>constant of the particle, it will end up climbing</a:t>
            </a:r>
          </a:p>
          <a:p>
            <a:pPr algn="l">
              <a:buNone/>
            </a:pPr>
            <a:r>
              <a:rPr lang="en-US" dirty="0"/>
              <a:t>up the well (getting excited), then crash!!!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999BECD-C110-DA19-10BF-14FBE1BB8AE1}"/>
              </a:ext>
            </a:extLst>
          </p:cNvPr>
          <p:cNvSpPr/>
          <p:nvPr/>
        </p:nvSpPr>
        <p:spPr>
          <a:xfrm>
            <a:off x="2209800" y="3426372"/>
            <a:ext cx="1805152" cy="2070538"/>
          </a:xfrm>
          <a:custGeom>
            <a:avLst/>
            <a:gdLst>
              <a:gd name="connsiteX0" fmla="*/ 0 w 1986455"/>
              <a:gd name="connsiteY0" fmla="*/ 136635 h 2070538"/>
              <a:gd name="connsiteX1" fmla="*/ 84082 w 1986455"/>
              <a:gd name="connsiteY1" fmla="*/ 588580 h 2070538"/>
              <a:gd name="connsiteX2" fmla="*/ 210206 w 1986455"/>
              <a:gd name="connsiteY2" fmla="*/ 1208690 h 2070538"/>
              <a:gd name="connsiteX3" fmla="*/ 367862 w 1986455"/>
              <a:gd name="connsiteY3" fmla="*/ 1765738 h 2070538"/>
              <a:gd name="connsiteX4" fmla="*/ 504496 w 1986455"/>
              <a:gd name="connsiteY4" fmla="*/ 2070538 h 2070538"/>
              <a:gd name="connsiteX5" fmla="*/ 735724 w 1986455"/>
              <a:gd name="connsiteY5" fmla="*/ 1765738 h 2070538"/>
              <a:gd name="connsiteX6" fmla="*/ 977462 w 1986455"/>
              <a:gd name="connsiteY6" fmla="*/ 1597573 h 2070538"/>
              <a:gd name="connsiteX7" fmla="*/ 1187669 w 1986455"/>
              <a:gd name="connsiteY7" fmla="*/ 1891862 h 2070538"/>
              <a:gd name="connsiteX8" fmla="*/ 1387365 w 1986455"/>
              <a:gd name="connsiteY8" fmla="*/ 2060028 h 2070538"/>
              <a:gd name="connsiteX9" fmla="*/ 1629103 w 1986455"/>
              <a:gd name="connsiteY9" fmla="*/ 1650125 h 2070538"/>
              <a:gd name="connsiteX10" fmla="*/ 1744717 w 1986455"/>
              <a:gd name="connsiteY10" fmla="*/ 1072056 h 2070538"/>
              <a:gd name="connsiteX11" fmla="*/ 1912882 w 1986455"/>
              <a:gd name="connsiteY11" fmla="*/ 315311 h 2070538"/>
              <a:gd name="connsiteX12" fmla="*/ 1986455 w 1986455"/>
              <a:gd name="connsiteY12" fmla="*/ 0 h 207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6455" h="2070538">
                <a:moveTo>
                  <a:pt x="0" y="136635"/>
                </a:moveTo>
                <a:cubicBezTo>
                  <a:pt x="24524" y="273269"/>
                  <a:pt x="49048" y="409904"/>
                  <a:pt x="84082" y="588580"/>
                </a:cubicBezTo>
                <a:cubicBezTo>
                  <a:pt x="119116" y="767256"/>
                  <a:pt x="162909" y="1012497"/>
                  <a:pt x="210206" y="1208690"/>
                </a:cubicBezTo>
                <a:cubicBezTo>
                  <a:pt x="257503" y="1404883"/>
                  <a:pt x="318814" y="1622097"/>
                  <a:pt x="367862" y="1765738"/>
                </a:cubicBezTo>
                <a:cubicBezTo>
                  <a:pt x="416910" y="1909379"/>
                  <a:pt x="443186" y="2070538"/>
                  <a:pt x="504496" y="2070538"/>
                </a:cubicBezTo>
                <a:cubicBezTo>
                  <a:pt x="565806" y="2070538"/>
                  <a:pt x="656896" y="1844565"/>
                  <a:pt x="735724" y="1765738"/>
                </a:cubicBezTo>
                <a:cubicBezTo>
                  <a:pt x="814552" y="1686911"/>
                  <a:pt x="902138" y="1576552"/>
                  <a:pt x="977462" y="1597573"/>
                </a:cubicBezTo>
                <a:cubicBezTo>
                  <a:pt x="1052786" y="1618594"/>
                  <a:pt x="1119352" y="1814786"/>
                  <a:pt x="1187669" y="1891862"/>
                </a:cubicBezTo>
                <a:cubicBezTo>
                  <a:pt x="1255986" y="1968938"/>
                  <a:pt x="1313793" y="2100317"/>
                  <a:pt x="1387365" y="2060028"/>
                </a:cubicBezTo>
                <a:cubicBezTo>
                  <a:pt x="1460937" y="2019739"/>
                  <a:pt x="1569544" y="1814787"/>
                  <a:pt x="1629103" y="1650125"/>
                </a:cubicBezTo>
                <a:cubicBezTo>
                  <a:pt x="1688662" y="1485463"/>
                  <a:pt x="1697420" y="1294525"/>
                  <a:pt x="1744717" y="1072056"/>
                </a:cubicBezTo>
                <a:cubicBezTo>
                  <a:pt x="1792014" y="849587"/>
                  <a:pt x="1872592" y="493987"/>
                  <a:pt x="1912882" y="315311"/>
                </a:cubicBezTo>
                <a:cubicBezTo>
                  <a:pt x="1953172" y="136635"/>
                  <a:pt x="1969813" y="68317"/>
                  <a:pt x="198645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3703B4-3DA0-6A0F-DE18-BCF6F2B60942}"/>
              </a:ext>
            </a:extLst>
          </p:cNvPr>
          <p:cNvSpPr/>
          <p:nvPr/>
        </p:nvSpPr>
        <p:spPr>
          <a:xfrm>
            <a:off x="2362200" y="3972691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9597CFF-83BF-5B0A-0F4A-FF7D098B7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1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3818">
        <p159:morph option="byObject"/>
      </p:transition>
    </mc:Choice>
    <mc:Fallback xmlns="">
      <p:transition advTm="3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60" y="162801"/>
            <a:ext cx="1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Why so?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D286F3-AE51-58BD-495B-890CD170823C}"/>
              </a:ext>
            </a:extLst>
          </p:cNvPr>
          <p:cNvSpPr txBox="1"/>
          <p:nvPr/>
        </p:nvSpPr>
        <p:spPr>
          <a:xfrm>
            <a:off x="1269136" y="1219200"/>
            <a:ext cx="685957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If you move quicker than the natural time</a:t>
            </a:r>
          </a:p>
          <a:p>
            <a:pPr algn="l">
              <a:buNone/>
            </a:pPr>
            <a:r>
              <a:rPr lang="en-US" dirty="0"/>
              <a:t>constant of the particle, it will end up climbing</a:t>
            </a:r>
          </a:p>
          <a:p>
            <a:pPr algn="l">
              <a:buNone/>
            </a:pPr>
            <a:r>
              <a:rPr lang="en-US" dirty="0"/>
              <a:t>up the well (getting excited), then crash!!!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999BECD-C110-DA19-10BF-14FBE1BB8AE1}"/>
              </a:ext>
            </a:extLst>
          </p:cNvPr>
          <p:cNvSpPr/>
          <p:nvPr/>
        </p:nvSpPr>
        <p:spPr>
          <a:xfrm>
            <a:off x="2209800" y="3426372"/>
            <a:ext cx="1805152" cy="2070538"/>
          </a:xfrm>
          <a:custGeom>
            <a:avLst/>
            <a:gdLst>
              <a:gd name="connsiteX0" fmla="*/ 0 w 1986455"/>
              <a:gd name="connsiteY0" fmla="*/ 136635 h 2070538"/>
              <a:gd name="connsiteX1" fmla="*/ 84082 w 1986455"/>
              <a:gd name="connsiteY1" fmla="*/ 588580 h 2070538"/>
              <a:gd name="connsiteX2" fmla="*/ 210206 w 1986455"/>
              <a:gd name="connsiteY2" fmla="*/ 1208690 h 2070538"/>
              <a:gd name="connsiteX3" fmla="*/ 367862 w 1986455"/>
              <a:gd name="connsiteY3" fmla="*/ 1765738 h 2070538"/>
              <a:gd name="connsiteX4" fmla="*/ 504496 w 1986455"/>
              <a:gd name="connsiteY4" fmla="*/ 2070538 h 2070538"/>
              <a:gd name="connsiteX5" fmla="*/ 735724 w 1986455"/>
              <a:gd name="connsiteY5" fmla="*/ 1765738 h 2070538"/>
              <a:gd name="connsiteX6" fmla="*/ 977462 w 1986455"/>
              <a:gd name="connsiteY6" fmla="*/ 1597573 h 2070538"/>
              <a:gd name="connsiteX7" fmla="*/ 1187669 w 1986455"/>
              <a:gd name="connsiteY7" fmla="*/ 1891862 h 2070538"/>
              <a:gd name="connsiteX8" fmla="*/ 1387365 w 1986455"/>
              <a:gd name="connsiteY8" fmla="*/ 2060028 h 2070538"/>
              <a:gd name="connsiteX9" fmla="*/ 1629103 w 1986455"/>
              <a:gd name="connsiteY9" fmla="*/ 1650125 h 2070538"/>
              <a:gd name="connsiteX10" fmla="*/ 1744717 w 1986455"/>
              <a:gd name="connsiteY10" fmla="*/ 1072056 h 2070538"/>
              <a:gd name="connsiteX11" fmla="*/ 1912882 w 1986455"/>
              <a:gd name="connsiteY11" fmla="*/ 315311 h 2070538"/>
              <a:gd name="connsiteX12" fmla="*/ 1986455 w 1986455"/>
              <a:gd name="connsiteY12" fmla="*/ 0 h 207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6455" h="2070538">
                <a:moveTo>
                  <a:pt x="0" y="136635"/>
                </a:moveTo>
                <a:cubicBezTo>
                  <a:pt x="24524" y="273269"/>
                  <a:pt x="49048" y="409904"/>
                  <a:pt x="84082" y="588580"/>
                </a:cubicBezTo>
                <a:cubicBezTo>
                  <a:pt x="119116" y="767256"/>
                  <a:pt x="162909" y="1012497"/>
                  <a:pt x="210206" y="1208690"/>
                </a:cubicBezTo>
                <a:cubicBezTo>
                  <a:pt x="257503" y="1404883"/>
                  <a:pt x="318814" y="1622097"/>
                  <a:pt x="367862" y="1765738"/>
                </a:cubicBezTo>
                <a:cubicBezTo>
                  <a:pt x="416910" y="1909379"/>
                  <a:pt x="443186" y="2070538"/>
                  <a:pt x="504496" y="2070538"/>
                </a:cubicBezTo>
                <a:cubicBezTo>
                  <a:pt x="565806" y="2070538"/>
                  <a:pt x="656896" y="1844565"/>
                  <a:pt x="735724" y="1765738"/>
                </a:cubicBezTo>
                <a:cubicBezTo>
                  <a:pt x="814552" y="1686911"/>
                  <a:pt x="902138" y="1576552"/>
                  <a:pt x="977462" y="1597573"/>
                </a:cubicBezTo>
                <a:cubicBezTo>
                  <a:pt x="1052786" y="1618594"/>
                  <a:pt x="1119352" y="1814786"/>
                  <a:pt x="1187669" y="1891862"/>
                </a:cubicBezTo>
                <a:cubicBezTo>
                  <a:pt x="1255986" y="1968938"/>
                  <a:pt x="1313793" y="2100317"/>
                  <a:pt x="1387365" y="2060028"/>
                </a:cubicBezTo>
                <a:cubicBezTo>
                  <a:pt x="1460937" y="2019739"/>
                  <a:pt x="1569544" y="1814787"/>
                  <a:pt x="1629103" y="1650125"/>
                </a:cubicBezTo>
                <a:cubicBezTo>
                  <a:pt x="1688662" y="1485463"/>
                  <a:pt x="1697420" y="1294525"/>
                  <a:pt x="1744717" y="1072056"/>
                </a:cubicBezTo>
                <a:cubicBezTo>
                  <a:pt x="1792014" y="849587"/>
                  <a:pt x="1872592" y="493987"/>
                  <a:pt x="1912882" y="315311"/>
                </a:cubicBezTo>
                <a:cubicBezTo>
                  <a:pt x="1953172" y="136635"/>
                  <a:pt x="1969813" y="68317"/>
                  <a:pt x="198645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3703B4-3DA0-6A0F-DE18-BCF6F2B60942}"/>
              </a:ext>
            </a:extLst>
          </p:cNvPr>
          <p:cNvSpPr/>
          <p:nvPr/>
        </p:nvSpPr>
        <p:spPr>
          <a:xfrm>
            <a:off x="2590800" y="5029200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73302F-7252-123D-0F53-23610B302478}"/>
                  </a:ext>
                </a:extLst>
              </p14:cNvPr>
              <p14:cNvContentPartPr/>
              <p14:nvPr/>
            </p14:nvContentPartPr>
            <p14:xfrm>
              <a:off x="2536738" y="4705163"/>
              <a:ext cx="360" cy="12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73302F-7252-123D-0F53-23610B3024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7738" y="4696163"/>
                <a:ext cx="18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D25C82-4A33-B4CA-6F45-9BB6371034BC}"/>
                  </a:ext>
                </a:extLst>
              </p14:cNvPr>
              <p14:cNvContentPartPr/>
              <p14:nvPr/>
            </p14:nvContentPartPr>
            <p14:xfrm>
              <a:off x="2660938" y="4765643"/>
              <a:ext cx="26640" cy="73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D25C82-4A33-B4CA-6F45-9BB6371034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1938" y="4756643"/>
                <a:ext cx="44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D733DF-B32D-15EC-9FFB-00019948EA87}"/>
                  </a:ext>
                </a:extLst>
              </p14:cNvPr>
              <p14:cNvContentPartPr/>
              <p14:nvPr/>
            </p14:nvContentPartPr>
            <p14:xfrm>
              <a:off x="2837338" y="4818923"/>
              <a:ext cx="37080" cy="3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D733DF-B32D-15EC-9FFB-00019948EA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8698" y="4809923"/>
                <a:ext cx="54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FA5ACF-5335-3F0C-4CF4-A01909AF9794}"/>
                  </a:ext>
                </a:extLst>
              </p14:cNvPr>
              <p14:cNvContentPartPr/>
              <p14:nvPr/>
            </p14:nvContentPartPr>
            <p14:xfrm>
              <a:off x="2924098" y="4906043"/>
              <a:ext cx="50760" cy="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FA5ACF-5335-3F0C-4CF4-A01909AF97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5098" y="4897043"/>
                <a:ext cx="68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1B8B65-BB61-A67F-C4C2-7BDCE78D1F7E}"/>
                  </a:ext>
                </a:extLst>
              </p14:cNvPr>
              <p14:cNvContentPartPr/>
              <p14:nvPr/>
            </p14:nvContentPartPr>
            <p14:xfrm>
              <a:off x="2212738" y="4998923"/>
              <a:ext cx="4104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1B8B65-BB61-A67F-C4C2-7BDCE78D1F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4098" y="4989923"/>
                <a:ext cx="58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A266E6-059B-527E-2DAB-0F22415A06A0}"/>
                  </a:ext>
                </a:extLst>
              </p14:cNvPr>
              <p14:cNvContentPartPr/>
              <p14:nvPr/>
            </p14:nvContentPartPr>
            <p14:xfrm>
              <a:off x="2304898" y="5241563"/>
              <a:ext cx="44280" cy="3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A266E6-059B-527E-2DAB-0F22415A06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6258" y="5232923"/>
                <a:ext cx="61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B1D39DE-648E-AF64-8465-4D8BF42AF9EE}"/>
                  </a:ext>
                </a:extLst>
              </p14:cNvPr>
              <p14:cNvContentPartPr/>
              <p14:nvPr/>
            </p14:nvContentPartPr>
            <p14:xfrm>
              <a:off x="2361418" y="5401403"/>
              <a:ext cx="360" cy="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B1D39DE-648E-AF64-8465-4D8BF42AF9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52778" y="5392403"/>
                <a:ext cx="18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6B8454-720B-5039-FEF5-E8D06819E92E}"/>
                  </a:ext>
                </a:extLst>
              </p14:cNvPr>
              <p14:cNvContentPartPr/>
              <p14:nvPr/>
            </p14:nvContentPartPr>
            <p14:xfrm>
              <a:off x="3077818" y="5579603"/>
              <a:ext cx="12240" cy="14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6B8454-720B-5039-FEF5-E8D06819E9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9178" y="5570963"/>
                <a:ext cx="298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6B883AA-277B-71EC-59A6-90B87256EA8C}"/>
              </a:ext>
            </a:extLst>
          </p:cNvPr>
          <p:cNvGrpSpPr/>
          <p:nvPr/>
        </p:nvGrpSpPr>
        <p:grpSpPr>
          <a:xfrm>
            <a:off x="2631418" y="4137803"/>
            <a:ext cx="772560" cy="518760"/>
            <a:chOff x="2631418" y="4137803"/>
            <a:chExt cx="77256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F8E928C-8634-0AEA-9AC7-45655726DF57}"/>
                    </a:ext>
                  </a:extLst>
                </p14:cNvPr>
                <p14:cNvContentPartPr/>
                <p14:nvPr/>
              </p14:nvContentPartPr>
              <p14:xfrm>
                <a:off x="3384538" y="4137803"/>
                <a:ext cx="360" cy="5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F8E928C-8634-0AEA-9AC7-45655726DF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5538" y="4128803"/>
                  <a:ext cx="1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7EB29D-17F3-9324-E530-6E1EDC47FBCF}"/>
                    </a:ext>
                  </a:extLst>
                </p14:cNvPr>
                <p14:cNvContentPartPr/>
                <p14:nvPr/>
              </p14:nvContentPartPr>
              <p14:xfrm>
                <a:off x="3381658" y="4325363"/>
                <a:ext cx="22320" cy="4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7EB29D-17F3-9324-E530-6E1EDC47FB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72658" y="4316363"/>
                  <a:ext cx="39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5FCDD7-2543-09F4-9A32-99DE54616F8A}"/>
                    </a:ext>
                  </a:extLst>
                </p14:cNvPr>
                <p14:cNvContentPartPr/>
                <p14:nvPr/>
              </p14:nvContentPartPr>
              <p14:xfrm>
                <a:off x="2631418" y="4418603"/>
                <a:ext cx="93240" cy="12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5FCDD7-2543-09F4-9A32-99DE54616F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22778" y="4409603"/>
                  <a:ext cx="110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62138C-5790-F285-3956-C014E99E6019}"/>
                    </a:ext>
                  </a:extLst>
                </p14:cNvPr>
                <p14:cNvContentPartPr/>
                <p14:nvPr/>
              </p14:nvContentPartPr>
              <p14:xfrm>
                <a:off x="2776138" y="4366403"/>
                <a:ext cx="109440" cy="140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62138C-5790-F285-3956-C014E99E60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7498" y="4357403"/>
                  <a:ext cx="127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7A45C2-454F-0380-1FF0-18B98C0402FE}"/>
                    </a:ext>
                  </a:extLst>
                </p14:cNvPr>
                <p14:cNvContentPartPr/>
                <p14:nvPr/>
              </p14:nvContentPartPr>
              <p14:xfrm>
                <a:off x="2921218" y="4344803"/>
                <a:ext cx="103680" cy="126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7A45C2-454F-0380-1FF0-18B98C0402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2218" y="4336163"/>
                  <a:ext cx="121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7EEDA0-FCE1-3906-4A8B-357ED74A30BA}"/>
                    </a:ext>
                  </a:extLst>
                </p14:cNvPr>
                <p14:cNvContentPartPr/>
                <p14:nvPr/>
              </p14:nvContentPartPr>
              <p14:xfrm>
                <a:off x="2907898" y="4420403"/>
                <a:ext cx="57960" cy="2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7EEDA0-FCE1-3906-4A8B-357ED74A30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99258" y="4411763"/>
                  <a:ext cx="75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A861E1-5DB0-F422-9334-67491E880D60}"/>
                    </a:ext>
                  </a:extLst>
                </p14:cNvPr>
                <p14:cNvContentPartPr/>
                <p14:nvPr/>
              </p14:nvContentPartPr>
              <p14:xfrm>
                <a:off x="3027778" y="4283243"/>
                <a:ext cx="77400" cy="14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A861E1-5DB0-F422-9334-67491E880D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18778" y="4274243"/>
                  <a:ext cx="95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BACB04-6532-3074-FEE5-4CEF7FB925B6}"/>
                    </a:ext>
                  </a:extLst>
                </p14:cNvPr>
                <p14:cNvContentPartPr/>
                <p14:nvPr/>
              </p14:nvContentPartPr>
              <p14:xfrm>
                <a:off x="3137578" y="4217363"/>
                <a:ext cx="108360" cy="173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BACB04-6532-3074-FEE5-4CEF7FB925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28938" y="4208363"/>
                  <a:ext cx="126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370ECA-2810-3170-7147-279AF0898808}"/>
                    </a:ext>
                  </a:extLst>
                </p14:cNvPr>
                <p14:cNvContentPartPr/>
                <p14:nvPr/>
              </p14:nvContentPartPr>
              <p14:xfrm>
                <a:off x="3116338" y="4187843"/>
                <a:ext cx="360" cy="9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370ECA-2810-3170-7147-279AF08988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07698" y="4178843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C6DEAF-D4E7-06AC-6217-A8DFF878D066}"/>
                    </a:ext>
                  </a:extLst>
                </p14:cNvPr>
                <p14:cNvContentPartPr/>
                <p14:nvPr/>
              </p14:nvContentPartPr>
              <p14:xfrm>
                <a:off x="2708458" y="4528763"/>
                <a:ext cx="597240" cy="12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C6DEAF-D4E7-06AC-6217-A8DFF878D0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9818" y="4520123"/>
                  <a:ext cx="614880" cy="145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3985F3BD-2556-221B-3701-636CBA100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13760">
        <p159:morph option="byObject"/>
      </p:transition>
    </mc:Choice>
    <mc:Fallback xmlns="">
      <p:transition advTm="13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24" y="162801"/>
            <a:ext cx="3244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But do it slowly 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B748DC1-FA38-9E26-C960-A00726FD0021}"/>
              </a:ext>
            </a:extLst>
          </p:cNvPr>
          <p:cNvSpPr/>
          <p:nvPr/>
        </p:nvSpPr>
        <p:spPr>
          <a:xfrm>
            <a:off x="1702676" y="3405352"/>
            <a:ext cx="2280745" cy="2072749"/>
          </a:xfrm>
          <a:custGeom>
            <a:avLst/>
            <a:gdLst>
              <a:gd name="connsiteX0" fmla="*/ 0 w 2280745"/>
              <a:gd name="connsiteY0" fmla="*/ 126124 h 2072749"/>
              <a:gd name="connsiteX1" fmla="*/ 157655 w 2280745"/>
              <a:gd name="connsiteY1" fmla="*/ 735724 h 2072749"/>
              <a:gd name="connsiteX2" fmla="*/ 367862 w 2280745"/>
              <a:gd name="connsiteY2" fmla="*/ 1755227 h 2072749"/>
              <a:gd name="connsiteX3" fmla="*/ 599090 w 2280745"/>
              <a:gd name="connsiteY3" fmla="*/ 2039007 h 2072749"/>
              <a:gd name="connsiteX4" fmla="*/ 830317 w 2280745"/>
              <a:gd name="connsiteY4" fmla="*/ 1502979 h 2072749"/>
              <a:gd name="connsiteX5" fmla="*/ 1124607 w 2280745"/>
              <a:gd name="connsiteY5" fmla="*/ 987972 h 2072749"/>
              <a:gd name="connsiteX6" fmla="*/ 1366345 w 2280745"/>
              <a:gd name="connsiteY6" fmla="*/ 1292772 h 2072749"/>
              <a:gd name="connsiteX7" fmla="*/ 1502979 w 2280745"/>
              <a:gd name="connsiteY7" fmla="*/ 1723696 h 2072749"/>
              <a:gd name="connsiteX8" fmla="*/ 1734207 w 2280745"/>
              <a:gd name="connsiteY8" fmla="*/ 2070538 h 2072749"/>
              <a:gd name="connsiteX9" fmla="*/ 1986455 w 2280745"/>
              <a:gd name="connsiteY9" fmla="*/ 1555531 h 2072749"/>
              <a:gd name="connsiteX10" fmla="*/ 2186152 w 2280745"/>
              <a:gd name="connsiteY10" fmla="*/ 567558 h 2072749"/>
              <a:gd name="connsiteX11" fmla="*/ 2280745 w 2280745"/>
              <a:gd name="connsiteY11" fmla="*/ 0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0745" h="2072749">
                <a:moveTo>
                  <a:pt x="0" y="126124"/>
                </a:moveTo>
                <a:cubicBezTo>
                  <a:pt x="48172" y="295165"/>
                  <a:pt x="96345" y="464207"/>
                  <a:pt x="157655" y="735724"/>
                </a:cubicBezTo>
                <a:cubicBezTo>
                  <a:pt x="218965" y="1007241"/>
                  <a:pt x="294290" y="1538013"/>
                  <a:pt x="367862" y="1755227"/>
                </a:cubicBezTo>
                <a:cubicBezTo>
                  <a:pt x="441434" y="1972441"/>
                  <a:pt x="522014" y="2081048"/>
                  <a:pt x="599090" y="2039007"/>
                </a:cubicBezTo>
                <a:cubicBezTo>
                  <a:pt x="676166" y="1996966"/>
                  <a:pt x="742731" y="1678151"/>
                  <a:pt x="830317" y="1502979"/>
                </a:cubicBezTo>
                <a:cubicBezTo>
                  <a:pt x="917903" y="1327807"/>
                  <a:pt x="1035269" y="1023006"/>
                  <a:pt x="1124607" y="987972"/>
                </a:cubicBezTo>
                <a:cubicBezTo>
                  <a:pt x="1213945" y="952938"/>
                  <a:pt x="1303283" y="1170151"/>
                  <a:pt x="1366345" y="1292772"/>
                </a:cubicBezTo>
                <a:cubicBezTo>
                  <a:pt x="1429407" y="1415393"/>
                  <a:pt x="1441669" y="1594068"/>
                  <a:pt x="1502979" y="1723696"/>
                </a:cubicBezTo>
                <a:cubicBezTo>
                  <a:pt x="1564289" y="1853324"/>
                  <a:pt x="1653628" y="2098566"/>
                  <a:pt x="1734207" y="2070538"/>
                </a:cubicBezTo>
                <a:cubicBezTo>
                  <a:pt x="1814786" y="2042510"/>
                  <a:pt x="1911131" y="1806028"/>
                  <a:pt x="1986455" y="1555531"/>
                </a:cubicBezTo>
                <a:cubicBezTo>
                  <a:pt x="2061779" y="1305034"/>
                  <a:pt x="2137104" y="826813"/>
                  <a:pt x="2186152" y="567558"/>
                </a:cubicBezTo>
                <a:cubicBezTo>
                  <a:pt x="2235200" y="308303"/>
                  <a:pt x="2257972" y="154151"/>
                  <a:pt x="228074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2F1FA9-BBAD-1B58-9CD5-0D599784644D}"/>
              </a:ext>
            </a:extLst>
          </p:cNvPr>
          <p:cNvSpPr/>
          <p:nvPr/>
        </p:nvSpPr>
        <p:spPr>
          <a:xfrm>
            <a:off x="2133600" y="5029200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3F9F0-D83F-834D-AB76-6A076CD2090C}"/>
              </a:ext>
            </a:extLst>
          </p:cNvPr>
          <p:cNvSpPr txBox="1"/>
          <p:nvPr/>
        </p:nvSpPr>
        <p:spPr>
          <a:xfrm>
            <a:off x="908460" y="1219200"/>
            <a:ext cx="7580921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What you want is to move it slowly enough that</a:t>
            </a:r>
          </a:p>
          <a:p>
            <a:pPr algn="l">
              <a:buNone/>
            </a:pPr>
            <a:r>
              <a:rPr lang="en-US" dirty="0"/>
              <a:t>in infinitesimal step, the particle can slide down</a:t>
            </a:r>
          </a:p>
          <a:p>
            <a:pPr algn="l">
              <a:buNone/>
            </a:pPr>
            <a:r>
              <a:rPr lang="en-US" dirty="0"/>
              <a:t>(assisted by friction) and stay pinned to the ground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C963ED5-972B-E6DB-1934-A1E7543E7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0"/>
    </mc:Choice>
    <mc:Fallback xmlns="">
      <p:transition spd="slow" advTm="1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60" y="162801"/>
            <a:ext cx="1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Why so?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0381DFA-DCC7-B16F-925C-2568300AF39F}"/>
              </a:ext>
            </a:extLst>
          </p:cNvPr>
          <p:cNvSpPr/>
          <p:nvPr/>
        </p:nvSpPr>
        <p:spPr>
          <a:xfrm>
            <a:off x="2057400" y="3405352"/>
            <a:ext cx="1926021" cy="2072749"/>
          </a:xfrm>
          <a:custGeom>
            <a:avLst/>
            <a:gdLst>
              <a:gd name="connsiteX0" fmla="*/ 0 w 2280745"/>
              <a:gd name="connsiteY0" fmla="*/ 126124 h 2072749"/>
              <a:gd name="connsiteX1" fmla="*/ 157655 w 2280745"/>
              <a:gd name="connsiteY1" fmla="*/ 735724 h 2072749"/>
              <a:gd name="connsiteX2" fmla="*/ 367862 w 2280745"/>
              <a:gd name="connsiteY2" fmla="*/ 1755227 h 2072749"/>
              <a:gd name="connsiteX3" fmla="*/ 599090 w 2280745"/>
              <a:gd name="connsiteY3" fmla="*/ 2039007 h 2072749"/>
              <a:gd name="connsiteX4" fmla="*/ 830317 w 2280745"/>
              <a:gd name="connsiteY4" fmla="*/ 1502979 h 2072749"/>
              <a:gd name="connsiteX5" fmla="*/ 1124607 w 2280745"/>
              <a:gd name="connsiteY5" fmla="*/ 987972 h 2072749"/>
              <a:gd name="connsiteX6" fmla="*/ 1366345 w 2280745"/>
              <a:gd name="connsiteY6" fmla="*/ 1292772 h 2072749"/>
              <a:gd name="connsiteX7" fmla="*/ 1502979 w 2280745"/>
              <a:gd name="connsiteY7" fmla="*/ 1723696 h 2072749"/>
              <a:gd name="connsiteX8" fmla="*/ 1734207 w 2280745"/>
              <a:gd name="connsiteY8" fmla="*/ 2070538 h 2072749"/>
              <a:gd name="connsiteX9" fmla="*/ 1986455 w 2280745"/>
              <a:gd name="connsiteY9" fmla="*/ 1555531 h 2072749"/>
              <a:gd name="connsiteX10" fmla="*/ 2186152 w 2280745"/>
              <a:gd name="connsiteY10" fmla="*/ 567558 h 2072749"/>
              <a:gd name="connsiteX11" fmla="*/ 2280745 w 2280745"/>
              <a:gd name="connsiteY11" fmla="*/ 0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0745" h="2072749">
                <a:moveTo>
                  <a:pt x="0" y="126124"/>
                </a:moveTo>
                <a:cubicBezTo>
                  <a:pt x="48172" y="295165"/>
                  <a:pt x="96345" y="464207"/>
                  <a:pt x="157655" y="735724"/>
                </a:cubicBezTo>
                <a:cubicBezTo>
                  <a:pt x="218965" y="1007241"/>
                  <a:pt x="294290" y="1538013"/>
                  <a:pt x="367862" y="1755227"/>
                </a:cubicBezTo>
                <a:cubicBezTo>
                  <a:pt x="441434" y="1972441"/>
                  <a:pt x="522014" y="2081048"/>
                  <a:pt x="599090" y="2039007"/>
                </a:cubicBezTo>
                <a:cubicBezTo>
                  <a:pt x="676166" y="1996966"/>
                  <a:pt x="742731" y="1678151"/>
                  <a:pt x="830317" y="1502979"/>
                </a:cubicBezTo>
                <a:cubicBezTo>
                  <a:pt x="917903" y="1327807"/>
                  <a:pt x="1035269" y="1023006"/>
                  <a:pt x="1124607" y="987972"/>
                </a:cubicBezTo>
                <a:cubicBezTo>
                  <a:pt x="1213945" y="952938"/>
                  <a:pt x="1303283" y="1170151"/>
                  <a:pt x="1366345" y="1292772"/>
                </a:cubicBezTo>
                <a:cubicBezTo>
                  <a:pt x="1429407" y="1415393"/>
                  <a:pt x="1441669" y="1594068"/>
                  <a:pt x="1502979" y="1723696"/>
                </a:cubicBezTo>
                <a:cubicBezTo>
                  <a:pt x="1564289" y="1853324"/>
                  <a:pt x="1653628" y="2098566"/>
                  <a:pt x="1734207" y="2070538"/>
                </a:cubicBezTo>
                <a:cubicBezTo>
                  <a:pt x="1814786" y="2042510"/>
                  <a:pt x="1911131" y="1806028"/>
                  <a:pt x="1986455" y="1555531"/>
                </a:cubicBezTo>
                <a:cubicBezTo>
                  <a:pt x="2061779" y="1305034"/>
                  <a:pt x="2137104" y="826813"/>
                  <a:pt x="2186152" y="567558"/>
                </a:cubicBezTo>
                <a:cubicBezTo>
                  <a:pt x="2235200" y="308303"/>
                  <a:pt x="2257972" y="154151"/>
                  <a:pt x="228074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E3AA42-7367-DF4B-5DCF-8540432CBF2E}"/>
              </a:ext>
            </a:extLst>
          </p:cNvPr>
          <p:cNvSpPr/>
          <p:nvPr/>
        </p:nvSpPr>
        <p:spPr>
          <a:xfrm>
            <a:off x="2362200" y="4953000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267DB-48E2-E05C-C20D-932764398917}"/>
              </a:ext>
            </a:extLst>
          </p:cNvPr>
          <p:cNvSpPr txBox="1"/>
          <p:nvPr/>
        </p:nvSpPr>
        <p:spPr>
          <a:xfrm>
            <a:off x="908460" y="1219200"/>
            <a:ext cx="7580921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What you want is to move it slowly enough that</a:t>
            </a:r>
          </a:p>
          <a:p>
            <a:pPr algn="l">
              <a:buNone/>
            </a:pPr>
            <a:r>
              <a:rPr lang="en-US" dirty="0"/>
              <a:t>in infinitesimal step, the particle can slide down</a:t>
            </a:r>
          </a:p>
          <a:p>
            <a:pPr algn="l">
              <a:buNone/>
            </a:pPr>
            <a:r>
              <a:rPr lang="en-US" dirty="0"/>
              <a:t>(assisted by friction) and stay pinned to the ground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A6278C4-6602-536B-59F3-F67E74ECA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6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36">
        <p159:morph option="byObject"/>
      </p:transition>
    </mc:Choice>
    <mc:Fallback xmlns="">
      <p:transition spd="slow" advTm="2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60" y="162801"/>
            <a:ext cx="1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Why so?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0381DFA-DCC7-B16F-925C-2568300AF39F}"/>
              </a:ext>
            </a:extLst>
          </p:cNvPr>
          <p:cNvSpPr/>
          <p:nvPr/>
        </p:nvSpPr>
        <p:spPr>
          <a:xfrm>
            <a:off x="2057400" y="3405352"/>
            <a:ext cx="1926021" cy="2072749"/>
          </a:xfrm>
          <a:custGeom>
            <a:avLst/>
            <a:gdLst>
              <a:gd name="connsiteX0" fmla="*/ 0 w 2280745"/>
              <a:gd name="connsiteY0" fmla="*/ 126124 h 2072749"/>
              <a:gd name="connsiteX1" fmla="*/ 157655 w 2280745"/>
              <a:gd name="connsiteY1" fmla="*/ 735724 h 2072749"/>
              <a:gd name="connsiteX2" fmla="*/ 367862 w 2280745"/>
              <a:gd name="connsiteY2" fmla="*/ 1755227 h 2072749"/>
              <a:gd name="connsiteX3" fmla="*/ 599090 w 2280745"/>
              <a:gd name="connsiteY3" fmla="*/ 2039007 h 2072749"/>
              <a:gd name="connsiteX4" fmla="*/ 830317 w 2280745"/>
              <a:gd name="connsiteY4" fmla="*/ 1502979 h 2072749"/>
              <a:gd name="connsiteX5" fmla="*/ 1124607 w 2280745"/>
              <a:gd name="connsiteY5" fmla="*/ 987972 h 2072749"/>
              <a:gd name="connsiteX6" fmla="*/ 1366345 w 2280745"/>
              <a:gd name="connsiteY6" fmla="*/ 1292772 h 2072749"/>
              <a:gd name="connsiteX7" fmla="*/ 1502979 w 2280745"/>
              <a:gd name="connsiteY7" fmla="*/ 1723696 h 2072749"/>
              <a:gd name="connsiteX8" fmla="*/ 1734207 w 2280745"/>
              <a:gd name="connsiteY8" fmla="*/ 2070538 h 2072749"/>
              <a:gd name="connsiteX9" fmla="*/ 1986455 w 2280745"/>
              <a:gd name="connsiteY9" fmla="*/ 1555531 h 2072749"/>
              <a:gd name="connsiteX10" fmla="*/ 2186152 w 2280745"/>
              <a:gd name="connsiteY10" fmla="*/ 567558 h 2072749"/>
              <a:gd name="connsiteX11" fmla="*/ 2280745 w 2280745"/>
              <a:gd name="connsiteY11" fmla="*/ 0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0745" h="2072749">
                <a:moveTo>
                  <a:pt x="0" y="126124"/>
                </a:moveTo>
                <a:cubicBezTo>
                  <a:pt x="48172" y="295165"/>
                  <a:pt x="96345" y="464207"/>
                  <a:pt x="157655" y="735724"/>
                </a:cubicBezTo>
                <a:cubicBezTo>
                  <a:pt x="218965" y="1007241"/>
                  <a:pt x="294290" y="1538013"/>
                  <a:pt x="367862" y="1755227"/>
                </a:cubicBezTo>
                <a:cubicBezTo>
                  <a:pt x="441434" y="1972441"/>
                  <a:pt x="522014" y="2081048"/>
                  <a:pt x="599090" y="2039007"/>
                </a:cubicBezTo>
                <a:cubicBezTo>
                  <a:pt x="676166" y="1996966"/>
                  <a:pt x="742731" y="1678151"/>
                  <a:pt x="830317" y="1502979"/>
                </a:cubicBezTo>
                <a:cubicBezTo>
                  <a:pt x="917903" y="1327807"/>
                  <a:pt x="1035269" y="1023006"/>
                  <a:pt x="1124607" y="987972"/>
                </a:cubicBezTo>
                <a:cubicBezTo>
                  <a:pt x="1213945" y="952938"/>
                  <a:pt x="1303283" y="1170151"/>
                  <a:pt x="1366345" y="1292772"/>
                </a:cubicBezTo>
                <a:cubicBezTo>
                  <a:pt x="1429407" y="1415393"/>
                  <a:pt x="1441669" y="1594068"/>
                  <a:pt x="1502979" y="1723696"/>
                </a:cubicBezTo>
                <a:cubicBezTo>
                  <a:pt x="1564289" y="1853324"/>
                  <a:pt x="1653628" y="2098566"/>
                  <a:pt x="1734207" y="2070538"/>
                </a:cubicBezTo>
                <a:cubicBezTo>
                  <a:pt x="1814786" y="2042510"/>
                  <a:pt x="1911131" y="1806028"/>
                  <a:pt x="1986455" y="1555531"/>
                </a:cubicBezTo>
                <a:cubicBezTo>
                  <a:pt x="2061779" y="1305034"/>
                  <a:pt x="2137104" y="826813"/>
                  <a:pt x="2186152" y="567558"/>
                </a:cubicBezTo>
                <a:cubicBezTo>
                  <a:pt x="2235200" y="308303"/>
                  <a:pt x="2257972" y="154151"/>
                  <a:pt x="2280745" y="0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E3AA42-7367-DF4B-5DCF-8540432CBF2E}"/>
              </a:ext>
            </a:extLst>
          </p:cNvPr>
          <p:cNvSpPr/>
          <p:nvPr/>
        </p:nvSpPr>
        <p:spPr>
          <a:xfrm>
            <a:off x="2438400" y="5105400"/>
            <a:ext cx="228600" cy="304800"/>
          </a:xfrm>
          <a:prstGeom prst="ellipse">
            <a:avLst/>
          </a:prstGeom>
          <a:solidFill>
            <a:schemeClr val="accent4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B9AB8-E13A-8C36-5B6A-D473F9B7DC68}"/>
              </a:ext>
            </a:extLst>
          </p:cNvPr>
          <p:cNvSpPr txBox="1"/>
          <p:nvPr/>
        </p:nvSpPr>
        <p:spPr>
          <a:xfrm>
            <a:off x="908460" y="1219200"/>
            <a:ext cx="7580921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What you want is to move it slowly enough that</a:t>
            </a:r>
          </a:p>
          <a:p>
            <a:pPr algn="l">
              <a:buNone/>
            </a:pPr>
            <a:r>
              <a:rPr lang="en-US" dirty="0"/>
              <a:t>in infinitesimal step, the particle can slide down</a:t>
            </a:r>
          </a:p>
          <a:p>
            <a:pPr algn="l">
              <a:buNone/>
            </a:pPr>
            <a:r>
              <a:rPr lang="en-US" dirty="0"/>
              <a:t>(assisted by friction) and stay pinned to the ground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8D8297B-0C64-650F-0CF0-787D5D654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282">
        <p159:morph option="byObject"/>
      </p:transition>
    </mc:Choice>
    <mc:Fallback xmlns="">
      <p:transition spd="slow" advTm="10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59" y="0"/>
            <a:ext cx="7665881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But why is that slide itself not harmful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over time?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D286F3-AE51-58BD-495B-890CD170823C}"/>
              </a:ext>
            </a:extLst>
          </p:cNvPr>
          <p:cNvSpPr txBox="1"/>
          <p:nvPr/>
        </p:nvSpPr>
        <p:spPr>
          <a:xfrm>
            <a:off x="838200" y="1198021"/>
            <a:ext cx="8042586" cy="570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Nonlinearity: Because if you break it into N steps, the </a:t>
            </a:r>
          </a:p>
          <a:p>
            <a:pPr algn="l">
              <a:buNone/>
            </a:pPr>
            <a:r>
              <a:rPr lang="en-US" dirty="0"/>
              <a:t>dissipation/step goes down as 1/N</a:t>
            </a:r>
            <a:r>
              <a:rPr lang="en-US" baseline="30000" dirty="0"/>
              <a:t>2 </a:t>
            </a:r>
            <a:r>
              <a:rPr lang="en-US" dirty="0"/>
              <a:t>while # of steps</a:t>
            </a:r>
          </a:p>
          <a:p>
            <a:pPr algn="l">
              <a:buNone/>
            </a:pPr>
            <a:r>
              <a:rPr lang="en-US" dirty="0"/>
              <a:t>increases as N, so net dissipation goes down as N.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(E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/N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x N = 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/N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But then time T</a:t>
            </a:r>
            <a:r>
              <a:rPr lang="en-US" baseline="-25000" dirty="0"/>
              <a:t>N</a:t>
            </a:r>
            <a:r>
              <a:rPr lang="en-US" dirty="0"/>
              <a:t> goes up by N.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		 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pPr algn="l">
              <a:buNone/>
            </a:pPr>
            <a:br>
              <a:rPr lang="en-US" dirty="0"/>
            </a:br>
            <a:r>
              <a:rPr lang="en-US" dirty="0"/>
              <a:t>So Energy-delay product stays same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r>
              <a:rPr lang="en-US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= E</a:t>
            </a:r>
            <a:r>
              <a:rPr lang="en-US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DDE1A0-3F58-12E3-794F-9D9FA9CF0B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1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3"/>
    </mc:Choice>
    <mc:Fallback xmlns="">
      <p:transition spd="slow" advTm="6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CEE2-7A20-23F2-FB9A-69D28E9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C66F2-5F4A-83A8-46D1-C7FBBDC5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59" y="162801"/>
            <a:ext cx="8135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For some applications, time not important</a:t>
            </a:r>
            <a:endParaRPr lang="en-US" sz="2000" dirty="0">
              <a:latin typeface="Comic Sans MS" charset="0"/>
              <a:sym typeface="Wingding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D286F3-AE51-58BD-495B-890CD170823C}"/>
              </a:ext>
            </a:extLst>
          </p:cNvPr>
          <p:cNvSpPr txBox="1"/>
          <p:nvPr/>
        </p:nvSpPr>
        <p:spPr>
          <a:xfrm>
            <a:off x="3026354" y="783435"/>
            <a:ext cx="156805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E</a:t>
            </a:r>
            <a:r>
              <a:rPr lang="en-US" baseline="-25000" dirty="0"/>
              <a:t>N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dirty="0"/>
              <a:t>/N</a:t>
            </a:r>
          </a:p>
          <a:p>
            <a:pPr algn="l">
              <a:buNone/>
            </a:pPr>
            <a:r>
              <a:rPr lang="en-US" dirty="0"/>
              <a:t>T</a:t>
            </a:r>
            <a:r>
              <a:rPr lang="en-US" baseline="-25000" dirty="0"/>
              <a:t>N</a:t>
            </a:r>
            <a:r>
              <a:rPr lang="en-US" dirty="0"/>
              <a:t> = T</a:t>
            </a:r>
            <a:r>
              <a:rPr lang="en-US" baseline="-25000" dirty="0"/>
              <a:t>1</a:t>
            </a:r>
            <a:r>
              <a:rPr lang="en-US" dirty="0"/>
              <a:t>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D38E2-0F3D-6380-9250-1CBF64BD1432}"/>
              </a:ext>
            </a:extLst>
          </p:cNvPr>
          <p:cNvSpPr txBox="1"/>
          <p:nvPr/>
        </p:nvSpPr>
        <p:spPr>
          <a:xfrm>
            <a:off x="328637" y="2632147"/>
            <a:ext cx="3874779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Banking software</a:t>
            </a:r>
          </a:p>
          <a:p>
            <a:pPr>
              <a:buNone/>
            </a:pPr>
            <a:r>
              <a:rPr lang="en-US" dirty="0"/>
              <a:t>Weather forecasting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~ GHz frequency</a:t>
            </a:r>
          </a:p>
          <a:p>
            <a:pPr>
              <a:buNone/>
            </a:pPr>
            <a:r>
              <a:rPr lang="en-US" dirty="0"/>
              <a:t>(Time matters, electrons)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85EFB-1806-E726-9D2C-9878DA19F836}"/>
              </a:ext>
            </a:extLst>
          </p:cNvPr>
          <p:cNvSpPr txBox="1"/>
          <p:nvPr/>
        </p:nvSpPr>
        <p:spPr>
          <a:xfrm>
            <a:off x="4762500" y="2469426"/>
            <a:ext cx="35814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Neural Processes</a:t>
            </a:r>
          </a:p>
          <a:p>
            <a:pPr>
              <a:buNone/>
            </a:pPr>
            <a:r>
              <a:rPr lang="en-US" dirty="0"/>
              <a:t>Pattern Recognition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~ Hz frequency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millisec</a:t>
            </a:r>
            <a:r>
              <a:rPr lang="en-US" dirty="0"/>
              <a:t>-sec fine, ions)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BDB81-2A29-7B99-A285-824B25A78459}"/>
              </a:ext>
            </a:extLst>
          </p:cNvPr>
          <p:cNvSpPr/>
          <p:nvPr/>
        </p:nvSpPr>
        <p:spPr>
          <a:xfrm>
            <a:off x="334957" y="2215055"/>
            <a:ext cx="3746216" cy="27432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4BB3-FFCF-85A7-0015-B759D083A592}"/>
              </a:ext>
            </a:extLst>
          </p:cNvPr>
          <p:cNvSpPr/>
          <p:nvPr/>
        </p:nvSpPr>
        <p:spPr>
          <a:xfrm>
            <a:off x="4762500" y="2215055"/>
            <a:ext cx="3581400" cy="27432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7E40398-D2AF-5B0D-B68B-E8721B719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30"/>
    </mc:Choice>
    <mc:Fallback xmlns="">
      <p:transition spd="slow" advTm="58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3.3|6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05562773,C:\Files\Courses\ECE687\Lectures_Ghosh\ch1.pp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31935</TotalTime>
  <Words>522</Words>
  <Application>Microsoft Macintosh PowerPoint</Application>
  <PresentationFormat>On-screen Show (4:3)</PresentationFormat>
  <Paragraphs>114</Paragraphs>
  <Slides>16</Slides>
  <Notes>2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2159</cp:revision>
  <cp:lastPrinted>2020-01-02T19:55:03Z</cp:lastPrinted>
  <dcterms:created xsi:type="dcterms:W3CDTF">2003-03-02T22:33:52Z</dcterms:created>
  <dcterms:modified xsi:type="dcterms:W3CDTF">2023-09-12T16:28:20Z</dcterms:modified>
</cp:coreProperties>
</file>