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6"/>
  </p:notesMasterIdLst>
  <p:handoutMasterIdLst>
    <p:handoutMasterId r:id="rId17"/>
  </p:handoutMasterIdLst>
  <p:sldIdLst>
    <p:sldId id="904" r:id="rId2"/>
    <p:sldId id="862" r:id="rId3"/>
    <p:sldId id="861" r:id="rId4"/>
    <p:sldId id="930" r:id="rId5"/>
    <p:sldId id="863" r:id="rId6"/>
    <p:sldId id="864" r:id="rId7"/>
    <p:sldId id="865" r:id="rId8"/>
    <p:sldId id="866" r:id="rId9"/>
    <p:sldId id="867" r:id="rId10"/>
    <p:sldId id="868" r:id="rId11"/>
    <p:sldId id="869" r:id="rId12"/>
    <p:sldId id="870" r:id="rId13"/>
    <p:sldId id="944" r:id="rId14"/>
    <p:sldId id="943" r:id="rId15"/>
  </p:sldIdLst>
  <p:sldSz cx="9144000" cy="6858000" type="screen4x3"/>
  <p:notesSz cx="6997700" cy="9271000"/>
  <p:custDataLst>
    <p:tags r:id="rId18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CC66FF"/>
    <a:srgbClr val="FFCCCC"/>
    <a:srgbClr val="FF33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/>
    <p:restoredTop sz="96301"/>
  </p:normalViewPr>
  <p:slideViewPr>
    <p:cSldViewPr>
      <p:cViewPr varScale="1">
        <p:scale>
          <a:sx n="132" d="100"/>
          <a:sy n="132" d="100"/>
        </p:scale>
        <p:origin x="16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1424 0 24575,'-10'0'0,"-1"0"0,-22 0 0,-1 0 0,-17 0 0,-4 0 0,16 0 0,-34 0 0,24 0 0,-35 0 0,12 0 0,-22 0 0,4 0 0,8 0 0,28 0 0,4 0 0,3 0 0,-40 0 0,47 0 0,-12 0 0,14 0 0,0 0 0,17 0 0,-3 0 0,12 0 0,-2 0 0,6 3 0,-6-2 0,7 5 0,-4-5 0,5 1 0,2 1 0,-2-2 0,3 5 0,-4-2 0,0-1 0,1 3 0,-1-2 0,1 2 0,2 1 0,-2-1 0,6 4 0,-3 1 0,-1 9 0,3 0 0,-2 3 0,3 2 0,-4 3 0,3 11 0,-3-6 0,0 9 0,3-11 0,-3 3 0,4 7 0,-4-5 0,3 8 0,-3-2 0,4 4 0,0-3 0,-4-2 0,3-7 0,-3 1 0,4-6 0,0 1 0,0-6 0,0-4 0,0 4 0,0-9 0,0 4 0,0-4 0,0 0 0,-3 0 0,2-5 0,-3 4 0,4-6 0,-3 2 0,3-3 0,-6-3 0,5-1 0,-1-3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6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2375 24575,'0'6'0,"0"1"0,0-1 0,0 1 0,0-9 0,0-13 0,0-19 0,0-15 0,0-17 0,0-6 0,0-22 0,0-5 0,-1 39 0,2-2 0,4 5 0,1-1 0,-2-4 0,0 3 0,13-25 0,-11-13 0,-2 30 0,-4-32 0,0 36 0,0-26 0,0 49 0,0-31 0,0 32 0,0-25 0,0 24 0,0-30 0,0 29 0,0-23 0,0 20 0,0-5 0,4 7 0,-3 4 0,6 8 0,-6 7 0,3-1 0,-4 9 0,0-4 0,3 0 0,-2 4 0,6-4 0,-7 4 0,7 1 0,-7 3 0,3-3 0,-3 3 0,0 0 0,4-3 0,-3 3 0,2-4 0,-3 1 0,0-1 0,0 1 0,0-1 0,0 4 0,0 0 0,3 5 0,-2-1 0,4 1 0,-1-1 0,3 0 0,-4 0 0,3 1 0,-2 2 0,-1-2 0,3 2 0,-2 1 0,2 0 0,1 0 0,-1 2 0,1-2 0,-4 0 0,3 2 0,-2-1 0,2 2 0,1 0 0,3 0 0,5 0 0,5 0 0,3 0 0,6 0 0,17 0 0,-7 0 0,32 0 0,-30-4 0,42 3 0,-23-3 0,8 4 0,20 0 0,-39 0 0,41 0 0,-11 0 0,-10 0 0,20 0 0,-16 0 0,-12 0 0,14-5 0,-28 4 0,14-4 0,-8 5 0,10-4 0,-24 3 0,15-8 0,-1 8 0,-6-7 0,14 7 0,-18-3 0,8 4 0,-2 0 0,2-5 0,-5 4 0,1-3 0,-7 4 0,4 0 0,-2 0 0,-1 0 0,0 0 0,-5 0 0,-6 0 0,3 0 0,-3 0 0,0 0 0,-1 0 0,1 0 0,-5 0 0,9 0 0,-9 0 0,8 0 0,-8 0 0,8 0 0,-7 0 0,3 0 0,-5 0 0,0 0 0,0 0 0,-3 0 0,1 0 0,-6 0 0,6 0 0,-9 0 0,5 0 0,-11 0 0,4 0 0,-5 0 0,1 0 0,0 0 0,-4-3 0,0-1 0,-3 1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5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24575,'-8'0'0,"1"0"0,-1 0 0,-4 0 0,3 3 0,1 2 0,-4 3 0,10 5 0,-10-3 0,11 7 0,-6-8 0,6 8 0,-3-3 0,-4 0 0,6 3 0,-10-3 0,11 4 0,-3 0 0,-4 0 0,6 0 0,-6 6 0,8-5 0,-4 4 0,2-5 0,-2 6 0,4-5 0,0 4 0,0-5 0,0 1 0,0-1 0,0-5 0,0 4 0,0-3 0,0 4 0,0-4 0,0 3 0,0-8 0,4 8 0,1-8 0,4 8 0,-1-7 0,1 2 0,-1-3 0,0-1 0,1 4 0,-1-2 0,5 3 0,-4-5 0,8 1 0,-8-5 0,8 0 0,-7 0 0,7-3 0,-8 3 0,8-4 0,-4 0 0,6 0 0,-1 0 0,-5 0 0,0 0 0,0 0 0,-4 0 0,3 0 0,-3 0 0,-1-8 0,0 2 0,1-11 0,5-2 0,-4-1 0,4-8 0,-5 8 0,1-8 0,-1 8 0,1-8 0,-1 13 0,0-13 0,0 13 0,-3-8 0,-2 5 0,0-1 0,-3 1 0,3-5 0,-4 3 0,0-8 0,0 8 0,0-9 0,0 10 0,0-4 0,0 9 0,-4-3 0,-1 7 0,-4-7 0,0 8 0,1-4 0,-1 5 0,-3-5 0,2 4 0,-7-5 0,8 6 0,-4-1 0,0 1 0,4-1 0,-4 4 0,5-2 0,0 6 0,-1-3 0,1 4 0,0 0 0,0 0 0,0 0 0,0 0 0,0 0 0,0 0 0,0 0 0,0 0 0,0 0 0,0 0 0,0 0 0,4 4 0,-4 1 0,4 3 0,-1 0 0,-2 0 0,2 0 0,1 0 0,-4-3 0,7 2 0,-2-3 0,3 4 0,0-4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7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1 204 24575,'0'-10'0,"3"-9"0,1 2 0,8-10 0,-1 11 0,5-7 0,3 7 0,1-4 0,5 7 0,-6-1 0,4 9 0,-3-9 0,3 12 0,-3-5 0,4 7 0,-13 0 0,8 0 0,-8 0 0,0 3 0,-1 4 0,-6 13 0,-1 1 0,-3 13 0,0-9 0,0 4 0,-4-5 0,0 0 0,-8-4 0,0 2 0,-3-6 0,3 7 0,-2-8 0,2 5 0,-2-6 0,-1 1 0,0-4 0,4-1 0,-3-3 0,7 0 0,-7 0 0,6 0 0,-2 0 0,3-3 0,0-1 0,1-3 0,-1 0 0,0 0 0,0 0 0,1 0 0,2-3 0,1-1 0,3-6 0,3 3 0,1-3 0,3 6 0,-1 1 0,1 3 0,-1 0 0,1 0 0,0 0 0,0 0 0,3 0 0,-2 0 0,5 0 0,-1 0 0,2 3 0,1 1 0,-1 3 0,1 0 0,0 1 0,-1-1 0,5-3 0,1-1 0,3-3 0,1 0 0,-4 0 0,-2-6 0,1-3 0,-3-6 0,2 3 0,-6-2 0,1 6 0,-5-2 0,-1 6 0,-4 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9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 24575,'-3'-6'0,"0"-1"0,3 1 0,0-1 0,6 0 0,7 3 0,2 1 0,4 3 0,-4 0 0,4 0 0,-4 0 0,4 0 0,-8 0 0,-1 7 0,-6 5 0,-1 4 0,-3 7 0,0-3 0,-3 0 0,-4-1 0,-5-5 0,1 1 0,-3-4 0,5 3 0,-5-6 0,6 3 0,-6-4 0,6 0 0,-2 0 0,3 0 0,1-1 0,-1-2 0,3 2 0,4-6 0,7 0 0,4-7 0,4-2 0,-1-1 0,1 2 0,0 1 0,0 3 0,-1-3 0,1 3 0,-1 0 0,-3 1 0,0 0 0,-5 2 0,5-2 0,-4 3 0,4 0 0,-5 0 0,1 0 0,3 0 0,-2 0 0,2 0 0,1 0 0,-4 0 0,3 0 0,1 0 0,-4 0 0,7 0 0,-6 0 0,5 0 0,-5 0 0,5-3 0,-5-1 0,2-3 0,-3 0 0,0 0 0,-1 4 0,1-3 0,-3 2 0,2 0 0,-6 1 0,3 3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37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24575,'0'11'0,"0"2"0,0 9 0,0-4 0,0 9 0,0-9 0,0 9 0,0-4 0,0 0 0,0 4 0,0-4 0,0 5 0,0 0 0,0 0 0,0 0 0,0 0 0,0-5 0,0 4 0,0-9 0,0 4 0,0-9 0,0 3 0,0-7 0,0 2 0,0-3 0,0-1 0,0 1 0,0-1 0,0 0 0,3-3 0,-5-1 0,1-6 0,-7-6 0,-4-4 0,2-4 0,-6 0 0,7 0 0,-4-1 0,1 5 0,2-3 0,-2 7 0,4 0 0,0 2 0,4 3 0,-3 0 0,6-3 0,1 9 0,4-1 0,3 6 0,5 5 0,-3 1 0,7 4 0,-6 0 0,2 0 0,-4-4 0,1 3 0,-1-3 0,0 0 0,0 3 0,0-7 0,0 2 0,0-3 0,-1 0 0,-2 0 0,1-1 0,-5 1 0,6-1 0,-3-2 0,3-2 0,0-3 0,0 0 0,1 0 0,-1 0 0,1 0 0,0-8 0,0-1 0,0-4 0,1-3 0,-1 3 0,0-4 0,1-1 0,-1 1 0,-3 4 0,2-3 0,-2 7 0,0-2 0,1 3 0,-2 0 0,1-2 0,-2 5 0,-3-1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3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17 24575,'-17'0'0,"1"8"0,-9 8 0,9 9 0,-5 12 0,11 1 0,4-1 0,1 5 0,5-11 0,0 5 0,0-7 0,0 1 0,0 0 0,0-1 0,0-4 0,0-6 0,-4-7 0,7 1 0,3-7 0,8 2 0,4-4 0,0-3 0,5 3 0,-4-4 0,10 0 0,1 0 0,2 0 0,-2 0 0,-1 0 0,-5-5 0,1-4 0,-2-2 0,-5-2 0,-4 0 0,3-1 0,-7-4 0,3-1 0,-8-4 0,0-8 0,-5-6 0,0 0 0,0-5 0,0 4 0,0 1 0,-5 6 0,0 3 0,-8 8 0,-2-3 0,-3 9 0,-6 0 0,0 4 0,-6 5 0,5 0 0,-3 5 0,8 0 0,-3 0 0,4 0 0,6 0 0,0 0 0,5 0 0,3 0 0,1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40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24575,'0'15'0,"0"1"0,0 0 0,0 1 0,0 5 0,0 5 0,0-3 0,0 12 0,0-12 0,0 14 0,0-9 0,0 7 0,0-1 0,0-1 0,0 0 0,0-6 0,0-5 0,0-1 0,0-5 0,0 0 0,0-4 0,0-1 0,0-5 0,0 1 0,-3-4 0,-1 0 0,-3-4 0,-1-4 0,0-4 0,0-5 0,0 1 0,-4-4 0,3 3 0,-3-4 0,3 0 0,1 1 0,0 3 0,0 1 0,3 5 0,-1-1 0,5 0 0,-3 1 0,4 5 0,7 11 0,-2 0 0,7 10 0,-4-11 0,0 8 0,0-7 0,0 6 0,0-6 0,0 7 0,0-3 0,0 0 0,0-1 0,0-5 0,0 1 0,-4 0 0,3-1 0,-6 1 0,6-4 0,-3-1 0,3-3 0,0 0 0,0 0 0,0-6 0,-3-4 0,3-6 0,-6-1 0,6 4 0,-6-3 0,3 7 0,-1 1 0,-2 1 0,2 3 0,1-1 0,-3-1 0,5 1 0,-1-2 0,2-1 0,1 0 0,-1 1 0,0 3 0,0 0 0,-3 1 0,3 2 0,-7-9 0,7 9 0,-3-5 0,0 2 0,0 3 0,-4-2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9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24575,'9'18'0,"8"3"0,16 11 0,14 8 0,17 6 0,1 4-1184,14 10 1184,-39-30 0,1 1 0,0 0 0,1 0 0,4 7 0,-1 0 0,21 10-132,6 17 132,-17-21 0,9 6 0,-15-8 0,-3-1 0,-20-19 0,5 8 875,-16-19-875,4 8 441,-11-11-441,-3 0 0,2-3 0,-6 2 0,2-3 0,-3 1 0,0-2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20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813 1 24575,'-22'0'0,"-2"14"0,-14 5 0,-11 30 0,-2 2 0,-13 8-1043,5 10 1043,-13-7 0,19-4 0,-17 5 51,26-13-51,-14 15 0,9-9 0,12-4 0,5-18 0,12 0 0,1-15 0,5 0 779,1-6-779,5-5 213,3 0-213,1 1 0,1-5 0,2 0 0,-3-4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21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24575,'17'17'0,"14"18"0,-8-7 0,23 30 0,-2-13 0,7 11 0,12 2 0,-11 4 0,9-8 0,-16 2 0,15-8 0,-18-13 0,19 14 0,-5-5 0,-8-8 0,-2 3 0,-21-18 0,-1 3 0,-10-6 0,-1-4 0,-4-1 0,-1-5 0,-4 0 0,0-3 0,-4-2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22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941 0 24575,'-21'8'0,"-6"15"0,-1 11 0,-14 20 0,-3 10 0,11-22 0,-2 1-718,5-2 1,-2 1 717,-8 13 0,0 1 0,5-9 0,2 0 0,-2 4 0,0 0 0,-4-4 0,2-2 64,-11 19-64,13-27 0,1-1 0,-6 27 0,-10-10 0,8 8 0,11-37 0,9 11 1070,5-24-1070,9 7 75,7-27 0,0 9 0,5-14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24.5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1646 24575,'5'-3'0,"2"5"0,20 21 0,0 10 0,12 7 0,-2 12 0,8-3 0,-2 10 0,-11-5 0,7 1 0,-20-5 0,4-5 0,-2 5 0,-14-16 0,8 7 0,-14-21 0,8 3 0,-8-9 0,3-2 0,-4-4 0,3-3 0,1-1 0,5-13 0,6-19 0,15-22 0,0-8 0,4-7-1380,4 5 1,3-2 1379,-2 2 0,3-4 0,0 4 0,6-6 0,3 0 0,-3 6 0,3-3 0,3-2-1139,6-7 0,3-1 0,-2 2 1139,-9 10 0,-1 3 0,3-3 0,0 1 0,3-4 0,1 1 0,-3 6 0,1 1 0,-2 6 0,1-1 0,9-8 0,1 1 0,-2 1-413,-11 11 0,-2 2 1,0 1 412,23-16 0,-3 5 0,-17 16 0,-2 2 0,1 2 0,-1 1-12,-6 5 0,-2 2 12,17-4 2030,-16 8-2030,-9 11 3601,-14 6-3601,-4 5 1770,-8 0-1770,-1 0 0,-4 0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3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 24575,'-6'-5'0,"12"2"0,27 3 0,12 0 0,29 0 0,5 0-616,-24 0 1,3 0 615,41 0 0,-32 0 0,-2 0 0,18 0-51,-32 0 1,-1 0 50,18 0 0,-7 0 0,-14 0 0,-13 0 0,-19 0 227,3-4 1,-13 3 0,-2-3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3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24575,'-3'4'0,"6"0"0,8-4 0,9 0 0,22 0 0,-3 0 0,25 0 0,-3 0 0,15 0 0,8 0-634,2 0 634,8 0 0,0 0 0,-22 0 0,8 0 0,-19 0 0,7 0 0,-14 0 0,-6 0 0,-22 0 634,4 0-634,-17 0 0,0 0 0,-9 0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36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24575,'2'-5'0,"9"2"0,25 3 0,10 0 0,12 0 0,9 11 0,1 8 0,7 8 0,9 10-780,2-3 780,-37-7 0,-1 0 0,18 8 0,-20-9 0,-2 0 0,7 9 0,17-2 0,-22 1 0,-5-13 0,-18 4 0,5-13 780,-21 5-780,4-12 0,-6-1 0,3 4 0,-3-4 0,-2 4 0,-3-1 0,0 1 0,0 0 0,-3 0 0,-6 1 0,-5 4 0,-10 1 0,-2 11 0,-10-3 0,-13 25 0,1-14 0,-1 15 0,3-13 0,5 4 0,-6 3 0,0 4 0,7-5 0,0 4 0,0-4 0,4 6 0,-3-7 0,4 5 0,2-11 0,5-1 0,-3-2 0,16-16 0,-9 9 0,15-15 0,0 3 0,2-7 0,6-5 0,-3-1 0,4-2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0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0 343 24575,'16'0'0,"6"0"0,3 0 0,10 0 0,3 0 0,5 0 0,0-5 0,-6-5 0,7-13 0,-17-3 0,5-6 0,-7 1 0,-8-6 0,3 10 0,-14-14 0,-2 20 0,-4-8 0,0 15 0,0-3 0,0 8 0,0-4 0,-4 9 0,0 0 0,-9 4 0,-5 0 0,-7 4 0,-1 11 0,-4 7 0,2 16 0,-1 7 0,1 2 0,6 3 0,0-7 0,10 1 0,-2-1 0,12 0 0,-2 0 0,4 1 0,0-7 0,0-1 0,0-12 0,4 5 0,5-10 0,11 5 0,-1-10 0,4 0 0,1-9 0,0-1 0,1-4 0,3 0 0,-3 0 0,5-9 0,1-7 0,0-11 0,2-6 0,-6-4 0,5-3 0,-9 2 0,-1 1 0,-3 1 0,-7 4 0,2 2 0,-4 6 0,-1 1 0,-4 8 0,0-7 0,-2 12 0,-2-3 0,3 5 0,-4 0 0,3 0 0,-2 0 0,6 4 0,-6-4 0,6 4 0,-2-5 0,3 1 0,0 0 0,0-1 0,0 1 0,0 3 0,1 2 0,-2 3 0,1 0 0,0 0 0,1 0 0,-1 0 0,4 0 0,2 0 0,4 0 0,5 4 0,-3 5 0,8 7 0,-3-2 0,0 4 0,-2-7 0,-5 2 0,-4-5 0,-1 5 0,-9 1 0,0 4 0,-4 5 0,0 2 0,-9 11 0,-3-5 0,-9 11 0,0-5 0,0 0 0,0-1 0,6-6 0,5-5 0,1-2 0,8-5 0,-3 0 0,4-4 0,0-2 0,0-3 0,4-5 0,5 0 0,16-4 0,7 0 0,11 0 0,0-10 0,0-2 0,2-16 0,-6 0 0,-1-5 0,-11 2 0,-1 0 0,-6-5 0,-4 5 0,-1-5 0,-10 0 0,5-2 0,-9 1 0,4-5 0,-5 11 0,0 0 0,0 8 0,0 9 0,0 1 0,0 5 0,3 3 0,11 2 0,6 3 0,9 0 0,1 0 0,0 0 0,-6 0 0,5 0 0,-10 0 0,0 0 0,-2 4 0,-7 5 0,-1 10 0,-5 12 0,-4 0 0,0 11 0,0-5 0,0 0 0,-4-1 0,-2-6 0,0-6 0,2 5 0,4-10 0,0 4 0,0-5 0,0-4 0,0 3 0,0-3 0,8 0 0,7-1 0,5-3 0,8-1 0,-8 1 0,8-5 0,3-1 0,0-4 0,5 0 0,-7 0 0,1-9 0,1-8 0,-5-8 0,-5-7 0,-3 8 0,-7-5 0,2 10 0,-8-5 0,-1 6 0,-4 4 0,0-3 0,-3 11 0,-6-2 0,0 8 0,-8 0 0,3 0 0,-1 14 0,2-3 0,7 17 0,-2-3 0,7 0 0,-4 3 0,5-9 0,0 0 0,0-2 0,0-8 0,0 4 0,8-5 0,2 1 0,9 0 0,4-4 0,-4-1 0,10-4 0,-10 0 0,10 0 0,-10 0 0,4 0 0,-5 0 0,-4 0 0,3 0 0,-8-4 0,4 0 0,-4-9 0,-5-1 0,0-9 0,-4 3 0,0-8 0,0 3 0,0-5 0,-3 10 0,-6-3 0,-5 10 0,-4 3 0,-1-3 0,1 12 0,4-3 0,-3 4 0,8 0 0,-4 0 0,5 0 0,0 0 0,3 4 0,2 0 0,3 9 0,0-4 0,0 4 0,0-1 0,8-2 0,2 3 0,8-4 0,0-4 0,-4-1 0,-2-4 0,1 0 0,-4 0 0,4 0 0,-5 0 0,3 0 0,14 0 0,5-10 0,7-1 0,2-22 0,-8 5 0,4-17 0,-2-1 0,-3-1 0,-3-3 0,-6 13 0,-4-5 0,-3 10 0,-4 2 0,-5 6 0,-1 10 0,-4 2 0,-3 7 0,-2 1 0,-3 12 0,3 8 0,1 8 0,4 6 0,0 0 0,0-1 0,0 1 0,0-5 0,0-2 0,4-5 0,11 1 0,5 0 0,10-4 0,5 0 0,-3-5 0,-2 0 0,-1 0 0,-14-1 0,7 0 0,-13-1 0,0 5 0,-5 1 0,-4 4 0,0 5 0,0 2 0,0 5 0,-5 5 0,0-8 0,-6 7 0,2-15 0,3 5 0,2-11 0,4 0 0,0-5 0,0 0 0,8 1 0,8-4 0,8-1 0,6-4 0,0 0 0,0 0 0,-1 0 0,-4 0 0,-2 0 0,-9 0 0,-5 0 0,-6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1 383 24575,'12'-8'0,"-3"-1"0,4-14 0,-7 6 0,13-18 0,-8 5 0,4-8 0,-4 1 0,4-5 0,-8 11 0,7-5 0,-9 11 0,1 2 0,-2 9 0,-4 1 0,0 12 0,0 11 0,0 10 0,0 22 0,0-3 0,0 11 0,0-12 0,0 3 0,0-9 0,0-2 0,0-11 0,0-2 0,0-8 0,3 4 0,2-8 0,3-2 0,4-3 0,2 0 0,4 0 0,0-4 0,1-10 0,0-2 0,-1-7 0,1-1 0,-4 0 0,3-1 0,-8 2 0,3 4 0,-4 1 0,0 0 0,0 4 0,0-3 0,-1 11 0,1-5 0,-1 10 0,0-3 0,0 4 0,1 0 0,-1 0 0,0 0 0,1 8 0,0 7 0,-4 10 0,-1 4 0,0 1 0,-2 0 0,6-6 0,-3 0 0,0-11 0,3 0 0,-7-5 0,6-3 0,-3-2 0,5-3 0,-1 0 0,0 0 0,1-8 0,-1-2 0,2-13 0,4-2 0,1-5 0,0 5 0,-1 6 0,-6 2 0,5 12 0,-3-7 0,2 11 0,-3-3 0,3 4 0,-3 0 0,8 0 0,-7 0 0,7 4 0,-4 5 0,6 11 0,0 4 0,-3 6 0,3 0 0,-8-1 0,3 1 0,-5-5 0,1-2 0,-5-5 0,3 0 0,-7-4 0,3-2 0,-4-4 0,0-3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4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24575,'0'19'0,"0"3"0,0 5 0,0 1 0,0 4 0,0 2 0,0 0 0,0 0 0,0-1 0,0-8 0,0 7 0,0-10 0,0 6 0,0-6 0,4 0 0,-3-5 0,3 0 0,-1 0 0,-2-5 0,3 0 0,-4-5 0,3 1 0,-2 0 0,3-1 0,-7-3 0,-5 0 0,-4-4 0,0-4 0,-4 3 0,7-5 0,-7 1 0,3-3 0,0 0 0,-3-1 0,7 1 0,-3 4 0,8-3 0,-3 2 0,3 1 0,0-3 0,7 9 0,2 3 0,10 4 0,-2 7 0,4-3 0,-5 3 0,4 1 0,-7-4 0,7 2 0,-8-6 0,4 7 0,-4-7 0,0 2 0,0-3 0,-1-1 0,0-2 0,1-2 0,-1-3 0,0-3 0,1-6 0,0-4 0,1-3 0,-1 3 0,0-3 0,0 3 0,0 1 0,0 0 0,-1 4 0,1 1 0,0-1 0,-1 0 0,1 1 0,-1-1 0,-3 0 0,3 1 0,-6-1 0,5 0 0,-5 1 0,3 2 0,-4 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3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97 137 24575,'-8'0'0,"0"0"0,-3 0 0,2 0 0,-2 0 0,3 0 0,4 8 0,0-2 0,4 6 0,0-4 0,0 0 0,7-3 0,3-1 0,12-4 0,-2-4 0,0-11 0,-7 0 0,-3-14 0,-5 10 0,-1-5 0,-4 6 0,0 0 0,-4 4 0,-10 1 0,-1 4 0,-8 3 0,5 2 0,-1 4 0,6 0 0,0 0 0,5 0 0,-1 9 0,4 1 0,1 13 0,4 1 0,0 1 0,0-2 0,0-5 0,0-4 0,8 3 0,2-7 0,9 3 0,-1-8 0,0-1 0,0-4 0,0 0 0,0 0 0,-4 0 0,3-8 0,-8-3 0,4-2 0,-4-4 0,4 3 0,-7 4 0,2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4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43 24575,'-1'5'0,"6"-2"0,13-7 0,7-6 0,5-2 0,6 2 0,-5 2 0,5 6 0,-7-2 0,-4 4 0,-2 0 0,-5 0 0,-4 0 0,-2 4 0,-7 16 0,-2 1 0,-3 21 0,0-5 0,-5 14 0,-7 0 0,-5 1 0,-12 0 0,6-9 0,-10-3 0,11-3 0,-3-6 0,6-7 0,4-5 0,-2-6 0,8-5 0,-4 1 0,8-1 0,-2-4 0,6-7 0,-3-7 0,4-7 0,15-7 0,2 3 0,15-10 0,-2 10 0,1-5 0,5 5 0,-5 6 0,11-1 0,-5 10 0,0 1 0,5 5 0,-11 0 0,0 0 0,3 5 0,-10 22 0,2 4 0,-9 26 0,-5 10 0,-5-11 0,-1 24 0,-6-19 0,-6 7 0,-5-2 0,-13-8 0,-6-4 0,-4-9 0,7-12 0,2-9 0,2-9 0,3-2 0,-8-8 0,8 0 0,-3-10 0,4-9 0,3-13 0,2 1 0,4-8 0,1 14 0,3-3 0,2 9 0,4 1 0,0 5 0,0 7 0,0 11 0,0 5 0,0 8 0,0-5 0,0 0 0,0-4 0,0-1 0,0-5 0,0 0 0,0-3 0,0-2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24575,'-10'7'0,"3"3"0,7 25 0,0-7 0,0 15 0,0-19 0,0 5 0,0-5 0,0 1 0,0 3 0,0-9 0,0 10 0,0-10 0,0 4 0,0-5 0,0-4 0,0 3 0,0-8 0,0 4 0,0-5 0,0 0 0,13-4 0,9 5 0,22-8 0,8 3 0,14-4 0,19 0-1085,13 0 1085,-37 0 0,3 0-891,4 0 0,2 0 891,10 0 0,2 0 0,5 0 0,1 0-1027,5 0 0,2 0 1027,3 1 0,1-2 0,-4-2 0,0-1 0,4 3 0,0 0 0,-5-2 0,0-2 0,5 2 0,1-2-1124,-5 1 1,0-1 1123,-25 1 0,2 1 0,-2 0 0,26-1 0,-2 0 0,8 4 0,-4 0-228,-28 0 0,-2 0 228,15 0 0,-3 0 0,-29 0 0,0 0 0,34 0 0,-2 0 464,15 0-464,-15 0 0,-4 0 0,-16 0 655,6 3 1,-1 1-656,-14 2 0,-6 1 0,3 0 0,37-1 0,-19 0 2309,30-1-2309,-38-3 0,14 3 1583,-7-5-1583,-9 0 1162,-2 5-1162,-12-3 602,5 3-602,-7-5 193,-6 4-193,-1-3 0,0 4 0,-5-5 0,5 0 0,0 0 0,-5 0 0,5 0 0,-7 0 0,7 0 0,-5 0 0,11 0 0,-4 0 0,-1 0 0,5 0 0,-5 0 0,0 0 0,5 0 0,-11 0 0,5 0 0,-6 0 0,0 0 0,-6 0 0,-1 0 0,-5 0 0,-4 0 0,-1 0 0,-1 0 0,-2 0 0,2 0 0,-4 0 0,1 0 0,-1 0 0,0 0 0,0 0 0,0 0 0,1 0 0,-1 0 0,0 0 0,0 0 0,0 0 0,-1 0 0,2 0 0,-1 0 0,0 0 0,0 0 0,0 0 0,5 0 0,-4 0 0,4 0 0,0 0 0,0 0 0,5 0 0,-4 0 0,3 0 0,-3 0 0,4 0 0,0 0 0,0 0 0,-4 0 0,3 0 0,-8 0 0,4 0 0,-5 0 0,0 0 0,0 0 0,0 0 0,-3-4 0,-1 0 0,-1 0 0,-2 0 0,3 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24575,'4'8'0,"0"-1"0,-4 1 0,0 0 0,0 5 0,0 1 0,0 9 0,0 1 0,0 12 0,0 2 0,0 12 0,0 1 0,0 15 0,0 11 0,0 9 0,0-1 0,0-15 0,0-14 0,0-2 0,0-4 0,0 4 0,0 1 0,0 0 0,0 21 0,0-15 0,0-4 0,0-19 0,4-3 0,-3-5 0,4-5 0,-5-6 0,0-2 0,0-8 0,0 4 0,0-5 0,0 0 0,-4-4 0,0 0 0,0-8 0,0-5 0,4-9 0,0-7 0,0-5 0,0 0 0,0 0 0,0 0 0,4 6 0,2-5 0,3 10 0,0-5 0,0 6 0,0 4 0,0-3 0,0 3 0,0-4 0,4 4 0,1-3 0,4 2 0,0 1 0,0 1 0,0 0 0,0 3 0,0 1 0,-4 1 0,3 7 0,-3-3 0,4 4 0,0 0 0,5 0 0,-4 0 0,5 0 0,-11 0 0,4 0 0,-7 13 0,3-1 0,-3 16 0,0-3 0,0 5 0,0-1 0,0 7 0,-4-5 0,3 5 0,-8 0 0,8-5 0,-8-1 0,3-1 0,-4-10 0,0 5 0,0-6 0,0 0 0,0-5 0,0 0 0,-8-4 0,2-1 0,-11 1 0,8-1 0,0-3 0,5-1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49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1204 24575,'5'-16'0,"-1"-2"0,-4 2 0,0-8 0,4-6 0,2-2 0,4-4 0,6-6 0,-9 9 0,4-10 0,-7 18 0,-3 2 0,3 10 0,-4 14 0,-6 24 0,0 25 0,-6-2 0,0 22 0,1-23 0,4 18 0,2-6 0,5-14 0,0 3 0,0-16 0,0-2 0,0-6 0,4-11 0,5 0 0,10-4 0,5-4 0,6 0 0,0-5 0,-1-5 0,9-17 0,1-8 0,3-22 0,-1-9 0,-8-25-768,-16 34 1,-1-4 767,-3-11 0,-3-4 0,2-3 0,-1-3 0,-3-4 0,0 1 0,0 18 0,-1 1-304,-3-6 0,0 2 304,2-23 0,-6-7 0,0 25 0,0 12 0,0 26 0,-4 11 0,-5 13 1486,-4 8-1486,-1 0 657,-6 33-657,3 2 0,-3 38 0,8-5 0,1 16 0,9 2 0,-4-7 0,6 3 0,0-7 0,0-5 0,5 4 0,7-16 0,5-6 0,11-7 0,-6-9 0,7-9 0,-2 3 0,-2-10 0,4 1 0,-4-7 0,0-5 0,-2 1 0,-5-1 0,0 0 0,-4-4 0,3-1 0,-8-4 0,4 0 0,-9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0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86 24575,'-10'-13'0,"3"1"0,18 4 0,11-7 0,8 9 0,12-8 0,-5 8 0,13 0 0,-5 1 0,5 5 0,0 0 0,-5 0 0,-1 0 0,-8 0 0,-12 0 0,-5 0 0,-6 0 0,-5 0 0,0 0 0,-3 0 0,-2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0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78 24575,'0'7'0,"0"1"0,0 5 0,0-4 0,7-1 0,-1-4 0,5-4 0,-3 0 0,0 0 0,-4-4 0,0-5 0,-4-9 0,0-2 0,0-3 0,0 4 0,0 6 0,0 0 0,-8 9 0,-2 0 0,-14 4 0,5 0 0,-4 0 0,-1 0 0,5 4 0,-1 10 0,3 2 0,6 7 0,2 0 0,5-3 0,4-1 0,0-2 0,0-8 0,0 4 0,0-9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24575,'0'3'0,"0"8"0,0 18 0,0 8 0,0 13 0,0-5 0,0 12 0,0-5 0,0 6 0,0 1 0,0-8 0,0-1 0,0 0 0,0-11 0,0 10 0,0-23 0,0 9 0,0-20 0,0 7 0,0-9 0,0 5 0,0-5 0,0-1 0,0-4 0,0 0 0,0 1 0,0-5 0,0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5 177 24575,'-5'-7'0,"10"-6"0,18-13 0,-2 9 0,21-15 0,-3 15 0,0-4 0,9-1 0,-4 11 0,-5 1 0,3 10 0,-17 0 0,-2 0 0,-8 19 0,-6-1 0,-4 38 0,-5-21 0,0 43 0,-16-28 0,4 11 0,-22-11 0,6-6 0,-6-2 0,0 2 0,3-17 0,5-2 0,2-11 0,6-1 0,0-3 0,4-5 0,1-1 0,9-8 0,0-10 0,4-1 0,0-13 0,13 7 0,5-9 0,12 13 0,1-7 0,5 12 0,-5-2 0,11 8 0,-11 2 0,5 4 0,-7 0 0,-4 4 0,-1 10 0,-4 12 0,-4 18 0,0 1 0,-10 5 0,-1 0 0,-5-5 0,0 5 0,-5-7 0,-12 2 0,-12-5 0,-6-1 0,-9-10 0,6-3 0,0-9 0,-4-7 0,11-5 0,-5-5 0,5-15 0,6 4 0,4-19 0,4 10 0,10 1 0,-5 2 0,11 8 0,-3-4 0,4 9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54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1 715 24575,'79'0'0,"1"0"0,0 0 0,0 0 0,10 0 0,4 0 0,-5 0 0,-11 0 0,-6 0 0,-3 0-1335,-1 0 0,5 0 0,-4 0 1335,2 0 0,-2 0 0,10 0 0,-1 0 53,-12 0 1,-2 0-54,-9 0 0,-1 0 0,45 0 0,-11 0 0,0 0 898,5 0-898,1 0 0,-28 0 0,10 0 0,-33 0 0,-5 0 2009,-3 0-2009,-5 0 991,0 0-991,-6 0 0,0 0 0,-1 0 0,-4 0 0,4 0 0,-5-4 0,1 3 0,-6-7 0,4 3 0,-8-3 0,4 3 0,-5 1 0,0 1 0,0 2 0,-3-6 0,2 2 0,-2-3 0,-1 0 0,3 0 0,-3 0 0,0 0 0,0 0 0,0-4 0,-3-7 0,3-6 0,1-11 0,-4-1 0,4-13 0,-1 5 0,-2-6 0,7 8 0,-8 0 0,4 5 0,0 2 0,-4 12 0,7 0 0,-7 11 0,3-5 0,0 9 0,-3-4 0,2 5 0,-3 0 0,0 1 0,0-1 0,0 0 0,0 0 0,0-1 0,0 1 0,0 0 0,0 4 0,0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43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24575,'20'0'0,"-6"0"0,23 0 0,3 0 0,-2 0 0,11 0 0,-15 0 0,0 0 0,8 0 0,-12 0 0,13 0 0,-18 0 0,7 0 0,-14 0 0,4 0 0,-5 0 0,5 0 0,-4 0 0,4 0 0,-5 0 0,5 0 0,1 0 0,1 0 0,2 0 0,-3 0 0,1 0 0,2 0 0,-2 0 0,-1 0 0,3 0 0,-7 0 0,3 0 0,-5 0 0,0 0 0,0 0 0,0 0 0,0 0 0,-4 0 0,3 0 0,-8 0 0,4 0 0,-4 0 0,4 0 0,-4 0 0,4 0 0,0 0 0,-3 0 0,3 0 0,-1 0 0,-2 0 0,7 0 0,-7 0 0,7 0 0,-3 0 0,4 0 0,0 0 0,0 0 0,0 0 0,0 0 0,0 0 0,5 0 0,-4 0 0,4 0 0,-5 0 0,0 0 0,5 0 0,-4 0 0,9 0 0,-9 0 0,4 0 0,0 0 0,-4 0 0,4 0 0,-5 0 0,0 0 0,0 0 0,0 0 0,-4 0 0,3 0 0,-8 0 0,8 0 0,-7 0 0,3 0 0,-4 0 0,-1 0 0,1 0 0,0 0 0,-1 0 0,1 0 0,-1 0 0,1 0 0,0 0 0,-1 0 0,1 0 0,0 0 0,-1 0 0,1 0 0,-1 0 0,0 0 0,1 0 0,-1 0 0,1 0 0,0 0 0,-1 0 0,1 0 0,0 0 0,-1 0 0,1 0 0,-1 0 0,0 0 0,1 0 0,-1 0 0,-3 0 0,-1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0:56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24575,'11'0'0,"4"0"0,-2 0 0,4 0 0,4 0 0,-2 0 0,2 0 0,-4 0 0,0-4 0,-3-4 0,2-5 0,-7 0 0,7-8 0,-10 11 0,6-16 0,-11 16 0,8-16 0,-8 7 0,3-4 0,-4 1 0,0 4 0,0 1 0,0 0 0,0 4 0,-4 1 0,3 4 0,-5 4 0,1 1 0,-3 3 0,1 0 0,-1 0 0,0 0 0,0 7 0,4 3 0,-4 12 0,6 1 0,-2 5 0,4 0 0,0 0 0,0-5 0,0 4 0,0-9 0,0 4 0,0-5 0,4-4 0,4-1 0,1-4 0,7-4 0,-3 0 0,9-4 0,-4 0 0,0 0 0,-2 0 0,-4-4 0,5-5 0,1-9 0,-4-11 0,0-1 0,-4-9 0,-1 10 0,1-4 0,-5 4 0,-1 6 0,-4 1 0,0 9 0,0 1 0,0 4 0,3 4 0,2 1 0,2 14 0,2 4 0,0 17 0,0-3 0,1 5 0,3-6 0,-2 0 0,6 0 0,-7-5 0,7-5 0,-4-2 0,4-7 0,-4 3 0,3 0 0,-3-3 0,0 3 0,3-3 0,-7-5 0,2 0 0,-3-4 0,0 0 0,-4-3 0,0-6 0,-4-3 0,0-5 0,0-1 0,0 1 0,0 0 0,0 0 0,0 0 0,0 4 0,0-3 0,0 7 0,0-3 0,0 4 0,0 1 0,3 2 0,1 2 0,3 3 0,1 0 0,4 4 0,-4 0 0,8 5 0,-3-1 0,4 0 0,0 1 0,5 0 0,-4-5 0,4 1 0,-5-2 0,0-2 0,0 3 0,0-4 0,0 0 0,0 0 0,-4 0 0,3 0 0,-7 0 0,3 0 0,-5-3 0,1-6 0,0 0 0,0-3 0,0 5 0,-4-1 0,3 0 0,-6-4 0,2 3 0,-3-7 0,0 7 0,0-3 0,0 5 0,0-1 0,0 0 0,-3 4 0,-1 0 0,-4 4 0,-4 0 0,4 0 0,-4 0 0,4 0 0,-4 0 0,3 8 0,-4 6 0,4 9 0,0 0 0,0 4 0,4 2 0,1-5 0,4 9 0,0-15 0,0 4 0,0-5 0,0-4 0,0-2 0,0-3 0,0 0 0,0-1 0,0 1 0,3-4 0,1 0 0,4-4 0,4 0 0,-3 0 0,6 0 0,-6 0 0,7 0 0,-7 0 0,7 0 0,-7 0 0,2-4 0,1-4 0,1-1 0,0-7 0,3 2 0,-7 1 0,7-3 0,-7 3 0,7 0 0,-2-3 0,-2 7 0,0-3 0,0 4 0,-3 0 0,3 3 0,-5-2 0,1 6 0,0-2 0,-1 3 0,0 0 0,-3 3 0,0 5 0,-4 1 0,0 7 0,0-3 0,0 0 0,0 3 0,0-8 0,0 4 0,0-4 0,0-1 0,0 1 0,0 0 0,0 0 0,0-1 0,0 1 0,0-1 0,0-6 0,3-2 0,2-10 0,3-3 0,1-8 0,-1 4 0,2-9 0,-2 9 0,1-4 0,3 5 0,-3 4 0,7-3 0,-7 7 0,3 0 0,-5 3 0,1 5 0,0-6 0,-1 6 0,1-3 0,-1 4 0,0 4 0,-3 9 0,-1 1 0,1 8 0,-3-5 0,7 0 0,-7 0 0,6 0 0,-2 0 0,0-4 0,2 3 0,-6-8 0,6 4 0,-6-4 0,6 0 0,-3-4 0,4-1 0,0-3 0,-1 0 0,1 0 0,-1 0 0,1 0 0,0 0 0,0 0 0,-1 0 0,5 0 0,-3 0 0,3 0 0,-5 0 0,1 0 0,0-3 0,0 2 0,-1-2 0,1-1 0,-1 4 0,-3-4 0,-1 4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3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24575,'0'12'0,"0"0"0,0 10 0,0 1 0,4 11 0,2 1 0,4 12 0,1-5 0,0 12 0,0 9 0,0-10 0,1 38 0,-1-43 0,1 35 0,-1-32 0,0 18 0,-4-19 0,3 11 0,-9-25 0,4-1 0,-5-13 0,0-9 0,0-2 0,0-3 0,0 0 0,0-17 0,0-15 0,0-8 0,-6-35 0,5 26 0,-15-27 0,14 12 0,-13-1 0,9-5 0,0 7 0,-4 7 0,5 1 0,-1 12 0,1 6 0,2 7 0,2 5 0,-3 4 0,4-3 0,0 7 0,0-3 0,0 0 0,0 3 0,0-3 0,0 5 0,4-5 0,4 2 0,5 2 0,4 0 0,0 4 0,0-1 0,5 1 0,1 4 0,0 0 0,4 0 0,-9 0 0,4 0 0,-5 0 0,0 0 0,0 0 0,-4 0 0,-1 3 0,-4 6 0,0 4 0,1 4 0,-5 5 0,0 1 0,-4 5 0,0 0 0,0 0 0,0 0 0,0 5 0,-4-3 0,-1-2 0,-4-1 0,-4-9 0,3 4 0,-6-5 0,3-4 0,-4 4 0,0-8 0,-5 4 0,3-5 0,-3 1 0,0 0 0,4-4 0,0-1 0,6-4 0,5 0 0,2 0 0,2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3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24575,'16'-4'0,"8"-2"0,1-3 0,13 3 0,-14-2 0,15 3 0,-10-1 0,5 2 0,-11 4 0,-1 0 0,-5 0 0,-4 0 0,-2 0 0,-7 0 0,0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4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24575,'5'-1'0,"0"5"0,12 16 0,-11-7 0,13 14 0,-14-11 0,7 8 0,-4 0 0,0 0 0,-3-7 0,2 5 0,-3-10 0,0 3 0,-1-6 0,-3-2 0,3-3 0,1-1 0,2-3 0,1 0 0,0 0 0,3 0 0,-2-3 0,6-2 0,-3-2 0,3 0 0,-2-4 0,1 6 0,-1-5 0,-1 6 0,-1 0 0,-3-2 0,0 5 0,-1-2 0,-2 1 0,2 1 0,-5-2 0,2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4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24575,'6'4'0,"8"-1"0,8-3 0,6 0 0,5 0 0,-3 0 0,9 0 0,-10 0 0,11 0 0,-16 0 0,4 0 0,-15 0 0,-1 0 0,-5 0 0,-2 0 0,-2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5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46 24575,'-11'0'0,"1"4"0,1 4 0,-3 5 0,7 4 0,-7 5 0,6 1 0,1 0 0,1 4 0,4-4 0,0 5 0,0 0 0,0 0 0,0 0 0,0 0 0,0-5 0,0 3 0,0-12 0,8 12 0,2-16 0,13 12 0,-5-12 0,9-1 0,-4-1 0,11-3 0,-10 1 0,9-2 0,-10-4 0,5 0 0,-5 0 0,-1 0 0,0 0 0,-8 0 0,7-4 0,-13 0 0,8-8 0,-7-1 0,4-9 0,-4 3 0,0-8 0,0 4 0,0 0 0,0-4 0,0 4 0,-4-5 0,-1 0 0,-4 0 0,0-1 0,0 1 0,0 0 0,0 0 0,0 5 0,-7 1 0,-3 5 0,-7 4 0,0-4 0,-5 7 0,4 2 0,-4 4 0,-1 4 0,0 0 0,0 0 0,-4 0 0,9 0 0,-4 0 0,4 0 0,1 3 0,0 2 0,4 3 0,1 0 0,4 0 0,1-4 0,-1 3 0,4-6 0,0 2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8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1 298 24575,'-1'4'0,"6"-1"0,4-3 0,2-3 0,1-2 0,-3-7 0,8-1 0,-4-9 0,-3 3 0,2-3 0,-7 5 0,0-5 0,-2 4 0,-3-4 0,0 5 0,0 4 0,0 1 0,0 4 0,-3 3 0,-1 2 0,-4 3 0,-4 0 0,3 0 0,-7 0 0,6 12 0,-6-1 0,6 16 0,-3-4 0,8 5 0,0 0 0,5 0 0,0 0 0,0 0 0,0 0 0,0-5 0,4-1 0,5-5 0,4-4 0,9 0 0,1-9 0,5 1 0,0-5 0,0 0 0,0 0 0,0-5 0,0 0 0,-5-8 0,-1 4 0,-9-8 0,-1 4 0,-4 0 0,1-8 0,-1 7 0,2-13 0,-6 4 0,1-5 0,-5 0 0,0 5 0,0 1 0,0 9 0,0-3 0,0 7 0,3 4 0,-3 15 0,8 8 0,-3 10 0,4 0 0,1 6 0,3-5 0,-2 5 0,7-6 0,-4 0 0,4-5 0,-4-5 0,2-6 0,-7-4 0,7 1 0,-8-2 0,4-2 0,-4-2 0,0-3 0,-1 0 0,1 0 0,0 0 0,-4-6 0,-1-4 0,-3-6 0,0-6 0,0-1 0,0 0 0,0 1 0,0 5 0,0 0 0,0 4 0,0-3 0,0 7 0,0-3 0,0 5 0,3 2 0,2 2 0,2 3 0,1 0 0,-1 0 0,5 0 0,-3 0 0,7 0 0,-3 0 0,0 0 0,3 0 0,-3 4 0,0-3 0,3 3 0,-4-4 0,1 0 0,3 0 0,-7 0 0,3 0 0,-4 0 0,-1 0 0,1 0 0,0-8 0,0 3 0,0-11 0,-3 7 0,-1-12 0,-1 6 0,-2-7 0,3 5 0,-4-5 0,0 4 0,0 0 0,0 2 0,0 7 0,-3-3 0,-2 8 0,-2 0 0,-1 4 0,-4 0 0,3 0 0,-7 0 0,6 13 0,-2-3 0,2 17 0,6-4 0,-1 5 0,5-4 0,0 2 0,0-7 0,0 3 0,0-1 0,0-6 0,0 1 0,4-4 0,0-3 0,9 3 0,-5-8 0,8 0 0,-3-4 0,0 0 0,3 0 0,-3-7 0,1-8 0,2-3 0,-6-9 0,3 9 0,-5-4 0,1 4 0,-1 1 0,5 4 0,-4-3 0,3 6 0,-4 2 0,0 1 0,0 6 0,-1-6 0,1 6 0,0-2 0,-1 3 0,1 0 0,0 0 0,0 3 0,0 11 0,0 0 0,2 12 0,-2-7 0,-3 3 0,2-9 0,-6-2 0,3-3 0,-4 0 0,0-1 0,0-6 0,0-6 0,3-7 0,-2-5 0,7-1 0,-3 1 0,3 0 0,0 4 0,0 1 0,0 4 0,0 1 0,-1 2 0,1-2 0,0 6 0,0-2 0,-1 3 0,1 0 0,0 0 0,-1 0 0,1 0 0,0 0 0,0 0 0,-1 3 0,6 11 0,-4 5 0,9 9 0,-7 5 0,2-3 0,1 3 0,-3-5 0,2-4 0,-4-3 0,-5-3 0,3-6 0,-6 0 0,6-7 0,-6-2 0,2-3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2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24575,'0'5'0,"0"12"0,0 22 0,0-3 0,5 16 0,2 6 0,-1-6 0,16 32 0,-17-44 0,17 41 0,-11-41 0,1 28 0,9-13 0,-5-4 0,6 2 0,-6-12 0,-2-11 0,-1 3 0,-3-19 0,-1 3 0,-2-13 0,-3 3 0,0-3 0,0-6 0,-4-9 0,0-30 0,0 20 0,0-10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32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102 859 24575,'-7'0'0,"-1"0"0,-4 0 0,4 3 0,-8 6 0,6 9 0,-3 0 0,4 9 0,0-4 0,4 0 0,1-1 0,4 0 0,0-4 0,0 4 0,0-9 0,3-2 0,5-2 0,10-1 0,0-3 0,9-1 0,-9-4 0,9 0 0,-9 0 0,4 0 0,-9-3 0,0-6 0,-6 0 0,2-7 0,-5 3 0,0-4 0,-4 0 0,0 0 0,0-1 0,0 1 0,-8 0 0,-1 0 0,-4 4 0,-3-3 0,7 7 0,-7 1 0,10 1 0,-5 6 0,7-2 0,-4 3 0,7 0 0,10 0 0,10-5 0,15 0 0,1-5 0,12-6 0,-5 5 0,12-5 0,-12 1 0,12 3 0,-12-8 0,-1 9 0,-7-3 0,-11 5 0,-1 0 0,-5 0 0,-4 4 0,-1 1 0,-4 4 0,-10 3 0,-10 12 0,-6 4 0,-12 11 0,10-2 0,-9 3 0,8 3 0,1-4 0,2-1 0,12-3 0,-5-7 0,10 2 0,-3-4 0,4-4 0,0 3 0,0-7 0,0 3 0,0-5 0,3-2 0,10-2 0,6-3 0,5 0 0,2 0 0,-2 0 0,-1 0 0,-1-4 0,-5-1 0,0-7 0,-4-1 0,-1-5 0,-3 1 0,-5-10 0,0 2 0,-4-15 0,0-1 0,0-8 0,0-6 0,-4 6 0,-2-5 0,-9 12 0,3-5 0,-3 6 0,1 6 0,4 6 0,-4 7 0,6 9 0,0 1 0,0 7 0,4 12 0,1 13 0,3 13 0,0 7 0,4 1 0,7-1 0,4 1 0,10-5 0,-3 4 0,7-8 0,-3 3 0,-1-11 0,3 0 0,-5-6 0,0-4 0,4 0 0,-9-6 0,9 1 0,-9-4 0,4-1 0,0-4 0,-4 0 0,4 0 0,0 0 0,-4-4 0,9-5 0,-8-9 0,4-6 0,1-6 0,-4 2 0,3 4 0,-9-3 0,3 3 0,-7 1 0,3 1 0,-8 5 0,-1 0 0,-4 0 0,0 4 0,0-3 0,0 7 0,-8-3 0,-1 7 0,-14 2 0,5 3 0,-9 0 0,9 0 0,-4 0 0,5 3 0,4 2 0,1 7 0,4 1 0,-1 4 0,4 0 0,1 0 0,4 0 0,0 0 0,0 0 0,0 5 0,0-8 0,4 7 0,10-12 0,0 4 0,8-4 0,0-1 0,-4-3 0,4-1 0,-5-4 0,-4 0 0,3 0 0,-7 0 0,3-7 0,-3-8 0,0-8 0,0-5 0,1-6 0,-5-1 0,-1-12 0,-4-2 0,0 0 0,0-4 0,0-3 0,0-1 0,0-6 0,0 8 0,-5 0 0,0 7 0,-6 6 0,-3 8 0,4 11 0,-3 5 0,5 6 0,1 8 0,-1 0 0,1 8 0,2 21 0,2 2 0,3 27 0,0-5 0,0 13 0,0-5 0,10 5 0,13-5 0,7-7 0,8-5 0,-5-2 0,4-10 0,-4 4 0,4-5 0,-8-7 0,-5-2 0,-2-9 0,-9-2 0,3-3 0,-7-2 0,3 1 0,-5-3 0,-2-5 0,-2-19 0,-3 11 0,0-10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8:41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76 136 24575,'-8'0'0,"4"4"0,-4 5 0,3 0 0,0 8 0,1-3 0,4 4 0,0-5 0,-9 16 0,6-13 0,-6 13 0,4-6 0,4-3 0,-8 8 0,8-8 0,-3 8 0,4-13 0,0 7 0,0-3 0,0-4 0,0 3 0,0-6 0,0 2 0,0 0 0,0-2 0,0-4 0,3 1 0,2-1 0,3 0 0,0 0 0,0 0 0,5 1 0,-4-1 0,8-3 0,-3-1 0,4 0 0,0-3 0,0 3 0,0-4 0,0 0 0,0 0 0,1 0 0,-1 0 0,0 0 0,0 0 0,0 0 0,-4-4 0,-2-1 0,1-7 0,-4-2 0,5-9 0,-5 3 0,0-3 0,0 4 0,1-4 0,-1 4 0,1-10 0,-1 4 0,1-5 0,0-5 0,-4 3 0,-1-10 0,-5 11 0,0-11 0,0 11 0,0-5 0,0 6 0,0 5 0,0 2 0,-8 5 0,-3 3 0,-7 2 0,0 4 0,0 4 0,0 1 0,-1 4 0,1 0 0,-5 0 0,3 0 0,-4 13 0,5 3 0,-7 15 0,5-1 0,-4 1 0,4 5 0,5-5 0,-3 5 0,8-12 0,-3 4 0,8-13 0,-2 8 0,7-10 0,-3 1 0,4-2 0,0-3 0,0-1 0,0 0 0,0-4 0,0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8:49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24575,'0'12'0,"0"7"0,0 5 0,0 1 0,0 3 0,0-3 0,0 4 0,0 1 0,0 6 0,0-10 0,0 14 0,0-8 0,0 6 0,0 3 0,0 3 0,0 8 0,0 0 0,0-2 0,0-7 0,0 7 0,0-11 0,0 10 0,0-18 0,0 0 0,0-3 0,0-9 0,0 0 0,0-6 0,0-5 0,0 0 0,0 0 0,0 1 0,0-5 0,0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0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9 230 24575,'-5'7'0,"2"2"0,3 7 0,0 2 0,0 0 0,0-5 0,0 4 0,0-3 0,0 4 0,0 0 0,0-4 0,0 3 0,0-8 0,0 4 0,0 4 0,0-6 0,0 11 0,0-9 0,0 1 0,0 3 0,0-3 0,0 0 0,4 8 0,6-15 0,0 14 0,7-15 0,-3 11 0,4-7 0,0 3 0,-4-4 0,3 0 0,-3-5 0,-1 1 0,4-5 0,-3 0 0,-1 0 0,4 0 0,-3 0 0,0 0 0,3 0 0,-3 0 0,0-9 0,3-1 0,-7-13 0,7 4 0,-6-10 0,8-1 0,-8-2 0,4-9 0,-4 3 0,-1-5 0,1 0 0,0 0 0,-5 0 0,-1 6 0,-5-5 0,0 15 0,0-7 0,0 14 0,0-3 0,0 5 0,0 4 0,0 1 0,0 1 0,-9 2 0,4 1 0,-12 1 0,3 7 0,-4-3 0,-1 4 0,1 0 0,0 0 0,0 0 0,-6 4 0,5 5 0,-11 12 0,10-1 0,-4 4 0,5 0 0,0-5 0,-1 9 0,6-8 0,0 8 0,4-8 0,1-1 0,0 3 0,0-12 0,4 12 0,1-12 0,1 2 0,2 1 0,-3-4 0,4 4 0,-4-5 0,4 0 0,-4 0 0,4 0 0,-4 0 0,3 0 0,-2 0 0,3-4 0,0-1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09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1265 24575,'-4'-1'0,"0"2"0,4 11 0,0 7 0,0 12 0,0 0 0,0 25 0,10-15 0,3 30 0,15-17 0,-7 27 0,5-31 0,-1 28 0,-7-30 0,10 18 0,-15-15 0,-2 0 0,-2-19 0,-4-3 0,4-11 0,-4-4 0,-1-2 0,0-7 0,0-2 0,4-3 0,7-26 0,8-14 0,17-39 0,-17 36 0,2-3-772,4-11 1,1-3 771,4-6 0,1-2 0,5-9 0,2-2-863,-11 20 1,2-2 0,0-1 862,1 1 0,1 0 0,0-1 0,0 1 0,0-1 0,0 0 0,3-4 0,2 0 0,-1 1 0,12-18 0,0 3-675,-5 11 0,-1 3 675,1 4 0,-3 5-378,20-19 378,-25 36 0,0 1 0,20-23 1191,-12 25-1191,-14 6 2502,-9 20-2502,-9 0 1649,-1 10-1649,-5-3 516,-4 7-516,0 2 0,-4 3 0,0 0 0,0 0 0,0 0 0,0-3 0,0-2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13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24575,'18'0'0,"8"5"0,12 11 0,13 9 0,9 11 0,19 9-1239,2 8 1239,-32-25 0,1 3 0,-2 8 0,-2-1 0,24 6 14,-30-11 1,-1-1-15,9 5 0,8 7 0,-2-2 0,-20-19 0,-3 2 924,-18-19-924,0 6 286,-5-8-286,0 4 0,1-3 0,-5-1 0,0-4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13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484 0 24575,'-9'22'0,"-6"14"0,0-8 0,-7 19 0,-7 8 0,11-18 0,-25 43 0,23-37 0,-23 32 0,13-15 0,-8 14 0,2-6 0,10-13 0,-8 8 0,16-24 0,-9 11 0,6-13 0,5-6 0,2-8 0,9-10 0,1-4 0,4-5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9:40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1 390 24575,'0'35'0,"0"10"0,0 6 0,4 1 0,2-2 0,13 25 0,-1-24 0,7 31 0,-2-23 0,7 9 0,-4 0 0,-2-8 0,-3-11 0,-9-5 0,8-7 0,-9-1 0,4-7 0,-6-4 0,1-2 0,-2-9 0,-3-2 0,-1-3 0,-1-5 0,2 0 0,2-4 0,6-4 0,8-18 0,6-13 0,8-18 0,17-24-1502,3-5 1502,-20 32 0,2-1 0,7-6 0,2 0 0,0-1 0,3 0 0,5-2 0,2 1 0,-1-1 0,-2 4 0,-12 15 0,-2 2 0,7-8 0,-2 3-317,15-8 317,-22 14 0,1 2 0,23-10 0,-4-3 0,-7 20 0,-5 1 0,-7 11 1476,-8-1-1476,-7 7 343,-4-2-343,-1 8 0,-5-3 0,0 7 0,-5-3 0,0 4 0,-3-3 0,-2 2 0,-3-2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1:3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4650 194 24575,'0'-18'0,"0"9"0,0 15 0,10 23 0,-4-3 0,16 33 0,-1-14 0,9 24 0,-1-12 0,0 21-1011,8 4 1011,-22-29 0,0 3 0,7-2 0,1 2 0,-1 12 0,0 1-827,3-8 0,0 1 827,5 12 0,1 1 0,-2-9 0,0 0 0,1 9 0,0-1 0,-2-12 0,0-1 0,1 8 0,1-1 0,-3-12 0,0-2-325,-6-7 0,-1 0 325,6 2 0,-1-2 0,7 20 0,6 14 0,-5-17 890,-10-8-890,-1-9 1677,-4-12-1677,-7-1 747,3-6-747,-6-5 1,1-1-1,-1-9 0,-3 3 0,-2-7 0,-3 3 0,4-5 0,-3 1 0,2-1 0,-3 1 0,0-1 0,-3 1 0,-6 0 0,-3 0 0,-10 0 0,-14 2 0,5 0 0,-28 6 0,7 7 0,-19 2 0,-8 10-1339,-11 4 1339,33-19 0,-5 3-916,-21 11 1,-1 0 915,14-10 0,-1 0-658,4 0 0,-3 2 1,2-2 657,-6 0 0,-1-1 0,11-2 0,-3 1 0,1-1 0,-29 5 0,-1 0-972,26-7 1,-2 1-1,1-1 972,2-1 0,1-2 0,-1 1 0,-2 0 0,0 0 0,0 0-209,3 0 1,1 0-1,0 0 209,-28 7 0,2 0 0,4 1 0,2-2 0,9-3 0,5-1 0,16-2 0,0 0 279,-14 1 0,1 0-279,19-1 0,3 0 667,-5-2 0,0-1-667,-39 11 0,32-8 0,-12-4 3211,2 9-3211,14-10 2142,0 5-2142,3-7 1064,16 0-1064,-7-4 375,15 2-375,-3-7 0,9 7 0,-4-3 0,9 0 0,1 2 0,1-2 0,3 3 0,-4 0 0,4 1 0,-3-1 0,3 0 0,-3 0 0,-1 0 0,0 1 0,-4-1 0,-2 1 0,1-4 0,-4 3 0,3-3 0,-4 0 0,4 3 0,2-7 0,4 3 0,4-4 0,2 0 0,-1 0 0,4 0 0,-4 0 0,1 0 0,2-3 0,-8-11 0,-1-14 0,-9-15 0,1-19 0,-8-11 0,8-11-477,7 35 0,0 0 477,5 0 0,0-2 0,-5-2 0,-1-2 0,4 0 0,-1 0 0,-3 0 0,0 1 0,0-2 0,0 1 0,-17-29 0,13 22 0,-1 2-495,-17-17 495,19 26 0,-1 0 0,-15-22 0,3 1 0,0-1 0,12 27 0,0 1 0,-9-22 0,-7-14 0,6-1 0,8 14-216,4 11 1,0 1 215,-1-1 0,4 10 0,0 0 908,-3-7-908,-12-16 508,11 9-508,-4 5 0,10 15 0,-1 7 464,7 6-464,-2 1 0,8 4 0,-3-3 0,7 7 0,-4-3 0,5 5 0,0 0 0,0 5 0,0 0 0,0 0 0,-3 3 0,2-3 0,-2 5 0,3-4 0,0 2 0,0-6 0,0-2 0,0-1 0,0-8 0,0 7 0,0 2 0,0 1 0,0 7 0,0-3 0,0 4 0,0 1 0,0-1 0,3 1 0,1-1 0,8 4 0,10-8 0,2 6 0,20-9 0,6-1 0,-5 5 0,22-12 0,-5 6 0,-2-5 0,11-1 0,-15 1 0,10-5 0,-13 8 0,16-2 0,-25 6 0,34-4 0,-10-4 0,20-2-444,4-6 444,-16 11 0,-29 2 0,0 0 0,21-6 0,11-7 0,-5 3 0,-11 5 0,3 0 0,-10 6 0,3 2 0,-10-1 444,4 4-444,-4-3 0,17 4 0,-8 0 0,3 0 0,-8 0 0,-4 0 0,6 0 0,0 5 0,0-4 0,0 4 0,-6-5 0,-2 0 0,0 6 0,-5-4 0,5 3 0,-6 0 0,0 2 0,0-1 0,-1 4 0,1-4 0,-6 5 0,4-4 0,-4 3 0,6-8 0,-7 3 0,6 1 0,-5-4 0,0 4 0,4-1 0,-4-3 0,0 4 0,4-5 0,-9 4 0,3-2 0,0 7 0,-3-8 0,9 8 0,-4-8 0,0 4 0,4-1 0,-4-2 0,5 7 0,1-9 0,6 9 0,-5-8 0,5 8 0,-6-8 0,0 3 0,-6 0 0,4-3 0,-9 4 0,-1-1 0,-3 2 0,-7 0 0,3 3 0,-5-2 0,0 3 0,0-4 0,0 3 0,0-7 0,5 7 0,-4-7 0,4 7 0,0-2 0,-4-1 0,4 3 0,0-7 0,-4 7 0,4-7 0,-5 7 0,0-3 0,0 4 0,0-4 0,-4 3 0,3-3 0,-7 4 0,3 0 0,-5 0 0,1 0 0,0 0 0,0 0 0,-1 0 0,1 0 0,0 0 0,-1 0 0,1 0 0,4 0 0,-3 0 0,2 0 0,-3 0 0,0 0 0,0 0 0,-1 0 0,0 0 0,0 0 0,1 0 0,-1 0 0,-3 3 0,2-2 0,-5 6 0,2-3 0,1 4 0,-3-1 0,6 1 0,-7 0 0,7-1 0,-6 5 0,6-3 0,-6 3 0,6-1 0,-2 2 0,-1 4 0,4 0 0,-3 5 0,4-4 0,0 9 0,0-4 0,-4 5 0,3-5 0,-7-8 0,3-8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0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24575,'16'0'0,"3"0"0,9 0 0,0 0 0,5 0 0,-4 0 0,11 0 0,-5 0 0,5 0 0,1 0 0,0 0 0,-6 0 0,-6 0 0,-7 0 0,-13 0 0,-1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08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24575,'24'0'0,"1"0"0,-2 0 0,9 0 0,-1 0 0,4 0 0,4 0 0,-4 0 0,6 0 0,0 0 0,-1 0 0,-5 0 0,4 0 0,-10 0 0,0 0 0,-7 0 0,-9 0 0,-1 0 0,-5 0 0,-3 0 0,-1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09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24575,'20'0'0,"2"0"0,6 0 0,6 0 0,-5 0 0,10 0 0,-9 0 0,3-4 0,-5 7 0,0-6 0,-9 7 0,-2 0 0,-9-3 0,-1 2 0,1-3 0,-4 3 0,0 1 0,-4 4 0,0-1 0,-8 5 0,-1 1 0,-13 5 0,3 4 0,-8-7 0,8 6 0,-4-7 0,6-1 0,0-1 0,4 1 0,-3-4 0,6 3 0,-1-4 0,6 0 0,-2 0 0,3-1 0,0 1 0,-3 0 0,6-1 0,-3 1 0,4-1 0,0 1 0,0-1 0,0 0 0,0 1 0,0 0 0,0-1 0,0 1 0,0 0 0,0-1 0,0 1 0,0 0 0,0-1 0,0 1 0,0-1 0,0 0 0,0 0 0,-6-3 0,4-1 0,-4-3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1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325 155 24575,'0'-11'0,"0"-2"0,0-4 0,0-4 0,-7 2 0,-3 1 0,-7 2 0,7 7 0,-5-4 0,1 5 0,-5 3 0,-3 1 0,0 4 0,4 0 0,-9 0 0,9 7 0,-5 8 0,5 8 0,-1 5 0,0 0 0,5 0 0,0 0 0,9 0 0,-4 0 0,8 0 0,-3-5 0,4 4 0,0-9 0,0 4 0,0-5 0,4-4 0,4-1 0,5-4 0,4 1 0,0-5 0,-4 4 0,3-7 0,-3 2 0,0-3 0,-2 0 0,-3 0 0,0 0 0,-1 0 0,1 0 0,0 0 0,-1 0 0,1-4 0,0-4 0,-3-1 0,2-7 0,-6-2 0,7 0 0,-7-4 0,2 5 0,-3-1 0,5-4 0,-4 4 0,3 0 0,-4 2 0,0 7 0,0-3 0,0 5 0,3 3 0,-2 7 0,6 6 0,-3 7 0,1 5 0,3-2 0,-4 3 0,5-5 0,-1-4 0,0-2 0,4-2 0,1-1 0,9 1 0,-4-1 0,9-3 0,-4-1 0,5-4 0,0 0 0,-5 0 0,4 0 0,-9 0 0,9 0 0,-13 0 0,0 0 0,-11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6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27 24575,'0'-6'0,"0"-1"0,7 0 0,-3 4 0,6-1 0,1 4 0,3 0 0,-2 0 0,10 0 0,-10 0 0,7 0 0,-8 0 0,-1 0 0,-3 6 0,0 3 0,-3 9 0,0 3 0,-4-1 0,0 3 0,0-3 0,0 4 0,0 0 0,0 0 0,-4-4 0,-3 3 0,-6-3 0,1-1 0,-3 5 0,3-9 0,0 4 0,2-4 0,2 0 0,1-1 0,-4 1 0,3-4 0,-3 0 0,8-5 0,-3 1 0,2 0 0,-3-1 0,0 1 0,1-3 0,-1-2 0,4-4 0,0-2 0,3-11 0,0 3 0,0-7 0,0 8 0,0-3 0,3 6 0,1-2 0,3 3 0,-1 0 0,1 0 0,0 3 0,-1 1 0,1 0 0,0 3 0,-1-3 0,1 3 0,0 0 0,-1 0 0,5 3 0,-4 1 0,7 6 0,-3 1 0,4 4 0,0 0 0,-4 0 0,3-1 0,-3 1 0,4-4 0,0 0 0,-4-4 0,3 0 0,-7-3 0,3-1 0,1-3 0,-4 0 0,4 0 0,-5 0 0,1 0 0,0 0 0,-1 0 0,1-6 0,-3 4 0,-1-4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11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0,-5 0 0,4 0 0,-4 0 0,5 0 0,0 0 0,-9 0 0,-2 0 0,-10 0 0,1 0 0,-4 0 0,-1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1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0,0 0 0,0 0 0,0 0 0,0 0 0,-9 0 0,2 0 0,-12 0 0,-1 0 0,-5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2:13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19 162 24575,'4'-1'0,"-5"6"0,-3 7 0,-1 5 0,-3 0 0,7-4 0,-3 8 0,4-11 0,0 7 0,0-5 0,0 1 0,0 4 0,0-5 0,0 4 0,0-3 0,0 0 0,0-1 0,4 0 0,5-3 0,0 3 0,3-4 0,4 0 0,-2-3 0,8-1 0,0-4 0,1 0 0,5 0 0,0 0 0,6 0 0,-10 0 0,9-4 0,-10-1 0,0-8 0,-1 3 0,-5-3 0,-4 5 0,3-4 0,-7-1 0,3 0 0,-4-3 0,0 3 0,-3-4 0,-1-6 0,-4 0 0,0-5 0,0 0 0,0 0 0,0 0 0,-8 5 0,2-4 0,-10 9 0,2-4 0,-8 4 0,4 4 0,-4 1 0,5 8 0,-1 1 0,1 4 0,-5 0 0,4 0 0,-9 0 0,9 0 0,-9 5 0,8 3 0,-3 6 0,9 3 0,-3 0 0,6 0 0,-2-4 0,4 3 0,3-8 0,1 4 0,4-4 0,0 0 0,0-1 0,0 1 0,0 0 0,0 0 0,0-1 0,0-3 0,0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3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24575,'0'10'0,"0"2"0,0 4 0,0 9 0,0-2 0,0 8 0,0 6 0,0-9 0,0 20 0,0-14 0,5 16 0,-4-11 0,4 4 0,-5 1 0,0-5 0,0-6 0,0 2 0,0-12 0,0 8 0,0-5 0,0-5 0,3 0 0,-2-6 0,2 1 0,-3 0 0,0-4 0,0 2 0,0-2 0,0 4 0,0-4 0,0 3 0,0-7 0,0 3 0,0 0 0,0-3 0,0 3 0,0-4 0,0 0 0,0-1 0,0-2 0,0-1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42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24575,'0'30'0,"0"4"0,0 23 0,3-15 0,4 42 0,-2-48 0,11 48 0,-14-42 0,12 15 0,-8-6 0,4-6 0,0-1 0,-5-16 0,3 1 0,-7-7 0,2-1 0,1 4 0,-3-12 0,3 6 0,-4-11 0,0 7 0,0-7 0,0 3 0,0-4 0,0-1 0,0 1 0,0 0 0,0 0 0,0 0 0,0 0 0,0 0 0,0 1 0,0-1 0,0 0 0,0-3 0,0-1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4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24575,'0'19'0,"0"12"0,0-3 0,0 20 0,0-14 0,0 38 0,0-33 0,0 53 0,0-41 0,0 38 0,0-28 0,0 3 0,0-19 0,0-6 0,0-8 0,0-10 0,0-4 0,0-6 0,0-4 0,0 0 0,0-3 0,0-2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24575,'0'11'0,"0"2"0,0 9 0,0-4 0,0 9 0,0-9 0,0 9 0,0-4 0,0 0 0,0 4 0,0-4 0,0 5 0,0 0 0,0 0 0,0 0 0,0 0 0,0-5 0,0 4 0,0-9 0,0 4 0,0-9 0,0 3 0,0-7 0,0 2 0,0-3 0,0-1 0,0 1 0,0-1 0,0 0 0,3-3 0,-5-1 0,1-6 0,-7-6 0,-4-4 0,2-4 0,-6 0 0,7 0 0,-4-1 0,1 5 0,2-3 0,-2 7 0,4 0 0,0 2 0,4 3 0,-3 0 0,6-3 0,1 9 0,4-1 0,3 6 0,5 5 0,-3 1 0,7 4 0,-6 0 0,2 0 0,-4-4 0,1 3 0,-1-3 0,0 0 0,0 3 0,0-7 0,0 2 0,0-3 0,-1 0 0,-2 0 0,1-1 0,-5 1 0,6-1 0,-3-2 0,3-2 0,0-3 0,0 0 0,1 0 0,-1 0 0,1 0 0,0-8 0,0-1 0,0-4 0,1-3 0,-1 3 0,0-4 0,1-1 0,-1 1 0,-3 4 0,2-3 0,-2 7 0,0-2 0,1 3 0,-2 0 0,1-2 0,-2 5 0,-3-1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59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7 24575,'-1'-3'0,"6"0"0,22 3 0,2 8 0,16 7 0,0 17 0,4 5 0,13 8 0,9 2-963,8 7 963,1 1 0,-22-13 0,2 12 0,-19-26 0,10 26 0,-12-27 0,-5 7 0,-9-17 963,-10-4-963,3-1 0,-16-5 0,8-3 0,-9-1 0,2-3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2:59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632 0 24575,'-15'8'0,"-4"17"0,-16 12 0,-13 39 0,23-32 0,0 1-717,-7 8 1,-1 2 716,1 5 0,2 1 0,0-8 0,0 0 0,-1 4 0,3-3 0,-4 18 317,-14 16-317,28-39 0,-20 18 0,21-22 0,-9-11 0,15-12 0,-1-7 270,2-10 1,8 2 0,-5-7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3:02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1 703 24575,'4'20'0,"10"0"0,-3 16 0,15-6 0,-11 1 0,3-4 0,-2-6 0,-3 4 0,0-4 0,-1-4 0,-1 3 0,-3-12 0,7 3 0,-3-3 0,0-1 0,3 1 0,-7-4 0,7-1 0,-4-3 0,5-7 0,1-6 0,4-9 0,10-24 0,6 1 0,3-21 0,10 3 0,-8-6 0,15-1-488,-25 26 0,1-1 488,28-30 0,-24 26 0,-2 1 0,11-11-254,11-16 254,-17 25 0,9-6 0,-17 11 0,0 14 0,-17 6 0,0 15 963,-7 3-963,-1 7 66,0 0 1,-3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3:04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24575,'14'10'0,"-3"2"0,21 16 0,-4 2 0,23 8 0,-9 1 0,16 5 0,0 2 0,12 6 0,-20-18 0,16 15 0,-24-22 0,11 11 0,-8-9 0,-12-9 0,0 3 0,-16-14 0,-1 2 0,-12-10 0,-1 2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3:05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367 1 24575,'-7'0'0,"0"7"0,-6 17 0,-7 12 0,-3 36 0,-9-1 0,15-19 0,1 2-445,-3-7 1,1 0 444,1 13 0,0-2 0,-11 16-125,0 12 125,6-32 0,-4 5 0,5-8 0,6-13 0,3-11 883,7-11-883,1-5 131,4-4-131,0-6 0,0 1 0,0-5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24575,'0'15'0,"0"1"0,0 0 0,0 1 0,0 5 0,0 5 0,0-3 0,0 12 0,0-12 0,0 14 0,0-9 0,0 7 0,0-1 0,0-1 0,0 0 0,0-6 0,0-5 0,0-1 0,0-5 0,0 0 0,0-4 0,0-1 0,0-5 0,0 1 0,-3-4 0,-1 0 0,-3-4 0,-1-4 0,0-4 0,0-5 0,0 1 0,-4-4 0,3 3 0,-3-4 0,3 0 0,1 1 0,0 3 0,0 1 0,3 5 0,-1-1 0,5 0 0,-3 1 0,4 5 0,7 11 0,-2 0 0,7 10 0,-4-11 0,0 8 0,0-7 0,0 6 0,0-6 0,0 7 0,0-3 0,0 0 0,0-1 0,0-5 0,0 1 0,-4 0 0,3-1 0,-6 1 0,6-4 0,-3-1 0,3-3 0,0 0 0,0 0 0,0-6 0,-3-4 0,3-6 0,-6-1 0,6 4 0,-6-3 0,3 7 0,-1 1 0,-2 1 0,2 3 0,1-1 0,-3-1 0,5 1 0,-1-2 0,2-1 0,1 0 0,-1 1 0,0 3 0,0 0 0,-3 1 0,3 2 0,-7-9 0,7 9 0,-3-5 0,0 2 0,0 3 0,-4-2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24575,'0'19'0,"0"3"0,0 5 0,0 1 0,0 4 0,0 2 0,0 0 0,0 0 0,0-1 0,0-8 0,0 7 0,0-10 0,0 6 0,0-6 0,4 0 0,-3-5 0,3 0 0,-1 0 0,-2-5 0,3 0 0,-4-5 0,3 1 0,-2 0 0,3-1 0,-7-3 0,-5 0 0,-4-4 0,0-4 0,-4 3 0,7-5 0,-7 1 0,3-3 0,0 0 0,-3-1 0,7 1 0,-3 4 0,8-3 0,-3 2 0,3 1 0,0-3 0,7 9 0,2 3 0,10 4 0,-2 7 0,4-3 0,-5 3 0,4 1 0,-7-4 0,7 2 0,-8-6 0,4 7 0,-4-7 0,0 2 0,0-3 0,-1-1 0,0-2 0,1-2 0,-1-3 0,0-3 0,1-6 0,0-4 0,1-3 0,-1 3 0,0-3 0,0 3 0,0 1 0,0 0 0,-1 4 0,1 1 0,0-1 0,-1 0 0,1 1 0,-1-1 0,-3 0 0,3 1 0,-6-1 0,5 0 0,-5 1 0,3 2 0,-4 2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24575,'20'0'0,"-6"0"0,23 0 0,3 0 0,-2 0 0,11 0 0,-15 0 0,0 0 0,8 0 0,-12 0 0,13 0 0,-18 0 0,7 0 0,-14 0 0,4 0 0,-5 0 0,5 0 0,-4 0 0,4 0 0,-5 0 0,5 0 0,1 0 0,1 0 0,2 0 0,-3 0 0,1 0 0,2 0 0,-2 0 0,-1 0 0,3 0 0,-7 0 0,3 0 0,-5 0 0,0 0 0,0 0 0,0 0 0,0 0 0,-4 0 0,3 0 0,-8 0 0,4 0 0,-4 0 0,4 0 0,-4 0 0,4 0 0,0 0 0,-3 0 0,3 0 0,-1 0 0,-2 0 0,7 0 0,-7 0 0,7 0 0,-3 0 0,4 0 0,0 0 0,0 0 0,0 0 0,0 0 0,0 0 0,5 0 0,-4 0 0,4 0 0,-5 0 0,0 0 0,5 0 0,-4 0 0,9 0 0,-9 0 0,4 0 0,0 0 0,-4 0 0,4 0 0,-5 0 0,0 0 0,0 0 0,0 0 0,-4 0 0,3 0 0,-8 0 0,8 0 0,-7 0 0,3 0 0,-4 0 0,-1 0 0,1 0 0,0 0 0,-1 0 0,1 0 0,-1 0 0,1 0 0,0 0 0,-1 0 0,1 0 0,0 0 0,-1 0 0,1 0 0,-1 0 0,0 0 0,1 0 0,-1 0 0,1 0 0,0 0 0,-1 0 0,1 0 0,0 0 0,-1 0 0,1 0 0,-1 0 0,0 0 0,1 0 0,-1 0 0,-3 0 0,-1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24575,'16'0'0,"3"0"0,9 0 0,0 0 0,5 0 0,-4 0 0,11 0 0,-5 0 0,5 0 0,1 0 0,0 0 0,-6 0 0,-6 0 0,-7 0 0,-13 0 0,-1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24575,'24'0'0,"1"0"0,-2 0 0,9 0 0,-1 0 0,4 0 0,4 0 0,-4 0 0,6 0 0,0 0 0,-1 0 0,-5 0 0,4 0 0,-10 0 0,0 0 0,-7 0 0,-9 0 0,-1 0 0,-5 0 0,-3 0 0,-1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24575,'20'0'0,"2"0"0,6 0 0,6 0 0,-5 0 0,10 0 0,-9 0 0,3-4 0,-5 7 0,0-6 0,-9 7 0,-2 0 0,-9-3 0,-1 2 0,1-3 0,-4 3 0,0 1 0,-4 4 0,0-1 0,-8 5 0,-1 1 0,-13 5 0,3 4 0,-8-7 0,8 6 0,-4-7 0,6-1 0,0-1 0,4 1 0,-3-4 0,6 3 0,-1-4 0,6 0 0,-2 0 0,3-1 0,0 1 0,-3 0 0,6-1 0,-3 1 0,4-1 0,0 1 0,0-1 0,0 0 0,0 1 0,0 0 0,0-1 0,0 1 0,0 0 0,0-1 0,0 1 0,0 0 0,0-1 0,0 1 0,0-1 0,0 0 0,0 0 0,-6-3 0,4-1 0,-4-3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3 150 24575,'0'10'0,"0"-2"0,0 2 0,0-3 0,0-1 0,3-3 0,1 3 0,6-5 0,-2 2 0,2-3 0,0 0 0,2 0 0,-1 0 0,3 0 0,-3 0 0,4 0 0,-4 0 0,3-3 0,-7-5 0,4 0 0,-1-3 0,-2 1 0,2 2 0,-2-6 0,-1 3 0,-3-4 0,-1 0 0,-3 0 0,0 4 0,0-3 0,0 6 0,0-6 0,0 6 0,0-2 0,0 3 0,-6 3 0,1-2 0,-8 5 0,2-2 0,-1 3 0,-2 0 0,3 0 0,-4 0 0,1 0 0,-1 4 0,4-1 0,-3 5 0,2-1 0,1 4 0,0-4 0,4 7 0,0-6 0,3 2 0,-2-3 0,5 3 0,-2-2 0,3 2 0,0 0 0,0-2 0,0 2 0,0-3 0,0-1 0,0 1 0,0 0 0,0-1 0,0-2 0,0-1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0,-5 0 0,4 0 0,-4 0 0,5 0 0,0 0 0,-9 0 0,-2 0 0,-10 0 0,1 0 0,-4 0 0,-1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4:58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0,0 0 0,0 0 0,0 0 0,0 0 0,-9 0 0,2 0 0,-12 0 0,-1 0 0,-5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4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7123 1 24575,'0'19'0,"0"6"0,0 7 0,0 5 0,0 6 0,0 24 0,0-4 0,0 17 0,0-7 0,0-12 0,0 34 0,0-36 0,0 36 0,0-34 0,0 12 0,0-7 0,0 6 0,0-5 0,0-1 0,0-2 0,0-11 0,0 4 0,0-6 0,0 0 0,0 0 0,-5-6 0,4-1 0,-3-7 0,4-4 0,-4-7 0,4-6 0,-8-4 0,8-4 0,-4-1 0,1-4 0,2 0 0,-2 0 0,0-3 0,2 2 0,-5-5 0,2 2 0,-3 0 0,0 1 0,0 0 0,0 2 0,-4-2 0,-1 0 0,-4 3 0,-4-2 0,-7 4 0,-18 0 0,-8 2 0,-28 6 0,-13-4-1285,21 1 0,-4-1 1285,-1-4 0,-4-2 0,12 2 0,-4-1 0,-1-1 0,-9-3 0,-2-1 0,-1-1-1648,-6 1 0,-2-1 0,-3 0 1648,11-1 0,-4-1 0,0 0 0,0-1 0,1 1 0,1 0 0,-1 0 0,-2 0 0,10 2 0,0-1 0,-2 2 0,0-1 0,1 0 0,0 0 0,0 0 0,-1 0 0,1 1 0,1 0 0,1 1 0,2 0 0,-1 0 0,0 1 0,0-1 0,-2 0 0,-1 0 0,0 0 0,1 1 0,2-1 0,-9 1 0,2 0 0,1 0 0,-1 0 0,-4 0 0,0 0 0,1 0 0,1 0-653,7 0 1,2 0 0,1 0-1,3-1 653,-6 0 0,2-1 0,0 0 0,-9 1 0,-2-1 0,6-1 0,-9-2 0,2 0-425,15 0 0,-3 0 1,3 0 424,-20 0 0,4 0 137,3 0 0,6 0-137,24 0 0,4 0 1624,-2 0 1,2 0-1625,-28 0 0,0 0 0,3 0 0,15 5 3176,7 5-3176,2 6 2215,12-1-2215,2 4 1980,5-9-1980,5 7 504,2-7-504,10 2 0,0-4 0,9 0 0,2-1 0,2 0 0,1-3 0,3 2 0,1 4 0,3 24 0,0 18 0,0 31-873,0-20 1,0 5 872,0 8 0,0 6-1276,0-11 0,0 5 1,0 2 1275,0 5 0,0 2 0,0 3 0,0-13 0,-1 2 0,1 2 0,1 1 0,0 2 0,2 0 0,-1 2 0,1 2-1194,-1 7 0,1 2 0,0 1 0,0 1 1194,1-18 0,0 1 0,0 0 0,1 1 0,-1 0 0,0 3 0,1 1 0,-1 0 0,0 0 0,0 0 0,0 0 0,1 0 0,-1 1 0,0-1 0,0 1 0,1 1 0,-1 0 0,0 0 0,1 0 0,-1-2 0,1 16 0,1 0 0,-1-3 0,0-3-491,-2-16 1,0-3 0,-1-1-1,1 1 491,2 6 0,0 0 0,-1-1 0,0-4 0,-3 1 0,-1-4 0,1 1 0,2 15 0,0 1 0,-1-6-151,-1 2 1,-2-2 150,1-9 0,0 3 0,0-12 0,0 14 787,0 1 1,0-2-788,0-12 4450,0 0-4450,0-9 3337,0-16-3337,0-10 2325,0-2-2325,0-5 924,4-5-924,-3-4 0,2-3 0,-3-5 0,0 1 0,3-2 0,-2-1 0,2 0 0,-3 0 0,0 0 0,0 4 0,3-3 0,-2 7 0,2-3 0,1 3 0,-3 1 0,2 0 0,1 0 0,-3-1 0,6 6 0,-6-5 0,3 5 0,0-1 0,-4-3 0,4 8 0,0-4 0,-3 0 0,7 4 0,-7-4 0,3 1 0,-1-2 0,-2-4 0,2-1 0,-3 1 0,0 0 0,0-4 0,0-1 0,0-1 0,0-2 0,0 3 0,0-4 0,0 0 0,0-3 0,0-1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4:5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24575,'11'-3'0,"-2"5"0,2-4 0,-2 12 0,1-9 0,-2 13 0,3-8 0,2 2 0,-1 2 0,-1-5 0,-4 6 0,4-7 0,-3 2 0,3-2 0,-4 3 0,0 0 0,-3 0 0,-1 0 0,0 0 0,-2 0 0,2 0 0,0-3 0,-2 2 0,2-2 0,0 0 0,-2 2 0,5-5 0,-5 5 0,5-5 0,-6 5 0,6-5 0,-2 2 0,3-3 0,-1 0 0,1 0 0,0-3 0,0-5 0,1-4 0,-1 0 0,1-3 0,0-2 0,0 0 0,0-3 0,3 4 0,-2 4 0,6-3 0,-4 3 0,5 0 0,0 1 0,0-1 0,-1 7 0,-3-5 0,3 5 0,-7 1 0,3 1 0,-4 3 0,0-4 0,0 4 0,1-4 0,-1 4 0,0 0 0,-4 0 0,0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4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24575,'0'6'0,"0"20"0,0 6 0,0 8 0,0 8 0,0-14 0,0 15 0,0-10 0,0 5 0,0-7 0,0 1 0,0-6 0,0-5 0,0-7 0,0-4 0,0-5 0,0-9 0,0-12 0,0-22 0,0-14 0,0-21 0,0-7 0,0 5 0,0-9 0,0 17 0,5-13 0,5 15 0,1 8 0,4 7 0,-7 16 0,1-2 0,3 16 0,-4-1 0,7 7 0,-7 0 0,7 4 0,-3 1 0,4 3 0,-1 0 0,1 0 0,-4 0 0,3 3 0,-7 5 0,4 5 0,-4 7 0,-4 1 0,4 10 0,-7-4 0,3 5 0,-4-11 0,0 4 0,0-8 0,0 7 0,-7-7 0,-1 3 0,-8-4 0,0 0 0,0-4 0,-4 0 0,3-4 0,-4 0 0,10-1 0,-4-2 0,10-2 0,-2-3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221 394 24575,'0'-7'0,"-3"-4"0,-1 3 0,-8-7 0,4 3 0,-3 3 0,-5 2 0,7 7 0,-11 0 0,8 0 0,0 0 0,1 0 0,0 0 0,-1 7 0,0 2 0,0 11 0,-1 7 0,7-4 0,-6 12 0,6-7 0,-3 9 0,4-4 0,0-2 0,5-5 0,0-5 0,0-1 0,0-8 0,0-1 0,0-4 0,0 0 0,3-3 0,5 0 0,4-4 0,4-4 0,0-8 0,0-2 0,1-11 0,0 4 0,-4-5 0,3 4 0,-7 2 0,2-1 0,-3 8 0,0-6 0,-1 11 0,1 0 0,-4 2 0,2 5 0,-2-2 0,2 3 0,1 0 0,0 3 0,0 1 0,4 7 0,-2 5 0,6 1 0,-3 3 0,4-4 0,0 0 0,0-4 0,-1-1 0,1-3 0,0 0 0,4 0 0,-7-3 0,6-2 0,-7-3 0,0 0 0,-1 0 0,-4 0 0,0-7 0,1-1 0,0-8 0,-4-5 0,3 4 0,-6-7 0,3 7 0,-4-8 0,0 8 0,0-8 0,0 8 0,0 0 0,0 3 0,0 5 0,3-2 0,-2 4 0,5 0 0,-2 0 0,3 3 0,0-3 0,0 6 0,0-2 0,0 3 0,4 0 0,1 0 0,4 0 0,0 0 0,0 0 0,-1 0 0,-3 0 0,-1 0 0,-4 3 0,0 1 0,1 3 0,-1 4 0,-3-3 0,-1 7 0,-3-7 0,0 7 0,0-3 0,0 0 0,0 3 0,0-3 0,4 0 0,0 2 0,3-6 0,1 3 0,-1-4 0,4 1 0,-3-4 0,11-1 0,-6-3 0,7 0 0,-4 0 0,4 0 0,-3-7 0,3-1 0,-7-8 0,-2 4 0,-4 1 0,0 3 0,0 1 0,0 0 0,0 3 0,-3 7 0,-1 10 0,-3 7 0,4 6 0,1 0 0,3-1 0,1-3 0,-1 3 0,4-12 0,-3 6 0,6-10 0,-7 2 0,7-7 0,-7 0 0,7-4 0,-3 0 0,0-4 0,3-8 0,-6-11 0,4-9 0,1-6 0,-4 0 0,4 1 0,-5-1 0,-4-5 0,4-2 0,-8 0 0,3-4 0,-4 4 0,0 0 0,0 1 0,0 6 0,0 6 0,0 5 0,0 11 0,0 5 0,0 3 0,0 10 0,0 13 0,0 24 0,0 2 0,5 22 0,-4-10 0,4 13 0,0-7 0,0-2 0,1-6 0,3-6 0,-4-7 0,3-11 0,0-7 0,0-4 0,0-4 0,-1-1 0,0-4 0,1-3 0,-1-1 0,0-3 0,4 0 0,-3 0 0,3-7 0,0-2 0,-2-11 0,3-2 0,-4 1 0,1-4 0,-5 8 0,3 1 0,-6 5 0,5 3 0,-5 1 0,5 3 0,-2 1 0,0 6 0,2 5 0,-5 13 0,6 2 0,-2 8 0,4-5 0,-1-5 0,0 0 0,0-9 0,-1-1 0,0-8 0,4 1 0,-3-4 0,7-7 0,-6-7 0,6-7 0,-6-1 0,3 2 0,-4 4 0,0 0 0,0 8 0,-1-3 0,0 11 0,0-4 0,-1 4 0,1 0 0,0 10 0,-3 4 0,4 22 0,-3 4 0,6 17 0,-1 2 0,-4-6 0,4 10 0,-3 5 0,3-11 0,-3 21 0,-3-32 0,-4 11 0,0-12 0,0-2 0,0-11 0,0-1 0,0-9 0,-7-2 0,-2-8 0,-11 0 0,3-8 0,-8 0 0,4-4 0,-1 0 0,1-11 0,8-4 0,1-6 0,7-4 0,2 8 0,3-8 0,0 8 0,0-8 0,3 8 0,10-4 0,5 5 0,13 2 0,1-3 0,0 6 0,0-2 0,-7 5 0,1 3 0,-4 1 0,-2 4 0,-8 0 0,-1 0 0,-4 0 0,0 0 0,0 0 0,-3 0 0,-1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24575,'10'0'0,"12"0"0,12 0 0,-1 0 0,10 0 0,-11 0 0,12 0 0,-5 0 0,4 0 0,-15 0 0,2 0 0,-13 0 0,-1 0 0,-8 0 0,-5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16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22 649 24575,'0'16'0,"0"0"0,0-2 0,0 3 0,0-3 0,0 4 0,0-5 0,0 0 0,0-5 0,0 0 0,3-3 0,6-1 0,5-4 0,9 0 0,-4 0 0,10 0 0,-14 0 0,12-9 0,-16 3 0,11-12 0,-13 8 0,4-7 0,-4 4 0,0-6 0,-4 1 0,-1 0 0,-4 0 0,0 0 0,0 4 0,0 1 0,0 1 0,-4 6 0,-5-6 0,-5 11 0,-9-3 0,3 4 0,-8 0 0,3 0 0,0 0 0,2 0 0,5 0 0,0 0 0,4 0 0,1 0 0,9 3 0,0 1 0,4 4 0,0-1 0,0 1 0,4-3 0,5 2 0,9-6 0,13 3 0,0-4 0,18 0 0,-11 0 0,19 0 0,-6 0 0,7 0 0,0 0 0,-6 0 0,-3 0 0,-6-4 0,-6-2 0,-7 0 0,-7 2 0,-5 4 0,-4 0 0,-1 0 0,-5 0 0,0 0 0,-4 3 0,-4 1 0,-9 9 0,-1 0 0,-7 5 0,3 1 0,-1-1 0,-2-4 0,7 3 0,-3-8 0,0 4 0,8-4 0,-8 4 0,9-4 0,-1 8 0,1-8 0,0 4 0,3-5 0,-2 4 0,3-2 0,0 2 0,0-4 0,0 1 0,0-1 0,0 0 0,3-4 0,2 0 0,2 0 0,2-3 0,-1 2 0,0-3 0,0 0 0,0 0 0,0 0 0,-3-3 0,3-6 0,-3-5 0,4-4 0,0-6 0,1 0 0,0-6 0,0-6 0,-5 4 0,0-16 0,-5 9 0,0-11 0,0 6 0,0 1 0,0 6 0,0 1 0,0 12 0,0 0 0,0 11 0,0 0 0,0 5 0,0 14 0,0 6 0,0 21 0,0 11 0,0 1 0,0 11 0,0-11 0,0 5 0,5-7 0,1-6 0,8-1 0,2-6 0,8-5 0,-4-6 0,3-5 0,-5-5 0,5 1 0,-3-5 0,3-1 0,-5-4 0,0 0 0,0 0 0,0-4 0,1-1 0,-1-4 0,5-5 0,-4 3 0,5-7 0,-6 8 0,0-7 0,0 7 0,-4-3 0,-1 0 0,-5 4 0,0-4 0,1 8 0,-1-2 0,-4 3 0,-7-1 0,-7 2 0,-7 3 0,-6 0 0,4 0 0,-4 0 0,-1 0 0,5 8 0,-5-2 0,6 11 0,4-3 0,1 4 0,4-5 0,0 4 0,4-7 0,1 2 0,4-4 0,0 1 0,0-1 0,4-4 0,5 0 0,4-4 0,5 0 0,5 0 0,-3 0 0,3 0 0,-5 0 0,0 0 0,0-8 0,0 2 0,5-8 0,-7 1 0,6 2 0,-8-2 0,0 0 0,-1 3 0,-4-7 0,0-2 0,0 0 0,0-10 0,1 5 0,-5-6 0,0-6 0,-5-1 0,0-7 0,0-6 0,0 5 0,0-11 0,-5 4 0,-2-6 0,-4 6 0,0 3 0,0 11 0,1 3 0,1 14 0,3 3 0,-1 10 0,3 4 0,-5 15 0,5 19 0,0 25 0,4 13 0,0-7 0,0 11 0,0-3 0,0 0 0,5 5 0,12-15 0,-3-8 0,17-6 0,-18-9 0,10-10 0,-13-3 0,3-9 0,-5-2 0,1-4 0,-1-3 0,0-1 0,0-4 0,-4 0 0,-1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1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88 471 24575,'-25'82'0,"1"1"0,-1-6 0,11-21 0,17-49 0,5-3 0,8-1 0,1-3 0,8 0 0,-4-4 0,1-9 0,0-5 0,-5-8 0,-3-5 0,-1-8 0,-4 0 0,-3-10 0,-2 9 0,-4 2 0,0 7 0,0 5 0,0 8 0,-7-1 0,-2 14 0,-11-2 0,3 7 0,-4 0 0,6 0 0,3 0 0,1 0 0,6 3 0,2 0 0,6 1 0,10-1 0,4-3 0,9 0 0,0 0 0,0-8 0,0-6 0,2-10 0,-4-8 0,-2 3 0,-3-7 0,-5 3 0,-1-4 0,-4-1 0,-3 0 0,-2 6 0,-4 5 0,0 7 0,0 8 0,0 0 0,-3 11 0,-2 10 0,-4 34 0,4 6 0,-5 32 0,3 1-490,3-32 1,1 1 489,0 4 0,0 1 0,3 4 0,0-1 0,0 37 0,0-29 0,0-2 0,0 5-176,0-8 0,0-1 176,0 2 0,0 18 0,0-22 0,0-8 0,0-13 0,0-11 961,0-11-961,0-5 370,4-4-370,0-3 0,3-1 0,0-3 0,0 0 0,4-3 0,-2-10 0,6 0 0,-2-12 0,0 4 0,-1-5 0,-7 4 0,-1-3 0,-4 8 0,0-3 0,0 4 0,-7 4 0,-7 0 0,-7 3 0,-5-3 0,0 2 0,4 1 0,2 2 0,8 3 0,1 0 0,7-3 0,1 3 0,3-7 0,0 3 0,0-7 0,0 3 0,7-4 0,7-5 0,4-1 0,9-6 0,-4 1 0,6-2 0,-6 2 0,-2 4 0,-4 3 0,-1 4 0,-5 4 0,0 1 0,-4 4 0,1 3 0,-5-2 0,1 5 0,-4-2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36 0,0 0 0,0 16 0,0-7 0,0 19 0,0-7 0,0 1 0,0-3 0,0-22 0,0 5 0,0-1 0,0-7 0,0-4 0,0 9 0,0-18 0,0 12 0,0-15 0,0-3 0,0-3 0,0-8 0,0 1 0,0-1 0,0-3 0,0-1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2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24575,'3'-4'0,"9"1"0,1 3 0,11 0 0,-2 0 0,-1 0 0,4 0 0,-8 0 0,3 0 0,-8 0 0,-1 0 0,-7 0 0,-1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24575,'0'-17'0,"0"-1"0,0 7 0,6 2 0,3 3 0,5 6 0,6 0 0,2 0 0,3 0 0,1 0 0,0 0 0,0 0 0,0 0 0,0 0 0,-5 0 0,0 0 0,-6 0 0,-3 0 0,-1 0 0,-4 0 0,0 0 0,0 0 0,-3 9 0,0 16 0,-9 12 0,4 8 0,-14 18 0,7-1 0,-9 20 0,11-13 0,-5 2 0,10-5 0,-4-5 0,1 4 0,3-14 0,-4-11 0,5-8 0,0-12 0,0-8 0,0-1 0,0-7 0,0-1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26 24575,'9'-4'0,"0"0"0,23-5 0,-6 4 0,0 1 0,-5 4 0,4 0 0,-8 0 0,3 0 0,0 0 0,-7 0 0,3 0 0,-9 0 0,0 0 0,-6 0 0,-9 0 0,-5 0 0,-6 0 0,4 0 0,-1 4 0,-5 0 0,0 5 0,-5-5 0,0 4 0,0-7 0,0 7 0,5-7 0,0 2 0,5-3 0,1 4 0,3-3 0,0 2 0,5-3 0,0 0 0,6-3 0,2 3 0,6-3 0,0 3 0,0-3 0,0 2 0,0-2 0,0 3 0,0-3 0,0 2 0,0-5 0,-3 5 0,-1-2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0 24575,'-14'0'0,"-2"0"0,-1 0 0,0 0 0,-8 4 0,8 0 0,-3 8 0,4 0 0,4 0 0,-3-1 0,10-3 0,-2 3 0,7-3 0,0 3 0,0-4 0,0 0 0,0 0 0,12 1 0,2 0 0,8 0 0,2 1 0,-7-1 0,3 3 0,-4 2 0,-4 2 0,0 1 0,-8 0 0,0 0 0,-4 4 0,0 1 0,0 5 0,-7-5 0,-8 5 0,-2-9 0,-9 5 0,9-9 0,-3 2 0,-1-6 0,4-1 0,-3-4 0,8-4 0,1 0 0,4 0 0,-1-3 0,4-5 0,1-8 0,3-6 0,0 8 0,0 2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27 0,0-9 0,0 37 0,0-18 0,0 21 0,0-14 0,0 1 0,0-1 0,0 8 0,0-5 0,0 4 0,0-12 0,0-2 0,0-15 0,0 2 0,0-13 0,0 3 0,0-8 0,0-1 0,0-10 0,3-6 0,2-11 0,3-5 0,4-5 0,2 0 0,3 0 0,-4 0 0,4 0 0,-4 4 0,-1 2 0,-1 8 0,-3-3 0,-1 10 0,1-5 0,-1 9 0,0-2 0,0 3 0,0 0 0,0 0 0,1 0 0,-1 0 0,0 0 0,0 0 0,0 3 0,0 1 0,1 7 0,-1 1 0,1 0 0,-4 2 0,2-6 0,-2 3 0,3-3 0,0-1 0,1-3 0,-1-1 0,4-3 0,-3 0 0,7 0 0,-7 0 0,6 0 0,-6 0 0,7-7 0,-6-2 0,2-7 0,-3 0 0,0 0 0,0 1 0,-4 3 0,-1 1 0,-3-1 0,0 4 0,0 4 0,0 13 0,0 8 0,0 9 0,0 0 0,0-5 0,0-1 0,4-4 0,0 0 0,4-4 0,-1-1 0,0-4 0,0 0 0,1 0 0,2-3 0,-1-1 0,1-3 0,-2 0 0,-1 0 0,0 0 0,0-3 0,-3-1 0,2-7 0,-5-1 0,2 0 0,-3-7 0,0 6 0,0-8 0,0 5 0,0 4 0,0-2 0,0 5 0,-7-2 0,-1 3 0,-4 4 0,-3-3 0,7 6 0,-3-2 0,3 3 0,1 0 0,6 0 0,6 0 0,11 0 0,1 0 0,3 0 0,0 0 0,2 0 0,-1 0 0,-1 0 0,-4 0 0,-4 0 0,3 0 0,-7 0 0,3 0 0,-8 2 0,1 11 0,-4 4 0,0 9 0,0 5 0,0-4 0,0 4 0,0-9 0,0-2 0,3-8 0,1-1 0,3-4 0,0 0 0,0-3 0,0-1 0,0-3 0,4 0 0,6 0 0,-4-3 0,7-9 0,-7-11 0,5-5 0,-4-8 0,-1 9 0,-5-5 0,1 11 0,-5 1 0,0 8 0,-1 0 0,-2 5 0,2 13 0,-3 0 0,0 16 0,0-1 0,4 5 0,0-4 0,5 2 0,-1-11 0,3 7 0,5-12 0,1 4 0,4-7 0,-1-2 0,-3-3 0,3 0 0,-4-3 0,-1-5 0,-2-14 0,0-19 0,-4 5 0,2-18 0,-6 7 0,-1-5 0,-4-6 0,0 13 0,0 1 0,0 6 0,0 10 0,0 3 0,0 9 0,0 4 0,0 13 0,0 15 0,4 9 0,-3 11 0,7-4 0,-3 6 0,4 0 0,0-6 0,1 4 0,-1-9 0,-1 5 0,1-7 0,-1-3 0,1-2 0,-2-4 0,1-4 0,0 3 0,-1-7 0,0 3 0,1-4 0,-2-3 0,1-1 0,-3-3 0,-1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9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263 524 24575,'-11'0'0,"-1"0"0,0 0 0,-2 0 0,1 0 0,-7 0 0,3 0 0,-8 0 0,8 0 0,-8 0 0,8 7 0,-3 2 0,4 11 0,-1 1 0,3 10 0,5-4 0,5 10 0,4-15 0,0 4 0,0-10 0,0-1 0,0-3 0,0-1 0,3-7 0,5-1 0,9-3 0,15 0 0,3-13 0,11-9 0,-15-13 0,7-5 0,-12-4 0,10-9 0,4-16 0,-16 13 0,5-31 0,-20 42 0,3-33 0,-7 25 0,0 0 0,-5 3 0,0 17 0,0 7 0,0 9 0,0 6 0,0 13 0,0 13 0,0 12 0,-5 30 0,3-14 0,-3 34 0,5-34 0,0 27 0,0-24 0,5 18 0,1-11 0,8-2 0,0-12 0,4-8 0,-1-10 0,-4-1 0,1-8 0,-5 0 0,2-8 0,-4-1 0,-3-3 0,-1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1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24575,'0'7'0,"0"-3"0,0 49 0,0-20 0,0 36 0,0-15 0,0 11 0,0-11 0,0 8 0,0-15 0,0 4 0,0-13 0,0-6 0,0-15 0,0-2 0,0-8 0,0-12 0,0-5 0,0-19 0,0-9 0,4-1 0,5-5 0,2 6 0,6 6 0,-4 5 0,3 7 0,-3 4 0,2 3 0,-7 6 0,3 0 0,0 6 0,-3-2 0,3 3 0,-4 3 0,-3 9 0,-1 6 0,-3 13 0,0-4 0,0 9 0,0-3 0,0-1 0,0-1 0,-4-5 0,-4-4 0,-1-6 0,-6-5 0,3-7 0,-3 0 0,-1-4 0,4 0 0,1 0 0,0-7 0,6-2 0,-6-7 0,10 4 0,-2 1 0,3 4 0,0 0 0,6 3 0,2 1 0,11 3 0,3 0 0,4 0 0,-1 0 0,7 0 0,-5 0 0,9 0 0,-9 0 0,10 0 0,-10 0 0,9 0 0,-9 0 0,0-4 0,-2-4 0,-8-9 0,0-6 0,-4-8 0,-4 4 0,0-4 0,0 5 0,-1 0 0,-3 4 0,-1 2 0,-4 4 0,0 4 0,0 1 0,-6 7 0,-3 1 0,-6 3 0,-1 4 0,0 8 0,3 11 0,-4 9 0,0 25 0,6-2 0,1 0 0,10 6 0,0-19 0,0 15 0,0-12 0,0-7 0,7-6 0,7-10 0,8-5 0,4-5 0,0-3 0,5 0 0,-9-4 0,8-1 0,-13-4 0,3 0 0,-8 0 0,-1 0 0,-7-7 0,-1-12 0,-3 8 0,0-6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1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24575,'0'-6'0,"0"8"0,0 29 0,0-3 0,0 34 0,0-27 0,0 28 0,0-18 0,0 13 0,0-7 0,0 13 0,0-17 0,0 11 0,0-15 0,0-6 0,0 5 0,0-20 0,0 6 0,0-15 0,0 1 0,0-1 0,0-5 0,0-7 0,0-10 0,0-5 0,0-8 0,0 4 0,0-1 0,0 1 0,0 0 0,0 0 0,0 4 0,0 1 0,0 5 0,0 0 0,4-1 0,-3 1 0,6 4 0,-3 0 0,1 0 0,2 4 0,-2-4 0,3 0 0,0 3 0,0-2 0,0 3 0,0 0 0,0 0 0,1 0 0,-1 0 0,0 0 0,4 0 0,-2 0 0,7 0 0,-8 3 0,8 2 0,-3 0 0,-1 2 0,4-2 0,-7 4 0,2-1 0,-4 0 0,0 0 0,1 1 0,-5-1 0,3 0 0,-6 0 0,3 0 0,0 5 0,-3-4 0,3 4 0,-4-5 0,3-4 0,-2 4 0,3-4 0,-4 4 0,0 0 0,0 0 0,0 0 0,0 0 0,0 0 0,-4 0 0,-5 1 0,0-1 0,-8 1 0,7-1 0,-7 1 0,3 0 0,-4-4 0,0-1 0,0-4 0,0 0 0,-1 0 0,1 0 0,4 0 0,-3 0 0,8-4 0,-4 0 0,5-4 0,0-1 0,3-3 0,-2 6 0,6-6 0,-7 7 0,7-3 0,-2 0 0,3 0 0,0 0 0,0 0 0,0-5 0,8 3 0,-6 1 0,6 5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 24575,'-2'-1'0,"-3"5"0,-12 23 0,6-3 0,-8 31 0,14-25 0,-4 19 0,8-11 0,-4 1 0,5 5 0,0-7 0,0 1 0,0-1 0,0-9 0,0 2 0,0-9 0,0-3 0,0 1 0,0-11 0,12 4 0,-2-5 0,6-2 0,4-2 0,-7-3 0,11 0 0,-7 0 0,8 0 0,-8 0 0,8 0 0,-9-3 0,9-6 0,-8-3 0,4-9 0,-4-1 0,1-9 0,-1 4 0,1-5 0,-1 6 0,-3-5 0,-2 8 0,-3-7 0,0 4 0,-4 3 0,-1-7 0,-4 8 0,0-4 0,0 5 0,0-4 0,0 8 0,0 0 0,-4 3 0,-4 5 0,-4-2 0,-4 3 0,0 3 0,0-2 0,-4 6 0,3-2 0,-3 3 0,4 0 0,0 0 0,4-4 0,-3 4 0,7-4 0,-3 1 0,4 2 0,-1-2 0,1 0 0,0 2 0,0-2 0,3 3 0,1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6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6028 224 24575,'0'11'0,"0"12"0,0 26 0,0 18 0,0 15-663,0-32 0,0 1 663,0 3 0,0 3 0,0 7 0,0 0 0,0-3 0,0-1 0,0 4 0,0 1 0,0 4 0,0 0 0,0-7 0,0 0 0,0 12 0,0 0 0,0-13 0,0 0 0,0 8 0,0 0 0,0-8 0,0 0 0,-1 8 0,2 0 0,4-9 0,2 1 0,-4 8 0,3-1 0,6-11 0,0-1 0,-4 8 0,-1-2 101,10 18-101,-10-28 0,-1-1 0,4 12 0,2 25 0,-1-20 0,0-2 0,-5-8 0,-1-7 0,-1-6 0,-3-7 991,3-2-991,-4-9 234,0 0-234,0-2 0,0-9 0,0 1 0,0-6 0,0-4 0,0 0 0,0 0 0,0 0 0,-3-3 0,-5-1 0,-3-3 0,-5 0 0,-5 0 0,0 0 0,-16 0 0,-9 0 0,-19 0 0,12 0 0,-4 0-1034,-41 0 1034,27 3 0,-4 0-1485,6-2 1,-5 0 1484,-3 1 0,-7 0 0,0 0-1240,4-2 1,0 0 0,-3 0 1239,4 0 0,-3 0 0,-1 0 0,2 0 0,-12 0 0,3 0 0,1 0 0,12 0 0,1 0 0,-6 0 0,-1 0 0,-7 0 0,0 0 0,5 0 0,2 0 0,4 0 0,-3 0 0,6 0 0,-4 0 0,0 0 0,3 0-723,-7 0 1,3 0-1,2 0 723,10 0 0,1 0 0,-1 0-348,-5 0 0,-3 0 1,2 0 347,3 0 0,1 0 0,1 0 0,-29 0 0,1 0 260,9 0 0,2 0-260,4 0 0,2 0 0,5 0 0,2 0 0,3 0 0,2 0 0,2 0 0,2 0 2620,-33 0-2620,45 0 0,3 0 0,-21 0 0,-19 0 0,-7 0 0,30 0 0,-18 0 0,24 0 0,-6 0 2597,-6 5-2597,7 1 0,0 5 2573,7-1-2573,2-4 2129,6 3-2129,6-8 493,2 4-493,10-1 0,2-3 0,6 3 0,3-4 0,2 0 0,8 0 0,-3 0 0,7 0 0,-3 0 0,7-3 0,1-1 0,6 0 0,5-3 0,8 6 0,1-2 0,3 3 0,-4 0 0,-5-3 0,0 2 0,-3-2 0,-1 3 0,-3-4 0,-1 0 0,-3-3 0,0-4 0,0-6 0,0-9 0,-5-19 0,-1-9 0,0-27 0,-5-12-931,10 36 1,0-6 930,-2-26 0,0-6-1222,3 4 1,0-4 1221,0 16 0,0-5 0,0 6 0,0-10 0,0 2 0,0 13 0,0-3 0,0 2 0,4-13 0,0 0 0,-2 17 0,1-2 0,0 1 0,5-26 0,0 7-680,-1 23 0,-1 4 680,1-10 0,0 3-434,5-19 434,-5 34 0,-1 0 0,1-28 1313,-2 11-1313,-1 12 2370,-2 4-2370,6 11 1658,-3 1-1658,1 6 596,2 1-596,-7-1 161,7 6-161,-3-4 0,0 9 0,3-5 0,-3 7 0,-1-1 0,0 0 0,0 0 0,-3 4 0,3 2 0,-1 4 0,-2 0 0,3 4 0,-4-3 0,0 7 0,0-3 0,3 4 0,-3 0 0,3 0 0,-3 0 0,3 3 0,1 1 0,7 3 0,1 0 0,8 0 0,6 0 0,2 0 0,20 0 0,-6 0 0,22 0 0,-5 0 0,14 0 0,1 5 0,-5 1 0,-17 0 0,0 1 0,23 4 0,13 1 0,-11-1 0,-22-1 0,25 2 0,3-1 0,-19 0 0,-13-4 0,0-1 0,8-1 0,24 1 0,-19-6 0,19 0 0,-24 0 0,34 0 0,-38 0 0,10 0 0,-1 0 0,-11 0 0,11 0 0,-12 0 0,6 0 0,-13-4 0,4 3 0,-10-8 0,5 8 0,-12-3 0,4 4 0,-8 0 0,3 0 0,-5 0 0,-1 0 0,1 0 0,0 0 0,0 0 0,5 0 0,1 0 0,1 0 0,3 0 0,-3 0 0,-1 0 0,4 0 0,-9 0 0,5 0 0,-7 0 0,-3 0 0,-6 0 0,-5 0 0,-4 0 0,0 0 0,1 0 0,1 0 0,18 0 0,7 0 0,23 0 0,-5 0 0,5 0 0,0 0 0,17-5 0,11 3-695,-32-1 1,1 1 694,1 1 0,0 2 0,0-1 0,0 0-364,4 0 1,-1 0 363,-6 0 0,-2 0-201,31 0 201,12 0 0,-12 0 0,-7 4 0,13 2 0,-34 4 0,12 1 0,1-5 1322,-7 3-1322,-2-8 771,0 4-771,-4-5 224,4 0-224,-6 0 0,-6 0 0,-2 0 0,-6 0 0,1 0 0,-6 0 0,-1 0 0,-5 0 0,0 0 0,-5 0 0,-1 0 0,-4 0 0,0 0 0,-4 0 0,2 0 0,-6 0 0,7 0 0,-7 0 0,7 0 0,-7 0 0,7 0 0,-3 0 0,4 0 0,-1 0 0,1 0 0,0 0 0,0 0 0,-1 0 0,1 0 0,0 0 0,-4 0 0,2 0 0,-2 0 0,0 0 0,3 0 0,-7 0 0,7 0 0,-3 0 0,0 0 0,7 0 0,-10 0 0,10 0 0,-10 0 0,2 0 0,-1 0 0,-1 0 0,1 0 0,-3 0 0,0 0 0,0 0 0,0 0 0,-1 0 0,1 0 0,-1 0 0,1 0 0,0 0 0,-3 3 0,2-2 0,-2 2 0,3-3 0,-1 3 0,1-2 0,-3 4 0,2-4 0,-6 5 0,6-2 0,-5 3 0,2-1 0,-3 1 0,0 0 0,0 0 0,0 0 0,0 0 0,0 0 0,0 0 0,0 4 0,0-3 0,0 3 0,0-4 0,0 0 0,0 1 0,0-1 0,0 0 0,0 0 0,0-3 0,0-1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3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24575,'0'72'0,"0"-1"0,0 1 0,0 1 0,0 0 0,0-14 0,0-2 0,0 6 0,0-26 0,0-11 0,0-1 0,0-3 0,0-6 0,0-1 0,0-7 0,0 3 0,0-4 0,0 0 0,0 0 0,0-3 0,0-1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24575,'0'27'0,"0"3"0,0 13 0,0 2 0,0 6 0,0 0 0,4-6 0,2 4 0,-1-10 0,4 5 0,-8-7 0,7 1 0,-7-6 0,7-5 0,-7-7 0,2-4 0,-3-4 0,0-1 0,0-4 0,0 0 0,0 0 0,3-3 0,-2-2 0,1-2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24575,'0'2'0,"0"23"0,0 35 0,0 10 0,0 18 0,0-20 0,0 5 0,0-14 0,0-8 0,0 21 0,0-8 0,0 26 0,0-22 0,0-3 0,0-14 0,0-11 0,0-3 0,0-16 0,0-1 0,0-8 0,0-1 0,0-4 0,0-9 0,0-2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6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24575,'9'-4'0,"5"1"0,11 21 0,14 6 0,5 19 0,18 7 0,1 2-423,-23-19 1,1 2 422,0-1 0,0 2 0,6 6 0,-1 1 0,1-2 0,-2-1 0,25 23 0,1 2 0,-20-14 0,12 4 0,-16-6 0,0-13 0,-24-13 0,-6-2 0,-6-12 0,-3 1 211,-1-6 0,-3 0 0,-1-1 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7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978 0 24575,'-21'33'0,"-22"50"0,14-39 0,-1 2-1305,2 8 1,-1 1 1304,-11 10 0,0 0 0,6-5 0,1 2 0,-7 11 0,-2 3-823,-2 3 0,-1 0 823,9-10 0,-1-2 0,-2 2 0,0-2 0,4-8 0,1 0 247,2 3 1,2-3-248,-13 13 0,-4 15 0,21-45 0,-7 11 0,10-14 1179,9-17-1179,6-6 0,4-12 0,4-1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8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24575,'3'0'0,"3"0"0,27 19 0,-3-6 0,28 29 0,-2-8 0,27 8-985,-37-18 0,2 0 985,6 0 0,2-2 0,-1 1 0,0 0-195,4 0 0,-2-1 195,17 7-370,17 1 370,-36-5 0,10-2 0,-19 1 1399,-9-9-1399,-16 0 914,-4-6-914,-6-1 104,-8-2 0,0-5 0,-3 2 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9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1838 24575,'0'-5'0,"0"0"0,14-28 0,9-3 0,17-32 0,7-10-838,-19 30 1,2-2 837,3-2 0,1-2 0,0-3 0,2-2 0,5 0 0,0-2-790,-1-6 0,0-2 790,3 0 0,1 0 0,1-5 0,-1-1 0,-2 0 0,-2 2 0,-9 20 0,-1 1-277,0-7 1,-1 2 276,12-16 0,8-12 0,-13 16 0,0 19 0,-16 13 1102,1 14-1102,-5 3 2048,-4 8-2048,-1 4 658,-4 5-658,1 3 0,-1 0 0,-9 0 0,-3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1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3 687 24575,'0'-16'0,"0"1"0,-3 11 0,6 1 0,-2 3 0,10 7 0,1 6 0,9 5 0,-2 12 0,-2-7 0,1 14 0,-5-10 0,1 4 0,-1-5 0,-5-5 0,1 4 0,-2-9 0,-2 0 0,-2-6 0,-3-3 0,3-3 0,1-1 0,3-3 0,0 0 0,6-16 0,5-11 0,15-27 0,7-8 0,12-8-736,1-1 736,-20 31 0,2 0 0,-1 2 0,0 1 0,4-5 0,1 1 0,34-27 0,-14 10 0,8 1-96,-16 13 96,9 0 0,-12 3 0,-4 14 0,-11-1 0,-2 10 0,-9 5 732,-6 1-732,-5 4 100,-4 4-100,0 1 0,1 3 0,-5 0 0,1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25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24575,'0'18'0,"0"-4"0,0 15 0,0-5 0,0 6 0,0 0 0,0-1 0,0-4 0,0 10 0,0-9 0,0 4 0,0-6 0,0-1 0,0 1 0,0-3 0,0 1 0,0-9 0,0 6 0,0-6 0,0 0 0,0-1 0,0-2 0,0 2 0,0-4 0,0 0 0,0 1 0,0-1 0,0 0 0,0 0 0,0 0 0,0 0 0,0 0 0,0 0 0,0-1 0,0 1 0,0 0 0,0-4 0,0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5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2 818 24575,'-1'-6'0,"2"8"0,10 14 0,-1 10 0,2 1 0,2 10 0,-9-5 0,8 6 0,-8-1 0,5 6 0,-1-9 0,0-2 0,-1-12 0,0 0 0,0-7 0,-4 7 0,6-16 0,-8 7 0,8-11 0,-6 4 0,7-4 0,0 0 0,4 0 0,12-14 0,-2-8 0,16-20 0,4-14 0,8-15-653,-23 32 0,1-2 653,5-7 0,0-2 0,4-1 0,1 0 0,4-5 0,2 0 0,5 2 0,1 2 0,-5 0 0,1 2 0,7 2 0,-2 4 0,-15 8 0,0 2-270,9-2 0,-1 2 270,18-14-159,11 1 159,-15 13 0,-9 9 0,-14 10 1258,-11 2-1258,-11 8 572,-5 1-572,-4 4 43,1 0 1,-5 0 0,1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24575,'0'11'0,"0"2"0,0 9 0,0-4 0,0 9 0,0-9 0,0 9 0,0-4 0,0 0 0,0 4 0,0-4 0,0 5 0,0 0 0,0 0 0,0 0 0,0 0 0,0-5 0,0 4 0,0-9 0,0 4 0,0-9 0,0 3 0,0-7 0,0 2 0,0-3 0,0-1 0,0 1 0,0-1 0,0 0 0,3-3 0,-5-1 0,1-6 0,-7-6 0,-4-4 0,2-4 0,-6 0 0,7 0 0,-4-1 0,1 5 0,2-3 0,-2 7 0,4 0 0,0 2 0,4 3 0,-3 0 0,6-3 0,1 9 0,4-1 0,3 6 0,5 5 0,-3 1 0,7 4 0,-6 0 0,2 0 0,-4-4 0,1 3 0,-1-3 0,0 0 0,0 3 0,0-7 0,0 2 0,0-3 0,-1 0 0,-2 0 0,1-1 0,-5 1 0,6-1 0,-3-2 0,3-2 0,0-3 0,0 0 0,1 0 0,-1 0 0,1 0 0,0-8 0,0-1 0,0-4 0,1-3 0,-1 3 0,0-4 0,1-1 0,-1 1 0,-3 4 0,2-3 0,-2 7 0,0-2 0,1 3 0,-2 0 0,1-2 0,-2 5 0,-3-1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24575,'0'15'0,"0"1"0,0 0 0,0 1 0,0 5 0,0 5 0,0-3 0,0 12 0,0-12 0,0 14 0,0-9 0,0 7 0,0-1 0,0-1 0,0 0 0,0-6 0,0-5 0,0-1 0,0-5 0,0 0 0,0-4 0,0-1 0,0-5 0,0 1 0,-3-4 0,-1 0 0,-3-4 0,-1-4 0,0-4 0,0-5 0,0 1 0,-4-4 0,3 3 0,-3-4 0,3 0 0,1 1 0,0 3 0,0 1 0,3 5 0,-1-1 0,5 0 0,-3 1 0,4 5 0,7 11 0,-2 0 0,7 10 0,-4-11 0,0 8 0,0-7 0,0 6 0,0-6 0,0 7 0,0-3 0,0 0 0,0-1 0,0-5 0,0 1 0,-4 0 0,3-1 0,-6 1 0,6-4 0,-3-1 0,3-3 0,0 0 0,0 0 0,0-6 0,-3-4 0,3-6 0,-6-1 0,6 4 0,-6-3 0,3 7 0,-1 1 0,-2 1 0,2 3 0,1-1 0,-3-1 0,5 1 0,-1-2 0,2-1 0,1 0 0,-1 1 0,0 3 0,0 0 0,-3 1 0,3 2 0,-7-9 0,7 9 0,-3-5 0,0 2 0,0 3 0,-4-2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24575,'0'19'0,"0"3"0,0 5 0,0 1 0,0 4 0,0 2 0,0 0 0,0 0 0,0-1 0,0-8 0,0 7 0,0-10 0,0 6 0,0-6 0,4 0 0,-3-5 0,3 0 0,-1 0 0,-2-5 0,3 0 0,-4-5 0,3 1 0,-2 0 0,3-1 0,-7-3 0,-5 0 0,-4-4 0,0-4 0,-4 3 0,7-5 0,-7 1 0,3-3 0,0 0 0,-3-1 0,7 1 0,-3 4 0,8-3 0,-3 2 0,3 1 0,0-3 0,7 9 0,2 3 0,10 4 0,-2 7 0,4-3 0,-5 3 0,4 1 0,-7-4 0,7 2 0,-8-6 0,4 7 0,-4-7 0,0 2 0,0-3 0,-1-1 0,0-2 0,1-2 0,-1-3 0,0-3 0,1-6 0,0-4 0,1-3 0,-1 3 0,0-3 0,0 3 0,0 1 0,0 0 0,-1 4 0,1 1 0,0-1 0,-1 0 0,1 1 0,-1-1 0,-3 0 0,3 1 0,-6-1 0,5 0 0,-5 1 0,3 2 0,-4 2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24575,'11'0'0,"-3"0"0,12 0 0,2 0 0,-2 0 0,7 0 0,-9 0 0,1 0 0,3 0 0,-5 0 0,6 0 0,-10 0 0,5 0 0,-8 0 0,2 0 0,-3 0 0,3 0 0,-2 0 0,2 0 0,-3 0 0,3 0 0,0 0 0,1 0 0,2 0 0,-3 0 0,1 0 0,1 0 0,-1 0 0,-1 0 0,3 0 0,-5 0 0,2 0 0,-3 0 0,0 0 0,0 0 0,1 0 0,-1 0 0,-2 0 0,1 0 0,-3 0 0,2 0 0,-3 0 0,2 0 0,-1 0 0,1 0 0,1 0 0,-3 0 0,3 0 0,-1 0 0,-1 0 0,4 0 0,-5 0 0,5 0 0,-2 0 0,2 0 0,1 0 0,-1 0 0,0 0 0,0 0 0,0 0 0,3 0 0,-2 0 0,2 0 0,-3 0 0,1 0 0,2 0 0,-3 0 0,6 0 0,-5 0 0,2 0 0,0 0 0,-3 0 0,3 0 0,-3 0 0,1 0 0,-1 0 0,0 0 0,-2 0 0,2 0 0,-5 0 0,5 0 0,-4 0 0,1 0 0,-2 0 0,1 0 0,-1 0 0,0 0 0,0 0 0,0 0 0,0 0 0,0 0 0,1 0 0,-1 0 0,0 0 0,0 0 0,0 0 0,0 0 0,0 0 0,0 0 0,0 0 0,0 0 0,0 0 0,0 0 0,1 0 0,-1 0 0,0 0 0,0 0 0,0 0 0,0 0 0,0 0 0,0 0 0,0 0 0,-2 0 0,0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24575,'16'0'0,"3"0"0,9 0 0,0 0 0,5 0 0,-4 0 0,11 0 0,-5 0 0,5 0 0,1 0 0,0 0 0,-6 0 0,-6 0 0,-7 0 0,-13 0 0,-1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38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24575,'0'10'0,"0"1"0,0 10 0,0-4 0,0 4 0,0-7 0,0 1 0,0-4 0,0-1 0,0-3 0,0-1 0,3-2 0,4-1 0,3-3 0,1 0 0,7 0 0,-5-7 0,15-6 0,-11-3 0,11-5 0,-8 2 0,4 1 0,-4-1 0,-1 7 0,-4 1 0,0 0 0,-4 4 0,-1-8 0,-3 8 0,0-7 0,0 6 0,-3-2 0,-1 6 0,-3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24575,'24'0'0,"1"0"0,-2 0 0,9 0 0,-1 0 0,4 0 0,4 0 0,-4 0 0,6 0 0,0 0 0,-1 0 0,-5 0 0,4 0 0,-10 0 0,0 0 0,-7 0 0,-9 0 0,-1 0 0,-5 0 0,-3 0 0,-1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24575,'20'0'0,"2"0"0,6 0 0,6 0 0,-5 0 0,10 0 0,-9 0 0,3-4 0,-5 7 0,0-6 0,-9 7 0,-2 0 0,-9-3 0,-1 2 0,1-3 0,-4 3 0,0 1 0,-4 4 0,0-1 0,-8 5 0,-1 1 0,-13 5 0,3 4 0,-8-7 0,8 6 0,-4-7 0,6-1 0,0-1 0,4 1 0,-3-4 0,6 3 0,-1-4 0,6 0 0,-2 0 0,3-1 0,0 1 0,-3 0 0,6-1 0,-3 1 0,4-1 0,0 1 0,0-1 0,0 0 0,0 1 0,0 0 0,0-1 0,0 1 0,0 0 0,0-1 0,0 1 0,0 0 0,0-1 0,0 1 0,0-1 0,0 0 0,0 0 0,-6-3 0,4-1 0,-4-3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0,-5 0 0,4 0 0,-4 0 0,5 0 0,0 0 0,-9 0 0,-2 0 0,-10 0 0,1 0 0,-4 0 0,-1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4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7123 1 24575,'0'19'0,"0"6"0,0 7 0,0 5 0,0 6 0,0 24 0,0-4 0,0 17 0,0-7 0,0-12 0,0 34 0,0-36 0,0 36 0,0-34 0,0 12 0,0-7 0,0 6 0,0-5 0,0-1 0,0-2 0,0-11 0,0 4 0,0-6 0,0 0 0,0 0 0,-5-6 0,4-1 0,-3-7 0,4-4 0,-4-7 0,4-6 0,-8-4 0,8-4 0,-4-1 0,1-4 0,2 0 0,-2 0 0,0-3 0,2 2 0,-5-5 0,2 2 0,-3 0 0,0 1 0,0 0 0,0 2 0,-4-2 0,-1 0 0,-4 3 0,-4-2 0,-7 4 0,-18 0 0,-8 2 0,-28 6 0,-13-4-1285,21 1 0,-4-1 1285,-1-4 0,-4-2 0,12 2 0,-4-1 0,-1-1 0,-9-3 0,-2-1 0,-1-1-1648,-6 1 0,-2-1 0,-3 0 1648,11-1 0,-4-1 0,0 0 0,0-1 0,1 1 0,1 0 0,-1 0 0,-2 0 0,10 2 0,0-1 0,-2 2 0,0-1 0,1 0 0,0 0 0,0 0 0,-1 0 0,1 1 0,1 0 0,1 1 0,2 0 0,-1 0 0,0 1 0,0-1 0,-2 0 0,-1 0 0,0 0 0,1 1 0,2-1 0,-9 1 0,2 0 0,1 0 0,-1 0 0,-4 0 0,0 0 0,1 0 0,1 0-653,7 0 1,2 0 0,1 0-1,3-1 653,-6 0 0,2-1 0,0 0 0,-9 1 0,-2-1 0,6-1 0,-9-2 0,2 0-425,15 0 0,-3 0 1,3 0 424,-20 0 0,4 0 137,3 0 0,6 0-137,24 0 0,4 0 1624,-2 0 1,2 0-1625,-28 0 0,0 0 0,3 0 0,15 5 3176,7 5-3176,2 6 2215,12-1-2215,2 4 1980,5-9-1980,5 7 504,2-7-504,10 2 0,0-4 0,9 0 0,2-1 0,2 0 0,1-3 0,3 2 0,1 4 0,3 24 0,0 18 0,0 31-873,0-20 1,0 5 872,0 8 0,0 6-1276,0-11 0,0 5 1,0 2 1275,0 5 0,0 2 0,0 3 0,0-13 0,-1 2 0,1 2 0,1 1 0,0 2 0,2 0 0,-1 2 0,1 2-1194,-1 7 0,1 2 0,0 1 0,0 1 1194,1-18 0,0 1 0,0 0 0,1 1 0,-1 0 0,0 3 0,1 1 0,-1 0 0,0 0 0,0 0 0,0 0 0,1 0 0,-1 1 0,0-1 0,0 1 0,1 1 0,-1 0 0,0 0 0,1 0 0,-1-2 0,1 16 0,1 0 0,-1-3 0,0-3-491,-2-16 1,0-3 0,-1-1-1,1 1 491,2 6 0,0 0 0,-1-1 0,0-4 0,-3 1 0,-1-4 0,1 1 0,2 15 0,0 1 0,-1-6-151,-1 2 1,-2-2 150,1-9 0,0 3 0,0-12 0,0 14 787,0 1 1,0-2-788,0-12 4450,0 0-4450,0-9 3337,0-16-3337,0-10 2325,0-2-2325,0-5 924,4-5-924,-3-4 0,2-3 0,-3-5 0,0 1 0,3-2 0,-2-1 0,2 0 0,-3 0 0,0 0 0,0 4 0,3-3 0,-2 7 0,2-3 0,1 3 0,-3 1 0,2 0 0,1 0 0,-3-1 0,6 6 0,-6-5 0,3 5 0,0-1 0,-4-3 0,4 8 0,0-4 0,-3 0 0,7 4 0,-7-4 0,3 1 0,-1-2 0,-2-4 0,2-1 0,-3 1 0,0 0 0,0-4 0,0-1 0,0-1 0,0-2 0,0 3 0,0-4 0,0 0 0,0-3 0,0-1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4:5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24575,'11'-3'0,"-2"5"0,2-4 0,-2 12 0,1-9 0,-2 13 0,3-8 0,2 2 0,-1 2 0,-1-5 0,-4 6 0,4-7 0,-3 2 0,3-2 0,-4 3 0,0 0 0,-3 0 0,-1 0 0,0 0 0,-2 0 0,2 0 0,0-3 0,-2 2 0,2-2 0,0 0 0,-2 2 0,5-5 0,-5 5 0,5-5 0,-6 5 0,6-5 0,-2 2 0,3-3 0,-1 0 0,1 0 0,0-3 0,0-5 0,1-4 0,-1 0 0,1-3 0,0-2 0,0 0 0,0-3 0,3 4 0,-2 4 0,6-3 0,-4 3 0,5 0 0,0 1 0,0-1 0,-1 7 0,-3-5 0,3 5 0,-7 1 0,3 1 0,-4 3 0,0-4 0,0 4 0,1-4 0,-1 4 0,0 0 0,-4 0 0,0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4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24575,'0'6'0,"0"20"0,0 6 0,0 8 0,0 8 0,0-14 0,0 15 0,0-10 0,0 5 0,0-7 0,0 1 0,0-6 0,0-5 0,0-7 0,0-4 0,0-5 0,0-9 0,0-12 0,0-22 0,0-14 0,0-21 0,0-7 0,0 5 0,0-9 0,0 17 0,5-13 0,5 15 0,1 8 0,4 7 0,-7 16 0,1-2 0,3 16 0,-4-1 0,7 7 0,-7 0 0,7 4 0,-3 1 0,4 3 0,-1 0 0,1 0 0,-4 0 0,3 3 0,-7 5 0,4 5 0,-4 7 0,-4 1 0,4 10 0,-7-4 0,3 5 0,-4-11 0,0 4 0,0-8 0,0 7 0,-7-7 0,-1 3 0,-8-4 0,0 0 0,0-4 0,-4 0 0,3-4 0,-4 0 0,10-1 0,-4-2 0,10-2 0,-2-3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221 394 24575,'0'-7'0,"-3"-4"0,-1 3 0,-8-7 0,4 3 0,-3 3 0,-5 2 0,7 7 0,-11 0 0,8 0 0,0 0 0,1 0 0,0 0 0,-1 7 0,0 2 0,0 11 0,-1 7 0,7-4 0,-6 12 0,6-7 0,-3 9 0,4-4 0,0-2 0,5-5 0,0-5 0,0-1 0,0-8 0,0-1 0,0-4 0,0 0 0,3-3 0,5 0 0,4-4 0,4-4 0,0-8 0,0-2 0,1-11 0,0 4 0,-4-5 0,3 4 0,-7 2 0,2-1 0,-3 8 0,0-6 0,-1 11 0,1 0 0,-4 2 0,2 5 0,-2-2 0,2 3 0,1 0 0,0 3 0,0 1 0,4 7 0,-2 5 0,6 1 0,-3 3 0,4-4 0,0 0 0,0-4 0,-1-1 0,1-3 0,0 0 0,4 0 0,-7-3 0,6-2 0,-7-3 0,0 0 0,-1 0 0,-4 0 0,0-7 0,1-1 0,0-8 0,-4-5 0,3 4 0,-6-7 0,3 7 0,-4-8 0,0 8 0,0-8 0,0 8 0,0 0 0,0 3 0,0 5 0,3-2 0,-2 4 0,5 0 0,-2 0 0,3 3 0,0-3 0,0 6 0,0-2 0,0 3 0,4 0 0,1 0 0,4 0 0,0 0 0,0 0 0,-1 0 0,-3 0 0,-1 0 0,-4 3 0,0 1 0,1 3 0,-1 4 0,-3-3 0,-1 7 0,-3-7 0,0 7 0,0-3 0,0 0 0,0 3 0,0-3 0,4 0 0,0 2 0,3-6 0,1 3 0,-1-4 0,4 1 0,-3-4 0,11-1 0,-6-3 0,7 0 0,-4 0 0,4 0 0,-3-7 0,3-1 0,-7-8 0,-2 4 0,-4 1 0,0 3 0,0 1 0,0 0 0,0 3 0,-3 7 0,-1 10 0,-3 7 0,4 6 0,1 0 0,3-1 0,1-3 0,-1 3 0,4-12 0,-3 6 0,6-10 0,-7 2 0,7-7 0,-7 0 0,7-4 0,-3 0 0,0-4 0,3-8 0,-6-11 0,4-9 0,1-6 0,-4 0 0,4 1 0,-5-1 0,-4-5 0,4-2 0,-8 0 0,3-4 0,-4 4 0,0 0 0,0 1 0,0 6 0,0 6 0,0 5 0,0 11 0,0 5 0,0 3 0,0 10 0,0 13 0,0 24 0,0 2 0,5 22 0,-4-10 0,4 13 0,0-7 0,0-2 0,1-6 0,3-6 0,-4-7 0,3-11 0,0-7 0,0-4 0,0-4 0,-1-1 0,0-4 0,1-3 0,-1-1 0,0-3 0,4 0 0,-3 0 0,3-7 0,0-2 0,-2-11 0,3-2 0,-4 1 0,1-4 0,-5 8 0,3 1 0,-6 5 0,5 3 0,-5 1 0,5 3 0,-2 1 0,0 6 0,2 5 0,-5 13 0,6 2 0,-2 8 0,4-5 0,-1-5 0,0 0 0,0-9 0,-1-1 0,0-8 0,4 1 0,-3-4 0,7-7 0,-6-7 0,6-7 0,-6-1 0,3 2 0,-4 4 0,0 0 0,0 8 0,-1-3 0,0 11 0,0-4 0,-1 4 0,1 0 0,0 10 0,-3 4 0,4 22 0,-3 4 0,6 17 0,-1 2 0,-4-6 0,4 10 0,-3 5 0,3-11 0,-3 21 0,-3-32 0,-4 11 0,0-12 0,0-2 0,0-11 0,0-1 0,0-9 0,-7-2 0,-2-8 0,-11 0 0,3-8 0,-8 0 0,4-4 0,-1 0 0,1-11 0,8-4 0,1-6 0,7-4 0,2 8 0,3-8 0,0 8 0,0-8 0,3 8 0,10-4 0,5 5 0,13 2 0,1-3 0,0 6 0,0-2 0,-7 5 0,1 3 0,-4 1 0,-2 4 0,-8 0 0,-1 0 0,-4 0 0,0 0 0,0 0 0,-3 0 0,-1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24575,'10'0'0,"12"0"0,12 0 0,-1 0 0,10 0 0,-11 0 0,12 0 0,-5 0 0,4 0 0,-15 0 0,2 0 0,-13 0 0,-1 0 0,-8 0 0,-5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0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1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88 471 24575,'-25'82'0,"1"1"0,-1-6 0,11-21 0,17-49 0,5-3 0,8-1 0,1-3 0,8 0 0,-4-4 0,1-9 0,0-5 0,-5-8 0,-3-5 0,-1-8 0,-4 0 0,-3-10 0,-2 9 0,-4 2 0,0 7 0,0 5 0,0 8 0,-7-1 0,-2 14 0,-11-2 0,3 7 0,-4 0 0,6 0 0,3 0 0,1 0 0,6 3 0,2 0 0,6 1 0,10-1 0,4-3 0,9 0 0,0 0 0,0-8 0,0-6 0,2-10 0,-4-8 0,-2 3 0,-3-7 0,-5 3 0,-1-4 0,-4-1 0,-3 0 0,-2 6 0,-4 5 0,0 7 0,0 8 0,0 0 0,-3 11 0,-2 10 0,-4 34 0,4 6 0,-5 32 0,3 1-490,3-32 1,1 1 489,0 4 0,0 1 0,3 4 0,0-1 0,0 37 0,0-29 0,0-2 0,0 5-176,0-8 0,0-1 176,0 2 0,0 18 0,0-22 0,0-8 0,0-13 0,0-11 961,0-11-961,0-5 370,4-4-370,0-3 0,3-1 0,0-3 0,0 0 0,4-3 0,-2-10 0,6 0 0,-2-12 0,0 4 0,-1-5 0,-7 4 0,-1-3 0,-4 8 0,0-3 0,0 4 0,-7 4 0,-7 0 0,-7 3 0,-5-3 0,0 2 0,4 1 0,2 2 0,8 3 0,1 0 0,7-3 0,1 3 0,3-7 0,0 3 0,0-7 0,0 3 0,7-4 0,7-5 0,4-1 0,9-6 0,-4 1 0,6-2 0,-6 2 0,-2 4 0,-4 3 0,-1 4 0,-5 4 0,0 1 0,-4 4 0,1 3 0,-5-2 0,1 5 0,-4-2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36 0,0 0 0,0 16 0,0-7 0,0 19 0,0-7 0,0 1 0,0-3 0,0-22 0,0 5 0,0-1 0,0-7 0,0-4 0,0 9 0,0-18 0,0 12 0,0-15 0,0-3 0,0-3 0,0-8 0,0 1 0,0-1 0,0-3 0,0-1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2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24575,'3'-4'0,"9"1"0,1 3 0,11 0 0,-2 0 0,-1 0 0,4 0 0,-8 0 0,3 0 0,-8 0 0,-1 0 0,-7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6:46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24575,'12'0'0,"5"0"0,6 0 0,5 0 0,0 0 0,0 0 0,0 0 0,0 0 0,-9 0 0,2 0 0,-12 0 0,-1 0 0,-5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24575,'0'-17'0,"0"-1"0,0 7 0,6 2 0,3 3 0,5 6 0,6 0 0,2 0 0,3 0 0,1 0 0,0 0 0,0 0 0,0 0 0,0 0 0,-5 0 0,0 0 0,-6 0 0,-3 0 0,-1 0 0,-4 0 0,0 0 0,0 0 0,-3 9 0,0 16 0,-9 12 0,4 8 0,-14 18 0,7-1 0,-9 20 0,11-13 0,-5 2 0,10-5 0,-4-5 0,1 4 0,3-14 0,-4-11 0,5-8 0,0-12 0,0-8 0,0-1 0,0-7 0,0-1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26 24575,'9'-4'0,"0"0"0,23-5 0,-6 4 0,0 1 0,-5 4 0,4 0 0,-8 0 0,3 0 0,0 0 0,-7 0 0,3 0 0,-9 0 0,0 0 0,-6 0 0,-9 0 0,-5 0 0,-6 0 0,4 0 0,-1 4 0,-5 0 0,0 5 0,-5-5 0,0 4 0,0-7 0,0 7 0,5-7 0,0 2 0,5-3 0,1 4 0,3-3 0,0 2 0,5-3 0,0 0 0,6-3 0,2 3 0,6-3 0,0 3 0,0-3 0,0 2 0,0-2 0,0 3 0,0-3 0,0 2 0,0-5 0,-3 5 0,-1-2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0 24575,'-14'0'0,"-2"0"0,-1 0 0,0 0 0,-8 4 0,8 0 0,-3 8 0,4 0 0,4 0 0,-3-1 0,10-3 0,-2 3 0,7-3 0,0 3 0,0-4 0,0 0 0,0 0 0,12 1 0,2 0 0,8 0 0,2 1 0,-7-1 0,3 3 0,-4 2 0,-4 2 0,0 1 0,-8 0 0,0 0 0,-4 4 0,0 1 0,0 5 0,-7-5 0,-8 5 0,-2-9 0,-9 5 0,9-9 0,-3 2 0,-1-6 0,4-1 0,-3-4 0,8-4 0,1 0 0,4 0 0,-1-3 0,4-5 0,1-8 0,3-6 0,0 8 0,0 2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27 0,0-9 0,0 37 0,0-18 0,0 21 0,0-14 0,0 1 0,0-1 0,0 8 0,0-5 0,0 4 0,0-12 0,0-2 0,0-15 0,0 2 0,0-13 0,0 3 0,0-8 0,0-1 0,0-10 0,3-6 0,2-11 0,3-5 0,4-5 0,2 0 0,3 0 0,-4 0 0,4 0 0,-4 4 0,-1 2 0,-1 8 0,-3-3 0,-1 10 0,1-5 0,-1 9 0,0-2 0,0 3 0,0 0 0,0 0 0,1 0 0,-1 0 0,0 0 0,0 0 0,0 3 0,0 1 0,1 7 0,-1 1 0,1 0 0,-4 2 0,2-6 0,-2 3 0,3-3 0,0-1 0,1-3 0,-1-1 0,4-3 0,-3 0 0,7 0 0,-7 0 0,6 0 0,-6 0 0,7-7 0,-6-2 0,2-7 0,-3 0 0,0 0 0,0 1 0,-4 3 0,-1 1 0,-3-1 0,0 4 0,0 4 0,0 13 0,0 8 0,0 9 0,0 0 0,0-5 0,0-1 0,4-4 0,0 0 0,4-4 0,-1-1 0,0-4 0,0 0 0,1 0 0,2-3 0,-1-1 0,1-3 0,-2 0 0,-1 0 0,0 0 0,0-3 0,-3-1 0,2-7 0,-5-1 0,2 0 0,-3-7 0,0 6 0,0-8 0,0 5 0,0 4 0,0-2 0,0 5 0,-7-2 0,-1 3 0,-4 4 0,-3-3 0,7 6 0,-3-2 0,3 3 0,1 0 0,6 0 0,6 0 0,11 0 0,1 0 0,3 0 0,0 0 0,2 0 0,-1 0 0,-1 0 0,-4 0 0,-4 0 0,3 0 0,-7 0 0,3 0 0,-8 2 0,1 11 0,-4 4 0,0 9 0,0 5 0,0-4 0,0 4 0,0-9 0,0-2 0,3-8 0,1-1 0,3-4 0,0 0 0,0-3 0,0-1 0,0-3 0,4 0 0,6 0 0,-4-3 0,7-9 0,-7-11 0,5-5 0,-4-8 0,-1 9 0,-5-5 0,1 11 0,-5 1 0,0 8 0,-1 0 0,-2 5 0,2 13 0,-3 0 0,0 16 0,0-1 0,4 5 0,0-4 0,5 2 0,-1-11 0,3 7 0,5-12 0,1 4 0,4-7 0,-1-2 0,-3-3 0,3 0 0,-4-3 0,-1-5 0,-2-14 0,0-19 0,-4 5 0,2-18 0,-6 7 0,-1-5 0,-4-6 0,0 13 0,0 1 0,0 6 0,0 10 0,0 3 0,0 9 0,0 4 0,0 13 0,0 15 0,4 9 0,-3 11 0,7-4 0,-3 6 0,4 0 0,0-6 0,1 4 0,-1-9 0,-1 5 0,1-7 0,-1-3 0,1-2 0,-2-4 0,1-4 0,0 3 0,-1-7 0,0 3 0,1-4 0,-2-3 0,1-1 0,-3-3 0,-1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19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263 524 24575,'-11'0'0,"-1"0"0,0 0 0,-2 0 0,1 0 0,-7 0 0,3 0 0,-8 0 0,8 0 0,-8 0 0,8 7 0,-3 2 0,4 11 0,-1 1 0,3 10 0,5-4 0,5 10 0,4-15 0,0 4 0,0-10 0,0-1 0,0-3 0,0-1 0,3-7 0,5-1 0,9-3 0,15 0 0,3-13 0,11-9 0,-15-13 0,7-5 0,-12-4 0,10-9 0,4-16 0,-16 13 0,5-31 0,-20 42 0,3-33 0,-7 25 0,0 0 0,-5 3 0,0 17 0,0 7 0,0 9 0,0 6 0,0 13 0,0 13 0,0 12 0,-5 30 0,3-14 0,-3 34 0,5-34 0,0 27 0,0-24 0,5 18 0,1-11 0,8-2 0,0-12 0,4-8 0,-1-10 0,-4-1 0,1-8 0,-5 0 0,2-8 0,-4-1 0,-3-3 0,-1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1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24575,'0'7'0,"0"-3"0,0 49 0,0-20 0,0 36 0,0-15 0,0 11 0,0-11 0,0 8 0,0-15 0,0 4 0,0-13 0,0-6 0,0-15 0,0-2 0,0-8 0,0-12 0,0-5 0,0-19 0,0-9 0,4-1 0,5-5 0,2 6 0,6 6 0,-4 5 0,3 7 0,-3 4 0,2 3 0,-7 6 0,3 0 0,0 6 0,-3-2 0,3 3 0,-4 3 0,-3 9 0,-1 6 0,-3 13 0,0-4 0,0 9 0,0-3 0,0-1 0,0-1 0,-4-5 0,-4-4 0,-1-6 0,-6-5 0,3-7 0,-3 0 0,-1-4 0,4 0 0,1 0 0,0-7 0,6-2 0,-6-7 0,10 4 0,-2 1 0,3 4 0,0 0 0,6 3 0,2 1 0,11 3 0,3 0 0,4 0 0,-1 0 0,7 0 0,-5 0 0,9 0 0,-9 0 0,10 0 0,-10 0 0,9 0 0,-9 0 0,0-4 0,-2-4 0,-8-9 0,0-6 0,-4-8 0,-4 4 0,0-4 0,0 5 0,-1 0 0,-3 4 0,-1 2 0,-4 4 0,0 4 0,0 1 0,-6 7 0,-3 1 0,-6 3 0,-1 4 0,0 8 0,3 11 0,-4 9 0,0 25 0,6-2 0,1 0 0,10 6 0,0-19 0,0 15 0,0-12 0,0-7 0,7-6 0,7-10 0,8-5 0,4-5 0,0-3 0,5 0 0,-9-4 0,8-1 0,-13-4 0,3 0 0,-8 0 0,-1 0 0,-7-7 0,-1-12 0,-3 8 0,0-6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 24575,'-2'-1'0,"-3"5"0,-12 23 0,6-3 0,-8 31 0,14-25 0,-4 19 0,8-11 0,-4 1 0,5 5 0,0-7 0,0 1 0,0-1 0,0-9 0,0 2 0,0-9 0,0-3 0,0 1 0,0-11 0,12 4 0,-2-5 0,6-2 0,4-2 0,-7-3 0,11 0 0,-7 0 0,8 0 0,-8 0 0,8 0 0,-9-3 0,9-6 0,-8-3 0,4-9 0,-4-1 0,1-9 0,-1 4 0,1-5 0,-1 6 0,-3-5 0,-2 8 0,-3-7 0,0 4 0,-4 3 0,-1-7 0,-4 8 0,0-4 0,0 5 0,0-4 0,0 8 0,0 0 0,-4 3 0,-4 5 0,-4-2 0,-4 3 0,0 3 0,0-2 0,-4 6 0,3-2 0,-3 3 0,4 0 0,0 0 0,4-4 0,-3 4 0,7-4 0,-3 1 0,4 2 0,-1-2 0,1 0 0,0 2 0,0-2 0,3 3 0,1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26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6028 224 24575,'0'11'0,"0"12"0,0 26 0,0 18 0,0 15-663,0-32 0,0 1 663,0 3 0,0 3 0,0 7 0,0 0 0,0-3 0,0-1 0,0 4 0,0 1 0,0 4 0,0 0 0,0-7 0,0 0 0,0 12 0,0 0 0,0-13 0,0 0 0,0 8 0,0 0 0,0-8 0,0 0 0,-1 8 0,2 0 0,4-9 0,2 1 0,-4 8 0,3-1 0,6-11 0,0-1 0,-4 8 0,-1-2 101,10 18-101,-10-28 0,-1-1 0,4 12 0,2 25 0,-1-20 0,0-2 0,-5-8 0,-1-7 0,-1-6 0,-3-7 991,3-2-991,-4-9 234,0 0-234,0-2 0,0-9 0,0 1 0,0-6 0,0-4 0,0 0 0,0 0 0,0 0 0,-3-3 0,-5-1 0,-3-3 0,-5 0 0,-5 0 0,0 0 0,-16 0 0,-9 0 0,-19 0 0,12 0 0,-4 0-1034,-41 0 1034,27 3 0,-4 0-1485,6-2 1,-5 0 1484,-3 1 0,-7 0 0,0 0-1240,4-2 1,0 0 0,-3 0 1239,4 0 0,-3 0 0,-1 0 0,2 0 0,-12 0 0,3 0 0,1 0 0,12 0 0,1 0 0,-6 0 0,-1 0 0,-7 0 0,0 0 0,5 0 0,2 0 0,4 0 0,-3 0 0,6 0 0,-4 0 0,0 0 0,3 0-723,-7 0 1,3 0-1,2 0 723,10 0 0,1 0 0,-1 0-348,-5 0 0,-3 0 1,2 0 347,3 0 0,1 0 0,1 0 0,-29 0 0,1 0 260,9 0 0,2 0-260,4 0 0,2 0 0,5 0 0,2 0 0,3 0 0,2 0 0,2 0 0,2 0 2620,-33 0-2620,45 0 0,3 0 0,-21 0 0,-19 0 0,-7 0 0,30 0 0,-18 0 0,24 0 0,-6 0 2597,-6 5-2597,7 1 0,0 5 2573,7-1-2573,2-4 2129,6 3-2129,6-8 493,2 4-493,10-1 0,2-3 0,6 3 0,3-4 0,2 0 0,8 0 0,-3 0 0,7 0 0,-3 0 0,7-3 0,1-1 0,6 0 0,5-3 0,8 6 0,1-2 0,3 3 0,-4 0 0,-5-3 0,0 2 0,-3-2 0,-1 3 0,-3-4 0,-1 0 0,-3-3 0,0-4 0,0-6 0,0-9 0,-5-19 0,-1-9 0,0-27 0,-5-12-931,10 36 1,0-6 930,-2-26 0,0-6-1222,3 4 1,0-4 1221,0 16 0,0-5 0,0 6 0,0-10 0,0 2 0,0 13 0,0-3 0,0 2 0,4-13 0,0 0 0,-2 17 0,1-2 0,0 1 0,5-26 0,0 7-680,-1 23 0,-1 4 680,1-10 0,0 3-434,5-19 434,-5 34 0,-1 0 0,1-28 1313,-2 11-1313,-1 12 2370,-2 4-2370,6 11 1658,-3 1-1658,1 6 596,2 1-596,-7-1 161,7 6-161,-3-4 0,0 9 0,3-5 0,-3 7 0,-1-1 0,0 0 0,0 0 0,-3 4 0,3 2 0,-1 4 0,-2 0 0,3 4 0,-4-3 0,0 7 0,0-3 0,3 4 0,-3 0 0,3 0 0,-3 0 0,3 3 0,1 1 0,7 3 0,1 0 0,8 0 0,6 0 0,2 0 0,20 0 0,-6 0 0,22 0 0,-5 0 0,14 0 0,1 5 0,-5 1 0,-17 0 0,0 1 0,23 4 0,13 1 0,-11-1 0,-22-1 0,25 2 0,3-1 0,-19 0 0,-13-4 0,0-1 0,8-1 0,24 1 0,-19-6 0,19 0 0,-24 0 0,34 0 0,-38 0 0,10 0 0,-1 0 0,-11 0 0,11 0 0,-12 0 0,6 0 0,-13-4 0,4 3 0,-10-8 0,5 8 0,-12-3 0,4 4 0,-8 0 0,3 0 0,-5 0 0,-1 0 0,1 0 0,0 0 0,0 0 0,5 0 0,1 0 0,1 0 0,3 0 0,-3 0 0,-1 0 0,4 0 0,-9 0 0,5 0 0,-7 0 0,-3 0 0,-6 0 0,-5 0 0,-4 0 0,0 0 0,1 0 0,1 0 0,18 0 0,7 0 0,23 0 0,-5 0 0,5 0 0,0 0 0,17-5 0,11 3-695,-32-1 1,1 1 694,1 1 0,0 2 0,0-1 0,0 0-364,4 0 1,-1 0 363,-6 0 0,-2 0-201,31 0 201,12 0 0,-12 0 0,-7 4 0,13 2 0,-34 4 0,12 1 0,1-5 1322,-7 3-1322,-2-8 771,0 4-771,-4-5 224,4 0-224,-6 0 0,-6 0 0,-2 0 0,-6 0 0,1 0 0,-6 0 0,-1 0 0,-5 0 0,0 0 0,-5 0 0,-1 0 0,-4 0 0,0 0 0,-4 0 0,2 0 0,-6 0 0,7 0 0,-7 0 0,7 0 0,-7 0 0,7 0 0,-3 0 0,4 0 0,-1 0 0,1 0 0,0 0 0,0 0 0,-1 0 0,1 0 0,0 0 0,-4 0 0,2 0 0,-2 0 0,0 0 0,3 0 0,-7 0 0,7 0 0,-3 0 0,0 0 0,7 0 0,-10 0 0,10 0 0,-10 0 0,2 0 0,-1 0 0,-1 0 0,1 0 0,-3 0 0,0 0 0,0 0 0,0 0 0,-1 0 0,1 0 0,-1 0 0,1 0 0,0 0 0,-3 3 0,2-2 0,-2 2 0,3-3 0,-1 3 0,1-2 0,-3 4 0,2-4 0,-6 5 0,6-2 0,-5 3 0,2-1 0,-3 1 0,0 0 0,0 0 0,0 0 0,0 0 0,0 0 0,0 0 0,0 4 0,0-3 0,0 3 0,0-4 0,0 0 0,0 1 0,0-1 0,0 0 0,0 0 0,0-3 0,0-1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3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24575,'0'72'0,"0"-1"0,0 1 0,0 1 0,0 0 0,0-14 0,0-2 0,0 6 0,0-26 0,0-11 0,0-1 0,0-3 0,0-6 0,0-1 0,0-7 0,0 3 0,0-4 0,0 0 0,0 0 0,0-3 0,0-1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24575,'0'27'0,"0"3"0,0 13 0,0 2 0,0 6 0,0 0 0,4-6 0,2 4 0,-1-10 0,4 5 0,-8-7 0,7 1 0,-7-6 0,7-5 0,-7-7 0,2-4 0,-3-4 0,0-1 0,0-4 0,0 0 0,0 0 0,3-3 0,-2-2 0,1-2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8:40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24575,'11'0'0,"4"0"0,-2 0 0,4 0 0,4 0 0,-2 0 0,2 0 0,-4 0 0,0-4 0,-3-4 0,2-5 0,-7 0 0,7-8 0,-10 11 0,6-16 0,-11 16 0,8-16 0,-8 7 0,3-4 0,-4 1 0,0 4 0,0 1 0,0 0 0,0 4 0,-4 1 0,3 4 0,-5 4 0,1 1 0,-3 3 0,1 0 0,-1 0 0,0 0 0,0 7 0,4 3 0,-4 12 0,6 1 0,-2 5 0,4 0 0,0 0 0,0-5 0,0 4 0,0-9 0,0 4 0,0-5 0,4-4 0,4-1 0,1-4 0,7-4 0,-3 0 0,9-4 0,-4 0 0,0 0 0,-2 0 0,-4-4 0,5-5 0,1-9 0,-4-11 0,0-1 0,-4-9 0,-1 10 0,1-4 0,-5 4 0,-1 6 0,-4 1 0,0 9 0,0 1 0,0 4 0,3 4 0,2 1 0,2 14 0,2 4 0,0 17 0,0-3 0,1 5 0,3-6 0,-2 0 0,6 0 0,-7-5 0,7-5 0,-4-2 0,4-7 0,-4 3 0,3 0 0,-3-3 0,0 3 0,3-3 0,-7-5 0,2 0 0,-3-4 0,0 0 0,-4-3 0,0-6 0,-4-3 0,0-5 0,0-1 0,0 1 0,0 0 0,0 0 0,0 0 0,0 4 0,0-3 0,0 7 0,0-3 0,0 4 0,0 1 0,3 2 0,1 2 0,3 3 0,1 0 0,4 4 0,-4 0 0,8 5 0,-3-1 0,4 0 0,0 1 0,5 0 0,-4-5 0,4 1 0,-5-2 0,0-2 0,0 3 0,0-4 0,0 0 0,0 0 0,-4 0 0,3 0 0,-7 0 0,3 0 0,-5-3 0,1-6 0,0 0 0,0-3 0,0 5 0,-4-1 0,3 0 0,-6-4 0,2 3 0,-3-7 0,0 7 0,0-3 0,0 5 0,0-1 0,0 0 0,-3 4 0,-1 0 0,-4 4 0,-4 0 0,4 0 0,-4 0 0,4 0 0,-4 0 0,3 8 0,-4 6 0,4 9 0,0 0 0,0 4 0,4 2 0,1-5 0,4 9 0,0-15 0,0 4 0,0-5 0,0-4 0,0-2 0,0-3 0,0 0 0,0-1 0,0 1 0,3-4 0,1 0 0,4-4 0,4 0 0,-3 0 0,6 0 0,-6 0 0,7 0 0,-7 0 0,7 0 0,-7 0 0,2-4 0,1-4 0,1-1 0,0-7 0,3 2 0,-7 1 0,7-3 0,-7 3 0,7 0 0,-2-3 0,-2 7 0,0-3 0,0 4 0,-3 0 0,3 3 0,-5-2 0,1 6 0,0-2 0,-1 3 0,0 0 0,-3 3 0,0 5 0,-4 1 0,0 7 0,0-3 0,0 0 0,0 3 0,0-8 0,0 4 0,0-4 0,0-1 0,0 1 0,0 0 0,0 0 0,0-1 0,0 1 0,0-1 0,0-6 0,3-2 0,2-10 0,3-3 0,1-8 0,-1 4 0,2-9 0,-2 9 0,1-4 0,3 5 0,-3 4 0,7-3 0,-7 7 0,3 0 0,-5 3 0,1 5 0,0-6 0,-1 6 0,1-3 0,-1 4 0,0 4 0,-3 9 0,-1 1 0,1 8 0,-3-5 0,7 0 0,-7 0 0,6 0 0,-2 0 0,0-4 0,2 3 0,-6-8 0,6 4 0,-6-4 0,6 0 0,-3-4 0,4-1 0,0-3 0,-1 0 0,1 0 0,-1 0 0,1 0 0,0 0 0,0 0 0,-1 0 0,5 0 0,-3 0 0,3 0 0,-5 0 0,1 0 0,0-3 0,0 2 0,-1-2 0,1-1 0,-1 4 0,-3-4 0,-1 4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24575,'0'2'0,"0"23"0,0 35 0,0 10 0,0 18 0,0-20 0,0 5 0,0-14 0,0-8 0,0 21 0,0-8 0,0 26 0,0-22 0,0-3 0,0-14 0,0-11 0,0-3 0,0-16 0,0-1 0,0-8 0,0-1 0,0-4 0,0-9 0,0-2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6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24575,'9'-4'0,"5"1"0,11 21 0,14 6 0,5 19 0,18 7 0,1 2-423,-23-19 1,1 2 422,0-1 0,0 2 0,6 6 0,-1 1 0,1-2 0,-2-1 0,25 23 0,1 2 0,-20-14 0,12 4 0,-16-6 0,0-13 0,-24-13 0,-6-2 0,-6-12 0,-3 1 211,-1-6 0,-3 0 0,-1-1 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7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978 0 24575,'-21'33'0,"-22"50"0,14-39 0,-1 2-1305,2 8 1,-1 1 1304,-11 10 0,0 0 0,6-5 0,1 2 0,-7 11 0,-2 3-823,-2 3 0,-1 0 823,9-10 0,-1-2 0,-2 2 0,0-2 0,4-8 0,1 0 247,2 3 1,2-3-248,-13 13 0,-4 15 0,21-45 0,-7 11 0,10-14 1179,9-17-1179,6-6 0,4-12 0,4-1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8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24575,'3'0'0,"3"0"0,27 19 0,-3-6 0,28 29 0,-2-8 0,27 8-985,-37-18 0,2 0 985,6 0 0,2-2 0,-1 1 0,0 0-195,4 0 0,-2-1 195,17 7-370,17 1 370,-36-5 0,10-2 0,-19 1 1399,-9-9-1399,-16 0 914,-4-6-914,-6-1 104,-8-2 0,0-5 0,-3 2 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9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1838 24575,'0'-5'0,"0"0"0,14-28 0,9-3 0,17-32 0,7-10-838,-19 30 1,2-2 837,3-2 0,1-2 0,0-3 0,2-2 0,5 0 0,0-2-790,-1-6 0,0-2 790,3 0 0,1 0 0,1-5 0,-1-1 0,-2 0 0,-2 2 0,-9 20 0,-1 1-277,0-7 1,-1 2 276,12-16 0,8-12 0,-13 16 0,0 19 0,-16 13 1102,1 14-1102,-5 3 2048,-4 8-2048,-1 4 658,-4 5-658,1 3 0,-1 0 0,-9 0 0,-3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1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3 687 24575,'0'-16'0,"0"1"0,-3 11 0,6 1 0,-2 3 0,10 7 0,1 6 0,9 5 0,-2 12 0,-2-7 0,1 14 0,-5-10 0,1 4 0,-1-5 0,-5-5 0,1 4 0,-2-9 0,-2 0 0,-2-6 0,-3-3 0,3-3 0,1-1 0,3-3 0,0 0 0,6-16 0,5-11 0,15-27 0,7-8 0,12-8-736,1-1 736,-20 31 0,2 0 0,-1 2 0,0 1 0,4-5 0,1 1 0,34-27 0,-14 10 0,8 1-96,-16 13 96,9 0 0,-12 3 0,-4 14 0,-11-1 0,-2 10 0,-9 5 732,-6 1-732,-5 4 100,-4 4-100,0 1 0,1 3 0,-5 0 0,1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5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2 818 24575,'-1'-6'0,"2"8"0,10 14 0,-1 10 0,2 1 0,2 10 0,-9-5 0,8 6 0,-8-1 0,5 6 0,-1-9 0,0-2 0,-1-12 0,0 0 0,0-7 0,-4 7 0,6-16 0,-8 7 0,8-11 0,-6 4 0,7-4 0,0 0 0,4 0 0,12-14 0,-2-8 0,16-20 0,4-14 0,8-15-653,-23 32 0,1-2 653,5-7 0,0-2 0,4-1 0,1 0 0,4-5 0,2 0 0,5 2 0,1 2 0,-5 0 0,1 2 0,7 2 0,-2 4 0,-15 8 0,0 2-270,9-2 0,-1 2 270,18-14-159,11 1 159,-15 13 0,-9 9 0,-14 10 1258,-11 2-1258,-11 8 572,-5 1-572,-4 4 43,1 0 1,-5 0 0,1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9:06.3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2797 163 24575,'-22'0'0,"-22"0"0,17 0 0,-39 0 0,24 0 0,-18 0 0,-7 5 0,23-4 0,-43 19 0,48-12 0,-28 10 0,-5 1 0,-5 0 0,17-4 0,-2 2 0,8 0 0,5 0 0,-11 6 0,0-3 0,2 0 0,5 1 0,-33 12 0,30-8 0,-4 7 0,3-3 0,7 1 0,1-1 0,-6 6 0,14-10 0,-17 14 0,23-19 0,-29 24 0,27-22 0,-33 28 0,39-29 0,-24 23 0,19-20 0,-5 11 0,5-9 0,-3 4 0,11-4 0,0-2 0,5-4 0,6-8 0,1 3 0,5-7 0,7 2 0,-8 17 0,-3 2 0,-12 27 0,2-5 0,-11 21 0,9-17 0,2-7 0,-1 4 0,-11 29 0,13-26 0,1 2 0,3-7 0,3 0 0,1 1 0,3-2 0,-11 36 0,9-24 0,1-1 0,0 16-214,-1-13 1,-1 4 213,6-9 0,1-3 0,-11 38 0,11-32 0,0-1 0,-2 27 0,4-7 0,-4 8 0,10-33 0,-4-2 0,5-6 0,0-20 0,0-1 0,0-4 427,0 11-427,0 17 0,0 0 0,-4 6 0,3 8 0,-4 21 0,5-34 0,0 3 0,0 4 0,0 1 0,0 1 0,0-1 0,0-4 0,0-1 0,0 5 0,0 0 0,0-7 0,0-1 0,-1 7 0,2 0 0,4-6 0,1-2 0,2 4 0,2 0 0,4-4 0,3-1 0,3 4 0,0-2 0,11 28 0,8 10 0,-10-21 0,2-3 0,-3-1 0,-6-23 0,-8-7 0,2-14 0,-11-9 0,2 9 0,-3-1 0,4 15 0,11 4 0,6 1 0,14 14 0,6 3 0,-5-15 0,2 0 0,21 21 0,-11-21 0,2-1 0,22 17 0,-33-29 0,2 2 0,9 7 0,-3 1 0,12 11 0,-15-15 0,-1-1 0,10 12 0,6 1 0,-9-2 0,-17-16 0,-9-1 0,-9-15 0,-8-4 0,-3-21 0,6 14 0,5-8 0,19 28 0,5-1 0,11 8 0,22 14 0,-23-15 0,2 1 0,-8 2 0,2 0 0,18 4 0,0 0 0,-11-3 0,-1-1 0,3 0 0,3 1 0,11 6 0,-1-1 0,-16-9 0,-2 0 0,-4-4 0,1 1 0,9 2 0,-5-2 0,1-4 0,9 7 0,-1-2 0,-15-12 0,10 4 0,0 0 0,-11-7 0,35 6 0,-42-6 0,5-5 0,-8-1 0,0-4 0,14 0 0,4 0 0,18 0 0,0 0 0,15 0 0,-15 0 0,16 0 0,-40 0 0,3 0-788,23 0 1,1 0 787,-15 0 0,1 0 0,26 0 0,-1 0 0,-29 0 0,0 0-410,14 0 0,-1 0 410,-18 0 0,0 0 0,16 0 0,-4 0 0,4 0-156,-1 0 1,-2 0 155,-12 0 0,42 0 0,-42 0 1481,5 0-1481,-3 0 873,-8-17-873,-12 12 352,14-12-352,-12 17 0,25 0 0,4-5 0,11-1 0,-3-5 0,1-4 0,-27 5 0,2 0 0,-2-1 0,2-1 0,13-2 0,1 1 0,-5 4 0,-2-1 0,2-3 0,-1 1 0,-3 5 0,-3 1 0,34-12 0,-29 12 0,-2 1 0,4-6 0,-7 3 0,-1-1 0,5-7 0,9-1 0,3-7 0,-30 4 0,21-9 0,-29 1 0,14 0 0,-4-7 0,0 7 0,-1-7 0,-7 3 0,5 6 0,-9-5 0,1 12 0,-2-8 0,-8 10 0,2-4 0,-6 1 0,-1 3 0,1-3 0,-1 5 0,-3 3 0,2-2 0,-6 6 0,3-3 0,-4 1 0,-3-2 0,-1-8 0,-3-5 0,9 4 0,5-13 0,15 11 0,2-15 0,-3 10 0,6-17 0,1 1 0,-1-4 0,14-17 0,-25 23 0,12-18 0,-13 18 0,4-9 0,4-8 0,-6 17 0,1-16 0,-1 9 0,-8 1 0,8-20 0,-13 26 0,4-17 0,-5 14 0,-1-10 0,1 4 0,1-17 0,-5 10 0,-1-1 0,0-1 0,-4-2 0,4-12 0,-5-10 0,0 0 0,0-7 0,0 19 0,0 20 0,0 1 0,0-7 0,0 2 0,0 1 0,0-4 0,0-35 0,-5 36 0,-1-14 0,-4-6 0,4 21 0,-9-36 0,12 48 0,-17-49 0,13 43 0,-4-29 0,-4-3 0,8 24 0,-9-29 0,5 27 0,1-5 0,-1-6 0,6 18 0,-4-2 0,7 13 0,-5 10 0,2 3 0,1 17 0,0-16 0,4 11 0,0-18 0,0 1 0,-9-9 0,-8-20 0,-4 15 0,-18-38 0,6 26 0,10 17 0,-3-4 0,-7-7 0,-1 1-552,8 11 0,-1 0 552,-12-23 0,-1 1 0,10 21 0,0 1 0,-7-15 0,-2 0 0,3 9 0,0 2 0,-4-5 0,-1 2 0,4 5 0,-1 3 0,-3 2 0,-1 2 0,-1 1 0,-1 1 0,-5-1 0,-1 1-270,2 3 1,2 0 269,-32-29 0,28 30 0,2 3 0,-6-11 0,-32-9 0,27 17 0,1 3 0,0 2 0,7 4 0,11 4 1073,7 2-1073,13 8 570,-9 1-570,-13 8 0,-12-4 0,-22-2 0,1-16 0,-4 4 0,22-3 0,-3-2 0,10 7 0,-1 1-472,-25-13 1,-6-1 471,-7 4 0,2 1 0,19 2 0,1 1 0,-22-2 0,2 0 0,24 6 0,2 0 0,-5 1 0,2 0 0,10 2 0,-1 1 0,-14 1 0,3 1 0,1-1-61,-4 2 0,2 1 61,15 3 0,-41-4 0,29 9 0,2-9 0,-1 9 936,19-3-936,-3 4 129,-3 0-129,4 0 0,2 0 0,3 0 0,5 0 0,5 0 0,-4 0 0,9 4 0,-5 4 0,2 5 0,3 1 0,-8 2 0,7-3 0,-6 0 0,1 0 0,-3-4 0,3 0 0,-2-1 0,2 1 0,2 0 0,-6 0 0,10-1 0,-5-3 0,2 2 0,3-2 0,-3 0 0,3 2 0,-3-6 0,2 7 0,-2-7 0,8 6 0,-3-2 0,8-1 0,-8 3 0,8-3 0,-4 1 0,5 2 0,0-6 0,3 5 0,-2-5 0,6 5 0,-3-5 0,4 5 0,0-2 0,0 0 0,0 2 0,3-5 0,1 2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8:5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183 121 24575,'0'-12'0,"0"-4"0,0 7 0,0-13 0,0 11 0,0-11 0,0 13 0,0-2 0,-8 6 0,-1 2 0,-4 3 0,2 0 0,2 0 0,1 0 0,0 0 0,0 0 0,-1 0 0,1 3 0,0 2 0,-1 8 0,1-4 0,-1 8 0,4-3 0,-3 4 0,3 0 0,0 5 0,-4 1 0,3 6 0,1-6 0,-4 5 0,8-10 0,-4 4 0,5-4 0,0-1 0,0 0 0,0-5 0,0 4 0,0-7 0,0 6 0,0-6 0,0 7 0,0-8 0,0 3 0,0-3 0,0-1 0,4 0 0,1 0 0,3 0 0,0 0 0,0 1 0,0-1 0,0-4 0,1 0 0,-1 0 0,4-4 0,-2 8 0,7-7 0,-8 2 0,8-3 0,-3 0 0,4 0 0,-5 0 0,4 0 0,-3 0 0,0 0 0,3 0 0,-4-4 0,1-1 0,-1-3 0,-5-5 0,0 4 0,1-4 0,-1 8 0,0-2 0,-3 2 0,2-3 0,-6 4 0,2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48:5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113 105 24575,'-8'0'0,"1"0"0,-1 0 0,0 3 0,3 6 0,-6 0 0,9 4 0,-6-4 0,3 8 0,4-6 0,-7 7 0,2-1 0,-2-6 0,3 16 0,-7-12 0,10 4 0,-6-2 0,8-3 0,0 4 0,0 0 0,0-4 0,0 2 0,0-6 0,0 7 0,0-8 0,0 4 0,0-5 0,3 0 0,2 0 0,3 0 0,0 1 0,0-1 0,5 0 0,1 1 0,4 0 0,0 0 0,0 0 0,0 0 0,5-4 0,-3 3 0,3-7 0,-5 7 0,5-7 0,-3 3 0,3-4 0,-5 0 0,0 0 0,-4 0 0,3 0 0,-3 0 0,-1-3 0,0-2 0,-5-8 0,1 4 0,0-8 0,-1 3 0,1-4 0,0-1 0,-4 1 0,-1-5 0,0 3 0,-3-8 0,3 3 0,-4-11 0,0 5 0,0-11 0,0 11 0,-4-5 0,-2 6 0,-8 0 0,3 6 0,-7 0 0,8 6 0,-7 4 0,7 1 0,-3 4 0,1 5 0,-2 0 0,0 4 0,1 0 0,1 0 0,-2 0 0,0 0 0,-3 0 0,3 4 0,-4 5 0,3 10 0,-2 1 0,2 8 0,0-3 0,-3-1 0,7 0 0,-2-6 0,4 0 0,0-5 0,4 0 0,-2-5 0,6 0 0,-3 0 0,4 1 0,0-5 0,0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0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1366 24575,'0'-56'0,"0"0"0,0 0 0,0 5 0,0-1 0,0 5 0,0 3 0,0 12 0,0-8 0,0 10 0,0-3 0,0 8 0,0-4 0,0 5 0,0 0 0,0 4 0,0-3 0,0 7 0,0-7 0,0 7 0,0-3 0,0 1 0,0-3 0,0 2 0,0 0 0,0 4 0,0 0 0,0 4 0,0-3 0,0 7 0,0-3 0,0 3 0,0-3 0,0-1 0,0-4 0,0 0 0,0 0 0,0 0 0,0 0 0,0-4 0,0 0 0,0-5 0,4 1 0,0-2 0,0 2 0,4-1 0,-4 1 0,4-1 0,-4 4 0,4-3 0,-4 7 0,0-3 0,-1 8 0,0-3 0,-2 7 0,3-4 0,-4 5 0,0-1 0,0 0 0,0 1 0,0-1 0,0 1 0,0 0 0,3 2 0,0-1 0,4 4 0,-1-5 0,1 5 0,3-2 0,5 0 0,1 2 0,11-2 0,-5 3 0,11 0 0,3 0 0,-1 0 0,21 0 0,-17 0 0,23 0 0,-9 0 0,3 0 0,1 0 0,13 0 0,-22 0 0,34 0 0,-14 0 0,-7 0 0,21 0 0,-33 0 0,19 0 0,-16 0 0,0 0 0,-10 0 0,-8 0 0,-5 0 0,-5 0 0,-4 0 0,2 0 0,-6 0 0,2 3 0,-3-2 0,-4 2 0,3-3 0,-7 0 0,3 3 0,-3-2 0,-1 2 0,1-3 0,0 0 0,-1 0 0,1 0 0,-1 0 0,5 0 0,-4 0 0,7 0 0,-7 0 0,3 0 0,-3 0 0,0 0 0,-1 0 0,1 0 0,-1 0 0,-2 0 0,-1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3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24575,'0'72'0,"0"-1"0,0 1 0,0 1 0,0 0 0,0-14 0,0-2 0,0 6 0,0-26 0,0-11 0,0-1 0,0-3 0,0-6 0,0-1 0,0-7 0,0 3 0,0-4 0,0 0 0,0 0 0,0-3 0,0-1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24575,'0'27'0,"0"3"0,0 13 0,0 2 0,0 6 0,0 0 0,4-6 0,2 4 0,-1-10 0,4 5 0,-8-7 0,7 1 0,-7-6 0,7-5 0,-7-7 0,2-4 0,-3-4 0,0-1 0,0-4 0,0 0 0,0 0 0,3-3 0,-2-2 0,1-2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3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24575,'0'2'0,"0"23"0,0 35 0,0 10 0,0 18 0,0-20 0,0 5 0,0-14 0,0-8 0,0 21 0,0-8 0,0 26 0,0-22 0,0-3 0,0-14 0,0-11 0,0-3 0,0-16 0,0-1 0,0-8 0,0-1 0,0-4 0,0-9 0,0-2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6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24575,'9'-4'0,"5"1"0,11 21 0,14 6 0,5 19 0,18 7 0,1 2-423,-23-19 1,1 2 422,0-1 0,0 2 0,6 6 0,-1 1 0,1-2 0,-2-1 0,25 23 0,1 2 0,-20-14 0,12 4 0,-16-6 0,0-13 0,-24-13 0,-6-2 0,-6-12 0,-3 1 211,-1-6 0,-3 0 0,-1-1 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7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978 0 24575,'-21'33'0,"-22"50"0,14-39 0,-1 2-1305,2 8 1,-1 1 1304,-11 10 0,0 0 0,6-5 0,1 2 0,-7 11 0,-2 3-823,-2 3 0,-1 0 823,9-10 0,-1-2 0,-2 2 0,0-2 0,4-8 0,1 0 247,2 3 1,2-3-248,-13 13 0,-4 15 0,21-45 0,-7 11 0,10-14 1179,9-17-1179,6-6 0,4-12 0,4-1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8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24575,'3'0'0,"3"0"0,27 19 0,-3-6 0,28 29 0,-2-8 0,27 8-985,-37-18 0,2 0 985,6 0 0,2-2 0,-1 1 0,0 0-195,4 0 0,-2-1 195,17 7-370,17 1 370,-36-5 0,10-2 0,-19 1 1399,-9-9-1399,-16 0 914,-4-6-914,-6-1 104,-8-2 0,0-5 0,-3 2 1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49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1838 24575,'0'-5'0,"0"0"0,14-28 0,9-3 0,17-32 0,7-10-838,-19 30 1,2-2 837,3-2 0,1-2 0,0-3 0,2-2 0,5 0 0,0-2-790,-1-6 0,0-2 790,3 0 0,1 0 0,1-5 0,-1-1 0,-2 0 0,-2 2 0,-9 20 0,-1 1-277,0-7 1,-1 2 276,12-16 0,8-12 0,-13 16 0,0 19 0,-16 13 1102,1 14-1102,-5 3 2048,-4 8-2048,-1 4 658,-4 5-658,1 3 0,-1 0 0,-9 0 0,-3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05:51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3 687 24575,'0'-16'0,"0"1"0,-3 11 0,6 1 0,-2 3 0,10 7 0,1 6 0,9 5 0,-2 12 0,-2-7 0,1 14 0,-5-10 0,1 4 0,-1-5 0,-5-5 0,1 4 0,-2-9 0,-2 0 0,-2-6 0,-3-3 0,3-3 0,1-1 0,3-3 0,0 0 0,6-16 0,5-11 0,15-27 0,7-8 0,12-8-736,1-1 736,-20 31 0,2 0 0,-1 2 0,0 1 0,4-5 0,1 1 0,34-27 0,-14 10 0,8 1-96,-16 13 96,9 0 0,-12 3 0,-4 14 0,-11-1 0,-2 10 0,-9 5 732,-6 1-732,-5 4 100,-4 4-100,0 1 0,1 3 0,-5 0 0,1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39 24575,'8'0'0,"11"0"0,33 0 0,9 0 0,11 0 0,7 0-1285,-15 0 0,4 0 1285,1 0 0,6 1 0,0-2-851,-3-1 0,0-2 0,2 1 851,6 2 0,1 1 0,4-1-1074,-12-1 1,4 0 0,0-1 0,0 1 1073,2 2 0,0 0 0,0 0 0,-3 0 0,12 0 0,-3 0 0,3 0-583,-12 0 1,3 0 0,0 0 0,-5 0 582,4 0 0,-4 0 0,2 0-298,15 0 1,2 0-1,0 0 298,-6 0 0,0 0 0,-3 0 16,-6 2 1,-2 1 0,-1 0-17,-1 2 0,-1 1 0,-4 0 1084,11 2 1,-4 2-1085,3 5 0,-3 0 0,-21-7 0,-2 0 1047,10 2 1,-1 1-1048,-8-4 0,-2 0 2780,43 6-2780,-19 0 0,-10-1 2962,-7-6-2962,-7 4 1589,4-8-1589,-11 2 943,0 1-943,-10-4 50,-5 3-50,0-4 0,-6 0 0,0 0 0,-11 0 0,0 0 0,-5 0 0,7 0 0,17 0 0,10-5 0,41-9 0,6-1-707,-32 2 1,1-1 706,-1 6 0,0 0 0,1-2 0,-1-1 0,0 4 0,-1 0 0,6-1 0,1 1 0,-6 3 0,1 1 0,9-1 0,0 1 0,-8 2 0,-1 2 0,11-1 0,-3 0-784,25 0 784,-36 0 0,0 0 0,32 0 0,1 0 0,-37 0 0,-1 0 0,19 0 0,13 0 0,-22 0 0,6 0 0,-7 5 1354,-8-4-1354,6 10 843,-12-5-843,12 5 0,-12 0 0,5-4 0,-13-3 0,-1-4 0,-12 0 0,0 0 0,-11 0 0,15 0 0,-1 0 0,17 0 0,-1 0 0,14-5 0,13-3 0,16-11 0,8 4 0,-23-3 0,9 5 0,-19 1 0,1 0 0,-5 5 0,-14-2 0,-7 8 0,-5-4 0,-12 5 0,-2 0 0,-8 0 0,4 0 0,-5 0 0,-4-4 0,0 13 0,-4 16 0,0 25 0,0 34 0,0-32 0,0 3-621,-3 7 0,-1 2 621,0 8 0,-1 3-1199,-3 5 1,0 2 1198,3 11 0,1 2 0,-1-28 0,-1 0 0,1 2-1073,1 5 0,1 3 0,0-1 1073,0 1 0,0 0 0,-1 0 0,-1 1 0,-1-1 0,1 0-622,1-1 1,1 1-1,0-2 622,-1-7 0,1-1 0,0 0 0,-2 34 0,2-3 0,2-8 0,2-4-23,-1-18 0,0-2 23,0 6 0,0-3 0,0 31 0,0-43 0,0 1 0,0-5 0,0-3 0,0 36 1442,0-3-1442,0-7 0,0 7 3108,4-20-3108,-3 10 0,4-14 0,-5 1 2579,0 6-2579,0-8 1294,0 1-1294,0-8 346,0-1-346,0-13 0,0-6 0,0-3 0,0-8 0,0-2 0,0-1 0,0-7 0,0 7 0,0-8 0,0 8 0,0-4 0,0 1 0,0-1 0,0-5 0,0 4 0,0-2 0,0 2 0,0-4 0,0 1 0,4-1 0,-3 0 0,2 0 0,-3 5 0,4 0 0,-3 10 0,7-3 0,-7 14 0,8-8 0,-8 10 0,3-7 0,1 7 0,-4-5 0,4 5 0,-1-6 0,-3-1 0,8 7 0,-8-5 0,9 4 0,-9-5 0,3 6 0,-4-5 0,0 11 0,4-11 0,-2 5 0,2-11 0,-4 3 0,0-13 0,0 7 0,0-13 0,0 4 0,0-5 0,0 0 0,0 0 0,0 0 0,0-1 0,0 1 0,0 0 0,-4 0 0,0 0 0,-4-3 0,0 2 0,0-7 0,0 4 0,0 0 0,-5-4 0,0 4 0,-6-4 0,1 4 0,-11-3 0,-10 8 0,-6-7 0,-20 3 0,4-5 0,-15 0 0,-17 0 0,5 0-664,28 0 1,-2 0 663,4 0 0,-2 0 0,-12 0 0,-4 0 0,1 0 0,0 0-802,-6 0 0,0 0 802,1-3 0,-1-1 0,-1 0 0,3-1 0,21-2 0,1 0 0,-26-6 0,4 2-1069,7 2 1069,-8-6 0,-2 0 0,-13 5 0,28-1 0,-2 0 0,16 4 0,1 0-274,-5 0 0,1 0 274,2 0 0,2 0 0,-38-7 0,-10 7 0,45 0 0,2 1 0,-33 4 0,30-1 0,0-1 0,-40-3 0,28 6 0,-31-6 0,20 7 0,-1 0 0,-13 0 0,8 0 0,8 0 0,-16 0 0,23 0 0,-12 0 0,5 0 882,0 0-882,-7 0 0,8 0 0,25 0 0,-1 0 0,-31 0 0,23 0 0,0 0 755,-29 0-755,34 0 0,-2 0 0,4 0 0,0 0 0,-1 0 0,2 0 983,-36 0-983,-2 0 0,19 5 0,-13 2 0,9 0 0,7 4 637,8-10-637,10 5 253,13-6-253,6 0 865,12 0-865,-3 0 173,-11 0-173,-21 0 0,-22 5 0,-10 3-362,34-1 0,0 0 362,-29 0 0,31 0 0,0-1 0,-28-5 0,-8 11 0,29-11 0,2-1 0,-13 5 0,4-4 0,1-2 0,-5 1 0,13 0 0,-2 0 0,-29 0 0,-8 0-312,22-4 312,-17-4 0,26-4 0,-21 5 0,16-4 0,2 10 0,16-4 0,1 5 0,7 0 0,-1 0 713,5 0-713,2 0 323,6 0-323,1 0 0,-1 0 0,5 0 0,-4 0 0,10 0 0,-5 0 0,11 0 0,-5 0 0,9 0 0,-4 0 0,5 0 0,0 0 0,-1 0 0,1 0 0,0 0 0,0 0 0,0 0 0,0 0 0,0 0 0,0 0 0,0 0 0,0 0 0,0 0 0,-1 0 0,1 0 0,0 0 0,0 0 0,-1 0 0,1 0 0,0 0 0,0 0 0,0 0 0,0 0 0,0 0 0,0 0 0,0 0 0,0 0 0,0 0 0,1 0 0,-1 0 0,0 0 0,0 0 0,0 0 0,0 0 0,1 0 0,-1 0 0,0 0 0,0 0 0,1 0 0,2-3 0,2-2 0,3-3 0,0 0 0,0 0 0,0-5 0,0 4 0,0-8 0,0 3 0,0 0 0,0-3 0,0 3 0,0 0 0,0-3 0,0 3 0,0-4 0,0 0 0,0 0 0,0-1 0,0-4 0,0 4 0,0-10 0,0 14 0,0-8 0,0 10 0,0-1 0,0-3 0,0 7 0,0-7 0,0 3 0,0-4 0,0 0 0,0 0 0,0-6 0,0 5 0,0-5 0,0 6 0,0 4 0,0 2 0,0-1 0,0 4 0,0-4 0,4 5 0,-3-5 0,6-1 0,3-9 0,11-3 0,-9 9 0,3 2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19 0,0 9 0,0 13 0,0 7 0,0-13 0,0 11 0,0-5 0,0-5 0,0 10 0,5-12 0,-4 6 0,4-6 0,-5-2 0,0 0 0,0-5 0,0 5 0,0 0 0,0-5 0,0 5 0,0-7 0,0 1 0,0-1 0,0-6 0,0-1 0,0-6 0,0-1 0,0-9 0,0 3 0,0-14 0,0 3 0,0-3 0,0-1 0,0 0 0,0 0 0,0 0 0,0 1 0,0-2 0,0 2 0,0-1 0,0 0 0,0 0 0,0-1 0,0 1 0,0 0 0,4-4 0,0-1 0,3-3 0,1 0 0,0 0 0,10 0 0,-3 0 0,13 0 0,-8 0 0,8 0 0,3 0 0,0 0 0,11 0 0,-5-5 0,6-1 0,0-5 0,0 1 0,-5 4 0,3-4 0,-4 9 0,1-4 0,3 5 0,-9 0 0,3 0 0,-5 0 0,0 0 0,-1 0 0,-4 0 0,-2 0 0,-5 0 0,0 0 0,-4 0 0,3 0 0,-8 0 0,4 0 0,-5 0 0,0 0 0,0 0 0,-4 0 0,0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5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24575,'12'0'0,"2"0"0,4 0 0,0 0 0,0 0 0,0 0 0,-5 0 0,10 0 0,-12 8 0,7-6 0,0 15 0,-8-11 0,8 7 0,-10-5 0,0 0 0,5-3 0,-8 2 0,7 2 0,-7 0 0,3 0 0,1-2 0,-1-2 0,-4 3 0,3 0 0,-6 0 0,6-3 0,-6 1 0,6-5 0,-6 6 0,3-2 0,-4 2 0,0 1 0,0 0 0,0 0 0,0 1 0,0-1 0,0 4 0,0 2 0,-8 4 0,-2 0 0,-5 5 0,-3 2 0,2 11 0,-10-4 0,3 10 0,-3-10 0,5 10 0,1-11 0,3 5 0,-1-11 0,8-6 0,1-3 0,2-6 0,6 2 0,-3-4 0,4-10 0,0-3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15 0,0 1 0,0 2 0,0 9 0,0-4 0,0 6 0,0 1 0,0-7 0,0 5 0,0-11 0,0 5 0,0-6 0,0-1 0,0-9 0,0 8 0,0-13 0,0 3 0,0-5 0,0-5 0,0 0 0,0 0 0,0-10 0,0-4 0,4-11 0,1-1 0,4-5 0,0 3 0,1-3 0,3 5 0,-3 0 0,7 3 0,-7-2 0,3 7 0,-1 1 0,-2 2 0,7 2 0,-8 0 0,3 1 0,-3 4 0,3 0 0,-3 0 0,8 0 0,-7 0 0,2 0 0,-4 0 0,1 8 0,0 7 0,0 10 0,-3 5 0,-2-1 0,-4 1 0,0 0 0,0-6 0,0 0 0,0-6 0,0 0 0,0-5 0,0 0 0,0-5 0,-8 1 0,2-1 0,-11-3 0,4-2 0,-1-3 0,-3 0 0,3 0 0,-4 0 0,4-3 0,-3-6 0,7-1 0,-3-7 0,5 8 0,-1-3 0,8 7 0,2 2 0,11 3 0,7 0 0,0 4 0,9-3 0,-3 3 0,5-4 0,5 0 0,-3 0 0,3 0 0,-5 0 0,0 0 0,-6-9 0,0-1 0,-6-8 0,-4 0 0,3 0 0,-7 4 0,2 1 0,-7 5 0,-2-5 0,-3 4 0,0-3 0,0 11 0,0 11 0,0 10 0,0 5 0,5 3 0,-4-9 0,7 4 0,-3-9 0,3-2 0,0-3 0,0-1 0,1 0 0,-1-4 0,0 0 0,0-4 0,0 0 0,0 0 0,0 0 0,1-8 0,0-2 0,0-8 0,0-1 0,0 1 0,0-5 0,1-2 0,-1-4 0,2-7 0,-6-2 0,0-5 0,-5 0 0,0 0 0,0 0 0,0 0 0,0 6 0,0 1 0,0 11 0,0 2 0,0 5 0,0 4 0,0 2 0,0 4 0,0 0 0,0 7 0,0 11 0,0 10 0,0 16 0,0 1 0,0 6 0,0 0 0,0 0 0,0 7 0,5-6 0,1 6 0,5-6 0,-1-7 0,0-1 0,5-7 0,-4 1 0,2-5 0,1-2 0,-4-9 0,2-2 0,-4-4 0,0 0 0,1-3 0,-1-1 0,0-4 0,0 0 0,0 0 0,0 0 0,1 0 0,3 0 0,-3-4 0,4-5 0,0-5 0,-2-9 0,6-2 0,-6 0 0,3-3 0,-4 3 0,0-4 0,-1 4 0,1-4 0,-5 14 0,-1-7 0,-4 13 0,0-4 0,-3 9 0,-1 0 0,-4 8 0,-1 5 0,0 0 0,4 4 0,2-5 0,-1 0 0,3 0 0,-3 0 0,8-3 0,5-2 0,4-3 0,5 0 0,5 0 0,-3 0 0,8 4 0,-8 1 0,3 5 0,-5-1 0,-4 4 0,-1-3 0,-4 7 0,-1-4 0,-3 11 0,-1-5 0,-4 4 0,0 1 0,0 0 0,0-4 0,0 3 0,-8-10 0,3 1 0,-12-1 0,3-4 0,-4 0 0,0 0 0,-6-4 0,5-1 0,-5 0 0,10-3 0,2 3 0,3-4 0,1 0 0,0 0 0,3 0 0,2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24575,'12'-4'0,"2"3"0,4-3 0,5 4 0,-4 0 0,10 0 0,-10 0 0,0 0 0,-2 0 0,-8 0 0,4 0 0,-9 0 0,0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0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24575,'-1'3'0,"-2"6"0,6 5 0,-3-1 0,0 0 0,0-5 0,0 0 0,0 0 0,0-3 0,0-2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5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0 534 24575,'13'0'0,"-4"0"0,3 0 0,1 0 0,-4 0 0,8 0 0,-8 0 0,4 0 0,-1 0 0,-2 0 0,2 8 0,-7 7 0,4 15 0,-3 14 0,0 1 0,-1 11 0,-5-4 0,0 0 0,0-2 0,0-13 0,0-7 0,0-6 0,0-11 0,0 0 0,0-5 0,0-10 0,0-16 0,0-7 0,0-16 0,0 3 0,0-12 0,5 5 0,1 1 0,4 8 0,0 6 0,0 0 0,-1 10 0,1-2 0,2 12 0,-2-3 0,2 8 0,-3-2 0,-1 6 0,0-3 0,0 4 0,0 0 0,0 0 0,0 0 0,1 0 0,-1 0 0,1 14 0,-5 2 0,5 14 0,-8-6 0,4 0 0,-5-6 0,0-5 0,3 0 0,-2-5 0,3 0 0,-4 1 0,3-5 0,-2-4 0,2-9 0,-3-4 0,0-1 0,4-3 0,1 8 0,4-8 0,-1 7 0,-3-2 0,2 3 0,-2 1 0,3 3 0,0-2 0,0 6 0,0-2 0,-3-1 0,1 3 0,-1-3 0,2 4 0,1 7 0,1 8 0,-5 9 0,5 0 0,-4 5 0,0-5 0,4 1 0,-4-2 0,4-5 0,-1-4 0,1 3 0,0-8 0,-1 4 0,0-5 0,0-3 0,1-2 0,3-3 0,-3 0 0,8 0 0,-3 0 0,4 0 0,0 0 0,0 0 0,0-4 0,-4-5 0,-1-5 0,-3-9 0,-1 7 0,-4-6 0,3 8 0,-7 1 0,3 0 0,-4 5 0,0-1 0,0 8 0,0 6 0,0 8 0,0 1 0,0 3 0,0-3 0,0 4 0,4 0 0,1 0 0,8-4 0,1-1 0,-1-4 0,4 0 0,-3-1 0,0 1 0,3-4 0,-8-1 0,8-4 0,-8 0 0,8 0 0,-8 0 0,8 0 0,-7 0 0,2 0 0,-4 0 0,1 0 0,-5-4 0,0-5 0,-4-4 0,0-11 0,0 5 0,0-10 0,0 4 0,0-4 0,-5-1 0,-4 5 0,-6-3 0,1 8 0,-4-3 0,3 9 0,-3 1 0,0 7 0,0-2 0,4 7 0,1-3 0,5 4 0,0 0 0,0 0 0,-1 0 0,1 0 0,0 0 0,0 0 0,3 4 0,-2 0 0,6 5 0,-3-1 0,4 0 0,0 0 0,7-4 0,8-1 0,8-7 0,1 3 0,5-8 0,-5 3 0,1-4 0,3 1 0,-8 3 0,-1-2 0,-3 3 0,-6-3 0,6-1 0,-6 0 0,7 0 0,-8 1 0,8-1 0,-8 4 0,8-3 0,-8 3 0,8 0 0,-7-2 0,2 6 0,-4-2 0,0 3 0,0 0 0,1 0 0,-5 3 0,0 6 0,-4 9 0,0 2 0,0 8 0,0-8 0,0 3 0,0-5 0,0 0 0,4 0 0,-3 0 0,3 0 0,-4-4 0,0-2 0,0-4 0,0 0 0,3-3 0,2-2 0,2-3 0,1 0 0,0-3 0,0-6 0,1-5 0,0-4 0,4 4 0,-3-4 0,7 4 0,-7 0 0,3-3 0,-5 8 0,0-4 0,1 5 0,-1 0 0,0-1 0,0 1 0,0 4 0,0-4 0,0 7 0,1-2 0,-5-1 0,3 3 0,-2-3 0,3 4 0,0 0 0,-1 0 0,-3 4 0,0 0 0,-4 8 0,0 2 0,0 9 0,0-3 0,0-1 0,0-2 0,0-8 0,0 4 0,0-5 0,3 0 0,-2 0 0,7 0 0,-4-3 0,4-2 0,0 1 0,1-3 0,-1 2 0,0-3 0,5 0 0,-4 0 0,8 0 0,-8 0 0,4 0 0,-5-8 0,0 3 0,1-8 0,-1 5 0,1-5 0,-5 4 0,0-4 0,0 0 0,-3 4 0,3-4 0,-4 5 0,0-1 0,0 1 0,0 0 0,0 10 0,0 4 0,0 16 0,0-3 0,0 4 0,0 1 0,0-9 0,0 7 0,0-13 0,4 4 0,1-5 0,-1 0 0,3 0 0,-6 0 0,7-3 0,-4-1 0,4-4 0,0 0 0,0 0 0,0 0 0,1 0 0,3 0 0,-3 0 0,8 0 0,-7-9 0,3 4 0,-4-18 0,0 8 0,-4-13 0,4 3 0,-8-5 0,3-6 0,-4-1 0,0-13 0,0 5 0,0-12 0,0 12 0,0-6 0,0 8 0,0 0 0,0-1 0,0 1 0,0 5 0,0 2 0,0 12 0,0 0 0,0 11 0,0 0 0,0 5 0,-3 3 0,2 12 0,-3 9 0,4 11 0,0 9 0,0 8 0,0 1 0,0 5 0,0-13 0,0 5 0,0-5 0,5 6 0,1 1 0,4-7 0,1 5 0,-1-11 0,1 11 0,-1-11 0,0 5 0,0-7 0,0 1 0,-1-5 0,1 3 0,-1-8 0,1 3 0,-1-9 0,-1-2 0,0-4 0,0 0 0,-3 1 0,2-5 0,-2 0 0,3-4 0,0 0 0,0 0 0,1 0 0,-1 0 0,0 0 0,0 0 0,0 0 0,1-8 0,-1 2 0,-3-7 0,3 1 0,-7 2 0,3-2 0,-1 7 0,-2-2 0,3 2 0,-4-3 0,0 0 0,-3 3 0,-2 2 0,-3 3 0,1 0 0,2 3 0,1 2 0,4 3 0,0 0 0,0 0 0,0 0 0,0 1 0,0-1 0,4 0 0,1 5 0,3-4 0,1 3 0,-1-3 0,5-1 0,-4 0 0,3 1 0,-3-1 0,-1-3 0,0-2 0,0-3 0,0 0 0,0 0 0,1 0 0,-1 0 0,-4-7 0,0 2 0,-4-11 0,0-3 0,0-1 0,0-3 0,0 4 0,0 1 0,0 0 0,0 0 0,-8 4 0,2-4 0,-11 8 0,7 1 0,-7 1 0,7 7 0,-7-7 0,8 7 0,-4-7 0,5 7 0,0-3 0,0 4 0,0 0 0,0 0 0,-1 0 0,2 0 0,2 4 0,2 0 0,3 4 0,0 0 0,3 0 0,2 0 0,7-3 0,-2 2 0,7-6 0,-4 3 0,1-4 0,3 0 0,-8 0 0,8 0 0,-3 0 0,0 0 0,3 0 0,-8 0 0,8 0 0,-7-8 0,2 2 0,-3-7 0,-1 1 0,1-2 0,0-4 0,0-1 0,0 5 0,-4-3 0,-2 8 0,-3-8 0,0 3 0,0 0 0,0 1 0,0 5 0,0 0 0,0 0 0,-3 3 0,5 2 0,-1 3 0,7 0 0,5 0 0,-4 0 0,8 0 0,-8 0 0,4 0 0,-5 0 0,0 0 0,0 0 0,-3 3 0,-1 2 0,-4 3 0,0 0 0,0 4 0,0 2 0,0 4 0,0 0 0,0 0 0,0-4 0,0 3 0,0-8 0,0 4 0,0-5 0,0 0 0,0 1 0,3-5 0,1 0 0,9-4 0,0 0 0,5 0 0,6 0 0,-5-4 0,10-6 0,-10-1 0,9-7 0,-8 3 0,3-4 0,-5 1 0,0 4 0,-4-3 0,-1 2 0,-3-3 0,-2 4 0,-3-3 0,-1 8 0,-4-4 0,0 5 0,0-1 0,0 1 0,-4 4 0,0 0 0,-4 4 0,-1 0 0,5 4 0,0 0 0,4 4 0,0 0 0,0 0 0,0 1 0,8-1 0,2 1 0,8 0 0,0 0 0,1 0 0,-1 0 0,0 0 0,0 0 0,-4 0 0,3 0 0,-8-1 0,3 1 0,-7-1 0,-1 0 0,-4 0 0,0 0 0,0 1 0,0-1 0,-4 0 0,-5 0 0,0 1 0,-9 4 0,9-4 0,-4 3 0,5-3 0,-5-1 0,4-3 0,-4-1 0,1 0 0,2-3 0,-3 3 0,5-4 0,0 0 0,0 0 0,0 0 0,0 0 0,4 0 0,1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24575,'4'0'0,"3"0"0,11 0 0,5 0 0,2 0 0,0 0 0,3 0 0,-9 0 0,0 0 0,-2 0 0,-3 0 0,0 0 0,-2 0 0,-8 0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24575,'13'0'0,"-4"0"0,23 0 0,-8 0 0,6 0 0,-6 0 0,5 0 0,-4 0 0,-1 0 0,5 0 0,-10 0 0,0 0 0,-2 0 0,-8 0 0,4 0 0,-9 3 0,0 11 0,-4-4 0,-5 18 0,-1-2 0,-8 5 0,-8 6 0,2-12 0,-11 6 0,11-12 0,-5 2 0,12-9 0,0-3 0,5-1 0,-1 0 0,8-7 0,10-1 0,5-9 0,8 5 0,-4-1 0,-5 5 0,4 0 0,-3 0 0,4 0 0,-4 8 0,-1 3 0,-4 12 0,1 1 0,0 6 0,-5 0 0,0 6 0,-5-5 0,0-1 0,0-7 0,0-4 0,0-1 0,0-5 0,-4 4 0,3-8 0,-11 4 0,6-4 0,-7-1 0,5 0 0,-5-3 0,4-2 0,-4 1 0,5-3 0,-5 3 0,4-4 0,-4 0 0,0 0 0,4 0 0,-4 0 0,1 0 0,2 0 0,-3 0 0,5-4 0,4 0 0,0-1 0,4 2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19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24575,'0'22'0,"0"14"0,0-9 0,0 21 0,0-22 0,0 4 0,-4-6 0,3-11 0,-3 0 0,-4-9 0,6 4 0,-6-7 0,8 2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24575,'12'0'0,"-3"0"0,4 0 0,-5 0 0,0 0 0,0 8 0,-3 2 0,-2 7 0,-3 6 0,0-4 0,0 16 0,0-14 0,0 19 0,0-19 0,0 14 0,0-5 0,0-4 0,-9 9 0,-2-11 0,-4 6 0,1-5 0,4-2 0,-3-9 0,7-1 0,-6-5 0,8 0 0,-9 1 0,3-1 0,-7-3 0,8 2 0,-4-6 0,0 7 0,4-7 0,-3 6 0,3-6 0,5 3 0,1-4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24575,'0'7'0,"0"1"0,0 4 0,0 2 0,0 3 0,0-3 0,0-2 0,0-4 0,3-4 0,6 0 0,4-4 0,6 0 0,-1 0 0,11-10 0,-8 0 0,20-17 0,-18 1 0,20-13 0,-25 7 0,18-6 0,-18 2 0,3 3 0,-10 2 0,-2 3 0,-8 8 0,3-8 0,-4 13 0,0-3 0,-3 13 0,-12 1 0,1 4 0,-15 0 0,4 5 0,1 4 0,-7 18 0,9 6 0,-6 11 0,7-6 0,5 3 0,1-3 0,4 5 0,5-6 0,1-1 0,5-11 0,0-2 0,0-5 0,0-4 0,0-2 0,4-4 0,4-3 0,6-1 0,4-4 0,11-5 0,-8-4 0,15-19 0,-8-6 0,7-13 0,-1 6 0,0 2 0,-2 7 0,-6 5 0,-1 3 0,-11 6 0,-2 7 0,-3 0 0,-1 6 0,0 0 0,0 2 0,0 3 0,0 3 0,-4 6 0,4 9 0,-7 2 0,8 8 0,-4-3 0,5-1 0,0 4 0,3-8 0,2 8 0,3-9 0,1 5 0,4-10 0,-3 3 0,8-6 0,-9 2 0,10-3 0,-10-1 0,0 0 0,-2 0 0,-8-4 0,4-1 0,-5 0 0,-3-4 0,-2 4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0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24575,'-12'0'0,"-7"0"0,0 0 0,-5 0 0,6 0 0,0 0 0,4 0 0,1 0 0,5 0 0,0 0 0,0 0 0,4 8 0,0 7 0,4 3 0,0 11 0,-9 1 0,6 1 0,-6 11 0,9-11 0,0 5 0,0-12 0,0 0 0,0-6 0,0-5 0,0 0 0,0-5 0,3-3 0,2-2 0,12-3 0,-2-8 0,13 2 0,-3-8 0,5 4 0,-6 4 0,11 2 0,-9 4 0,9 0 0,-10 0 0,4 0 0,-10 4 0,4 5 0,-9 5 0,-1 4 0,-3 5 0,-5-3 0,-1 3 0,-4-5 0,0 5 0,-4-3 0,-6 8 0,-4-9 0,-10 5 0,4-5 0,-3-1 0,5-3 0,-1-2 0,-4-4 0,3 0 0,-3 1 0,9-2 0,-3-3 0,8-1 0,-4-4 0,5 0 0,0 0 0,3 0 0,1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24575,'-8'17'0,"-4"17"0,-14 7 0,-4 17 0,6-13 0,-9 5 0,10-5 0,-7 1 0,3-2 0,6-2 0,6-16 0,0-1 0,10-13 0,-2-7 0,6 2 0,-3-6 0,4 3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1 563 24575,'0'-7'0,"0"24"0,0 4 0,0 24 0,0 5 0,0 2 0,0 0 0,0 5 0,0-6 0,0-5 0,0 3 0,0-18 0,0-1 0,0-2 0,0-13 0,0 3 0,0-10 0,0 1 0,0-1 0,0-18 0,0-3 0,0-24 0,0-7 0,0-8 0,0-6 0,0-8 0,0 6 0,0 1 0,0 8 0,0 8 0,4 0 0,2 5 0,4 2 0,4 12 0,0 0 0,0 6 0,3 0 0,-3 0 0,4 3 0,1 2 0,-1 8 0,-5-3 0,4 7 0,-3-2 0,4 3 0,-4 0 0,-2 0 0,-3 0 0,-1 0 0,0 3 0,-4 6 0,0 5 0,-4 4 0,0 5 0,0-3 0,0 8 0,-4-3 0,-5-1 0,-7 5 0,2-10 0,-4 4 0,4-5 0,-10-3 0,9 2 0,-8-6 0,9 2 0,-4-4 0,4-4 0,2 2 0,14-6 0,4 2 0,16-3 0,8 0 0,2-4 0,3-6 0,-5-6 0,0-4 0,0 0 0,-1 0 0,-4 1 0,3 0 0,-8 0 0,3 0 0,-9 5 0,3-3 0,-8 3 0,4 1 0,-4-4 0,0 3 0,-1 0 0,1 1 0,-5 5 0,0 0 0,-4-1 0,0 1 0,0 0 0,-3 3 0,-2 2 0,-3 3 0,0 0 0,-1 0 0,1 4 0,4 0 0,-8 9 0,5 6 0,-2 0 0,0 10 0,8-5 0,-8 6 0,8 0 0,-4 0 0,5-6 0,0-1 0,0-4 0,0-1 0,0-5 0,0 0 0,4-5 0,1 0 0,3 0 0,0 1 0,0-5 0,0 0 0,1-4 0,-1 0 0,0 0 0,0 0 0,0 0 0,5 0 0,-4 0 0,8 0 0,-3-8 0,4-2 0,0-9 0,6-5 0,-4 4 0,11-11 0,-6 10 0,2-9 0,-4 10 0,1-4 0,-5 10 0,0 0 0,-2 5 0,-7 4 0,7-3 0,-8 7 0,4-3 0,-5 4 0,0 0 0,-7 0 0,-6 0 0,-8 0 0,0 0 0,-4 0 0,7 0 0,-7 0 0,3 0 0,0 0 0,-3 0 0,8 0 0,-8 0 0,7 0 0,-7 0 0,8 0 0,-4 8 0,4 2 0,4 8 0,-4 5 0,8-3 0,-3 3 0,4 0 0,0-3 0,0 3 0,3-9 0,11 4 0,7-8 0,8 4 0,1-4 0,6-4 0,1-2 0,0-4 0,5 0 0,-11 0 0,5 0 0,-11-4 0,4-12 0,-13 1 0,8-15 0,-9 5 0,1-11 0,-1-1 0,-4-6 0,0-7 0,0-1 0,0-1 0,1-5 0,-1 5 0,-4 0 0,-2 2 0,-5 6 0,0 7 0,0 6 0,0 12 0,0 6 0,0 5 0,0 7 0,0 24 0,-6 13 0,5 16 0,-9 4 0,8 4 0,-3 0 0,5 6 0,0-7 0,0-7 0,0-2 0,0-7 0,0-11 0,0 3 0,4-16 0,1 4 0,8-9 0,-3-1 0,7-4 0,-3-1 0,-1 1 0,4 0 0,-3-4 0,-1-1 0,4-4 0,-3 0 0,4 0 0,-4 0 0,3 0 0,-8 0 0,4 0 0,-9 0 0,0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24575,'3'-10'0,"11"3"0,6 7 0,10 0 0,0 0 0,-1 0 0,1 0 0,0 0 0,0 0 0,-10 0 0,-3 0 0,-8 0 0,-1 0 0,-4 0 0,0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0 387 24575,'0'-12'0,"0"-2"0,0-4 0,0 0 0,0 0 0,0-6 0,0 0 0,0-1 0,0-3 0,0 8 0,0-3 0,0-1 0,0 5 0,0-5 0,0 6 0,0 0 0,0 4 0,0 2 0,0 4 0,0-4 0,0 6 0,0-1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24575,'-4'3'0,"1"17"0,3-4 0,0 47 0,0-31 0,0 55 0,0-44 0,0 30 0,0-22 0,0 7 0,0-6 0,0 5 0,0-18 0,0 3 0,0-12 0,0-10 0,0 2 0,0-13 0,0 3 0,0-11 0,0-10 0,0-10 0,0-5 0,0-4 0,0 8 0,0-8 0,0 8 0,0-3 0,0 9 0,4-3 0,0 7 0,5-2 0,-1 3 0,5 1 0,-4-1 0,8 0 0,-3 1 0,-1 2 0,10 2 0,-8 0 0,8 3 0,0-3 0,-3 4 0,8 0 0,-9 0 0,10 0 0,-10 0 0,0 0 0,-2 0 0,-8 0 0,4 0 0,-5 4 0,0-3 0,-3 6 0,-1-2 0,-4 7 0,0 2 0,0 4 0,0 0 0,0 0 0,0 0 0,-4 0 0,-2 0 0,-7 1 0,3-1 0,-7-4 0,7 3 0,-8-7 0,9 3 0,-8-1 0,3-2 0,0 3 0,-3-4 0,3-1 0,0 1 0,-3 0 0,8-1 0,-8-3 0,7-1 0,-7-4 0,8 0 0,-4 0 0,0 0 0,4 0 0,-8-8 0,7 2 0,-2-7 0,3 5 0,5 0 0,-4 3 0,7-2 0,-2 3 0,3-4 0,0 0 0,0 0 0,0 3 0,0 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24575,'7'0'0,"5"0"0,11 0 0,11 0 0,-13 0 0,14 0 0,-16 0 0,10-9 0,-5 6 0,1-5 0,-6 8 0,-2 0 0,-8 0 0,3 0 0,-7 0 0,-2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4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24575,'6'0'0,"-1"0"0,20 0 0,-7 0 0,0 0 0,5 0 0,-3 0 0,-1 0 0,-2 0 0,-8 0 0,8 0 0,-8 0 0,4 0 0,-6 0 0,-2 0 0,-2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15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24575,'0'-12'0,"0"-4"0,0 7 0,0-8 0,0 8 0,0-8 0,0 7 0,0-2 0,0 4 0,0 0 0,0 0 0,0 0 0,0 0 0,0 0 0,0 0 0,0 0 0,0 0 0,0 4 0,0 1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2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710 0 24575,'0'22'0,"0"6"0,0 3 0,0 11 0,0-5 0,0 13 0,0-5 0,0 5 0,0 0 0,0 2 0,0-1 0,0 6 0,0-5 0,0 6 0,0 8 0,0-5 0,0 5 0,0 0 0,0-6 0,0 6 0,0-7 0,0-1 0,0-6 0,0 5 0,0-13 0,0 13 0,0-12 0,0 5 0,0-7 0,0 0 0,0 0 0,0 1 0,0 6 0,0-5 0,0 5 0,0-7 0,0 0 0,0 0 0,0 0 0,0 0 0,0 0 0,0 1 0,0-7 0,0 4 0,0-3 0,0-1 0,0 5 0,0-5 0,0 0 0,0 5 0,-4-11 0,3 5 0,-4-6 0,5-1 0,0 1 0,0 0 0,0-1 0,0 1 0,0-5 0,0 3 0,0-3 0,0 4 0,0 1 0,0-5 0,0 3 0,0-9 0,-4 10 0,3-10 0,-4 5 0,5-1 0,0-4 0,0 5 0,0-6 0,0 0 0,0 0 0,0 0 0,0 5 0,-4-3 0,3 8 0,-7-8 0,7 8 0,-7-8 0,7 8 0,-7-9 0,7 5 0,-4-6 0,5 0 0,0-4 0,-4 3 0,3-4 0,-3 1 0,4-2 0,0 1 0,0-4 0,-3 4 0,2-5 0,-3 0 0,4 0 0,0 1 0,0 3 0,0-3 0,0 4 0,0-5 0,-4 5 0,3-4 0,-3 4 0,4-5 0,0 0 0,-7-4 0,2 0 0,-6-4 0,3 0 0,0 0 0,-1 0 0,1 0 0,0 0 0,0-4 0,-5 3 0,3-2 0,-7 3 0,4 0 0,-6 0 0,1 0 0,0 0 0,0 0 0,-6 0 0,5 0 0,-10 0 0,10 0 0,-10 0 0,9 0 0,-3-4 0,0-2 0,3 1 0,-3-4 0,9 5 0,-3-5 0,3 0 0,0 0 0,1 4 0,1 1 0,2 1 0,-2 2 0,-1-7 0,3 7 0,-2-3 0,3 0 0,1 3 0,0-2 0,-1 3 0,1 0 0,4-4 0,-3 3 0,3-2 0,3 3 0,2 0 0,7 0 0,0 0 0,5 0 0,0-4 0,5-1 0,0-4 0,0 0 0,0-1 0,-4 2 0,3 3 0,-3-3 0,0-1 0,3-2 0,-7-1 0,2 3 0,1-4 0,-4 4 0,8-8 0,-3 3 0,4-4 0,-4 4 0,-1-3 0,-1 7 0,-2-3 0,3 4 0,-5 1 0,-4 0 0,4 3 0,-14 2 0,0 11 0,-11 2 0,-1 8 0,-1 5 0,0-3 0,0 3 0,1-5 0,-1 6 0,1-9 0,-1 7 0,5-8 0,0 4 0,1 0 0,3-4 0,-2-1 0,3-5 0,5 0 0,-4 0 0,4 0 0,-4 0 0,0-4 0,0 3 0,4-2 0,-4 0 0,7 2 0,-6-7 0,6 7 0,-2-2 0,-1-1 0,3 3 0,-2-2 0,-1-1 0,3 4 0,-3-4 0,4 4 0,0-1 0,0 1 0,0 0 0,0-1 0,0 1 0,4-4 0,1 4 0,3-4 0,0 4 0,0 0 0,0 5 0,1-4 0,4 4 0,-4 0 0,8 1 0,-3 0 0,0 3 0,4-7 0,-8 7 0,7-7 0,-8 3 0,4-4 0,-5-1 0,0 0 0,1 0 0,-1 0 0,0 1 0,0-1 0,0 0 0,0-4 0,-3 4 0,-2-7 0,-3 2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24575,'0'30'0,"0"-1"0,0 28 0,0 2 0,0 9 0,0 16 0,0-27 0,0 22 0,11-24 0,-8 6 0,12-9 0,-14-16 0,8-6 0,-8-7 0,4-4 0,-5-18 0,0-25 0,0-9 0,0-23 0,0-4 0,0-25-941,0-4 941,0 32 0,0 1 0,0-18-32,0-24 32,0 43 0,0-20 0,0 16 0,0 8 0,4 6 0,1 15 939,5 6-939,-2 11 34,1 0-34,3 4 0,7 5 0,1-5 0,8 8 0,3-3 0,0 4 0,5 0 0,-7 0 0,-3 13 0,-3-1 0,-3 16 0,-5-3 0,-1 11 0,-4-5 0,-4 4 0,-1-5 0,-5 0 0,0 0 0,0 0 0,-9-6 0,-1 5 0,-14-9 0,4 3 0,-4-8 0,1 3 0,3-8 0,-8 4 0,13-5 0,-8-3 0,14-3 0,-4-3 0,5 0 0,3 0 0,2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24575,'4'3'0,"-1"11"0,-3 1 0,0 3 0,0 5 0,0-8 0,0 13 0,0-8 0,0-2 0,0-1 0,0-7 0,0 7 0,0-8 0,0 3 0,0-8 0,0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0,-5 0 0,11 0 0,-11 0 0,5 0 0,-6 0 0,-6 0 0,0 0 0,-6 0 0,-8 0 0,-2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24575,'16'0'0,"12"0"0,4 0 0,6 0 0,3 0 0,-15 0 0,9 0 0,-16 0 0,0 0 0,-6 0 0,-9-19 0,0 14 0,-4-14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35 24575,'-3'-4'0,"-2"1"0,-7 3 0,-2 0 0,0 0 0,-3 4 0,2 10 0,1 6 0,4 10 0,1 0 0,8-6 0,-4 5 0,5-10 0,0 5 0,0-6 0,0-5 0,0 10 0,0-13 0,0 12 0,0-10 0,4-3 0,5 3 0,-4-8 0,7 1 0,-3 3 0,0-3 0,0 3 0,-1 0 0,-4-3 0,9 3 0,-4-7 0,8 3 0,-3-4 0,4 0 0,0 0 0,0 0 0,0 0 0,5-9 0,-7-7 0,6-4 0,-6-9 0,-2 5 0,1-6 0,-6 5 0,1-4 0,-1 10 0,-3-10 0,-2 10 0,-4-5 0,0 6 0,0 0 0,0 0 0,0-1 0,0 6 0,0 0 0,0 5 0,0-1 0,-8 5 0,2 0 0,-7 4 0,5 0 0,-5 0 0,4 0 0,-4 0 0,0 0 0,4 0 0,-4 0 0,5 0 0,-1 0 0,5 0 0,0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24 262 24575,'2'0'0,"10"0"0,6 0 0,5 0 0,0-4 0,-3-5 0,9-12 0,-13 1 0,8-10 0,-13 5 0,-1-4 0,-1-1 0,-8 5 0,3 6 0,-4 2 0,0 3 0,-7 4 0,-8 2 0,-9 8 0,-6 0 0,0 4 0,4 16 0,-6 11 0,9 12 0,0 2 0,13-2 0,5 0 0,5-6 0,0 5 0,0-11 0,0 0 0,8-8 0,2-5 0,13-3 0,8-1 0,0-9 0,4 0 0,-5-5 0,0 0 0,0-5 0,-5-9 0,-1-2 0,-5-13 0,1-1 0,0-1 0,-4-5 0,-2 6 0,-4 5 0,0-3 0,-5 8 0,-1 1 0,-4 7 0,0 3 0,0 8 0,0 17 0,0 6 0,0 13 0,0 1 0,0-5 0,4 5 0,2-6 0,4-5 0,-1-2 0,4-5 0,-3-4 0,2-2 0,1-3 0,-4-5 0,4 0 0,-5-4 0,0 0 0,0-3 0,1-6 0,0-10 0,0-6 0,-3-5 0,-2 0 0,-4 6 0,0-5 0,4 14 0,-3-3 0,2 10 0,-3-1 0,4 5 0,0 0 0,4 4 0,0 0 0,0 0 0,0 0 0,5 0 0,0 0 0,5 4 0,1 1 0,4 0 0,-4 3 0,5-7 0,-1 8 0,-4-8 0,5 3 0,-6-4 0,0 0 0,-5 0 0,4 0 0,-7 0 0,2 0 0,-3-8 0,-1-2 0,1-8 0,1-1 0,-1-4 0,-4 3 0,0-3 0,-5 0 0,0 8 0,0-8 0,0 14 0,0-4 0,-4 8 0,-1 2 0,-7 3 0,-2 0 0,-4 4 0,-1 10 0,0 7 0,-1 8 0,4 7 0,1-5 0,5 5 0,4-6 0,2 0 0,4-6 0,0 0 0,0-6 0,0 0 0,0-5 0,3 0 0,6-4 0,5-1 0,4-3 0,0-1 0,0-4 0,1 0 0,-1 0 0,0 0 0,0-4 0,0-5 0,0-5 0,0-4 0,-4-1 0,3 1 0,-3 0 0,4 0 0,-4 4 0,3 1 0,-8 4 0,4 1 0,-5 3 0,0-2 0,1 6 0,-1-3 0,0 4 0,-4 7 0,-1 3 0,-3 12 0,0-7 0,0 7 0,0-9 0,0 1 0,0-1 0,0-5 0,0 0 0,0-10 0,5-4 0,0-16 0,9-3 0,-4 0 0,8 2 0,-8 5 0,7 0 0,-7-1 0,3 6 0,-4 0 0,-1 8 0,0 2 0,0 3 0,0 0 0,1 0 0,-1 0 0,0 0 0,0 0 0,-4 8 0,-1 2 0,2 13 0,-4-4 0,3 10 0,-4-5 0,4 1 0,-3-6 0,7-2 0,-7-8 0,3 4 0,-4-5 0,0-4 0,0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24575,'4'5'0,"0"7"0,-4 15 0,0 9 0,0 1 0,0 6 0,0 0 0,0 0 0,0 0 0,0-5 0,0 3 0,0-9 0,0-2 0,0-1 0,0-14 0,0 12 0,0-13 0,0 5 0,0-7 0,0-8 0,0-1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50 807 24575,'-8'0'0,"0"0"0,-4 0 0,3 0 0,0 3 0,6 2 0,3 3 0,0 4 0,0 2 0,0 4 0,0 6 0,0-5 0,0 0 0,0-2 0,7-4 0,3-3 0,18-3 0,-7-7 0,20 0 0,-15 0 0,10 0 0,-7-9 0,-3-6 0,-3-6 0,-8-7 0,-1 3 0,-4 0 0,-1-3 0,-4 8 0,0-8 0,-5 8 0,0-3 0,-8 4 0,-2 1 0,-14 4 0,5 0 0,-5 5 0,1 4 0,3 0 0,-3 5 0,5 0 0,4 0 0,-3 0 0,8 0 0,3 4 0,17 1 0,8-1 0,17 6 0,1-9 0,7 4 0,6-5 0,9 0 0,-11 0 0,15 0 0,-18 0 0,14 0 0,-13-5 0,2 4 0,-22-7 0,4 7 0,-17-4 0,0 5 0,-19 4 0,-6 6 0,-17 10 0,-8 8 0,4-1 0,-5-1 0,13-1 0,1-5 0,5 3 0,5-5 0,1 0 0,4 0 0,4-4 0,1 3 0,4-8 0,0 4 0,0-5 0,0 0 0,3-4 0,2 0 0,13-4 0,-3 0 0,13 0 0,-3 0 0,6-14 0,0-5 0,1-13 0,-5 0 0,4 0 0,-13-4 0,7-3 0,-13-4 0,4-7 0,-10 5 0,-1-12 0,-5 12 0,0 0 0,0 3 0,0 16 0,-4-8 0,-2 14 0,-3 1 0,1 10 0,-1 2 0,1 6 0,0-3 0,0 4 0,4 13 0,-5 10 0,8 14 0,-4 6 0,5 7 0,0-5 0,0 11 0,0-11 0,0 5 0,5-12 0,4-8 0,5-6 0,15-10 0,-3 0 0,16-8 0,2-2 0,1-4 0,12 0 0,-12-4 0,12-8 0,-13-5 0,8-11 0,-14 0 0,0 0 0,-12-2 0,-2 9 0,-9-2 0,-2 5 0,-8 0 0,-1 0 0,-4 4 0,0 1 0,-4 8 0,-5 2 0,-16 3 0,-1 0 0,-10 0 0,6 0 0,0 4 0,-1 12 0,5 5 0,5 10 0,2-1 0,8-1 0,1-4 0,6 4 0,4-15 0,0 9 0,0-10 0,0 1 0,0-1 0,3-5 0,11-4 0,1 0 0,14-4 0,-5 0 0,6 0 0,0-5 0,-6-4 0,4-6 0,-7-9 0,8-2 0,-12-5 0,8-6 0,-13-7 0,10-15 0,-9 5 0,5-10 0,-12 4 0,4 0 0,-9-14 0,5 20 0,-6-4 0,0 21 0,0 1 0,0 11 0,0 6 0,0 7 0,0 4 0,0 13 0,0 14 0,0 22 0,0 18 0,0 9 0,0-7 0,0 11 0,0-11 0,0 7 0,0-9 0,4-8 0,2-8 0,5-6 0,-1-6 0,-1-8 0,0-5 0,0-4 0,-1-2 0,1-3 0,-1-5 0,-4 0 0,0-4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5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4330 139 24575,'0'17'0,"0"3"0,0 16 0,0 16 0,0 9 0,0 14 0,0 18-1022,0 5 1022,0-42 0,0 3 0,0 8 0,0 1 0,0-4 0,0 2-1009,0 18 0,0 2 1009,0-10 0,0 1 0,0 14 0,0 2 0,0-11 0,0 0 0,3 11 0,2-1 0,-2-19 0,2-3-366,2-4 0,0-2 366,1-12 0,-2-3 0,1 37 0,5 9-140,-5-17 140,5-4 870,-5-28-870,-2-3 2017,-5-19-2017,0 0 853,0-6-853,0-5 172,0 0-172,0-5 0,0 0 0,0 0 0,-4 0 0,0-4 0,-4-1 0,0-3 0,-1 4 0,1-3 0,0 3 0,-1-1 0,1 2 0,-5-1 0,0 4 0,-1-3 0,-9 4 0,8-4 0,-19 4 0,-5-3 0,-13 5 0,-23-4 0,-3-2-399,27-4 1,-2-2 398,1 1 0,-2 0 0,-7 0 0,-3 0-785,-4 0 0,-2 0 785,-5 0 0,-1 0 0,-9 0 0,-3 0-1086,-6 0 1,0 0 1085,5 0 0,-1 0 0,-9 0 0,1 0 0,15 0 0,2 0-718,-1 0 0,1 0 718,6 0 0,2 0-134,9 0 1,1 0 133,0 0 0,1 0 0,4 0 0,1 0 0,-6 0 0,1 0 0,3 1 0,1-2 0,0-1 0,1-2 436,-1 1 0,4-2-436,-27-8 0,-19 6 0,30-4 0,-14 9 0,16-3 2058,-6 5-2058,20 0 1699,-10 0-1699,12 0 1132,-7 0-1132,7 0 480,-5 0-480,12 0 0,-5 0 0,7 0 0,-1 0 0,7 0 0,1 0 0,11 0 0,-3 0 0,8 0 0,-3 0 0,0 0 0,8 0 0,-8 0 0,14 0 0,-4 0 0,5 0 0,0 0 0,0 0 0,3-3 0,2-6 0,3-4 0,0-10 0,0-1 0,0-6 0,0-6 0,0-8 0,0-1 0,0-12 0,0 5 0,0-7 0,0-7 0,0 6 0,0-6 0,0 7 0,0-7 0,0 5 0,-12-12 0,10 12 0,-10-13 0,7 14 0,4-6 0,-4 7 0,5 8 0,0 0 0,0 1 0,-5 5 0,4-12 0,-4 13 0,5-7 0,0 2 0,0-3 0,0-14 0,0 12 0,0-11 0,0 14 0,0-1 0,0 3 0,0 5 0,0 1 0,0 0 0,0 0 0,0 6 0,0-5 0,0 4 0,0 1 0,0-5 0,0 11 0,0-5 0,0 6 0,0-6 0,0 10 0,0-9 0,0 11 0,0-1 0,0 2 0,0 9 0,0-3 0,0 7 0,0-2 0,0 3 0,0 1 0,0 0 0,0 0 0,0 0 0,0 0 0,0 0 0,0 0 0,3 0 0,2 3 0,3 2 0,0 3 0,4 0 0,2 0 0,9 0 0,2 0 0,11 0 0,8 0 0,15 0 0,8 0 0,8 6 0,9 1 0,-14 0 0,-15 0 0,0-1 0,5-5 0,-7 6 0,2-1 0,25-4-496,17 10 496,-10-11 0,-5 5 0,13-6 0,-20 0 0,-25 0 0,1 0 0,25 0 0,19 0 0,-14 0 0,10 0 0,-23-6 0,8-1 0,-8-5 0,5-1 0,-12 2 0,12-2-41,-5 1 41,0 0 0,-2 5 0,0-4 0,-5 9 0,-2-3 495,-2 5-495,-12 0 42,5 0-42,-7 0 0,0 0 0,-6 0 0,5 0 0,-5 0 0,1 0 0,3 0 0,-3 0 0,5 0 0,0 0 0,7 0 0,-5 0 0,12 0 0,-6-6 0,1 5 0,-2-9 0,0 9 0,-5-4 0,-1 5 0,-2 0 0,-11 0 0,5 0 0,-11 0 0,3 0 0,-8 0 0,8 0 0,-8 0 0,3 0 0,0 0 0,-4 0 0,10 0 0,-10 0 0,10 0 0,-10 0 0,10 0 0,-5 0 0,6 0 0,-5 0 0,3 0 0,-3 0 0,4 0 0,-4 0 0,4 0 0,-5 0 0,6 0 0,-6 0 0,0 0 0,-6 0 0,-4 0 0,3 0 0,-8 0 0,3 0 0,-3 0 0,-1 0 0,0 0 0,0 0 0,-4 3 0,-1 1 0,-6 4 0,-2 0 0,-3 0 0,-5 1 0,3-1 0,1 1 0,2-1 0,6 0 0,-6 0 0,2-3 0,-3 2 0,0-3 0,0 1 0,-1 2 0,1-2 0,0-1 0,-1 4 0,1-8 0,4 8 0,0-4 0,4 4 0,0-4 0,0-1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0 209 24575,'8'-13'0,"2"4"0,8-4 0,6 3 0,6 5 0,7-4 0,1 7 0,-8-2 0,-6 4 0,-1 0 0,-4 0 0,0 0 0,-6 13 0,-4 3 0,-3 34 0,3-16 0,-8 16 0,3-8 0,-4-3 0,0 11 0,0-18 0,0 3 0,0-16 0,0 4 0,0-9 0,0-1 0,0-5 0,0 0 0,0-10 0,0-4 0,0-16 0,0 2 0,0-8 0,0 8 0,0-9 0,0 10 0,4-5 0,1 11 0,0 0 0,2 5 0,-6-1 0,6 5 0,-2 0 0,3 0 0,0 4 0,0-4 0,0 4 0,0 0 0,0 0 0,0 0 0,1 0 0,-1 3 0,-4 6 0,4 10 0,-2 6 0,-1 5 0,0-1 0,-5-4 0,0-2 0,0-5 0,0-4 0,0-1 0,0-5 0,0 0 0,3-3 0,1-9 0,5-11 0,0-9 0,1-6 0,0-6 0,5-1 0,-3-1 0,3 8 0,-2 6 0,-3 6 0,3 4 0,-5 2 0,1 7 0,-1 1 0,0 4 0,0 0 0,0 0 0,0 7 0,-3 9 0,3 7 0,-7 7 0,3-5 0,1 3 0,-4-8 0,3 3 0,0-9 0,-3-2 0,6-4 0,-3 1 0,1-1 0,2 0 0,-2-4 0,3 0 0,0-4 0,0 0 0,1 0 0,-1 0 0,0 0 0,4 0 0,-2 0 0,7-4 0,-8-5 0,5-5 0,-1-1 0,-3-2 0,3 3 0,-8-4 0,-1 4 0,-1 1 0,-2 5 0,3 0 0,-4 13 0,0 2 0,-4 18 0,2 0 0,-2 5 0,4 0 0,0-6 0,0 5 0,0-10 0,0 4 0,0-9 0,4-1 0,0-5 0,14 1 0,-8-1 0,13 1 0,-10-4 0,5-1 0,-4-4 0,3 0 0,-8 0 0,8 0 0,-7 0 0,7 0 0,-8-4 0,4 0 0,-5-9 0,1-6 0,0 0 0,2-16 0,-2 9 0,-3-16 0,-2 10 0,-4-9 0,0 3 0,0-5 0,0 0 0,-4 10 0,-6-1 0,0 19 0,-7-4 0,3 11 0,-4 2 0,-6 2 0,5 4 0,-5 0 0,6 8 0,-1 8 0,5 3 0,-4 4 0,11 1 0,-5-5 0,11 0 0,-3-2 0,4-3 0,0-1 0,0 4 0,0-7 0,4 2 0,0-4 0,9-3 0,6 3 0,0-7 0,4 4 0,1-5 0,-5 0 0,4 0 0,-5 0 0,6 0 0,-5 0 0,0-4 0,-2 3 0,-8-7 0,8 8 0,-7-4 0,2 0 0,-4 3 0,0-2 0,1 3 0,-1 0 0,0 0 0,0 0 0,0 0 0,-3 3 0,2 2 0,-2 3 0,-1 5 0,0-4 0,-4 3 0,4-4 0,-3 1 0,2-1 0,-3 0 0,0 0 0,0 0 0,0 0 0,0 1 0,0-1 0,0 0 0,0 0 0,0-10 0,5-9 0,11-20 0,1-1 0,16-6 0,-12 7 0,4 6 0,-7 5 0,-4 7 0,-1 5 0,-5 3 0,0 1 0,0 4 0,-3 4 0,-2 5 0,-3 4 0,0 5 0,0 5 0,0-3 0,0 8 0,0-9 0,0 5 0,0-6 0,0-5 0,0 0 0,4-1 0,-3-2 0,7 2 0,-4-4 0,4-3 0,0-1 0,1-4 0,-1 0 0,0 0 0,0 0 0,0 0 0,0 0 0,0 0 0,-3-9 0,2-1 0,-2-8 0,4 0 0,1 0 0,-5-1 0,3-4 0,-7 3 0,3 1 0,0 7 0,-3 3 0,3 1 0,-4 0 0,0 10 0,0 9 0,0 12 0,0 13 0,0-5 0,0 5 0,0-6 0,0-6 0,0 5 0,0-10 0,0 0 0,0-7 0,0 1 0,0-4 0,3 4 0,2-5 0,3-3 0,0-2 0,0 1 0,1-3 0,-1 2 0,0-3 0,0 0 0,5 0 0,-4 0 0,8-8 0,-2-7 0,-1-10 0,6-11 0,-9 5 0,9-11 0,-8 5 0,4-13 0,-5 4 0,0-11 0,0 12 0,1-12 0,-6 12 0,4-12 0,-9 18 0,5-3 0,-6 12 0,0 5 0,0 2 0,0 9 0,0 1 0,0 12 0,-5 12 0,-1 14 0,-4 7 0,-1 16 0,5-9 0,1 18 0,5-5 0,0 0 0,0-2 0,0-7 0,0 0 0,0-5 0,0-3 0,4-10 0,1-2 0,4-5 0,0 0 0,0-4 0,-1-1 0,0-5 0,1 0 0,3 1 0,-3-5 0,8 0 0,-7-4 0,7 0 0,-8 0 0,8-4 0,-7-10 0,3-2 0,-3-12 0,0 3 0,-1 0 0,-4 2 0,-1 9 0,-4 1 0,0 5 0,0 7 0,0 11 0,0 5 0,0 13 0,0-8 0,0 3 0,0-5 0,5 0 0,0 0 0,8-4 0,1-1 0,-1-4 0,4-4 0,-3-1 0,4-4 0,0 0 0,-4 0 0,3 0 0,-8-4 0,4-5 0,-4-5 0,0 0 0,0-8 0,0 7 0,-4-9 0,-1 1 0,-4-2 0,0 1 0,0 0 0,0 10 0,-4-3 0,-5 12 0,-11-4 0,1 9 0,-10 0 0,5 0 0,-6 0 0,5 5 0,-4 4 0,14 6 0,-3 3 0,8 1 0,5-1 0,1 0 0,4-4 0,0 3 0,0-4 0,0 1 0,8-1 0,2-4 0,8-4 0,1-1 0,4-4 0,1 0 0,1 0 0,-2 0 0,1 0 0,-5-8 0,9-3 0,-9-8 0,4 1 0,-5-1 0,1-4 0,-4-2 0,3 1 0,-7-5 0,6 10 0,-6-10 0,2 9 0,-3-8 0,-5 13 0,-1-8 0,-4 10 0,0-1 0,-3 5 0,-1 5 0,-1 7 0,2 2 0,3 3 0,0 0 0,3 0 0,6 5 0,10-3 0,0 3 0,10-3 0,-10-1 0,10 1 0,-10-1 0,4 0 0,-9 0 0,-1-1 0,-1 1 0,-2-4 0,2 2 0,-4-6 0,0 6 0,-3-2 0,-2 3 0,1-1 0,-3 1 0,6-4 0,-3 0 0,4-4 0,0 0 0,0 0 0,5 0 0,0 0 0,6-4 0,-1-5 0,1-17 0,0 5 0,2-19 0,-7 19 0,6-13 0,-10 14 0,4-8 0,-5 13 0,-4-3 0,2 9 0,-6 1 0,3 14 0,-4 1 0,0 18 0,4 0 0,2 11 0,4-5 0,0 5 0,0-12 0,-1-1 0,-4-5 0,-1 1 0,0-6 0,-3 0 0,3-5 0,-4 0 0,0 0 0,0 1 0,-4-1 0,-1-4 0,-7 4 0,-2-3 0,0 4 0,-3-4 0,8 2 0,-9-2 0,9-1 0,-8 0 0,8 0 0,-4-3 0,4 3 0,1-4 0,4 0 0,0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24575,'13'0'0,"1"0"0,13 0 0,2 0 0,-5-5 0,6 0 0,-5-5 0,-2 5 0,-5 1 0,6-1 0,-9 4 0,2-3 0,-9 4 0,-3 0 0,-2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82 104 24575,'-13'-18'0,"0"-3"0,-12-11 0,15 15 0,-11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2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24575,'9'-7'0,"2"4"0,4-4 0,3 0 0,2 2 0,-1-2 0,4 3 0,-3 3 0,-1-2 0,0 3 0,-4 0 0,0 0 0,-4 0 0,-1 0 0,-3 3 0,0 8 0,-4 5 0,1 13 0,-4 2 0,0 8 0,-4-8 0,-5 13 0,-5-12 0,-5 9 0,3-11 0,-1-1 0,5-10 0,0 0 0,2-4 0,5-4 0,-5-1 0,3-3 0,-1 0 0,-2 0 0,0 0 0,2 0 0,-6-3 0,6-2 0,-2-2 0,3 0 0,0 0 0,1 0 0,-1 0 0,3-5 0,1-3 0,3-7 0,0 1 0,0-1 0,0 0 0,0 1 0,3-1 0,1 4 0,7 0 0,-4 7 0,7-2 0,-6 5 0,2-2 0,-4 3 0,4 0 0,-2 0 0,2 0 0,-3 0 0,-1 3 0,5 1 0,-3 6 0,5 2 0,-5 2 0,6 1 0,-6-4 0,6 0 0,-6-1 0,6-2 0,-6 3 0,2-4 0,0-4 0,-2 3 0,2-5 0,-3 2 0,-1-3 0,1 0 0,3 0 0,-2 0 0,-1 0 0,-4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24575,'16'0'0,"12"0"0,-8 0 0,21 0 0,-20 0 0,19 0 0,-19 0 0,14 0 0,-16 0 0,4 0 0,-9 0 0,3 0 0,-8 0 0,4 0 0,-5 0 0,0 0 0,-4 7 0,0 8 0,-4 21 0,0 17 0,0 15 0,-5 0 0,3 5 0,-3-5 0,5 0 0,0-9 0,0-9 0,0-13 0,0-6 0,0-12 0,0-7 0,0-4 0,0 1 0,0-5 0,0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3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 24575,'-7'-5'0,"-8"2"0,-4 3 0,-15 0 0,13 0 0,-20 0 0,20 0 0,-13 0 0,14 0 0,-8 0 0,12 0 0,-1 0 0,4 0 0,4 0 0,-4 0 0,9 3 0,1 6 0,3 10 0,0 6 0,0 4 0,0 1 0,-10 6 0,8-5 0,-8 11 0,10-11 0,0-5 0,0-3 0,0-10 0,0 1 0,0-1 0,0-5 0,7-4 0,3 0 0,7-4 0,1 0 0,5-5 0,-3 0 0,8-5 0,-3 1 0,-1-1 0,5 4 0,-5 2 0,6 4 0,0 0 0,-6 0 0,0 0 0,-6 0 0,0 4 0,-4 11 0,0 5 0,-4 10 0,-5 6 0,0-5 0,-5 11 0,0-5 0,-5 0 0,-5 5 0,-6-11 0,-9 1 0,4-4 0,-8-7 0,8-1 0,-2-6 0,5-5 0,0 0 0,-1-4 0,1-1 0,0-4 0,0 0 0,4 0 0,1 0 0,5 0 0,-1-8 0,5 2 0,0-11 0,4 11 0,0-2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24575,'4'6'0,"0"-1"0,-4 11 0,0 3 0,0 5 0,0-3 0,0 6 0,0-7 0,0 5 0,0 3 0,0-8 0,0-1 0,0-7 0,0-4 0,0-3 0,0-2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24575,'-16'25'0,"12"-9"0,-21 26 0,7-3 0,4 0 0,-6 9 0,14-10 0,-6 12 0,6-5 0,1-1 0,5-2 0,0-16 0,0 3 0,0-15 0,0 3 0,0-8 0,4 0 0,4-2 0,2-2 0,12 0 0,-7-1 0,8-4 0,1 0 0,-5 0 0,0 0 0,-2 0 0,-3 0 0,-1 0 0,0-4 0,-5-1 0,0-3 0,1-5 0,-5 4 0,0-4 0,-4 5 0,0 0 0,0-1 0,0 1 0,0 0 0,-11 3 0,0 2 0,-11 3 0,-1 0 0,3 4 0,-9 1 0,10 8 0,0-3 0,2 7 0,7-7 0,1 2 0,6-3 0,3-5 0,0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1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24575,'4'6'0,"-1"9"0,-3 8 0,0 13 0,0-5 0,0 5 0,0-6 0,0-5 0,0-2 0,0-10 0,0-4 0,0-5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24575,'22'0'0,"1"0"0,2 0 0,3 0 0,-3 0 0,-1 0 0,0 0 0,-6 0 0,0 0 0,-5 0 0,0 0 0,-5 0 0,-4 6 0,-1 15 0,-13 17 0,-3 14 0,-6 14 0,2-6 0,4 14 0,-7 21-406,5-4 406,-5 0 0,13-11 0,-3-19 0,8 7 0,-4-8 0,6-22 0,0-3 0,0-20 0,0 3 406,0-10-406,0 0 0,0 0 0,0-3 0,0-2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5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24575,'7'-4'0,"8"0"0,14 4 0,2 0 0,5 0 0,-1 0 0,3 0 0,-1 0 0,-1 0 0,-12 0 0,5 0 0,-10 0 0,4 0 0,-9 0 0,-2 0 0,-4 0 0,-4 0 0,0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24575,'4'-5'0,"16"2"0,14 3 0,25 0 0,27 0 0,-18 0 0,5 0-1935,4 0 1,4 0 1934,-7 0 0,4 0 0,-5 0 0,6 0 0,4 0 0,-12 0 0,8 0 0,1 0 0,-8 0 0,12 0 0,0 0 0,-12 0 0,9 0 0,0 0 0,-7 0 0,25 0 0,-4 0 0,-16 0 0,4 0 0,-4 0 0,-9 0 0,-2 0 0,0 0 0,4 0 0,0 0 0,-3 0-560,15 0 0,-3 0 560,0 0 0,-2 0-529,-15 0 0,-1 0 529,5 0 0,-1 0 0,-8 0 0,-1 0-293,11 0 0,-3 0 293,26 0 0,-37 0 0,-1 0 0,16 0 2200,22 0-2200,-14 0 0,6 5 0,-16-3 0,-2 8 2085,-8-8-2085,1 3 1329,-1 0-1329,-6-4 824,5 10-824,-12-10 195,12 4-195,-12-5 0,5 5 0,-7-4 0,-6 4 0,-1-5 0,-6 0 0,-1 0 0,-4 0 0,3 0 0,-8 0 0,-1 0 0,-7 0 0,-4 0 0,1 0 0,-1 0 0,-4-4 0,17 3 0,2-2 0,40 3 0,0 0 0,21 0 0,-23 0 0,11 5 0,-11-3 0,15 9 0,-1-4 0,1 0 0,-8 3 0,-2-3 0,-14-1 0,4 5 0,-11-10 0,12 4 0,-12-5 0,11 0 0,-11 5 0,12-4 0,-12 4 0,5-5 0,0 0 0,-5 0 0,5 0 0,-13 0 0,5 0 0,-10 0 0,9 0 0,-9 0 0,-2 0 0,-1 0 0,-10 0 0,4 0 0,-5 0 0,-4 0 0,3 0 0,-8 0 0,4 0 0,-5 0 0,0 0 0,1 0 0,-5 3 0,0-5 0,-4-4 0,0 7 0,0 12 0,0 18 0,0 12 0,0 32 0,0-24 0,0 2 0,0 1 0,0 20 0,0-23 0,0 1-282,-1 0 1,2-1 281,5 45 0,-2-40 0,0 1 0,-1-4 0,1 0 0,0 4 0,-2 1 0,-1-4 0,-2-2 0,1 35 0,0 13 0,0-45 0,0 0 0,0 40 0,0-25 0,0-1 0,0 15 0,0-28 0,0 1 0,0 38 0,0-17 0,0 4 0,0-6 0,6 1 0,-5 7-39,10-16 39,-10-2 0,10-7 0,-10-1 0,9-6 0,-9-8 561,4-8-561,-5-11 41,0-7-41,0-5 0,0-5 0,0-25 0,0 22 0,0 9 0,0 26 0,0 34 0,0 2 0,0-12 0,0 24 0,0-24 0,0 20 0,0-9 0,0 1 0,0-8 0,0-2 0,0-8 0,0 0 0,0-6 0,0 4 0,0-11 0,5 5 0,-4-6 0,4-1 0,-5-6 0,0 5 0,4-11 0,-3 5 0,4-7 0,-1 1 0,-3 0 0,4-6 0,-1 5 0,-3-10 0,4 9 0,-5-8 0,0 3 0,0-5 0,0-4 0,0 3 0,0-3 0,3-1 0,-2 4 0,3-7 0,-4 7 0,0-8 0,0 3 0,0-3 0,0-1 0,0 0 0,0 0 0,0 0 0,3-3 0,-2 2 0,3-2 0,-4 2 0,0-2 0,0-2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2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18 0,0-11 0,0 22 0,0 1 0,0-6 0,0 21 0,0-32 0,0 17 0,0-4 0,0 6 0,0 1 0,0-7 0,0-8 0,0-3 0,0-9 0,0-2 0,0-7 0,0-4 0,0-2 0,0-4 0,8-1 0,7-7 0,9-2 0,5-3 0,7 0 0,1 0 0,7 0 0,-1 0 0,7 0 0,18 0 0,-18 0 0,46 0 0,-37 0-249,-9 0 0,2 0 249,34 6 0,8-4 0,-16 4 0,13 0 0,-22 1 0,24 0 0,-16 4 0,7-9 0,-16 8 0,-2-8 0,-7 8 0,-1-9 0,1 5 0,-1-6 0,1 0 498,0 0-498,-1 0 0,1 0 0,-8 0 0,-1 0 0,-6 0 0,-1 0 0,0 0 0,-5 0 0,-3 0 0,-5 0 0,-5 0 0,-6 0 0,-2 0 0,-8 0 0,3 0 0,-3 0 0,-1 0 0,-1 0 0,1 0 0,-1 0 0,1 0 0,0 0 0,0-4 0,0 3 0,0-3 0,0 1 0,-1 2 0,1-6 0,0 6 0,1-3 0,-1 0 0,0 4 0,0-4 0,0 4 0,0-4 0,1 3 0,-1-2 0,-4-1 0,3 3 0,-3-6 0,0 3 0,0-4 0,0-5 0,-3-1 0,3-4 0,-4-5 0,0 3 0,0-8 0,0 8 0,4-9 0,-3 5 0,4-6 0,-1 0 0,2-6 0,-1-1 0,5-1 0,-4-4 0,4 11 0,0-5 0,0 6 0,0 0 0,-1 6 0,-3-5 0,-2 10 0,-1 0 0,-2 1 0,7 9 0,-8-4 0,4 5 0,-4 4 0,0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2 216 24575,'-1'9'0,"6"-1"0,8-8 0,11-5 0,-4-9 0,4-7 0,-4-9 0,-1 5 0,-4 2 0,-6-7 0,-2 14 0,-6-13 0,3 16 0,-4-1 0,-7 5 0,-3 6 0,1 6 0,-8 11 0,10 13 0,-7 4 0,3 5 0,1-7 0,5 1 0,0 0 0,5-6 0,0-1 0,0-9 0,0-1 0,4-5 0,10 1 0,6-5 0,10 1 0,0-5 0,-1 0 0,1-9 0,1-8 0,-6-3 0,0-5 0,-7 2 0,1 3 0,0-3 0,-5 5 0,-1-1 0,-4 1 0,0 0 0,0 0 0,-1 4 0,-3 1 0,3 5 0,-7 0 0,2 0 0,1 3 0,0 1 0,4 4 0,0 0 0,0 0 0,5 4 0,-4 6 0,9 4 0,-4 9 0,5-4 0,5 5 0,-4 0 0,3-4 0,-4 3 0,-1-9 0,0-1 0,-4-4 0,-1 0 0,-5-1 0,0 0 0,0-3 0,-3-2 0,-1-3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0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24575,'-18'0'0,"3"8"0,-9 7 0,-9 24 0,11-10 0,-18 21 0,13-22 0,-2 16 0,-2-11 0,14-2 0,-3-1 0,11-15 0,3 7 0,-1-16 0,6 5 0,-3-10 0,4 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2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24575,'17'0'0,"8"0"0,7 0 0,9 0 0,-4 0 0,1 0 0,-3 0 0,-5 0 0,6 0 0,-10 0 0,8 0 0,-14 0 0,8 0 0,-13 0 0,3 0 0,-14 0 0,0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15 478 24575,'4'6'0,"0"6"0,-4 21 0,0 11 0,0 7 0,0 8 0,0-7 0,0 5 0,0-6 0,0 8 0,0-13 0,0-9 0,0-9 0,0-8 0,0-1 0,0-7 0,0-11 0,0-11 0,-5-10 0,4-16 0,-3-2 0,-2-12 0,5 5 0,-4-20 0,5 12 0,0-14 0,0 9 0,0-1 0,0 7 0,0 2 0,0 13 0,0 1 0,0 11 0,0 2 0,4 4 0,5 1 0,5 4 0,0 1 0,3 4 0,-4 4 0,1 1 0,3 4 0,-8 0 0,4 0 0,-5 0 0,0 4 0,-3 10 0,-2 1 0,-3 14 0,0-10 0,0 4 0,0-5 0,0 0 0,0 1 0,-3-6 0,-2 0 0,-13-4 0,3 0 0,-4 0 0,2 0 0,3-1 0,0 1 0,-3-4 0,12 2 0,-7-6 0,11 6 0,-3-3 0,4 4 0,11-4 0,5 0 0,17-4 0,11 0 0,-5-9 0,26-17 0,-29 2 0,29-18 0,-30 8 0,16-2 0,-15-10 0,-2 12 0,-8 2 0,-11 3 0,-2 14 0,-8-7 0,-1 12 0,-8 1 0,-5 6 0,-4 3 0,-11 9 0,5 1 0,-6 20 0,6-4 0,2 16 0,2-5 0,9 6 0,-4 1 0,9-7 0,-4-1 0,5-12 0,0 0 0,0-11 0,0 0 0,4-5 0,5-3 0,10-2 0,0-3 0,15 0 0,-8 0 0,10-9 0,-5-7 0,-1-6 0,2-9 0,-2 10 0,-3-9 0,-4 10 0,-4-4 0,-5 6 0,-1 4 0,-5 2 0,1 3 0,-2 5 0,-2 3 0,-10 15 0,-7 6 0,-8 16 0,4-5 0,-4 5 0,9 0 0,1-5 0,1-1 0,8-1 0,-3-10 0,4 0 0,0-6 0,0-5 0,13 1 0,-2 0 0,24-4 0,-9-1 0,16-4 0,-5 0 0,6-5 0,7-6 0,-3-13 0,10 0 0,-9-10 0,-4 10 0,-5-8 0,-9 11 0,-3-9 0,-3 4 0,-9-4 0,0 0 0,-5-5 0,-4-10 0,-2 0 0,-4-5 0,0 7 0,0 5 0,-4 2 0,-6 6 0,-1 6 0,-7 4 0,8 8 0,-7 2 0,8 6 0,-4 0 0,5 4 0,-1 0 0,1 0 0,0 0 0,0 0 0,-1 8 0,0 2 0,4 8 0,1 5 0,4 2 0,0-1 0,0 11 0,0-9 0,0 9 0,0 1 0,14-3 0,-1 3 0,18-4 0,-10-2 0,9-4 0,-10-2 0,8-4 0,-8-6 0,3 0 0,-5-5 0,-4-1 0,-5-3 0,-5-1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24575,'2'0'0,"16"0"0,13 0 0,26 0 0,5 0 0,-7 0 0,15 0 0,-29 0 0,23 0 0,-25 0 0,4 0 0,-19 0 0,-1 0 0,-13-11 0,-1 8 0,-9-7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0 24575,'-12'0'0,"-1"0"0,-11 0 0,-1 0 0,-5 9 0,4 13 0,7-1 0,-2 20 0,4-2 0,5 6 0,-3 5 0,14-13 0,-4-1 0,5-1 0,0-9 0,0 4 0,8-12 0,2-4 0,19 0 0,-3-5 0,23-3 0,-4-1 0,7-5 0,-2 0 0,0 0 0,-11 0 0,3 0 0,-12-5 0,-13 4 0,-4-3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24575,'17'0'0,"-2"0"0,13 0 0,-3 0 0,4 0 0,-4 0 0,3 0 0,-8 0 0,-1 0 0,-2 0 0,-8 0 0,0 0 0,-6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24575,'5'0'0,"5"0"0,21 0 0,-2 0 0,7 0 0,-5 0 0,5 0 0,-6 0 0,-5 0 0,-7 0 0,-5 0 0,0 0 0,-8 0 0,3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6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24575,'-5'5'0,"2"21"0,3 24 0,0 26 0,0 10-1536,0-27 0,0 6 1536,0 23 0,0 6-620,0-25 1,0 1-1,0 2 620,0 11 0,0 3 0,0-1-985,0 1 0,0 0 0,0-1 985,0 0 0,-1 1 0,2 1 0,1 9 0,2 3 0,-1-4 0,0-18 0,0-3 0,1 3 0,-1 20 0,0 3 0,1-4 0,1-23 0,1-4 0,-1 3 0,-1 22 0,-1 4 0,1-3 0,2-15 0,0-3 0,0 1-468,-2 4 1,-1 1-1,1-6 468,3 6 0,0-5 271,-6 3 0,-1-4-271,3-19 0,0-1 707,1 2 0,-2 0-707,-1-5 0,0-1 3085,5 32-3085,-6-25 2035,0-11-2035,0-11 1415,0-8-1415,0-11 798,0-6-798,0-5 0,7-4 0,21 0 0,18-4 0,40 6 0,-34-2 0,3 1-934,13 2 0,2 1 934,4 0 0,3-1 0,11 1 0,7 1 0,-16 0 0,5 1 0,0-1-1400,0-1 0,0-2 0,3 2 1400,-13-1 0,4 1 0,-1 0 0,-1-1 0,18 0 0,-2-1 0,-3 0-755,-17 0 0,-2 0 0,2 0 755,13 0 0,4 0 0,-4 1 0,-18-1 0,-1-1 0,1 1 0,13 0 0,3 1 0,-1-1 0,-5 0 0,-1 1 0,-1-2 0,-2-1 0,-2-1 0,0 0-689,25 5 0,-1-1 689,0-2 0,-5-1 181,-31 0 0,-3 1-181,15 3 0,-2-2 2754,14-4-2754,-27 4 0,1 0 0,38-4 0,-9 9 0,-10-9 0,-2 3 2560,-14 1-2560,6-5 2104,0 4-2104,-6-5 1199,14 0-1199,-14 0 696,6 0-696,-7 0 36,-1 0-36,-6 0 0,-2 0 0,-7 0 0,-5 0 0,-3 0 0,-5 0 0,6 0 0,-5 0 0,5 0 0,-6 0 0,0 0 0,5 0 0,-3 0 0,9 0 0,-3 0 0,5 0 0,0 0 0,0 0 0,7 0 0,-5 0 0,6 0 0,-8 0 0,7-5 0,2 3 0,14-3 0,-13 5 0,12 0 0,-13 0 0,6 0 0,1 0 0,-8 0 0,-1 0 0,-6 0 0,-12 0 0,2 0 0,-14 0 0,3 0 0,-9 0 0,3 0 0,-4 0 0,1 0 0,3 0 0,-8 0 0,4 0 0,-5 0 0,0 0 0,1 0 0,-1 0 0,0 0 0,0 0 0,0 0 0,0 0 0,-1 0 0,-3 0 0,0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7123 1 24575,'0'19'0,"0"6"0,0 7 0,0 5 0,0 6 0,0 24 0,0-4 0,0 17 0,0-7 0,0-12 0,0 34 0,0-36 0,0 36 0,0-34 0,0 12 0,0-7 0,0 6 0,0-5 0,0-1 0,0-2 0,0-11 0,0 4 0,0-6 0,0 0 0,0 0 0,-5-6 0,4-1 0,-3-7 0,4-4 0,-4-7 0,4-6 0,-8-4 0,8-4 0,-4-1 0,1-4 0,2 0 0,-2 0 0,0-3 0,2 2 0,-5-5 0,2 2 0,-3 0 0,0 1 0,0 0 0,0 2 0,-4-2 0,-1 0 0,-4 3 0,-4-2 0,-7 4 0,-18 0 0,-8 2 0,-28 6 0,-13-4-1285,21 1 0,-4-1 1285,-1-4 0,-4-2 0,12 2 0,-4-1 0,-1-1 0,-9-3 0,-2-1 0,-1-1-1648,-6 1 0,-2-1 0,-3 0 1648,11-1 0,-4-1 0,0 0 0,0-1 0,1 1 0,1 0 0,-1 0 0,-2 0 0,10 2 0,0-1 0,-2 2 0,0-1 0,1 0 0,0 0 0,0 0 0,-1 0 0,1 1 0,1 0 0,1 1 0,2 0 0,-1 0 0,0 1 0,0-1 0,-2 0 0,-1 0 0,0 0 0,1 1 0,2-1 0,-9 1 0,2 0 0,1 0 0,-1 0 0,-4 0 0,0 0 0,1 0 0,1 0-653,7 0 1,2 0 0,1 0-1,3-1 653,-6 0 0,2-1 0,0 0 0,-9 1 0,-2-1 0,6-1 0,-9-2 0,2 0-425,15 0 0,-3 0 1,3 0 424,-20 0 0,4 0 137,3 0 0,6 0-137,24 0 0,4 0 1624,-2 0 1,2 0-1625,-28 0 0,0 0 0,3 0 0,15 5 3176,7 5-3176,2 6 2215,12-1-2215,2 4 1980,5-9-1980,5 7 504,2-7-504,10 2 0,0-4 0,9 0 0,2-1 0,2 0 0,1-3 0,3 2 0,1 4 0,3 24 0,0 18 0,0 31-873,0-20 1,0 5 872,0 8 0,0 6-1276,0-11 0,0 5 1,0 2 1275,0 5 0,0 2 0,0 3 0,0-13 0,-1 2 0,1 2 0,1 1 0,0 2 0,2 0 0,-1 2 0,1 2-1194,-1 7 0,1 2 0,0 1 0,0 1 1194,1-18 0,0 1 0,0 0 0,1 1 0,-1 0 0,0 3 0,1 1 0,-1 0 0,0 0 0,0 0 0,0 0 0,1 0 0,-1 1 0,0-1 0,0 1 0,1 1 0,-1 0 0,0 0 0,1 0 0,-1-2 0,1 16 0,1 0 0,-1-3 0,0-3-491,-2-16 1,0-3 0,-1-1-1,1 1 491,2 6 0,0 0 0,-1-1 0,0-4 0,-3 1 0,-1-4 0,1 1 0,2 15 0,0 1 0,-1-6-151,-1 2 1,-2-2 150,1-9 0,0 3 0,0-12 0,0 14 787,0 1 1,0-2-788,0-12 4450,0 0-4450,0-9 3337,0-16-3337,0-10 2325,0-2-2325,0-5 924,4-5-924,-3-4 0,2-3 0,-3-5 0,0 1 0,3-2 0,-2-1 0,2 0 0,-3 0 0,0 0 0,0 4 0,3-3 0,-2 7 0,2-3 0,1 3 0,-3 1 0,2 0 0,1 0 0,-3-1 0,6 6 0,-6-5 0,3 5 0,0-1 0,-4-3 0,4 8 0,0-4 0,-3 0 0,7 4 0,-7-4 0,3 1 0,-1-2 0,-2-4 0,2-1 0,-3 1 0,0 0 0,0-4 0,0-1 0,0-1 0,0-2 0,0 3 0,0-4 0,0 0 0,0-3 0,0-1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24575,'11'-3'0,"-2"5"0,2-4 0,-2 12 0,1-9 0,-2 13 0,3-8 0,2 2 0,-1 2 0,-1-5 0,-4 6 0,4-7 0,-3 2 0,3-2 0,-4 3 0,0 0 0,-3 0 0,-1 0 0,0 0 0,-2 0 0,2 0 0,0-3 0,-2 2 0,2-2 0,0 0 0,-2 2 0,5-5 0,-5 5 0,5-5 0,-6 5 0,6-5 0,-2 2 0,3-3 0,-1 0 0,1 0 0,0-3 0,0-5 0,1-4 0,-1 0 0,1-3 0,0-2 0,0 0 0,0-3 0,3 4 0,-2 4 0,6-3 0,-4 3 0,5 0 0,0 1 0,0-1 0,-1 7 0,-3-5 0,3 5 0,-7 1 0,3 1 0,-4 3 0,0-4 0,0 4 0,1-4 0,-1 4 0,0 0 0,-4 0 0,0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24575,'0'6'0,"0"20"0,0 6 0,0 8 0,0 8 0,0-14 0,0 15 0,0-10 0,0 5 0,0-7 0,0 1 0,0-6 0,0-5 0,0-7 0,0-4 0,0-5 0,0-9 0,0-12 0,0-22 0,0-14 0,0-21 0,0-7 0,0 5 0,0-9 0,0 17 0,5-13 0,5 15 0,1 8 0,4 7 0,-7 16 0,1-2 0,3 16 0,-4-1 0,7 7 0,-7 0 0,7 4 0,-3 1 0,4 3 0,-1 0 0,1 0 0,-4 0 0,3 3 0,-7 5 0,4 5 0,-4 7 0,-4 1 0,4 10 0,-7-4 0,3 5 0,-4-11 0,0 4 0,0-8 0,0 7 0,-7-7 0,-1 3 0,-8-4 0,0 0 0,0-4 0,-4 0 0,3-4 0,-4 0 0,10-1 0,-4-2 0,10-2 0,-2-3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221 394 24575,'0'-7'0,"-3"-4"0,-1 3 0,-8-7 0,4 3 0,-3 3 0,-5 2 0,7 7 0,-11 0 0,8 0 0,0 0 0,1 0 0,0 0 0,-1 7 0,0 2 0,0 11 0,-1 7 0,7-4 0,-6 12 0,6-7 0,-3 9 0,4-4 0,0-2 0,5-5 0,0-5 0,0-1 0,0-8 0,0-1 0,0-4 0,0 0 0,3-3 0,5 0 0,4-4 0,4-4 0,0-8 0,0-2 0,1-11 0,0 4 0,-4-5 0,3 4 0,-7 2 0,2-1 0,-3 8 0,0-6 0,-1 11 0,1 0 0,-4 2 0,2 5 0,-2-2 0,2 3 0,1 0 0,0 3 0,0 1 0,4 7 0,-2 5 0,6 1 0,-3 3 0,4-4 0,0 0 0,0-4 0,-1-1 0,1-3 0,0 0 0,4 0 0,-7-3 0,6-2 0,-7-3 0,0 0 0,-1 0 0,-4 0 0,0-7 0,1-1 0,0-8 0,-4-5 0,3 4 0,-6-7 0,3 7 0,-4-8 0,0 8 0,0-8 0,0 8 0,0 0 0,0 3 0,0 5 0,3-2 0,-2 4 0,5 0 0,-2 0 0,3 3 0,0-3 0,0 6 0,0-2 0,0 3 0,4 0 0,1 0 0,4 0 0,0 0 0,0 0 0,-1 0 0,-3 0 0,-1 0 0,-4 3 0,0 1 0,1 3 0,-1 4 0,-3-3 0,-1 7 0,-3-7 0,0 7 0,0-3 0,0 0 0,0 3 0,0-3 0,4 0 0,0 2 0,3-6 0,1 3 0,-1-4 0,4 1 0,-3-4 0,11-1 0,-6-3 0,7 0 0,-4 0 0,4 0 0,-3-7 0,3-1 0,-7-8 0,-2 4 0,-4 1 0,0 3 0,0 1 0,0 0 0,0 3 0,-3 7 0,-1 10 0,-3 7 0,4 6 0,1 0 0,3-1 0,1-3 0,-1 3 0,4-12 0,-3 6 0,6-10 0,-7 2 0,7-7 0,-7 0 0,7-4 0,-3 0 0,0-4 0,3-8 0,-6-11 0,4-9 0,1-6 0,-4 0 0,4 1 0,-5-1 0,-4-5 0,4-2 0,-8 0 0,3-4 0,-4 4 0,0 0 0,0 1 0,0 6 0,0 6 0,0 5 0,0 11 0,0 5 0,0 3 0,0 10 0,0 13 0,0 24 0,0 2 0,5 22 0,-4-10 0,4 13 0,0-7 0,0-2 0,1-6 0,3-6 0,-4-7 0,3-11 0,0-7 0,0-4 0,0-4 0,-1-1 0,0-4 0,1-3 0,-1-1 0,0-3 0,4 0 0,-3 0 0,3-7 0,0-2 0,-2-11 0,3-2 0,-4 1 0,1-4 0,-5 8 0,3 1 0,-6 5 0,5 3 0,-5 1 0,5 3 0,-2 1 0,0 6 0,2 5 0,-5 13 0,6 2 0,-2 8 0,4-5 0,-1-5 0,0 0 0,0-9 0,-1-1 0,0-8 0,4 1 0,-3-4 0,7-7 0,-6-7 0,6-7 0,-6-1 0,3 2 0,-4 4 0,0 0 0,0 8 0,-1-3 0,0 11 0,0-4 0,-1 4 0,1 0 0,0 10 0,-3 4 0,4 22 0,-3 4 0,6 17 0,-1 2 0,-4-6 0,4 10 0,-3 5 0,3-11 0,-3 21 0,-3-32 0,-4 11 0,0-12 0,0-2 0,0-11 0,0-1 0,0-9 0,-7-2 0,-2-8 0,-11 0 0,3-8 0,-8 0 0,4-4 0,-1 0 0,1-11 0,8-4 0,1-6 0,7-4 0,2 8 0,3-8 0,0 8 0,0-8 0,3 8 0,10-4 0,5 5 0,13 2 0,1-3 0,0 6 0,0-2 0,-7 5 0,1 3 0,-4 1 0,-2 4 0,-8 0 0,-1 0 0,-4 0 0,0 0 0,0 0 0,-3 0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2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1 503 24575,'0'16'0,"0"1"0,0 1 0,0 0 0,0 5 0,0 8 0,0-5 0,0 3 0,0-6 0,0-3 0,0 8 0,0-3 0,0 5 0,0-6 0,0 4 0,0-8 0,0 8 0,0-8 0,0-1 0,0-2 0,0-8 0,0 3 0,0-3 0,0-1 0,0 0 0,0 0 0,0 0 0,0 0 0,3-4 0,-2 3 0,6-2 0,-2-1 0,3 3 0,0-6 0,0 6 0,10-6 0,-3 7 0,14-7 0,1 8 0,7-8 0,13 9 0,9-3 0,11-1 0,15 6 0,3-11 0,6 11-989,-16-10 989,-19 4 0,2 1 0,25-5 0,-25 1 0,2 1 0,-11-4 0,-1 0 0,2 0 0,0 0 0,4 0 0,0 0 0,0 0 0,0 0 0,6 0 0,-2 0 0,31 0 0,-17 0 0,0 0 0,23 0 0,-38 0 0,1 0 0,39 0 0,-30 0 0,13 0 0,1 0-211,-14 0 211,12 0 0,-15 0 0,0 0 0,-1 0 0,-8 0 0,-7 0 978,6 0-978,-12 0 222,5 0-222,-12 0 0,3 0 0,-15 0 0,9 0 0,-16 0 0,0 0 0,-7 0 0,-3 0 0,-1 0 0,0 0 0,0 0 0,-4-4 0,0-4 0,-4-6 0,0-9 0,0-15 0,-5-1 0,-2-34 0,0 24 0,-5-49 0,10 40-277,-4 0 0,-1-3 277,5-22 0,-1 26 0,-1 0 0,4-21 0,0-4 0,0 22 0,0-7 0,0 22 0,0 2 0,0 19 0,0 5 138,0 6 1,0 8-1,0 2 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24575,'10'0'0,"12"0"0,12 0 0,-1 0 0,10 0 0,-11 0 0,12 0 0,-5 0 0,4 0 0,-15 0 0,2 0 0,-13 0 0,-1 0 0,-8 0 0,-5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88 471 24575,'-25'82'0,"1"1"0,-1-6 0,11-21 0,17-49 0,5-3 0,8-1 0,1-3 0,8 0 0,-4-4 0,1-9 0,0-5 0,-5-8 0,-3-5 0,-1-8 0,-4 0 0,-3-10 0,-2 9 0,-4 2 0,0 7 0,0 5 0,0 8 0,-7-1 0,-2 14 0,-11-2 0,3 7 0,-4 0 0,6 0 0,3 0 0,1 0 0,6 3 0,2 0 0,6 1 0,10-1 0,4-3 0,9 0 0,0 0 0,0-8 0,0-6 0,2-10 0,-4-8 0,-2 3 0,-3-7 0,-5 3 0,-1-4 0,-4-1 0,-3 0 0,-2 6 0,-4 5 0,0 7 0,0 8 0,0 0 0,-3 11 0,-2 10 0,-4 34 0,4 6 0,-5 32 0,3 1-490,3-32 1,1 1 489,0 4 0,0 1 0,3 4 0,0-1 0,0 37 0,0-29 0,0-2 0,0 5-176,0-8 0,0-1 176,0 2 0,0 18 0,0-22 0,0-8 0,0-13 0,0-11 961,0-11-961,0-5 370,4-4-370,0-3 0,3-1 0,0-3 0,0 0 0,4-3 0,-2-10 0,6 0 0,-2-12 0,0 4 0,-1-5 0,-7 4 0,-1-3 0,-4 8 0,0-3 0,0 4 0,-7 4 0,-7 0 0,-7 3 0,-5-3 0,0 2 0,4 1 0,2 2 0,8 3 0,1 0 0,7-3 0,1 3 0,3-7 0,0 3 0,0-7 0,0 3 0,7-4 0,7-5 0,4-1 0,9-6 0,-4 1 0,6-2 0,-6 2 0,-2 4 0,-4 3 0,-1 4 0,-5 4 0,0 1 0,-4 4 0,1 3 0,-5-2 0,1 5 0,-4-2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36 0,0 0 0,0 16 0,0-7 0,0 19 0,0-7 0,0 1 0,0-3 0,0-22 0,0 5 0,0-1 0,0-7 0,0-4 0,0 9 0,0-18 0,0 12 0,0-15 0,0-3 0,0-3 0,0-8 0,0 1 0,0-1 0,0-3 0,0-1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24575,'3'-4'0,"9"1"0,1 3 0,11 0 0,-2 0 0,-1 0 0,4 0 0,-8 0 0,3 0 0,-8 0 0,-1 0 0,-7 0 0,-1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24575,'0'-17'0,"0"-1"0,0 7 0,6 2 0,3 3 0,5 6 0,6 0 0,2 0 0,3 0 0,1 0 0,0 0 0,0 0 0,0 0 0,0 0 0,-5 0 0,0 0 0,-6 0 0,-3 0 0,-1 0 0,-4 0 0,0 0 0,0 0 0,-3 9 0,0 16 0,-9 12 0,4 8 0,-14 18 0,7-1 0,-9 20 0,11-13 0,-5 2 0,10-5 0,-4-5 0,1 4 0,3-14 0,-4-11 0,5-8 0,0-12 0,0-8 0,0-1 0,0-7 0,0-1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26 24575,'9'-4'0,"0"0"0,23-5 0,-6 4 0,0 1 0,-5 4 0,4 0 0,-8 0 0,3 0 0,0 0 0,-7 0 0,3 0 0,-9 0 0,0 0 0,-6 0 0,-9 0 0,-5 0 0,-6 0 0,4 0 0,-1 4 0,-5 0 0,0 5 0,-5-5 0,0 4 0,0-7 0,0 7 0,5-7 0,0 2 0,5-3 0,1 4 0,3-3 0,0 2 0,5-3 0,0 0 0,6-3 0,2 3 0,6-3 0,0 3 0,0-3 0,0 2 0,0-2 0,0 3 0,0-3 0,0 2 0,0-5 0,-3 5 0,-1-2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0 24575,'-14'0'0,"-2"0"0,-1 0 0,0 0 0,-8 4 0,8 0 0,-3 8 0,4 0 0,4 0 0,-3-1 0,10-3 0,-2 3 0,7-3 0,0 3 0,0-4 0,0 0 0,0 0 0,12 1 0,2 0 0,8 0 0,2 1 0,-7-1 0,3 3 0,-4 2 0,-4 2 0,0 1 0,-8 0 0,0 0 0,-4 4 0,0 1 0,0 5 0,-7-5 0,-8 5 0,-2-9 0,-9 5 0,9-9 0,-3 2 0,-1-6 0,4-1 0,-3-4 0,8-4 0,1 0 0,4 0 0,-1-3 0,4-5 0,1-8 0,3-6 0,0 8 0,0 2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27 0,0-9 0,0 37 0,0-18 0,0 21 0,0-14 0,0 1 0,0-1 0,0 8 0,0-5 0,0 4 0,0-12 0,0-2 0,0-15 0,0 2 0,0-13 0,0 3 0,0-8 0,0-1 0,0-10 0,3-6 0,2-11 0,3-5 0,4-5 0,2 0 0,3 0 0,-4 0 0,4 0 0,-4 4 0,-1 2 0,-1 8 0,-3-3 0,-1 10 0,1-5 0,-1 9 0,0-2 0,0 3 0,0 0 0,0 0 0,1 0 0,-1 0 0,0 0 0,0 0 0,0 3 0,0 1 0,1 7 0,-1 1 0,1 0 0,-4 2 0,2-6 0,-2 3 0,3-3 0,0-1 0,1-3 0,-1-1 0,4-3 0,-3 0 0,7 0 0,-7 0 0,6 0 0,-6 0 0,7-7 0,-6-2 0,2-7 0,-3 0 0,0 0 0,0 1 0,-4 3 0,-1 1 0,-3-1 0,0 4 0,0 4 0,0 13 0,0 8 0,0 9 0,0 0 0,0-5 0,0-1 0,4-4 0,0 0 0,4-4 0,-1-1 0,0-4 0,0 0 0,1 0 0,2-3 0,-1-1 0,1-3 0,-2 0 0,-1 0 0,0 0 0,0-3 0,-3-1 0,2-7 0,-5-1 0,2 0 0,-3-7 0,0 6 0,0-8 0,0 5 0,0 4 0,0-2 0,0 5 0,-7-2 0,-1 3 0,-4 4 0,-3-3 0,7 6 0,-3-2 0,3 3 0,1 0 0,6 0 0,6 0 0,11 0 0,1 0 0,3 0 0,0 0 0,2 0 0,-1 0 0,-1 0 0,-4 0 0,-4 0 0,3 0 0,-7 0 0,3 0 0,-8 2 0,1 11 0,-4 4 0,0 9 0,0 5 0,0-4 0,0 4 0,0-9 0,0-2 0,3-8 0,1-1 0,3-4 0,0 0 0,0-3 0,0-1 0,0-3 0,4 0 0,6 0 0,-4-3 0,7-9 0,-7-11 0,5-5 0,-4-8 0,-1 9 0,-5-5 0,1 11 0,-5 1 0,0 8 0,-1 0 0,-2 5 0,2 13 0,-3 0 0,0 16 0,0-1 0,4 5 0,0-4 0,5 2 0,-1-11 0,3 7 0,5-12 0,1 4 0,4-7 0,-1-2 0,-3-3 0,3 0 0,-4-3 0,-1-5 0,-2-14 0,0-19 0,-4 5 0,2-18 0,-6 7 0,-1-5 0,-4-6 0,0 13 0,0 1 0,0 6 0,0 10 0,0 3 0,0 9 0,0 4 0,0 13 0,0 15 0,4 9 0,-3 11 0,7-4 0,-3 6 0,4 0 0,0-6 0,1 4 0,-1-9 0,-1 5 0,1-7 0,-1-3 0,1-2 0,-2-4 0,1-4 0,0 3 0,-1-7 0,0 3 0,1-4 0,-2-3 0,1-1 0,-3-3 0,-1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263 524 24575,'-11'0'0,"-1"0"0,0 0 0,-2 0 0,1 0 0,-7 0 0,3 0 0,-8 0 0,8 0 0,-8 0 0,8 7 0,-3 2 0,4 11 0,-1 1 0,3 10 0,5-4 0,5 10 0,4-15 0,0 4 0,0-10 0,0-1 0,0-3 0,0-1 0,3-7 0,5-1 0,9-3 0,15 0 0,3-13 0,11-9 0,-15-13 0,7-5 0,-12-4 0,10-9 0,4-16 0,-16 13 0,5-31 0,-20 42 0,3-33 0,-7 25 0,0 0 0,-5 3 0,0 17 0,0 7 0,0 9 0,0 6 0,0 13 0,0 13 0,0 12 0,-5 30 0,3-14 0,-3 34 0,5-34 0,0 27 0,0-24 0,5 18 0,1-11 0,8-2 0,0-12 0,4-8 0,-1-10 0,-4-1 0,1-8 0,-5 0 0,2-8 0,-4-1 0,-3-3 0,-1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24575,'7'0'0,"6"0"0,9 0 0,7 0 0,1-9 0,-8 3 0,7-18 0,-14-3 0,5-4 0,-3-11 0,3 5 0,-13-1 0,2 2 0,-9 7 0,0-1 0,0 9 0,0 3 0,0 10 0,-7 3 0,-3 2 0,-12 3 0,6 0 0,-11 0 0,15 13 0,-10-2 0,6 24 0,-4-9 0,-3 30 0,12-15 0,-11 23 0,19-12 0,-12 7 0,13-1 0,-3 1 0,5-14 0,0 4 0,0-23 0,0 3 0,8-15 0,7 0 0,16-9 0,6-1 0,7-4 0,-1-9 0,2-14 0,0-8 0,-4-14 0,0 3 0,-6-10 0,-7 11 0,-1-8 0,-11 18 0,-1-5 0,-5 6 0,-1 6 0,0 5 0,-4 6 0,3 5 0,-8 0 0,8 3 0,-4 2 0,4 3 0,0 0 0,0 0 0,0 8 0,6 7 0,1 10 0,10 6 0,-3-1 0,10 8 0,-5-5 0,13 7 0,-6-7 0,5 1 0,-13-8 0,-1-6 0,-7-3 0,-4-7 0,-2 2 0,-4-3 0,0-5 0,1 3 0,-5-6 0,0 3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24575,'0'7'0,"0"-3"0,0 49 0,0-20 0,0 36 0,0-15 0,0 11 0,0-11 0,0 8 0,0-15 0,0 4 0,0-13 0,0-6 0,0-15 0,0-2 0,0-8 0,0-12 0,0-5 0,0-19 0,0-9 0,4-1 0,5-5 0,2 6 0,6 6 0,-4 5 0,3 7 0,-3 4 0,2 3 0,-7 6 0,3 0 0,0 6 0,-3-2 0,3 3 0,-4 3 0,-3 9 0,-1 6 0,-3 13 0,0-4 0,0 9 0,0-3 0,0-1 0,0-1 0,-4-5 0,-4-4 0,-1-6 0,-6-5 0,3-7 0,-3 0 0,-1-4 0,4 0 0,1 0 0,0-7 0,6-2 0,-6-7 0,10 4 0,-2 1 0,3 4 0,0 0 0,6 3 0,2 1 0,11 3 0,3 0 0,4 0 0,-1 0 0,7 0 0,-5 0 0,9 0 0,-9 0 0,10 0 0,-10 0 0,9 0 0,-9 0 0,0-4 0,-2-4 0,-8-9 0,0-6 0,-4-8 0,-4 4 0,0-4 0,0 5 0,-1 0 0,-3 4 0,-1 2 0,-4 4 0,0 4 0,0 1 0,-6 7 0,-3 1 0,-6 3 0,-1 4 0,0 8 0,3 11 0,-4 9 0,0 25 0,6-2 0,1 0 0,10 6 0,0-19 0,0 15 0,0-12 0,0-7 0,7-6 0,7-10 0,8-5 0,4-5 0,0-3 0,5 0 0,-9-4 0,8-1 0,-13-4 0,3 0 0,-8 0 0,-1 0 0,-7-7 0,-1-12 0,-3 8 0,0-6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 24575,'-2'-1'0,"-3"5"0,-12 23 0,6-3 0,-8 31 0,14-25 0,-4 19 0,8-11 0,-4 1 0,5 5 0,0-7 0,0 1 0,0-1 0,0-9 0,0 2 0,0-9 0,0-3 0,0 1 0,0-11 0,12 4 0,-2-5 0,6-2 0,4-2 0,-7-3 0,11 0 0,-7 0 0,8 0 0,-8 0 0,8 0 0,-9-3 0,9-6 0,-8-3 0,4-9 0,-4-1 0,1-9 0,-1 4 0,1-5 0,-1 6 0,-3-5 0,-2 8 0,-3-7 0,0 4 0,-4 3 0,-1-7 0,-4 8 0,0-4 0,0 5 0,0-4 0,0 8 0,0 0 0,-4 3 0,-4 5 0,-4-2 0,-4 3 0,0 3 0,0-2 0,-4 6 0,3-2 0,-3 3 0,4 0 0,0 0 0,4-4 0,-3 4 0,7-4 0,-3 1 0,4 2 0,-1-2 0,1 0 0,0 2 0,0-2 0,3 3 0,1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4:29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6028 224 24575,'0'11'0,"0"12"0,0 26 0,0 18 0,0 15-663,0-32 0,0 1 663,0 3 0,0 3 0,0 7 0,0 0 0,0-3 0,0-1 0,0 4 0,0 1 0,0 4 0,0 0 0,0-7 0,0 0 0,0 12 0,0 0 0,0-13 0,0 0 0,0 8 0,0 0 0,0-8 0,0 0 0,-1 8 0,2 0 0,4-9 0,2 1 0,-4 8 0,3-1 0,6-11 0,0-1 0,-4 8 0,-1-2 101,10 18-101,-10-28 0,-1-1 0,4 12 0,2 25 0,-1-20 0,0-2 0,-5-8 0,-1-7 0,-1-6 0,-3-7 991,3-2-991,-4-9 234,0 0-234,0-2 0,0-9 0,0 1 0,0-6 0,0-4 0,0 0 0,0 0 0,0 0 0,-3-3 0,-5-1 0,-3-3 0,-5 0 0,-5 0 0,0 0 0,-16 0 0,-9 0 0,-19 0 0,12 0 0,-4 0-1034,-41 0 1034,27 3 0,-4 0-1485,6-2 1,-5 0 1484,-3 1 0,-7 0 0,0 0-1240,4-2 1,0 0 0,-3 0 1239,4 0 0,-3 0 0,-1 0 0,2 0 0,-12 0 0,3 0 0,1 0 0,12 0 0,1 0 0,-6 0 0,-1 0 0,-7 0 0,0 0 0,5 0 0,2 0 0,4 0 0,-3 0 0,6 0 0,-4 0 0,0 0 0,3 0-723,-7 0 1,3 0-1,2 0 723,10 0 0,1 0 0,-1 0-348,-5 0 0,-3 0 1,2 0 347,3 0 0,1 0 0,1 0 0,-29 0 0,1 0 260,9 0 0,2 0-260,4 0 0,2 0 0,5 0 0,2 0 0,3 0 0,2 0 0,2 0 0,2 0 2620,-33 0-2620,45 0 0,3 0 0,-21 0 0,-19 0 0,-7 0 0,30 0 0,-18 0 0,24 0 0,-6 0 2597,-6 5-2597,7 1 0,0 5 2573,7-1-2573,2-4 2129,6 3-2129,6-8 493,2 4-493,10-1 0,2-3 0,6 3 0,3-4 0,2 0 0,8 0 0,-3 0 0,7 0 0,-3 0 0,7-3 0,1-1 0,6 0 0,5-3 0,8 6 0,1-2 0,3 3 0,-4 0 0,-5-3 0,0 2 0,-3-2 0,-1 3 0,-3-4 0,-1 0 0,-3-3 0,0-4 0,0-6 0,0-9 0,-5-19 0,-1-9 0,0-27 0,-5-12-931,10 36 1,0-6 930,-2-26 0,0-6-1222,3 4 1,0-4 1221,0 16 0,0-5 0,0 6 0,0-10 0,0 2 0,0 13 0,0-3 0,0 2 0,4-13 0,0 0 0,-2 17 0,1-2 0,0 1 0,5-26 0,0 7-680,-1 23 0,-1 4 680,1-10 0,0 3-434,5-19 434,-5 34 0,-1 0 0,1-28 1313,-2 11-1313,-1 12 2370,-2 4-2370,6 11 1658,-3 1-1658,1 6 596,2 1-596,-7-1 161,7 6-161,-3-4 0,0 9 0,3-5 0,-3 7 0,-1-1 0,0 0 0,0 0 0,-3 4 0,3 2 0,-1 4 0,-2 0 0,3 4 0,-4-3 0,0 7 0,0-3 0,3 4 0,-3 0 0,3 0 0,-3 0 0,3 3 0,1 1 0,7 3 0,1 0 0,8 0 0,6 0 0,2 0 0,20 0 0,-6 0 0,22 0 0,-5 0 0,14 0 0,1 5 0,-5 1 0,-17 0 0,0 1 0,23 4 0,13 1 0,-11-1 0,-22-1 0,25 2 0,3-1 0,-19 0 0,-13-4 0,0-1 0,8-1 0,24 1 0,-19-6 0,19 0 0,-24 0 0,34 0 0,-38 0 0,10 0 0,-1 0 0,-11 0 0,11 0 0,-12 0 0,6 0 0,-13-4 0,4 3 0,-10-8 0,5 8 0,-12-3 0,4 4 0,-8 0 0,3 0 0,-5 0 0,-1 0 0,1 0 0,0 0 0,0 0 0,5 0 0,1 0 0,1 0 0,3 0 0,-3 0 0,-1 0 0,4 0 0,-9 0 0,5 0 0,-7 0 0,-3 0 0,-6 0 0,-5 0 0,-4 0 0,0 0 0,1 0 0,1 0 0,18 0 0,7 0 0,23 0 0,-5 0 0,5 0 0,0 0 0,17-5 0,11 3-695,-32-1 1,1 1 694,1 1 0,0 2 0,0-1 0,0 0-364,4 0 1,-1 0 363,-6 0 0,-2 0-201,31 0 201,12 0 0,-12 0 0,-7 4 0,13 2 0,-34 4 0,12 1 0,1-5 1322,-7 3-1322,-2-8 771,0 4-771,-4-5 224,4 0-224,-6 0 0,-6 0 0,-2 0 0,-6 0 0,1 0 0,-6 0 0,-1 0 0,-5 0 0,0 0 0,-5 0 0,-1 0 0,-4 0 0,0 0 0,-4 0 0,2 0 0,-6 0 0,7 0 0,-7 0 0,7 0 0,-7 0 0,7 0 0,-3 0 0,4 0 0,-1 0 0,1 0 0,0 0 0,0 0 0,-1 0 0,1 0 0,0 0 0,-4 0 0,2 0 0,-2 0 0,0 0 0,3 0 0,-7 0 0,7 0 0,-3 0 0,0 0 0,7 0 0,-10 0 0,10 0 0,-10 0 0,2 0 0,-1 0 0,-1 0 0,1 0 0,-3 0 0,0 0 0,0 0 0,0 0 0,-1 0 0,1 0 0,-1 0 0,1 0 0,0 0 0,-3 3 0,2-2 0,-2 2 0,3-3 0,-1 3 0,1-2 0,-3 4 0,2-4 0,-6 5 0,6-2 0,-5 3 0,2-1 0,-3 1 0,0 0 0,0 0 0,0 0 0,0 0 0,0 0 0,0 0 0,0 4 0,0-3 0,0 3 0,0-4 0,0 0 0,0 1 0,0-1 0,0 0 0,0 0 0,0-3 0,0-1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00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47 128 24575,'3'6'0,"-3"2"0,-5 11 0,0 2 0,-2 4 0,6 12 0,-6-9 0,6 14 0,-3-15 0,4 7 0,0-7 0,-9 8 0,7-3 0,-6 1 0,8-2 0,0-5 0,0 0 0,0-5 0,0-1 0,0-4 0,0 0 0,3-4 0,1 2 0,7-2 0,-2 0 0,5-1 0,-5 0 0,9-2 0,-5 2 0,6-3 0,-3 0 0,4-4 0,1 0 0,0-4 0,3 0 0,-7 0 0,8 0 0,-8-4 0,7-4 0,-7-5 0,4-3 0,-6 0 0,1 1 0,-4-6 0,3 5 0,-6-9 0,2 5 0,-2-11 0,0-1 0,-4 0 0,-1-5 0,-4 5 0,0-6 0,0-5 0,0 0 0,0-1 0,0-3 0,0 8 0,0-5 0,0 6 0,-7 7 0,-2 0 0,-7 10 0,-5 4 0,4 5 0,-8 8 0,8 0 0,-8 4 0,4 0 0,0 0 0,-3 0 0,2 0 0,1 0 0,1 3 0,3 10 0,2 0 0,1 12 0,-1-9 0,6 9 0,-3-8 0,8 7 0,-3-7 0,2 3 0,1-4 0,0-4 0,4 2 0,0-6 0,0 3 0,0-4 0,0 0 0,0 0 0,0 0 0,0 0 0,0 1 0,0-2 0,0 1 0,0 0 0,0 0 0,0-4 0,0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1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11 214 24575,'-4'6'0,"1"3"0,3 9 0,0 4 0,0 9 0,0-4 0,0 4 0,0 0 0,0-4 0,0 4 0,0-5 0,-4 0 0,7-4 0,1-2 0,8-4 0,0-1 0,3 1 0,2-3 0,0-2 0,8-2 0,-4-1 0,0 0 0,4-3 0,-4-2 0,5-3 0,0 0 0,-5 0 0,4 0 0,-8 0 0,3 0 0,-4-7 0,-4-1 0,3-13 0,-6 0 0,4-5 0,-4-5 0,0-2 0,0 1 0,-4-11 0,-1 15 0,-4-21 0,0 15 0,0-9 0,0 10 0,0-3 0,0 9 0,0-5 0,0 6 0,-4 0 0,-1 5 0,-6 1 0,2 8 0,-2-3 0,0 10 0,-2-6 0,-3 10 0,4-2 0,-2 3 0,1 0 0,-7 0 0,7 0 0,-11 0 0,14 7 0,-14 2 0,11 7 0,-8 5 0,5-4 0,-1 8 0,4-4 0,-4 5 0,5-5 0,-2 4 0,-1-4 0,5 1 0,-2 2 0,4-7 0,-1 3 0,5-4 0,-3-4 0,6-1 0,-2-4 0,3 0 0,0 0 0,0 1 0,0-1 0,0-3 0,0-1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2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24575,'0'9'0,"0"0"0,0 23 0,0-7 0,0 7 0,0-5 0,0 9 0,0-9 0,0 15 0,0-13 0,0 13 0,0-10 0,0 5 0,0-5 0,0 5 0,0-10 0,0 9 0,0-9 0,0 4 0,0-5 0,0-4 0,0 2 0,0-7 0,0 4 0,0-6 0,0-3 0,0 3 0,0-7 0,0 3 0,0-4 0,0 0 0,0 0 0,0 0 0,0 0 0,0 0 0,0 0 0,0 0 0,0 0 0,0 0 0,0-4 0,0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33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1 913 24575,'32'52'0,"-6"1"0,2-24 0,-9 2 0,3-4 0,-5-1 0,0 0 0,0 0 0,-3-1 0,-2-3 0,0-2 0,-4-4 0,3-5 0,-3 0 0,-4-3 0,2-1 0,-5 0 0,5-3 0,-2-1 0,3-10 0,1-12 0,5-15 0,4-17 0,10-16 0,2-8-880,13-15 880,-21 44 0,1 0 0,2-3 0,2-2 0,3-5 0,1 0 0,-1 3 0,1 0 0,5-5 0,-2 1 0,18-20 0,-23 31 0,-1 1 0,13-14-50,12-7 50,-12 12 0,0 17 0,-16 9 0,-7 10 0,-2 7 878,-7 7-878,3 0 13,-7 7 0,-1-2 0,-3 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37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1 601 24575,'3'2'0,"-3"0"0,11 16 0,-9-9 0,12 10 0,-8-2 0,6 0 0,0 7 0,0-7 0,2 8 0,-3-4 0,1 1 0,-3-2 0,3-4 0,-5 0 0,1-1 0,0-3 0,-1-1 0,1 0 0,-1-3 0,0 3 0,1-4 0,-1 0 0,0-3 0,-3 3 0,2-7 0,-3 4 0,4-4 0,1-12 0,4-2 0,7-23 0,-1 8 0,11-15 0,-4 6 0,11-10 0,9-13 0,1-2 0,5 0 0,-5-6 0,0 6 0,1-8 0,-7 14 0,10-5 0,-11 13 0,5 4 0,-9 5 0,-8 17 0,0 0 0,-9 11 0,1 3 0,-11 3 0,3 5 0,-4-2 0,0 3 0,-3 0 0,-1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41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24575,'18'19'0,"11"3"0,1 7 0,17 7 0,9 3 0,7 7 0,8 1-740,7 1 740,-6 5 0,6 1 0,-27-9 0,17 18 182,-29-24-182,16 16 0,-13-8 0,-11-12 0,3 5 0,-20-18 0,7 3 558,-13-15-558,1 9 0,-3-15 0,-5 7 0,2-7 0,-3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41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631 0 24575,'-6'5'0,"-3"6"0,-13 30 0,-12 16 0,-8 21-628,17-34 0,0 0 628,-4 3 0,0 1 0,4 0 0,-2 0 0,-4 0 0,0 1 0,4-2 0,2-1 307,-22 25-307,7 3 0,9-22 0,0 5 0,6-17 0,1 2 0,11-23 949,0 6-949,9-17 0,-7 3 0,10-10 0,-2-10 0,10-4 0,-1 0 0,1 6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24575,'-14'36'0,"0"-9"0,-9 27 0,-4-11 0,-3 18 0,1-17 0,-14 25 0,24-37 0,-23 35 0,18-33 0,0 0 0,-2 8 0,16-25 0,-1 6 0,4-18 0,6 2 0,-3-6 0,4 3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3:16:44.9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0 903 24575,'4'18'0,"0"-2"0,9 9 0,-4-4 0,4 10 0,-5-4 0,1 0 0,3-2 0,-2 1 0,-1-3 0,2 2 0,-9-4 0,5-4 0,-4 3 0,-2-8 0,6 2 0,-6-5 0,2 1 0,0-6 0,1-1 0,3-3 0,0 0 0,8-8 0,5-12 0,8-10 0,9-17 0,1-2 0,14-20-1338,9-7 1338,-24 28 0,0-3 0,3 0 0,2-1 0,3-4 0,0 0 0,-1 4 0,1 2 0,3-3 0,-1 4 0,23-21-249,-31 33 0,-1 2 249,14-16 0,12-7 0,-14 12 0,-1 3 0,-20 15 0,3 3 0,-18 5 0,5 7 1303,-10 2-1303,1 6 533,-2-1-533,-1 5 0,0-5 0,0 5 0,-3-2 0,-1 3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29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26 0,0-7 0,0 32 0,0-14 0,0 11 0,0 12 0,0-15 0,0 5 0,0 18 0,0-27 0,0 37 0,0-14 0,0-6 0,0 19 0,5-11-724,2 15 724,-4-45 0,1 0 0,6 46 0,-6-45 0,-1-1 0,3 43 0,5 2 0,-10 0 0,2-45 0,0-2 0,-3 27 0,0-18 0,0-3 0,0 3-27,0-9 1,0 1 26,0 15 0,0 7 0,0-3 0,0-13 0,0 4 722,0-11-722,0 5 55,0-12-55,0-1 0,0-6 0,0-5 0,0-1 0,0-5 0,0-4 0,0-2 0,0-4 0,0 1 0,0 6 0,0-6 0,0 3 0,0-5 0,0-6 0,0 6 0,0-3 0,0 9 0,0-4 0,0 4 0,0 0 0,0-4 0,0 3 0,0-7 0,0-2 0,0-3 0,0 0 0,0 0 0,0 0 0,0 0 0,0 3 0,0-2 0,0 6 0,0-6 0,0 7 0,0-8 0,0 8 0,0-8 0,0 4 0,0 0 0,0-1 0,0 2 0,0-2 0,0-4 0,0 1 0,0 0 0,0 0 0,0 0 0,0 3 0,0-2 0,0 6 0,0-6 0,0 3 0,0-4 0,0 0 0,0-4 0,0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3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24575,'12'0'0,"0"0"0,45 0 0,8 0 0,-8 0 0,6 0-1106,7 0 1,3 0 1105,19 0 0,5 0-930,-26 0 0,1 0 0,3 0 930,5 0 0,1 0 0,3 0 0,6 0 0,3 0 0,0 0 0,4-2 0,1-2 0,-4 2 0,-19 1 0,-3 1 0,2-1 0,16-1 0,4-1 0,-5 0 0,-19-2 0,-3-1 0,4 1 0,18 3 0,4 2 0,-2-2 0,-11-2 0,-2-3 0,0 3-693,-1 3 1,0 1-1,-2 1 693,24-1 0,-3 0-482,-2 0 0,-6 0 482,-27 0 0,-2 0 367,1 0 0,-2 0-367,26 0 0,8 0 0,3 0 0,-22 0 0,20 0 2824,-35 0-2824,19 0 2480,-27 0-2480,1 0 1433,4 0-1433,-5 0 572,-1 0-572,-5 0 0,-3 0 0,-5 0 0,0 0 0,-5 0 0,4 0 0,2 0 0,-4 0 0,13 0 0,-13 0 0,9 0 0,-5 0 0,-6 0 0,4 0 0,-9 4 0,4-3 0,-9 2 0,3-3 0,-8 0 0,0 3 0,-2-2 0,-2 2 0,2 0 0,-2-2 0,-2 2 0,-3-3 0,-1 0 0,-2 6 0,-1 6 0,-3 8 0,0 5 0,0 10 0,0-2 0,0 15 0,0-4 0,0 5 0,0 0 0,0 0 0,0 7 0,0-5 0,0 11 0,0-11 0,0 10 0,0 10 0,0-17 0,0 21 0,0-30 0,0 17 0,0-11 0,0 11 0,5-11 0,-4 4 0,7-5 0,-6-1 0,2 0 0,0 0 0,-3 0 0,4-6 0,-5 5 0,0-5 0,0 6 0,0 1 0,0-7 0,0 5 0,0-5 0,0 1 0,0 4 0,0-11 0,4 5 0,1-6 0,0 6 0,3-9 0,-7 8 0,6-10 0,-6 11 0,3 12 0,-4-8 0,0 6 0,0-16 0,0-5 0,0 5 0,0-10 0,4 9 0,1-9 0,0 4 0,3 0 0,-3-3 0,0 3 0,-2-5 0,1 0 0,-3-5 0,3 4 0,-4-3 0,3 4 0,-2 0 0,3 0 0,0 0 0,0 0 0,1 0 0,2 0 0,-6-4 0,3 3 0,-1-8 0,-2 14 0,3-12 0,-4 13 0,0-15 0,3 8 0,-2-7 0,7 7 0,-7-8 0,6 4 0,-7-5 0,4 0 0,-1-3 0,-2-2 0,2 1 0,-3-3 0,0 2 0,0-3 0,0 0 0,3-3 0,-3 2 0,3-3 0,-3 4 0,0 0 0,0 0 0,0 0 0,0 0 0,0 0 0,0-1 0,0 1 0,0 0 0,0-24 0,0 15 0,0-19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35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24575,'19'0'0,"17"0"0,14 0 0,20 0 0,9 0 0,10 0-668,-37 0 0,2 0 668,3 0 0,2 0 0,11 0 0,3 0 0,0 0 0,3 0-837,11 0 0,0 0 837,-1 0 0,-1 0 0,0 0 0,1 0 0,3 0 0,0 0 0,-8 0 0,-2 0 0,6 0 0,-2 0 0,-2 0 0,-4 0-457,-18 0 1,-2 0 456,8 0 0,-2 0-359,21 0 359,-32 0 0,1 0 0,36 0 0,-9 0 0,-9 0 0,-7 5 840,-7 0-840,-2 5 1950,-6 4-1950,1-3 1047,-1 4-1047,-5-6 445,-2 1-445,-6-1 0,-5-1 0,-5 1 0,-7-1 0,-3-4 0,-5-1 0,0-3 0,4 0 0,2 0 0,25 0 0,4 0 0,25-5 0,1-1 0,0-5 0,-9 0 0,-1 6 0,2-5 0,1 9 0,-1-4 0,-2 5 0,-11 0 0,11 0 0,-11 0 0,5 0 0,-7 0 0,0 0 0,1 0 0,-1 0 0,0 0 0,-5 0 0,4 0 0,-11 0 0,6 0 0,-7 0 0,-5 0 0,-1 0 0,-9 0 0,-1 0 0,-5 0 0,0 0 0,0 0 0,-3 0 0,2 0 0,-2 0 0,3 0 0,0 0 0,-3 0 0,2 0 0,-6 0 0,6 0 0,-6 0 0,2 0 0,-3 0 0,0 0 0,0 0 0,0 0 0,0 0 0,0 0 0,-1 0 0,1 0 0,-1 0 0,1 0 0,-1 0 0,1 0 0,0 0 0,-1 0 0,1 0 0,4 0 0,0 0 0,5 0 0,-1 0 0,0 0 0,-3-3 0,2-1 0,-2 0 0,-1 0 0,0 1 0,-4 3 0,-1-4 0,1 1 0,0 3 0,0-7 0,0 7 0,0-4 0,0 1 0,0 3 0,-1-4 0,1 4 0,-3-3 0,2 3 0,-5-6 0,2 2 0,-3-3 0,0 0 0,0-3 0,0-6 0,0-1 0,0-7 0,0 3 0,-4-4 0,3 0 0,-3 11 0,4 3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38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24575,'0'95'0,"0"0"0,0 0 0,0 0 0,0 0 0,0-1 0,0 1 0,0 0 0,0 0 0,0 0 0,0 0 0,0 0 0,0 0 0,0 0 0,0 0 0,0 0 0,0-1 0,0 1 0,0 3 0,0 0 0,0-1 0,0 1 0,0-1 0,0 1 0,0 0 0,0-1 0,0 1 0,0 0 0,0-1 0,0 1 0,0-1 0,0 1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39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9-1387,0 18 1387,0-44 0,0 8 0,0 8 0,0 15 0,0 1 0,0-9 0,0 15 0,0 0-532,0-16 1,0 10 0,0-2 0,0-12 531,0 0 0,0-10 0,0 26-480,0-15 0,0 0 480,0 12-131,0-31 1,0 0 130,0 28 0,0-5 0,0 6 0,0-7 0,0 13 0,0-44 850,0 37-850,0-37 2410,0 11-2410,0-13 1139,0-1-1139,0-6 334,0-4-334,0-2 0,0 0 0,0-4 0,0 4 0,0-5 0,0 0 0,0 5 0,0-8 0,0 7 0,0-8 0,0 4 0,0 0 0,0-5 0,0 0 0,0-5 0,0-3 0,0 2 0,0-6 0,0 6 0,0-2 0,0-1 0,0 3 0,0-6 0,0 7 0,0-8 0,0 4 0,0-4 0,0 0 0,0-9 0,0-3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 0,0 1-446,0 14 446,0-7 0,0 2 0,0 4 0,0 4 0,0 0 0,0 0 0,0-25 0,3-22 0,0-1 0,-2 22 0,9 14 0,-4-12 0,4-21 0,2 31 0,-6-9 0,4 12 0,-3 0 0,3-25 0,-4 21 0,3-30 0,-8 18 0,9-8 0,-9-6 0,8-7 446,-8-8-446,7-6 0,-7-5 0,3 5 0,0-5 0,-3 5 0,3 1 0,0-1 0,-3 1 0,3 5 0,-4-5 0,0 5 0,0-5 0,0 5 0,0-4 0,0 9 0,0-9 0,0 4 0,0-5 0,0-6 0,0-1 0,0 0 0,0 3 0,3-1 0,-2 0 0,3-7 0,0 0 0,-3 0 0,2 0 0,-3 0 0,0 5 0,0 1 0,0 1 0,0-2 0,0-5 0,0-5 0,4 0 0,-3-5 0,2-3 0,-3-2 0,0-3 0,0-9 0,0-48 0,0 32 0,0-34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3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24575,'8'-3'0,"8"0"0,27 3 0,8 0 0,35 0-1244,6 0 1244,-31 0 0,2 0-573,0 0 0,1 0 573,13 0 0,2 0 0,-4 0 0,1 0 0,12 0 0,2 0 0,-10 0 0,0 0 0,9 0 0,-1 0 0,-13 0 0,0 0 0,13 0 0,-2 0 0,-19 0 0,-2 0 0,16 0 0,1 0 0,-12 0 0,-1 0 0,0 0 0,1 0 0,-2 0 0,-2 0-459,26 0 459,-36 0 0,-2 0 0,30 0 0,14 0 0,-11 0 0,-15 0 0,-1 0 0,-7 0 848,-1 0-848,16 0 1481,-24 0-1481,20 0 520,-30 0-520,17 0 0,-11 0 0,5 0 0,-13 0 0,-1 0 0,1 4 0,-11-3 0,9 4 0,-10-1 0,1-3 0,-2 3 0,-5-4 0,0 0 0,5 0 0,-4 0 0,4 0 0,1 0 0,-5 0 0,9 0 0,-3 0 0,4 0 0,0 0 0,12 0 0,-9 0 0,3 0 0,-6 0 0,-10 0 0,9 0 0,-9 0 0,4 0 0,-5 0 0,6 0 0,-5 0 0,4 0 0,-5 0 0,0 0 0,0 0 0,5-4 0,-3 2 0,3-2 0,0 4 0,-4-3 0,9 2 0,-8-3 0,3 4 0,-5 0 0,-4 0 0,3 0 0,-8 0 0,4 0 0,-5 0 0,4 0 0,-2 0 0,2 0 0,0 3 0,-3 1 0,2 0 0,-7-1 0,0 1 0,-4-4 0,3 7 0,-2-6 0,7 2 0,-8-3 0,8 3 0,-7-2 0,6 3 0,-6-4 0,2 3 0,-3-3 0,0 4 0,0-4 0,0 0 0,0 3 0,0-3 0,0 3 0,-1-3 0,1 0 0,0 0 0,0 0 0,0 0 0,0 0 0,0 0 0,-4 0 0,0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24575,'0'14'0,"0"-1"0,0 11 0,0-4 0,0 10 0,0 1 0,0 5 0,0-5 0,0 10 0,0-13 0,0 3 0,0-11 0,0-9 0,0 0 0,0-4 0,0-1 0,0-5 0,0 2 0,0-6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24575,'3'3'0,"0"5"0,-3 3 0,0 4 0,0 0 0,0 1 0,0 3 0,0-3 0,0 0 0,0-1 0,0-4 0,0 1 0,0-2 0,0-3 0,0 0 0,0 0 0,0 0 0,0-1 0,0 1 0,0-6 0,0-10 0,0-8 0,0-8 0,0-5 0,4 3 0,-3-3 0,6 5 0,-6 0 0,3 4 0,-4 5 0,3 5 0,-3 4 0,3 0 0,-3 0 0,0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16 701 24575,'0'32'0,"0"8"0,0 5 0,0 12 0,0 3 0,0-13 0,0 23 0,0-29 0,0 24 0,0-21 0,0-5 0,0-10 0,0-11 0,0-4 0,0-9 0,0-15 0,0-23 0,0-20 0,0-23 0,0-10 0,0-9 0,0 24 0,0-18 0,0 34 0,0-27 0,5 21 0,1 2 0,5 14 0,-1 15 0,-1 6 0,0 6 0,0 4 0,-1 2 0,0 3 0,1 5 0,-1 0 0,0 4 0,0 0 0,0 0 0,1 0 0,3 0 0,-3 0 0,4 4 0,-9 5 0,4 4 0,-7 6 0,3-1 0,-4 0 0,0 0 0,0 0 0,0 5 0,0-3 0,-4 3 0,-5-5 0,-5 0 0,-4 0 0,-1-4 0,-4-1 0,4-3 0,-5-1 0,10 0 0,-3-4 0,8-2 0,-4-3 0,9 4 0,0 0 0,4 4 0,3-4 0,6 3 0,10-6 0,6 3 0,5-4 0,-1 0 0,1 0 0,0 0 0,-1 0 0,1 0 0,0 0 0,-1 0 0,1-4 0,0-6 0,-6-5 0,0 0 0,-6-2 0,-5 7 0,0-7 0,-4 4 0,0-6 0,0 1 0,0 0 0,0 0 0,0 0 0,-4-6 0,-1 5 0,0 0 0,-4 2 0,4 7 0,-4-2 0,0 3 0,-7 5 0,-3 0 0,-2 8 0,-5 5 0,7 4 0,-3 5 0,4 1 0,4-6 0,-3 4 0,7-3 0,-3 4 0,4 5 0,0-8 0,0 7 0,0-8 0,0 0 0,0-2 0,0-4 0,3-3 0,2-2 0,7-3 0,7 0 0,0 0 0,5 0 0,-1 0 0,-4 0 0,10 0 0,-10-4 0,10-1 0,-10-4 0,4-5 0,-9 0 0,4 0 0,-4-3 0,0 2 0,-1-3 0,0 4 0,-3-3 0,2 7 0,-3-2 0,-1 3 0,0 1 0,0 3 0,1-2 0,-1 6 0,0-3 0,0 4 0,-3-3 0,2 2 0,-10-2 0,-2 3 0,-8 0 0,-1 0 0,-3 0 0,7 3 0,-7 2 0,8 3 0,-5 10 0,10-3 0,-5 9 0,8-6 0,-3 5 0,4-3 0,0 3 0,0 0 0,0-3 0,0 3 0,0-5 0,0-4 0,4 3 0,5-8 0,5 4 0,4-4 0,0 0 0,0 1 0,1-5 0,-1-1 0,0-4 0,5 0 0,-4 0 0,10 0 0,-10-9 0,5-1 0,-6-8 0,-4-5 0,11-15 0,-12-1 0,9-25 0,-11 17 0,3-43 0,-3 39 0,2-39 0,-7 37 0,0-13 0,-6 21 0,0-3 0,0 22 0,0-4 0,0 16 0,0 9 0,0 15 0,0 10 0,0 16 0,0-5 0,0 10 0,0-4 0,0 6 0,0-5 0,4 3 0,2-3 0,5-1 0,-1 5 0,0-11 0,5 5 0,-4-12 0,7 5 0,-3-10 0,4 4 0,-1-4 0,-5-6 0,4 4 0,-7-7 0,7 3 0,-4-5 0,1 1 0,-1-4 0,-5-2 0,-4-3 0,0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49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24575,'10'0'0,"-3"-3"0,8 3 0,-4-7 0,4 3 0,5-4 0,-4 0 0,4 0 0,0 0 0,-4 0 0,3 0 0,-3 0 0,-1 4 0,-4-2 0,4 5 0,-7-2 0,2 3 0,-3 0 0,-3 2 0,-1 6 0,-3 3 0,0 1 0,0 2 0,0-2 0,0 3 0,-4 0 0,-4 5 0,-1-4 0,-3 8 0,1-8 0,2 4 0,-2-5 0,4-3 0,3 2 0,-3-6 0,7 2 0,-7-3 0,9-3 0,-1-1 0,5-3 0,1 0 0,0 0 0,0 0 0,0 0 0,0 0 0,0 0 0,-1 0 0,1 0 0,4 0 0,1 0 0,3 0 0,4 0 0,-2 0 0,7-4 0,-8 3 0,4-3 0,-5 4 0,0 0 0,-3-3 0,-2 3 0,-6-4 0,-1 4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24575,'78'-13'0,"-14"2"0,-40 11 0,-8 0 0,0 0 0,3 0 0,-10 0 0,6 0 0,-12 6 0,0-2 0,-6 14 0,-10-5 0,0 7 0,-4 0 0,3-7 0,2 2 0,0-4 0,1-2 0,0 5 0,3-6 0,0 2 0,2-3 0,11-3 0,0-1 0,14-3 0,-3-3 0,3-2 0,-3 1 0,-1-3 0,0 6 0,-3-2 0,-2 3 0,-3-3 0,0 2 0,0-2 0,0 3 0,-3 3 0,-1 4 0,-3 4 0,0 5 0,-4-1 0,0-4 0,-7 4 0,3-4 0,-6 1 0,2 3 0,0-7 0,-2 3 0,2-4 0,0 0 0,2 0 0,3 0 0,0-3 0,0 2 0,0-5 0,0 2 0,0-3 0,3 0 0,1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3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12 0,0-7 0,0 2 0,0-4 0,0-3 0,0 2 0,0-6 0,0 2 0,6-6 0,6-5 0,3-7 0,5-1 0,0-6 0,-4 6 0,3-2 0,-3 6 0,-5-1 0,0 5 0,-4-2 0,0 3 0,-1-3 0,-2 0 0,-1-4 0,-3 1 0,0-1 0,0 0 0,0 0 0,0 0 0,0 0 0,0 0 0,0 0 0,0 0 0,0 1 0,0 21 0,0-2 0,0 21 0,0-4 0,0 1 0,0 6 0,0-1 0,0 1 0,0-6 0,0-1 0,0-5 0,0-4 0,0-5 0,0-6 0,0-3 0,0 0 0,0-3 0,0-1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24575,'-2'0'0,"0"0"0,-11 0 0,1 0 0,-7 0 0,6 0 0,-2 0 0,0 0 0,6 0 0,-6 0 0,12 3 0,0 0 0,-4 4 0,5 0 0,-5 4 0,7 1 0,-3 3 0,2-4 0,-2 4 0,3-8 0,0 4 0,0-4 0,0 0 0,0 0 0,0 0 0,2-4 0,2 0 0,6-3 0,2 0 0,-1 0 0,4 0 0,-4 0 0,5 0 0,-1 0 0,0 0 0,-3 0 0,-2 0 0,-3 3 0,0 1 0,0 3 0,0 0 0,-3 4 0,-1 0 0,-3 5 0,0-1 0,0 4 0,0-2 0,0 7 0,-4-8 0,0 4 0,-4-5 0,1-4 0,-1 0 0,1-4 0,0 0 0,-3 0 0,2 0 0,-7 1 0,4-5 0,-1 1 0,-2-4 0,2 0 0,0 0 0,2 0 0,3 0 0,3-6 0,-3-7 0,6 5 0,-2-3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5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24575,'-16'62'0,"1"0"0,2-4 0,4-9 0,5-12 0,4-6 0,0 4 0,0-8 0,0-2 0,0-1 0,7-11 0,-2 6 0,13-14 0,-5 5 0,11-9 0,-3 2 0,-4-3 0,6 0 0,-6 0 0,0-3 0,2-1 0,-8-7 0,1 6 0,-2-5 0,-3 6 0,-3-3 0,-1 0 0,-3 0 0,0 0 0,0 1 0,0-1 0,0 0 0,-3 0 0,-5 3 0,-3-2 0,-5 5 0,1-3 0,0 4 0,-1 0 0,5 0 0,-4 0 0,4 0 0,-5 0 0,5 3 0,-4 1 0,7 3 0,-6 1 0,6-1 0,-2 0 0,3-3 0,0-1 0,3-3 0,1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6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24575,'6'-4'0,"14"1"0,3 3 0,9 0 0,3 0 0,2-9 0,1 7 0,-1-7 0,-2 5 0,-13 3 0,3-3 0,-14 4 0,-1 0 0,-6 9 0,-1 9 0,-7 11 0,-5 8 0,-6 5 0,-4 2 0,0-1 0,3 5 0,-1-10 0,7 4 0,0-11 0,2 5 0,7-14 0,-3 2 0,4-9 0,0-3 0,0-1 0,0-4 0,0-4 0,0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24575,'21'0'0,"10"0"0,-2 0 0,9 0 0,4 0 0,-5 0 0,-6 0 0,4 0 0,-4 0 0,1 0 0,-7 0 0,-5 0 0,-8 0 0,2 0 0,-7 0 0,1 0 0,-5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19:5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24575,'0'9'0,"0"2"0,0 3 0,0 1 0,0-3 0,0 2 0,0-6 0,0 6 0,0-3 0,0 0 0,0-1 0,0-3 0,0 0 0,3 0 0,1-1 0,3 1 0,0 0 0,0-3 0,0-1 0,3-3 0,-2 0 0,3 0 0,-4 0 0,-1 0 0,5 0 0,-3-3 0,2-1 0,-3-3 0,0 0 0,-3 0 0,2 0 0,-5 0 0,5 0 0,-5-3 0,5-2 0,-2-3 0,1-1 0,1 1 0,-5 0 0,6-1 0,-6 5 0,6-4 0,-7 7 0,4-2 0,-4 3 0,0 0 0,0-4 0,0 3 0,0-7 0,0 8 0,0-8 0,0 4 0,0-1 0,0 1 0,0 0 0,-3 7 0,-1-6 0,-3 6 0,0 0 0,0 1 0,0 3 0,0 0 0,0 0 0,-4 0 0,3 0 0,-2 0 0,-1 0 0,3 0 0,-3 7 0,4 1 0,-1 7 0,-3 7 0,6-5 0,-6 5 0,10-10 0,-2-2 0,0-3 0,2 0 0,-2-3 0,3-1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02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51 24575,'0'-2'0,"0"0"0,0-8 0,0 3 0,0-3 0,-3 5 0,2-5 0,-9 9 0,1-2 0,-2 3 0,-4 0 0,4 0 0,-5 0 0,1 0 0,0 0 0,-1 7 0,1 1 0,-2 17 0,1-3 0,-2 13 0,5-9 0,-4 4 0,8-5 0,-3 0 0,7 0 0,-3 0 0,8-4 0,-4-2 0,4-3 0,0-1 0,0 0 0,0 0 0,0-3 0,3-1 0,1-5 0,3 1 0,-1 0 0,5 0 0,-3 0 0,2-3 0,-3-1 0,0-3 0,0 0 0,4 0 0,0 0 0,1 0 0,2 0 0,-6-6 0,7 1 0,-7-6 0,3 0 0,-1 2 0,-1-5 0,2-2 0,-3-1 0,4-7 0,-3 3 0,6-4 0,-5-5 0,6 4 0,1-16 0,-4 22 0,2-10 0,-8 22 0,-2-2 0,1 3 0,-6 0 0,1 6 0,-2 6 0,-5 10 0,5 6 0,-3 4 0,4 0 0,0 5 0,0-4 0,0 4 0,0-5 0,0-4 0,7-1 0,1-8 0,12-1 0,-4-7 0,8 0 0,2-4 0,0 0 0,4 0 0,-5 0 0,0-4 0,-4 0 0,3-8 0,-8 3 0,0-2 0,-2 3 0,-6-3 0,3-1 0,-6 4 0,-2 1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04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24575,'0'11'0,"0"11"0,0 0 0,0 15 0,0 0 0,0 13 0,0-14 0,0 16 0,0-24 0,0 20 0,0-15 0,0 7 0,0-13 0,0-5 0,0-7 0,0-9 0,0 1 0,0 0 0,0-6 0,0-8 0,0-10 0,0-7 0,4-1 0,0 0 0,5-5 0,-1 3 0,5-3 0,-4 10 0,2 0 0,-3 5 0,0-1 0,-1 5 0,0 0 0,0 4 0,0 3 0,0-2 0,0 5 0,0-5 0,-1 5 0,5-2 0,-3 3 0,6 0 0,-6 0 0,6 0 0,-2 0 0,3 0 0,0 0 0,-3 0 0,2 0 0,-2 3 0,0 5 0,2 4 0,-6 3 0,3 0 0,-3 1 0,0-1 0,-1-4 0,1 4 0,-5-4 0,1 4 0,-4 1 0,0-1 0,0 0 0,-4 5 0,0-4 0,-8 4 0,4-5 0,-7 0 0,7 0 0,-3-3 0,3 2 0,-3-2 0,3-1 0,-6 0 0,5 0 0,-5-3 0,2 3 0,0-4 0,2 1 0,-1-1 0,3 0 0,-6 0 0,6-3 0,-3 0 0,1-4 0,-2 0 0,0 0 0,-2 0 0,-1 0 0,3 0 0,-2 0 0,7 0 0,-4-4 0,3 0 0,-2-3 0,3 3 0,3-2 0,-2 6 0,3-3 0,-1 0 0,1 2 0,3-2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24575,'12'0'0,"2"0"0,14 0 0,0 0 0,-4 0 0,6 0 0,-10 0 0,-2 0 0,-10 0 0,0 0 0,-3 0 0,-1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06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43 24575,'0'-10'0,"0"2"0,-3-3 0,-4 8 0,2-4 0,-9 7 0,6-3 0,-8 3 0,-3 0 0,2 0 0,-7 0 0,8 3 0,-8 5 0,11 4 0,-6 4 0,10-1 0,-2 1 0,3-1 0,4 4 0,-3-2 0,6 2 0,-2 1 0,3-4 0,0 4 0,0-5 0,0 0 0,0 1 0,0-1 0,0 0 0,3-3 0,5 2 0,0-3 0,6 1 0,-2 2 0,3-5 0,0 2 0,0-4 0,-3 1 0,2-1 0,-2-3 0,-1-1 0,6-3 0,-4 0 0,1 0 0,-3 0 0,-4 0 0,0 0 0,-1 0 0,1 0 0,4-3 0,-3-5 0,3 0 0,0-3 0,0 3 0,1 1 0,2-4 0,-6 3 0,6-3 0,-6 4 0,2 3 0,-3-2 0,0 5 0,0-2 0,0 0 0,-3 2 0,-2-2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26 0,0-7 0,0 32 0,0-14 0,0 11 0,0 12 0,0-15 0,0 5 0,0 18 0,0-27 0,0 37 0,0-14 0,0-6 0,0 19 0,5-11-724,2 15 724,-4-45 0,1 0 0,6 46 0,-6-45 0,-1-1 0,3 43 0,5 2 0,-10 0 0,2-45 0,0-2 0,-3 27 0,0-18 0,0-3 0,0 3-27,0-9 1,0 1 26,0 15 0,0 7 0,0-3 0,0-13 0,0 4 722,0-11-722,0 5 55,0-12-55,0-1 0,0-6 0,0-5 0,0-1 0,0-5 0,0-4 0,0-2 0,0-4 0,0 1 0,0 6 0,0-6 0,0 3 0,0-5 0,0-6 0,0 6 0,0-3 0,0 9 0,0-4 0,0 4 0,0 0 0,0-4 0,0 3 0,0-7 0,0-2 0,0-3 0,0 0 0,0 0 0,0 0 0,0 0 0,0 3 0,0-2 0,0 6 0,0-6 0,0 7 0,0-8 0,0 8 0,0-8 0,0 4 0,0 0 0,0-1 0,0 2 0,0-2 0,0-4 0,0 1 0,0 0 0,0 0 0,0 0 0,0 3 0,0-2 0,0 6 0,0-6 0,0 3 0,0-4 0,0 0 0,0-4 0,0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24575,'12'0'0,"0"0"0,45 0 0,8 0 0,-8 0 0,6 0-1106,7 0 1,3 0 1105,19 0 0,5 0-930,-26 0 0,1 0 0,3 0 930,5 0 0,1 0 0,3 0 0,6 0 0,3 0 0,0 0 0,4-2 0,1-2 0,-4 2 0,-19 1 0,-3 1 0,2-1 0,16-1 0,4-1 0,-5 0 0,-19-2 0,-3-1 0,4 1 0,18 3 0,4 2 0,-2-2 0,-11-2 0,-2-3 0,0 3-693,-1 3 1,0 1-1,-2 1 693,24-1 0,-3 0-482,-2 0 0,-6 0 482,-27 0 0,-2 0 367,1 0 0,-2 0-367,26 0 0,8 0 0,3 0 0,-22 0 0,20 0 2824,-35 0-2824,19 0 2480,-27 0-2480,1 0 1433,4 0-1433,-5 0 572,-1 0-572,-5 0 0,-3 0 0,-5 0 0,0 0 0,-5 0 0,4 0 0,2 0 0,-4 0 0,13 0 0,-13 0 0,9 0 0,-5 0 0,-6 0 0,4 0 0,-9 4 0,4-3 0,-9 2 0,3-3 0,-8 0 0,0 3 0,-2-2 0,-2 2 0,2 0 0,-2-2 0,-2 2 0,-3-3 0,-1 0 0,-2 6 0,-1 6 0,-3 8 0,0 5 0,0 10 0,0-2 0,0 15 0,0-4 0,0 5 0,0 0 0,0 0 0,0 7 0,0-5 0,0 11 0,0-11 0,0 10 0,0 10 0,0-17 0,0 21 0,0-30 0,0 17 0,0-11 0,0 11 0,5-11 0,-4 4 0,7-5 0,-6-1 0,2 0 0,0 0 0,-3 0 0,4-6 0,-5 5 0,0-5 0,0 6 0,0 1 0,0-7 0,0 5 0,0-5 0,0 1 0,0 4 0,0-11 0,4 5 0,1-6 0,0 6 0,3-9 0,-7 8 0,6-10 0,-6 11 0,3 12 0,-4-8 0,0 6 0,0-16 0,0-5 0,0 5 0,0-10 0,4 9 0,1-9 0,0 4 0,3 0 0,-3-3 0,0 3 0,-2-5 0,1 0 0,-3-5 0,3 4 0,-4-3 0,3 4 0,-2 0 0,3 0 0,0 0 0,0 0 0,1 0 0,2 0 0,-6-4 0,3 3 0,-1-8 0,-2 14 0,3-12 0,-4 13 0,0-15 0,3 8 0,-2-7 0,7 7 0,-7-8 0,6 4 0,-7-5 0,4 0 0,-1-3 0,-2-2 0,2 1 0,-3-3 0,0 2 0,0-3 0,0 0 0,3-3 0,-3 2 0,3-3 0,-3 4 0,0 0 0,0 0 0,0 0 0,0 0 0,0 0 0,0-1 0,0 1 0,0 0 0,0-24 0,0 15 0,0-19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24575,'19'0'0,"17"0"0,14 0 0,20 0 0,9 0 0,10 0-668,-37 0 0,2 0 668,3 0 0,2 0 0,11 0 0,3 0 0,0 0 0,3 0-837,11 0 0,0 0 837,-1 0 0,-1 0 0,0 0 0,1 0 0,3 0 0,0 0 0,-8 0 0,-2 0 0,6 0 0,-2 0 0,-2 0 0,-4 0-457,-18 0 1,-2 0 456,8 0 0,-2 0-359,21 0 359,-32 0 0,1 0 0,36 0 0,-9 0 0,-9 0 0,-7 5 840,-7 0-840,-2 5 1950,-6 4-1950,1-3 1047,-1 4-1047,-5-6 445,-2 1-445,-6-1 0,-5-1 0,-5 1 0,-7-1 0,-3-4 0,-5-1 0,0-3 0,4 0 0,2 0 0,25 0 0,4 0 0,25-5 0,1-1 0,0-5 0,-9 0 0,-1 6 0,2-5 0,1 9 0,-1-4 0,-2 5 0,-11 0 0,11 0 0,-11 0 0,5 0 0,-7 0 0,0 0 0,1 0 0,-1 0 0,0 0 0,-5 0 0,4 0 0,-11 0 0,6 0 0,-7 0 0,-5 0 0,-1 0 0,-9 0 0,-1 0 0,-5 0 0,0 0 0,0 0 0,-3 0 0,2 0 0,-2 0 0,3 0 0,0 0 0,-3 0 0,2 0 0,-6 0 0,6 0 0,-6 0 0,2 0 0,-3 0 0,0 0 0,0 0 0,0 0 0,0 0 0,0 0 0,-1 0 0,1 0 0,-1 0 0,1 0 0,-1 0 0,1 0 0,0 0 0,-1 0 0,1 0 0,4 0 0,0 0 0,5 0 0,-1 0 0,0 0 0,-3-3 0,2-1 0,-2 0 0,-1 0 0,0 1 0,-4 3 0,-1-4 0,1 1 0,0 3 0,0-7 0,0 7 0,0-4 0,0 1 0,0 3 0,-1-4 0,1 4 0,-3-3 0,2 3 0,-5-6 0,2 2 0,-3-3 0,0 0 0,0-3 0,0-6 0,0-1 0,0-7 0,0 3 0,-4-4 0,3 0 0,-3 11 0,4 3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24575,'0'95'0,"0"0"0,0 0 0,0 0 0,0 0 0,0-1 0,0 1 0,0 0 0,0 0 0,0 0 0,0 0 0,0 0 0,0 0 0,0 0 0,0 0 0,0 0 0,0-1 0,0 1 0,0 3 0,0 0 0,0-1 0,0 1 0,0-1 0,0 1 0,0 0 0,0-1 0,0 1 0,0 0 0,0-1 0,0 1 0,0-1 0,0 1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9-1387,0 18 1387,0-44 0,0 8 0,0 8 0,0 15 0,0 1 0,0-9 0,0 15 0,0 0-532,0-16 1,0 10 0,0-2 0,0-12 531,0 0 0,0-10 0,0 26-480,0-15 0,0 0 480,0 12-131,0-31 1,0 0 130,0 28 0,0-5 0,0 6 0,0-7 0,0 13 0,0-44 850,0 37-850,0-37 2410,0 11-2410,0-13 1139,0-1-1139,0-6 334,0-4-334,0-2 0,0 0 0,0-4 0,0 4 0,0-5 0,0 0 0,0 5 0,0-8 0,0 7 0,0-8 0,0 4 0,0 0 0,0-5 0,0 0 0,0-5 0,0-3 0,0 2 0,0-6 0,0 6 0,0-2 0,0-1 0,0 3 0,0-6 0,0 7 0,0-8 0,0 4 0,0-4 0,0 0 0,0-9 0,0-3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 0,0 1-446,0 14 446,0-7 0,0 2 0,0 4 0,0 4 0,0 0 0,0 0 0,0-25 0,3-22 0,0-1 0,-2 22 0,9 14 0,-4-12 0,4-21 0,2 31 0,-6-9 0,4 12 0,-3 0 0,3-25 0,-4 21 0,3-30 0,-8 18 0,9-8 0,-9-6 0,8-7 446,-8-8-446,7-6 0,-7-5 0,3 5 0,0-5 0,-3 5 0,3 1 0,0-1 0,-3 1 0,3 5 0,-4-5 0,0 5 0,0-5 0,0 5 0,0-4 0,0 9 0,0-9 0,0 4 0,0-5 0,0-6 0,0-1 0,0 0 0,0 3 0,3-1 0,-2 0 0,3-7 0,0 0 0,-3 0 0,2 0 0,-3 0 0,0 5 0,0 1 0,0 1 0,0-2 0,0-5 0,0-5 0,4 0 0,-3-5 0,2-3 0,-3-2 0,0-3 0,0-9 0,0-48 0,0 32 0,0-34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24575,'8'-3'0,"8"0"0,27 3 0,8 0 0,35 0-1244,6 0 1244,-31 0 0,2 0-573,0 0 0,1 0 573,13 0 0,2 0 0,-4 0 0,1 0 0,12 0 0,2 0 0,-10 0 0,0 0 0,9 0 0,-1 0 0,-13 0 0,0 0 0,13 0 0,-2 0 0,-19 0 0,-2 0 0,16 0 0,1 0 0,-12 0 0,-1 0 0,0 0 0,1 0 0,-2 0 0,-2 0-459,26 0 459,-36 0 0,-2 0 0,30 0 0,14 0 0,-11 0 0,-15 0 0,-1 0 0,-7 0 848,-1 0-848,16 0 1481,-24 0-1481,20 0 520,-30 0-520,17 0 0,-11 0 0,5 0 0,-13 0 0,-1 0 0,1 4 0,-11-3 0,9 4 0,-10-1 0,1-3 0,-2 3 0,-5-4 0,0 0 0,5 0 0,-4 0 0,4 0 0,1 0 0,-5 0 0,9 0 0,-3 0 0,4 0 0,0 0 0,12 0 0,-9 0 0,3 0 0,-6 0 0,-10 0 0,9 0 0,-9 0 0,4 0 0,-5 0 0,6 0 0,-5 0 0,4 0 0,-5 0 0,0 0 0,0 0 0,5-4 0,-3 2 0,3-2 0,0 4 0,-4-3 0,9 2 0,-8-3 0,3 4 0,-5 0 0,-4 0 0,3 0 0,-8 0 0,4 0 0,-5 0 0,4 0 0,-2 0 0,2 0 0,0 3 0,-3 1 0,2 0 0,-7-1 0,0 1 0,-4-4 0,3 7 0,-2-6 0,7 2 0,-8-3 0,8 3 0,-7-2 0,6 3 0,-6-4 0,2 3 0,-3-3 0,0 4 0,0-4 0,0 0 0,0 3 0,0-3 0,0 3 0,-1-3 0,1 0 0,0 0 0,0 0 0,0 0 0,0 0 0,0 0 0,-4 0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24575,'0'14'0,"0"-1"0,0 11 0,0-4 0,0 10 0,0 1 0,0 5 0,0-5 0,0 10 0,0-13 0,0 3 0,0-11 0,0-9 0,0 0 0,0-4 0,0-1 0,0-5 0,0 2 0,0-6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24575,'3'3'0,"0"5"0,-3 3 0,0 4 0,0 0 0,0 1 0,0 3 0,0-3 0,0 0 0,0-1 0,0-4 0,0 1 0,0-2 0,0-3 0,0 0 0,0 0 0,0 0 0,0-1 0,0 1 0,0-6 0,0-10 0,0-8 0,0-8 0,0-5 0,4 3 0,-3-3 0,6 5 0,-6 0 0,3 4 0,-4 5 0,3 5 0,-3 4 0,3 0 0,-3 0 0,0 3 0,0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8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216 189 24575,'0'-12'0,"0"-3"0,0-4 0,0-1 0,0-3 0,0 5 0,0-1 0,0 1 0,0 4 0,0-3 0,-7 12 0,1-4 0,-9 9 0,1 8 0,-4 3 0,-1 12 0,0 1 0,-8 14 0,10-7 0,-10 13 0,16-13 0,-9 4 0,14-5 0,-3 0 0,9-6 0,0 0 0,0-11 0,0 0 0,0-5 0,0 0 0,4-3 0,0-2 0,14-3 0,-3 0 0,8 0 0,-5 0 0,0-4 0,0-5 0,0-5 0,6-5 0,-4-5 0,-1 4 0,-1-3 0,-8 0 0,3 3 0,-3-3 0,-1 5 0,-1 4 0,1-3 0,0 7 0,-4-2 0,-2 3 0,-3 1 0,0 7 0,0 6 0,0 14 0,0 0 0,0 10 0,0-5 0,0 1 0,0 3 0,4-9 0,1 5 0,8-6 0,7-4 0,-1-1 0,10-3 0,-10-1 0,9 1 0,-3-5 0,0 0 0,-2-5 0,-13 0 0,-2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24575,'10'0'0,"-3"-3"0,8 3 0,-4-7 0,4 3 0,5-4 0,-4 0 0,4 0 0,0 0 0,-4 0 0,3 0 0,-3 0 0,-1 4 0,-4-2 0,4 5 0,-7-2 0,2 3 0,-3 0 0,-3 2 0,-1 6 0,-3 3 0,0 1 0,0 2 0,0-2 0,0 3 0,-4 0 0,-4 5 0,-1-4 0,-3 8 0,1-8 0,2 4 0,-2-5 0,4-3 0,3 2 0,-3-6 0,7 2 0,-7-3 0,9-3 0,-1-1 0,5-3 0,1 0 0,0 0 0,0 0 0,0 0 0,0 0 0,0 0 0,-1 0 0,1 0 0,4 0 0,1 0 0,3 0 0,4 0 0,-2 0 0,7-4 0,-8 3 0,4-3 0,-5 4 0,0 0 0,-3-3 0,-2 3 0,-6-4 0,-1 4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24575,'78'-13'0,"-14"2"0,-40 11 0,-8 0 0,0 0 0,3 0 0,-10 0 0,6 0 0,-12 6 0,0-2 0,-6 14 0,-10-5 0,0 7 0,-4 0 0,3-7 0,2 2 0,0-4 0,1-2 0,0 5 0,3-6 0,0 2 0,2-3 0,11-3 0,0-1 0,14-3 0,-3-3 0,3-2 0,-3 1 0,-1-3 0,0 6 0,-3-2 0,-2 3 0,-3-3 0,0 2 0,0-2 0,0 3 0,-3 3 0,-1 4 0,-3 4 0,0 5 0,-4-1 0,0-4 0,-7 4 0,3-4 0,-6 1 0,2 3 0,0-7 0,-2 3 0,2-4 0,0 0 0,2 0 0,3 0 0,0-3 0,0 2 0,0-5 0,0 2 0,0-3 0,3 0 0,1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12 0,0-7 0,0 2 0,0-4 0,0-3 0,0 2 0,0-6 0,0 2 0,6-6 0,6-5 0,3-7 0,5-1 0,0-6 0,-4 6 0,3-2 0,-3 6 0,-5-1 0,0 5 0,-4-2 0,0 3 0,-1-3 0,-2 0 0,-1-4 0,-3 1 0,0-1 0,0 0 0,0 0 0,0 0 0,0 0 0,0 0 0,0 0 0,0 0 0,0 1 0,0 21 0,0-2 0,0 21 0,0-4 0,0 1 0,0 6 0,0-1 0,0 1 0,0-6 0,0-1 0,0-5 0,0-4 0,0-5 0,0-6 0,0-3 0,0 0 0,0-3 0,0-1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24575,'-2'0'0,"0"0"0,-11 0 0,1 0 0,-7 0 0,6 0 0,-2 0 0,0 0 0,6 0 0,-6 0 0,12 3 0,0 0 0,-4 4 0,5 0 0,-5 4 0,7 1 0,-3 3 0,2-4 0,-2 4 0,3-8 0,0 4 0,0-4 0,0 0 0,0 0 0,0 0 0,2-4 0,2 0 0,6-3 0,2 0 0,-1 0 0,4 0 0,-4 0 0,5 0 0,-1 0 0,0 0 0,-3 0 0,-2 0 0,-3 3 0,0 1 0,0 3 0,0 0 0,-3 4 0,-1 0 0,-3 5 0,0-1 0,0 4 0,0-2 0,0 7 0,-4-8 0,0 4 0,-4-5 0,1-4 0,-1 0 0,1-4 0,0 0 0,-3 0 0,2 0 0,-7 1 0,4-5 0,-1 1 0,-2-4 0,2 0 0,0 0 0,2 0 0,3 0 0,3-6 0,-3-7 0,6 5 0,-2-3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24575,'-16'62'0,"1"0"0,2-4 0,4-9 0,5-12 0,4-6 0,0 4 0,0-8 0,0-2 0,0-1 0,7-11 0,-2 6 0,13-14 0,-5 5 0,11-9 0,-3 2 0,-4-3 0,6 0 0,-6 0 0,0-3 0,2-1 0,-8-7 0,1 6 0,-2-5 0,-3 6 0,-3-3 0,-1 0 0,-3 0 0,0 0 0,0 1 0,0-1 0,0 0 0,-3 0 0,-5 3 0,-3-2 0,-5 5 0,1-3 0,0 4 0,-1 0 0,5 0 0,-4 0 0,4 0 0,-5 0 0,5 3 0,-4 1 0,7 3 0,-6 1 0,6-1 0,-2 0 0,3-3 0,0-1 0,3-3 0,1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24575,'6'-4'0,"14"1"0,3 3 0,9 0 0,3 0 0,2-9 0,1 7 0,-1-7 0,-2 5 0,-13 3 0,3-3 0,-14 4 0,-1 0 0,-6 9 0,-1 9 0,-7 11 0,-5 8 0,-6 5 0,-4 2 0,0-1 0,3 5 0,-1-10 0,7 4 0,0-11 0,2 5 0,7-14 0,-3 2 0,4-9 0,0-3 0,0-1 0,0-4 0,0-4 0,0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24575,'21'0'0,"10"0"0,-2 0 0,9 0 0,4 0 0,-5 0 0,-6 0 0,4 0 0,-4 0 0,1 0 0,-7 0 0,-5 0 0,-8 0 0,2 0 0,-7 0 0,1 0 0,-5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24575,'0'9'0,"0"2"0,0 3 0,0 1 0,0-3 0,0 2 0,0-6 0,0 6 0,0-3 0,0 0 0,0-1 0,0-3 0,0 0 0,3 0 0,1-1 0,3 1 0,0 0 0,0-3 0,0-1 0,3-3 0,-2 0 0,3 0 0,-4 0 0,-1 0 0,5 0 0,-3-3 0,2-1 0,-3-3 0,0 0 0,-3 0 0,2 0 0,-5 0 0,5 0 0,-5-3 0,5-2 0,-2-3 0,1-1 0,1 1 0,-5 0 0,6-1 0,-6 5 0,6-4 0,-7 7 0,4-2 0,-4 3 0,0 0 0,0-4 0,0 3 0,0-7 0,0 8 0,0-8 0,0 4 0,0-1 0,0 1 0,0 0 0,-3 7 0,-1-6 0,-3 6 0,0 0 0,0 1 0,0 3 0,0 0 0,0 0 0,-4 0 0,3 0 0,-2 0 0,-1 0 0,3 0 0,-3 7 0,4 1 0,-1 7 0,-3 7 0,6-5 0,-6 5 0,10-10 0,-2-2 0,0-3 0,2 0 0,-2-3 0,3-1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32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257 51 24575,'0'-2'0,"0"0"0,0-8 0,0 3 0,0-3 0,-3 5 0,2-5 0,-9 9 0,1-2 0,-2 3 0,-4 0 0,4 0 0,-5 0 0,1 0 0,0 0 0,-1 7 0,1 1 0,-2 17 0,1-3 0,-2 13 0,5-9 0,-4 4 0,8-5 0,-3 0 0,7 0 0,-3 0 0,8-4 0,-4-2 0,4-3 0,0-1 0,0 0 0,0 0 0,0-3 0,3-1 0,1-5 0,3 1 0,-1 0 0,5 0 0,-3 0 0,2-3 0,-3-1 0,0-3 0,0 0 0,4 0 0,0 0 0,1 0 0,2 0 0,-6-6 0,7 1 0,-7-6 0,3 0 0,-1 2 0,-1-5 0,2-2 0,-3-1 0,4-7 0,-3 3 0,6-4 0,-5-5 0,6 4 0,1-16 0,-4 22 0,2-10 0,-8 22 0,-2-2 0,1 3 0,-6 0 0,1 6 0,-2 6 0,-5 10 0,5 6 0,-3 4 0,4 0 0,0 5 0,0-4 0,0 4 0,0-5 0,0-4 0,7-1 0,1-8 0,12-1 0,-4-7 0,8 0 0,2-4 0,0 0 0,4 0 0,-5 0 0,0-4 0,-4 0 0,3-8 0,-8 3 0,0-2 0,-2 3 0,-6-3 0,3-1 0,-6 4 0,-2 1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3.7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500 1 24575,'-6'0'0,"-5"0"0,-4 3 0,-7 10 0,-18 19 0,-2 11 0,-20 8 0,11 2 0,5-19 0,7 9 0,5-18 0,-5 9 0,10-11 0,3-1 0,14-11 0,-2-3 0,9-2 0,-2-5 0,7 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2:5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24575,'7'-4'0,"1"0"0,10 4 0,-3 0 0,13 0 0,-8 0 0,8 0 0,-9 0 0,10 0 0,-14 0 0,7 0 0,-8 0 0,4 0 0,-4 0 0,-2 0 0,-8 0 0,0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4.28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851 1 24575,'-63'58'0,"0"1"0,0 0 0,0-1 0,-13 10 0,1-2 0,13-6 0,19-10 0,7-5 0,-30 28 0,12-8 0,9-13 0,8-7 0,8-11 0,1 4 0,11-13 0,5-8 0,0-5 0,8-6 0,1-5 0,3 2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4.7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975 0 24575,'-68'48'0,"-1"1"0,-1 9 0,-3 8 0,13-7 0,-4 17-1035,19-23 0,-7 6 1,7-8 1034,-13 20 0,24-29 0,0 0 923,-23 28-923,4 5 0,16-26 522,-5 13-522,16-26 0,-5 10 0,4-14 1612,13-11-1612,2-13 0,8-3 0,4-11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5.3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838 1 24575,'-68'48'0,"16"-1"0,5-9 0,0 4-605,12-4 1,1 2 604,-11 4 0,1 2-519,7 2 0,1 1 519,-2 3 0,0-1 0,3-6 0,2-1 538,-11 26-538,-15-9 0,31-17 0,-12-2 0,12-5 580,6-15-580,5-8 282,9-4 0,5-10 0,3 3 1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5.8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914 0 24575,'-43'65'0,"15"-16"0,-2 1 0,-7-7 0,-1 0-1237,2 8 0,-1 0 1237,-7 2 0,-2-1 0,1-1 0,1 2 0,-3 7 0,-1 1 0,-5-4 0,3-2 0,-9 20 243,21-35 1,1-3-244,-8 7 478,-6 10-478,18-24 0,18-4 0,5-15 315,15-6 0,-6-3 0,6-5 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6.34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691 0 24575,'-56'54'0,"1"0"0,0 0 0,-1 0 0,-3 0 0,3-5 0,5 1 0,-3 13 0,8-4-895,-16 14 895,28-18 294,-8 6-294,16-12 149,4-21-149,12-7 0,3-7 0,10-9 0,-2 2 0,2-7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6.8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597 1 24575,'-65'61'0,"-1"0"0,1-1 0,-1 1 0,1 0 0,-14 13 0,-6 6 0,16-17 0,37-38 0,31-28 0,-2-42 0,3 28 0,0-26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0:59.5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562 1 24575,'-15'0'0,"-6"8"0,-6 1 0,-10 19 0,0-3 0,-16 21 0,5-9 0,-12 23 0,12-10 0,9-3 0,-12 0 0,25-9 0,-9-3 0,12 6 0,10-15 0,-3 0 0,11-10 0,-2-6 0,7-6 0,0-1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0.17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709 0 24575,'-25'21'0,"-8"2"0,4 9 0,-11 3 0,-5 5 0,-4 8 0,-11 2 0,2 12 0,-4 1 0,5 0-434,-7 6 434,17-8 0,3-5 0,14-2 0,11-16 0,-4 4 0,9-11 0,5-5 108,14-17 1,-3-3-1,7-9 1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0.7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662 0 24575,'-13'4'0,"-4"11"0,-8 5 0,-8 14 0,2 10 0,-15 10 0,8-2 0,-17 14 0,5-5 0,-1 7 0,0 0 0,19-23 0,-10 17 0,17-30 0,-12 20 0,12-8 0,-3-9 0,13 1 0,-2-10 0,6-9 0,5 2 0,-4-14 0,9 5 0,-2-10 0,3 4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1.3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907 1 24575,'-27'15'0,"6"-1"0,15-11 0,5 3 0,-5-2 0,5 3 0,-9 3 0,0 11 0,-11 2 0,-3 14 0,-4-3 0,-8 11 0,0 2 0,-12 12 0,-4 9 0,-5 7-613,19-28 1,0 1 612,6-2 0,-1 2 0,-6 4 0,0 1 0,2 3 0,3-2-594,-11 21 594,12-27 0,2-2 0,3 1 0,-15 18 0,18-22 0,7-10 1187,9-9-1187,8-28 632,10-3-632,14-32 0,-11 22 0,7-7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24575,'21'0'0,"2"0"0,2 0 0,3 0 0,-3 0 0,-1 0 0,11 0 0,-14 0 0,8 0 0,-11 0 0,-4 0 0,8 0 0,-8 0 0,5 0 0,-14 0 0,-3 0 0,-5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1.94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536 1 24575,'1'11'0,"-12"10"0,-9 12 0,-15 12 0,-3 9 0,-12 13 0,-2 3-416,-6 5 416,0-1 0,11 1 0,9-13 0,2 1 0,15-20 0,-8 2 0,15-12 0,-3-4 0,12-17 416,-3 3-416,8-20 0,11-38 0,-8 23 0,7-23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2.4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427 1 24575,'-32'66'0,"-6"22"0,7-38 0,-5 28 0,4-20 0,8-12 0,-16 31 0,22-43 0,-29 32 0,31-35 0,-17 8 0,9-6 0,1-6 0,6-6 0,9-10 0,2-3 0,5-2 0,4-11 0,14-2 0,-7 0 0,6-2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2.8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270 1 24575,'-39'57'0,"0"1"0,0-1 0,-10 13 0,9-13 0,16-28 0,10-25 0,6 2 0,-2-5 0,6-1 0,1-1 0,3-2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07.92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156 0 24575,'-43'61'0,"0"-1"0,8-12 0,1 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26 0,0-7 0,0 32 0,0-14 0,0 11 0,0 12 0,0-15 0,0 5 0,0 18 0,0-27 0,0 37 0,0-14 0,0-6 0,0 19 0,5-11-724,2 15 724,-4-45 0,1 0 0,6 46 0,-6-45 0,-1-1 0,3 43 0,5 2 0,-10 0 0,2-45 0,0-2 0,-3 27 0,0-18 0,0-3 0,0 3-27,0-9 1,0 1 26,0 15 0,0 7 0,0-3 0,0-13 0,0 4 722,0-11-722,0 5 55,0-12-55,0-1 0,0-6 0,0-5 0,0-1 0,0-5 0,0-4 0,0-2 0,0-4 0,0 1 0,0 6 0,0-6 0,0 3 0,0-5 0,0-6 0,0 6 0,0-3 0,0 9 0,0-4 0,0 4 0,0 0 0,0-4 0,0 3 0,0-7 0,0-2 0,0-3 0,0 0 0,0 0 0,0 0 0,0 0 0,0 3 0,0-2 0,0 6 0,0-6 0,0 7 0,0-8 0,0 8 0,0-8 0,0 4 0,0 0 0,0-1 0,0 2 0,0-2 0,0-4 0,0 1 0,0 0 0,0 0 0,0 0 0,0 3 0,0-2 0,0 6 0,0-6 0,0 3 0,0-4 0,0 0 0,0-4 0,0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24575,'12'0'0,"0"0"0,45 0 0,8 0 0,-8 0 0,6 0-1106,7 0 1,3 0 1105,19 0 0,5 0-930,-26 0 0,1 0 0,3 0 930,5 0 0,1 0 0,3 0 0,6 0 0,3 0 0,0 0 0,4-2 0,1-2 0,-4 2 0,-19 1 0,-3 1 0,2-1 0,16-1 0,4-1 0,-5 0 0,-19-2 0,-3-1 0,4 1 0,18 3 0,4 2 0,-2-2 0,-11-2 0,-2-3 0,0 3-693,-1 3 1,0 1-1,-2 1 693,24-1 0,-3 0-482,-2 0 0,-6 0 482,-27 0 0,-2 0 367,1 0 0,-2 0-367,26 0 0,8 0 0,3 0 0,-22 0 0,20 0 2824,-35 0-2824,19 0 2480,-27 0-2480,1 0 1433,4 0-1433,-5 0 572,-1 0-572,-5 0 0,-3 0 0,-5 0 0,0 0 0,-5 0 0,4 0 0,2 0 0,-4 0 0,13 0 0,-13 0 0,9 0 0,-5 0 0,-6 0 0,4 0 0,-9 4 0,4-3 0,-9 2 0,3-3 0,-8 0 0,0 3 0,-2-2 0,-2 2 0,2 0 0,-2-2 0,-2 2 0,-3-3 0,-1 0 0,-2 6 0,-1 6 0,-3 8 0,0 5 0,0 10 0,0-2 0,0 15 0,0-4 0,0 5 0,0 0 0,0 0 0,0 7 0,0-5 0,0 11 0,0-11 0,0 10 0,0 10 0,0-17 0,0 21 0,0-30 0,0 17 0,0-11 0,0 11 0,5-11 0,-4 4 0,7-5 0,-6-1 0,2 0 0,0 0 0,-3 0 0,4-6 0,-5 5 0,0-5 0,0 6 0,0 1 0,0-7 0,0 5 0,0-5 0,0 1 0,0 4 0,0-11 0,4 5 0,1-6 0,0 6 0,3-9 0,-7 8 0,6-10 0,-6 11 0,3 12 0,-4-8 0,0 6 0,0-16 0,0-5 0,0 5 0,0-10 0,4 9 0,1-9 0,0 4 0,3 0 0,-3-3 0,0 3 0,-2-5 0,1 0 0,-3-5 0,3 4 0,-4-3 0,3 4 0,-2 0 0,3 0 0,0 0 0,0 0 0,1 0 0,2 0 0,-6-4 0,3 3 0,-1-8 0,-2 14 0,3-12 0,-4 13 0,0-15 0,3 8 0,-2-7 0,7 7 0,-7-8 0,6 4 0,-7-5 0,4 0 0,-1-3 0,-2-2 0,2 1 0,-3-3 0,0 2 0,0-3 0,0 0 0,3-3 0,-3 2 0,3-3 0,-3 4 0,0 0 0,0 0 0,0 0 0,0 0 0,0 0 0,0-1 0,0 1 0,0 0 0,0-24 0,0 15 0,0-19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24575,'19'0'0,"17"0"0,14 0 0,20 0 0,9 0 0,10 0-668,-37 0 0,2 0 668,3 0 0,2 0 0,11 0 0,3 0 0,0 0 0,3 0-837,11 0 0,0 0 837,-1 0 0,-1 0 0,0 0 0,1 0 0,3 0 0,0 0 0,-8 0 0,-2 0 0,6 0 0,-2 0 0,-2 0 0,-4 0-457,-18 0 1,-2 0 456,8 0 0,-2 0-359,21 0 359,-32 0 0,1 0 0,36 0 0,-9 0 0,-9 0 0,-7 5 840,-7 0-840,-2 5 1950,-6 4-1950,1-3 1047,-1 4-1047,-5-6 445,-2 1-445,-6-1 0,-5-1 0,-5 1 0,-7-1 0,-3-4 0,-5-1 0,0-3 0,4 0 0,2 0 0,25 0 0,4 0 0,25-5 0,1-1 0,0-5 0,-9 0 0,-1 6 0,2-5 0,1 9 0,-1-4 0,-2 5 0,-11 0 0,11 0 0,-11 0 0,5 0 0,-7 0 0,0 0 0,1 0 0,-1 0 0,0 0 0,-5 0 0,4 0 0,-11 0 0,6 0 0,-7 0 0,-5 0 0,-1 0 0,-9 0 0,-1 0 0,-5 0 0,0 0 0,0 0 0,-3 0 0,2 0 0,-2 0 0,3 0 0,0 0 0,-3 0 0,2 0 0,-6 0 0,6 0 0,-6 0 0,2 0 0,-3 0 0,0 0 0,0 0 0,0 0 0,0 0 0,0 0 0,-1 0 0,1 0 0,-1 0 0,1 0 0,-1 0 0,1 0 0,0 0 0,-1 0 0,1 0 0,4 0 0,0 0 0,5 0 0,-1 0 0,0 0 0,-3-3 0,2-1 0,-2 0 0,-1 0 0,0 1 0,-4 3 0,-1-4 0,1 1 0,0 3 0,0-7 0,0 7 0,0-4 0,0 1 0,0 3 0,-1-4 0,1 4 0,-3-3 0,2 3 0,-5-6 0,2 2 0,-3-3 0,0 0 0,0-3 0,0-6 0,0-1 0,0-7 0,0 3 0,-4-4 0,3 0 0,-3 11 0,4 3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24575,'0'95'0,"0"0"0,0 0 0,0 0 0,0 0 0,0-1 0,0 1 0,0 0 0,0 0 0,0 0 0,0 0 0,0 0 0,0 0 0,0 0 0,0 0 0,0 0 0,0-1 0,0 1 0,0 3 0,0 0 0,0-1 0,0 1 0,0-1 0,0 1 0,0 0 0,0-1 0,0 1 0,0 0 0,0-1 0,0 1 0,0-1 0,0 1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9-1387,0 18 1387,0-44 0,0 8 0,0 8 0,0 15 0,0 1 0,0-9 0,0 15 0,0 0-532,0-16 1,0 10 0,0-2 0,0-12 531,0 0 0,0-10 0,0 26-480,0-15 0,0 0 480,0 12-131,0-31 1,0 0 130,0 28 0,0-5 0,0 6 0,0-7 0,0 13 0,0-44 850,0 37-850,0-37 2410,0 11-2410,0-13 1139,0-1-1139,0-6 334,0-4-334,0-2 0,0 0 0,0-4 0,0 4 0,0-5 0,0 0 0,0 5 0,0-8 0,0 7 0,0-8 0,0 4 0,0 0 0,0-5 0,0 0 0,0-5 0,0-3 0,0 2 0,0-6 0,0 6 0,0-2 0,0-1 0,0 3 0,0-6 0,0 7 0,0-8 0,0 4 0,0-4 0,0 0 0,0-9 0,0-3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 0,0 1-446,0 14 446,0-7 0,0 2 0,0 4 0,0 4 0,0 0 0,0 0 0,0-25 0,3-22 0,0-1 0,-2 22 0,9 14 0,-4-12 0,4-21 0,2 31 0,-6-9 0,4 12 0,-3 0 0,3-25 0,-4 21 0,3-30 0,-8 18 0,9-8 0,-9-6 0,8-7 446,-8-8-446,7-6 0,-7-5 0,3 5 0,0-5 0,-3 5 0,3 1 0,0-1 0,-3 1 0,3 5 0,-4-5 0,0 5 0,0-5 0,0 5 0,0-4 0,0 9 0,0-9 0,0 4 0,0-5 0,0-6 0,0-1 0,0 0 0,0 3 0,3-1 0,-2 0 0,3-7 0,0 0 0,-3 0 0,2 0 0,-3 0 0,0 5 0,0 1 0,0 1 0,0-2 0,0-5 0,0-5 0,4 0 0,-3-5 0,2-3 0,-3-2 0,0-3 0,0-9 0,0-48 0,0 32 0,0-34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24575,'3'-10'0,"0"0"0,-3 4 0,0-1 0,0 6 0,0 9 0,0 4 0,0 11 0,0-8 0,0 9 0,0-9 0,0 1 0,0-2 0,0-7 0,0 3 0,0-3 0,0-23 0,0 4 0,0-20 0,4 8 0,0 4 0,1 1 0,1 8 0,-6 0 0,6 4 0,-5 1 0,2-1 0,-3 0 0,3 4 0,-2-3 0,2 5 0,-3-2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1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9 0,0 7 0,0 1 0,0 6 0,0 7 0,0 2 0,0 0 0,0-2 0,0-7 0,0-6 0,0-1 0,0-12 0,0 4 0,0-9 0,0 0 0,0-2 0,0-3 0,0 0 0,0 3 0,0-8 0,0 3 0,0-3 0,0-1 0,0 0 0,0 0 0,0 0 0,0 0 0,0-1 0,0 1 0,0-1 0,0 1 0,0-4 0,0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24575,'8'-3'0,"8"0"0,27 3 0,8 0 0,35 0-1244,6 0 1244,-31 0 0,2 0-573,0 0 0,1 0 573,13 0 0,2 0 0,-4 0 0,1 0 0,12 0 0,2 0 0,-10 0 0,0 0 0,9 0 0,-1 0 0,-13 0 0,0 0 0,13 0 0,-2 0 0,-19 0 0,-2 0 0,16 0 0,1 0 0,-12 0 0,-1 0 0,0 0 0,1 0 0,-2 0 0,-2 0-459,26 0 459,-36 0 0,-2 0 0,30 0 0,14 0 0,-11 0 0,-15 0 0,-1 0 0,-7 0 848,-1 0-848,16 0 1481,-24 0-1481,20 0 520,-30 0-520,17 0 0,-11 0 0,5 0 0,-13 0 0,-1 0 0,1 4 0,-11-3 0,9 4 0,-10-1 0,1-3 0,-2 3 0,-5-4 0,0 0 0,5 0 0,-4 0 0,4 0 0,1 0 0,-5 0 0,9 0 0,-3 0 0,4 0 0,0 0 0,12 0 0,-9 0 0,3 0 0,-6 0 0,-10 0 0,9 0 0,-9 0 0,4 0 0,-5 0 0,6 0 0,-5 0 0,4 0 0,-5 0 0,0 0 0,0 0 0,5-4 0,-3 2 0,3-2 0,0 4 0,-4-3 0,9 2 0,-8-3 0,3 4 0,-5 0 0,-4 0 0,3 0 0,-8 0 0,4 0 0,-5 0 0,4 0 0,-2 0 0,2 0 0,0 3 0,-3 1 0,2 0 0,-7-1 0,0 1 0,-4-4 0,3 7 0,-2-6 0,7 2 0,-8-3 0,8 3 0,-7-2 0,6 3 0,-6-4 0,2 3 0,-3-3 0,0 4 0,0-4 0,0 0 0,0 3 0,0-3 0,0 3 0,-1-3 0,1 0 0,0 0 0,0 0 0,0 0 0,0 0 0,0 0 0,-4 0 0,0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24575,'0'14'0,"0"-1"0,0 11 0,0-4 0,0 10 0,0 1 0,0 5 0,0-5 0,0 10 0,0-13 0,0 3 0,0-11 0,0-9 0,0 0 0,0-4 0,0-1 0,0-5 0,0 2 0,0-6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24575,'3'3'0,"0"5"0,-3 3 0,0 4 0,0 0 0,0 1 0,0 3 0,0-3 0,0 0 0,0-1 0,0-4 0,0 1 0,0-2 0,0-3 0,0 0 0,0 0 0,0 0 0,0-1 0,0 1 0,0-6 0,0-10 0,0-8 0,0-8 0,0-5 0,4 3 0,-3-3 0,6 5 0,-6 0 0,3 4 0,-4 5 0,3 5 0,-3 4 0,3 0 0,-3 0 0,0 3 0,0 1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24575,'10'0'0,"-3"-3"0,8 3 0,-4-7 0,4 3 0,5-4 0,-4 0 0,4 0 0,0 0 0,-4 0 0,3 0 0,-3 0 0,-1 4 0,-4-2 0,4 5 0,-7-2 0,2 3 0,-3 0 0,-3 2 0,-1 6 0,-3 3 0,0 1 0,0 2 0,0-2 0,0 3 0,-4 0 0,-4 5 0,-1-4 0,-3 8 0,1-8 0,2 4 0,-2-5 0,4-3 0,3 2 0,-3-6 0,7 2 0,-7-3 0,9-3 0,-1-1 0,5-3 0,1 0 0,0 0 0,0 0 0,0 0 0,0 0 0,0 0 0,-1 0 0,1 0 0,4 0 0,1 0 0,3 0 0,4 0 0,-2 0 0,7-4 0,-8 3 0,4-3 0,-5 4 0,0 0 0,-3-3 0,-2 3 0,-6-4 0,-1 4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24575,'78'-13'0,"-14"2"0,-40 11 0,-8 0 0,0 0 0,3 0 0,-10 0 0,6 0 0,-12 6 0,0-2 0,-6 14 0,-10-5 0,0 7 0,-4 0 0,3-7 0,2 2 0,0-4 0,1-2 0,0 5 0,3-6 0,0 2 0,2-3 0,11-3 0,0-1 0,14-3 0,-3-3 0,3-2 0,-3 1 0,-1-3 0,0 6 0,-3-2 0,-2 3 0,-3-3 0,0 2 0,0-2 0,0 3 0,-3 3 0,-1 4 0,-3 4 0,0 5 0,-4-1 0,0-4 0,-7 4 0,3-4 0,-6 1 0,2 3 0,0-7 0,-2 3 0,2-4 0,0 0 0,2 0 0,3 0 0,0-3 0,0 2 0,0-5 0,0 2 0,0-3 0,3 0 0,1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12 0,0-7 0,0 2 0,0-4 0,0-3 0,0 2 0,0-6 0,0 2 0,6-6 0,6-5 0,3-7 0,5-1 0,0-6 0,-4 6 0,3-2 0,-3 6 0,-5-1 0,0 5 0,-4-2 0,0 3 0,-1-3 0,-2 0 0,-1-4 0,-3 1 0,0-1 0,0 0 0,0 0 0,0 0 0,0 0 0,0 0 0,0 0 0,0 0 0,0 1 0,0 21 0,0-2 0,0 21 0,0-4 0,0 1 0,0 6 0,0-1 0,0 1 0,0-6 0,0-1 0,0-5 0,0-4 0,0-5 0,0-6 0,0-3 0,0 0 0,0-3 0,0-1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24575,'-2'0'0,"0"0"0,-11 0 0,1 0 0,-7 0 0,6 0 0,-2 0 0,0 0 0,6 0 0,-6 0 0,12 3 0,0 0 0,-4 4 0,5 0 0,-5 4 0,7 1 0,-3 3 0,2-4 0,-2 4 0,3-8 0,0 4 0,0-4 0,0 0 0,0 0 0,0 0 0,2-4 0,2 0 0,6-3 0,2 0 0,-1 0 0,4 0 0,-4 0 0,5 0 0,-1 0 0,0 0 0,-3 0 0,-2 0 0,-3 3 0,0 1 0,0 3 0,0 0 0,-3 4 0,-1 0 0,-3 5 0,0-1 0,0 4 0,0-2 0,0 7 0,-4-8 0,0 4 0,-4-5 0,1-4 0,-1 0 0,1-4 0,0 0 0,-3 0 0,2 0 0,-7 1 0,4-5 0,-1 1 0,-2-4 0,2 0 0,0 0 0,2 0 0,3 0 0,3-6 0,-3-7 0,6 5 0,-2-3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24575,'-16'62'0,"1"0"0,2-4 0,4-9 0,5-12 0,4-6 0,0 4 0,0-8 0,0-2 0,0-1 0,7-11 0,-2 6 0,13-14 0,-5 5 0,11-9 0,-3 2 0,-4-3 0,6 0 0,-6 0 0,0-3 0,2-1 0,-8-7 0,1 6 0,-2-5 0,-3 6 0,-3-3 0,-1 0 0,-3 0 0,0 0 0,0 1 0,0-1 0,0 0 0,-3 0 0,-5 3 0,-3-2 0,-5 5 0,1-3 0,0 4 0,-1 0 0,5 0 0,-4 0 0,4 0 0,-5 0 0,5 3 0,-4 1 0,7 3 0,-6 1 0,6-1 0,-2 0 0,3-3 0,0-1 0,3-3 0,1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24575,'6'-4'0,"14"1"0,3 3 0,9 0 0,3 0 0,2-9 0,1 7 0,-1-7 0,-2 5 0,-13 3 0,3-3 0,-14 4 0,-1 0 0,-6 9 0,-1 9 0,-7 11 0,-5 8 0,-6 5 0,-4 2 0,0-1 0,3 5 0,-1-10 0,7 4 0,0-11 0,2 5 0,7-14 0,-3 2 0,4-9 0,0-3 0,0-1 0,0-4 0,0-4 0,0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24575,'21'0'0,"10"0"0,-2 0 0,9 0 0,4 0 0,-5 0 0,-6 0 0,4 0 0,-4 0 0,1 0 0,-7 0 0,-5 0 0,-8 0 0,2 0 0,-7 0 0,1 0 0,-5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3:03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24575,'0'2'0,"0"5"0,0 5 0,0 10 0,0-2 0,0 5 0,0 3 0,0 3 0,0 6 0,0 0 0,0 11 0,0-10 0,0 12 0,0-7 0,0 6 0,0-4 0,0 12 0,0-6 0,0 7 0,0 0 0,0 8 0,0-6 0,0 13 0,0-13 0,5 5 0,-4-6 0,9-1 0,-8-6 0,3 4 0,0-11 0,-4 12 0,4-12 0,0 5 0,-4-7 0,4 7 0,-5-5 0,0 5 0,0 0 0,0-6 0,0 6 0,0-6 0,0-1 0,0 0 0,0 0 0,0 1 0,0-1 0,0-6 0,0 5 0,0-5 0,0 0 0,0 4 0,0-4 0,0 6 0,0 0 0,0 1 0,0-7 0,0 5 0,0-5 0,0 6 0,0-6 0,0 5 0,0-5 0,0 13 0,0-5 0,0 6 0,0-8 0,0-6 0,0 5 0,-5-5 0,3 0 0,-2 5 0,4-5 0,0 6 0,0-6 0,0 12 0,0-10 0,0 11 0,0-7 0,0-6 0,0 5 0,0-5 0,0 0 0,0 5 0,0-11 0,0 5 0,0-6 0,0 0 0,0-1 0,0 1 0,0 0 0,0 0 0,0-1 0,0 1 0,0-5 0,0 3 0,0-3 0,0-1 0,0 5 0,0-4 0,0 4 0,0 1 0,0-5 0,0 3 0,0-8 0,0-2 0,0-1 0,0-7 0,0 7 0,0-4 0,0 5 0,0 1 0,0-1 0,0-5 0,0 4 0,0-3 0,0 0 0,0-2 0,0-3 0,0-1 0,0-4 0,0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19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24575,'0'9'0,"0"2"0,0 3 0,0 1 0,0-3 0,0 2 0,0-6 0,0 6 0,0-3 0,0 0 0,0-1 0,0-3 0,0 0 0,3 0 0,1-1 0,3 1 0,0 0 0,0-3 0,0-1 0,3-3 0,-2 0 0,3 0 0,-4 0 0,-1 0 0,5 0 0,-3-3 0,2-1 0,-3-3 0,0 0 0,-3 0 0,2 0 0,-5 0 0,5 0 0,-5-3 0,5-2 0,-2-3 0,1-1 0,1 1 0,-5 0 0,6-1 0,-6 5 0,6-4 0,-7 7 0,4-2 0,-4 3 0,0 0 0,0-4 0,0 3 0,0-7 0,0 8 0,0-8 0,0 4 0,0-1 0,0 1 0,0 0 0,-3 7 0,-1-6 0,-3 6 0,0 0 0,0 1 0,0 3 0,0 0 0,0 0 0,-4 0 0,3 0 0,-2 0 0,-1 0 0,3 0 0,-3 7 0,4 1 0,-1 7 0,-3 7 0,6-5 0,-6 5 0,10-10 0,-2-2 0,0-3 0,2 0 0,-2-3 0,3-1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1:26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24575,'0'11'0,"0"11"0,0 0 0,0 15 0,0 0 0,0 13 0,0-14 0,0 16 0,0-24 0,0 20 0,0-15 0,0 7 0,0-13 0,0-5 0,0-7 0,0-9 0,0 1 0,0 0 0,0-6 0,0-8 0,0-10 0,0-7 0,4-1 0,0 0 0,5-5 0,-1 3 0,5-3 0,-4 10 0,2 0 0,-3 5 0,0-1 0,-1 5 0,0 0 0,0 4 0,0 3 0,0-2 0,0 5 0,0-5 0,-1 5 0,5-2 0,-3 3 0,6 0 0,-6 0 0,6 0 0,-2 0 0,3 0 0,0 0 0,-3 0 0,2 0 0,-2 3 0,0 5 0,2 4 0,-6 3 0,3 0 0,-3 1 0,0-1 0,-1-4 0,1 4 0,-5-4 0,1 4 0,-4 1 0,0-1 0,0 0 0,-4 5 0,0-4 0,-8 4 0,4-5 0,-7 0 0,7 0 0,-3-3 0,3 2 0,-3-2 0,3-1 0,-6 0 0,5 0 0,-5-3 0,2 3 0,0-4 0,2 1 0,-1-1 0,3 0 0,-6 0 0,6-3 0,-3 0 0,1-4 0,-2 0 0,0 0 0,-2 0 0,-1 0 0,3 0 0,-2 0 0,7 0 0,-4-4 0,3 0 0,-2-3 0,3 3 0,3-2 0,-2 6 0,3-3 0,-1 0 0,1 2 0,3-2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4.37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443 7 24575,'-2'-4'0,"-15"1"0,-2 15 0,-31 16 0,7 9 0,-6 11 0,-1-6 0,12 3 0,-3-3 0,6 3 0,12-16 0,-3-3 0,13-11 0,1 1 0,6-7 0,2 0 0,0-5 0,-2 3 0,5-3 0,-2-1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4.9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1246 0 24575,'-2'0'0,"-13"0"0,-6 4 0,-13 5 0,-3 10 0,-15 12 0,-7 12 0,-11 15-1023,0 7 1023,26-27 0,0 0 0,2 3 0,-1 0 0,-5 1 0,-1 1 0,-1 3 0,2 0 0,2 0 0,1-3 0,4-10 0,1 0-170,1 5 0,1-2 170,-24 18 0,-1 4 0,13-9 0,11-15 0,20-8 0,-1-8 1004,15 1-1004,-5-11 359,12 0-359,6-9 0,-2 0 0,5-3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5.5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2035 0 24575,'-2'0'0,"-8"0"0,-27 14 0,-18 16 0,-12 15 0,3-1 0,-5 4-1481,10-6 1,-1 2 1480,7-4 0,-4 3 0,1-1-893,-24 15 1,1 2 892,25-15 0,1 1 0,-1 0 0,-2 0 0,0 0 0,0 1 0,-5 7 0,0 0 0,3-3 0,-7 4 0,2 1 0,12-6 0,-1 4 0,1-5-458,-9 2 1,2-4 457,12 2 0,1 0 0,-8 2 0,3-5-98,-1 2 98,-3 12 1829,8-14-1829,27-25 2612,5 1-2612,21-24 1182,32-22-1182,10-13 0,-3 5 0,-16 7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6.1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2001 1 24575,'-5'0'0,"-29"14"0,-31 26 0,10-4 0,-4 6-2918,-13 13 1,-3 6 2917,16-11 0,-3 3 0,0 2-1330,-9 9 0,-1 2 0,-1 3 1330,10-9 0,-1 1 0,0 1 0,4-2 0,-3 4 0,4-2 0,-2 1-143,6-7 1,-3 1 0,1 0-1,5-4 143,4-1 0,3-2 0,2-2-429,-22 20 1,1-1 428,5-1 0,4-4 686,20-21 1,2-2-687,-23 33 4032,6-15-4032,34-25 3570,4-15-3570,29-23 422,48-48 1,-33 26 0,28-25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6.7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1885 11 24575,'-10'-8'0,"-18"6"0,-51 48 0,29-11 0,-2 6-2839,-19 20 0,-2 8 2839,22-16 0,0 1 0,1-1 0,-10 10 0,-3 5 0,11-11 0,-5 7 0,0 1 0,4-5-652,5-3 1,3-4 0,-3 3 651,-14 18 0,-4 3 0,4-3 0,14-16 0,3-3 0,3-1-37,-12 17 1,2 0 36,-10 3 0,2-1-361,18-15 1,2-3 360,-7-4 0,5-4 2124,1 13-2124,-9-8 2923,15-7-2923,16-19 556,6-8 0,9-6 0,4-9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7.32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1297 0 24575,'-2'0'0,"-12"0"0,-25 9 0,-46 31 0,41-12 0,-4 5-725,-27 18 1,-1 2 724,27-16 0,1 1-717,-30 24 0,2 0 717,30-20 0,3 0 0,-23 19 0,0 4 0,19-10 0,3-1-346,-4-1 0,1-3 346,-15 22-249,3 1 249,17-29 943,9 9-943,6-19 1786,13-9-1786,3-10 0,7-7 0,1-1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7.87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747 0 24575,'-25'17'0,"-10"14"0,-29 23 0,27-21 0,-1 2-622,-7 3 0,0 1 622,0 2 0,1-1 0,-1-4 0,3-1 0,-19 22 251,-4-1-251,22-19 243,0 5-243,9-13 0,14-9 0,11-8 0,2-5 0,7-4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08.31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120 0 24575,'-13'24'0,"2"-16"0,-11 19 0,11-22 0,-1 9 0,2-9 0,1 5 0,-5-10 0,9 6 0,-4-5 0,8 2 0,-2-3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0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24575,'4'6'0,"0"0"0,-4 5 0,0-3 0,0 0 0,0 0 0,0 0 0,0 5 0,0-4 0,0 4 0,0-5 0,0 5 0,0-4 0,0 4 0,0-1 0,0 2 0,0 0 0,0-2 0,0 1 0,0-4 0,0 8 0,0-3 0,0 4 0,0 0 0,0 0 0,0 0 0,0 5 0,0-3 0,0 8 0,0-8 0,0 8 0,0-3 0,0-1 0,0 4 0,0-3 0,0-1 0,0 5 0,0-5 0,0 6 0,0 0 0,0 0 0,-5 5 0,4-4 0,-4 11 0,5-5 0,0 6 0,0-5 0,0 3 0,0-9 0,0 9 0,0-9 0,0 9 0,-4-9 0,3 9 0,-4-4 0,5 0 0,0 5 0,-5-5 0,4 0 0,-4 5 0,5-11 0,0 5 0,0-7 0,-4-4 0,3 3 0,-3-3 0,4-1 0,0 5 0,0-5 0,0 6 0,0 0 0,0-1 0,0 1 0,0-1 0,0 1 0,0 0 0,0-1 0,0-4 0,0 3 0,0-4 0,0 12 0,0-5 0,0 11 0,0-5 0,0 6 0,0 1 0,0-2 0,0 2 0,0-2 0,0 2 0,0-7 0,0-1 0,0-7 0,0 1 0,0 0 0,0-5 0,0 3 0,0-3 0,0 4 0,0 1 0,0 6 0,0-5 0,0 5 0,0-1 0,0-3 0,0 3 0,0-10 0,0 3 0,0-8 0,0 3 0,0-5 0,0 0 0,0-4 0,0-1 0,0-5 0,3-4 0,-2 10 0,3 2 0,-4 16 0,0 5 0,0 13 0,0 9 0,0 2 0,0 5 0,0 0 0,0-6 0,0 7 0,0-16 0,0 6 0,0-5 0,0 0 0,0 5 0,0-6 0,0 8 0,0-1 0,0 1 0,0-1 0,0 1 0,0 7 0,0-6 0,0 13 0,0-13 0,0 6 0,0-7 0,0-1 0,-6 1 0,5-8 0,-4-1 0,5-6 0,0-1 0,-5-6 0,4 5 0,-3-5 0,4 6 0,0 1 0,-5-1 0,4 0 0,-4 0 0,5-5 0,0 3 0,0-4 0,0 1 0,0-3 0,0 1 0,0-4 0,0 9 0,0-3 0,0 5 0,0 0 0,0 6 0,0-4 0,0 4 0,-5-6 0,4 0 0,-4-6 0,5 5 0,0-11 0,0 5 0,-4-7 0,2 1 0,-2 0 0,4 0 0,0-6 0,0 4 0,0-8 0,0 3 0,0-5 0,0-5 0,0 4 0,0-3 0,-4 4 0,3-4 0,-3 3 0,4-4 0,0 11 0,0-5 0,0 9 0,0-3 0,0 5 0,0 6 0,0 1 0,0 0 0,0 5 0,0-5 0,0 0 0,0-2 0,0 1 0,0-10 0,0 9 0,0-11 0,0 6 0,0 0 0,0-5 0,-5 3 0,4-9 0,-3 5 0,4-6 0,-4 0 0,3-5 0,-3 0 0,4-5 0,0 0 0,-4-3 0,4-5 0,-10-43 0,18 29 0,2-28 0,22 42 0,6 0 0,12 5 0,2-4 0,6 10 0,-6-10 0,5 4 0,-6-5 0,1 5 0,5-4 0,-18 8 0,9-8 0,-17 8 0,11-8 0,-11 4 0,5-5 0,-6 0 0,-1 0 0,1 0 0,0 0 0,0 0 0,-1 0 0,1 0 0,-5 0 0,3 0 0,-9 0 0,5 0 0,-6 0 0,0 0 0,-4 0 0,3 0 0,-8 0 0,4 0 0,-5 0 0,0 0 0,0 0 0,0 0 0,0 0 0,1 0 0,-1 0 0,0 0 0,0 0 0,-3 0 0,-2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26 0,0-7 0,0 32 0,0-14 0,0 11 0,0 12 0,0-15 0,0 5 0,0 18 0,0-27 0,0 37 0,0-14 0,0-6 0,0 19 0,5-11-724,2 15 724,-4-45 0,1 0 0,6 46 0,-6-45 0,-1-1 0,3 43 0,5 2 0,-10 0 0,2-45 0,0-2 0,-3 27 0,0-18 0,0-3 0,0 3-27,0-9 1,0 1 26,0 15 0,0 7 0,0-3 0,0-13 0,0 4 722,0-11-722,0 5 55,0-12-55,0-1 0,0-6 0,0-5 0,0-1 0,0-5 0,0-4 0,0-2 0,0-4 0,0 1 0,0 6 0,0-6 0,0 3 0,0-5 0,0-6 0,0 6 0,0-3 0,0 9 0,0-4 0,0 4 0,0 0 0,0-4 0,0 3 0,0-7 0,0-2 0,0-3 0,0 0 0,0 0 0,0 0 0,0 0 0,0 3 0,0-2 0,0 6 0,0-6 0,0 7 0,0-8 0,0 8 0,0-8 0,0 4 0,0 0 0,0-1 0,0 2 0,0-2 0,0-4 0,0 1 0,0 0 0,0 0 0,0 0 0,0 3 0,0-2 0,0 6 0,0-6 0,0 3 0,0-4 0,0 0 0,0-4 0,0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24575,'12'0'0,"0"0"0,45 0 0,8 0 0,-8 0 0,6 0-1106,7 0 1,3 0 1105,19 0 0,5 0-930,-26 0 0,1 0 0,3 0 930,5 0 0,1 0 0,3 0 0,6 0 0,3 0 0,0 0 0,4-2 0,1-2 0,-4 2 0,-19 1 0,-3 1 0,2-1 0,16-1 0,4-1 0,-5 0 0,-19-2 0,-3-1 0,4 1 0,18 3 0,4 2 0,-2-2 0,-11-2 0,-2-3 0,0 3-693,-1 3 1,0 1-1,-2 1 693,24-1 0,-3 0-482,-2 0 0,-6 0 482,-27 0 0,-2 0 367,1 0 0,-2 0-367,26 0 0,8 0 0,3 0 0,-22 0 0,20 0 2824,-35 0-2824,19 0 2480,-27 0-2480,1 0 1433,4 0-1433,-5 0 572,-1 0-572,-5 0 0,-3 0 0,-5 0 0,0 0 0,-5 0 0,4 0 0,2 0 0,-4 0 0,13 0 0,-13 0 0,9 0 0,-5 0 0,-6 0 0,4 0 0,-9 4 0,4-3 0,-9 2 0,3-3 0,-8 0 0,0 3 0,-2-2 0,-2 2 0,2 0 0,-2-2 0,-2 2 0,-3-3 0,-1 0 0,-2 6 0,-1 6 0,-3 8 0,0 5 0,0 10 0,0-2 0,0 15 0,0-4 0,0 5 0,0 0 0,0 0 0,0 7 0,0-5 0,0 11 0,0-11 0,0 10 0,0 10 0,0-17 0,0 21 0,0-30 0,0 17 0,0-11 0,0 11 0,5-11 0,-4 4 0,7-5 0,-6-1 0,2 0 0,0 0 0,-3 0 0,4-6 0,-5 5 0,0-5 0,0 6 0,0 1 0,0-7 0,0 5 0,0-5 0,0 1 0,0 4 0,0-11 0,4 5 0,1-6 0,0 6 0,3-9 0,-7 8 0,6-10 0,-6 11 0,3 12 0,-4-8 0,0 6 0,0-16 0,0-5 0,0 5 0,0-10 0,4 9 0,1-9 0,0 4 0,3 0 0,-3-3 0,0 3 0,-2-5 0,1 0 0,-3-5 0,3 4 0,-4-3 0,3 4 0,-2 0 0,3 0 0,0 0 0,0 0 0,1 0 0,2 0 0,-6-4 0,3 3 0,-1-8 0,-2 14 0,3-12 0,-4 13 0,0-15 0,3 8 0,-2-7 0,7 7 0,-7-8 0,6 4 0,-7-5 0,4 0 0,-1-3 0,-2-2 0,2 1 0,-3-3 0,0 2 0,0-3 0,0 0 0,3-3 0,-3 2 0,3-3 0,-3 4 0,0 0 0,0 0 0,0 0 0,0 0 0,0 0 0,0-1 0,0 1 0,0 0 0,0-24 0,0 15 0,0-19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24575,'19'0'0,"17"0"0,14 0 0,20 0 0,9 0 0,10 0-668,-37 0 0,2 0 668,3 0 0,2 0 0,11 0 0,3 0 0,0 0 0,3 0-837,11 0 0,0 0 837,-1 0 0,-1 0 0,0 0 0,1 0 0,3 0 0,0 0 0,-8 0 0,-2 0 0,6 0 0,-2 0 0,-2 0 0,-4 0-457,-18 0 1,-2 0 456,8 0 0,-2 0-359,21 0 359,-32 0 0,1 0 0,36 0 0,-9 0 0,-9 0 0,-7 5 840,-7 0-840,-2 5 1950,-6 4-1950,1-3 1047,-1 4-1047,-5-6 445,-2 1-445,-6-1 0,-5-1 0,-5 1 0,-7-1 0,-3-4 0,-5-1 0,0-3 0,4 0 0,2 0 0,25 0 0,4 0 0,25-5 0,1-1 0,0-5 0,-9 0 0,-1 6 0,2-5 0,1 9 0,-1-4 0,-2 5 0,-11 0 0,11 0 0,-11 0 0,5 0 0,-7 0 0,0 0 0,1 0 0,-1 0 0,0 0 0,-5 0 0,4 0 0,-11 0 0,6 0 0,-7 0 0,-5 0 0,-1 0 0,-9 0 0,-1 0 0,-5 0 0,0 0 0,0 0 0,-3 0 0,2 0 0,-2 0 0,3 0 0,0 0 0,-3 0 0,2 0 0,-6 0 0,6 0 0,-6 0 0,2 0 0,-3 0 0,0 0 0,0 0 0,0 0 0,0 0 0,0 0 0,-1 0 0,1 0 0,-1 0 0,1 0 0,-1 0 0,1 0 0,0 0 0,-1 0 0,1 0 0,4 0 0,0 0 0,5 0 0,-1 0 0,0 0 0,-3-3 0,2-1 0,-2 0 0,-1 0 0,0 1 0,-4 3 0,-1-4 0,1 1 0,0 3 0,0-7 0,0 7 0,0-4 0,0 1 0,0 3 0,-1-4 0,1 4 0,-3-3 0,2 3 0,-5-6 0,2 2 0,-3-3 0,0 0 0,0-3 0,0-6 0,0-1 0,0-7 0,0 3 0,-4-4 0,3 0 0,-3 11 0,4 3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24575,'0'95'0,"0"0"0,0 0 0,0 0 0,0 0 0,0-1 0,0 1 0,0 0 0,0 0 0,0 0 0,0 0 0,0 0 0,0 0 0,0 0 0,0 0 0,0 0 0,0-1 0,0 1 0,0 3 0,0 0 0,0-1 0,0 1 0,0-1 0,0 1 0,0 0 0,0-1 0,0 1 0,0 0 0,0-1 0,0 1 0,0-1 0,0 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9-1387,0 18 1387,0-44 0,0 8 0,0 8 0,0 15 0,0 1 0,0-9 0,0 15 0,0 0-532,0-16 1,0 10 0,0-2 0,0-12 531,0 0 0,0-10 0,0 26-480,0-15 0,0 0 480,0 12-131,0-31 1,0 0 130,0 28 0,0-5 0,0 6 0,0-7 0,0 13 0,0-44 850,0 37-850,0-37 2410,0 11-2410,0-13 1139,0-1-1139,0-6 334,0-4-334,0-2 0,0 0 0,0-4 0,0 4 0,0-5 0,0 0 0,0 5 0,0-8 0,0 7 0,0-8 0,0 4 0,0 0 0,0-5 0,0 0 0,0-5 0,0-3 0,0 2 0,0-6 0,0 6 0,0-2 0,0-1 0,0 3 0,0-6 0,0 7 0,0-8 0,0 4 0,0-4 0,0 0 0,0-9 0,0-3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24575,'0'27'0,"0"7"0,0 16 0,0 7 0,0 14 0,0 9 0,0 1-446,0 14 446,0-7 0,0 2 0,0 4 0,0 4 0,0 0 0,0 0 0,0-25 0,3-22 0,0-1 0,-2 22 0,9 14 0,-4-12 0,4-21 0,2 31 0,-6-9 0,4 12 0,-3 0 0,3-25 0,-4 21 0,3-30 0,-8 18 0,9-8 0,-9-6 0,8-7 446,-8-8-446,7-6 0,-7-5 0,3 5 0,0-5 0,-3 5 0,3 1 0,0-1 0,-3 1 0,3 5 0,-4-5 0,0 5 0,0-5 0,0 5 0,0-4 0,0 9 0,0-9 0,0 4 0,0-5 0,0-6 0,0-1 0,0 0 0,0 3 0,3-1 0,-2 0 0,3-7 0,0 0 0,-3 0 0,2 0 0,-3 0 0,0 5 0,0 1 0,0 1 0,0-2 0,0-5 0,0-5 0,4 0 0,-3-5 0,2-3 0,-3-2 0,0-3 0,0-9 0,0-48 0,0 32 0,0-34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24575,'8'-3'0,"8"0"0,27 3 0,8 0 0,35 0-1244,6 0 1244,-31 0 0,2 0-573,0 0 0,1 0 573,13 0 0,2 0 0,-4 0 0,1 0 0,12 0 0,2 0 0,-10 0 0,0 0 0,9 0 0,-1 0 0,-13 0 0,0 0 0,13 0 0,-2 0 0,-19 0 0,-2 0 0,16 0 0,1 0 0,-12 0 0,-1 0 0,0 0 0,1 0 0,-2 0 0,-2 0-459,26 0 459,-36 0 0,-2 0 0,30 0 0,14 0 0,-11 0 0,-15 0 0,-1 0 0,-7 0 848,-1 0-848,16 0 1481,-24 0-1481,20 0 520,-30 0-520,17 0 0,-11 0 0,5 0 0,-13 0 0,-1 0 0,1 4 0,-11-3 0,9 4 0,-10-1 0,1-3 0,-2 3 0,-5-4 0,0 0 0,5 0 0,-4 0 0,4 0 0,1 0 0,-5 0 0,9 0 0,-3 0 0,4 0 0,0 0 0,12 0 0,-9 0 0,3 0 0,-6 0 0,-10 0 0,9 0 0,-9 0 0,4 0 0,-5 0 0,6 0 0,-5 0 0,4 0 0,-5 0 0,0 0 0,0 0 0,5-4 0,-3 2 0,3-2 0,0 4 0,-4-3 0,9 2 0,-8-3 0,3 4 0,-5 0 0,-4 0 0,3 0 0,-8 0 0,4 0 0,-5 0 0,4 0 0,-2 0 0,2 0 0,0 3 0,-3 1 0,2 0 0,-7-1 0,0 1 0,-4-4 0,3 7 0,-2-6 0,7 2 0,-8-3 0,8 3 0,-7-2 0,6 3 0,-6-4 0,2 3 0,-3-3 0,0 4 0,0-4 0,0 0 0,0 3 0,0-3 0,0 3 0,-1-3 0,1 0 0,0 0 0,0 0 0,0 0 0,0 0 0,0 0 0,-4 0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24575,'0'14'0,"0"-1"0,0 11 0,0-4 0,0 10 0,0 1 0,0 5 0,0-5 0,0 10 0,0-13 0,0 3 0,0-11 0,0-9 0,0 0 0,0-4 0,0-1 0,0-5 0,0 2 0,0-6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24575,'3'3'0,"0"5"0,-3 3 0,0 4 0,0 0 0,0 1 0,0 3 0,0-3 0,0 0 0,0-1 0,0-4 0,0 1 0,0-2 0,0-3 0,0 0 0,0 0 0,0 0 0,0-1 0,0 1 0,0-6 0,0-10 0,0-8 0,0-8 0,0-5 0,4 3 0,-3-3 0,6 5 0,-6 0 0,3 4 0,-4 5 0,3 5 0,-3 4 0,3 0 0,-3 0 0,0 3 0,0 1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24575,'10'0'0,"-3"-3"0,8 3 0,-4-7 0,4 3 0,5-4 0,-4 0 0,4 0 0,0 0 0,-4 0 0,3 0 0,-3 0 0,-1 4 0,-4-2 0,4 5 0,-7-2 0,2 3 0,-3 0 0,-3 2 0,-1 6 0,-3 3 0,0 1 0,0 2 0,0-2 0,0 3 0,-4 0 0,-4 5 0,-1-4 0,-3 8 0,1-8 0,2 4 0,-2-5 0,4-3 0,3 2 0,-3-6 0,7 2 0,-7-3 0,9-3 0,-1-1 0,5-3 0,1 0 0,0 0 0,0 0 0,0 0 0,0 0 0,0 0 0,-1 0 0,1 0 0,4 0 0,1 0 0,3 0 0,4 0 0,-2 0 0,7-4 0,-8 3 0,4-3 0,-5 4 0,0 0 0,-3-3 0,-2 3 0,-6-4 0,-1 4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4 0,0 6 0,7 12 0,-11-1 0,10 5 0,-11-7 0,0 1 0,3-1 0,-13-1 0,8 1 0,-14-5 0,4-1 0,-5-5 0,0 0 0,1 0 0,-1 0 0,-4 1 0,3-5 0,-6 3 0,2-2 0,-3 2 0,0 1 0,0 0 0,0 0 0,0 0 0,0 0 0,-3 0 0,-6 1 0,-5-1 0,-4 1 0,0 4 0,-6 2 0,5 3 0,-4 1 0,5-1 0,-1-4 0,1 3 0,0-2 0,4-2 0,-3 0 0,7 0 0,-3-4 0,0 4 0,4-4 0,0-1 0,2 0 0,6 1 0,-7-5 0,7 3 0,-6-6 0,6-4 0,-3-33 0,4 21 0,0-18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24575,'78'-13'0,"-14"2"0,-40 11 0,-8 0 0,0 0 0,3 0 0,-10 0 0,6 0 0,-12 6 0,0-2 0,-6 14 0,-10-5 0,0 7 0,-4 0 0,3-7 0,2 2 0,0-4 0,1-2 0,0 5 0,3-6 0,0 2 0,2-3 0,11-3 0,0-1 0,14-3 0,-3-3 0,3-2 0,-3 1 0,-1-3 0,0 6 0,-3-2 0,-2 3 0,-3-3 0,0 2 0,0-2 0,0 3 0,-3 3 0,-1 4 0,-3 4 0,0 5 0,-4-1 0,0-4 0,-7 4 0,3-4 0,-6 1 0,2 3 0,0-7 0,-2 3 0,2-4 0,0 0 0,2 0 0,3 0 0,0-3 0,0 2 0,0-5 0,0 2 0,0-3 0,3 0 0,1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24575,'0'15'0,"0"-3"0,0 12 0,0-7 0,0 2 0,0-4 0,0-3 0,0 2 0,0-6 0,0 2 0,6-6 0,6-5 0,3-7 0,5-1 0,0-6 0,-4 6 0,3-2 0,-3 6 0,-5-1 0,0 5 0,-4-2 0,0 3 0,-1-3 0,-2 0 0,-1-4 0,-3 1 0,0-1 0,0 0 0,0 0 0,0 0 0,0 0 0,0 0 0,0 0 0,0 0 0,0 1 0,0 21 0,0-2 0,0 21 0,0-4 0,0 1 0,0 6 0,0-1 0,0 1 0,0-6 0,0-1 0,0-5 0,0-4 0,0-5 0,0-6 0,0-3 0,0 0 0,0-3 0,0-1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24575,'-2'0'0,"0"0"0,-11 0 0,1 0 0,-7 0 0,6 0 0,-2 0 0,0 0 0,6 0 0,-6 0 0,12 3 0,0 0 0,-4 4 0,5 0 0,-5 4 0,7 1 0,-3 3 0,2-4 0,-2 4 0,3-8 0,0 4 0,0-4 0,0 0 0,0 0 0,0 0 0,2-4 0,2 0 0,6-3 0,2 0 0,-1 0 0,4 0 0,-4 0 0,5 0 0,-1 0 0,0 0 0,-3 0 0,-2 0 0,-3 3 0,0 1 0,0 3 0,0 0 0,-3 4 0,-1 0 0,-3 5 0,0-1 0,0 4 0,0-2 0,0 7 0,-4-8 0,0 4 0,-4-5 0,1-4 0,-1 0 0,1-4 0,0 0 0,-3 0 0,2 0 0,-7 1 0,4-5 0,-1 1 0,-2-4 0,2 0 0,0 0 0,2 0 0,3 0 0,3-6 0,-3-7 0,6 5 0,-2-3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24575,'-16'62'0,"1"0"0,2-4 0,4-9 0,5-12 0,4-6 0,0 4 0,0-8 0,0-2 0,0-1 0,7-11 0,-2 6 0,13-14 0,-5 5 0,11-9 0,-3 2 0,-4-3 0,6 0 0,-6 0 0,0-3 0,2-1 0,-8-7 0,1 6 0,-2-5 0,-3 6 0,-3-3 0,-1 0 0,-3 0 0,0 0 0,0 1 0,0-1 0,0 0 0,-3 0 0,-5 3 0,-3-2 0,-5 5 0,1-3 0,0 4 0,-1 0 0,5 0 0,-4 0 0,4 0 0,-5 0 0,5 3 0,-4 1 0,7 3 0,-6 1 0,6-1 0,-2 0 0,3-3 0,0-1 0,3-3 0,1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24575,'6'-4'0,"14"1"0,3 3 0,9 0 0,3 0 0,2-9 0,1 7 0,-1-7 0,-2 5 0,-13 3 0,3-3 0,-14 4 0,-1 0 0,-6 9 0,-1 9 0,-7 11 0,-5 8 0,-6 5 0,-4 2 0,0-1 0,3 5 0,-1-10 0,7 4 0,0-11 0,2 5 0,7-14 0,-3 2 0,4-9 0,0-3 0,0-1 0,0-4 0,0-4 0,0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24575,'21'0'0,"10"0"0,-2 0 0,9 0 0,4 0 0,-5 0 0,-6 0 0,4 0 0,-4 0 0,1 0 0,-7 0 0,-5 0 0,-8 0 0,2 0 0,-7 0 0,1 0 0,-5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24575,'0'9'0,"0"2"0,0 3 0,0 1 0,0-3 0,0 2 0,0-6 0,0 6 0,0-3 0,0 0 0,0-1 0,0-3 0,0 0 0,3 0 0,1-1 0,3 1 0,0 0 0,0-3 0,0-1 0,3-3 0,-2 0 0,3 0 0,-4 0 0,-1 0 0,5 0 0,-3-3 0,2-1 0,-3-3 0,0 0 0,-3 0 0,2 0 0,-5 0 0,5 0 0,-5-3 0,5-2 0,-2-3 0,1-1 0,1 1 0,-5 0 0,6-1 0,-6 5 0,6-4 0,-7 7 0,4-2 0,-4 3 0,0 0 0,0-4 0,0 3 0,0-7 0,0 8 0,0-8 0,0 4 0,0-1 0,0 1 0,0 0 0,-3 7 0,-1-6 0,-3 6 0,0 0 0,0 1 0,0 3 0,0 0 0,0 0 0,-4 0 0,3 0 0,-2 0 0,-1 0 0,3 0 0,-3 7 0,4 1 0,-1 7 0,-3 7 0,6-5 0,-6 5 0,10-10 0,-2-2 0,0-3 0,2 0 0,-2-3 0,3-1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17.4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43 24575,'0'-10'0,"0"2"0,-3-3 0,-4 8 0,2-4 0,-9 7 0,6-3 0,-8 3 0,-3 0 0,2 0 0,-7 0 0,8 3 0,-8 5 0,11 4 0,-6 4 0,10-1 0,-2 1 0,3-1 0,4 4 0,-3-2 0,6 2 0,-2 1 0,3-4 0,0 4 0,0-5 0,0 0 0,0 1 0,0-1 0,0 0 0,3-3 0,5 2 0,0-3 0,6 1 0,-2 2 0,3-5 0,0 2 0,0-4 0,-3 1 0,2-1 0,-2-3 0,-1-1 0,6-3 0,-4 0 0,1 0 0,-3 0 0,-4 0 0,0 0 0,-1 0 0,1 0 0,4-3 0,-3-5 0,3 0 0,0-3 0,0 3 0,1 1 0,2-4 0,-6 3 0,6-3 0,-6 4 0,2 3 0,-3-2 0,0 5 0,0-2 0,0 0 0,-3 2 0,-2-2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29.4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634 1 24575,'-7'0'0,"-7"0"0,-3 7 0,-9 7 0,-12 16 0,-2 0 0,-13 11 0,0 7 0,-7-2 0,15 2 0,-14 0 0,18-11 0,-10 16 0,6-15 0,9 1 0,12-16 0,7-2 0,13-10 0,1 0 0,3-7 0,0-1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29.9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742 1 24575,'-16'12'0,"-12"4"0,-20 25 0,-7 3 0,-12 13-806,-3 1 806,-2 7 0,-4-5 0,25-14 198,-8 6-198,19-20 0,-4 10 0,6-8 0,11-7 0,5-5 608,5-5-608,9-6 0,5-8 0,3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24575,'-5'7'0,"2"14"0,3 9 0,0 13 0,-6 14 0,-1 4 0,-6 23 0,0 1-510,0 9 510,6-43 0,0 0-487,0 1 1,0 1 486,0 3 0,0 2 0,3-2 0,0 2 0,-3 4 0,1 1 0,5-5 0,0 0 0,-2 5 0,-1-1 0,1-4 0,0-1 0,2 1 0,0-1 0,-5 1 0,-1-1 0,7 2 0,-1-3 0,-10 27-192,10-29 0,0-1 192,-3 20 0,4 22 0,-4-38 0,1-3 0,1 14 0,-5 31 0,7-29 0,0 8 0,0-27 0,0-1 0,0 16 0,0 23 0,0-35 0,0 37 0,0-33 0,0 24 0,0-23 0,5 2 475,2 5-475,-1-8 977,-1-6-977,-5 5 415,5-13-415,-4 13 0,4-6 0,-5 7 0,0 8 0,0-5 0,0 5 0,0 0 0,0 10 0,0-12 0,0 8 0,0-12 0,0 8 0,0 25 0,0-28 0,0 25 0,0-29 0,0 23 0,0-14 0,0 12 0,0-22 0,0 13 0,0-12 0,0 4 0,0-13 0,0 4 0,0-11 0,0 12 0,0-18 0,0 10 0,0-12 0,0 0 0,0 5 0,0-11 0,5 11 0,-4 2 0,4 1 0,-5 5 0,4-7 0,-2 1 0,2-1 0,-4-6 0,5-1 0,-4-12 0,3-5 0,0-6 0,-3-12 0,2 12 0,-3 5 0,0 16 0,0 3 0,0-2 0,0 8 0,0 3 0,0 6 0,0-2 0,0-13 0,0 5 0,0-11 0,0 5 0,0-7 0,0-4 0,0-2 0,0-5 0,0-4 0,0-1 0,0-5 0,0 0 0,0-3 0,0-2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2.8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1264 4 24575,'-6'-4'0,"-30"11"0,-22 17 0,9 3 0,-5 6-2479,-14 14 0,-3 5 2479,18-11 0,0 2 0,0 1 0,-18 17 0,1 1 0,-7 3 0,2 0 0,16-8 0,3-1 146,8-9 0,1-1-146,-3 4 0,3-2 990,-5 14-990,0 0 0,16-15 0,21-16 2498,7-15-2498,8-6 0,0-6 0,0-1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5.2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950 1 24575,'-10'0'0,"-5"0"0,-16 13 0,-10 15 0,-20 24 0,26-18 0,-3 4-943,-8 8 1,-1 2 942,2 2 0,1 1 0,-6 0 0,1 0 0,4 3 0,1-2 0,-1-8 0,0-2 379,-19 26-379,2-7 0,28-25 0,-1-1 0,7-4 0,8-21 0,11 1 0,2-11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6.2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1029 1 24575,'-60'65'0,"1"-1"0,-1 1 0,0 0 0,1 0 0,-1-1 0,1 1 0,-1 0 0,-9 10 0,-4 2 0,2 0 0,5-7 0,9-10 0,14-14 0,-9 10 0,19-27 0,11-8 0,5 0 0,2-6 0,7 0 0,-3-3 0,3-1 0,5-5 0,-1 1 0,4 0 0,0-3 0,0-1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7.7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1082 1 24575,'-14'3'0,"-10"11"0,-9 11 0,-2 14 0,-16 9 0,5 6 0,-16 8-546,-2 3 546,32-28 0,-2 2-457,-6 5 0,-2 2 457,-1 3 0,0 1 0,-2 4 0,1 0 0,0 1 0,0-1 0,3-3 0,2-2 0,-14 26-50,-8-6 50,33-24 0,-18 3 0,22-15 388,1-7-388,8-14 0,10-5 0,-2-3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8.81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1451 24575,'57'-79'0,"0"1"0,1-1 0,-1 0 0,4-1 0,2-2 0,-1 4 0,-4 6 0,-5 8 0,-3 5 0,0 3-1058,-3 3 0,-1 2 1,0 3 1057,14-12 0,-5 5 0,15-15 66,-27 28 1,1 2-67,21-24 715,-12 20-715,-6 2 0,-14 18 0,-6 6 1594,-7 6-1594,-9 5 731,0 3-731,-5-3 0,1 7 0,0-4 0,-3 4 0,-1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39.5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1435 24575,'-4'16'0,"1"1"0,3-9 0,0 3 0,0-5 0,0-5 0,0-7 0,8-21 0,20-12 0,1-6 0,4-5-901,3-2 0,3-2 901,14-20 0,4-2-1369,-1 1 1,3-1 1368,-14 16 0,3 0 0,-2 3 0,10-7 0,1 2-451,-13 5 1,1-2 0,-3 7 450,-7 14 0,0 2-247,16-21 1,-2 0 246,12-8 0,9-2 1360,-22 19-1360,-13 19 2654,-13 8-2654,-11 12 1678,-4-4-1678,0 11 0,-2-5 0,-2 7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40.35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7 987 24575,'-3'8'0,"2"1"0,-1-5 0,2 3 0,0 0 0,0-1 0,0-8 0,17-13 0,11-14 0,20-24 0,11 2 0,1-23-449,-22 34 1,2-2 448,-6 2 0,1-1 0,6-4 0,0 1 0,-4 5 0,-1 0 0,1-2 0,0 1-247,20-16 247,7-12 0,-16 29 0,0-6 0,-6 5 0,-6 16 0,-9 2 885,-1 5-885,-7 5 259,-3 1-259,-5 3 0,0 4 0,-4-2 0,-1 2 0,1-3 0,0 0 0,-3-4 0,-1 7 0,-3-3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40.95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0 972 24575,'19'-23'0,"7"-6"0,16-12 0,11-8 0,-8 5 0,3-4-681,0 4 1,-1-2 680,3-8 0,0-2 0,5 0 0,-2 1 0,-13 9 0,-2 3 0,1 6 0,0 0 49,0-1 0,-2 2-49,14-11 0,5-9 0,-15 19 0,-14 11 0,-8 16 1017,-7 0-1017,-2 10 61,-3-3 1,-3 3-1,-1 0 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41.4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3 565 24575,'-2'3'0,"12"0"0,1-10 0,15-7 0,7-20 0,2-7 0,14-19 0,1-2 0,7-6 0,0 5 0,-7 3 0,-8 16 0,-7 0 0,-6 10 0,-13 12 0,-3 4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42.5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1056 24575,'1'4'0,"5"-8"0,8-4 0,18-25 0,-6 2 0,32-23 0,-17 0 0,21-17-638,-21 19 1,-1-2 637,-13 9 0,1 0 0,27-20 0,-1 3 0,-13-4-353,2 18 0,2 1 353,9-13 0,13-14 0,-6 23 0,-17 5 0,-8 21 0,-9-2 1228,-10 14-1228,-2 2 753,-8 7-753,0-2 0,0 5 0,-4-2 0,0 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24575,'23'0'0,"11"0"0,42 0 0,23 0-2761,-28 0 0,8 0 2761,-5 0 0,6 0 0,0 0-1179,-1 0 0,1 0 1,5 0 1178,-5 0 0,4 0 0,2 0 0,-1 0 0,-1 0 0,-1 0 0,0 0 0,-3 0 0,13 0 0,-3 0 0,2 0 0,-11 1 0,2 1 0,0 1 0,-4 0 0,12 3 0,-3 1 0,1 2-289,-16-1 0,1 2 1,1 1-1,1 0 289,0-1 0,2 1 0,-1-1 0,-3 2-539,16 3 0,-4 2 0,0-2 539,-3-2 0,-2-1 0,-1 0 0,-6 0 0,-1 1 0,-5-2 0,4 2 0,-3-1 411,8-1 1,-3 1-412,18 7 1335,-34-11 1,0 0-1336,30 12 3442,-6-7-3442,-29-2 2913,-1-4-2913,-16-2 1268,-7-5-1268,-8 0 651,3 0-651,1 0 62,16 0-62,10-11 0,15-3 0,2-10 0,-13 9 0,4 1-873,1 0 1,3-1 872,17-1 0,2 0 0,-1-1 0,-1 1 0,-3 0 0,-3 1 0,-13 2 0,-2 2-405,2 3 1,-1 1 404,37-5 0,-34 11 0,-2 1 0,25-7 0,-32 7 0,-1 0 0,10 0 0,13 0 0,-3 0 0,-5 0 0,0 0 0,-2-5 0,-7 4 1670,-1-10-1670,-6 10 884,-2-9-884,-7 9 0,-6-4 0,-1 5 0,-6 0 0,-5 0 0,3 0 0,-9 0 0,5 0 0,-11 0 0,0 0 0,-5 0 0,0 0 0,0 0 0,1-4 0,8 3 0,10-2 0,17 3 0,23 0 0,-4 0 0,27 0 0,-20-6 0,22 5 0,-14-11 0,-2 11 0,-10-10 0,-7 10 0,-7-5 0,-2 2 0,-13 2 0,5-2 0,-11 4 0,5-5 0,-6 4 0,-1-3 0,1-1 0,-5 4 0,3-4 0,-8 5 0,3 0 0,-5 0 0,0-4 0,-4 3 0,-2-3 0,-3 4 0,-1 0 0,0-3 0,5 2 0,-4-7 0,4 4 0,-5-9 0,-3-6 0,-1 21 0,-4 7 0,0 51 0,0 3 0,-3-13 0,-1 2-803,3 45 803,-5-35 0,-1 1-610,2 0 1,1 1 609,-3 5 0,-1 0 0,-1-1 0,2 1-806,2 5 0,2 0 806,-1 1 0,1 1 0,3 4 0,0 1 0,-4-1 0,1 1 0,2 6 0,0-1-956,-6-4 0,-1 1 956,7 9 0,1 0 0,-8-10 0,1 0 0,6 4 0,0-1 0,-6-4 0,0-1 0,6 0 0,0 0 0,-6 1 0,0-1 0,2 1 0,1 0-301,-1-6 0,1 0 301,-4 6 0,1-4 0,6-24 0,0-1 0,-2 30 0,-1-3 571,4-6-571,-2-7 0,-2 0 0,3 4 1421,-5 6-1421,6-17 2089,0-15-2089,0-8 1557,0-16-1557,0-2 503,-4-13-503,3 1 7,-2 15-7,3 6 0,0 39 0,0 5 0,0-20 0,0 2 0,0 44 0,0-10-786,0 13 786,0-20 0,0-29 0,0 2 0,0 5 0,0-3 0,0 22 0,0-24 0,0 1 0,0 27 0,0-7 0,0 24-195,0-35 195,0 14 0,5-4 0,-3-12 0,3 5 0,-5-15 0,0 6 0,0-12 778,0 12-778,0-12 203,0 12-203,0-12 0,0 12 0,0-12 0,0 11 0,-5-12 0,4 6 0,-4-7 0,0 0 0,0-6 0,-1-7 0,1-1 0,2-14 0,2 3 0,-3-6 0,4-3 0,-4 4 0,4-5 0,-4 0 0,1-4 0,-6 0 0,-5-4 0,-9 0 0,-7 4 0,-8 2 0,-5 5 0,-1 0 0,-6-5 0,-2-1 0,0 0 0,-5-4 0,-9 4 0,-3-5-501,-22 0 501,5 0 0,35 0 0,0 0 0,-2 0 0,1 0 0,-43 0-467,29 0 0,2 0 467,-14 0 0,19 0 0,-2 0 0,5 0 0,3 0 0,-33 0 0,31 0 0,-2 0 0,-38 0 0,20 0 0,11 0 0,0 0 0,-11 0 0,-19 0 0,43 0 0,1 0 0,-34 0 0,23 0 0,0 0 0,-36 0 0,41 0 0,-1 0 0,0 0 0,-1 0 0,-5 0 0,-2 0 0,-4-3 0,1-1 0,3 0 0,2 0 0,9-1 0,1 1 0,-3 1 0,1 0-387,-32-3 387,35 6 0,0-2 0,-33-9 0,1 10 0,22-10 0,5 5 468,19-5-468,8 1 938,11 1-938,5-4 416,10-1-416,0-9 0,4-8 0,-4 13 0,-30-1 0,-11 24 0,-24 7 0,-4 2 0,5 3 0,-16-4 0,-3 0-1312,23-5 1,-4-1 1311,-3 1 0,-3-1 0,-16 2 0,-4-1 0,-6-3 0,0-1 0,5 1 0,0-2 0,24-2 0,0-2 0,1 1 0,-24 0 0,0 0 0,24 0 0,-1 0 0,1 0 0,-24 0 0,1 0 0,-8-3 0,2-2 0,11 1 0,4 0-458,15-1 1,4 0 457,1 2 0,0-1 0,-8 0 0,3 0 0,-25 2 0,25-4 0,4-1 0,4 5 0,-14-9 0,-1 4 0,15-5 0,-1 1 0,17-5 2488,-4 4-2488,6-4 1050,5 6-1050,2 4 0,12-3 0,0 8 0,11-3 0,0 4 0,5-4 0,3 0 0,-2 0 0,-13 0 0,-8 4 0,-14 0 0,-2 0 0,1 0 0,1 0 0,-2 0 0,7 0 0,1 0 0,6 0 0,6 0 0,0 0 0,11 0 0,0 0 0,5 0 0,7 0 0,-2 0 0,6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24575,'0'15'0,"0"2"0,0 13 0,5 13 0,-4-3 0,8 14 0,-3-4 0,4 1 0,-4 4 0,2-11 0,-7 4 0,7-15 0,-7 7 0,6-13 0,-3-2 0,1-12 0,-2-6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8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24575,'4'86'0,"-2"-17"0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24575,'65'11'0,"0"0"0,19 25 0,-115-1 0,-9 1 0,16-10 0,6-10 0,9-4 0,2-2 0,4-3 0,3 0 0,9-3 0,0-1 0,13 1 0,-1-3 0,-1 6 0,0-7 0,-5 7 0,-3-3 0,-2 3 0,-3 0 0,-3 8 0,-1 2 0,-3 8 0,-4 5 0,-5-4 0,-4 4 0,-4-4 0,0-1 0,4-5 0,-2 0 0,7-9 0,-3 0 0,7-4 0,1 0 0,0-4 0,2 0 0,-2-3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24575,'4'52'0,"-1"-15"0,-3-30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0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 24575,'-29'0'0,"-4"4"0,16 0 0,-4 8 0,2-4 0,3 3 0,1-3 0,0 3 0,3 1 0,1-1 0,4 0 0,-1 4 0,1-6 0,2 14 0,2-14 0,3 9 0,0-10 0,0 11 0,0-6 0,0 6 0,0-7 0,0 2 0,0-3 0,0 1 0,0 2 0,3-6 0,1 3 0,3-5 0,0 1 0,0-3 0,-1 2 0,1-5 0,0 2 0,4-3 0,0 0 0,9 0 0,1 0 0,4 0 0,0 0 0,0 0 0,0 0 0,-5 0 0,4 0 0,-11 0 0,2 0 0,-8 0 0,0 0 0,-3 22 0,-1-5 0,-3 23 0,-13 14 0,-3-7 0,-9 19 0,-3-21 0,7-3 0,-2-4 0,1-6 0,7-6 0,-4-5 0,10-10 0,-1 0 0,6-4 0,1-4 0,3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0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24575,'4'72'0,"-2"-15"0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1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24575,'58'0'0,"-10"0"0,-5 0 0,-3 0 0,-12 0 0,3 0 0,-7 0 0,-11 0 0,6 0 0,-12 0 0,1 3 0,-5 13 0,-3 13 0,0 21 0,-5 14 0,3 16-619,-9 18 619,10 1 0,-5-9 0,0-29 0,0-2 0,2 3 0,-2-7 0,0-2 0,1 0 0,0 4 0,-1-9 0,2-21 0,1-6 0,-1-10 0,-7-8 0,6 1 0,-2-4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2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24575,'13'0'0,"6"0"0,7 0 0,5 0 0,-4 0 0,7 0 0,-12 0 0,8 0 0,-9 0 0,-2 7 0,-10 11 0,-2 28 0,-7 1 0,0 29 0,-21-4 0,2 2 0,-18-13 0,5 6 0,3-29 0,1 24 0,5-23 0,5-6 0,8-9 0,3-8 0,7-5 0,0 0 0,13-8 0,2 0 0,28-12 0,-14 3 0,23-17 0,-35 16 0,4-6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2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24575,'-11'77'0,"0"-1"0,-1 0 0,1 0 0,-4 27 0,1-4 0,7-55 0,7-47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4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24575,'0'-6'0,"0"-1"0,3 4 0,4-4 0,5 7 0,7-8 0,-2 7 0,7-2 0,-4 3 0,1 0 0,3 0 0,-8 0 0,4 0 0,-5 0 0,-4 0 0,0 0 0,-7 13 0,-5 7 0,-18 15 0,3 2 0,-21 2 0,11-1 0,-7-4 0,9-2 0,3-10 0,9-3 0,4-7 0,4-2 0,4-3 0,0 0 0,10 0 0,4-3 0,14 3 0,-1-2 0,3 4 0,-5 3 0,-4 4 0,-4 6 0,-5 3 0,-8 5 0,0 1 0,-4 5 0,-4 1 0,-4-6 0,-6-1 0,-2-10 0,0 0 0,5-9 0,0 0 0,7-4 0,-2-1 0,5-2 0,-2-1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24575,'-1'-4'0,"7"-5"0,7 4 0,5-7 0,0 11 0,5-3 0,-3 4 0,-1 0 0,-2 0 0,-4 0 0,-3 8 0,3 7 0,-7 16 0,-1 6 0,0 13 0,-5 2 0,0 6 0,0 0 0,0 1 0,0-7 0,0-2 0,0-13 0,0-6 0,0-8 0,0-9 0,0-2 0,0-4 0,0-6 0,0-13 0,0-15 0,0-11 0,0-13 0,5 5 0,6-12 0,7 5 0,5 0 0,-1 2 0,0 7 0,-6 5 0,3 8 0,-9 6 0,7 10 0,-7-3 0,7 7 0,-7 1 0,7 5 0,-8 4 0,8 0 0,-7 0 0,2 0 0,-4 0 0,1 8 0,-4 7 0,-1 16 0,-4 0 0,0 11 0,0-5 0,0 0 0,0 5 0,0-11 0,0 4 0,0-10 0,0-2 0,0-5 0,0-5 0,0 0 0,0-5 0,0 0 0,0-7 0,4-11 0,2-10 0,3-10 0,2-6 0,-1 4 0,0-10 0,5 11 0,1-5 0,4 6 0,-1 6 0,-4 0 0,-3 10 0,1 1 0,-4 5 0,4 3 0,-5 1 0,0 4 0,0 4 0,-4 4 0,0 6 0,-4 4 0,0 5 0,0 2 0,0 0 0,0 3 0,0-3 0,0-1 0,0-1 0,0-4 0,0-1 0,0-5 0,0 0 0,0-5 0,3 0 0,2-3 0,3-1 0,0-4 0,1 0 0,4-14 0,2-2 0,4-14 0,2-6 0,-1 4 0,-4-3 0,2 10 0,-7 1 0,1 11 0,-7 0 0,-1 5 0,-4 10 0,0 9 0,-5 25 0,-1 3 0,-6 18 0,6-13 0,1 13 0,5-12 0,0 5 0,0-12 0,0-3 0,0-10 0,0-2 0,0-9 0,3-2 0,6-3 0,5-1 0,9-3 0,-3 0 0,8-5 0,-9 0 0,5-5 0,-6-4 0,1-10 0,-5-6 0,1-10 0,-5-3 0,1-5 0,-5 0 0,-1-1 0,-5 1 0,0 6 0,0 1 0,-8 11 0,-2 2 0,-9 4 0,-4 5 0,4 0 0,-10 9 0,9 1 0,-8 4 0,8 0 0,-3 0 0,5 0 0,4 4 0,1 0 0,5 4 0,3 5 0,2-4 0,3 4 0,0-5 0,0 0 0,0 0 0,3-3 0,12-2 0,5-3 0,9 0 0,7 0 0,1 0 0,1 0 0,3 0 0,-9 0 0,3 0 0,1 0 0,-10 0 0,9 0 0,-16 4 0,1 11 0,-7 5 0,-2 16 0,-1 8 0,-4 0 0,-1 13 0,-5-12 0,0 12 0,0-18 0,0 3 0,0-17 0,0-2 0,0-9 0,0-2 0,0-4 0,0-6 0,4-8 0,2-12 0,4-13 0,4 0 0,3-11 0,3 10 0,1-4 0,-2 12 0,-1 0 0,1 6 0,-6 4 0,4 5 0,-8 6 0,4 3 0,-5 0 0,0 0 0,1 0 0,-1 0 0,-4 8 0,0 2 0,0 13 0,-3-4 0,4 4 0,-1 1 0,-3-5 0,8 4 0,-8-4 0,7-1 0,-7-5 0,7 4 0,-3-8 0,0 4 0,2-5 0,-3 0 0,5 1 0,-2-5 0,2 0 0,-1-4 0,0 0 0,4 0 0,-2 0 0,7-4 0,-3-11 0,1-5 0,3-10 0,-6-6 0,7 5 0,-4-5 0,1 6 0,-2 0 0,-4 5 0,-1 6 0,-1 6 0,1 5 0,-5 14 0,0 6 0,-4 21 0,0-2 0,0 11 0,0-11 0,0 11 0,0-11 0,0-1 0,0-7 0,0-9 0,3-1 0,2-5 0,3 0 0,5-3 0,0-2 0,1-3 0,3 0 0,-3 0 0,-1 0 0,4-8 0,-2-7 0,4-10 0,2-11 0,-5-1 0,5-13 0,-9-2 0,5-7 0,-5-7 0,0-2 0,1-16 0,0-2 0,0 14 0,-1-9 0,-5 28 0,3-14 0,-8 15 0,7 8 0,-8 8 0,4 12 0,-5 5 0,0 6 0,0 12 0,0 11 0,0 16 0,0 5 0,0 11 0,0 2 0,0 8 0,0 6 0,0 1 0,0-1 0,0 1 0,0 7 0,4-12 0,-2 10 0,7-19 0,-3 5 0,5-13 0,-5-1 0,2-11 0,-3-6 0,0-2 0,2-8 0,-3 3 0,5-7 0,-1-1 0,0-4 0,0 0 0,0 0 0,5-8 0,-4-3 0,4-7 0,-4 0 0,0 4 0,0-3 0,-4 8 0,-1 10 0,-4 6 0,0 19 0,0-1 0,0 4 0,0-4 0,0 3 0,0-3 0,0 0 0,0-7 0,0-1 0,3-7 0,2 2 0,3-4 0,0-3 0,0-1 0,1-4 0,-1 0 0,0 0 0,0 0 0,0 0 0,1-9 0,0-6 0,1-16 0,-5 0 0,0-5 0,0 0 0,-4 5 0,4 0 0,-5 3 0,0 8 0,0 1 0,0 6 0,-8 5 0,-2-1 0,-8 4 0,4 1 0,-3 4 0,3 0 0,0 0 0,1 0 0,5 0 0,4 3 0,0 1 0,4 9 0,4-4 0,1 8 0,7-8 0,2 5 0,5-5 0,4 0 0,-4 0 0,10 1 0,-10-5 0,10 0 0,-10-5 0,10 0 0,-10 0 0,0 0 0,-2-9 0,-8-1 0,5-8 0,-5-5 0,-4 3 0,0-8 0,-5 8 0,0-9 0,0 10 0,0-5 0,0 6 0,0 4 0,0 2 0,0 3 0,0 1 0,0 0 0,3 3 0,6 2 0,9 3 0,7 0 0,4 0 0,1 4 0,0 2 0,0 8 0,-6-3 0,0 3 0,-6-5 0,-5-1 0,0 5 0,-8-3 0,-1 7 0,-4-4 0,0 6 0,0-1 0,0-5 0,0 4 0,0-7 0,0 7 0,0-8 0,0 4 0,0-5 0,4 0 0,5-4 0,9 0 0,7-4 0,11 0 0,1 0 0,0 0 0,-1 0 0,-1-10 0,-9 0 0,4-10 0,-11-3 0,-1 3 0,-3-8 0,-2 8 0,-3-3 0,-2 9 0,1 1 0,-4 5 0,-2 0 0,-3 0 0,3 3 0,2 1 0,3 4 0,0 0 0,0 0 0,5 9 0,-4 1 0,9 13 0,-2 7 0,0 2 0,-1 3 0,-5-5 0,-1-5 0,1-2 0,-5-5 0,-1-4 0,-4-2 0,0-3 0,0-1 0,0 0 0,-4 0 0,-10 1 0,-7 0 0,-8 1 0,-1 0 0,0 0 0,0-5 0,0 0 0,5-5 0,-3 0 0,13 0 0,-8 0 0,14 0 0,-4 0 0,9 0 0,0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24575,'-11'77'0,"-1"0"0,4-7 0,-4-18 0,-8-41 0,6-7 0,-4 0 0,11-4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5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24575,'-14'84'0,"6"-28"0,0-1 0,-8 16 0,5 28 0,6-39 0,5 13 0,0-26 0,0 16 0,0-20 0,0-6 0,0-11 0,3-7 0,5-10 0,4-2 0,18-7 0,-7 0 0,8-7 0,-5-13 0,-3-8 0,1-11 0,-1 7 0,-9 1 0,-2 6 0,-8 4 0,0 2 0,-4 7 0,0 2 0,-3 3 0,-9 3 0,-5 1 0,-8 3 0,0 0 0,0 0 0,4 0 0,-3 0 0,7 11 0,4-8 0,5 8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24575,'2'83'0,"0"1"0,0-17 0,-1-12 0,-1-23 0,0-28 0,0-1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6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24575,'93'-8'0,"-14"1"0,-37 7 0,-5 0 0,-6 0 0,-5 0 0,-2 0 0,-12 0 0,3 0 0,-8 0 0,0 0 0,-4 6 0,0 7 0,-3 18 0,-5 19 0,-7 24 0,-7 22-668,7-43 1,0 0 667,-2 6 0,2-2 0,-2 28-218,5-35 1,1 0 217,1 18 0,1 5 0,1-16 0,5-21 0,0-10 1305,-3-10-1305,-1-9 116,-10-32 0,9 18 0,-5-21 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7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24575,'-10'0'0,"-2"16"0,-10 10 0,-3 23 0,-13 18 0,3 6 0,-11 10 0,16-17 0,-2 4 0,7-13 0,8-1 0,-6-11 0,13-9 0,2-11 0,4-5 0,4-4 0,0-5 0,9-7 0,15-1 0,2-3 0,21-9 0,-13-6 0,14-2 0,-3-6 0,-2 13 0,5-5 0,-15 6 0,2 4 0,-10 1 0,-4 4 0,-2 0 0,-3 0 0,-8 0 0,-1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8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24575,'0'77'0,"0"-1"0,0 1 0,0 0 0,0 20 0,0-2 0,0-23 0,0-20 0,0-13 0,0-19 0,0-13 0,0-3 0,0-1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24575,'0'50'0,"0"1"0,0 30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19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0 24575,'-89'3'0,"15"9"0,73 4 0,-7 15 0,3 0 0,0 0 0,-4 4 0,8-4 0,-3 1 0,4-2 0,0-5 0,0-9 0,0 3 0,0-11 0,0 3 0,0-5 0,0 1 0,3-3 0,4-1 0,5-3 0,3 0 0,0 0 0,0 0 0,5 0 0,-4 0 0,4 0 0,-5 3 0,-4 1 0,0 7 0,-4 0 0,1 9 0,-3 0 0,-2 10 0,-3 2 0,0 4 0,-4 0 0,-1-4 0,-8 2 0,4-12 0,-7 7 0,7-13 0,-2 0 0,3-5 0,1-4 0,0-3 0,4-1 0,-1-3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20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24575,'2'81'0,"0"0"0,-1-5 0,1-24 0,-2-47 0,0-3 0,0-4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20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 24575,'-15'79'0,"1"1"0,0-7 0,5-11 0,9-13 0,0 18 0,0-6 0,0 10 0,0-27 0,0-7 0,0-11 0,0-7 0,6-7 0,-1-4 0,14-1 0,-2-6 0,8 2 0,0-3 0,0 0 0,0-3 0,-4-5 0,-2-4 0,-4 0 0,-3-3 0,-1 3 0,-4 1 0,-2-4 0,-2 7 0,-3-2 0,0 3 0,0 0 0,-7-1 0,-6 4 0,-8 1 0,-4 3 0,-5 0 0,4 0 0,-4 0 0,9 0 0,2 0 0,3 3 0,1-2 0,7 3 0,1-4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24575,'10'0'0,"9"0"0,26 0 0,7 0 0,23 0 0,3 0 0,8 0 0,6 0-608,-6 0 608,-8 0 150,-10 0-150,-3 0 0,-4 0 0,7 0 0,-9 0 0,-15 0 114,-2 0 1,-24 0-1,1 0 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21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24575,'0'78'0,"0"0"0,0 0 0,0 8 0,0-10 0,0 14 0,0-60 0,0-13 0,0-2 0,0-11 0,0-1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22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24575,'6'-8'0,"2"2"0,15 6 0,-1 0 0,13-4 0,-9 3 0,5-3 0,-1 4 0,-8 0 0,2 0 0,-4 0 0,-7 0 0,2 0 0,-9 0 0,1 0 0,-3 6 0,-10 17 0,-5 10 0,-15 30 0,-2 3 0,-2 29-503,1-4 503,10-1 0,2-5 0,7-20 0,3-1 0,-1-14 0,7-13 0,-3-12 0,4-9 0,0-5 0,0-4 503,0-6-503,0-10 0,0 3 0,0-5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5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24575,'2'-3'0,"4"-1"0,12-4 0,8-4 0,0 2 0,15-3 0,-8 4 0,15 3 0,-16 2 0,9 4 0,-15 0 0,-4 0 0,-3 0 0,-7 12 0,-3 7 0,-2 18 0,-7 13 0,-8 0 0,-2-5 0,-15 8 0,-3-18 0,-4 15 0,-6-10 0,9-15 0,5 0 0,1-15 0,10 1 0,-3-4 0,5-3 0,4-1 0,3-5 0,1-6 0,3-8 0,7 0 0,7-9 0,8 3 0,4-1 0,5 1 0,-4 5 0,8 3 0,-9 5 0,9 5 0,-9 4 0,4 0 0,-9 0 0,0 16 0,-8 10 0,0 12 0,-7 10 0,-2-5 0,-4 1 0,0 4 0,0-10 0,0-1 0,-8-7 0,0-10 0,-8 0 0,-4-4 0,-1-4 0,-4 0 0,0-3 0,0-5 0,0 0 0,-1-4 0,1 0 0,4 0 0,2 0 0,4 0 0,3 0 0,1 0 0,4 0 0,3 0 0,1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2:59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24575,'14'-3'0,"12"0"0,10 3 0,18 0 0,5 0 0,13 0 0,8 0 0,6 0 0,3 0 0,-20 0 0,14 0 0,-23 0 0,6 0 0,-10 0 0,-8 0 0,-15 0 0,3 0 0,-19 0 0,1 0 0,-10 0 0,2 0 0,-6 0 0,-1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0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24575,'-6'-4'0,"5"1"0,2 3 0,10 0 0,0 0 0,5 0 0,-1 0 0,-4 0 0,4 0 0,-4 0 0,1 0 0,6 0 0,-5 0 0,3 0 0,3 4 0,-11-3 0,15 10 0,-14-9 0,6 8 0,-4-6 0,0 3 0,0 1 0,-1-2 0,-3 1 0,0-3 0,-3 2 0,2-5 0,-6 5 0,3-2 0,-3 3 0,0 0 0,0 3 0,0 6 0,-3 1 0,-5 7 0,-6 1 0,-7 3 0,2 2 0,-3-4 0,6-5 0,0-2 0,1-3 0,0-1 0,3 0 0,-3-3 0,7-1 0,-3-4 0,7 0 0,-2 0 0,5-1 0,-2 1 0,0-3 0,3-1 0,-3-3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02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8 24575,'-6'0'0,"-1"0"0,-4-4 0,7 3 0,-3-2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0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90 24575,'-4'-9'0,"-5"4"0,0-8 0,-3 2 0,-2-1 0,5 3 0,-9-5 0,9 12 0,-10-9 0,11 11 0,-6-4 0,2 4 0,0 0 0,-2 0 0,6 0 0,-3 0 0,1 3 0,1 9 0,-6 6 0,1 12 0,1 1 0,0 5 0,-1 7 0,3-6 0,-3 6 0,6-12 0,2 4 0,-1-8 0,6-2 0,-3-5 0,4-5 0,0-3 0,0 2 0,0-6 0,0 2 0,0-3 0,3-3 0,1-1 0,7-3 0,0 0 0,5 0 0,-1 0 0,0 0 0,0-3 0,1-9 0,0-6 0,2-12 0,-2 3 0,3-8 0,-3 9 0,-2-4 0,2-1 0,-6 5 0,3-9 0,-1 9 0,-3-5 0,4 6 0,-6 5 0,1 0 0,-3 8 0,-2 1 0,-3 4 0,0 1 0,0 5 0,0 9 0,0 9 0,0 13 0,0-4 0,0 4 0,0-4 0,0-1 0,0 0 0,3-5 0,2 0 0,6-5 0,1-3 0,3-1 0,0-3 0,0-4 0,1-1 0,-1-3 0,0 0 0,0 0 0,1 0 0,-1 0 0,4 0 0,-2-3 0,-4 2 0,-7-2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0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24575,'26'0'0,"-7"0"0,10 0 0,-3 0 0,1 0 0,8-4 0,-9 3 0,0-3 0,-7 4 0,-3 0 0,-5 0 0,-3 0 0,-5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1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24575,'18'0'0,"7"0"0,1 0 0,4 0 0,0 0 0,2 0 0,-1-4 0,-1 3 0,-9-6 0,-2 6 0,-7-5 0,-5 5 0,-4-2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24575,'0'15'0,"0"2"0,0 13 0,0 13 0,0-9 0,0 18 0,0 8 0,0-16 0,0 30 0,0-34 0,0 10 0,0-13 0,0-7 0,0-9 0,0-2 0,0-8 0,0 0 0,0-13 0,0-3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24575,'-9'-6'0,"2"4"0,7-5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24575,'0'14'0,"0"14"0,0 10 0,0 18 0,0 1 0,0-11 0,0 14 0,0-14 0,0 18 0,0-7 0,0-2 0,0-11 0,0-2 0,0-6 0,0-9 0,0 2 0,0-16 0,0 2 0,0-8 0,0-9 0,0-4 0,0-12 0,0-3 0,0-4 0,3 4 0,2-3 0,3 3 0,4-4 0,1 0 0,3 4 0,0-3 0,0 8 0,0-1 0,-1 3 0,0 5 0,5-2 0,-4 3 0,8 0 0,-8 3 0,8 1 0,-7 4 0,2 0 0,-7 0 0,-1 0 0,-1 0 0,-2 3 0,3 14 0,-3 2 0,-3 11 0,-1 0 0,-4 1 0,0 0 0,0-1 0,0-5 0,0 0 0,0-4 0,0-5 0,0-2 0,0-6 0,-3 3 0,-5-4 0,-3-3 0,-5 3 0,1-6 0,-1 2 0,-3-3 0,-2 0 0,0 0 0,-3-4 0,8-4 0,-5-8 0,9-1 0,-3-2 0,7 3 0,0 1 0,1 3 0,4 2 0,-1 3 0,1 0 0,3 3 0,0 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24575,'15'0'0,"-3"0"0,17 0 0,-7 0 0,8 0 0,-9 0 0,8 0 0,-15 0 0,10 0 0,-17 0 0,8 0 0,-11 0 0,3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4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24575,'57'0'0,"0"0"0,-30 0 0,0 0 0,-3 0 0,-3 0 0,-1 0 0,0 0 0,-5 0 0,-3 0 0,-2 0 0,-6 0 0,-1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4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24575,'0'53'0,"0"1"0,0 9 0,0 1 0,0-1 0,0-12 0,0 10 0,0-16 0,0 5 0,0-8 0,0-19 0,0 1 0,0-13 0,0-8 0,0-26 0,0-24 0,0 10 0,0 2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5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282 162 24575,'0'-13'0,"0"-1"0,0-6 0,0 3 0,0-7 0,0 8 0,0-4 0,0 9 0,0-4 0,-6 10 0,-2-1 0,-3 6 0,-8 0 0,6 3 0,-17 15 0,6 7 0,-1 13 0,-2 6 0,6-1 0,-4 7 0,1-1 0,9-6 0,1 0 0,4-1 0,5-4 0,1-1 0,4-2 0,0-9 0,7 4 0,7-4 0,13-3 0,11 0 0,0-9 0,9 0 0,-3-4 0,-1-5 0,-1-1 0,-6-4 0,-4 0 0,-7 0 0,-5 0 0,-8 0 0,-2 0 0,-3 0 0,0 0 0,0-6 0,-1 2 0,-2-3 0,-1 4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24575,'55'-2'0,"-1"0"0,0 0 0,-7-1 0,-14-6 0,-4 4 0,-14 1 0,-11 4 0,-1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24575,'72'0'0,"0"0"0,-14 0 0,0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39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169 181 24575,'36'63'0,"1"0"0,-1-1 0,5-30 0,-2 29 0,5 17 0,-9-39 0,-14-67 0,-11 3 0,2-5 0,-3-1 0,-4-12 0,-1 5 0,-4-10 0,0 10 0,0-4 0,0 6 0,0 4 0,-4 6 0,-3 6 0,-2 5 0,-10-1 0,6 4 0,-10 4 0,2 1 0,-4 6 0,-1-7 0,1 7 0,0-2 0,4 3 0,-3 0 0,8 0 0,-8 0 0,7 0 0,-2 0 0,3 0 0,-6 13 0,1-2 0,1 15 0,-1 1 0,12-1 0,-8 4 0,8 0 0,0-3 0,1 3 0,8-5 0,-4 0 0,4-5 0,0 0 0,0-5 0,0 0 0,0 1 0,0-5 0,0 0 0,0-1 0,0-2 0,0 3 0,3-4 0,4 0 0,1 0 0,7 0 0,-4-3 0,1 0 0,-2-1 0,-3-3 0,0 4 0,0-4 0,-1 0 0,1 0 0,-1 0 0,1 0 0,-1 2 0,1-1 0,0 2 0,-3 0 0,1-2 0,-1 2 0,3-3 0,0 0 0,0 0 0,-1 0 0,1 0 0,4 0 0,0 0 0,5 0 0,-1 0 0,0 0 0,5 0 0,-4 0 0,4 0 0,-5-4 0,0 0 0,0-7 0,1 3 0,-5-7 0,4 3 0,-7-3 0,3-1 0,-3 5 0,-1-4 0,0 4 0,-2-5 0,-2 1 0,-3 0 0,0-5 0,0 3 0,0-2 0,0 3 0,0 1 0,0 0 0,-3-1 0,-1 5 0,-4-4 0,1 4 0,-1-1 0,0-7 0,1 7 0,-1-12 0,0 7 0,-1-7 0,2 8 0,2-4 0,-2 5 0,3-1 0,-3 5 0,2 0 0,-1 4 0,2 3 0,-3 1 0,0 3 0,-4 0 0,4 0 0,-4 0 0,4 0 0,-4 0 0,3 0 0,-6 0 0,6 0 0,-6 4 0,2 0 0,-8 4 0,4 3 0,-8 2 0,7 6 0,-3-5 0,4 5 0,0-7 0,4 3 0,2-4 0,5 4 0,-1-4 0,5 5 0,-2-5 0,3 3 0,0 1 0,0 1 0,0 2 0,0-6 0,0 2 0,6-2 0,3 3 0,6-3 0,5 3 0,-4-3 0,4 0 0,-1 3 0,-2-3 0,-1 4 0,-2-1 0,-5 1 0,6 3 0,-7-2 0,4 7 0,-4-8 0,0 4 0,-1-9 0,0 0 0,0-4 0,-3 0 0,-1-1 0,-3 1 0,0 0 0,0 0 0,0 0 0,0-1 0,0 1 0,0 0 0,-3-4 0,-1 0 0,-6-3 0,-2 0 0,-3-3 0,-5-6 0,3-7 0,-8-6 0,7-4 0,-4 0 0,5-4 0,-1-2 0,4 1 0,1-5 0,1 10 0,2-4 0,-2 9 0,4 1 0,1 9 0,-1 0 0,1 4 0,4 0 0,-4 3 0,4 1 0,-4 0 0,1-1 0,2 0 0,1 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5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24575,'0'31'0,"0"12"0,0 9 0,0 18 0,0 10 0,5 9 0,7 0 0,-5-21 0,13 0 0,-8-9 0,0-6 0,2-3 0,-13-20 0,6-9 0,-6-5 0,2-9 0,-3-4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5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24575,'0'-5'0,"0"6"0,0 10 0,0 9 0,0 6 0,0 17 0,0 2 0,0 11 0,0 6 0,0-15 0,0 15 0,0-12 0,0 0 0,0 6 0,0-22 0,0 6 0,0-22 0,0 3 0,0-11 0,0-3 0,0 0 0,0-6 0,0-10 0,0-18 0,0 10 0,0-5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24575,'0'10'0,"0"21"0,0 6 0,0 40 0,0-32 0,0 37 0,0-14 0,0-7 0,0 11 0,0-19 0,0 13 0,0-21 0,0 2 0,0-16 0,0 0 0,0-13 0,0-1 0,0-7 0,0-5 0,0-5 0,0-18 0,0 3 0,0-14 0,0 5 0,5-6 0,4 5 0,5 2 0,4 4 0,0 1 0,0 0 0,6 8 0,-5-2 0,4 11 0,-4-3 0,-6 4 0,4 0 0,-7 3 0,3 11 0,-8 6 0,-1 16 0,-4-5 0,0 11 0,0-11 0,0 5 0,-5-6 0,-4-6 0,-1 0 0,-7-10 0,7 3 0,-8-7 0,9 3 0,-9-9 0,5 0 0,-11-4 0,9 0 0,-7 0 0,8 0 0,0 0 0,2 0 0,3-4 0,5 0 0,0-4 0,4-1 0,0 2 0,8 2 0,2 2 0,8 3 0,5 0 0,2-5 0,5 4 0,0-8 0,5 3 0,-3-4 0,9-1 0,-9-3 0,9-3 0,-9-3 0,4-1 0,-11-3 0,-2 3 0,-8-2 0,-2 5 0,-4 4 0,-4 1 0,-2 5 0,-3 0 0,0 0 0,0 10 0,0 9 0,0 13 0,0 11 0,0-3 0,0 9 0,0-10 0,0 0 0,5-3 0,0-8 0,8 3 0,1-9 0,0-1 0,3-8 0,-3-2 0,4-3 0,0 0 0,0-4 0,8-18 0,1-8 0,3-22 0,-1-9 0,-4-7 0,1-16 0,-6-2 0,-2 14 0,-5-17 0,-1 26 0,1-21 0,-6 16 0,-2 8 0,-5 16 0,0 8 0,0 16 0,0 2 0,-7 13 0,2 2 0,-11 3 0,1 13 0,0 3 0,1 20 0,3 8 0,0 1 0,-1 12 0,6-5 0,1 6 0,5 1 0,0-7 0,0 5 0,0-13 0,0 1 0,9-4 0,2-9 0,9-2 0,-1-7 0,-1-5 0,0-3 0,0-2 0,0-4 0,0-4 0,1-1 0,4-4 0,-4 0 0,4-8 0,3-15 0,-5-4 0,6-16 0,-6 5 0,0 1 0,-1 1 0,-4 6 0,-2 5 0,-5 2 0,0 9 0,0 5 0,-5 2 0,3 6 0,-6 4 0,2 12 0,-3 21 0,0 3 0,0 18 0,0-5 0,0-1 0,0-1 0,0-6 0,0-7 0,0-1 0,0-16 0,0 2 0,0-13 0,0 4 0,0-5 0,-8 1 0,3-1 0,-13 1 0,5-5 0,-11 5 0,5-8 0,-10 3 0,10-4 0,-10 0 0,10 0 0,-10 0 0,18 0 0,-3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3:59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186 240 24575,'-15'-4'0,"4"0"0,0 4 0,4 0 0,-4 0 0,-5 0 0,0 0 0,-5 17 0,4 3 0,2 22 0,-3 2 0,12-6 0,-9 30 0,14-35 0,-4 41 0,5-34 0,0 4 0,0-3 0,0-15 0,0 9 0,0-13 0,0-1 0,0-11 0,0-3 0,3-3 0,9-1 0,0-3 0,12 0 0,-7 0 0,11-4 0,-4-15 0,8-6 0,-2-25 0,1-3 0,1-18 0,-5 12 0,0-17 0,-6 17 0,1-11 0,-6 6 0,-1 7 0,-9 1 0,-2 17 0,-4-2 0,0 19 0,-3-3 0,-5 10 0,-4 6 0,-7 3 0,2 6 0,-2 0 0,3 0 0,-4 0 0,4 6 0,-4 7 0,4 8 0,-1 4 0,-1 5 0,5-4 0,4-7 0,5-7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4:00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24575,'23'0'0,"8"0"0,13 0 0,26 0 0,-2 0 0,0 0 0,-1 0 0,-16 0 0,19 0 0,-11 0 0,-2 0 0,-9 0 0,-16 0 0,4 0 0,-11 0 0,-8 0 0,-2 0 0,-8 0 0,0 0 0,-3 0 0,-1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4:00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24575,'60'1'0,"0"0"0,32 4 0,-83 6 0,-9 13 0,0-6 0,0 17 0,0-13 0,-8 18 0,1-12 0,-16 16 0,12-13 0,-6-3 0,5-4 0,6-12 0,-1 3 0,0-8 0,5 0 0,-5-3 0,7-1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7T04:24:01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24575,'83'-4'0,"2"1"0,-50 3 0,6 0 0,-20 4 0,-2 3 0,-7 9 0,-4 10 0,-4-4 0,-4 7 0,0 9 0,-4-13 0,-10 22 0,-5-24 0,-8 5 0,0-2 0,6-9 0,0 0 0,9-6 0,2-4 0,6 0 0,1 0 0,3 0 0,3-3 0,14-1 0,6 1 0,14 1 0,-1 4 0,1 0 0,0 9 0,-5-3 0,1 12 0,-12-5 0,1 4 0,-9-1 0,-5 0 0,-4 0 0,-4 0 0,0 0 0,-8 0 0,-5-4 0,-13 0 0,-11-2 0,-1-1 0,-10-3 0,10-2 0,-4-3 0,10-5 0,6-1 0,7-4 0,3 0 0,1 0 0,3 0 0,-2 0 0,6 0 0,0 0 0,5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11:58:44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24575,'2'-4'0,"2"1"0,3 10 0,0 1 0,0 6 0,0 1 0,1 4 0,-1-7 0,1 7 0,-2-12 0,1 3 0,0-6 0,-1-1 0,1-3 0,3-3 0,1-5 0,4-8 0,5-12 0,2 0 0,5-11 0,0 7 0,0-1 0,0 3 0,-6 5 0,-4 8 0,-3-1 0,-7 14 0,4-6 0,-8 9 0,0-2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24575,'22'0'0,"7"0"0,15 0 0,-5 0 0,10 0 0,-5 0 0,1 0 0,12 0 0,-24 0 0,3 0 0,-18 0 0,-4 0 0,3 0 0,-11 0 0,2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18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 24575,'-5'-9'0,"-5"4"0,20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24575,'4'-13'0,"-3"1"0,5 7 0,-5-2 0,11 6 0,-7-6 0,8 2 0,-5-3 0,5 3 0,0-6 0,11 9 0,-9-14 0,7 10 0,-3-8 0,6 4 0,5 0 0,-6 1 0,5 3 0,-5 2 0,12 4 0,-10 0 0,3 0 0,-11 0 0,1 0 0,-6 0 0,0 0 0,-9 3 0,0 6 0,-4 10 0,0 0 0,-9 10 0,3-10 0,-13 9 0,-2-2 0,1-1 0,-5-1 0,11-10 0,-3-1 0,8-5 0,-4 1 0,5-1 0,4-11 0,8 1 0,11-10 0,5 3 0,8-1 0,-3 4 0,-1 2 0,0 4 0,-6 0 0,0 4 0,-3 16 0,-2 2 0,-2 19 0,-6-3 0,0 5 0,-5-6 0,0 5 0,0-11 0,0 4 0,-4-10 0,-5-2 0,-5-9 0,-4-1 0,-6-3 0,5-1 0,-10-4 0,5-1 0,-6-4 0,-6 0 0,10 0 0,-8 0 0,14 0 0,1-3 0,6 2 0,5-7 0,4 7 0,0-2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24575,'4'3'0,"-1"6"0,-3 9 0,0 13 0,0-5 0,-4 8 0,-12-8 0,-6 6 0,-12 6 0,8-10 0,-5 4 0,11-18 0,-8 0 0,12-5 0,2-4 0,11-1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1 24575,'-16'0'0,"-2"13"0,-6 5 0,2 12 0,-10 14 0,11-17 0,-2 21 0,5-22 0,7 9 0,1-5 0,5 0 0,5-6 0,0-5 0,0-6 0,0-1 0,0-2 0,0 7 0,0-4 0,0 4 0,4-5 0,5 1 0,1-1 0,-1-2 0,-2 3 0,2-1 0,1-2 0,3 7 0,-5-8 0,5 4 0,-4-5 0,4 1 0,-5-1 0,0 0 0,0 0 0,0 0 0,1-3 0,-1-1 0,0-1 0,0-2 0,0 3 0,0-4 0,1 0 0,-1 0 0,4 0 0,-2 0 0,2 0 0,1 0 0,-4 0 0,4 0 0,-6 0 0,1 0 0,-3-8 0,-2-7 0,-3-4 0,0-9 0,0-2 0,0-2 0,0-3 0,-4 5 0,-11 5 0,0 2 0,-20 7 0,9 2 0,-16 3 0,11 6 0,-5 0 0,6 5 0,0 0 0,5 0 0,-3 0 0,13 3 0,-8 2 0,14 4 0,0-1 0,1-3 0,8 2 0,-4-3 0,4 1 0,0-2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24575,'5'11'0,"-2"2"0,-3 4 0,0 1 0,0 0 0,0 0 0,0 0 0,0-5 0,-4 0 0,3-5 0,-6 5 0,2-4 0,0 0 0,2-6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24575,'6'-4'0,"6"0"0,15 4 0,23 0 0,-20 0 0,24 0 0,-28 0 0,10 0 0,-11 0 0,-2 0 0,-9 0 0,-12 0 0,-9 0 0,-15 9 0,-3 8 0,-8 21 0,6-4 0,-2 22 0,7-11 0,4 21 0,1-5 0,4 12 0,6-12 0,2 5 0,5-8 0,0-6 0,0-8 0,0-13 0,0-8 0,0-5 0,0-4 0,0-2 0,0-3 0,3-5 0,2 0 0,3-4 0,-1 0 0,-2 0 0,-2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3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24575,'17'-5'0,"9"-5"0,0-1 0,14-5 0,-8 11 0,6-4 0,3 8 0,-10-4 0,0 5 0,-12 0 0,-6 0 0,-1 0 0,-3 0 0,0 0 0,-6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0 24575,'-5'13'0,"-4"-4"0,-6 14 0,-4-1 0,5-7 0,0 9 0,1-10 0,-1-1 0,0-5 0,5 1 0,5-8 0,4 1 0,0-5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8T02:54:26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24575,'-2'52'0,"-1"0"0,0 35 0,3-30 0,0-12 0,0 19 0,0-17 0,0 17 0,0-25 0,0 16 0,0-22 0,0 0 0,0-10 0,0-10 0,0 1 0,0-2 0,0-4 0,0 0 0,0-1 0,4-2 0,5-2 0,4 1 0,11-3 0,0 3 0,26-4 0,-2 0 0,26 0 0,-7 0 0,-5 0 0,34 0 0,-20 0-301,-18 0 1,3 0 300,35 0 0,-40 0 0,0 0 0,0 0 0,1 0-535,1 3 0,0 1 535,8 0 0,0 0 0,-7 0 0,0 0 0,8 3 0,0-1 0,-8-1 0,-1-2 0,41 6 0,-34-3 0,-1 1 0,22 1 0,-20-4 0,1 0 0,29 2 0,-40-5 0,1-2 0,39 1 0,-9 0 0,3 0-236,-20 0 236,14 0 0,-9 0 0,-7 0 0,-2 0 0,-15 0 0,-1 0 561,-6 0-561,-7 0 1089,-1 0-1089,-7 0 257,-4 0-257,4 0 0,-5 0 0,1 0 0,3 0 0,-9 4 0,10-3 0,-10 7 0,10-2 0,-10 3 0,10-4 0,-10 3 0,4-3 0,-5 0 0,-4 3 0,3-7 0,-8 6 0,4-6 0,0 3 0,-4-4 0,8 0 0,-8 0 0,8 0 0,-8 0 0,4 0 0,-5 0 0,0 0 0,0 0 0,0 0 0,0 0 0,0 0 0,-3-4 0,-2-10 0,3-19 0,-5-12 0,10-22 0,-10-9 0,10 6 0,-4-12 0,-1 13 0,5 1 0,-5 2 0,1 14 0,2 8 0,-3 13 0,-1 8 0,-1 9 0,-4 1 0,4 9 0,-3-3 0,6 6 0,-7-6 0,4 3 0,-4-1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4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460.xml"/><Relationship Id="rId63" Type="http://schemas.openxmlformats.org/officeDocument/2006/relationships/image" Target="../media/image860.png"/><Relationship Id="rId84" Type="http://schemas.openxmlformats.org/officeDocument/2006/relationships/customXml" Target="../ink/ink481.xml"/><Relationship Id="rId138" Type="http://schemas.openxmlformats.org/officeDocument/2006/relationships/customXml" Target="../ink/ink508.xml"/><Relationship Id="rId159" Type="http://schemas.openxmlformats.org/officeDocument/2006/relationships/image" Target="../media/image135.png"/><Relationship Id="rId170" Type="http://schemas.openxmlformats.org/officeDocument/2006/relationships/customXml" Target="../ink/ink524.xml"/><Relationship Id="rId191" Type="http://schemas.openxmlformats.org/officeDocument/2006/relationships/image" Target="../media/image187.png"/><Relationship Id="rId205" Type="http://schemas.openxmlformats.org/officeDocument/2006/relationships/image" Target="../media/image194.png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455.xml"/><Relationship Id="rId53" Type="http://schemas.openxmlformats.org/officeDocument/2006/relationships/image" Target="../media/image811.png"/><Relationship Id="rId74" Type="http://schemas.openxmlformats.org/officeDocument/2006/relationships/customXml" Target="../ink/ink476.xml"/><Relationship Id="rId128" Type="http://schemas.openxmlformats.org/officeDocument/2006/relationships/customXml" Target="../ink/ink503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519.xml"/><Relationship Id="rId181" Type="http://schemas.openxmlformats.org/officeDocument/2006/relationships/image" Target="../media/image182.png"/><Relationship Id="rId216" Type="http://schemas.openxmlformats.org/officeDocument/2006/relationships/customXml" Target="../ink/ink547.xml"/><Relationship Id="rId22" Type="http://schemas.openxmlformats.org/officeDocument/2006/relationships/customXml" Target="../ink/ink450.xml"/><Relationship Id="rId43" Type="http://schemas.openxmlformats.org/officeDocument/2006/relationships/image" Target="../media/image750.png"/><Relationship Id="rId64" Type="http://schemas.openxmlformats.org/officeDocument/2006/relationships/customXml" Target="../ink/ink471.xml"/><Relationship Id="rId118" Type="http://schemas.openxmlformats.org/officeDocument/2006/relationships/customXml" Target="../ink/ink498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514.xml"/><Relationship Id="rId171" Type="http://schemas.openxmlformats.org/officeDocument/2006/relationships/image" Target="../media/image177.png"/><Relationship Id="rId192" Type="http://schemas.openxmlformats.org/officeDocument/2006/relationships/customXml" Target="../ink/ink535.xml"/><Relationship Id="rId206" Type="http://schemas.openxmlformats.org/officeDocument/2006/relationships/customXml" Target="../ink/ink542.xml"/><Relationship Id="rId12" Type="http://schemas.openxmlformats.org/officeDocument/2006/relationships/customXml" Target="../ink/ink445.xml"/><Relationship Id="rId33" Type="http://schemas.openxmlformats.org/officeDocument/2006/relationships/image" Target="../media/image701.png"/><Relationship Id="rId108" Type="http://schemas.openxmlformats.org/officeDocument/2006/relationships/customXml" Target="../ink/ink493.xml"/><Relationship Id="rId129" Type="http://schemas.openxmlformats.org/officeDocument/2006/relationships/image" Target="../media/image120.png"/><Relationship Id="rId54" Type="http://schemas.openxmlformats.org/officeDocument/2006/relationships/customXml" Target="../ink/ink466.xml"/><Relationship Id="rId75" Type="http://schemas.openxmlformats.org/officeDocument/2006/relationships/image" Target="../media/image920.png"/><Relationship Id="rId96" Type="http://schemas.openxmlformats.org/officeDocument/2006/relationships/customXml" Target="../ink/ink487.xml"/><Relationship Id="rId140" Type="http://schemas.openxmlformats.org/officeDocument/2006/relationships/customXml" Target="../ink/ink509.xml"/><Relationship Id="rId161" Type="http://schemas.openxmlformats.org/officeDocument/2006/relationships/image" Target="../media/image136.png"/><Relationship Id="rId182" Type="http://schemas.openxmlformats.org/officeDocument/2006/relationships/customXml" Target="../ink/ink530.xml"/><Relationship Id="rId217" Type="http://schemas.openxmlformats.org/officeDocument/2006/relationships/image" Target="../media/image200.png"/><Relationship Id="rId6" Type="http://schemas.openxmlformats.org/officeDocument/2006/relationships/customXml" Target="../ink/ink442.xml"/><Relationship Id="rId23" Type="http://schemas.openxmlformats.org/officeDocument/2006/relationships/image" Target="../media/image6510.png"/><Relationship Id="rId119" Type="http://schemas.openxmlformats.org/officeDocument/2006/relationships/image" Target="../media/image115.png"/><Relationship Id="rId44" Type="http://schemas.openxmlformats.org/officeDocument/2006/relationships/customXml" Target="../ink/ink461.xml"/><Relationship Id="rId65" Type="http://schemas.openxmlformats.org/officeDocument/2006/relationships/image" Target="../media/image870.png"/><Relationship Id="rId86" Type="http://schemas.openxmlformats.org/officeDocument/2006/relationships/customXml" Target="../ink/ink482.xml"/><Relationship Id="rId130" Type="http://schemas.openxmlformats.org/officeDocument/2006/relationships/customXml" Target="../ink/ink504.xml"/><Relationship Id="rId151" Type="http://schemas.openxmlformats.org/officeDocument/2006/relationships/image" Target="../media/image131.png"/><Relationship Id="rId172" Type="http://schemas.openxmlformats.org/officeDocument/2006/relationships/customXml" Target="../ink/ink525.xml"/><Relationship Id="rId193" Type="http://schemas.openxmlformats.org/officeDocument/2006/relationships/image" Target="../media/image188.png"/><Relationship Id="rId207" Type="http://schemas.openxmlformats.org/officeDocument/2006/relationships/image" Target="../media/image195.png"/><Relationship Id="rId13" Type="http://schemas.openxmlformats.org/officeDocument/2006/relationships/image" Target="../media/image6110.png"/><Relationship Id="rId109" Type="http://schemas.openxmlformats.org/officeDocument/2006/relationships/image" Target="../media/image1100.png"/><Relationship Id="rId34" Type="http://schemas.openxmlformats.org/officeDocument/2006/relationships/customXml" Target="../ink/ink456.xml"/><Relationship Id="rId55" Type="http://schemas.openxmlformats.org/officeDocument/2006/relationships/image" Target="../media/image820.png"/><Relationship Id="rId76" Type="http://schemas.openxmlformats.org/officeDocument/2006/relationships/customXml" Target="../ink/ink477.xml"/><Relationship Id="rId97" Type="http://schemas.openxmlformats.org/officeDocument/2006/relationships/image" Target="../media/image1030.png"/><Relationship Id="rId120" Type="http://schemas.openxmlformats.org/officeDocument/2006/relationships/customXml" Target="../ink/ink499.xml"/><Relationship Id="rId141" Type="http://schemas.openxmlformats.org/officeDocument/2006/relationships/image" Target="../media/image126.png"/><Relationship Id="rId7" Type="http://schemas.openxmlformats.org/officeDocument/2006/relationships/image" Target="../media/image5810.png"/><Relationship Id="rId162" Type="http://schemas.openxmlformats.org/officeDocument/2006/relationships/customXml" Target="../ink/ink520.xml"/><Relationship Id="rId183" Type="http://schemas.openxmlformats.org/officeDocument/2006/relationships/image" Target="../media/image183.png"/><Relationship Id="rId218" Type="http://schemas.openxmlformats.org/officeDocument/2006/relationships/image" Target="../media/image1.png"/><Relationship Id="rId24" Type="http://schemas.openxmlformats.org/officeDocument/2006/relationships/customXml" Target="../ink/ink451.xml"/><Relationship Id="rId45" Type="http://schemas.openxmlformats.org/officeDocument/2006/relationships/image" Target="../media/image760.png"/><Relationship Id="rId66" Type="http://schemas.openxmlformats.org/officeDocument/2006/relationships/customXml" Target="../ink/ink472.xml"/><Relationship Id="rId87" Type="http://schemas.openxmlformats.org/officeDocument/2006/relationships/image" Target="../media/image980.png"/><Relationship Id="rId110" Type="http://schemas.openxmlformats.org/officeDocument/2006/relationships/customXml" Target="../ink/ink494.xml"/><Relationship Id="rId131" Type="http://schemas.openxmlformats.org/officeDocument/2006/relationships/image" Target="../media/image121.png"/><Relationship Id="rId152" Type="http://schemas.openxmlformats.org/officeDocument/2006/relationships/customXml" Target="../ink/ink515.xml"/><Relationship Id="rId173" Type="http://schemas.openxmlformats.org/officeDocument/2006/relationships/image" Target="../media/image178.png"/><Relationship Id="rId194" Type="http://schemas.openxmlformats.org/officeDocument/2006/relationships/customXml" Target="../ink/ink536.xml"/><Relationship Id="rId208" Type="http://schemas.openxmlformats.org/officeDocument/2006/relationships/customXml" Target="../ink/ink543.xml"/><Relationship Id="rId14" Type="http://schemas.openxmlformats.org/officeDocument/2006/relationships/customXml" Target="../ink/ink446.xml"/><Relationship Id="rId30" Type="http://schemas.openxmlformats.org/officeDocument/2006/relationships/customXml" Target="../ink/ink454.xml"/><Relationship Id="rId35" Type="http://schemas.openxmlformats.org/officeDocument/2006/relationships/image" Target="../media/image711.png"/><Relationship Id="rId56" Type="http://schemas.openxmlformats.org/officeDocument/2006/relationships/customXml" Target="../ink/ink467.xml"/><Relationship Id="rId77" Type="http://schemas.openxmlformats.org/officeDocument/2006/relationships/image" Target="../media/image930.png"/><Relationship Id="rId100" Type="http://schemas.openxmlformats.org/officeDocument/2006/relationships/customXml" Target="../ink/ink489.xml"/><Relationship Id="rId105" Type="http://schemas.openxmlformats.org/officeDocument/2006/relationships/image" Target="../media/image1070.png"/><Relationship Id="rId126" Type="http://schemas.openxmlformats.org/officeDocument/2006/relationships/customXml" Target="../ink/ink502.xml"/><Relationship Id="rId147" Type="http://schemas.openxmlformats.org/officeDocument/2006/relationships/image" Target="../media/image129.png"/><Relationship Id="rId168" Type="http://schemas.openxmlformats.org/officeDocument/2006/relationships/customXml" Target="../ink/ink523.xml"/><Relationship Id="rId8" Type="http://schemas.openxmlformats.org/officeDocument/2006/relationships/customXml" Target="../ink/ink443.xml"/><Relationship Id="rId51" Type="http://schemas.openxmlformats.org/officeDocument/2006/relationships/image" Target="../media/image800.png"/><Relationship Id="rId72" Type="http://schemas.openxmlformats.org/officeDocument/2006/relationships/customXml" Target="../ink/ink475.xml"/><Relationship Id="rId93" Type="http://schemas.openxmlformats.org/officeDocument/2006/relationships/image" Target="../media/image1011.png"/><Relationship Id="rId98" Type="http://schemas.openxmlformats.org/officeDocument/2006/relationships/customXml" Target="../ink/ink488.xml"/><Relationship Id="rId121" Type="http://schemas.openxmlformats.org/officeDocument/2006/relationships/image" Target="../media/image116.png"/><Relationship Id="rId142" Type="http://schemas.openxmlformats.org/officeDocument/2006/relationships/customXml" Target="../ink/ink510.xml"/><Relationship Id="rId163" Type="http://schemas.openxmlformats.org/officeDocument/2006/relationships/image" Target="../media/image138.png"/><Relationship Id="rId184" Type="http://schemas.openxmlformats.org/officeDocument/2006/relationships/customXml" Target="../ink/ink531.xml"/><Relationship Id="rId189" Type="http://schemas.openxmlformats.org/officeDocument/2006/relationships/image" Target="../media/image186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546.xml"/><Relationship Id="rId25" Type="http://schemas.openxmlformats.org/officeDocument/2006/relationships/image" Target="../media/image6610.png"/><Relationship Id="rId46" Type="http://schemas.openxmlformats.org/officeDocument/2006/relationships/customXml" Target="../ink/ink462.xml"/><Relationship Id="rId67" Type="http://schemas.openxmlformats.org/officeDocument/2006/relationships/image" Target="../media/image880.png"/><Relationship Id="rId116" Type="http://schemas.openxmlformats.org/officeDocument/2006/relationships/customXml" Target="../ink/ink497.xml"/><Relationship Id="rId137" Type="http://schemas.openxmlformats.org/officeDocument/2006/relationships/image" Target="../media/image124.png"/><Relationship Id="rId158" Type="http://schemas.openxmlformats.org/officeDocument/2006/relationships/customXml" Target="../ink/ink518.xml"/><Relationship Id="rId20" Type="http://schemas.openxmlformats.org/officeDocument/2006/relationships/customXml" Target="../ink/ink449.xml"/><Relationship Id="rId41" Type="http://schemas.openxmlformats.org/officeDocument/2006/relationships/image" Target="../media/image740.png"/><Relationship Id="rId62" Type="http://schemas.openxmlformats.org/officeDocument/2006/relationships/customXml" Target="../ink/ink470.xml"/><Relationship Id="rId83" Type="http://schemas.openxmlformats.org/officeDocument/2006/relationships/image" Target="../media/image960.png"/><Relationship Id="rId88" Type="http://schemas.openxmlformats.org/officeDocument/2006/relationships/customXml" Target="../ink/ink483.xml"/><Relationship Id="rId111" Type="http://schemas.openxmlformats.org/officeDocument/2006/relationships/image" Target="../media/image1111.png"/><Relationship Id="rId132" Type="http://schemas.openxmlformats.org/officeDocument/2006/relationships/customXml" Target="../ink/ink505.xml"/><Relationship Id="rId153" Type="http://schemas.openxmlformats.org/officeDocument/2006/relationships/image" Target="../media/image132.png"/><Relationship Id="rId174" Type="http://schemas.openxmlformats.org/officeDocument/2006/relationships/customXml" Target="../ink/ink526.xml"/><Relationship Id="rId179" Type="http://schemas.openxmlformats.org/officeDocument/2006/relationships/image" Target="../media/image181.png"/><Relationship Id="rId195" Type="http://schemas.openxmlformats.org/officeDocument/2006/relationships/image" Target="../media/image189.png"/><Relationship Id="rId209" Type="http://schemas.openxmlformats.org/officeDocument/2006/relationships/image" Target="../media/image196.png"/><Relationship Id="rId190" Type="http://schemas.openxmlformats.org/officeDocument/2006/relationships/customXml" Target="../ink/ink534.xml"/><Relationship Id="rId204" Type="http://schemas.openxmlformats.org/officeDocument/2006/relationships/customXml" Target="../ink/ink541.xml"/><Relationship Id="rId15" Type="http://schemas.openxmlformats.org/officeDocument/2006/relationships/image" Target="../media/image6210.png"/><Relationship Id="rId36" Type="http://schemas.openxmlformats.org/officeDocument/2006/relationships/customXml" Target="../ink/ink457.xml"/><Relationship Id="rId57" Type="http://schemas.openxmlformats.org/officeDocument/2006/relationships/image" Target="../media/image830.png"/><Relationship Id="rId106" Type="http://schemas.openxmlformats.org/officeDocument/2006/relationships/customXml" Target="../ink/ink492.xml"/><Relationship Id="rId127" Type="http://schemas.openxmlformats.org/officeDocument/2006/relationships/image" Target="../media/image119.png"/><Relationship Id="rId10" Type="http://schemas.openxmlformats.org/officeDocument/2006/relationships/customXml" Target="../ink/ink444.xml"/><Relationship Id="rId31" Type="http://schemas.openxmlformats.org/officeDocument/2006/relationships/image" Target="../media/image6910.png"/><Relationship Id="rId52" Type="http://schemas.openxmlformats.org/officeDocument/2006/relationships/customXml" Target="../ink/ink465.xml"/><Relationship Id="rId73" Type="http://schemas.openxmlformats.org/officeDocument/2006/relationships/image" Target="../media/image911.png"/><Relationship Id="rId78" Type="http://schemas.openxmlformats.org/officeDocument/2006/relationships/customXml" Target="../ink/ink478.xml"/><Relationship Id="rId94" Type="http://schemas.openxmlformats.org/officeDocument/2006/relationships/customXml" Target="../ink/ink486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500.xml"/><Relationship Id="rId143" Type="http://schemas.openxmlformats.org/officeDocument/2006/relationships/image" Target="../media/image127.png"/><Relationship Id="rId148" Type="http://schemas.openxmlformats.org/officeDocument/2006/relationships/customXml" Target="../ink/ink513.xml"/><Relationship Id="rId164" Type="http://schemas.openxmlformats.org/officeDocument/2006/relationships/customXml" Target="../ink/ink521.xml"/><Relationship Id="rId169" Type="http://schemas.openxmlformats.org/officeDocument/2006/relationships/image" Target="../media/image176.png"/><Relationship Id="rId185" Type="http://schemas.openxmlformats.org/officeDocument/2006/relationships/image" Target="../media/image184.png"/><Relationship Id="rId4" Type="http://schemas.openxmlformats.org/officeDocument/2006/relationships/customXml" Target="../ink/ink441.xml"/><Relationship Id="rId9" Type="http://schemas.openxmlformats.org/officeDocument/2006/relationships/image" Target="../media/image5910.png"/><Relationship Id="rId180" Type="http://schemas.openxmlformats.org/officeDocument/2006/relationships/customXml" Target="../ink/ink529.xml"/><Relationship Id="rId210" Type="http://schemas.openxmlformats.org/officeDocument/2006/relationships/customXml" Target="../ink/ink544.xml"/><Relationship Id="rId215" Type="http://schemas.openxmlformats.org/officeDocument/2006/relationships/image" Target="../media/image199.png"/><Relationship Id="rId26" Type="http://schemas.openxmlformats.org/officeDocument/2006/relationships/customXml" Target="../ink/ink452.xml"/><Relationship Id="rId47" Type="http://schemas.openxmlformats.org/officeDocument/2006/relationships/image" Target="../media/image770.png"/><Relationship Id="rId68" Type="http://schemas.openxmlformats.org/officeDocument/2006/relationships/customXml" Target="../ink/ink473.xml"/><Relationship Id="rId89" Type="http://schemas.openxmlformats.org/officeDocument/2006/relationships/image" Target="../media/image990.png"/><Relationship Id="rId112" Type="http://schemas.openxmlformats.org/officeDocument/2006/relationships/customXml" Target="../ink/ink495.xml"/><Relationship Id="rId133" Type="http://schemas.openxmlformats.org/officeDocument/2006/relationships/image" Target="../media/image122.png"/><Relationship Id="rId154" Type="http://schemas.openxmlformats.org/officeDocument/2006/relationships/customXml" Target="../ink/ink516.xml"/><Relationship Id="rId175" Type="http://schemas.openxmlformats.org/officeDocument/2006/relationships/image" Target="../media/image179.png"/><Relationship Id="rId196" Type="http://schemas.openxmlformats.org/officeDocument/2006/relationships/customXml" Target="../ink/ink537.xml"/><Relationship Id="rId200" Type="http://schemas.openxmlformats.org/officeDocument/2006/relationships/customXml" Target="../ink/ink539.xml"/><Relationship Id="rId16" Type="http://schemas.openxmlformats.org/officeDocument/2006/relationships/customXml" Target="../ink/ink447.xml"/><Relationship Id="rId37" Type="http://schemas.openxmlformats.org/officeDocument/2006/relationships/image" Target="../media/image720.png"/><Relationship Id="rId58" Type="http://schemas.openxmlformats.org/officeDocument/2006/relationships/customXml" Target="../ink/ink468.xml"/><Relationship Id="rId79" Type="http://schemas.openxmlformats.org/officeDocument/2006/relationships/image" Target="../media/image940.png"/><Relationship Id="rId102" Type="http://schemas.openxmlformats.org/officeDocument/2006/relationships/customXml" Target="../ink/ink490.xml"/><Relationship Id="rId123" Type="http://schemas.openxmlformats.org/officeDocument/2006/relationships/image" Target="../media/image117.png"/><Relationship Id="rId144" Type="http://schemas.openxmlformats.org/officeDocument/2006/relationships/customXml" Target="../ink/ink511.xml"/><Relationship Id="rId90" Type="http://schemas.openxmlformats.org/officeDocument/2006/relationships/customXml" Target="../ink/ink484.xml"/><Relationship Id="rId165" Type="http://schemas.openxmlformats.org/officeDocument/2006/relationships/image" Target="../media/image174.png"/><Relationship Id="rId186" Type="http://schemas.openxmlformats.org/officeDocument/2006/relationships/customXml" Target="../ink/ink532.xml"/><Relationship Id="rId211" Type="http://schemas.openxmlformats.org/officeDocument/2006/relationships/image" Target="../media/image197.png"/><Relationship Id="rId27" Type="http://schemas.openxmlformats.org/officeDocument/2006/relationships/image" Target="../media/image6710.png"/><Relationship Id="rId48" Type="http://schemas.openxmlformats.org/officeDocument/2006/relationships/customXml" Target="../ink/ink463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506.xml"/><Relationship Id="rId80" Type="http://schemas.openxmlformats.org/officeDocument/2006/relationships/customXml" Target="../ink/ink479.xml"/><Relationship Id="rId155" Type="http://schemas.openxmlformats.org/officeDocument/2006/relationships/image" Target="../media/image133.png"/><Relationship Id="rId176" Type="http://schemas.openxmlformats.org/officeDocument/2006/relationships/customXml" Target="../ink/ink527.xml"/><Relationship Id="rId197" Type="http://schemas.openxmlformats.org/officeDocument/2006/relationships/image" Target="../media/image190.png"/><Relationship Id="rId201" Type="http://schemas.openxmlformats.org/officeDocument/2006/relationships/image" Target="../media/image192.png"/><Relationship Id="rId17" Type="http://schemas.openxmlformats.org/officeDocument/2006/relationships/image" Target="../media/image6310.png"/><Relationship Id="rId38" Type="http://schemas.openxmlformats.org/officeDocument/2006/relationships/customXml" Target="../ink/ink458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501.xml"/><Relationship Id="rId70" Type="http://schemas.openxmlformats.org/officeDocument/2006/relationships/customXml" Target="../ink/ink474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522.xml"/><Relationship Id="rId187" Type="http://schemas.openxmlformats.org/officeDocument/2006/relationships/image" Target="../media/image185.png"/><Relationship Id="rId1" Type="http://schemas.microsoft.com/office/2007/relationships/media" Target="../media/media10.m4a"/><Relationship Id="rId212" Type="http://schemas.openxmlformats.org/officeDocument/2006/relationships/customXml" Target="../ink/ink545.xml"/><Relationship Id="rId28" Type="http://schemas.openxmlformats.org/officeDocument/2006/relationships/customXml" Target="../ink/ink453.xml"/><Relationship Id="rId49" Type="http://schemas.openxmlformats.org/officeDocument/2006/relationships/image" Target="../media/image780.png"/><Relationship Id="rId114" Type="http://schemas.openxmlformats.org/officeDocument/2006/relationships/customXml" Target="../ink/ink496.xml"/><Relationship Id="rId60" Type="http://schemas.openxmlformats.org/officeDocument/2006/relationships/customXml" Target="../ink/ink469.xml"/><Relationship Id="rId81" Type="http://schemas.openxmlformats.org/officeDocument/2006/relationships/image" Target="../media/image950.png"/><Relationship Id="rId135" Type="http://schemas.openxmlformats.org/officeDocument/2006/relationships/image" Target="../media/image123.png"/><Relationship Id="rId156" Type="http://schemas.openxmlformats.org/officeDocument/2006/relationships/customXml" Target="../ink/ink517.xml"/><Relationship Id="rId177" Type="http://schemas.openxmlformats.org/officeDocument/2006/relationships/image" Target="../media/image180.png"/><Relationship Id="rId198" Type="http://schemas.openxmlformats.org/officeDocument/2006/relationships/customXml" Target="../ink/ink538.xml"/><Relationship Id="rId202" Type="http://schemas.openxmlformats.org/officeDocument/2006/relationships/customXml" Target="../ink/ink540.xml"/><Relationship Id="rId18" Type="http://schemas.openxmlformats.org/officeDocument/2006/relationships/customXml" Target="../ink/ink448.xml"/><Relationship Id="rId39" Type="http://schemas.openxmlformats.org/officeDocument/2006/relationships/image" Target="../media/image730.png"/><Relationship Id="rId50" Type="http://schemas.openxmlformats.org/officeDocument/2006/relationships/customXml" Target="../ink/ink464.xml"/><Relationship Id="rId104" Type="http://schemas.openxmlformats.org/officeDocument/2006/relationships/customXml" Target="../ink/ink491.xml"/><Relationship Id="rId125" Type="http://schemas.openxmlformats.org/officeDocument/2006/relationships/image" Target="../media/image118.png"/><Relationship Id="rId146" Type="http://schemas.openxmlformats.org/officeDocument/2006/relationships/customXml" Target="../ink/ink512.xml"/><Relationship Id="rId167" Type="http://schemas.openxmlformats.org/officeDocument/2006/relationships/image" Target="../media/image175.png"/><Relationship Id="rId188" Type="http://schemas.openxmlformats.org/officeDocument/2006/relationships/customXml" Target="../ink/ink533.xml"/><Relationship Id="rId71" Type="http://schemas.openxmlformats.org/officeDocument/2006/relationships/image" Target="../media/image900.png"/><Relationship Id="rId92" Type="http://schemas.openxmlformats.org/officeDocument/2006/relationships/customXml" Target="../ink/ink485.xml"/><Relationship Id="rId213" Type="http://schemas.openxmlformats.org/officeDocument/2006/relationships/image" Target="../media/image198.png"/><Relationship Id="rId2" Type="http://schemas.openxmlformats.org/officeDocument/2006/relationships/audio" Target="../media/media10.m4a"/><Relationship Id="rId29" Type="http://schemas.openxmlformats.org/officeDocument/2006/relationships/image" Target="../media/image6810.png"/><Relationship Id="rId40" Type="http://schemas.openxmlformats.org/officeDocument/2006/relationships/customXml" Target="../ink/ink459.xml"/><Relationship Id="rId115" Type="http://schemas.openxmlformats.org/officeDocument/2006/relationships/image" Target="../media/image11310.png"/><Relationship Id="rId136" Type="http://schemas.openxmlformats.org/officeDocument/2006/relationships/customXml" Target="../ink/ink507.xml"/><Relationship Id="rId157" Type="http://schemas.openxmlformats.org/officeDocument/2006/relationships/image" Target="../media/image134.png"/><Relationship Id="rId178" Type="http://schemas.openxmlformats.org/officeDocument/2006/relationships/customXml" Target="../ink/ink528.xml"/><Relationship Id="rId61" Type="http://schemas.openxmlformats.org/officeDocument/2006/relationships/image" Target="../media/image850.png"/><Relationship Id="rId82" Type="http://schemas.openxmlformats.org/officeDocument/2006/relationships/customXml" Target="../ink/ink480.xml"/><Relationship Id="rId199" Type="http://schemas.openxmlformats.org/officeDocument/2006/relationships/image" Target="../media/image191.png"/><Relationship Id="rId203" Type="http://schemas.openxmlformats.org/officeDocument/2006/relationships/image" Target="../media/image193.png"/><Relationship Id="rId19" Type="http://schemas.openxmlformats.org/officeDocument/2006/relationships/image" Target="../media/image6410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567.xml"/><Relationship Id="rId63" Type="http://schemas.openxmlformats.org/officeDocument/2006/relationships/image" Target="../media/image860.png"/><Relationship Id="rId84" Type="http://schemas.openxmlformats.org/officeDocument/2006/relationships/customXml" Target="../ink/ink588.xml"/><Relationship Id="rId138" Type="http://schemas.openxmlformats.org/officeDocument/2006/relationships/customXml" Target="../ink/ink615.xml"/><Relationship Id="rId159" Type="http://schemas.openxmlformats.org/officeDocument/2006/relationships/image" Target="../media/image135.png"/><Relationship Id="rId170" Type="http://schemas.openxmlformats.org/officeDocument/2006/relationships/customXml" Target="../ink/ink631.xml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562.xml"/><Relationship Id="rId53" Type="http://schemas.openxmlformats.org/officeDocument/2006/relationships/image" Target="../media/image811.png"/><Relationship Id="rId74" Type="http://schemas.openxmlformats.org/officeDocument/2006/relationships/customXml" Target="../ink/ink583.xml"/><Relationship Id="rId128" Type="http://schemas.openxmlformats.org/officeDocument/2006/relationships/customXml" Target="../ink/ink610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626.xml"/><Relationship Id="rId22" Type="http://schemas.openxmlformats.org/officeDocument/2006/relationships/customXml" Target="../ink/ink557.xml"/><Relationship Id="rId43" Type="http://schemas.openxmlformats.org/officeDocument/2006/relationships/image" Target="../media/image750.png"/><Relationship Id="rId64" Type="http://schemas.openxmlformats.org/officeDocument/2006/relationships/customXml" Target="../ink/ink578.xml"/><Relationship Id="rId118" Type="http://schemas.openxmlformats.org/officeDocument/2006/relationships/customXml" Target="../ink/ink605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621.xml"/><Relationship Id="rId171" Type="http://schemas.openxmlformats.org/officeDocument/2006/relationships/image" Target="../media/image194.png"/><Relationship Id="rId12" Type="http://schemas.openxmlformats.org/officeDocument/2006/relationships/customXml" Target="../ink/ink552.xml"/><Relationship Id="rId33" Type="http://schemas.openxmlformats.org/officeDocument/2006/relationships/image" Target="../media/image701.png"/><Relationship Id="rId108" Type="http://schemas.openxmlformats.org/officeDocument/2006/relationships/customXml" Target="../ink/ink600.xml"/><Relationship Id="rId129" Type="http://schemas.openxmlformats.org/officeDocument/2006/relationships/image" Target="../media/image120.png"/><Relationship Id="rId54" Type="http://schemas.openxmlformats.org/officeDocument/2006/relationships/customXml" Target="../ink/ink573.xml"/><Relationship Id="rId75" Type="http://schemas.openxmlformats.org/officeDocument/2006/relationships/image" Target="../media/image920.png"/><Relationship Id="rId96" Type="http://schemas.openxmlformats.org/officeDocument/2006/relationships/customXml" Target="../ink/ink594.xml"/><Relationship Id="rId140" Type="http://schemas.openxmlformats.org/officeDocument/2006/relationships/customXml" Target="../ink/ink616.xml"/><Relationship Id="rId161" Type="http://schemas.openxmlformats.org/officeDocument/2006/relationships/image" Target="../media/image136.png"/><Relationship Id="rId6" Type="http://schemas.openxmlformats.org/officeDocument/2006/relationships/customXml" Target="../ink/ink549.xml"/><Relationship Id="rId23" Type="http://schemas.openxmlformats.org/officeDocument/2006/relationships/image" Target="../media/image6510.png"/><Relationship Id="rId28" Type="http://schemas.openxmlformats.org/officeDocument/2006/relationships/customXml" Target="../ink/ink560.xml"/><Relationship Id="rId49" Type="http://schemas.openxmlformats.org/officeDocument/2006/relationships/image" Target="../media/image780.png"/><Relationship Id="rId114" Type="http://schemas.openxmlformats.org/officeDocument/2006/relationships/customXml" Target="../ink/ink603.xml"/><Relationship Id="rId119" Type="http://schemas.openxmlformats.org/officeDocument/2006/relationships/image" Target="../media/image115.png"/><Relationship Id="rId44" Type="http://schemas.openxmlformats.org/officeDocument/2006/relationships/customXml" Target="../ink/ink568.xml"/><Relationship Id="rId60" Type="http://schemas.openxmlformats.org/officeDocument/2006/relationships/customXml" Target="../ink/ink576.xml"/><Relationship Id="rId65" Type="http://schemas.openxmlformats.org/officeDocument/2006/relationships/image" Target="../media/image870.png"/><Relationship Id="rId81" Type="http://schemas.openxmlformats.org/officeDocument/2006/relationships/image" Target="../media/image950.png"/><Relationship Id="rId86" Type="http://schemas.openxmlformats.org/officeDocument/2006/relationships/customXml" Target="../ink/ink589.xml"/><Relationship Id="rId130" Type="http://schemas.openxmlformats.org/officeDocument/2006/relationships/customXml" Target="../ink/ink611.xml"/><Relationship Id="rId135" Type="http://schemas.openxmlformats.org/officeDocument/2006/relationships/image" Target="../media/image123.png"/><Relationship Id="rId151" Type="http://schemas.openxmlformats.org/officeDocument/2006/relationships/image" Target="../media/image131.png"/><Relationship Id="rId156" Type="http://schemas.openxmlformats.org/officeDocument/2006/relationships/customXml" Target="../ink/ink624.xml"/><Relationship Id="rId177" Type="http://schemas.openxmlformats.org/officeDocument/2006/relationships/image" Target="../media/image197.png"/><Relationship Id="rId172" Type="http://schemas.openxmlformats.org/officeDocument/2006/relationships/customXml" Target="../ink/ink632.xml"/><Relationship Id="rId13" Type="http://schemas.openxmlformats.org/officeDocument/2006/relationships/image" Target="../media/image6110.png"/><Relationship Id="rId18" Type="http://schemas.openxmlformats.org/officeDocument/2006/relationships/customXml" Target="../ink/ink555.xml"/><Relationship Id="rId39" Type="http://schemas.openxmlformats.org/officeDocument/2006/relationships/image" Target="../media/image730.png"/><Relationship Id="rId109" Type="http://schemas.openxmlformats.org/officeDocument/2006/relationships/image" Target="../media/image1100.png"/><Relationship Id="rId34" Type="http://schemas.openxmlformats.org/officeDocument/2006/relationships/customXml" Target="../ink/ink563.xml"/><Relationship Id="rId50" Type="http://schemas.openxmlformats.org/officeDocument/2006/relationships/customXml" Target="../ink/ink571.xml"/><Relationship Id="rId55" Type="http://schemas.openxmlformats.org/officeDocument/2006/relationships/image" Target="../media/image820.png"/><Relationship Id="rId76" Type="http://schemas.openxmlformats.org/officeDocument/2006/relationships/customXml" Target="../ink/ink584.xml"/><Relationship Id="rId97" Type="http://schemas.openxmlformats.org/officeDocument/2006/relationships/image" Target="../media/image1030.png"/><Relationship Id="rId104" Type="http://schemas.openxmlformats.org/officeDocument/2006/relationships/customXml" Target="../ink/ink598.xml"/><Relationship Id="rId120" Type="http://schemas.openxmlformats.org/officeDocument/2006/relationships/customXml" Target="../ink/ink606.xml"/><Relationship Id="rId125" Type="http://schemas.openxmlformats.org/officeDocument/2006/relationships/image" Target="../media/image118.png"/><Relationship Id="rId141" Type="http://schemas.openxmlformats.org/officeDocument/2006/relationships/image" Target="../media/image126.png"/><Relationship Id="rId146" Type="http://schemas.openxmlformats.org/officeDocument/2006/relationships/customXml" Target="../ink/ink619.xml"/><Relationship Id="rId167" Type="http://schemas.openxmlformats.org/officeDocument/2006/relationships/image" Target="../media/image192.png"/><Relationship Id="rId7" Type="http://schemas.openxmlformats.org/officeDocument/2006/relationships/image" Target="../media/image5810.png"/><Relationship Id="rId71" Type="http://schemas.openxmlformats.org/officeDocument/2006/relationships/image" Target="../media/image900.png"/><Relationship Id="rId92" Type="http://schemas.openxmlformats.org/officeDocument/2006/relationships/customXml" Target="../ink/ink592.xml"/><Relationship Id="rId162" Type="http://schemas.openxmlformats.org/officeDocument/2006/relationships/customXml" Target="../ink/ink627.xml"/><Relationship Id="rId2" Type="http://schemas.openxmlformats.org/officeDocument/2006/relationships/audio" Target="../media/media11.m4a"/><Relationship Id="rId29" Type="http://schemas.openxmlformats.org/officeDocument/2006/relationships/image" Target="../media/image6810.png"/><Relationship Id="rId24" Type="http://schemas.openxmlformats.org/officeDocument/2006/relationships/customXml" Target="../ink/ink558.xml"/><Relationship Id="rId40" Type="http://schemas.openxmlformats.org/officeDocument/2006/relationships/customXml" Target="../ink/ink566.xml"/><Relationship Id="rId45" Type="http://schemas.openxmlformats.org/officeDocument/2006/relationships/image" Target="../media/image760.png"/><Relationship Id="rId66" Type="http://schemas.openxmlformats.org/officeDocument/2006/relationships/customXml" Target="../ink/ink579.xml"/><Relationship Id="rId87" Type="http://schemas.openxmlformats.org/officeDocument/2006/relationships/image" Target="../media/image980.png"/><Relationship Id="rId110" Type="http://schemas.openxmlformats.org/officeDocument/2006/relationships/customXml" Target="../ink/ink601.xml"/><Relationship Id="rId115" Type="http://schemas.openxmlformats.org/officeDocument/2006/relationships/image" Target="../media/image11310.png"/><Relationship Id="rId131" Type="http://schemas.openxmlformats.org/officeDocument/2006/relationships/image" Target="../media/image121.png"/><Relationship Id="rId136" Type="http://schemas.openxmlformats.org/officeDocument/2006/relationships/customXml" Target="../ink/ink614.xml"/><Relationship Id="rId157" Type="http://schemas.openxmlformats.org/officeDocument/2006/relationships/image" Target="../media/image134.png"/><Relationship Id="rId178" Type="http://schemas.openxmlformats.org/officeDocument/2006/relationships/customXml" Target="../ink/ink635.xml"/><Relationship Id="rId61" Type="http://schemas.openxmlformats.org/officeDocument/2006/relationships/image" Target="../media/image850.png"/><Relationship Id="rId82" Type="http://schemas.openxmlformats.org/officeDocument/2006/relationships/customXml" Target="../ink/ink587.xml"/><Relationship Id="rId152" Type="http://schemas.openxmlformats.org/officeDocument/2006/relationships/customXml" Target="../ink/ink622.xml"/><Relationship Id="rId173" Type="http://schemas.openxmlformats.org/officeDocument/2006/relationships/image" Target="../media/image195.png"/><Relationship Id="rId19" Type="http://schemas.openxmlformats.org/officeDocument/2006/relationships/image" Target="../media/image6410.png"/><Relationship Id="rId14" Type="http://schemas.openxmlformats.org/officeDocument/2006/relationships/customXml" Target="../ink/ink553.xml"/><Relationship Id="rId30" Type="http://schemas.openxmlformats.org/officeDocument/2006/relationships/customXml" Target="../ink/ink561.xml"/><Relationship Id="rId35" Type="http://schemas.openxmlformats.org/officeDocument/2006/relationships/image" Target="../media/image711.png"/><Relationship Id="rId56" Type="http://schemas.openxmlformats.org/officeDocument/2006/relationships/customXml" Target="../ink/ink574.xml"/><Relationship Id="rId77" Type="http://schemas.openxmlformats.org/officeDocument/2006/relationships/image" Target="../media/image930.png"/><Relationship Id="rId100" Type="http://schemas.openxmlformats.org/officeDocument/2006/relationships/customXml" Target="../ink/ink596.xml"/><Relationship Id="rId105" Type="http://schemas.openxmlformats.org/officeDocument/2006/relationships/image" Target="../media/image1070.png"/><Relationship Id="rId126" Type="http://schemas.openxmlformats.org/officeDocument/2006/relationships/customXml" Target="../ink/ink609.xml"/><Relationship Id="rId147" Type="http://schemas.openxmlformats.org/officeDocument/2006/relationships/image" Target="../media/image129.png"/><Relationship Id="rId168" Type="http://schemas.openxmlformats.org/officeDocument/2006/relationships/customXml" Target="../ink/ink630.xml"/><Relationship Id="rId8" Type="http://schemas.openxmlformats.org/officeDocument/2006/relationships/customXml" Target="../ink/ink550.xml"/><Relationship Id="rId51" Type="http://schemas.openxmlformats.org/officeDocument/2006/relationships/image" Target="../media/image800.png"/><Relationship Id="rId72" Type="http://schemas.openxmlformats.org/officeDocument/2006/relationships/customXml" Target="../ink/ink582.xml"/><Relationship Id="rId93" Type="http://schemas.openxmlformats.org/officeDocument/2006/relationships/image" Target="../media/image1011.png"/><Relationship Id="rId98" Type="http://schemas.openxmlformats.org/officeDocument/2006/relationships/customXml" Target="../ink/ink595.xml"/><Relationship Id="rId121" Type="http://schemas.openxmlformats.org/officeDocument/2006/relationships/image" Target="../media/image116.png"/><Relationship Id="rId142" Type="http://schemas.openxmlformats.org/officeDocument/2006/relationships/customXml" Target="../ink/ink617.xml"/><Relationship Id="rId163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610.png"/><Relationship Id="rId46" Type="http://schemas.openxmlformats.org/officeDocument/2006/relationships/customXml" Target="../ink/ink569.xml"/><Relationship Id="rId67" Type="http://schemas.openxmlformats.org/officeDocument/2006/relationships/image" Target="../media/image880.png"/><Relationship Id="rId116" Type="http://schemas.openxmlformats.org/officeDocument/2006/relationships/customXml" Target="../ink/ink604.xml"/><Relationship Id="rId137" Type="http://schemas.openxmlformats.org/officeDocument/2006/relationships/image" Target="../media/image124.png"/><Relationship Id="rId158" Type="http://schemas.openxmlformats.org/officeDocument/2006/relationships/customXml" Target="../ink/ink625.xml"/><Relationship Id="rId20" Type="http://schemas.openxmlformats.org/officeDocument/2006/relationships/customXml" Target="../ink/ink556.xml"/><Relationship Id="rId41" Type="http://schemas.openxmlformats.org/officeDocument/2006/relationships/image" Target="../media/image740.png"/><Relationship Id="rId62" Type="http://schemas.openxmlformats.org/officeDocument/2006/relationships/customXml" Target="../ink/ink577.xml"/><Relationship Id="rId83" Type="http://schemas.openxmlformats.org/officeDocument/2006/relationships/image" Target="../media/image960.png"/><Relationship Id="rId88" Type="http://schemas.openxmlformats.org/officeDocument/2006/relationships/customXml" Target="../ink/ink590.xml"/><Relationship Id="rId111" Type="http://schemas.openxmlformats.org/officeDocument/2006/relationships/image" Target="../media/image1111.png"/><Relationship Id="rId132" Type="http://schemas.openxmlformats.org/officeDocument/2006/relationships/customXml" Target="../ink/ink612.xml"/><Relationship Id="rId153" Type="http://schemas.openxmlformats.org/officeDocument/2006/relationships/image" Target="../media/image132.png"/><Relationship Id="rId174" Type="http://schemas.openxmlformats.org/officeDocument/2006/relationships/customXml" Target="../ink/ink633.xml"/><Relationship Id="rId179" Type="http://schemas.openxmlformats.org/officeDocument/2006/relationships/image" Target="../media/image198.png"/><Relationship Id="rId15" Type="http://schemas.openxmlformats.org/officeDocument/2006/relationships/image" Target="../media/image6210.png"/><Relationship Id="rId36" Type="http://schemas.openxmlformats.org/officeDocument/2006/relationships/customXml" Target="../ink/ink564.xml"/><Relationship Id="rId57" Type="http://schemas.openxmlformats.org/officeDocument/2006/relationships/image" Target="../media/image830.png"/><Relationship Id="rId106" Type="http://schemas.openxmlformats.org/officeDocument/2006/relationships/customXml" Target="../ink/ink599.xml"/><Relationship Id="rId127" Type="http://schemas.openxmlformats.org/officeDocument/2006/relationships/image" Target="../media/image119.png"/><Relationship Id="rId10" Type="http://schemas.openxmlformats.org/officeDocument/2006/relationships/customXml" Target="../ink/ink551.xml"/><Relationship Id="rId31" Type="http://schemas.openxmlformats.org/officeDocument/2006/relationships/image" Target="../media/image6910.png"/><Relationship Id="rId52" Type="http://schemas.openxmlformats.org/officeDocument/2006/relationships/customXml" Target="../ink/ink572.xml"/><Relationship Id="rId73" Type="http://schemas.openxmlformats.org/officeDocument/2006/relationships/image" Target="../media/image911.png"/><Relationship Id="rId78" Type="http://schemas.openxmlformats.org/officeDocument/2006/relationships/customXml" Target="../ink/ink585.xml"/><Relationship Id="rId94" Type="http://schemas.openxmlformats.org/officeDocument/2006/relationships/customXml" Target="../ink/ink593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607.xml"/><Relationship Id="rId143" Type="http://schemas.openxmlformats.org/officeDocument/2006/relationships/image" Target="../media/image127.png"/><Relationship Id="rId148" Type="http://schemas.openxmlformats.org/officeDocument/2006/relationships/customXml" Target="../ink/ink620.xml"/><Relationship Id="rId164" Type="http://schemas.openxmlformats.org/officeDocument/2006/relationships/customXml" Target="../ink/ink628.xml"/><Relationship Id="rId169" Type="http://schemas.openxmlformats.org/officeDocument/2006/relationships/image" Target="../media/image193.png"/><Relationship Id="rId4" Type="http://schemas.openxmlformats.org/officeDocument/2006/relationships/customXml" Target="../ink/ink548.xml"/><Relationship Id="rId9" Type="http://schemas.openxmlformats.org/officeDocument/2006/relationships/image" Target="../media/image5910.png"/><Relationship Id="rId180" Type="http://schemas.openxmlformats.org/officeDocument/2006/relationships/image" Target="../media/image1.png"/><Relationship Id="rId26" Type="http://schemas.openxmlformats.org/officeDocument/2006/relationships/customXml" Target="../ink/ink559.xml"/><Relationship Id="rId47" Type="http://schemas.openxmlformats.org/officeDocument/2006/relationships/image" Target="../media/image770.png"/><Relationship Id="rId68" Type="http://schemas.openxmlformats.org/officeDocument/2006/relationships/customXml" Target="../ink/ink580.xml"/><Relationship Id="rId89" Type="http://schemas.openxmlformats.org/officeDocument/2006/relationships/image" Target="../media/image990.png"/><Relationship Id="rId112" Type="http://schemas.openxmlformats.org/officeDocument/2006/relationships/customXml" Target="../ink/ink602.xml"/><Relationship Id="rId133" Type="http://schemas.openxmlformats.org/officeDocument/2006/relationships/image" Target="../media/image122.png"/><Relationship Id="rId154" Type="http://schemas.openxmlformats.org/officeDocument/2006/relationships/customXml" Target="../ink/ink623.xml"/><Relationship Id="rId175" Type="http://schemas.openxmlformats.org/officeDocument/2006/relationships/image" Target="../media/image196.png"/><Relationship Id="rId16" Type="http://schemas.openxmlformats.org/officeDocument/2006/relationships/customXml" Target="../ink/ink554.xml"/><Relationship Id="rId37" Type="http://schemas.openxmlformats.org/officeDocument/2006/relationships/image" Target="../media/image720.png"/><Relationship Id="rId58" Type="http://schemas.openxmlformats.org/officeDocument/2006/relationships/customXml" Target="../ink/ink575.xml"/><Relationship Id="rId79" Type="http://schemas.openxmlformats.org/officeDocument/2006/relationships/image" Target="../media/image940.png"/><Relationship Id="rId102" Type="http://schemas.openxmlformats.org/officeDocument/2006/relationships/customXml" Target="../ink/ink597.xml"/><Relationship Id="rId123" Type="http://schemas.openxmlformats.org/officeDocument/2006/relationships/image" Target="../media/image117.png"/><Relationship Id="rId144" Type="http://schemas.openxmlformats.org/officeDocument/2006/relationships/customXml" Target="../ink/ink618.xml"/><Relationship Id="rId90" Type="http://schemas.openxmlformats.org/officeDocument/2006/relationships/customXml" Target="../ink/ink591.xml"/><Relationship Id="rId165" Type="http://schemas.openxmlformats.org/officeDocument/2006/relationships/image" Target="../media/image191.png"/><Relationship Id="rId27" Type="http://schemas.openxmlformats.org/officeDocument/2006/relationships/image" Target="../media/image6710.png"/><Relationship Id="rId48" Type="http://schemas.openxmlformats.org/officeDocument/2006/relationships/customXml" Target="../ink/ink570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613.xml"/><Relationship Id="rId80" Type="http://schemas.openxmlformats.org/officeDocument/2006/relationships/customXml" Target="../ink/ink586.xml"/><Relationship Id="rId155" Type="http://schemas.openxmlformats.org/officeDocument/2006/relationships/image" Target="../media/image133.png"/><Relationship Id="rId176" Type="http://schemas.openxmlformats.org/officeDocument/2006/relationships/customXml" Target="../ink/ink634.xml"/><Relationship Id="rId17" Type="http://schemas.openxmlformats.org/officeDocument/2006/relationships/image" Target="../media/image6310.png"/><Relationship Id="rId38" Type="http://schemas.openxmlformats.org/officeDocument/2006/relationships/customXml" Target="../ink/ink565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608.xml"/><Relationship Id="rId70" Type="http://schemas.openxmlformats.org/officeDocument/2006/relationships/customXml" Target="../ink/ink581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629.xml"/><Relationship Id="rId1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655.xml"/><Relationship Id="rId63" Type="http://schemas.openxmlformats.org/officeDocument/2006/relationships/image" Target="../media/image860.png"/><Relationship Id="rId84" Type="http://schemas.openxmlformats.org/officeDocument/2006/relationships/customXml" Target="../ink/ink676.xml"/><Relationship Id="rId138" Type="http://schemas.openxmlformats.org/officeDocument/2006/relationships/customXml" Target="../ink/ink703.xml"/><Relationship Id="rId159" Type="http://schemas.openxmlformats.org/officeDocument/2006/relationships/image" Target="../media/image135.png"/><Relationship Id="rId170" Type="http://schemas.openxmlformats.org/officeDocument/2006/relationships/customXml" Target="../ink/ink719.xml"/><Relationship Id="rId191" Type="http://schemas.openxmlformats.org/officeDocument/2006/relationships/image" Target="../media/image187.png"/><Relationship Id="rId205" Type="http://schemas.openxmlformats.org/officeDocument/2006/relationships/image" Target="../media/image204.png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650.xml"/><Relationship Id="rId53" Type="http://schemas.openxmlformats.org/officeDocument/2006/relationships/image" Target="../media/image811.png"/><Relationship Id="rId74" Type="http://schemas.openxmlformats.org/officeDocument/2006/relationships/customXml" Target="../ink/ink671.xml"/><Relationship Id="rId128" Type="http://schemas.openxmlformats.org/officeDocument/2006/relationships/customXml" Target="../ink/ink698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714.xml"/><Relationship Id="rId181" Type="http://schemas.openxmlformats.org/officeDocument/2006/relationships/image" Target="../media/image182.png"/><Relationship Id="rId22" Type="http://schemas.openxmlformats.org/officeDocument/2006/relationships/customXml" Target="../ink/ink645.xml"/><Relationship Id="rId43" Type="http://schemas.openxmlformats.org/officeDocument/2006/relationships/image" Target="../media/image750.png"/><Relationship Id="rId64" Type="http://schemas.openxmlformats.org/officeDocument/2006/relationships/customXml" Target="../ink/ink666.xml"/><Relationship Id="rId118" Type="http://schemas.openxmlformats.org/officeDocument/2006/relationships/customXml" Target="../ink/ink693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709.xml"/><Relationship Id="rId171" Type="http://schemas.openxmlformats.org/officeDocument/2006/relationships/image" Target="../media/image177.png"/><Relationship Id="rId192" Type="http://schemas.openxmlformats.org/officeDocument/2006/relationships/customXml" Target="../ink/ink730.xml"/><Relationship Id="rId206" Type="http://schemas.openxmlformats.org/officeDocument/2006/relationships/customXml" Target="../ink/ink737.xml"/><Relationship Id="rId12" Type="http://schemas.openxmlformats.org/officeDocument/2006/relationships/customXml" Target="../ink/ink640.xml"/><Relationship Id="rId33" Type="http://schemas.openxmlformats.org/officeDocument/2006/relationships/image" Target="../media/image701.png"/><Relationship Id="rId108" Type="http://schemas.openxmlformats.org/officeDocument/2006/relationships/customXml" Target="../ink/ink688.xml"/><Relationship Id="rId129" Type="http://schemas.openxmlformats.org/officeDocument/2006/relationships/image" Target="../media/image120.png"/><Relationship Id="rId54" Type="http://schemas.openxmlformats.org/officeDocument/2006/relationships/customXml" Target="../ink/ink661.xml"/><Relationship Id="rId75" Type="http://schemas.openxmlformats.org/officeDocument/2006/relationships/image" Target="../media/image920.png"/><Relationship Id="rId96" Type="http://schemas.openxmlformats.org/officeDocument/2006/relationships/customXml" Target="../ink/ink682.xml"/><Relationship Id="rId140" Type="http://schemas.openxmlformats.org/officeDocument/2006/relationships/customXml" Target="../ink/ink704.xml"/><Relationship Id="rId161" Type="http://schemas.openxmlformats.org/officeDocument/2006/relationships/image" Target="../media/image136.png"/><Relationship Id="rId182" Type="http://schemas.openxmlformats.org/officeDocument/2006/relationships/customXml" Target="../ink/ink725.xml"/><Relationship Id="rId6" Type="http://schemas.openxmlformats.org/officeDocument/2006/relationships/customXml" Target="../ink/ink637.xml"/><Relationship Id="rId23" Type="http://schemas.openxmlformats.org/officeDocument/2006/relationships/image" Target="../media/image6510.png"/><Relationship Id="rId119" Type="http://schemas.openxmlformats.org/officeDocument/2006/relationships/image" Target="../media/image115.png"/><Relationship Id="rId44" Type="http://schemas.openxmlformats.org/officeDocument/2006/relationships/customXml" Target="../ink/ink656.xml"/><Relationship Id="rId65" Type="http://schemas.openxmlformats.org/officeDocument/2006/relationships/image" Target="../media/image870.png"/><Relationship Id="rId86" Type="http://schemas.openxmlformats.org/officeDocument/2006/relationships/customXml" Target="../ink/ink677.xml"/><Relationship Id="rId130" Type="http://schemas.openxmlformats.org/officeDocument/2006/relationships/customXml" Target="../ink/ink699.xml"/><Relationship Id="rId151" Type="http://schemas.openxmlformats.org/officeDocument/2006/relationships/image" Target="../media/image131.png"/><Relationship Id="rId172" Type="http://schemas.openxmlformats.org/officeDocument/2006/relationships/customXml" Target="../ink/ink720.xml"/><Relationship Id="rId193" Type="http://schemas.openxmlformats.org/officeDocument/2006/relationships/image" Target="../media/image188.png"/><Relationship Id="rId207" Type="http://schemas.openxmlformats.org/officeDocument/2006/relationships/image" Target="../media/image205.png"/><Relationship Id="rId13" Type="http://schemas.openxmlformats.org/officeDocument/2006/relationships/image" Target="../media/image6110.png"/><Relationship Id="rId109" Type="http://schemas.openxmlformats.org/officeDocument/2006/relationships/image" Target="../media/image1100.png"/><Relationship Id="rId34" Type="http://schemas.openxmlformats.org/officeDocument/2006/relationships/customXml" Target="../ink/ink651.xml"/><Relationship Id="rId55" Type="http://schemas.openxmlformats.org/officeDocument/2006/relationships/image" Target="../media/image820.png"/><Relationship Id="rId76" Type="http://schemas.openxmlformats.org/officeDocument/2006/relationships/customXml" Target="../ink/ink672.xml"/><Relationship Id="rId97" Type="http://schemas.openxmlformats.org/officeDocument/2006/relationships/image" Target="../media/image1030.png"/><Relationship Id="rId120" Type="http://schemas.openxmlformats.org/officeDocument/2006/relationships/customXml" Target="../ink/ink694.xml"/><Relationship Id="rId141" Type="http://schemas.openxmlformats.org/officeDocument/2006/relationships/image" Target="../media/image126.png"/><Relationship Id="rId7" Type="http://schemas.openxmlformats.org/officeDocument/2006/relationships/image" Target="../media/image5810.png"/><Relationship Id="rId162" Type="http://schemas.openxmlformats.org/officeDocument/2006/relationships/customXml" Target="../ink/ink715.xml"/><Relationship Id="rId183" Type="http://schemas.openxmlformats.org/officeDocument/2006/relationships/image" Target="../media/image183.png"/><Relationship Id="rId24" Type="http://schemas.openxmlformats.org/officeDocument/2006/relationships/customXml" Target="../ink/ink646.xml"/><Relationship Id="rId45" Type="http://schemas.openxmlformats.org/officeDocument/2006/relationships/image" Target="../media/image760.png"/><Relationship Id="rId66" Type="http://schemas.openxmlformats.org/officeDocument/2006/relationships/customXml" Target="../ink/ink667.xml"/><Relationship Id="rId87" Type="http://schemas.openxmlformats.org/officeDocument/2006/relationships/image" Target="../media/image980.png"/><Relationship Id="rId110" Type="http://schemas.openxmlformats.org/officeDocument/2006/relationships/customXml" Target="../ink/ink689.xml"/><Relationship Id="rId131" Type="http://schemas.openxmlformats.org/officeDocument/2006/relationships/image" Target="../media/image121.png"/><Relationship Id="rId152" Type="http://schemas.openxmlformats.org/officeDocument/2006/relationships/customXml" Target="../ink/ink710.xml"/><Relationship Id="rId173" Type="http://schemas.openxmlformats.org/officeDocument/2006/relationships/image" Target="../media/image178.png"/><Relationship Id="rId194" Type="http://schemas.openxmlformats.org/officeDocument/2006/relationships/customXml" Target="../ink/ink731.xml"/><Relationship Id="rId208" Type="http://schemas.openxmlformats.org/officeDocument/2006/relationships/customXml" Target="../ink/ink738.xml"/><Relationship Id="rId19" Type="http://schemas.openxmlformats.org/officeDocument/2006/relationships/image" Target="../media/image6410.png"/><Relationship Id="rId14" Type="http://schemas.openxmlformats.org/officeDocument/2006/relationships/customXml" Target="../ink/ink641.xml"/><Relationship Id="rId30" Type="http://schemas.openxmlformats.org/officeDocument/2006/relationships/customXml" Target="../ink/ink649.xml"/><Relationship Id="rId35" Type="http://schemas.openxmlformats.org/officeDocument/2006/relationships/image" Target="../media/image711.png"/><Relationship Id="rId56" Type="http://schemas.openxmlformats.org/officeDocument/2006/relationships/customXml" Target="../ink/ink662.xml"/><Relationship Id="rId77" Type="http://schemas.openxmlformats.org/officeDocument/2006/relationships/image" Target="../media/image930.png"/><Relationship Id="rId100" Type="http://schemas.openxmlformats.org/officeDocument/2006/relationships/customXml" Target="../ink/ink684.xml"/><Relationship Id="rId105" Type="http://schemas.openxmlformats.org/officeDocument/2006/relationships/image" Target="../media/image1070.png"/><Relationship Id="rId126" Type="http://schemas.openxmlformats.org/officeDocument/2006/relationships/customXml" Target="../ink/ink697.xml"/><Relationship Id="rId147" Type="http://schemas.openxmlformats.org/officeDocument/2006/relationships/image" Target="../media/image129.png"/><Relationship Id="rId168" Type="http://schemas.openxmlformats.org/officeDocument/2006/relationships/customXml" Target="../ink/ink718.xml"/><Relationship Id="rId8" Type="http://schemas.openxmlformats.org/officeDocument/2006/relationships/customXml" Target="../ink/ink638.xml"/><Relationship Id="rId51" Type="http://schemas.openxmlformats.org/officeDocument/2006/relationships/image" Target="../media/image800.png"/><Relationship Id="rId72" Type="http://schemas.openxmlformats.org/officeDocument/2006/relationships/customXml" Target="../ink/ink670.xml"/><Relationship Id="rId93" Type="http://schemas.openxmlformats.org/officeDocument/2006/relationships/image" Target="../media/image1011.png"/><Relationship Id="rId98" Type="http://schemas.openxmlformats.org/officeDocument/2006/relationships/customXml" Target="../ink/ink683.xml"/><Relationship Id="rId121" Type="http://schemas.openxmlformats.org/officeDocument/2006/relationships/image" Target="../media/image116.png"/><Relationship Id="rId142" Type="http://schemas.openxmlformats.org/officeDocument/2006/relationships/customXml" Target="../ink/ink705.xml"/><Relationship Id="rId163" Type="http://schemas.openxmlformats.org/officeDocument/2006/relationships/image" Target="../media/image138.png"/><Relationship Id="rId184" Type="http://schemas.openxmlformats.org/officeDocument/2006/relationships/customXml" Target="../ink/ink726.xml"/><Relationship Id="rId189" Type="http://schemas.openxmlformats.org/officeDocument/2006/relationships/image" Target="../media/image186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.png"/><Relationship Id="rId25" Type="http://schemas.openxmlformats.org/officeDocument/2006/relationships/image" Target="../media/image6610.png"/><Relationship Id="rId46" Type="http://schemas.openxmlformats.org/officeDocument/2006/relationships/customXml" Target="../ink/ink657.xml"/><Relationship Id="rId67" Type="http://schemas.openxmlformats.org/officeDocument/2006/relationships/image" Target="../media/image880.png"/><Relationship Id="rId116" Type="http://schemas.openxmlformats.org/officeDocument/2006/relationships/customXml" Target="../ink/ink692.xml"/><Relationship Id="rId137" Type="http://schemas.openxmlformats.org/officeDocument/2006/relationships/image" Target="../media/image124.png"/><Relationship Id="rId158" Type="http://schemas.openxmlformats.org/officeDocument/2006/relationships/customXml" Target="../ink/ink713.xml"/><Relationship Id="rId20" Type="http://schemas.openxmlformats.org/officeDocument/2006/relationships/customXml" Target="../ink/ink644.xml"/><Relationship Id="rId41" Type="http://schemas.openxmlformats.org/officeDocument/2006/relationships/image" Target="../media/image740.png"/><Relationship Id="rId62" Type="http://schemas.openxmlformats.org/officeDocument/2006/relationships/customXml" Target="../ink/ink665.xml"/><Relationship Id="rId83" Type="http://schemas.openxmlformats.org/officeDocument/2006/relationships/image" Target="../media/image960.png"/><Relationship Id="rId88" Type="http://schemas.openxmlformats.org/officeDocument/2006/relationships/customXml" Target="../ink/ink678.xml"/><Relationship Id="rId111" Type="http://schemas.openxmlformats.org/officeDocument/2006/relationships/image" Target="../media/image1111.png"/><Relationship Id="rId132" Type="http://schemas.openxmlformats.org/officeDocument/2006/relationships/customXml" Target="../ink/ink700.xml"/><Relationship Id="rId153" Type="http://schemas.openxmlformats.org/officeDocument/2006/relationships/image" Target="../media/image132.png"/><Relationship Id="rId174" Type="http://schemas.openxmlformats.org/officeDocument/2006/relationships/customXml" Target="../ink/ink721.xml"/><Relationship Id="rId179" Type="http://schemas.openxmlformats.org/officeDocument/2006/relationships/image" Target="../media/image181.png"/><Relationship Id="rId195" Type="http://schemas.openxmlformats.org/officeDocument/2006/relationships/image" Target="../media/image189.png"/><Relationship Id="rId209" Type="http://schemas.openxmlformats.org/officeDocument/2006/relationships/image" Target="../media/image206.png"/><Relationship Id="rId190" Type="http://schemas.openxmlformats.org/officeDocument/2006/relationships/customXml" Target="../ink/ink729.xml"/><Relationship Id="rId204" Type="http://schemas.openxmlformats.org/officeDocument/2006/relationships/customXml" Target="../ink/ink736.xml"/><Relationship Id="rId15" Type="http://schemas.openxmlformats.org/officeDocument/2006/relationships/image" Target="../media/image6210.png"/><Relationship Id="rId36" Type="http://schemas.openxmlformats.org/officeDocument/2006/relationships/customXml" Target="../ink/ink652.xml"/><Relationship Id="rId57" Type="http://schemas.openxmlformats.org/officeDocument/2006/relationships/image" Target="../media/image830.png"/><Relationship Id="rId106" Type="http://schemas.openxmlformats.org/officeDocument/2006/relationships/customXml" Target="../ink/ink687.xml"/><Relationship Id="rId127" Type="http://schemas.openxmlformats.org/officeDocument/2006/relationships/image" Target="../media/image119.png"/><Relationship Id="rId10" Type="http://schemas.openxmlformats.org/officeDocument/2006/relationships/customXml" Target="../ink/ink639.xml"/><Relationship Id="rId31" Type="http://schemas.openxmlformats.org/officeDocument/2006/relationships/image" Target="../media/image6910.png"/><Relationship Id="rId52" Type="http://schemas.openxmlformats.org/officeDocument/2006/relationships/customXml" Target="../ink/ink660.xml"/><Relationship Id="rId73" Type="http://schemas.openxmlformats.org/officeDocument/2006/relationships/image" Target="../media/image911.png"/><Relationship Id="rId78" Type="http://schemas.openxmlformats.org/officeDocument/2006/relationships/customXml" Target="../ink/ink673.xml"/><Relationship Id="rId94" Type="http://schemas.openxmlformats.org/officeDocument/2006/relationships/customXml" Target="../ink/ink681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695.xml"/><Relationship Id="rId143" Type="http://schemas.openxmlformats.org/officeDocument/2006/relationships/image" Target="../media/image127.png"/><Relationship Id="rId148" Type="http://schemas.openxmlformats.org/officeDocument/2006/relationships/customXml" Target="../ink/ink708.xml"/><Relationship Id="rId164" Type="http://schemas.openxmlformats.org/officeDocument/2006/relationships/customXml" Target="../ink/ink716.xml"/><Relationship Id="rId169" Type="http://schemas.openxmlformats.org/officeDocument/2006/relationships/image" Target="../media/image176.png"/><Relationship Id="rId185" Type="http://schemas.openxmlformats.org/officeDocument/2006/relationships/image" Target="../media/image184.png"/><Relationship Id="rId4" Type="http://schemas.openxmlformats.org/officeDocument/2006/relationships/customXml" Target="../ink/ink636.xml"/><Relationship Id="rId9" Type="http://schemas.openxmlformats.org/officeDocument/2006/relationships/image" Target="../media/image5910.png"/><Relationship Id="rId180" Type="http://schemas.openxmlformats.org/officeDocument/2006/relationships/customXml" Target="../ink/ink724.xml"/><Relationship Id="rId210" Type="http://schemas.openxmlformats.org/officeDocument/2006/relationships/customXml" Target="../ink/ink739.xml"/><Relationship Id="rId26" Type="http://schemas.openxmlformats.org/officeDocument/2006/relationships/customXml" Target="../ink/ink647.xml"/><Relationship Id="rId47" Type="http://schemas.openxmlformats.org/officeDocument/2006/relationships/image" Target="../media/image770.png"/><Relationship Id="rId68" Type="http://schemas.openxmlformats.org/officeDocument/2006/relationships/customXml" Target="../ink/ink668.xml"/><Relationship Id="rId89" Type="http://schemas.openxmlformats.org/officeDocument/2006/relationships/image" Target="../media/image990.png"/><Relationship Id="rId112" Type="http://schemas.openxmlformats.org/officeDocument/2006/relationships/customXml" Target="../ink/ink690.xml"/><Relationship Id="rId133" Type="http://schemas.openxmlformats.org/officeDocument/2006/relationships/image" Target="../media/image122.png"/><Relationship Id="rId154" Type="http://schemas.openxmlformats.org/officeDocument/2006/relationships/customXml" Target="../ink/ink711.xml"/><Relationship Id="rId175" Type="http://schemas.openxmlformats.org/officeDocument/2006/relationships/image" Target="../media/image179.png"/><Relationship Id="rId196" Type="http://schemas.openxmlformats.org/officeDocument/2006/relationships/customXml" Target="../ink/ink732.xml"/><Relationship Id="rId200" Type="http://schemas.openxmlformats.org/officeDocument/2006/relationships/customXml" Target="../ink/ink734.xml"/><Relationship Id="rId16" Type="http://schemas.openxmlformats.org/officeDocument/2006/relationships/customXml" Target="../ink/ink642.xml"/><Relationship Id="rId37" Type="http://schemas.openxmlformats.org/officeDocument/2006/relationships/image" Target="../media/image720.png"/><Relationship Id="rId58" Type="http://schemas.openxmlformats.org/officeDocument/2006/relationships/customXml" Target="../ink/ink663.xml"/><Relationship Id="rId79" Type="http://schemas.openxmlformats.org/officeDocument/2006/relationships/image" Target="../media/image940.png"/><Relationship Id="rId102" Type="http://schemas.openxmlformats.org/officeDocument/2006/relationships/customXml" Target="../ink/ink685.xml"/><Relationship Id="rId123" Type="http://schemas.openxmlformats.org/officeDocument/2006/relationships/image" Target="../media/image117.png"/><Relationship Id="rId144" Type="http://schemas.openxmlformats.org/officeDocument/2006/relationships/customXml" Target="../ink/ink706.xml"/><Relationship Id="rId90" Type="http://schemas.openxmlformats.org/officeDocument/2006/relationships/customXml" Target="../ink/ink679.xml"/><Relationship Id="rId165" Type="http://schemas.openxmlformats.org/officeDocument/2006/relationships/image" Target="../media/image174.png"/><Relationship Id="rId186" Type="http://schemas.openxmlformats.org/officeDocument/2006/relationships/customXml" Target="../ink/ink727.xml"/><Relationship Id="rId211" Type="http://schemas.openxmlformats.org/officeDocument/2006/relationships/image" Target="../media/image207.png"/><Relationship Id="rId27" Type="http://schemas.openxmlformats.org/officeDocument/2006/relationships/image" Target="../media/image6710.png"/><Relationship Id="rId48" Type="http://schemas.openxmlformats.org/officeDocument/2006/relationships/customXml" Target="../ink/ink658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701.xml"/><Relationship Id="rId80" Type="http://schemas.openxmlformats.org/officeDocument/2006/relationships/customXml" Target="../ink/ink674.xml"/><Relationship Id="rId155" Type="http://schemas.openxmlformats.org/officeDocument/2006/relationships/image" Target="../media/image133.png"/><Relationship Id="rId176" Type="http://schemas.openxmlformats.org/officeDocument/2006/relationships/customXml" Target="../ink/ink722.xml"/><Relationship Id="rId197" Type="http://schemas.openxmlformats.org/officeDocument/2006/relationships/image" Target="../media/image190.png"/><Relationship Id="rId201" Type="http://schemas.openxmlformats.org/officeDocument/2006/relationships/image" Target="../media/image202.png"/><Relationship Id="rId17" Type="http://schemas.openxmlformats.org/officeDocument/2006/relationships/image" Target="../media/image6310.png"/><Relationship Id="rId38" Type="http://schemas.openxmlformats.org/officeDocument/2006/relationships/customXml" Target="../ink/ink653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696.xml"/><Relationship Id="rId70" Type="http://schemas.openxmlformats.org/officeDocument/2006/relationships/customXml" Target="../ink/ink669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717.xml"/><Relationship Id="rId187" Type="http://schemas.openxmlformats.org/officeDocument/2006/relationships/image" Target="../media/image185.png"/><Relationship Id="rId1" Type="http://schemas.microsoft.com/office/2007/relationships/media" Target="../media/media12.m4a"/><Relationship Id="rId212" Type="http://schemas.openxmlformats.org/officeDocument/2006/relationships/customXml" Target="../ink/ink740.xml"/><Relationship Id="rId28" Type="http://schemas.openxmlformats.org/officeDocument/2006/relationships/customXml" Target="../ink/ink648.xml"/><Relationship Id="rId49" Type="http://schemas.openxmlformats.org/officeDocument/2006/relationships/image" Target="../media/image780.png"/><Relationship Id="rId114" Type="http://schemas.openxmlformats.org/officeDocument/2006/relationships/customXml" Target="../ink/ink691.xml"/><Relationship Id="rId60" Type="http://schemas.openxmlformats.org/officeDocument/2006/relationships/customXml" Target="../ink/ink664.xml"/><Relationship Id="rId81" Type="http://schemas.openxmlformats.org/officeDocument/2006/relationships/image" Target="../media/image950.png"/><Relationship Id="rId135" Type="http://schemas.openxmlformats.org/officeDocument/2006/relationships/image" Target="../media/image123.png"/><Relationship Id="rId156" Type="http://schemas.openxmlformats.org/officeDocument/2006/relationships/customXml" Target="../ink/ink712.xml"/><Relationship Id="rId177" Type="http://schemas.openxmlformats.org/officeDocument/2006/relationships/image" Target="../media/image180.png"/><Relationship Id="rId198" Type="http://schemas.openxmlformats.org/officeDocument/2006/relationships/customXml" Target="../ink/ink733.xml"/><Relationship Id="rId202" Type="http://schemas.openxmlformats.org/officeDocument/2006/relationships/customXml" Target="../ink/ink735.xml"/><Relationship Id="rId18" Type="http://schemas.openxmlformats.org/officeDocument/2006/relationships/customXml" Target="../ink/ink643.xml"/><Relationship Id="rId39" Type="http://schemas.openxmlformats.org/officeDocument/2006/relationships/image" Target="../media/image730.png"/><Relationship Id="rId50" Type="http://schemas.openxmlformats.org/officeDocument/2006/relationships/customXml" Target="../ink/ink659.xml"/><Relationship Id="rId104" Type="http://schemas.openxmlformats.org/officeDocument/2006/relationships/customXml" Target="../ink/ink686.xml"/><Relationship Id="rId125" Type="http://schemas.openxmlformats.org/officeDocument/2006/relationships/image" Target="../media/image118.png"/><Relationship Id="rId146" Type="http://schemas.openxmlformats.org/officeDocument/2006/relationships/customXml" Target="../ink/ink707.xml"/><Relationship Id="rId167" Type="http://schemas.openxmlformats.org/officeDocument/2006/relationships/image" Target="../media/image175.png"/><Relationship Id="rId188" Type="http://schemas.openxmlformats.org/officeDocument/2006/relationships/customXml" Target="../ink/ink728.xml"/><Relationship Id="rId71" Type="http://schemas.openxmlformats.org/officeDocument/2006/relationships/image" Target="../media/image900.png"/><Relationship Id="rId92" Type="http://schemas.openxmlformats.org/officeDocument/2006/relationships/customXml" Target="../ink/ink680.xml"/><Relationship Id="rId213" Type="http://schemas.openxmlformats.org/officeDocument/2006/relationships/image" Target="../media/image208.png"/><Relationship Id="rId2" Type="http://schemas.openxmlformats.org/officeDocument/2006/relationships/audio" Target="../media/media12.m4a"/><Relationship Id="rId29" Type="http://schemas.openxmlformats.org/officeDocument/2006/relationships/image" Target="../media/image6810.png"/><Relationship Id="rId40" Type="http://schemas.openxmlformats.org/officeDocument/2006/relationships/customXml" Target="../ink/ink654.xml"/><Relationship Id="rId115" Type="http://schemas.openxmlformats.org/officeDocument/2006/relationships/image" Target="../media/image11310.png"/><Relationship Id="rId136" Type="http://schemas.openxmlformats.org/officeDocument/2006/relationships/customXml" Target="../ink/ink702.xml"/><Relationship Id="rId157" Type="http://schemas.openxmlformats.org/officeDocument/2006/relationships/image" Target="../media/image134.png"/><Relationship Id="rId178" Type="http://schemas.openxmlformats.org/officeDocument/2006/relationships/customXml" Target="../ink/ink723.xml"/><Relationship Id="rId61" Type="http://schemas.openxmlformats.org/officeDocument/2006/relationships/image" Target="../media/image850.png"/><Relationship Id="rId82" Type="http://schemas.openxmlformats.org/officeDocument/2006/relationships/customXml" Target="../ink/ink675.xml"/><Relationship Id="rId199" Type="http://schemas.openxmlformats.org/officeDocument/2006/relationships/image" Target="../media/image201.png"/><Relationship Id="rId203" Type="http://schemas.openxmlformats.org/officeDocument/2006/relationships/image" Target="../media/image203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1.png"/><Relationship Id="rId21" Type="http://schemas.openxmlformats.org/officeDocument/2006/relationships/image" Target="../media/image11.png"/><Relationship Id="rId42" Type="http://schemas.openxmlformats.org/officeDocument/2006/relationships/customXml" Target="../ink/ink759.xml"/><Relationship Id="rId63" Type="http://schemas.openxmlformats.org/officeDocument/2006/relationships/customXml" Target="../ink/ink778.xml"/><Relationship Id="rId84" Type="http://schemas.openxmlformats.org/officeDocument/2006/relationships/customXml" Target="../ink/ink789.xml"/><Relationship Id="rId138" Type="http://schemas.openxmlformats.org/officeDocument/2006/relationships/customXml" Target="../ink/ink830.xml"/><Relationship Id="rId159" Type="http://schemas.openxmlformats.org/officeDocument/2006/relationships/image" Target="../media/image53.png"/><Relationship Id="rId170" Type="http://schemas.openxmlformats.org/officeDocument/2006/relationships/customXml" Target="../ink/ink850.xml"/><Relationship Id="rId191" Type="http://schemas.openxmlformats.org/officeDocument/2006/relationships/image" Target="../media/image69.png"/><Relationship Id="rId205" Type="http://schemas.openxmlformats.org/officeDocument/2006/relationships/image" Target="../media/image76.png"/><Relationship Id="rId226" Type="http://schemas.openxmlformats.org/officeDocument/2006/relationships/customXml" Target="../ink/ink878.xml"/><Relationship Id="rId247" Type="http://schemas.openxmlformats.org/officeDocument/2006/relationships/image" Target="../media/image97.png"/><Relationship Id="rId107" Type="http://schemas.openxmlformats.org/officeDocument/2006/relationships/customXml" Target="../ink/ink807.xml"/><Relationship Id="rId11" Type="http://schemas.openxmlformats.org/officeDocument/2006/relationships/image" Target="../media/image6.png"/><Relationship Id="rId32" Type="http://schemas.openxmlformats.org/officeDocument/2006/relationships/customXml" Target="../ink/ink754.xml"/><Relationship Id="rId53" Type="http://schemas.openxmlformats.org/officeDocument/2006/relationships/customXml" Target="../ink/ink768.xml"/><Relationship Id="rId74" Type="http://schemas.openxmlformats.org/officeDocument/2006/relationships/customXml" Target="../ink/ink784.xml"/><Relationship Id="rId128" Type="http://schemas.openxmlformats.org/officeDocument/2006/relationships/customXml" Target="../ink/ink820.xml"/><Relationship Id="rId149" Type="http://schemas.openxmlformats.org/officeDocument/2006/relationships/image" Target="../media/image48.png"/><Relationship Id="rId5" Type="http://schemas.openxmlformats.org/officeDocument/2006/relationships/notesSlide" Target="../notesSlides/notesSlide1.xml"/><Relationship Id="rId95" Type="http://schemas.openxmlformats.org/officeDocument/2006/relationships/customXml" Target="../ink/ink795.xml"/><Relationship Id="rId160" Type="http://schemas.openxmlformats.org/officeDocument/2006/relationships/customXml" Target="../ink/ink845.xml"/><Relationship Id="rId181" Type="http://schemas.openxmlformats.org/officeDocument/2006/relationships/image" Target="../media/image64.png"/><Relationship Id="rId216" Type="http://schemas.openxmlformats.org/officeDocument/2006/relationships/customXml" Target="../ink/ink873.xml"/><Relationship Id="rId237" Type="http://schemas.openxmlformats.org/officeDocument/2006/relationships/image" Target="../media/image92.png"/><Relationship Id="rId258" Type="http://schemas.openxmlformats.org/officeDocument/2006/relationships/image" Target="../media/image1.png"/><Relationship Id="rId22" Type="http://schemas.openxmlformats.org/officeDocument/2006/relationships/customXml" Target="../ink/ink749.xml"/><Relationship Id="rId43" Type="http://schemas.openxmlformats.org/officeDocument/2006/relationships/image" Target="../media/image22.png"/><Relationship Id="rId64" Type="http://schemas.openxmlformats.org/officeDocument/2006/relationships/customXml" Target="../ink/ink779.xml"/><Relationship Id="rId118" Type="http://schemas.openxmlformats.org/officeDocument/2006/relationships/customXml" Target="../ink/ink815.xml"/><Relationship Id="rId139" Type="http://schemas.openxmlformats.org/officeDocument/2006/relationships/customXml" Target="../ink/ink831.xml"/><Relationship Id="rId85" Type="http://schemas.openxmlformats.org/officeDocument/2006/relationships/image" Target="../media/image34.png"/><Relationship Id="rId150" Type="http://schemas.openxmlformats.org/officeDocument/2006/relationships/customXml" Target="../ink/ink840.xml"/><Relationship Id="rId171" Type="http://schemas.openxmlformats.org/officeDocument/2006/relationships/image" Target="../media/image59.png"/><Relationship Id="rId192" Type="http://schemas.openxmlformats.org/officeDocument/2006/relationships/customXml" Target="../ink/ink861.xml"/><Relationship Id="rId206" Type="http://schemas.openxmlformats.org/officeDocument/2006/relationships/customXml" Target="../ink/ink868.xml"/><Relationship Id="rId227" Type="http://schemas.openxmlformats.org/officeDocument/2006/relationships/image" Target="../media/image87.png"/><Relationship Id="rId248" Type="http://schemas.openxmlformats.org/officeDocument/2006/relationships/customXml" Target="../ink/ink889.xml"/><Relationship Id="rId12" Type="http://schemas.openxmlformats.org/officeDocument/2006/relationships/customXml" Target="../ink/ink744.xml"/><Relationship Id="rId33" Type="http://schemas.openxmlformats.org/officeDocument/2006/relationships/image" Target="../media/image17.png"/><Relationship Id="rId108" Type="http://schemas.openxmlformats.org/officeDocument/2006/relationships/customXml" Target="../ink/ink808.xml"/><Relationship Id="rId129" Type="http://schemas.openxmlformats.org/officeDocument/2006/relationships/customXml" Target="../ink/ink821.xml"/><Relationship Id="rId54" Type="http://schemas.openxmlformats.org/officeDocument/2006/relationships/customXml" Target="../ink/ink769.xml"/><Relationship Id="rId75" Type="http://schemas.openxmlformats.org/officeDocument/2006/relationships/image" Target="../media/image29.png"/><Relationship Id="rId96" Type="http://schemas.openxmlformats.org/officeDocument/2006/relationships/customXml" Target="../ink/ink796.xml"/><Relationship Id="rId140" Type="http://schemas.openxmlformats.org/officeDocument/2006/relationships/customXml" Target="../ink/ink832.xml"/><Relationship Id="rId161" Type="http://schemas.openxmlformats.org/officeDocument/2006/relationships/image" Target="../media/image54.png"/><Relationship Id="rId182" Type="http://schemas.openxmlformats.org/officeDocument/2006/relationships/customXml" Target="../ink/ink856.xml"/><Relationship Id="rId217" Type="http://schemas.openxmlformats.org/officeDocument/2006/relationships/image" Target="../media/image82.png"/><Relationship Id="rId6" Type="http://schemas.openxmlformats.org/officeDocument/2006/relationships/customXml" Target="../ink/ink741.xml"/><Relationship Id="rId238" Type="http://schemas.openxmlformats.org/officeDocument/2006/relationships/customXml" Target="../ink/ink884.xml"/><Relationship Id="rId23" Type="http://schemas.openxmlformats.org/officeDocument/2006/relationships/image" Target="../media/image12.png"/><Relationship Id="rId119" Type="http://schemas.openxmlformats.org/officeDocument/2006/relationships/image" Target="../media/image42.png"/><Relationship Id="rId44" Type="http://schemas.openxmlformats.org/officeDocument/2006/relationships/customXml" Target="../ink/ink760.xml"/><Relationship Id="rId65" Type="http://schemas.openxmlformats.org/officeDocument/2006/relationships/image" Target="../media/image24.png"/><Relationship Id="rId86" Type="http://schemas.openxmlformats.org/officeDocument/2006/relationships/customXml" Target="../ink/ink790.xml"/><Relationship Id="rId130" Type="http://schemas.openxmlformats.org/officeDocument/2006/relationships/customXml" Target="../ink/ink822.xml"/><Relationship Id="rId151" Type="http://schemas.openxmlformats.org/officeDocument/2006/relationships/image" Target="../media/image49.png"/><Relationship Id="rId172" Type="http://schemas.openxmlformats.org/officeDocument/2006/relationships/customXml" Target="../ink/ink851.xml"/><Relationship Id="rId193" Type="http://schemas.openxmlformats.org/officeDocument/2006/relationships/image" Target="../media/image70.png"/><Relationship Id="rId207" Type="http://schemas.openxmlformats.org/officeDocument/2006/relationships/image" Target="../media/image77.png"/><Relationship Id="rId228" Type="http://schemas.openxmlformats.org/officeDocument/2006/relationships/customXml" Target="../ink/ink879.xml"/><Relationship Id="rId249" Type="http://schemas.openxmlformats.org/officeDocument/2006/relationships/image" Target="../media/image98.png"/><Relationship Id="rId13" Type="http://schemas.openxmlformats.org/officeDocument/2006/relationships/image" Target="../media/image7.png"/><Relationship Id="rId109" Type="http://schemas.openxmlformats.org/officeDocument/2006/relationships/customXml" Target="../ink/ink809.xml"/><Relationship Id="rId34" Type="http://schemas.openxmlformats.org/officeDocument/2006/relationships/customXml" Target="../ink/ink755.xml"/><Relationship Id="rId55" Type="http://schemas.openxmlformats.org/officeDocument/2006/relationships/customXml" Target="../ink/ink770.xml"/><Relationship Id="rId76" Type="http://schemas.openxmlformats.org/officeDocument/2006/relationships/customXml" Target="../ink/ink785.xml"/><Relationship Id="rId97" Type="http://schemas.openxmlformats.org/officeDocument/2006/relationships/customXml" Target="../ink/ink797.xml"/><Relationship Id="rId120" Type="http://schemas.openxmlformats.org/officeDocument/2006/relationships/customXml" Target="../ink/ink816.xml"/><Relationship Id="rId141" Type="http://schemas.openxmlformats.org/officeDocument/2006/relationships/customXml" Target="../ink/ink833.xml"/><Relationship Id="rId7" Type="http://schemas.openxmlformats.org/officeDocument/2006/relationships/image" Target="../media/image4.png"/><Relationship Id="rId162" Type="http://schemas.openxmlformats.org/officeDocument/2006/relationships/customXml" Target="../ink/ink846.xml"/><Relationship Id="rId183" Type="http://schemas.openxmlformats.org/officeDocument/2006/relationships/image" Target="../media/image65.png"/><Relationship Id="rId218" Type="http://schemas.openxmlformats.org/officeDocument/2006/relationships/customXml" Target="../ink/ink874.xml"/><Relationship Id="rId239" Type="http://schemas.openxmlformats.org/officeDocument/2006/relationships/image" Target="../media/image93.png"/><Relationship Id="rId250" Type="http://schemas.openxmlformats.org/officeDocument/2006/relationships/customXml" Target="../ink/ink890.xml"/><Relationship Id="rId24" Type="http://schemas.openxmlformats.org/officeDocument/2006/relationships/customXml" Target="../ink/ink750.xml"/><Relationship Id="rId45" Type="http://schemas.openxmlformats.org/officeDocument/2006/relationships/image" Target="../media/image23.png"/><Relationship Id="rId66" Type="http://schemas.openxmlformats.org/officeDocument/2006/relationships/customXml" Target="../ink/ink780.xml"/><Relationship Id="rId87" Type="http://schemas.openxmlformats.org/officeDocument/2006/relationships/image" Target="../media/image35.png"/><Relationship Id="rId110" Type="http://schemas.openxmlformats.org/officeDocument/2006/relationships/customXml" Target="../ink/ink810.xml"/><Relationship Id="rId131" Type="http://schemas.openxmlformats.org/officeDocument/2006/relationships/customXml" Target="../ink/ink823.xml"/><Relationship Id="rId152" Type="http://schemas.openxmlformats.org/officeDocument/2006/relationships/customXml" Target="../ink/ink841.xml"/><Relationship Id="rId173" Type="http://schemas.openxmlformats.org/officeDocument/2006/relationships/image" Target="../media/image60.png"/><Relationship Id="rId194" Type="http://schemas.openxmlformats.org/officeDocument/2006/relationships/customXml" Target="../ink/ink862.xml"/><Relationship Id="rId208" Type="http://schemas.openxmlformats.org/officeDocument/2006/relationships/customXml" Target="../ink/ink869.xml"/><Relationship Id="rId229" Type="http://schemas.openxmlformats.org/officeDocument/2006/relationships/image" Target="../media/image88.png"/><Relationship Id="rId240" Type="http://schemas.openxmlformats.org/officeDocument/2006/relationships/customXml" Target="../ink/ink885.xml"/><Relationship Id="rId14" Type="http://schemas.openxmlformats.org/officeDocument/2006/relationships/customXml" Target="../ink/ink745.xml"/><Relationship Id="rId35" Type="http://schemas.openxmlformats.org/officeDocument/2006/relationships/image" Target="../media/image18.png"/><Relationship Id="rId56" Type="http://schemas.openxmlformats.org/officeDocument/2006/relationships/customXml" Target="../ink/ink771.xml"/><Relationship Id="rId77" Type="http://schemas.openxmlformats.org/officeDocument/2006/relationships/image" Target="../media/image30.png"/><Relationship Id="rId100" Type="http://schemas.openxmlformats.org/officeDocument/2006/relationships/customXml" Target="../ink/ink800.xml"/><Relationship Id="rId8" Type="http://schemas.openxmlformats.org/officeDocument/2006/relationships/customXml" Target="../ink/ink742.xml"/><Relationship Id="rId98" Type="http://schemas.openxmlformats.org/officeDocument/2006/relationships/customXml" Target="../ink/ink798.xml"/><Relationship Id="rId121" Type="http://schemas.openxmlformats.org/officeDocument/2006/relationships/image" Target="../media/image43.png"/><Relationship Id="rId142" Type="http://schemas.openxmlformats.org/officeDocument/2006/relationships/customXml" Target="../ink/ink834.xml"/><Relationship Id="rId163" Type="http://schemas.openxmlformats.org/officeDocument/2006/relationships/image" Target="../media/image55.png"/><Relationship Id="rId184" Type="http://schemas.openxmlformats.org/officeDocument/2006/relationships/customXml" Target="../ink/ink857.xml"/><Relationship Id="rId219" Type="http://schemas.openxmlformats.org/officeDocument/2006/relationships/image" Target="../media/image83.png"/><Relationship Id="rId230" Type="http://schemas.openxmlformats.org/officeDocument/2006/relationships/customXml" Target="../ink/ink880.xml"/><Relationship Id="rId251" Type="http://schemas.openxmlformats.org/officeDocument/2006/relationships/image" Target="../media/image99.png"/><Relationship Id="rId25" Type="http://schemas.openxmlformats.org/officeDocument/2006/relationships/image" Target="../media/image13.png"/><Relationship Id="rId46" Type="http://schemas.openxmlformats.org/officeDocument/2006/relationships/customXml" Target="../ink/ink761.xml"/><Relationship Id="rId67" Type="http://schemas.openxmlformats.org/officeDocument/2006/relationships/image" Target="../media/image25.png"/><Relationship Id="rId88" Type="http://schemas.openxmlformats.org/officeDocument/2006/relationships/customXml" Target="../ink/ink791.xml"/><Relationship Id="rId111" Type="http://schemas.openxmlformats.org/officeDocument/2006/relationships/customXml" Target="../ink/ink811.xml"/><Relationship Id="rId132" Type="http://schemas.openxmlformats.org/officeDocument/2006/relationships/customXml" Target="../ink/ink824.xml"/><Relationship Id="rId153" Type="http://schemas.openxmlformats.org/officeDocument/2006/relationships/image" Target="../media/image50.png"/><Relationship Id="rId174" Type="http://schemas.openxmlformats.org/officeDocument/2006/relationships/customXml" Target="../ink/ink852.xml"/><Relationship Id="rId195" Type="http://schemas.openxmlformats.org/officeDocument/2006/relationships/image" Target="../media/image71.png"/><Relationship Id="rId209" Type="http://schemas.openxmlformats.org/officeDocument/2006/relationships/image" Target="../media/image78.png"/><Relationship Id="rId220" Type="http://schemas.openxmlformats.org/officeDocument/2006/relationships/customXml" Target="../ink/ink875.xml"/><Relationship Id="rId241" Type="http://schemas.openxmlformats.org/officeDocument/2006/relationships/image" Target="../media/image94.png"/><Relationship Id="rId15" Type="http://schemas.openxmlformats.org/officeDocument/2006/relationships/image" Target="../media/image8.png"/><Relationship Id="rId36" Type="http://schemas.openxmlformats.org/officeDocument/2006/relationships/customXml" Target="../ink/ink756.xml"/><Relationship Id="rId57" Type="http://schemas.openxmlformats.org/officeDocument/2006/relationships/customXml" Target="../ink/ink772.xml"/><Relationship Id="rId78" Type="http://schemas.openxmlformats.org/officeDocument/2006/relationships/customXml" Target="../ink/ink786.xml"/><Relationship Id="rId99" Type="http://schemas.openxmlformats.org/officeDocument/2006/relationships/customXml" Target="../ink/ink799.xml"/><Relationship Id="rId101" Type="http://schemas.openxmlformats.org/officeDocument/2006/relationships/customXml" Target="../ink/ink801.xml"/><Relationship Id="rId122" Type="http://schemas.openxmlformats.org/officeDocument/2006/relationships/customXml" Target="../ink/ink817.xml"/><Relationship Id="rId143" Type="http://schemas.openxmlformats.org/officeDocument/2006/relationships/customXml" Target="../ink/ink835.xml"/><Relationship Id="rId164" Type="http://schemas.openxmlformats.org/officeDocument/2006/relationships/customXml" Target="../ink/ink847.xml"/><Relationship Id="rId185" Type="http://schemas.openxmlformats.org/officeDocument/2006/relationships/image" Target="../media/image66.png"/><Relationship Id="rId9" Type="http://schemas.openxmlformats.org/officeDocument/2006/relationships/image" Target="../media/image5.png"/><Relationship Id="rId210" Type="http://schemas.openxmlformats.org/officeDocument/2006/relationships/customXml" Target="../ink/ink870.xml"/><Relationship Id="rId26" Type="http://schemas.openxmlformats.org/officeDocument/2006/relationships/customXml" Target="../ink/ink751.xml"/><Relationship Id="rId231" Type="http://schemas.openxmlformats.org/officeDocument/2006/relationships/image" Target="../media/image89.png"/><Relationship Id="rId252" Type="http://schemas.openxmlformats.org/officeDocument/2006/relationships/customXml" Target="../ink/ink891.xml"/><Relationship Id="rId47" Type="http://schemas.openxmlformats.org/officeDocument/2006/relationships/customXml" Target="../ink/ink762.xml"/><Relationship Id="rId68" Type="http://schemas.openxmlformats.org/officeDocument/2006/relationships/customXml" Target="../ink/ink781.xml"/><Relationship Id="rId89" Type="http://schemas.openxmlformats.org/officeDocument/2006/relationships/image" Target="../media/image36.png"/><Relationship Id="rId112" Type="http://schemas.openxmlformats.org/officeDocument/2006/relationships/customXml" Target="../ink/ink812.xml"/><Relationship Id="rId133" Type="http://schemas.openxmlformats.org/officeDocument/2006/relationships/customXml" Target="../ink/ink825.xml"/><Relationship Id="rId154" Type="http://schemas.openxmlformats.org/officeDocument/2006/relationships/customXml" Target="../ink/ink842.xml"/><Relationship Id="rId175" Type="http://schemas.openxmlformats.org/officeDocument/2006/relationships/image" Target="../media/image61.png"/><Relationship Id="rId196" Type="http://schemas.openxmlformats.org/officeDocument/2006/relationships/customXml" Target="../ink/ink863.xml"/><Relationship Id="rId200" Type="http://schemas.openxmlformats.org/officeDocument/2006/relationships/customXml" Target="../ink/ink865.xml"/><Relationship Id="rId16" Type="http://schemas.openxmlformats.org/officeDocument/2006/relationships/customXml" Target="../ink/ink746.xml"/><Relationship Id="rId221" Type="http://schemas.openxmlformats.org/officeDocument/2006/relationships/image" Target="../media/image84.png"/><Relationship Id="rId242" Type="http://schemas.openxmlformats.org/officeDocument/2006/relationships/customXml" Target="../ink/ink886.xml"/><Relationship Id="rId37" Type="http://schemas.openxmlformats.org/officeDocument/2006/relationships/image" Target="../media/image19.png"/><Relationship Id="rId58" Type="http://schemas.openxmlformats.org/officeDocument/2006/relationships/customXml" Target="../ink/ink773.xml"/><Relationship Id="rId79" Type="http://schemas.openxmlformats.org/officeDocument/2006/relationships/image" Target="../media/image31.png"/><Relationship Id="rId102" Type="http://schemas.openxmlformats.org/officeDocument/2006/relationships/customXml" Target="../ink/ink802.xml"/><Relationship Id="rId123" Type="http://schemas.openxmlformats.org/officeDocument/2006/relationships/image" Target="../media/image44.png"/><Relationship Id="rId144" Type="http://schemas.openxmlformats.org/officeDocument/2006/relationships/customXml" Target="../ink/ink836.xml"/><Relationship Id="rId90" Type="http://schemas.openxmlformats.org/officeDocument/2006/relationships/customXml" Target="../ink/ink792.xml"/><Relationship Id="rId165" Type="http://schemas.openxmlformats.org/officeDocument/2006/relationships/image" Target="../media/image56.png"/><Relationship Id="rId186" Type="http://schemas.openxmlformats.org/officeDocument/2006/relationships/customXml" Target="../ink/ink858.xml"/><Relationship Id="rId211" Type="http://schemas.openxmlformats.org/officeDocument/2006/relationships/image" Target="../media/image79.png"/><Relationship Id="rId232" Type="http://schemas.openxmlformats.org/officeDocument/2006/relationships/customXml" Target="../ink/ink881.xml"/><Relationship Id="rId253" Type="http://schemas.openxmlformats.org/officeDocument/2006/relationships/image" Target="../media/image100.png"/><Relationship Id="rId27" Type="http://schemas.openxmlformats.org/officeDocument/2006/relationships/image" Target="../media/image14.png"/><Relationship Id="rId48" Type="http://schemas.openxmlformats.org/officeDocument/2006/relationships/customXml" Target="../ink/ink763.xml"/><Relationship Id="rId69" Type="http://schemas.openxmlformats.org/officeDocument/2006/relationships/image" Target="../media/image26.png"/><Relationship Id="rId113" Type="http://schemas.openxmlformats.org/officeDocument/2006/relationships/image" Target="../media/image39.png"/><Relationship Id="rId134" Type="http://schemas.openxmlformats.org/officeDocument/2006/relationships/customXml" Target="../ink/ink826.xml"/><Relationship Id="rId80" Type="http://schemas.openxmlformats.org/officeDocument/2006/relationships/customXml" Target="../ink/ink787.xml"/><Relationship Id="rId155" Type="http://schemas.openxmlformats.org/officeDocument/2006/relationships/image" Target="../media/image51.png"/><Relationship Id="rId176" Type="http://schemas.openxmlformats.org/officeDocument/2006/relationships/customXml" Target="../ink/ink853.xml"/><Relationship Id="rId197" Type="http://schemas.openxmlformats.org/officeDocument/2006/relationships/image" Target="../media/image72.png"/><Relationship Id="rId201" Type="http://schemas.openxmlformats.org/officeDocument/2006/relationships/image" Target="../media/image74.png"/><Relationship Id="rId222" Type="http://schemas.openxmlformats.org/officeDocument/2006/relationships/customXml" Target="../ink/ink876.xml"/><Relationship Id="rId243" Type="http://schemas.openxmlformats.org/officeDocument/2006/relationships/image" Target="../media/image95.png"/><Relationship Id="rId17" Type="http://schemas.openxmlformats.org/officeDocument/2006/relationships/image" Target="../media/image9.png"/><Relationship Id="rId38" Type="http://schemas.openxmlformats.org/officeDocument/2006/relationships/customXml" Target="../ink/ink757.xml"/><Relationship Id="rId59" Type="http://schemas.openxmlformats.org/officeDocument/2006/relationships/customXml" Target="../ink/ink774.xml"/><Relationship Id="rId103" Type="http://schemas.openxmlformats.org/officeDocument/2006/relationships/customXml" Target="../ink/ink803.xml"/><Relationship Id="rId124" Type="http://schemas.openxmlformats.org/officeDocument/2006/relationships/customXml" Target="../ink/ink818.xml"/><Relationship Id="rId70" Type="http://schemas.openxmlformats.org/officeDocument/2006/relationships/customXml" Target="../ink/ink782.xml"/><Relationship Id="rId91" Type="http://schemas.openxmlformats.org/officeDocument/2006/relationships/image" Target="../media/image37.png"/><Relationship Id="rId145" Type="http://schemas.openxmlformats.org/officeDocument/2006/relationships/customXml" Target="../ink/ink837.xml"/><Relationship Id="rId166" Type="http://schemas.openxmlformats.org/officeDocument/2006/relationships/customXml" Target="../ink/ink848.xml"/><Relationship Id="rId187" Type="http://schemas.openxmlformats.org/officeDocument/2006/relationships/image" Target="../media/image67.png"/><Relationship Id="rId1" Type="http://schemas.openxmlformats.org/officeDocument/2006/relationships/tags" Target="../tags/tag2.xml"/><Relationship Id="rId212" Type="http://schemas.openxmlformats.org/officeDocument/2006/relationships/customXml" Target="../ink/ink871.xml"/><Relationship Id="rId233" Type="http://schemas.openxmlformats.org/officeDocument/2006/relationships/image" Target="../media/image90.png"/><Relationship Id="rId254" Type="http://schemas.openxmlformats.org/officeDocument/2006/relationships/customXml" Target="../ink/ink892.xml"/><Relationship Id="rId28" Type="http://schemas.openxmlformats.org/officeDocument/2006/relationships/customXml" Target="../ink/ink752.xml"/><Relationship Id="rId49" Type="http://schemas.openxmlformats.org/officeDocument/2006/relationships/customXml" Target="../ink/ink764.xml"/><Relationship Id="rId114" Type="http://schemas.openxmlformats.org/officeDocument/2006/relationships/customXml" Target="../ink/ink813.xml"/><Relationship Id="rId60" Type="http://schemas.openxmlformats.org/officeDocument/2006/relationships/customXml" Target="../ink/ink775.xml"/><Relationship Id="rId81" Type="http://schemas.openxmlformats.org/officeDocument/2006/relationships/image" Target="../media/image32.png"/><Relationship Id="rId135" Type="http://schemas.openxmlformats.org/officeDocument/2006/relationships/customXml" Target="../ink/ink827.xml"/><Relationship Id="rId156" Type="http://schemas.openxmlformats.org/officeDocument/2006/relationships/customXml" Target="../ink/ink843.xml"/><Relationship Id="rId177" Type="http://schemas.openxmlformats.org/officeDocument/2006/relationships/image" Target="../media/image62.png"/><Relationship Id="rId198" Type="http://schemas.openxmlformats.org/officeDocument/2006/relationships/customXml" Target="../ink/ink864.xml"/><Relationship Id="rId202" Type="http://schemas.openxmlformats.org/officeDocument/2006/relationships/customXml" Target="../ink/ink866.xml"/><Relationship Id="rId223" Type="http://schemas.openxmlformats.org/officeDocument/2006/relationships/image" Target="../media/image85.png"/><Relationship Id="rId244" Type="http://schemas.openxmlformats.org/officeDocument/2006/relationships/customXml" Target="../ink/ink887.xml"/><Relationship Id="rId18" Type="http://schemas.openxmlformats.org/officeDocument/2006/relationships/customXml" Target="../ink/ink747.xml"/><Relationship Id="rId39" Type="http://schemas.openxmlformats.org/officeDocument/2006/relationships/image" Target="../media/image20.png"/><Relationship Id="rId50" Type="http://schemas.openxmlformats.org/officeDocument/2006/relationships/customXml" Target="../ink/ink765.xml"/><Relationship Id="rId104" Type="http://schemas.openxmlformats.org/officeDocument/2006/relationships/customXml" Target="../ink/ink804.xml"/><Relationship Id="rId125" Type="http://schemas.openxmlformats.org/officeDocument/2006/relationships/image" Target="../media/image45.png"/><Relationship Id="rId146" Type="http://schemas.openxmlformats.org/officeDocument/2006/relationships/customXml" Target="../ink/ink838.xml"/><Relationship Id="rId167" Type="http://schemas.openxmlformats.org/officeDocument/2006/relationships/image" Target="../media/image57.png"/><Relationship Id="rId188" Type="http://schemas.openxmlformats.org/officeDocument/2006/relationships/customXml" Target="../ink/ink859.xml"/><Relationship Id="rId71" Type="http://schemas.openxmlformats.org/officeDocument/2006/relationships/image" Target="../media/image27.png"/><Relationship Id="rId92" Type="http://schemas.openxmlformats.org/officeDocument/2006/relationships/customXml" Target="../ink/ink793.xml"/><Relationship Id="rId213" Type="http://schemas.openxmlformats.org/officeDocument/2006/relationships/image" Target="../media/image80.png"/><Relationship Id="rId234" Type="http://schemas.openxmlformats.org/officeDocument/2006/relationships/customXml" Target="../ink/ink882.xml"/><Relationship Id="rId2" Type="http://schemas.microsoft.com/office/2007/relationships/media" Target="../media/media13.m4a"/><Relationship Id="rId29" Type="http://schemas.openxmlformats.org/officeDocument/2006/relationships/image" Target="../media/image15.png"/><Relationship Id="rId255" Type="http://schemas.openxmlformats.org/officeDocument/2006/relationships/image" Target="../media/image101.png"/><Relationship Id="rId40" Type="http://schemas.openxmlformats.org/officeDocument/2006/relationships/customXml" Target="../ink/ink758.xml"/><Relationship Id="rId115" Type="http://schemas.openxmlformats.org/officeDocument/2006/relationships/image" Target="../media/image40.png"/><Relationship Id="rId136" Type="http://schemas.openxmlformats.org/officeDocument/2006/relationships/customXml" Target="../ink/ink828.xml"/><Relationship Id="rId157" Type="http://schemas.openxmlformats.org/officeDocument/2006/relationships/image" Target="../media/image52.png"/><Relationship Id="rId178" Type="http://schemas.openxmlformats.org/officeDocument/2006/relationships/customXml" Target="../ink/ink854.xml"/><Relationship Id="rId61" Type="http://schemas.openxmlformats.org/officeDocument/2006/relationships/customXml" Target="../ink/ink776.xml"/><Relationship Id="rId82" Type="http://schemas.openxmlformats.org/officeDocument/2006/relationships/customXml" Target="../ink/ink788.xml"/><Relationship Id="rId199" Type="http://schemas.openxmlformats.org/officeDocument/2006/relationships/image" Target="../media/image73.png"/><Relationship Id="rId203" Type="http://schemas.openxmlformats.org/officeDocument/2006/relationships/image" Target="../media/image75.png"/><Relationship Id="rId19" Type="http://schemas.openxmlformats.org/officeDocument/2006/relationships/image" Target="../media/image10.png"/><Relationship Id="rId224" Type="http://schemas.openxmlformats.org/officeDocument/2006/relationships/customXml" Target="../ink/ink877.xml"/><Relationship Id="rId245" Type="http://schemas.openxmlformats.org/officeDocument/2006/relationships/image" Target="../media/image96.png"/><Relationship Id="rId30" Type="http://schemas.openxmlformats.org/officeDocument/2006/relationships/customXml" Target="../ink/ink753.xml"/><Relationship Id="rId105" Type="http://schemas.openxmlformats.org/officeDocument/2006/relationships/customXml" Target="../ink/ink805.xml"/><Relationship Id="rId126" Type="http://schemas.openxmlformats.org/officeDocument/2006/relationships/customXml" Target="../ink/ink819.xml"/><Relationship Id="rId147" Type="http://schemas.openxmlformats.org/officeDocument/2006/relationships/image" Target="../media/image47.png"/><Relationship Id="rId168" Type="http://schemas.openxmlformats.org/officeDocument/2006/relationships/customXml" Target="../ink/ink849.xml"/><Relationship Id="rId51" Type="http://schemas.openxmlformats.org/officeDocument/2006/relationships/customXml" Target="../ink/ink766.xml"/><Relationship Id="rId72" Type="http://schemas.openxmlformats.org/officeDocument/2006/relationships/customXml" Target="../ink/ink783.xml"/><Relationship Id="rId93" Type="http://schemas.openxmlformats.org/officeDocument/2006/relationships/image" Target="../media/image38.png"/><Relationship Id="rId189" Type="http://schemas.openxmlformats.org/officeDocument/2006/relationships/image" Target="../media/image68.png"/><Relationship Id="rId3" Type="http://schemas.openxmlformats.org/officeDocument/2006/relationships/audio" Target="../media/media13.m4a"/><Relationship Id="rId214" Type="http://schemas.openxmlformats.org/officeDocument/2006/relationships/customXml" Target="../ink/ink872.xml"/><Relationship Id="rId235" Type="http://schemas.openxmlformats.org/officeDocument/2006/relationships/image" Target="../media/image91.png"/><Relationship Id="rId256" Type="http://schemas.openxmlformats.org/officeDocument/2006/relationships/customXml" Target="../ink/ink893.xml"/><Relationship Id="rId116" Type="http://schemas.openxmlformats.org/officeDocument/2006/relationships/customXml" Target="../ink/ink814.xml"/><Relationship Id="rId137" Type="http://schemas.openxmlformats.org/officeDocument/2006/relationships/customXml" Target="../ink/ink829.xml"/><Relationship Id="rId158" Type="http://schemas.openxmlformats.org/officeDocument/2006/relationships/customXml" Target="../ink/ink844.xml"/><Relationship Id="rId20" Type="http://schemas.openxmlformats.org/officeDocument/2006/relationships/customXml" Target="../ink/ink748.xml"/><Relationship Id="rId41" Type="http://schemas.openxmlformats.org/officeDocument/2006/relationships/image" Target="../media/image21.png"/><Relationship Id="rId62" Type="http://schemas.openxmlformats.org/officeDocument/2006/relationships/customXml" Target="../ink/ink777.xml"/><Relationship Id="rId83" Type="http://schemas.openxmlformats.org/officeDocument/2006/relationships/image" Target="../media/image33.png"/><Relationship Id="rId179" Type="http://schemas.openxmlformats.org/officeDocument/2006/relationships/image" Target="../media/image63.png"/><Relationship Id="rId190" Type="http://schemas.openxmlformats.org/officeDocument/2006/relationships/customXml" Target="../ink/ink860.xml"/><Relationship Id="rId204" Type="http://schemas.openxmlformats.org/officeDocument/2006/relationships/customXml" Target="../ink/ink867.xml"/><Relationship Id="rId225" Type="http://schemas.openxmlformats.org/officeDocument/2006/relationships/image" Target="../media/image86.png"/><Relationship Id="rId246" Type="http://schemas.openxmlformats.org/officeDocument/2006/relationships/customXml" Target="../ink/ink888.xml"/><Relationship Id="rId106" Type="http://schemas.openxmlformats.org/officeDocument/2006/relationships/customXml" Target="../ink/ink806.xml"/><Relationship Id="rId127" Type="http://schemas.openxmlformats.org/officeDocument/2006/relationships/image" Target="../media/image46.png"/><Relationship Id="rId10" Type="http://schemas.openxmlformats.org/officeDocument/2006/relationships/customXml" Target="../ink/ink743.xml"/><Relationship Id="rId31" Type="http://schemas.openxmlformats.org/officeDocument/2006/relationships/image" Target="../media/image16.png"/><Relationship Id="rId52" Type="http://schemas.openxmlformats.org/officeDocument/2006/relationships/customXml" Target="../ink/ink767.xml"/><Relationship Id="rId73" Type="http://schemas.openxmlformats.org/officeDocument/2006/relationships/image" Target="../media/image28.png"/><Relationship Id="rId94" Type="http://schemas.openxmlformats.org/officeDocument/2006/relationships/customXml" Target="../ink/ink794.xml"/><Relationship Id="rId148" Type="http://schemas.openxmlformats.org/officeDocument/2006/relationships/customXml" Target="../ink/ink839.xml"/><Relationship Id="rId169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855.xml"/><Relationship Id="rId215" Type="http://schemas.openxmlformats.org/officeDocument/2006/relationships/image" Target="../media/image81.png"/><Relationship Id="rId236" Type="http://schemas.openxmlformats.org/officeDocument/2006/relationships/customXml" Target="../ink/ink883.xml"/><Relationship Id="rId257" Type="http://schemas.openxmlformats.org/officeDocument/2006/relationships/image" Target="../media/image10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41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10.png"/><Relationship Id="rId7" Type="http://schemas.openxmlformats.org/officeDocument/2006/relationships/image" Target="../media/image2110.png"/><Relationship Id="rId12" Type="http://schemas.openxmlformats.org/officeDocument/2006/relationships/customXml" Target="../ink/ink5.xml"/><Relationship Id="rId17" Type="http://schemas.openxmlformats.org/officeDocument/2006/relationships/image" Target="../media/image2610.png"/><Relationship Id="rId25" Type="http://schemas.openxmlformats.org/officeDocument/2006/relationships/image" Target="../media/image3010.png"/><Relationship Id="rId2" Type="http://schemas.openxmlformats.org/officeDocument/2006/relationships/audio" Target="../media/media4.m4a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microsoft.com/office/2007/relationships/media" Target="../media/media4.m4a"/><Relationship Id="rId6" Type="http://schemas.openxmlformats.org/officeDocument/2006/relationships/customXml" Target="../ink/ink2.xml"/><Relationship Id="rId11" Type="http://schemas.openxmlformats.org/officeDocument/2006/relationships/image" Target="../media/image2310.png"/><Relationship Id="rId24" Type="http://schemas.openxmlformats.org/officeDocument/2006/relationships/customXml" Target="../ink/ink11.xml"/><Relationship Id="rId5" Type="http://schemas.openxmlformats.org/officeDocument/2006/relationships/image" Target="../media/image2010.png"/><Relationship Id="rId15" Type="http://schemas.openxmlformats.org/officeDocument/2006/relationships/image" Target="../media/image2510.png"/><Relationship Id="rId23" Type="http://schemas.openxmlformats.org/officeDocument/2006/relationships/image" Target="../media/image2910.png"/><Relationship Id="rId28" Type="http://schemas.openxmlformats.org/officeDocument/2006/relationships/image" Target="../media/image1.png"/><Relationship Id="rId10" Type="http://schemas.openxmlformats.org/officeDocument/2006/relationships/customXml" Target="../ink/ink4.xml"/><Relationship Id="rId19" Type="http://schemas.openxmlformats.org/officeDocument/2006/relationships/image" Target="../media/image2710.png"/><Relationship Id="rId4" Type="http://schemas.openxmlformats.org/officeDocument/2006/relationships/customXml" Target="../ink/ink1.xml"/><Relationship Id="rId9" Type="http://schemas.openxmlformats.org/officeDocument/2006/relationships/image" Target="../media/image221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110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.xml"/><Relationship Id="rId21" Type="http://schemas.openxmlformats.org/officeDocument/2006/relationships/image" Target="../media/image4010.png"/><Relationship Id="rId42" Type="http://schemas.openxmlformats.org/officeDocument/2006/relationships/customXml" Target="../ink/ink32.xml"/><Relationship Id="rId47" Type="http://schemas.openxmlformats.org/officeDocument/2006/relationships/customXml" Target="../ink/ink36.xml"/><Relationship Id="rId63" Type="http://schemas.openxmlformats.org/officeDocument/2006/relationships/image" Target="../media/image5410.png"/><Relationship Id="rId68" Type="http://schemas.openxmlformats.org/officeDocument/2006/relationships/customXml" Target="../ink/ink53.xml"/><Relationship Id="rId2" Type="http://schemas.openxmlformats.org/officeDocument/2006/relationships/audio" Target="../media/media5.m4a"/><Relationship Id="rId16" Type="http://schemas.openxmlformats.org/officeDocument/2006/relationships/customXml" Target="../ink/ink19.xml"/><Relationship Id="rId29" Type="http://schemas.openxmlformats.org/officeDocument/2006/relationships/image" Target="../media/image4410.png"/><Relationship Id="rId11" Type="http://schemas.openxmlformats.org/officeDocument/2006/relationships/image" Target="../media/image3555.png"/><Relationship Id="rId24" Type="http://schemas.openxmlformats.org/officeDocument/2006/relationships/customXml" Target="../ink/ink23.xml"/><Relationship Id="rId32" Type="http://schemas.openxmlformats.org/officeDocument/2006/relationships/customXml" Target="../ink/ink27.xml"/><Relationship Id="rId37" Type="http://schemas.openxmlformats.org/officeDocument/2006/relationships/image" Target="../media/image4810.png"/><Relationship Id="rId40" Type="http://schemas.openxmlformats.org/officeDocument/2006/relationships/customXml" Target="../ink/ink31.xml"/><Relationship Id="rId45" Type="http://schemas.openxmlformats.org/officeDocument/2006/relationships/customXml" Target="../ink/ink34.xml"/><Relationship Id="rId53" Type="http://schemas.openxmlformats.org/officeDocument/2006/relationships/customXml" Target="../ink/ink42.xml"/><Relationship Id="rId58" Type="http://schemas.openxmlformats.org/officeDocument/2006/relationships/image" Target="../media/image1410.png"/><Relationship Id="rId66" Type="http://schemas.openxmlformats.org/officeDocument/2006/relationships/customXml" Target="../ink/ink51.xml"/><Relationship Id="rId74" Type="http://schemas.openxmlformats.org/officeDocument/2006/relationships/image" Target="../media/image1.png"/><Relationship Id="rId5" Type="http://schemas.openxmlformats.org/officeDocument/2006/relationships/image" Target="../media/image3210.png"/><Relationship Id="rId61" Type="http://schemas.openxmlformats.org/officeDocument/2006/relationships/customXml" Target="../ink/ink47.xml"/><Relationship Id="rId19" Type="http://schemas.openxmlformats.org/officeDocument/2006/relationships/image" Target="../media/image3921.png"/><Relationship Id="rId14" Type="http://schemas.openxmlformats.org/officeDocument/2006/relationships/customXml" Target="../ink/ink18.xml"/><Relationship Id="rId22" Type="http://schemas.openxmlformats.org/officeDocument/2006/relationships/customXml" Target="../ink/ink22.xml"/><Relationship Id="rId27" Type="http://schemas.openxmlformats.org/officeDocument/2006/relationships/image" Target="../media/image4310.png"/><Relationship Id="rId30" Type="http://schemas.openxmlformats.org/officeDocument/2006/relationships/customXml" Target="../ink/ink26.xml"/><Relationship Id="rId35" Type="http://schemas.openxmlformats.org/officeDocument/2006/relationships/image" Target="../media/image4710.png"/><Relationship Id="rId43" Type="http://schemas.openxmlformats.org/officeDocument/2006/relationships/image" Target="../media/image5110.png"/><Relationship Id="rId48" Type="http://schemas.openxmlformats.org/officeDocument/2006/relationships/customXml" Target="../ink/ink37.xml"/><Relationship Id="rId56" Type="http://schemas.openxmlformats.org/officeDocument/2006/relationships/image" Target="../media/image5310.png"/><Relationship Id="rId64" Type="http://schemas.openxmlformats.org/officeDocument/2006/relationships/customXml" Target="../ink/ink49.xml"/><Relationship Id="rId69" Type="http://schemas.openxmlformats.org/officeDocument/2006/relationships/customXml" Target="../ink/ink54.xml"/><Relationship Id="rId8" Type="http://schemas.openxmlformats.org/officeDocument/2006/relationships/customXml" Target="../ink/ink15.xml"/><Relationship Id="rId51" Type="http://schemas.openxmlformats.org/officeDocument/2006/relationships/customXml" Target="../ink/ink40.xml"/><Relationship Id="rId72" Type="http://schemas.openxmlformats.org/officeDocument/2006/relationships/customXml" Target="../ink/ink56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17.xml"/><Relationship Id="rId17" Type="http://schemas.openxmlformats.org/officeDocument/2006/relationships/image" Target="../media/image3884.png"/><Relationship Id="rId25" Type="http://schemas.openxmlformats.org/officeDocument/2006/relationships/image" Target="../media/image4210.png"/><Relationship Id="rId33" Type="http://schemas.openxmlformats.org/officeDocument/2006/relationships/image" Target="../media/image4610.png"/><Relationship Id="rId38" Type="http://schemas.openxmlformats.org/officeDocument/2006/relationships/customXml" Target="../ink/ink30.xml"/><Relationship Id="rId46" Type="http://schemas.openxmlformats.org/officeDocument/2006/relationships/customXml" Target="../ink/ink35.xml"/><Relationship Id="rId59" Type="http://schemas.openxmlformats.org/officeDocument/2006/relationships/customXml" Target="../ink/ink45.xml"/><Relationship Id="rId67" Type="http://schemas.openxmlformats.org/officeDocument/2006/relationships/customXml" Target="../ink/ink52.xml"/><Relationship Id="rId20" Type="http://schemas.openxmlformats.org/officeDocument/2006/relationships/customXml" Target="../ink/ink21.xml"/><Relationship Id="rId41" Type="http://schemas.openxmlformats.org/officeDocument/2006/relationships/image" Target="../media/image5010.png"/><Relationship Id="rId54" Type="http://schemas.openxmlformats.org/officeDocument/2006/relationships/image" Target="../media/image5210.png"/><Relationship Id="rId62" Type="http://schemas.openxmlformats.org/officeDocument/2006/relationships/customXml" Target="../ink/ink48.xml"/><Relationship Id="rId70" Type="http://schemas.openxmlformats.org/officeDocument/2006/relationships/customXml" Target="../ink/ink55.xml"/><Relationship Id="rId1" Type="http://schemas.microsoft.com/office/2007/relationships/media" Target="../media/media5.m4a"/><Relationship Id="rId6" Type="http://schemas.openxmlformats.org/officeDocument/2006/relationships/customXml" Target="../ink/ink14.xml"/><Relationship Id="rId15" Type="http://schemas.openxmlformats.org/officeDocument/2006/relationships/image" Target="../media/image3715.png"/><Relationship Id="rId23" Type="http://schemas.openxmlformats.org/officeDocument/2006/relationships/image" Target="../media/image4110.png"/><Relationship Id="rId28" Type="http://schemas.openxmlformats.org/officeDocument/2006/relationships/customXml" Target="../ink/ink25.xml"/><Relationship Id="rId36" Type="http://schemas.openxmlformats.org/officeDocument/2006/relationships/customXml" Target="../ink/ink29.xml"/><Relationship Id="rId49" Type="http://schemas.openxmlformats.org/officeDocument/2006/relationships/customXml" Target="../ink/ink38.xml"/><Relationship Id="rId57" Type="http://schemas.openxmlformats.org/officeDocument/2006/relationships/customXml" Target="../ink/ink44.xml"/><Relationship Id="rId10" Type="http://schemas.openxmlformats.org/officeDocument/2006/relationships/customXml" Target="../ink/ink16.xml"/><Relationship Id="rId31" Type="http://schemas.openxmlformats.org/officeDocument/2006/relationships/image" Target="../media/image4510.png"/><Relationship Id="rId44" Type="http://schemas.openxmlformats.org/officeDocument/2006/relationships/customXml" Target="../ink/ink33.xml"/><Relationship Id="rId52" Type="http://schemas.openxmlformats.org/officeDocument/2006/relationships/customXml" Target="../ink/ink41.xml"/><Relationship Id="rId60" Type="http://schemas.openxmlformats.org/officeDocument/2006/relationships/customXml" Target="../ink/ink46.xml"/><Relationship Id="rId65" Type="http://schemas.openxmlformats.org/officeDocument/2006/relationships/customXml" Target="../ink/ink50.xml"/><Relationship Id="rId73" Type="http://schemas.openxmlformats.org/officeDocument/2006/relationships/image" Target="../media/image5610.png"/><Relationship Id="rId4" Type="http://schemas.openxmlformats.org/officeDocument/2006/relationships/customXml" Target="../ink/ink13.xml"/><Relationship Id="rId9" Type="http://schemas.openxmlformats.org/officeDocument/2006/relationships/image" Target="../media/image3425.png"/><Relationship Id="rId13" Type="http://schemas.openxmlformats.org/officeDocument/2006/relationships/image" Target="../media/image3650.png"/><Relationship Id="rId18" Type="http://schemas.openxmlformats.org/officeDocument/2006/relationships/customXml" Target="../ink/ink20.xml"/><Relationship Id="rId39" Type="http://schemas.openxmlformats.org/officeDocument/2006/relationships/image" Target="../media/image4910.png"/><Relationship Id="rId34" Type="http://schemas.openxmlformats.org/officeDocument/2006/relationships/customXml" Target="../ink/ink28.xml"/><Relationship Id="rId50" Type="http://schemas.openxmlformats.org/officeDocument/2006/relationships/customXml" Target="../ink/ink39.xml"/><Relationship Id="rId55" Type="http://schemas.openxmlformats.org/officeDocument/2006/relationships/customXml" Target="../ink/ink43.xml"/><Relationship Id="rId7" Type="http://schemas.openxmlformats.org/officeDocument/2006/relationships/image" Target="../media/image3310.png"/><Relationship Id="rId71" Type="http://schemas.openxmlformats.org/officeDocument/2006/relationships/image" Target="../media/image5510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20.png"/><Relationship Id="rId21" Type="http://schemas.openxmlformats.org/officeDocument/2006/relationships/image" Target="../media/image810.png"/><Relationship Id="rId42" Type="http://schemas.openxmlformats.org/officeDocument/2006/relationships/customXml" Target="../ink/ink76.xml"/><Relationship Id="rId63" Type="http://schemas.openxmlformats.org/officeDocument/2006/relationships/image" Target="../media/image850.png"/><Relationship Id="rId84" Type="http://schemas.openxmlformats.org/officeDocument/2006/relationships/customXml" Target="../ink/ink97.xml"/><Relationship Id="rId138" Type="http://schemas.openxmlformats.org/officeDocument/2006/relationships/customXml" Target="../ink/ink124.xml"/><Relationship Id="rId159" Type="http://schemas.openxmlformats.org/officeDocument/2006/relationships/image" Target="../media/image133.png"/><Relationship Id="rId170" Type="http://schemas.openxmlformats.org/officeDocument/2006/relationships/customXml" Target="../ink/ink140.xml"/><Relationship Id="rId191" Type="http://schemas.openxmlformats.org/officeDocument/2006/relationships/image" Target="../media/image149.png"/><Relationship Id="rId205" Type="http://schemas.openxmlformats.org/officeDocument/2006/relationships/image" Target="../media/image156.png"/><Relationship Id="rId107" Type="http://schemas.openxmlformats.org/officeDocument/2006/relationships/image" Target="../media/image1070.png"/><Relationship Id="rId11" Type="http://schemas.openxmlformats.org/officeDocument/2006/relationships/image" Target="../media/image6010.png"/><Relationship Id="rId32" Type="http://schemas.openxmlformats.org/officeDocument/2006/relationships/customXml" Target="../ink/ink71.xml"/><Relationship Id="rId53" Type="http://schemas.openxmlformats.org/officeDocument/2006/relationships/image" Target="../media/image800.png"/><Relationship Id="rId74" Type="http://schemas.openxmlformats.org/officeDocument/2006/relationships/customXml" Target="../ink/ink92.xml"/><Relationship Id="rId128" Type="http://schemas.openxmlformats.org/officeDocument/2006/relationships/customXml" Target="../ink/ink119.xml"/><Relationship Id="rId149" Type="http://schemas.openxmlformats.org/officeDocument/2006/relationships/image" Target="../media/image128.png"/><Relationship Id="rId5" Type="http://schemas.openxmlformats.org/officeDocument/2006/relationships/image" Target="../media/image5710.png"/><Relationship Id="rId95" Type="http://schemas.openxmlformats.org/officeDocument/2006/relationships/image" Target="../media/image1011.png"/><Relationship Id="rId160" Type="http://schemas.openxmlformats.org/officeDocument/2006/relationships/customXml" Target="../ink/ink135.xml"/><Relationship Id="rId181" Type="http://schemas.openxmlformats.org/officeDocument/2006/relationships/image" Target="../media/image144.png"/><Relationship Id="rId22" Type="http://schemas.openxmlformats.org/officeDocument/2006/relationships/customXml" Target="../ink/ink66.xml"/><Relationship Id="rId43" Type="http://schemas.openxmlformats.org/officeDocument/2006/relationships/image" Target="../media/image750.png"/><Relationship Id="rId64" Type="http://schemas.openxmlformats.org/officeDocument/2006/relationships/customXml" Target="../ink/ink87.xml"/><Relationship Id="rId118" Type="http://schemas.openxmlformats.org/officeDocument/2006/relationships/customXml" Target="../ink/ink114.xml"/><Relationship Id="rId139" Type="http://schemas.openxmlformats.org/officeDocument/2006/relationships/image" Target="../media/image123.png"/><Relationship Id="rId85" Type="http://schemas.openxmlformats.org/officeDocument/2006/relationships/image" Target="../media/image960.png"/><Relationship Id="rId150" Type="http://schemas.openxmlformats.org/officeDocument/2006/relationships/customXml" Target="../ink/ink130.xml"/><Relationship Id="rId171" Type="http://schemas.openxmlformats.org/officeDocument/2006/relationships/image" Target="../media/image139.png"/><Relationship Id="rId192" Type="http://schemas.openxmlformats.org/officeDocument/2006/relationships/customXml" Target="../ink/ink151.xml"/><Relationship Id="rId206" Type="http://schemas.openxmlformats.org/officeDocument/2006/relationships/customXml" Target="../ink/ink158.xml"/><Relationship Id="rId12" Type="http://schemas.openxmlformats.org/officeDocument/2006/relationships/customXml" Target="../ink/ink61.xml"/><Relationship Id="rId33" Type="http://schemas.openxmlformats.org/officeDocument/2006/relationships/image" Target="../media/image701.png"/><Relationship Id="rId108" Type="http://schemas.openxmlformats.org/officeDocument/2006/relationships/customXml" Target="../ink/ink109.xml"/><Relationship Id="rId129" Type="http://schemas.openxmlformats.org/officeDocument/2006/relationships/image" Target="../media/image118.png"/><Relationship Id="rId54" Type="http://schemas.openxmlformats.org/officeDocument/2006/relationships/customXml" Target="../ink/ink82.xml"/><Relationship Id="rId75" Type="http://schemas.openxmlformats.org/officeDocument/2006/relationships/image" Target="../media/image911.png"/><Relationship Id="rId96" Type="http://schemas.openxmlformats.org/officeDocument/2006/relationships/customXml" Target="../ink/ink103.xml"/><Relationship Id="rId140" Type="http://schemas.openxmlformats.org/officeDocument/2006/relationships/customXml" Target="../ink/ink125.xml"/><Relationship Id="rId161" Type="http://schemas.openxmlformats.org/officeDocument/2006/relationships/image" Target="../media/image134.png"/><Relationship Id="rId182" Type="http://schemas.openxmlformats.org/officeDocument/2006/relationships/customXml" Target="../ink/ink146.xml"/><Relationship Id="rId6" Type="http://schemas.openxmlformats.org/officeDocument/2006/relationships/customXml" Target="../ink/ink58.xml"/><Relationship Id="rId23" Type="http://schemas.openxmlformats.org/officeDocument/2006/relationships/image" Target="../media/image6510.png"/><Relationship Id="rId119" Type="http://schemas.openxmlformats.org/officeDocument/2006/relationships/image" Target="../media/image11310.png"/><Relationship Id="rId44" Type="http://schemas.openxmlformats.org/officeDocument/2006/relationships/customXml" Target="../ink/ink77.xml"/><Relationship Id="rId65" Type="http://schemas.openxmlformats.org/officeDocument/2006/relationships/image" Target="../media/image860.png"/><Relationship Id="rId86" Type="http://schemas.openxmlformats.org/officeDocument/2006/relationships/customXml" Target="../ink/ink98.xml"/><Relationship Id="rId130" Type="http://schemas.openxmlformats.org/officeDocument/2006/relationships/customXml" Target="../ink/ink120.xml"/><Relationship Id="rId151" Type="http://schemas.openxmlformats.org/officeDocument/2006/relationships/image" Target="../media/image129.png"/><Relationship Id="rId172" Type="http://schemas.openxmlformats.org/officeDocument/2006/relationships/customXml" Target="../ink/ink141.xml"/><Relationship Id="rId193" Type="http://schemas.openxmlformats.org/officeDocument/2006/relationships/image" Target="../media/image150.png"/><Relationship Id="rId207" Type="http://schemas.openxmlformats.org/officeDocument/2006/relationships/image" Target="../media/image157.png"/><Relationship Id="rId13" Type="http://schemas.openxmlformats.org/officeDocument/2006/relationships/image" Target="../media/image6110.png"/><Relationship Id="rId109" Type="http://schemas.openxmlformats.org/officeDocument/2006/relationships/image" Target="../media/image1080.png"/><Relationship Id="rId34" Type="http://schemas.openxmlformats.org/officeDocument/2006/relationships/customXml" Target="../ink/ink72.xml"/><Relationship Id="rId55" Type="http://schemas.openxmlformats.org/officeDocument/2006/relationships/image" Target="../media/image811.png"/><Relationship Id="rId76" Type="http://schemas.openxmlformats.org/officeDocument/2006/relationships/customXml" Target="../ink/ink93.xml"/><Relationship Id="rId97" Type="http://schemas.openxmlformats.org/officeDocument/2006/relationships/image" Target="../media/image1020.png"/><Relationship Id="rId120" Type="http://schemas.openxmlformats.org/officeDocument/2006/relationships/customXml" Target="../ink/ink115.xml"/><Relationship Id="rId141" Type="http://schemas.openxmlformats.org/officeDocument/2006/relationships/image" Target="../media/image124.png"/><Relationship Id="rId7" Type="http://schemas.openxmlformats.org/officeDocument/2006/relationships/image" Target="../media/image5810.png"/><Relationship Id="rId162" Type="http://schemas.openxmlformats.org/officeDocument/2006/relationships/customXml" Target="../ink/ink136.xml"/><Relationship Id="rId183" Type="http://schemas.openxmlformats.org/officeDocument/2006/relationships/image" Target="../media/image145.png"/><Relationship Id="rId24" Type="http://schemas.openxmlformats.org/officeDocument/2006/relationships/customXml" Target="../ink/ink67.xml"/><Relationship Id="rId45" Type="http://schemas.openxmlformats.org/officeDocument/2006/relationships/image" Target="../media/image760.png"/><Relationship Id="rId66" Type="http://schemas.openxmlformats.org/officeDocument/2006/relationships/customXml" Target="../ink/ink88.xml"/><Relationship Id="rId87" Type="http://schemas.openxmlformats.org/officeDocument/2006/relationships/image" Target="../media/image970.png"/><Relationship Id="rId110" Type="http://schemas.openxmlformats.org/officeDocument/2006/relationships/customXml" Target="../ink/ink110.xml"/><Relationship Id="rId131" Type="http://schemas.openxmlformats.org/officeDocument/2006/relationships/image" Target="../media/image119.png"/><Relationship Id="rId61" Type="http://schemas.openxmlformats.org/officeDocument/2006/relationships/image" Target="../media/image840.png"/><Relationship Id="rId82" Type="http://schemas.openxmlformats.org/officeDocument/2006/relationships/customXml" Target="../ink/ink96.xml"/><Relationship Id="rId152" Type="http://schemas.openxmlformats.org/officeDocument/2006/relationships/customXml" Target="../ink/ink131.xml"/><Relationship Id="rId173" Type="http://schemas.openxmlformats.org/officeDocument/2006/relationships/image" Target="../media/image140.png"/><Relationship Id="rId194" Type="http://schemas.openxmlformats.org/officeDocument/2006/relationships/customXml" Target="../ink/ink152.xml"/><Relationship Id="rId199" Type="http://schemas.openxmlformats.org/officeDocument/2006/relationships/image" Target="../media/image153.png"/><Relationship Id="rId203" Type="http://schemas.openxmlformats.org/officeDocument/2006/relationships/image" Target="../media/image155.png"/><Relationship Id="rId208" Type="http://schemas.openxmlformats.org/officeDocument/2006/relationships/customXml" Target="../ink/ink159.xml"/><Relationship Id="rId19" Type="http://schemas.openxmlformats.org/officeDocument/2006/relationships/image" Target="../media/image6410.png"/><Relationship Id="rId14" Type="http://schemas.openxmlformats.org/officeDocument/2006/relationships/customXml" Target="../ink/ink62.xml"/><Relationship Id="rId30" Type="http://schemas.openxmlformats.org/officeDocument/2006/relationships/customXml" Target="../ink/ink70.xml"/><Relationship Id="rId35" Type="http://schemas.openxmlformats.org/officeDocument/2006/relationships/image" Target="../media/image711.png"/><Relationship Id="rId56" Type="http://schemas.openxmlformats.org/officeDocument/2006/relationships/customXml" Target="../ink/ink83.xml"/><Relationship Id="rId77" Type="http://schemas.openxmlformats.org/officeDocument/2006/relationships/image" Target="../media/image920.png"/><Relationship Id="rId100" Type="http://schemas.openxmlformats.org/officeDocument/2006/relationships/customXml" Target="../ink/ink105.xml"/><Relationship Id="rId105" Type="http://schemas.openxmlformats.org/officeDocument/2006/relationships/image" Target="../media/image1060.png"/><Relationship Id="rId126" Type="http://schemas.openxmlformats.org/officeDocument/2006/relationships/customXml" Target="../ink/ink118.xml"/><Relationship Id="rId147" Type="http://schemas.openxmlformats.org/officeDocument/2006/relationships/image" Target="../media/image127.png"/><Relationship Id="rId168" Type="http://schemas.openxmlformats.org/officeDocument/2006/relationships/customXml" Target="../ink/ink139.xml"/><Relationship Id="rId8" Type="http://schemas.openxmlformats.org/officeDocument/2006/relationships/customXml" Target="../ink/ink59.xml"/><Relationship Id="rId51" Type="http://schemas.openxmlformats.org/officeDocument/2006/relationships/image" Target="../media/image790.png"/><Relationship Id="rId72" Type="http://schemas.openxmlformats.org/officeDocument/2006/relationships/customXml" Target="../ink/ink91.xml"/><Relationship Id="rId93" Type="http://schemas.openxmlformats.org/officeDocument/2006/relationships/image" Target="../media/image1000.png"/><Relationship Id="rId98" Type="http://schemas.openxmlformats.org/officeDocument/2006/relationships/customXml" Target="../ink/ink104.xml"/><Relationship Id="rId121" Type="http://schemas.openxmlformats.org/officeDocument/2006/relationships/image" Target="../media/image114.png"/><Relationship Id="rId142" Type="http://schemas.openxmlformats.org/officeDocument/2006/relationships/customXml" Target="../ink/ink126.xml"/><Relationship Id="rId163" Type="http://schemas.openxmlformats.org/officeDocument/2006/relationships/image" Target="../media/image135.png"/><Relationship Id="rId184" Type="http://schemas.openxmlformats.org/officeDocument/2006/relationships/customXml" Target="../ink/ink147.xml"/><Relationship Id="rId189" Type="http://schemas.openxmlformats.org/officeDocument/2006/relationships/image" Target="../media/image14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610.png"/><Relationship Id="rId46" Type="http://schemas.openxmlformats.org/officeDocument/2006/relationships/customXml" Target="../ink/ink78.xml"/><Relationship Id="rId67" Type="http://schemas.openxmlformats.org/officeDocument/2006/relationships/image" Target="../media/image870.png"/><Relationship Id="rId116" Type="http://schemas.openxmlformats.org/officeDocument/2006/relationships/customXml" Target="../ink/ink113.xml"/><Relationship Id="rId137" Type="http://schemas.openxmlformats.org/officeDocument/2006/relationships/image" Target="../media/image122.png"/><Relationship Id="rId158" Type="http://schemas.openxmlformats.org/officeDocument/2006/relationships/customXml" Target="../ink/ink134.xml"/><Relationship Id="rId20" Type="http://schemas.openxmlformats.org/officeDocument/2006/relationships/customXml" Target="../ink/ink65.xml"/><Relationship Id="rId41" Type="http://schemas.openxmlformats.org/officeDocument/2006/relationships/image" Target="../media/image740.png"/><Relationship Id="rId62" Type="http://schemas.openxmlformats.org/officeDocument/2006/relationships/customXml" Target="../ink/ink86.xml"/><Relationship Id="rId83" Type="http://schemas.openxmlformats.org/officeDocument/2006/relationships/image" Target="../media/image950.png"/><Relationship Id="rId88" Type="http://schemas.openxmlformats.org/officeDocument/2006/relationships/customXml" Target="../ink/ink99.xml"/><Relationship Id="rId111" Type="http://schemas.openxmlformats.org/officeDocument/2006/relationships/image" Target="../media/image1090.png"/><Relationship Id="rId132" Type="http://schemas.openxmlformats.org/officeDocument/2006/relationships/customXml" Target="../ink/ink121.xml"/><Relationship Id="rId153" Type="http://schemas.openxmlformats.org/officeDocument/2006/relationships/image" Target="../media/image130.png"/><Relationship Id="rId174" Type="http://schemas.openxmlformats.org/officeDocument/2006/relationships/customXml" Target="../ink/ink142.xml"/><Relationship Id="rId179" Type="http://schemas.openxmlformats.org/officeDocument/2006/relationships/image" Target="../media/image143.png"/><Relationship Id="rId195" Type="http://schemas.openxmlformats.org/officeDocument/2006/relationships/image" Target="../media/image151.png"/><Relationship Id="rId209" Type="http://schemas.openxmlformats.org/officeDocument/2006/relationships/image" Target="../media/image158.png"/><Relationship Id="rId190" Type="http://schemas.openxmlformats.org/officeDocument/2006/relationships/customXml" Target="../ink/ink150.xml"/><Relationship Id="rId204" Type="http://schemas.openxmlformats.org/officeDocument/2006/relationships/customXml" Target="../ink/ink157.xml"/><Relationship Id="rId15" Type="http://schemas.openxmlformats.org/officeDocument/2006/relationships/image" Target="../media/image6210.png"/><Relationship Id="rId36" Type="http://schemas.openxmlformats.org/officeDocument/2006/relationships/customXml" Target="../ink/ink73.xml"/><Relationship Id="rId57" Type="http://schemas.openxmlformats.org/officeDocument/2006/relationships/image" Target="../media/image820.png"/><Relationship Id="rId106" Type="http://schemas.openxmlformats.org/officeDocument/2006/relationships/customXml" Target="../ink/ink108.xml"/><Relationship Id="rId127" Type="http://schemas.openxmlformats.org/officeDocument/2006/relationships/image" Target="../media/image117.png"/><Relationship Id="rId10" Type="http://schemas.openxmlformats.org/officeDocument/2006/relationships/customXml" Target="../ink/ink60.xml"/><Relationship Id="rId31" Type="http://schemas.openxmlformats.org/officeDocument/2006/relationships/image" Target="../media/image6910.png"/><Relationship Id="rId52" Type="http://schemas.openxmlformats.org/officeDocument/2006/relationships/customXml" Target="../ink/ink81.xml"/><Relationship Id="rId73" Type="http://schemas.openxmlformats.org/officeDocument/2006/relationships/image" Target="../media/image900.png"/><Relationship Id="rId78" Type="http://schemas.openxmlformats.org/officeDocument/2006/relationships/customXml" Target="../ink/ink94.xml"/><Relationship Id="rId94" Type="http://schemas.openxmlformats.org/officeDocument/2006/relationships/customXml" Target="../ink/ink102.xml"/><Relationship Id="rId99" Type="http://schemas.openxmlformats.org/officeDocument/2006/relationships/image" Target="../media/image1030.png"/><Relationship Id="rId101" Type="http://schemas.openxmlformats.org/officeDocument/2006/relationships/image" Target="../media/image1040.png"/><Relationship Id="rId122" Type="http://schemas.openxmlformats.org/officeDocument/2006/relationships/customXml" Target="../ink/ink116.xml"/><Relationship Id="rId143" Type="http://schemas.openxmlformats.org/officeDocument/2006/relationships/image" Target="../media/image125.png"/><Relationship Id="rId148" Type="http://schemas.openxmlformats.org/officeDocument/2006/relationships/customXml" Target="../ink/ink129.xml"/><Relationship Id="rId164" Type="http://schemas.openxmlformats.org/officeDocument/2006/relationships/customXml" Target="../ink/ink137.xml"/><Relationship Id="rId169" Type="http://schemas.openxmlformats.org/officeDocument/2006/relationships/image" Target="../media/image138.png"/><Relationship Id="rId185" Type="http://schemas.openxmlformats.org/officeDocument/2006/relationships/image" Target="../media/image146.png"/><Relationship Id="rId4" Type="http://schemas.openxmlformats.org/officeDocument/2006/relationships/customXml" Target="../ink/ink57.xml"/><Relationship Id="rId9" Type="http://schemas.openxmlformats.org/officeDocument/2006/relationships/image" Target="../media/image5910.png"/><Relationship Id="rId180" Type="http://schemas.openxmlformats.org/officeDocument/2006/relationships/customXml" Target="../ink/ink145.xml"/><Relationship Id="rId210" Type="http://schemas.openxmlformats.org/officeDocument/2006/relationships/image" Target="../media/image1.png"/><Relationship Id="rId26" Type="http://schemas.openxmlformats.org/officeDocument/2006/relationships/customXml" Target="../ink/ink68.xml"/><Relationship Id="rId47" Type="http://schemas.openxmlformats.org/officeDocument/2006/relationships/image" Target="../media/image770.png"/><Relationship Id="rId68" Type="http://schemas.openxmlformats.org/officeDocument/2006/relationships/customXml" Target="../ink/ink89.xml"/><Relationship Id="rId89" Type="http://schemas.openxmlformats.org/officeDocument/2006/relationships/image" Target="../media/image980.png"/><Relationship Id="rId112" Type="http://schemas.openxmlformats.org/officeDocument/2006/relationships/customXml" Target="../ink/ink111.xml"/><Relationship Id="rId133" Type="http://schemas.openxmlformats.org/officeDocument/2006/relationships/image" Target="../media/image120.png"/><Relationship Id="rId154" Type="http://schemas.openxmlformats.org/officeDocument/2006/relationships/customXml" Target="../ink/ink132.xml"/><Relationship Id="rId175" Type="http://schemas.openxmlformats.org/officeDocument/2006/relationships/image" Target="../media/image141.png"/><Relationship Id="rId196" Type="http://schemas.openxmlformats.org/officeDocument/2006/relationships/customXml" Target="../ink/ink153.xml"/><Relationship Id="rId200" Type="http://schemas.openxmlformats.org/officeDocument/2006/relationships/customXml" Target="../ink/ink155.xml"/><Relationship Id="rId16" Type="http://schemas.openxmlformats.org/officeDocument/2006/relationships/customXml" Target="../ink/ink63.xml"/><Relationship Id="rId37" Type="http://schemas.openxmlformats.org/officeDocument/2006/relationships/image" Target="../media/image720.png"/><Relationship Id="rId58" Type="http://schemas.openxmlformats.org/officeDocument/2006/relationships/customXml" Target="../ink/ink84.xml"/><Relationship Id="rId79" Type="http://schemas.openxmlformats.org/officeDocument/2006/relationships/image" Target="../media/image930.png"/><Relationship Id="rId102" Type="http://schemas.openxmlformats.org/officeDocument/2006/relationships/customXml" Target="../ink/ink106.xml"/><Relationship Id="rId123" Type="http://schemas.openxmlformats.org/officeDocument/2006/relationships/image" Target="../media/image115.png"/><Relationship Id="rId144" Type="http://schemas.openxmlformats.org/officeDocument/2006/relationships/customXml" Target="../ink/ink127.xml"/><Relationship Id="rId90" Type="http://schemas.openxmlformats.org/officeDocument/2006/relationships/customXml" Target="../ink/ink100.xml"/><Relationship Id="rId165" Type="http://schemas.openxmlformats.org/officeDocument/2006/relationships/image" Target="../media/image136.png"/><Relationship Id="rId186" Type="http://schemas.openxmlformats.org/officeDocument/2006/relationships/customXml" Target="../ink/ink148.xml"/><Relationship Id="rId27" Type="http://schemas.openxmlformats.org/officeDocument/2006/relationships/image" Target="../media/image6710.png"/><Relationship Id="rId48" Type="http://schemas.openxmlformats.org/officeDocument/2006/relationships/customXml" Target="../ink/ink79.xml"/><Relationship Id="rId69" Type="http://schemas.openxmlformats.org/officeDocument/2006/relationships/image" Target="../media/image880.png"/><Relationship Id="rId113" Type="http://schemas.openxmlformats.org/officeDocument/2006/relationships/image" Target="../media/image1100.png"/><Relationship Id="rId134" Type="http://schemas.openxmlformats.org/officeDocument/2006/relationships/customXml" Target="../ink/ink122.xml"/><Relationship Id="rId80" Type="http://schemas.openxmlformats.org/officeDocument/2006/relationships/customXml" Target="../ink/ink95.xml"/><Relationship Id="rId155" Type="http://schemas.openxmlformats.org/officeDocument/2006/relationships/image" Target="../media/image131.png"/><Relationship Id="rId176" Type="http://schemas.openxmlformats.org/officeDocument/2006/relationships/customXml" Target="../ink/ink143.xml"/><Relationship Id="rId197" Type="http://schemas.openxmlformats.org/officeDocument/2006/relationships/image" Target="../media/image152.png"/><Relationship Id="rId201" Type="http://schemas.openxmlformats.org/officeDocument/2006/relationships/image" Target="../media/image154.png"/><Relationship Id="rId17" Type="http://schemas.openxmlformats.org/officeDocument/2006/relationships/image" Target="../media/image6310.png"/><Relationship Id="rId38" Type="http://schemas.openxmlformats.org/officeDocument/2006/relationships/customXml" Target="../ink/ink74.xml"/><Relationship Id="rId59" Type="http://schemas.openxmlformats.org/officeDocument/2006/relationships/image" Target="../media/image830.png"/><Relationship Id="rId103" Type="http://schemas.openxmlformats.org/officeDocument/2006/relationships/image" Target="../media/image1050.png"/><Relationship Id="rId124" Type="http://schemas.openxmlformats.org/officeDocument/2006/relationships/customXml" Target="../ink/ink117.xml"/><Relationship Id="rId70" Type="http://schemas.openxmlformats.org/officeDocument/2006/relationships/customXml" Target="../ink/ink90.xml"/><Relationship Id="rId91" Type="http://schemas.openxmlformats.org/officeDocument/2006/relationships/image" Target="../media/image990.png"/><Relationship Id="rId145" Type="http://schemas.openxmlformats.org/officeDocument/2006/relationships/image" Target="../media/image126.png"/><Relationship Id="rId166" Type="http://schemas.openxmlformats.org/officeDocument/2006/relationships/customXml" Target="../ink/ink138.xml"/><Relationship Id="rId187" Type="http://schemas.openxmlformats.org/officeDocument/2006/relationships/image" Target="../media/image147.png"/><Relationship Id="rId1" Type="http://schemas.microsoft.com/office/2007/relationships/media" Target="../media/media6.m4a"/><Relationship Id="rId28" Type="http://schemas.openxmlformats.org/officeDocument/2006/relationships/customXml" Target="../ink/ink69.xml"/><Relationship Id="rId49" Type="http://schemas.openxmlformats.org/officeDocument/2006/relationships/image" Target="../media/image780.png"/><Relationship Id="rId114" Type="http://schemas.openxmlformats.org/officeDocument/2006/relationships/customXml" Target="../ink/ink112.xml"/><Relationship Id="rId60" Type="http://schemas.openxmlformats.org/officeDocument/2006/relationships/customXml" Target="../ink/ink85.xml"/><Relationship Id="rId81" Type="http://schemas.openxmlformats.org/officeDocument/2006/relationships/image" Target="../media/image940.png"/><Relationship Id="rId135" Type="http://schemas.openxmlformats.org/officeDocument/2006/relationships/image" Target="../media/image121.png"/><Relationship Id="rId156" Type="http://schemas.openxmlformats.org/officeDocument/2006/relationships/customXml" Target="../ink/ink133.xml"/><Relationship Id="rId177" Type="http://schemas.openxmlformats.org/officeDocument/2006/relationships/image" Target="../media/image142.png"/><Relationship Id="rId198" Type="http://schemas.openxmlformats.org/officeDocument/2006/relationships/customXml" Target="../ink/ink154.xml"/><Relationship Id="rId202" Type="http://schemas.openxmlformats.org/officeDocument/2006/relationships/customXml" Target="../ink/ink156.xml"/><Relationship Id="rId18" Type="http://schemas.openxmlformats.org/officeDocument/2006/relationships/customXml" Target="../ink/ink64.xml"/><Relationship Id="rId39" Type="http://schemas.openxmlformats.org/officeDocument/2006/relationships/image" Target="../media/image730.png"/><Relationship Id="rId50" Type="http://schemas.openxmlformats.org/officeDocument/2006/relationships/customXml" Target="../ink/ink80.xml"/><Relationship Id="rId104" Type="http://schemas.openxmlformats.org/officeDocument/2006/relationships/customXml" Target="../ink/ink107.xml"/><Relationship Id="rId125" Type="http://schemas.openxmlformats.org/officeDocument/2006/relationships/image" Target="../media/image116.png"/><Relationship Id="rId146" Type="http://schemas.openxmlformats.org/officeDocument/2006/relationships/customXml" Target="../ink/ink128.xml"/><Relationship Id="rId167" Type="http://schemas.openxmlformats.org/officeDocument/2006/relationships/image" Target="../media/image137.png"/><Relationship Id="rId188" Type="http://schemas.openxmlformats.org/officeDocument/2006/relationships/customXml" Target="../ink/ink149.xml"/><Relationship Id="rId71" Type="http://schemas.openxmlformats.org/officeDocument/2006/relationships/image" Target="../media/image890.png"/><Relationship Id="rId92" Type="http://schemas.openxmlformats.org/officeDocument/2006/relationships/customXml" Target="../ink/ink101.xml"/><Relationship Id="rId2" Type="http://schemas.openxmlformats.org/officeDocument/2006/relationships/audio" Target="../media/media6.m4a"/><Relationship Id="rId29" Type="http://schemas.openxmlformats.org/officeDocument/2006/relationships/image" Target="../media/image6810.png"/><Relationship Id="rId40" Type="http://schemas.openxmlformats.org/officeDocument/2006/relationships/customXml" Target="../ink/ink75.xml"/><Relationship Id="rId115" Type="http://schemas.openxmlformats.org/officeDocument/2006/relationships/image" Target="../media/image1111.png"/><Relationship Id="rId136" Type="http://schemas.openxmlformats.org/officeDocument/2006/relationships/customXml" Target="../ink/ink123.xml"/><Relationship Id="rId157" Type="http://schemas.openxmlformats.org/officeDocument/2006/relationships/image" Target="../media/image132.png"/><Relationship Id="rId178" Type="http://schemas.openxmlformats.org/officeDocument/2006/relationships/customXml" Target="../ink/ink144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179.xml"/><Relationship Id="rId63" Type="http://schemas.openxmlformats.org/officeDocument/2006/relationships/image" Target="../media/image860.png"/><Relationship Id="rId84" Type="http://schemas.openxmlformats.org/officeDocument/2006/relationships/customXml" Target="../ink/ink200.xml"/><Relationship Id="rId138" Type="http://schemas.openxmlformats.org/officeDocument/2006/relationships/customXml" Target="../ink/ink227.xml"/><Relationship Id="rId159" Type="http://schemas.openxmlformats.org/officeDocument/2006/relationships/image" Target="../media/image135.png"/><Relationship Id="rId170" Type="http://schemas.openxmlformats.org/officeDocument/2006/relationships/customXml" Target="../ink/ink243.xml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174.xml"/><Relationship Id="rId53" Type="http://schemas.openxmlformats.org/officeDocument/2006/relationships/image" Target="../media/image811.png"/><Relationship Id="rId74" Type="http://schemas.openxmlformats.org/officeDocument/2006/relationships/customXml" Target="../ink/ink195.xml"/><Relationship Id="rId128" Type="http://schemas.openxmlformats.org/officeDocument/2006/relationships/customXml" Target="../ink/ink222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238.xml"/><Relationship Id="rId22" Type="http://schemas.openxmlformats.org/officeDocument/2006/relationships/customXml" Target="../ink/ink169.xml"/><Relationship Id="rId43" Type="http://schemas.openxmlformats.org/officeDocument/2006/relationships/image" Target="../media/image750.png"/><Relationship Id="rId64" Type="http://schemas.openxmlformats.org/officeDocument/2006/relationships/customXml" Target="../ink/ink190.xml"/><Relationship Id="rId118" Type="http://schemas.openxmlformats.org/officeDocument/2006/relationships/customXml" Target="../ink/ink217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233.xml"/><Relationship Id="rId171" Type="http://schemas.openxmlformats.org/officeDocument/2006/relationships/image" Target="../media/image162.png"/><Relationship Id="rId12" Type="http://schemas.openxmlformats.org/officeDocument/2006/relationships/customXml" Target="../ink/ink164.xml"/><Relationship Id="rId33" Type="http://schemas.openxmlformats.org/officeDocument/2006/relationships/image" Target="../media/image701.png"/><Relationship Id="rId108" Type="http://schemas.openxmlformats.org/officeDocument/2006/relationships/customXml" Target="../ink/ink212.xml"/><Relationship Id="rId129" Type="http://schemas.openxmlformats.org/officeDocument/2006/relationships/image" Target="../media/image120.png"/><Relationship Id="rId54" Type="http://schemas.openxmlformats.org/officeDocument/2006/relationships/customXml" Target="../ink/ink185.xml"/><Relationship Id="rId75" Type="http://schemas.openxmlformats.org/officeDocument/2006/relationships/image" Target="../media/image920.png"/><Relationship Id="rId96" Type="http://schemas.openxmlformats.org/officeDocument/2006/relationships/customXml" Target="../ink/ink206.xml"/><Relationship Id="rId140" Type="http://schemas.openxmlformats.org/officeDocument/2006/relationships/customXml" Target="../ink/ink228.xml"/><Relationship Id="rId161" Type="http://schemas.openxmlformats.org/officeDocument/2006/relationships/image" Target="../media/image136.png"/><Relationship Id="rId6" Type="http://schemas.openxmlformats.org/officeDocument/2006/relationships/customXml" Target="../ink/ink161.xml"/><Relationship Id="rId23" Type="http://schemas.openxmlformats.org/officeDocument/2006/relationships/image" Target="../media/image6510.png"/><Relationship Id="rId28" Type="http://schemas.openxmlformats.org/officeDocument/2006/relationships/customXml" Target="../ink/ink172.xml"/><Relationship Id="rId49" Type="http://schemas.openxmlformats.org/officeDocument/2006/relationships/image" Target="../media/image780.png"/><Relationship Id="rId114" Type="http://schemas.openxmlformats.org/officeDocument/2006/relationships/customXml" Target="../ink/ink215.xml"/><Relationship Id="rId119" Type="http://schemas.openxmlformats.org/officeDocument/2006/relationships/image" Target="../media/image115.png"/><Relationship Id="rId44" Type="http://schemas.openxmlformats.org/officeDocument/2006/relationships/customXml" Target="../ink/ink180.xml"/><Relationship Id="rId60" Type="http://schemas.openxmlformats.org/officeDocument/2006/relationships/customXml" Target="../ink/ink188.xml"/><Relationship Id="rId65" Type="http://schemas.openxmlformats.org/officeDocument/2006/relationships/image" Target="../media/image870.png"/><Relationship Id="rId81" Type="http://schemas.openxmlformats.org/officeDocument/2006/relationships/image" Target="../media/image950.png"/><Relationship Id="rId86" Type="http://schemas.openxmlformats.org/officeDocument/2006/relationships/customXml" Target="../ink/ink201.xml"/><Relationship Id="rId130" Type="http://schemas.openxmlformats.org/officeDocument/2006/relationships/customXml" Target="../ink/ink223.xml"/><Relationship Id="rId135" Type="http://schemas.openxmlformats.org/officeDocument/2006/relationships/image" Target="../media/image123.png"/><Relationship Id="rId151" Type="http://schemas.openxmlformats.org/officeDocument/2006/relationships/image" Target="../media/image131.png"/><Relationship Id="rId156" Type="http://schemas.openxmlformats.org/officeDocument/2006/relationships/customXml" Target="../ink/ink236.xml"/><Relationship Id="rId177" Type="http://schemas.openxmlformats.org/officeDocument/2006/relationships/image" Target="../media/image165.png"/><Relationship Id="rId172" Type="http://schemas.openxmlformats.org/officeDocument/2006/relationships/customXml" Target="../ink/ink244.xml"/><Relationship Id="rId13" Type="http://schemas.openxmlformats.org/officeDocument/2006/relationships/image" Target="../media/image6110.png"/><Relationship Id="rId18" Type="http://schemas.openxmlformats.org/officeDocument/2006/relationships/customXml" Target="../ink/ink167.xml"/><Relationship Id="rId39" Type="http://schemas.openxmlformats.org/officeDocument/2006/relationships/image" Target="../media/image730.png"/><Relationship Id="rId109" Type="http://schemas.openxmlformats.org/officeDocument/2006/relationships/image" Target="../media/image1100.png"/><Relationship Id="rId34" Type="http://schemas.openxmlformats.org/officeDocument/2006/relationships/customXml" Target="../ink/ink175.xml"/><Relationship Id="rId50" Type="http://schemas.openxmlformats.org/officeDocument/2006/relationships/customXml" Target="../ink/ink183.xml"/><Relationship Id="rId55" Type="http://schemas.openxmlformats.org/officeDocument/2006/relationships/image" Target="../media/image820.png"/><Relationship Id="rId76" Type="http://schemas.openxmlformats.org/officeDocument/2006/relationships/customXml" Target="../ink/ink196.xml"/><Relationship Id="rId97" Type="http://schemas.openxmlformats.org/officeDocument/2006/relationships/image" Target="../media/image1030.png"/><Relationship Id="rId104" Type="http://schemas.openxmlformats.org/officeDocument/2006/relationships/customXml" Target="../ink/ink210.xml"/><Relationship Id="rId120" Type="http://schemas.openxmlformats.org/officeDocument/2006/relationships/customXml" Target="../ink/ink218.xml"/><Relationship Id="rId125" Type="http://schemas.openxmlformats.org/officeDocument/2006/relationships/image" Target="../media/image118.png"/><Relationship Id="rId141" Type="http://schemas.openxmlformats.org/officeDocument/2006/relationships/image" Target="../media/image126.png"/><Relationship Id="rId146" Type="http://schemas.openxmlformats.org/officeDocument/2006/relationships/customXml" Target="../ink/ink231.xml"/><Relationship Id="rId167" Type="http://schemas.openxmlformats.org/officeDocument/2006/relationships/image" Target="../media/image160.png"/><Relationship Id="rId7" Type="http://schemas.openxmlformats.org/officeDocument/2006/relationships/image" Target="../media/image5810.png"/><Relationship Id="rId71" Type="http://schemas.openxmlformats.org/officeDocument/2006/relationships/image" Target="../media/image900.png"/><Relationship Id="rId92" Type="http://schemas.openxmlformats.org/officeDocument/2006/relationships/customXml" Target="../ink/ink204.xml"/><Relationship Id="rId162" Type="http://schemas.openxmlformats.org/officeDocument/2006/relationships/customXml" Target="../ink/ink239.xml"/><Relationship Id="rId2" Type="http://schemas.openxmlformats.org/officeDocument/2006/relationships/audio" Target="../media/media7.m4a"/><Relationship Id="rId29" Type="http://schemas.openxmlformats.org/officeDocument/2006/relationships/image" Target="../media/image6810.png"/><Relationship Id="rId24" Type="http://schemas.openxmlformats.org/officeDocument/2006/relationships/customXml" Target="../ink/ink170.xml"/><Relationship Id="rId40" Type="http://schemas.openxmlformats.org/officeDocument/2006/relationships/customXml" Target="../ink/ink178.xml"/><Relationship Id="rId45" Type="http://schemas.openxmlformats.org/officeDocument/2006/relationships/image" Target="../media/image760.png"/><Relationship Id="rId66" Type="http://schemas.openxmlformats.org/officeDocument/2006/relationships/customXml" Target="../ink/ink191.xml"/><Relationship Id="rId87" Type="http://schemas.openxmlformats.org/officeDocument/2006/relationships/image" Target="../media/image980.png"/><Relationship Id="rId110" Type="http://schemas.openxmlformats.org/officeDocument/2006/relationships/customXml" Target="../ink/ink213.xml"/><Relationship Id="rId115" Type="http://schemas.openxmlformats.org/officeDocument/2006/relationships/image" Target="../media/image11310.png"/><Relationship Id="rId131" Type="http://schemas.openxmlformats.org/officeDocument/2006/relationships/image" Target="../media/image121.png"/><Relationship Id="rId136" Type="http://schemas.openxmlformats.org/officeDocument/2006/relationships/customXml" Target="../ink/ink226.xml"/><Relationship Id="rId157" Type="http://schemas.openxmlformats.org/officeDocument/2006/relationships/image" Target="../media/image134.png"/><Relationship Id="rId178" Type="http://schemas.openxmlformats.org/officeDocument/2006/relationships/image" Target="../media/image1.png"/><Relationship Id="rId61" Type="http://schemas.openxmlformats.org/officeDocument/2006/relationships/image" Target="../media/image850.png"/><Relationship Id="rId82" Type="http://schemas.openxmlformats.org/officeDocument/2006/relationships/customXml" Target="../ink/ink199.xml"/><Relationship Id="rId152" Type="http://schemas.openxmlformats.org/officeDocument/2006/relationships/customXml" Target="../ink/ink234.xml"/><Relationship Id="rId173" Type="http://schemas.openxmlformats.org/officeDocument/2006/relationships/image" Target="../media/image163.png"/><Relationship Id="rId19" Type="http://schemas.openxmlformats.org/officeDocument/2006/relationships/image" Target="../media/image6410.png"/><Relationship Id="rId14" Type="http://schemas.openxmlformats.org/officeDocument/2006/relationships/customXml" Target="../ink/ink165.xml"/><Relationship Id="rId30" Type="http://schemas.openxmlformats.org/officeDocument/2006/relationships/customXml" Target="../ink/ink173.xml"/><Relationship Id="rId35" Type="http://schemas.openxmlformats.org/officeDocument/2006/relationships/image" Target="../media/image711.png"/><Relationship Id="rId56" Type="http://schemas.openxmlformats.org/officeDocument/2006/relationships/customXml" Target="../ink/ink186.xml"/><Relationship Id="rId77" Type="http://schemas.openxmlformats.org/officeDocument/2006/relationships/image" Target="../media/image930.png"/><Relationship Id="rId100" Type="http://schemas.openxmlformats.org/officeDocument/2006/relationships/customXml" Target="../ink/ink208.xml"/><Relationship Id="rId105" Type="http://schemas.openxmlformats.org/officeDocument/2006/relationships/image" Target="../media/image1070.png"/><Relationship Id="rId126" Type="http://schemas.openxmlformats.org/officeDocument/2006/relationships/customXml" Target="../ink/ink221.xml"/><Relationship Id="rId147" Type="http://schemas.openxmlformats.org/officeDocument/2006/relationships/image" Target="../media/image129.png"/><Relationship Id="rId168" Type="http://schemas.openxmlformats.org/officeDocument/2006/relationships/customXml" Target="../ink/ink242.xml"/><Relationship Id="rId8" Type="http://schemas.openxmlformats.org/officeDocument/2006/relationships/customXml" Target="../ink/ink162.xml"/><Relationship Id="rId51" Type="http://schemas.openxmlformats.org/officeDocument/2006/relationships/image" Target="../media/image800.png"/><Relationship Id="rId72" Type="http://schemas.openxmlformats.org/officeDocument/2006/relationships/customXml" Target="../ink/ink194.xml"/><Relationship Id="rId93" Type="http://schemas.openxmlformats.org/officeDocument/2006/relationships/image" Target="../media/image1011.png"/><Relationship Id="rId98" Type="http://schemas.openxmlformats.org/officeDocument/2006/relationships/customXml" Target="../ink/ink207.xml"/><Relationship Id="rId121" Type="http://schemas.openxmlformats.org/officeDocument/2006/relationships/image" Target="../media/image116.png"/><Relationship Id="rId142" Type="http://schemas.openxmlformats.org/officeDocument/2006/relationships/customXml" Target="../ink/ink229.xml"/><Relationship Id="rId163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610.png"/><Relationship Id="rId46" Type="http://schemas.openxmlformats.org/officeDocument/2006/relationships/customXml" Target="../ink/ink181.xml"/><Relationship Id="rId67" Type="http://schemas.openxmlformats.org/officeDocument/2006/relationships/image" Target="../media/image880.png"/><Relationship Id="rId116" Type="http://schemas.openxmlformats.org/officeDocument/2006/relationships/customXml" Target="../ink/ink216.xml"/><Relationship Id="rId137" Type="http://schemas.openxmlformats.org/officeDocument/2006/relationships/image" Target="../media/image124.png"/><Relationship Id="rId158" Type="http://schemas.openxmlformats.org/officeDocument/2006/relationships/customXml" Target="../ink/ink237.xml"/><Relationship Id="rId20" Type="http://schemas.openxmlformats.org/officeDocument/2006/relationships/customXml" Target="../ink/ink168.xml"/><Relationship Id="rId41" Type="http://schemas.openxmlformats.org/officeDocument/2006/relationships/image" Target="../media/image740.png"/><Relationship Id="rId62" Type="http://schemas.openxmlformats.org/officeDocument/2006/relationships/customXml" Target="../ink/ink189.xml"/><Relationship Id="rId83" Type="http://schemas.openxmlformats.org/officeDocument/2006/relationships/image" Target="../media/image960.png"/><Relationship Id="rId88" Type="http://schemas.openxmlformats.org/officeDocument/2006/relationships/customXml" Target="../ink/ink202.xml"/><Relationship Id="rId111" Type="http://schemas.openxmlformats.org/officeDocument/2006/relationships/image" Target="../media/image1111.png"/><Relationship Id="rId132" Type="http://schemas.openxmlformats.org/officeDocument/2006/relationships/customXml" Target="../ink/ink224.xml"/><Relationship Id="rId153" Type="http://schemas.openxmlformats.org/officeDocument/2006/relationships/image" Target="../media/image132.png"/><Relationship Id="rId174" Type="http://schemas.openxmlformats.org/officeDocument/2006/relationships/customXml" Target="../ink/ink245.xml"/><Relationship Id="rId15" Type="http://schemas.openxmlformats.org/officeDocument/2006/relationships/image" Target="../media/image6210.png"/><Relationship Id="rId36" Type="http://schemas.openxmlformats.org/officeDocument/2006/relationships/customXml" Target="../ink/ink176.xml"/><Relationship Id="rId57" Type="http://schemas.openxmlformats.org/officeDocument/2006/relationships/image" Target="../media/image830.png"/><Relationship Id="rId106" Type="http://schemas.openxmlformats.org/officeDocument/2006/relationships/customXml" Target="../ink/ink211.xml"/><Relationship Id="rId127" Type="http://schemas.openxmlformats.org/officeDocument/2006/relationships/image" Target="../media/image119.png"/><Relationship Id="rId10" Type="http://schemas.openxmlformats.org/officeDocument/2006/relationships/customXml" Target="../ink/ink163.xml"/><Relationship Id="rId31" Type="http://schemas.openxmlformats.org/officeDocument/2006/relationships/image" Target="../media/image6910.png"/><Relationship Id="rId52" Type="http://schemas.openxmlformats.org/officeDocument/2006/relationships/customXml" Target="../ink/ink184.xml"/><Relationship Id="rId73" Type="http://schemas.openxmlformats.org/officeDocument/2006/relationships/image" Target="../media/image911.png"/><Relationship Id="rId78" Type="http://schemas.openxmlformats.org/officeDocument/2006/relationships/customXml" Target="../ink/ink197.xml"/><Relationship Id="rId94" Type="http://schemas.openxmlformats.org/officeDocument/2006/relationships/customXml" Target="../ink/ink205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219.xml"/><Relationship Id="rId143" Type="http://schemas.openxmlformats.org/officeDocument/2006/relationships/image" Target="../media/image127.png"/><Relationship Id="rId148" Type="http://schemas.openxmlformats.org/officeDocument/2006/relationships/customXml" Target="../ink/ink232.xml"/><Relationship Id="rId164" Type="http://schemas.openxmlformats.org/officeDocument/2006/relationships/customXml" Target="../ink/ink240.xml"/><Relationship Id="rId169" Type="http://schemas.openxmlformats.org/officeDocument/2006/relationships/image" Target="../media/image161.png"/><Relationship Id="rId4" Type="http://schemas.openxmlformats.org/officeDocument/2006/relationships/customXml" Target="../ink/ink160.xml"/><Relationship Id="rId9" Type="http://schemas.openxmlformats.org/officeDocument/2006/relationships/image" Target="../media/image5910.png"/><Relationship Id="rId26" Type="http://schemas.openxmlformats.org/officeDocument/2006/relationships/customXml" Target="../ink/ink171.xml"/><Relationship Id="rId47" Type="http://schemas.openxmlformats.org/officeDocument/2006/relationships/image" Target="../media/image770.png"/><Relationship Id="rId68" Type="http://schemas.openxmlformats.org/officeDocument/2006/relationships/customXml" Target="../ink/ink192.xml"/><Relationship Id="rId89" Type="http://schemas.openxmlformats.org/officeDocument/2006/relationships/image" Target="../media/image990.png"/><Relationship Id="rId112" Type="http://schemas.openxmlformats.org/officeDocument/2006/relationships/customXml" Target="../ink/ink214.xml"/><Relationship Id="rId133" Type="http://schemas.openxmlformats.org/officeDocument/2006/relationships/image" Target="../media/image122.png"/><Relationship Id="rId154" Type="http://schemas.openxmlformats.org/officeDocument/2006/relationships/customXml" Target="../ink/ink235.xml"/><Relationship Id="rId175" Type="http://schemas.openxmlformats.org/officeDocument/2006/relationships/image" Target="../media/image164.png"/><Relationship Id="rId16" Type="http://schemas.openxmlformats.org/officeDocument/2006/relationships/customXml" Target="../ink/ink166.xml"/><Relationship Id="rId37" Type="http://schemas.openxmlformats.org/officeDocument/2006/relationships/image" Target="../media/image720.png"/><Relationship Id="rId58" Type="http://schemas.openxmlformats.org/officeDocument/2006/relationships/customXml" Target="../ink/ink187.xml"/><Relationship Id="rId79" Type="http://schemas.openxmlformats.org/officeDocument/2006/relationships/image" Target="../media/image940.png"/><Relationship Id="rId102" Type="http://schemas.openxmlformats.org/officeDocument/2006/relationships/customXml" Target="../ink/ink209.xml"/><Relationship Id="rId123" Type="http://schemas.openxmlformats.org/officeDocument/2006/relationships/image" Target="../media/image117.png"/><Relationship Id="rId144" Type="http://schemas.openxmlformats.org/officeDocument/2006/relationships/customXml" Target="../ink/ink230.xml"/><Relationship Id="rId90" Type="http://schemas.openxmlformats.org/officeDocument/2006/relationships/customXml" Target="../ink/ink203.xml"/><Relationship Id="rId165" Type="http://schemas.openxmlformats.org/officeDocument/2006/relationships/image" Target="../media/image159.png"/><Relationship Id="rId27" Type="http://schemas.openxmlformats.org/officeDocument/2006/relationships/image" Target="../media/image6710.png"/><Relationship Id="rId48" Type="http://schemas.openxmlformats.org/officeDocument/2006/relationships/customXml" Target="../ink/ink182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225.xml"/><Relationship Id="rId80" Type="http://schemas.openxmlformats.org/officeDocument/2006/relationships/customXml" Target="../ink/ink198.xml"/><Relationship Id="rId155" Type="http://schemas.openxmlformats.org/officeDocument/2006/relationships/image" Target="../media/image133.png"/><Relationship Id="rId176" Type="http://schemas.openxmlformats.org/officeDocument/2006/relationships/customXml" Target="../ink/ink246.xml"/><Relationship Id="rId17" Type="http://schemas.openxmlformats.org/officeDocument/2006/relationships/image" Target="../media/image6310.png"/><Relationship Id="rId38" Type="http://schemas.openxmlformats.org/officeDocument/2006/relationships/customXml" Target="../ink/ink177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220.xml"/><Relationship Id="rId70" Type="http://schemas.openxmlformats.org/officeDocument/2006/relationships/customXml" Target="../ink/ink193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241.xml"/><Relationship Id="rId1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266.xml"/><Relationship Id="rId63" Type="http://schemas.openxmlformats.org/officeDocument/2006/relationships/image" Target="../media/image860.png"/><Relationship Id="rId84" Type="http://schemas.openxmlformats.org/officeDocument/2006/relationships/customXml" Target="../ink/ink287.xml"/><Relationship Id="rId138" Type="http://schemas.openxmlformats.org/officeDocument/2006/relationships/customXml" Target="../ink/ink314.xml"/><Relationship Id="rId159" Type="http://schemas.openxmlformats.org/officeDocument/2006/relationships/image" Target="../media/image135.png"/><Relationship Id="rId170" Type="http://schemas.openxmlformats.org/officeDocument/2006/relationships/customXml" Target="../ink/ink330.xml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261.xml"/><Relationship Id="rId53" Type="http://schemas.openxmlformats.org/officeDocument/2006/relationships/image" Target="../media/image811.png"/><Relationship Id="rId74" Type="http://schemas.openxmlformats.org/officeDocument/2006/relationships/customXml" Target="../ink/ink282.xml"/><Relationship Id="rId128" Type="http://schemas.openxmlformats.org/officeDocument/2006/relationships/customXml" Target="../ink/ink309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325.xml"/><Relationship Id="rId22" Type="http://schemas.openxmlformats.org/officeDocument/2006/relationships/customXml" Target="../ink/ink256.xml"/><Relationship Id="rId43" Type="http://schemas.openxmlformats.org/officeDocument/2006/relationships/image" Target="../media/image750.png"/><Relationship Id="rId64" Type="http://schemas.openxmlformats.org/officeDocument/2006/relationships/customXml" Target="../ink/ink277.xml"/><Relationship Id="rId118" Type="http://schemas.openxmlformats.org/officeDocument/2006/relationships/customXml" Target="../ink/ink304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320.xml"/><Relationship Id="rId171" Type="http://schemas.openxmlformats.org/officeDocument/2006/relationships/image" Target="../media/image169.png"/><Relationship Id="rId12" Type="http://schemas.openxmlformats.org/officeDocument/2006/relationships/customXml" Target="../ink/ink251.xml"/><Relationship Id="rId33" Type="http://schemas.openxmlformats.org/officeDocument/2006/relationships/image" Target="../media/image701.png"/><Relationship Id="rId108" Type="http://schemas.openxmlformats.org/officeDocument/2006/relationships/customXml" Target="../ink/ink299.xml"/><Relationship Id="rId129" Type="http://schemas.openxmlformats.org/officeDocument/2006/relationships/image" Target="../media/image120.png"/><Relationship Id="rId54" Type="http://schemas.openxmlformats.org/officeDocument/2006/relationships/customXml" Target="../ink/ink272.xml"/><Relationship Id="rId75" Type="http://schemas.openxmlformats.org/officeDocument/2006/relationships/image" Target="../media/image920.png"/><Relationship Id="rId96" Type="http://schemas.openxmlformats.org/officeDocument/2006/relationships/customXml" Target="../ink/ink293.xml"/><Relationship Id="rId140" Type="http://schemas.openxmlformats.org/officeDocument/2006/relationships/customXml" Target="../ink/ink315.xml"/><Relationship Id="rId161" Type="http://schemas.openxmlformats.org/officeDocument/2006/relationships/image" Target="../media/image136.png"/><Relationship Id="rId6" Type="http://schemas.openxmlformats.org/officeDocument/2006/relationships/customXml" Target="../ink/ink248.xml"/><Relationship Id="rId23" Type="http://schemas.openxmlformats.org/officeDocument/2006/relationships/image" Target="../media/image6510.png"/><Relationship Id="rId28" Type="http://schemas.openxmlformats.org/officeDocument/2006/relationships/customXml" Target="../ink/ink259.xml"/><Relationship Id="rId49" Type="http://schemas.openxmlformats.org/officeDocument/2006/relationships/image" Target="../media/image780.png"/><Relationship Id="rId114" Type="http://schemas.openxmlformats.org/officeDocument/2006/relationships/customXml" Target="../ink/ink302.xml"/><Relationship Id="rId119" Type="http://schemas.openxmlformats.org/officeDocument/2006/relationships/image" Target="../media/image115.png"/><Relationship Id="rId44" Type="http://schemas.openxmlformats.org/officeDocument/2006/relationships/customXml" Target="../ink/ink267.xml"/><Relationship Id="rId60" Type="http://schemas.openxmlformats.org/officeDocument/2006/relationships/customXml" Target="../ink/ink275.xml"/><Relationship Id="rId65" Type="http://schemas.openxmlformats.org/officeDocument/2006/relationships/image" Target="../media/image870.png"/><Relationship Id="rId81" Type="http://schemas.openxmlformats.org/officeDocument/2006/relationships/image" Target="../media/image950.png"/><Relationship Id="rId86" Type="http://schemas.openxmlformats.org/officeDocument/2006/relationships/customXml" Target="../ink/ink288.xml"/><Relationship Id="rId130" Type="http://schemas.openxmlformats.org/officeDocument/2006/relationships/customXml" Target="../ink/ink310.xml"/><Relationship Id="rId135" Type="http://schemas.openxmlformats.org/officeDocument/2006/relationships/image" Target="../media/image123.png"/><Relationship Id="rId151" Type="http://schemas.openxmlformats.org/officeDocument/2006/relationships/image" Target="../media/image131.png"/><Relationship Id="rId156" Type="http://schemas.openxmlformats.org/officeDocument/2006/relationships/customXml" Target="../ink/ink323.xml"/><Relationship Id="rId177" Type="http://schemas.openxmlformats.org/officeDocument/2006/relationships/image" Target="../media/image172.png"/><Relationship Id="rId172" Type="http://schemas.openxmlformats.org/officeDocument/2006/relationships/customXml" Target="../ink/ink331.xml"/><Relationship Id="rId13" Type="http://schemas.openxmlformats.org/officeDocument/2006/relationships/image" Target="../media/image6110.png"/><Relationship Id="rId18" Type="http://schemas.openxmlformats.org/officeDocument/2006/relationships/customXml" Target="../ink/ink254.xml"/><Relationship Id="rId39" Type="http://schemas.openxmlformats.org/officeDocument/2006/relationships/image" Target="../media/image730.png"/><Relationship Id="rId109" Type="http://schemas.openxmlformats.org/officeDocument/2006/relationships/image" Target="../media/image1100.png"/><Relationship Id="rId34" Type="http://schemas.openxmlformats.org/officeDocument/2006/relationships/customXml" Target="../ink/ink262.xml"/><Relationship Id="rId50" Type="http://schemas.openxmlformats.org/officeDocument/2006/relationships/customXml" Target="../ink/ink270.xml"/><Relationship Id="rId55" Type="http://schemas.openxmlformats.org/officeDocument/2006/relationships/image" Target="../media/image820.png"/><Relationship Id="rId76" Type="http://schemas.openxmlformats.org/officeDocument/2006/relationships/customXml" Target="../ink/ink283.xml"/><Relationship Id="rId97" Type="http://schemas.openxmlformats.org/officeDocument/2006/relationships/image" Target="../media/image1030.png"/><Relationship Id="rId104" Type="http://schemas.openxmlformats.org/officeDocument/2006/relationships/customXml" Target="../ink/ink297.xml"/><Relationship Id="rId120" Type="http://schemas.openxmlformats.org/officeDocument/2006/relationships/customXml" Target="../ink/ink305.xml"/><Relationship Id="rId125" Type="http://schemas.openxmlformats.org/officeDocument/2006/relationships/image" Target="../media/image118.png"/><Relationship Id="rId141" Type="http://schemas.openxmlformats.org/officeDocument/2006/relationships/image" Target="../media/image126.png"/><Relationship Id="rId146" Type="http://schemas.openxmlformats.org/officeDocument/2006/relationships/customXml" Target="../ink/ink318.xml"/><Relationship Id="rId167" Type="http://schemas.openxmlformats.org/officeDocument/2006/relationships/image" Target="../media/image167.png"/><Relationship Id="rId7" Type="http://schemas.openxmlformats.org/officeDocument/2006/relationships/image" Target="../media/image5810.png"/><Relationship Id="rId71" Type="http://schemas.openxmlformats.org/officeDocument/2006/relationships/image" Target="../media/image900.png"/><Relationship Id="rId92" Type="http://schemas.openxmlformats.org/officeDocument/2006/relationships/customXml" Target="../ink/ink291.xml"/><Relationship Id="rId162" Type="http://schemas.openxmlformats.org/officeDocument/2006/relationships/customXml" Target="../ink/ink326.xml"/><Relationship Id="rId2" Type="http://schemas.openxmlformats.org/officeDocument/2006/relationships/audio" Target="../media/media8.m4a"/><Relationship Id="rId29" Type="http://schemas.openxmlformats.org/officeDocument/2006/relationships/image" Target="../media/image6810.png"/><Relationship Id="rId24" Type="http://schemas.openxmlformats.org/officeDocument/2006/relationships/customXml" Target="../ink/ink257.xml"/><Relationship Id="rId40" Type="http://schemas.openxmlformats.org/officeDocument/2006/relationships/customXml" Target="../ink/ink265.xml"/><Relationship Id="rId45" Type="http://schemas.openxmlformats.org/officeDocument/2006/relationships/image" Target="../media/image760.png"/><Relationship Id="rId66" Type="http://schemas.openxmlformats.org/officeDocument/2006/relationships/customXml" Target="../ink/ink278.xml"/><Relationship Id="rId87" Type="http://schemas.openxmlformats.org/officeDocument/2006/relationships/image" Target="../media/image980.png"/><Relationship Id="rId110" Type="http://schemas.openxmlformats.org/officeDocument/2006/relationships/customXml" Target="../ink/ink300.xml"/><Relationship Id="rId115" Type="http://schemas.openxmlformats.org/officeDocument/2006/relationships/image" Target="../media/image11310.png"/><Relationship Id="rId131" Type="http://schemas.openxmlformats.org/officeDocument/2006/relationships/image" Target="../media/image121.png"/><Relationship Id="rId136" Type="http://schemas.openxmlformats.org/officeDocument/2006/relationships/customXml" Target="../ink/ink313.xml"/><Relationship Id="rId157" Type="http://schemas.openxmlformats.org/officeDocument/2006/relationships/image" Target="../media/image134.png"/><Relationship Id="rId178" Type="http://schemas.openxmlformats.org/officeDocument/2006/relationships/customXml" Target="../ink/ink334.xml"/><Relationship Id="rId61" Type="http://schemas.openxmlformats.org/officeDocument/2006/relationships/image" Target="../media/image850.png"/><Relationship Id="rId82" Type="http://schemas.openxmlformats.org/officeDocument/2006/relationships/customXml" Target="../ink/ink286.xml"/><Relationship Id="rId152" Type="http://schemas.openxmlformats.org/officeDocument/2006/relationships/customXml" Target="../ink/ink321.xml"/><Relationship Id="rId173" Type="http://schemas.openxmlformats.org/officeDocument/2006/relationships/image" Target="../media/image170.png"/><Relationship Id="rId19" Type="http://schemas.openxmlformats.org/officeDocument/2006/relationships/image" Target="../media/image6410.png"/><Relationship Id="rId14" Type="http://schemas.openxmlformats.org/officeDocument/2006/relationships/customXml" Target="../ink/ink252.xml"/><Relationship Id="rId30" Type="http://schemas.openxmlformats.org/officeDocument/2006/relationships/customXml" Target="../ink/ink260.xml"/><Relationship Id="rId35" Type="http://schemas.openxmlformats.org/officeDocument/2006/relationships/image" Target="../media/image711.png"/><Relationship Id="rId56" Type="http://schemas.openxmlformats.org/officeDocument/2006/relationships/customXml" Target="../ink/ink273.xml"/><Relationship Id="rId77" Type="http://schemas.openxmlformats.org/officeDocument/2006/relationships/image" Target="../media/image930.png"/><Relationship Id="rId100" Type="http://schemas.openxmlformats.org/officeDocument/2006/relationships/customXml" Target="../ink/ink295.xml"/><Relationship Id="rId105" Type="http://schemas.openxmlformats.org/officeDocument/2006/relationships/image" Target="../media/image1070.png"/><Relationship Id="rId126" Type="http://schemas.openxmlformats.org/officeDocument/2006/relationships/customXml" Target="../ink/ink308.xml"/><Relationship Id="rId147" Type="http://schemas.openxmlformats.org/officeDocument/2006/relationships/image" Target="../media/image129.png"/><Relationship Id="rId168" Type="http://schemas.openxmlformats.org/officeDocument/2006/relationships/customXml" Target="../ink/ink329.xml"/><Relationship Id="rId8" Type="http://schemas.openxmlformats.org/officeDocument/2006/relationships/customXml" Target="../ink/ink249.xml"/><Relationship Id="rId51" Type="http://schemas.openxmlformats.org/officeDocument/2006/relationships/image" Target="../media/image800.png"/><Relationship Id="rId72" Type="http://schemas.openxmlformats.org/officeDocument/2006/relationships/customXml" Target="../ink/ink281.xml"/><Relationship Id="rId93" Type="http://schemas.openxmlformats.org/officeDocument/2006/relationships/image" Target="../media/image1011.png"/><Relationship Id="rId98" Type="http://schemas.openxmlformats.org/officeDocument/2006/relationships/customXml" Target="../ink/ink294.xml"/><Relationship Id="rId121" Type="http://schemas.openxmlformats.org/officeDocument/2006/relationships/image" Target="../media/image116.png"/><Relationship Id="rId142" Type="http://schemas.openxmlformats.org/officeDocument/2006/relationships/customXml" Target="../ink/ink316.xml"/><Relationship Id="rId163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610.png"/><Relationship Id="rId46" Type="http://schemas.openxmlformats.org/officeDocument/2006/relationships/customXml" Target="../ink/ink268.xml"/><Relationship Id="rId67" Type="http://schemas.openxmlformats.org/officeDocument/2006/relationships/image" Target="../media/image880.png"/><Relationship Id="rId116" Type="http://schemas.openxmlformats.org/officeDocument/2006/relationships/customXml" Target="../ink/ink303.xml"/><Relationship Id="rId137" Type="http://schemas.openxmlformats.org/officeDocument/2006/relationships/image" Target="../media/image124.png"/><Relationship Id="rId158" Type="http://schemas.openxmlformats.org/officeDocument/2006/relationships/customXml" Target="../ink/ink324.xml"/><Relationship Id="rId20" Type="http://schemas.openxmlformats.org/officeDocument/2006/relationships/customXml" Target="../ink/ink255.xml"/><Relationship Id="rId41" Type="http://schemas.openxmlformats.org/officeDocument/2006/relationships/image" Target="../media/image740.png"/><Relationship Id="rId62" Type="http://schemas.openxmlformats.org/officeDocument/2006/relationships/customXml" Target="../ink/ink276.xml"/><Relationship Id="rId83" Type="http://schemas.openxmlformats.org/officeDocument/2006/relationships/image" Target="../media/image960.png"/><Relationship Id="rId88" Type="http://schemas.openxmlformats.org/officeDocument/2006/relationships/customXml" Target="../ink/ink289.xml"/><Relationship Id="rId111" Type="http://schemas.openxmlformats.org/officeDocument/2006/relationships/image" Target="../media/image1111.png"/><Relationship Id="rId132" Type="http://schemas.openxmlformats.org/officeDocument/2006/relationships/customXml" Target="../ink/ink311.xml"/><Relationship Id="rId153" Type="http://schemas.openxmlformats.org/officeDocument/2006/relationships/image" Target="../media/image132.png"/><Relationship Id="rId174" Type="http://schemas.openxmlformats.org/officeDocument/2006/relationships/customXml" Target="../ink/ink332.xml"/><Relationship Id="rId179" Type="http://schemas.openxmlformats.org/officeDocument/2006/relationships/image" Target="../media/image173.png"/><Relationship Id="rId15" Type="http://schemas.openxmlformats.org/officeDocument/2006/relationships/image" Target="../media/image6210.png"/><Relationship Id="rId36" Type="http://schemas.openxmlformats.org/officeDocument/2006/relationships/customXml" Target="../ink/ink263.xml"/><Relationship Id="rId57" Type="http://schemas.openxmlformats.org/officeDocument/2006/relationships/image" Target="../media/image830.png"/><Relationship Id="rId106" Type="http://schemas.openxmlformats.org/officeDocument/2006/relationships/customXml" Target="../ink/ink298.xml"/><Relationship Id="rId127" Type="http://schemas.openxmlformats.org/officeDocument/2006/relationships/image" Target="../media/image119.png"/><Relationship Id="rId10" Type="http://schemas.openxmlformats.org/officeDocument/2006/relationships/customXml" Target="../ink/ink250.xml"/><Relationship Id="rId31" Type="http://schemas.openxmlformats.org/officeDocument/2006/relationships/image" Target="../media/image6910.png"/><Relationship Id="rId52" Type="http://schemas.openxmlformats.org/officeDocument/2006/relationships/customXml" Target="../ink/ink271.xml"/><Relationship Id="rId73" Type="http://schemas.openxmlformats.org/officeDocument/2006/relationships/image" Target="../media/image911.png"/><Relationship Id="rId78" Type="http://schemas.openxmlformats.org/officeDocument/2006/relationships/customXml" Target="../ink/ink284.xml"/><Relationship Id="rId94" Type="http://schemas.openxmlformats.org/officeDocument/2006/relationships/customXml" Target="../ink/ink292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306.xml"/><Relationship Id="rId143" Type="http://schemas.openxmlformats.org/officeDocument/2006/relationships/image" Target="../media/image127.png"/><Relationship Id="rId148" Type="http://schemas.openxmlformats.org/officeDocument/2006/relationships/customXml" Target="../ink/ink319.xml"/><Relationship Id="rId164" Type="http://schemas.openxmlformats.org/officeDocument/2006/relationships/customXml" Target="../ink/ink327.xml"/><Relationship Id="rId169" Type="http://schemas.openxmlformats.org/officeDocument/2006/relationships/image" Target="../media/image168.png"/><Relationship Id="rId4" Type="http://schemas.openxmlformats.org/officeDocument/2006/relationships/customXml" Target="../ink/ink247.xml"/><Relationship Id="rId9" Type="http://schemas.openxmlformats.org/officeDocument/2006/relationships/image" Target="../media/image5910.png"/><Relationship Id="rId180" Type="http://schemas.openxmlformats.org/officeDocument/2006/relationships/image" Target="../media/image1.png"/><Relationship Id="rId26" Type="http://schemas.openxmlformats.org/officeDocument/2006/relationships/customXml" Target="../ink/ink258.xml"/><Relationship Id="rId47" Type="http://schemas.openxmlformats.org/officeDocument/2006/relationships/image" Target="../media/image770.png"/><Relationship Id="rId68" Type="http://schemas.openxmlformats.org/officeDocument/2006/relationships/customXml" Target="../ink/ink279.xml"/><Relationship Id="rId89" Type="http://schemas.openxmlformats.org/officeDocument/2006/relationships/image" Target="../media/image990.png"/><Relationship Id="rId112" Type="http://schemas.openxmlformats.org/officeDocument/2006/relationships/customXml" Target="../ink/ink301.xml"/><Relationship Id="rId133" Type="http://schemas.openxmlformats.org/officeDocument/2006/relationships/image" Target="../media/image122.png"/><Relationship Id="rId154" Type="http://schemas.openxmlformats.org/officeDocument/2006/relationships/customXml" Target="../ink/ink322.xml"/><Relationship Id="rId175" Type="http://schemas.openxmlformats.org/officeDocument/2006/relationships/image" Target="../media/image171.png"/><Relationship Id="rId16" Type="http://schemas.openxmlformats.org/officeDocument/2006/relationships/customXml" Target="../ink/ink253.xml"/><Relationship Id="rId37" Type="http://schemas.openxmlformats.org/officeDocument/2006/relationships/image" Target="../media/image720.png"/><Relationship Id="rId58" Type="http://schemas.openxmlformats.org/officeDocument/2006/relationships/customXml" Target="../ink/ink274.xml"/><Relationship Id="rId79" Type="http://schemas.openxmlformats.org/officeDocument/2006/relationships/image" Target="../media/image940.png"/><Relationship Id="rId102" Type="http://schemas.openxmlformats.org/officeDocument/2006/relationships/customXml" Target="../ink/ink296.xml"/><Relationship Id="rId123" Type="http://schemas.openxmlformats.org/officeDocument/2006/relationships/image" Target="../media/image117.png"/><Relationship Id="rId144" Type="http://schemas.openxmlformats.org/officeDocument/2006/relationships/customXml" Target="../ink/ink317.xml"/><Relationship Id="rId90" Type="http://schemas.openxmlformats.org/officeDocument/2006/relationships/customXml" Target="../ink/ink290.xml"/><Relationship Id="rId165" Type="http://schemas.openxmlformats.org/officeDocument/2006/relationships/image" Target="../media/image166.png"/><Relationship Id="rId27" Type="http://schemas.openxmlformats.org/officeDocument/2006/relationships/image" Target="../media/image6710.png"/><Relationship Id="rId48" Type="http://schemas.openxmlformats.org/officeDocument/2006/relationships/customXml" Target="../ink/ink269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312.xml"/><Relationship Id="rId80" Type="http://schemas.openxmlformats.org/officeDocument/2006/relationships/customXml" Target="../ink/ink285.xml"/><Relationship Id="rId155" Type="http://schemas.openxmlformats.org/officeDocument/2006/relationships/image" Target="../media/image133.png"/><Relationship Id="rId176" Type="http://schemas.openxmlformats.org/officeDocument/2006/relationships/customXml" Target="../ink/ink333.xml"/><Relationship Id="rId17" Type="http://schemas.openxmlformats.org/officeDocument/2006/relationships/image" Target="../media/image6310.png"/><Relationship Id="rId38" Type="http://schemas.openxmlformats.org/officeDocument/2006/relationships/customXml" Target="../ink/ink264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307.xml"/><Relationship Id="rId70" Type="http://schemas.openxmlformats.org/officeDocument/2006/relationships/customXml" Target="../ink/ink280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328.xml"/><Relationship Id="rId1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4.png"/><Relationship Id="rId21" Type="http://schemas.openxmlformats.org/officeDocument/2006/relationships/image" Target="../media/image810.png"/><Relationship Id="rId42" Type="http://schemas.openxmlformats.org/officeDocument/2006/relationships/customXml" Target="../ink/ink354.xml"/><Relationship Id="rId63" Type="http://schemas.openxmlformats.org/officeDocument/2006/relationships/image" Target="../media/image860.png"/><Relationship Id="rId84" Type="http://schemas.openxmlformats.org/officeDocument/2006/relationships/customXml" Target="../ink/ink375.xml"/><Relationship Id="rId138" Type="http://schemas.openxmlformats.org/officeDocument/2006/relationships/customXml" Target="../ink/ink402.xml"/><Relationship Id="rId159" Type="http://schemas.openxmlformats.org/officeDocument/2006/relationships/image" Target="../media/image135.png"/><Relationship Id="rId170" Type="http://schemas.openxmlformats.org/officeDocument/2006/relationships/customXml" Target="../ink/ink418.xml"/><Relationship Id="rId191" Type="http://schemas.openxmlformats.org/officeDocument/2006/relationships/image" Target="../media/image187.png"/><Relationship Id="rId205" Type="http://schemas.openxmlformats.org/officeDocument/2006/relationships/image" Target="../media/image194.png"/><Relationship Id="rId107" Type="http://schemas.openxmlformats.org/officeDocument/2006/relationships/image" Target="../media/image1090.png"/><Relationship Id="rId11" Type="http://schemas.openxmlformats.org/officeDocument/2006/relationships/image" Target="../media/image6010.png"/><Relationship Id="rId32" Type="http://schemas.openxmlformats.org/officeDocument/2006/relationships/customXml" Target="../ink/ink349.xml"/><Relationship Id="rId53" Type="http://schemas.openxmlformats.org/officeDocument/2006/relationships/image" Target="../media/image811.png"/><Relationship Id="rId74" Type="http://schemas.openxmlformats.org/officeDocument/2006/relationships/customXml" Target="../ink/ink370.xml"/><Relationship Id="rId128" Type="http://schemas.openxmlformats.org/officeDocument/2006/relationships/customXml" Target="../ink/ink397.xml"/><Relationship Id="rId149" Type="http://schemas.openxmlformats.org/officeDocument/2006/relationships/image" Target="../media/image130.png"/><Relationship Id="rId5" Type="http://schemas.openxmlformats.org/officeDocument/2006/relationships/image" Target="../media/image5710.png"/><Relationship Id="rId95" Type="http://schemas.openxmlformats.org/officeDocument/2006/relationships/image" Target="../media/image1020.png"/><Relationship Id="rId160" Type="http://schemas.openxmlformats.org/officeDocument/2006/relationships/customXml" Target="../ink/ink413.xml"/><Relationship Id="rId181" Type="http://schemas.openxmlformats.org/officeDocument/2006/relationships/image" Target="../media/image182.png"/><Relationship Id="rId216" Type="http://schemas.openxmlformats.org/officeDocument/2006/relationships/image" Target="../media/image1.png"/><Relationship Id="rId22" Type="http://schemas.openxmlformats.org/officeDocument/2006/relationships/customXml" Target="../ink/ink344.xml"/><Relationship Id="rId43" Type="http://schemas.openxmlformats.org/officeDocument/2006/relationships/image" Target="../media/image750.png"/><Relationship Id="rId64" Type="http://schemas.openxmlformats.org/officeDocument/2006/relationships/customXml" Target="../ink/ink365.xml"/><Relationship Id="rId118" Type="http://schemas.openxmlformats.org/officeDocument/2006/relationships/customXml" Target="../ink/ink392.xml"/><Relationship Id="rId139" Type="http://schemas.openxmlformats.org/officeDocument/2006/relationships/image" Target="../media/image125.png"/><Relationship Id="rId85" Type="http://schemas.openxmlformats.org/officeDocument/2006/relationships/image" Target="../media/image970.png"/><Relationship Id="rId150" Type="http://schemas.openxmlformats.org/officeDocument/2006/relationships/customXml" Target="../ink/ink408.xml"/><Relationship Id="rId171" Type="http://schemas.openxmlformats.org/officeDocument/2006/relationships/image" Target="../media/image177.png"/><Relationship Id="rId192" Type="http://schemas.openxmlformats.org/officeDocument/2006/relationships/customXml" Target="../ink/ink429.xml"/><Relationship Id="rId206" Type="http://schemas.openxmlformats.org/officeDocument/2006/relationships/customXml" Target="../ink/ink436.xml"/><Relationship Id="rId12" Type="http://schemas.openxmlformats.org/officeDocument/2006/relationships/customXml" Target="../ink/ink339.xml"/><Relationship Id="rId33" Type="http://schemas.openxmlformats.org/officeDocument/2006/relationships/image" Target="../media/image701.png"/><Relationship Id="rId108" Type="http://schemas.openxmlformats.org/officeDocument/2006/relationships/customXml" Target="../ink/ink387.xml"/><Relationship Id="rId129" Type="http://schemas.openxmlformats.org/officeDocument/2006/relationships/image" Target="../media/image120.png"/><Relationship Id="rId54" Type="http://schemas.openxmlformats.org/officeDocument/2006/relationships/customXml" Target="../ink/ink360.xml"/><Relationship Id="rId75" Type="http://schemas.openxmlformats.org/officeDocument/2006/relationships/image" Target="../media/image920.png"/><Relationship Id="rId96" Type="http://schemas.openxmlformats.org/officeDocument/2006/relationships/customXml" Target="../ink/ink381.xml"/><Relationship Id="rId140" Type="http://schemas.openxmlformats.org/officeDocument/2006/relationships/customXml" Target="../ink/ink403.xml"/><Relationship Id="rId161" Type="http://schemas.openxmlformats.org/officeDocument/2006/relationships/image" Target="../media/image136.png"/><Relationship Id="rId182" Type="http://schemas.openxmlformats.org/officeDocument/2006/relationships/customXml" Target="../ink/ink424.xml"/><Relationship Id="rId6" Type="http://schemas.openxmlformats.org/officeDocument/2006/relationships/customXml" Target="../ink/ink336.xml"/><Relationship Id="rId23" Type="http://schemas.openxmlformats.org/officeDocument/2006/relationships/image" Target="../media/image6510.png"/><Relationship Id="rId119" Type="http://schemas.openxmlformats.org/officeDocument/2006/relationships/image" Target="../media/image115.png"/><Relationship Id="rId44" Type="http://schemas.openxmlformats.org/officeDocument/2006/relationships/customXml" Target="../ink/ink355.xml"/><Relationship Id="rId65" Type="http://schemas.openxmlformats.org/officeDocument/2006/relationships/image" Target="../media/image870.png"/><Relationship Id="rId86" Type="http://schemas.openxmlformats.org/officeDocument/2006/relationships/customXml" Target="../ink/ink376.xml"/><Relationship Id="rId130" Type="http://schemas.openxmlformats.org/officeDocument/2006/relationships/customXml" Target="../ink/ink398.xml"/><Relationship Id="rId151" Type="http://schemas.openxmlformats.org/officeDocument/2006/relationships/image" Target="../media/image131.png"/><Relationship Id="rId172" Type="http://schemas.openxmlformats.org/officeDocument/2006/relationships/customXml" Target="../ink/ink419.xml"/><Relationship Id="rId193" Type="http://schemas.openxmlformats.org/officeDocument/2006/relationships/image" Target="../media/image188.png"/><Relationship Id="rId207" Type="http://schemas.openxmlformats.org/officeDocument/2006/relationships/image" Target="../media/image195.png"/><Relationship Id="rId13" Type="http://schemas.openxmlformats.org/officeDocument/2006/relationships/image" Target="../media/image6110.png"/><Relationship Id="rId109" Type="http://schemas.openxmlformats.org/officeDocument/2006/relationships/image" Target="../media/image1100.png"/><Relationship Id="rId34" Type="http://schemas.openxmlformats.org/officeDocument/2006/relationships/customXml" Target="../ink/ink350.xml"/><Relationship Id="rId55" Type="http://schemas.openxmlformats.org/officeDocument/2006/relationships/image" Target="../media/image820.png"/><Relationship Id="rId76" Type="http://schemas.openxmlformats.org/officeDocument/2006/relationships/customXml" Target="../ink/ink371.xml"/><Relationship Id="rId97" Type="http://schemas.openxmlformats.org/officeDocument/2006/relationships/image" Target="../media/image1030.png"/><Relationship Id="rId120" Type="http://schemas.openxmlformats.org/officeDocument/2006/relationships/customXml" Target="../ink/ink393.xml"/><Relationship Id="rId141" Type="http://schemas.openxmlformats.org/officeDocument/2006/relationships/image" Target="../media/image126.png"/><Relationship Id="rId7" Type="http://schemas.openxmlformats.org/officeDocument/2006/relationships/image" Target="../media/image5810.png"/><Relationship Id="rId162" Type="http://schemas.openxmlformats.org/officeDocument/2006/relationships/customXml" Target="../ink/ink414.xml"/><Relationship Id="rId183" Type="http://schemas.openxmlformats.org/officeDocument/2006/relationships/image" Target="../media/image183.png"/><Relationship Id="rId24" Type="http://schemas.openxmlformats.org/officeDocument/2006/relationships/customXml" Target="../ink/ink345.xml"/><Relationship Id="rId45" Type="http://schemas.openxmlformats.org/officeDocument/2006/relationships/image" Target="../media/image760.png"/><Relationship Id="rId66" Type="http://schemas.openxmlformats.org/officeDocument/2006/relationships/customXml" Target="../ink/ink366.xml"/><Relationship Id="rId87" Type="http://schemas.openxmlformats.org/officeDocument/2006/relationships/image" Target="../media/image980.png"/><Relationship Id="rId110" Type="http://schemas.openxmlformats.org/officeDocument/2006/relationships/customXml" Target="../ink/ink388.xml"/><Relationship Id="rId131" Type="http://schemas.openxmlformats.org/officeDocument/2006/relationships/image" Target="../media/image121.png"/><Relationship Id="rId152" Type="http://schemas.openxmlformats.org/officeDocument/2006/relationships/customXml" Target="../ink/ink409.xml"/><Relationship Id="rId173" Type="http://schemas.openxmlformats.org/officeDocument/2006/relationships/image" Target="../media/image178.png"/><Relationship Id="rId194" Type="http://schemas.openxmlformats.org/officeDocument/2006/relationships/customXml" Target="../ink/ink430.xml"/><Relationship Id="rId208" Type="http://schemas.openxmlformats.org/officeDocument/2006/relationships/customXml" Target="../ink/ink437.xml"/><Relationship Id="rId19" Type="http://schemas.openxmlformats.org/officeDocument/2006/relationships/image" Target="../media/image6410.png"/><Relationship Id="rId14" Type="http://schemas.openxmlformats.org/officeDocument/2006/relationships/customXml" Target="../ink/ink340.xml"/><Relationship Id="rId30" Type="http://schemas.openxmlformats.org/officeDocument/2006/relationships/customXml" Target="../ink/ink348.xml"/><Relationship Id="rId35" Type="http://schemas.openxmlformats.org/officeDocument/2006/relationships/image" Target="../media/image711.png"/><Relationship Id="rId56" Type="http://schemas.openxmlformats.org/officeDocument/2006/relationships/customXml" Target="../ink/ink361.xml"/><Relationship Id="rId77" Type="http://schemas.openxmlformats.org/officeDocument/2006/relationships/image" Target="../media/image930.png"/><Relationship Id="rId100" Type="http://schemas.openxmlformats.org/officeDocument/2006/relationships/customXml" Target="../ink/ink383.xml"/><Relationship Id="rId105" Type="http://schemas.openxmlformats.org/officeDocument/2006/relationships/image" Target="../media/image1070.png"/><Relationship Id="rId126" Type="http://schemas.openxmlformats.org/officeDocument/2006/relationships/customXml" Target="../ink/ink396.xml"/><Relationship Id="rId147" Type="http://schemas.openxmlformats.org/officeDocument/2006/relationships/image" Target="../media/image129.png"/><Relationship Id="rId168" Type="http://schemas.openxmlformats.org/officeDocument/2006/relationships/customXml" Target="../ink/ink417.xml"/><Relationship Id="rId8" Type="http://schemas.openxmlformats.org/officeDocument/2006/relationships/customXml" Target="../ink/ink337.xml"/><Relationship Id="rId51" Type="http://schemas.openxmlformats.org/officeDocument/2006/relationships/image" Target="../media/image800.png"/><Relationship Id="rId72" Type="http://schemas.openxmlformats.org/officeDocument/2006/relationships/customXml" Target="../ink/ink369.xml"/><Relationship Id="rId93" Type="http://schemas.openxmlformats.org/officeDocument/2006/relationships/image" Target="../media/image1011.png"/><Relationship Id="rId98" Type="http://schemas.openxmlformats.org/officeDocument/2006/relationships/customXml" Target="../ink/ink382.xml"/><Relationship Id="rId121" Type="http://schemas.openxmlformats.org/officeDocument/2006/relationships/image" Target="../media/image116.png"/><Relationship Id="rId142" Type="http://schemas.openxmlformats.org/officeDocument/2006/relationships/customXml" Target="../ink/ink404.xml"/><Relationship Id="rId163" Type="http://schemas.openxmlformats.org/officeDocument/2006/relationships/image" Target="../media/image138.png"/><Relationship Id="rId184" Type="http://schemas.openxmlformats.org/officeDocument/2006/relationships/customXml" Target="../ink/ink425.xml"/><Relationship Id="rId189" Type="http://schemas.openxmlformats.org/officeDocument/2006/relationships/image" Target="../media/image186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440.xml"/><Relationship Id="rId25" Type="http://schemas.openxmlformats.org/officeDocument/2006/relationships/image" Target="../media/image6610.png"/><Relationship Id="rId46" Type="http://schemas.openxmlformats.org/officeDocument/2006/relationships/customXml" Target="../ink/ink356.xml"/><Relationship Id="rId67" Type="http://schemas.openxmlformats.org/officeDocument/2006/relationships/image" Target="../media/image880.png"/><Relationship Id="rId116" Type="http://schemas.openxmlformats.org/officeDocument/2006/relationships/customXml" Target="../ink/ink391.xml"/><Relationship Id="rId137" Type="http://schemas.openxmlformats.org/officeDocument/2006/relationships/image" Target="../media/image124.png"/><Relationship Id="rId158" Type="http://schemas.openxmlformats.org/officeDocument/2006/relationships/customXml" Target="../ink/ink412.xml"/><Relationship Id="rId20" Type="http://schemas.openxmlformats.org/officeDocument/2006/relationships/customXml" Target="../ink/ink343.xml"/><Relationship Id="rId41" Type="http://schemas.openxmlformats.org/officeDocument/2006/relationships/image" Target="../media/image740.png"/><Relationship Id="rId62" Type="http://schemas.openxmlformats.org/officeDocument/2006/relationships/customXml" Target="../ink/ink364.xml"/><Relationship Id="rId83" Type="http://schemas.openxmlformats.org/officeDocument/2006/relationships/image" Target="../media/image960.png"/><Relationship Id="rId88" Type="http://schemas.openxmlformats.org/officeDocument/2006/relationships/customXml" Target="../ink/ink377.xml"/><Relationship Id="rId111" Type="http://schemas.openxmlformats.org/officeDocument/2006/relationships/image" Target="../media/image1111.png"/><Relationship Id="rId132" Type="http://schemas.openxmlformats.org/officeDocument/2006/relationships/customXml" Target="../ink/ink399.xml"/><Relationship Id="rId153" Type="http://schemas.openxmlformats.org/officeDocument/2006/relationships/image" Target="../media/image132.png"/><Relationship Id="rId174" Type="http://schemas.openxmlformats.org/officeDocument/2006/relationships/customXml" Target="../ink/ink420.xml"/><Relationship Id="rId179" Type="http://schemas.openxmlformats.org/officeDocument/2006/relationships/image" Target="../media/image181.png"/><Relationship Id="rId195" Type="http://schemas.openxmlformats.org/officeDocument/2006/relationships/image" Target="../media/image189.png"/><Relationship Id="rId209" Type="http://schemas.openxmlformats.org/officeDocument/2006/relationships/image" Target="../media/image196.png"/><Relationship Id="rId190" Type="http://schemas.openxmlformats.org/officeDocument/2006/relationships/customXml" Target="../ink/ink428.xml"/><Relationship Id="rId204" Type="http://schemas.openxmlformats.org/officeDocument/2006/relationships/customXml" Target="../ink/ink435.xml"/><Relationship Id="rId15" Type="http://schemas.openxmlformats.org/officeDocument/2006/relationships/image" Target="../media/image6210.png"/><Relationship Id="rId36" Type="http://schemas.openxmlformats.org/officeDocument/2006/relationships/customXml" Target="../ink/ink351.xml"/><Relationship Id="rId57" Type="http://schemas.openxmlformats.org/officeDocument/2006/relationships/image" Target="../media/image830.png"/><Relationship Id="rId106" Type="http://schemas.openxmlformats.org/officeDocument/2006/relationships/customXml" Target="../ink/ink386.xml"/><Relationship Id="rId127" Type="http://schemas.openxmlformats.org/officeDocument/2006/relationships/image" Target="../media/image119.png"/><Relationship Id="rId10" Type="http://schemas.openxmlformats.org/officeDocument/2006/relationships/customXml" Target="../ink/ink338.xml"/><Relationship Id="rId31" Type="http://schemas.openxmlformats.org/officeDocument/2006/relationships/image" Target="../media/image6910.png"/><Relationship Id="rId52" Type="http://schemas.openxmlformats.org/officeDocument/2006/relationships/customXml" Target="../ink/ink359.xml"/><Relationship Id="rId73" Type="http://schemas.openxmlformats.org/officeDocument/2006/relationships/image" Target="../media/image911.png"/><Relationship Id="rId78" Type="http://schemas.openxmlformats.org/officeDocument/2006/relationships/customXml" Target="../ink/ink372.xml"/><Relationship Id="rId94" Type="http://schemas.openxmlformats.org/officeDocument/2006/relationships/customXml" Target="../ink/ink380.xml"/><Relationship Id="rId99" Type="http://schemas.openxmlformats.org/officeDocument/2006/relationships/image" Target="../media/image1040.png"/><Relationship Id="rId101" Type="http://schemas.openxmlformats.org/officeDocument/2006/relationships/image" Target="../media/image1050.png"/><Relationship Id="rId122" Type="http://schemas.openxmlformats.org/officeDocument/2006/relationships/customXml" Target="../ink/ink394.xml"/><Relationship Id="rId143" Type="http://schemas.openxmlformats.org/officeDocument/2006/relationships/image" Target="../media/image127.png"/><Relationship Id="rId148" Type="http://schemas.openxmlformats.org/officeDocument/2006/relationships/customXml" Target="../ink/ink407.xml"/><Relationship Id="rId164" Type="http://schemas.openxmlformats.org/officeDocument/2006/relationships/customXml" Target="../ink/ink415.xml"/><Relationship Id="rId169" Type="http://schemas.openxmlformats.org/officeDocument/2006/relationships/image" Target="../media/image176.png"/><Relationship Id="rId185" Type="http://schemas.openxmlformats.org/officeDocument/2006/relationships/image" Target="../media/image184.png"/><Relationship Id="rId4" Type="http://schemas.openxmlformats.org/officeDocument/2006/relationships/customXml" Target="../ink/ink335.xml"/><Relationship Id="rId9" Type="http://schemas.openxmlformats.org/officeDocument/2006/relationships/image" Target="../media/image5910.png"/><Relationship Id="rId180" Type="http://schemas.openxmlformats.org/officeDocument/2006/relationships/customXml" Target="../ink/ink423.xml"/><Relationship Id="rId210" Type="http://schemas.openxmlformats.org/officeDocument/2006/relationships/customXml" Target="../ink/ink438.xml"/><Relationship Id="rId215" Type="http://schemas.openxmlformats.org/officeDocument/2006/relationships/image" Target="../media/image199.png"/><Relationship Id="rId26" Type="http://schemas.openxmlformats.org/officeDocument/2006/relationships/customXml" Target="../ink/ink346.xml"/><Relationship Id="rId47" Type="http://schemas.openxmlformats.org/officeDocument/2006/relationships/image" Target="../media/image770.png"/><Relationship Id="rId68" Type="http://schemas.openxmlformats.org/officeDocument/2006/relationships/customXml" Target="../ink/ink367.xml"/><Relationship Id="rId89" Type="http://schemas.openxmlformats.org/officeDocument/2006/relationships/image" Target="../media/image990.png"/><Relationship Id="rId112" Type="http://schemas.openxmlformats.org/officeDocument/2006/relationships/customXml" Target="../ink/ink389.xml"/><Relationship Id="rId133" Type="http://schemas.openxmlformats.org/officeDocument/2006/relationships/image" Target="../media/image122.png"/><Relationship Id="rId154" Type="http://schemas.openxmlformats.org/officeDocument/2006/relationships/customXml" Target="../ink/ink410.xml"/><Relationship Id="rId175" Type="http://schemas.openxmlformats.org/officeDocument/2006/relationships/image" Target="../media/image179.png"/><Relationship Id="rId196" Type="http://schemas.openxmlformats.org/officeDocument/2006/relationships/customXml" Target="../ink/ink431.xml"/><Relationship Id="rId200" Type="http://schemas.openxmlformats.org/officeDocument/2006/relationships/customXml" Target="../ink/ink433.xml"/><Relationship Id="rId16" Type="http://schemas.openxmlformats.org/officeDocument/2006/relationships/customXml" Target="../ink/ink341.xml"/><Relationship Id="rId37" Type="http://schemas.openxmlformats.org/officeDocument/2006/relationships/image" Target="../media/image720.png"/><Relationship Id="rId58" Type="http://schemas.openxmlformats.org/officeDocument/2006/relationships/customXml" Target="../ink/ink362.xml"/><Relationship Id="rId79" Type="http://schemas.openxmlformats.org/officeDocument/2006/relationships/image" Target="../media/image940.png"/><Relationship Id="rId102" Type="http://schemas.openxmlformats.org/officeDocument/2006/relationships/customXml" Target="../ink/ink384.xml"/><Relationship Id="rId123" Type="http://schemas.openxmlformats.org/officeDocument/2006/relationships/image" Target="../media/image117.png"/><Relationship Id="rId144" Type="http://schemas.openxmlformats.org/officeDocument/2006/relationships/customXml" Target="../ink/ink405.xml"/><Relationship Id="rId90" Type="http://schemas.openxmlformats.org/officeDocument/2006/relationships/customXml" Target="../ink/ink378.xml"/><Relationship Id="rId165" Type="http://schemas.openxmlformats.org/officeDocument/2006/relationships/image" Target="../media/image174.png"/><Relationship Id="rId186" Type="http://schemas.openxmlformats.org/officeDocument/2006/relationships/customXml" Target="../ink/ink426.xml"/><Relationship Id="rId211" Type="http://schemas.openxmlformats.org/officeDocument/2006/relationships/image" Target="../media/image197.png"/><Relationship Id="rId27" Type="http://schemas.openxmlformats.org/officeDocument/2006/relationships/image" Target="../media/image6710.png"/><Relationship Id="rId48" Type="http://schemas.openxmlformats.org/officeDocument/2006/relationships/customXml" Target="../ink/ink357.xml"/><Relationship Id="rId69" Type="http://schemas.openxmlformats.org/officeDocument/2006/relationships/image" Target="../media/image890.png"/><Relationship Id="rId113" Type="http://schemas.openxmlformats.org/officeDocument/2006/relationships/image" Target="../media/image1120.png"/><Relationship Id="rId134" Type="http://schemas.openxmlformats.org/officeDocument/2006/relationships/customXml" Target="../ink/ink400.xml"/><Relationship Id="rId80" Type="http://schemas.openxmlformats.org/officeDocument/2006/relationships/customXml" Target="../ink/ink373.xml"/><Relationship Id="rId155" Type="http://schemas.openxmlformats.org/officeDocument/2006/relationships/image" Target="../media/image133.png"/><Relationship Id="rId176" Type="http://schemas.openxmlformats.org/officeDocument/2006/relationships/customXml" Target="../ink/ink421.xml"/><Relationship Id="rId197" Type="http://schemas.openxmlformats.org/officeDocument/2006/relationships/image" Target="../media/image190.png"/><Relationship Id="rId201" Type="http://schemas.openxmlformats.org/officeDocument/2006/relationships/image" Target="../media/image192.png"/><Relationship Id="rId17" Type="http://schemas.openxmlformats.org/officeDocument/2006/relationships/image" Target="../media/image6310.png"/><Relationship Id="rId38" Type="http://schemas.openxmlformats.org/officeDocument/2006/relationships/customXml" Target="../ink/ink352.xml"/><Relationship Id="rId59" Type="http://schemas.openxmlformats.org/officeDocument/2006/relationships/image" Target="../media/image840.png"/><Relationship Id="rId103" Type="http://schemas.openxmlformats.org/officeDocument/2006/relationships/image" Target="../media/image1060.png"/><Relationship Id="rId124" Type="http://schemas.openxmlformats.org/officeDocument/2006/relationships/customXml" Target="../ink/ink395.xml"/><Relationship Id="rId70" Type="http://schemas.openxmlformats.org/officeDocument/2006/relationships/customXml" Target="../ink/ink368.xml"/><Relationship Id="rId91" Type="http://schemas.openxmlformats.org/officeDocument/2006/relationships/image" Target="../media/image1000.png"/><Relationship Id="rId145" Type="http://schemas.openxmlformats.org/officeDocument/2006/relationships/image" Target="../media/image128.png"/><Relationship Id="rId166" Type="http://schemas.openxmlformats.org/officeDocument/2006/relationships/customXml" Target="../ink/ink416.xml"/><Relationship Id="rId187" Type="http://schemas.openxmlformats.org/officeDocument/2006/relationships/image" Target="../media/image185.png"/><Relationship Id="rId1" Type="http://schemas.microsoft.com/office/2007/relationships/media" Target="../media/media9.m4a"/><Relationship Id="rId212" Type="http://schemas.openxmlformats.org/officeDocument/2006/relationships/customXml" Target="../ink/ink439.xml"/><Relationship Id="rId28" Type="http://schemas.openxmlformats.org/officeDocument/2006/relationships/customXml" Target="../ink/ink347.xml"/><Relationship Id="rId49" Type="http://schemas.openxmlformats.org/officeDocument/2006/relationships/image" Target="../media/image780.png"/><Relationship Id="rId114" Type="http://schemas.openxmlformats.org/officeDocument/2006/relationships/customXml" Target="../ink/ink390.xml"/><Relationship Id="rId60" Type="http://schemas.openxmlformats.org/officeDocument/2006/relationships/customXml" Target="../ink/ink363.xml"/><Relationship Id="rId81" Type="http://schemas.openxmlformats.org/officeDocument/2006/relationships/image" Target="../media/image950.png"/><Relationship Id="rId135" Type="http://schemas.openxmlformats.org/officeDocument/2006/relationships/image" Target="../media/image123.png"/><Relationship Id="rId156" Type="http://schemas.openxmlformats.org/officeDocument/2006/relationships/customXml" Target="../ink/ink411.xml"/><Relationship Id="rId177" Type="http://schemas.openxmlformats.org/officeDocument/2006/relationships/image" Target="../media/image180.png"/><Relationship Id="rId198" Type="http://schemas.openxmlformats.org/officeDocument/2006/relationships/customXml" Target="../ink/ink432.xml"/><Relationship Id="rId202" Type="http://schemas.openxmlformats.org/officeDocument/2006/relationships/customXml" Target="../ink/ink434.xml"/><Relationship Id="rId18" Type="http://schemas.openxmlformats.org/officeDocument/2006/relationships/customXml" Target="../ink/ink342.xml"/><Relationship Id="rId39" Type="http://schemas.openxmlformats.org/officeDocument/2006/relationships/image" Target="../media/image730.png"/><Relationship Id="rId50" Type="http://schemas.openxmlformats.org/officeDocument/2006/relationships/customXml" Target="../ink/ink358.xml"/><Relationship Id="rId104" Type="http://schemas.openxmlformats.org/officeDocument/2006/relationships/customXml" Target="../ink/ink385.xml"/><Relationship Id="rId125" Type="http://schemas.openxmlformats.org/officeDocument/2006/relationships/image" Target="../media/image118.png"/><Relationship Id="rId146" Type="http://schemas.openxmlformats.org/officeDocument/2006/relationships/customXml" Target="../ink/ink406.xml"/><Relationship Id="rId167" Type="http://schemas.openxmlformats.org/officeDocument/2006/relationships/image" Target="../media/image175.png"/><Relationship Id="rId188" Type="http://schemas.openxmlformats.org/officeDocument/2006/relationships/customXml" Target="../ink/ink427.xml"/><Relationship Id="rId71" Type="http://schemas.openxmlformats.org/officeDocument/2006/relationships/image" Target="../media/image900.png"/><Relationship Id="rId92" Type="http://schemas.openxmlformats.org/officeDocument/2006/relationships/customXml" Target="../ink/ink379.xml"/><Relationship Id="rId213" Type="http://schemas.openxmlformats.org/officeDocument/2006/relationships/image" Target="../media/image198.png"/><Relationship Id="rId2" Type="http://schemas.openxmlformats.org/officeDocument/2006/relationships/audio" Target="../media/media9.m4a"/><Relationship Id="rId29" Type="http://schemas.openxmlformats.org/officeDocument/2006/relationships/image" Target="../media/image6810.png"/><Relationship Id="rId40" Type="http://schemas.openxmlformats.org/officeDocument/2006/relationships/customXml" Target="../ink/ink353.xml"/><Relationship Id="rId115" Type="http://schemas.openxmlformats.org/officeDocument/2006/relationships/image" Target="../media/image11310.png"/><Relationship Id="rId136" Type="http://schemas.openxmlformats.org/officeDocument/2006/relationships/customXml" Target="../ink/ink401.xml"/><Relationship Id="rId157" Type="http://schemas.openxmlformats.org/officeDocument/2006/relationships/image" Target="../media/image134.png"/><Relationship Id="rId178" Type="http://schemas.openxmlformats.org/officeDocument/2006/relationships/customXml" Target="../ink/ink422.xml"/><Relationship Id="rId61" Type="http://schemas.openxmlformats.org/officeDocument/2006/relationships/image" Target="../media/image850.png"/><Relationship Id="rId82" Type="http://schemas.openxmlformats.org/officeDocument/2006/relationships/customXml" Target="../ink/ink374.xml"/><Relationship Id="rId199" Type="http://schemas.openxmlformats.org/officeDocument/2006/relationships/image" Target="../media/image191.png"/><Relationship Id="rId203" Type="http://schemas.openxmlformats.org/officeDocument/2006/relationships/image" Target="../media/image1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298619" y="2570303"/>
            <a:ext cx="6904454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r>
              <a:rPr lang="en-US" sz="3200" b="1" dirty="0">
                <a:solidFill>
                  <a:schemeClr val="bg1"/>
                </a:solidFill>
              </a:rPr>
              <a:t>5B. Hamming Coding for parity bits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8687B5-E0D6-C532-BF6A-6B1477390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4"/>
    </mc:Choice>
    <mc:Fallback xmlns="">
      <p:transition spd="slow" advTm="2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904542" y="-135259"/>
            <a:ext cx="626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How to sniff out 2-bit error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1752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1E31EE-7FF0-0D8D-A0BC-03A6EB037FA7}"/>
              </a:ext>
            </a:extLst>
          </p:cNvPr>
          <p:cNvGrpSpPr/>
          <p:nvPr/>
        </p:nvGrpSpPr>
        <p:grpSpPr>
          <a:xfrm>
            <a:off x="1099800" y="1724009"/>
            <a:ext cx="3125520" cy="4393080"/>
            <a:chOff x="1099800" y="1724009"/>
            <a:chExt cx="3125520" cy="43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779FC10-54DB-DCC0-6BEC-5DE67C561A23}"/>
                    </a:ext>
                  </a:extLst>
                </p14:cNvPr>
                <p14:cNvContentPartPr/>
                <p14:nvPr/>
              </p14:nvContentPartPr>
              <p14:xfrm>
                <a:off x="1661040" y="1724009"/>
                <a:ext cx="2564280" cy="3237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779FC10-54DB-DCC0-6BEC-5DE67C561A2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52040" y="1715369"/>
                  <a:ext cx="2581920" cy="32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2410D07-C11A-CACE-D50C-B715EE8A2B0A}"/>
                    </a:ext>
                  </a:extLst>
                </p14:cNvPr>
                <p14:cNvContentPartPr/>
                <p14:nvPr/>
              </p14:nvContentPartPr>
              <p14:xfrm>
                <a:off x="1675800" y="4863929"/>
                <a:ext cx="176400" cy="8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2410D07-C11A-CACE-D50C-B715EE8A2B0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666800" y="4854929"/>
                  <a:ext cx="1940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B94A9D1-BB90-A82C-907E-C581780D98B9}"/>
                    </a:ext>
                  </a:extLst>
                </p14:cNvPr>
                <p14:cNvContentPartPr/>
                <p14:nvPr/>
              </p14:nvContentPartPr>
              <p14:xfrm>
                <a:off x="1429920" y="4976969"/>
                <a:ext cx="89640" cy="27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B94A9D1-BB90-A82C-907E-C581780D98B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421280" y="4968329"/>
                  <a:ext cx="107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A924549-015A-87A0-6C60-1EE83E4E2A43}"/>
                    </a:ext>
                  </a:extLst>
                </p14:cNvPr>
                <p14:cNvContentPartPr/>
                <p14:nvPr/>
              </p14:nvContentPartPr>
              <p14:xfrm>
                <a:off x="1585800" y="5065169"/>
                <a:ext cx="655920" cy="49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A924549-015A-87A0-6C60-1EE83E4E2A4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76800" y="5056169"/>
                  <a:ext cx="67356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187D4DA-A01E-22F8-980C-63A314BF7C25}"/>
                    </a:ext>
                  </a:extLst>
                </p14:cNvPr>
                <p14:cNvContentPartPr/>
                <p14:nvPr/>
              </p14:nvContentPartPr>
              <p14:xfrm>
                <a:off x="1972440" y="5143289"/>
                <a:ext cx="14508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187D4DA-A01E-22F8-980C-63A314BF7C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63800" y="5134649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60A323-CEC2-D6DA-81FB-D386E7182AE3}"/>
                    </a:ext>
                  </a:extLst>
                </p14:cNvPr>
                <p14:cNvContentPartPr/>
                <p14:nvPr/>
              </p14:nvContentPartPr>
              <p14:xfrm>
                <a:off x="1896840" y="5112689"/>
                <a:ext cx="36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60A323-CEC2-D6DA-81FB-D386E7182AE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87840" y="510404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13667E6-2789-F988-4624-1DDF65146A5D}"/>
                    </a:ext>
                  </a:extLst>
                </p14:cNvPr>
                <p14:cNvContentPartPr/>
                <p14:nvPr/>
              </p14:nvContentPartPr>
              <p14:xfrm>
                <a:off x="2352600" y="5019809"/>
                <a:ext cx="174600" cy="495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13667E6-2789-F988-4624-1DDF65146A5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43600" y="5010809"/>
                  <a:ext cx="19224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8FC727E-D639-269D-0ED1-10A90112411C}"/>
                    </a:ext>
                  </a:extLst>
                </p14:cNvPr>
                <p14:cNvContentPartPr/>
                <p14:nvPr/>
              </p14:nvContentPartPr>
              <p14:xfrm>
                <a:off x="2667240" y="5037809"/>
                <a:ext cx="360" cy="30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8FC727E-D639-269D-0ED1-10A90112411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58240" y="5029169"/>
                  <a:ext cx="180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2E71707-330B-DFA1-AB4A-8A801A68716E}"/>
                    </a:ext>
                  </a:extLst>
                </p14:cNvPr>
                <p14:cNvContentPartPr/>
                <p14:nvPr/>
              </p14:nvContentPartPr>
              <p14:xfrm>
                <a:off x="2722320" y="5243729"/>
                <a:ext cx="6768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2E71707-330B-DFA1-AB4A-8A801A68716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13680" y="5235089"/>
                  <a:ext cx="8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8919782-CEAB-D4AA-E85F-F7C653DC0AB9}"/>
                    </a:ext>
                  </a:extLst>
                </p14:cNvPr>
                <p14:cNvContentPartPr/>
                <p14:nvPr/>
              </p14:nvContentPartPr>
              <p14:xfrm>
                <a:off x="2869200" y="5067689"/>
                <a:ext cx="120600" cy="29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8919782-CEAB-D4AA-E85F-F7C653DC0AB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860200" y="5059049"/>
                  <a:ext cx="1382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C1B3099-8B74-A7E0-2164-D3E794BBC3B9}"/>
                    </a:ext>
                  </a:extLst>
                </p14:cNvPr>
                <p14:cNvContentPartPr/>
                <p14:nvPr/>
              </p14:nvContentPartPr>
              <p14:xfrm>
                <a:off x="2899800" y="5253809"/>
                <a:ext cx="118800" cy="1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C1B3099-8B74-A7E0-2164-D3E794BBC3B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890800" y="5244809"/>
                  <a:ext cx="136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A26A96-C5C4-EB01-9E19-2AC2F409941F}"/>
                    </a:ext>
                  </a:extLst>
                </p14:cNvPr>
                <p14:cNvContentPartPr/>
                <p14:nvPr/>
              </p14:nvContentPartPr>
              <p14:xfrm>
                <a:off x="1446480" y="5623529"/>
                <a:ext cx="82800" cy="160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A26A96-C5C4-EB01-9E19-2AC2F409941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437480" y="5614529"/>
                  <a:ext cx="1004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E65586E-3F3E-7BD4-E9E0-95DFFD454A31}"/>
                    </a:ext>
                  </a:extLst>
                </p14:cNvPr>
                <p14:cNvContentPartPr/>
                <p14:nvPr/>
              </p14:nvContentPartPr>
              <p14:xfrm>
                <a:off x="1593720" y="5518769"/>
                <a:ext cx="451080" cy="274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E65586E-3F3E-7BD4-E9E0-95DFFD454A3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585080" y="5510129"/>
                  <a:ext cx="4687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FF16C4B-A3E1-7B94-7F96-B472B4B2F4D0}"/>
                    </a:ext>
                  </a:extLst>
                </p14:cNvPr>
                <p14:cNvContentPartPr/>
                <p14:nvPr/>
              </p14:nvContentPartPr>
              <p14:xfrm>
                <a:off x="2117880" y="5495729"/>
                <a:ext cx="187200" cy="282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FF16C4B-A3E1-7B94-7F96-B472B4B2F4D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08880" y="5486729"/>
                  <a:ext cx="2048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652C32-2E69-DDF0-578D-53B50B17E66D}"/>
                    </a:ext>
                  </a:extLst>
                </p14:cNvPr>
                <p14:cNvContentPartPr/>
                <p14:nvPr/>
              </p14:nvContentPartPr>
              <p14:xfrm>
                <a:off x="2517840" y="5527769"/>
                <a:ext cx="231120" cy="295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652C32-2E69-DDF0-578D-53B50B17E66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509200" y="5519129"/>
                  <a:ext cx="2487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70D44B9-E338-A57B-4F6C-6DDE1AA2D255}"/>
                    </a:ext>
                  </a:extLst>
                </p14:cNvPr>
                <p14:cNvContentPartPr/>
                <p14:nvPr/>
              </p14:nvContentPartPr>
              <p14:xfrm>
                <a:off x="2951280" y="5560529"/>
                <a:ext cx="143280" cy="207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70D44B9-E338-A57B-4F6C-6DDE1AA2D25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42280" y="5551889"/>
                  <a:ext cx="160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6B5AD98-1A6C-2DCB-FAB9-9F4B4830D5AD}"/>
                    </a:ext>
                  </a:extLst>
                </p14:cNvPr>
                <p14:cNvContentPartPr/>
                <p14:nvPr/>
              </p14:nvContentPartPr>
              <p14:xfrm>
                <a:off x="1099800" y="4892009"/>
                <a:ext cx="2225520" cy="1225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6B5AD98-1A6C-2DCB-FAB9-9F4B4830D5A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91160" y="4883009"/>
                  <a:ext cx="2243160" cy="124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14:cNvPr>
              <p14:cNvContentPartPr/>
              <p14:nvPr/>
            </p14:nvContentPartPr>
            <p14:xfrm>
              <a:off x="8432280" y="2891129"/>
              <a:ext cx="360" cy="262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423280" y="2882129"/>
                <a:ext cx="180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14:cNvPr>
              <p14:cNvContentPartPr/>
              <p14:nvPr/>
            </p14:nvContentPartPr>
            <p14:xfrm>
              <a:off x="7958520" y="5498969"/>
              <a:ext cx="19080" cy="23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949880" y="5490329"/>
                <a:ext cx="367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14:cNvPr>
              <p14:cNvContentPartPr/>
              <p14:nvPr/>
            </p14:nvContentPartPr>
            <p14:xfrm>
              <a:off x="4252320" y="4104689"/>
              <a:ext cx="360" cy="379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243680" y="4095689"/>
                <a:ext cx="1800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5B317CF-897B-3A7D-FB56-459454465039}"/>
              </a:ext>
            </a:extLst>
          </p:cNvPr>
          <p:cNvGrpSpPr/>
          <p:nvPr/>
        </p:nvGrpSpPr>
        <p:grpSpPr>
          <a:xfrm>
            <a:off x="7761960" y="1130729"/>
            <a:ext cx="397440" cy="620640"/>
            <a:chOff x="7761960" y="1130729"/>
            <a:chExt cx="397440" cy="62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14:cNvPr>
                <p14:cNvContentPartPr/>
                <p14:nvPr/>
              </p14:nvContentPartPr>
              <p14:xfrm>
                <a:off x="7789680" y="1263209"/>
                <a:ext cx="369720" cy="318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780680" y="1254569"/>
                  <a:ext cx="387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14:cNvPr>
                <p14:cNvContentPartPr/>
                <p14:nvPr/>
              </p14:nvContentPartPr>
              <p14:xfrm>
                <a:off x="7761960" y="1130729"/>
                <a:ext cx="352080" cy="620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52960" y="1121729"/>
                  <a:ext cx="369720" cy="63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C59E1A-4183-F267-5975-791F7FC9530B}"/>
              </a:ext>
            </a:extLst>
          </p:cNvPr>
          <p:cNvGrpSpPr/>
          <p:nvPr/>
        </p:nvGrpSpPr>
        <p:grpSpPr>
          <a:xfrm>
            <a:off x="4137120" y="4552529"/>
            <a:ext cx="448920" cy="662040"/>
            <a:chOff x="4137120" y="4552529"/>
            <a:chExt cx="448920" cy="66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14:cNvPr>
                <p14:cNvContentPartPr/>
                <p14:nvPr/>
              </p14:nvContentPartPr>
              <p14:xfrm>
                <a:off x="4181400" y="4745849"/>
                <a:ext cx="404640" cy="189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172760" y="4737209"/>
                  <a:ext cx="4222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14:cNvPr>
                <p14:cNvContentPartPr/>
                <p14:nvPr/>
              </p14:nvContentPartPr>
              <p14:xfrm>
                <a:off x="4137120" y="4552529"/>
                <a:ext cx="404280" cy="662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128120" y="4543889"/>
                  <a:ext cx="421920" cy="67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14:cNvPr>
              <p14:cNvContentPartPr/>
              <p14:nvPr/>
            </p14:nvContentPartPr>
            <p14:xfrm>
              <a:off x="7097760" y="6176849"/>
              <a:ext cx="41796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088760" y="6167849"/>
                <a:ext cx="4356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6B14B66-FB93-B8F3-609F-1FE4D922032E}"/>
                  </a:ext>
                </a:extLst>
              </p14:cNvPr>
              <p14:cNvContentPartPr/>
              <p14:nvPr/>
            </p14:nvContentPartPr>
            <p14:xfrm>
              <a:off x="2565360" y="5954009"/>
              <a:ext cx="554760" cy="442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6B14B66-FB93-B8F3-609F-1FE4D922032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556720" y="5945009"/>
                <a:ext cx="57240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363D07-FB7F-5BBF-4C0A-BB9D5F484395}"/>
                  </a:ext>
                </a:extLst>
              </p14:cNvPr>
              <p14:cNvContentPartPr/>
              <p14:nvPr/>
            </p14:nvContentPartPr>
            <p14:xfrm>
              <a:off x="5706360" y="3711569"/>
              <a:ext cx="3017160" cy="248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363D07-FB7F-5BBF-4C0A-BB9D5F484395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670360" y="3675929"/>
                <a:ext cx="3088800" cy="25599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6035773-BC89-749E-C162-379F549E6701}"/>
              </a:ext>
            </a:extLst>
          </p:cNvPr>
          <p:cNvSpPr txBox="1"/>
          <p:nvPr/>
        </p:nvSpPr>
        <p:spPr>
          <a:xfrm>
            <a:off x="5245229" y="6444125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Double negative gave +</a:t>
            </a:r>
            <a:r>
              <a:rPr lang="en-US" dirty="0" err="1"/>
              <a:t>ve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398D11-A2FE-15F5-7CAE-FDF5D041C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904542" y="-135259"/>
            <a:ext cx="626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How to sniff out 2-bit error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1752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14:cNvPr>
              <p14:cNvContentPartPr/>
              <p14:nvPr/>
            </p14:nvContentPartPr>
            <p14:xfrm>
              <a:off x="8432280" y="2891129"/>
              <a:ext cx="360" cy="262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423280" y="2882129"/>
                <a:ext cx="180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14:cNvPr>
              <p14:cNvContentPartPr/>
              <p14:nvPr/>
            </p14:nvContentPartPr>
            <p14:xfrm>
              <a:off x="7958520" y="5498969"/>
              <a:ext cx="19080" cy="23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949880" y="5490329"/>
                <a:ext cx="367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14:cNvPr>
              <p14:cNvContentPartPr/>
              <p14:nvPr/>
            </p14:nvContentPartPr>
            <p14:xfrm>
              <a:off x="4252320" y="4104689"/>
              <a:ext cx="360" cy="379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243680" y="4095689"/>
                <a:ext cx="1800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5B317CF-897B-3A7D-FB56-459454465039}"/>
              </a:ext>
            </a:extLst>
          </p:cNvPr>
          <p:cNvGrpSpPr/>
          <p:nvPr/>
        </p:nvGrpSpPr>
        <p:grpSpPr>
          <a:xfrm>
            <a:off x="7761960" y="1130729"/>
            <a:ext cx="397440" cy="620640"/>
            <a:chOff x="7761960" y="1130729"/>
            <a:chExt cx="397440" cy="62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14:cNvPr>
                <p14:cNvContentPartPr/>
                <p14:nvPr/>
              </p14:nvContentPartPr>
              <p14:xfrm>
                <a:off x="7789680" y="1263209"/>
                <a:ext cx="369720" cy="318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780680" y="1254569"/>
                  <a:ext cx="387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14:cNvPr>
                <p14:cNvContentPartPr/>
                <p14:nvPr/>
              </p14:nvContentPartPr>
              <p14:xfrm>
                <a:off x="7761960" y="1130729"/>
                <a:ext cx="352080" cy="620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752960" y="1121729"/>
                  <a:ext cx="369720" cy="63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C59E1A-4183-F267-5975-791F7FC9530B}"/>
              </a:ext>
            </a:extLst>
          </p:cNvPr>
          <p:cNvGrpSpPr/>
          <p:nvPr/>
        </p:nvGrpSpPr>
        <p:grpSpPr>
          <a:xfrm>
            <a:off x="4137120" y="4552529"/>
            <a:ext cx="448920" cy="662040"/>
            <a:chOff x="4137120" y="4552529"/>
            <a:chExt cx="448920" cy="66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14:cNvPr>
                <p14:cNvContentPartPr/>
                <p14:nvPr/>
              </p14:nvContentPartPr>
              <p14:xfrm>
                <a:off x="4181400" y="4745849"/>
                <a:ext cx="404640" cy="189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172760" y="4737209"/>
                  <a:ext cx="4222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14:cNvPr>
                <p14:cNvContentPartPr/>
                <p14:nvPr/>
              </p14:nvContentPartPr>
              <p14:xfrm>
                <a:off x="4137120" y="4552529"/>
                <a:ext cx="404280" cy="662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128120" y="4543889"/>
                  <a:ext cx="421920" cy="67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14:cNvPr>
              <p14:cNvContentPartPr/>
              <p14:nvPr/>
            </p14:nvContentPartPr>
            <p14:xfrm>
              <a:off x="7097760" y="6176849"/>
              <a:ext cx="41796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088760" y="6167849"/>
                <a:ext cx="435600" cy="3646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2B21E2D-4D0D-7276-BE24-F52802CDD229}"/>
              </a:ext>
            </a:extLst>
          </p:cNvPr>
          <p:cNvSpPr txBox="1"/>
          <p:nvPr/>
        </p:nvSpPr>
        <p:spPr>
          <a:xfrm>
            <a:off x="391598" y="5429070"/>
            <a:ext cx="4867038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2 bit error in (3,6,7) --&gt; (3,6), (3,7) or (6,7)</a:t>
            </a:r>
          </a:p>
          <a:p>
            <a:pPr algn="l">
              <a:buNone/>
            </a:pPr>
            <a:r>
              <a:rPr lang="en-US" sz="1800" dirty="0"/>
              <a:t>1 bit error in (3,5,7) </a:t>
            </a:r>
            <a:r>
              <a:rPr lang="en-US" sz="1800" dirty="0">
                <a:sym typeface="Wingdings" pitchFamily="2" charset="2"/>
              </a:rPr>
              <a:t> (3,6) or (6,7)</a:t>
            </a:r>
          </a:p>
          <a:p>
            <a:pPr algn="l">
              <a:buNone/>
            </a:pPr>
            <a:r>
              <a:rPr lang="en-US" sz="1800" dirty="0">
                <a:sym typeface="Wingdings" pitchFamily="2" charset="2"/>
              </a:rPr>
              <a:t>1 bit error in (5,6,7) --&gt; (3,6) </a:t>
            </a:r>
          </a:p>
          <a:p>
            <a:pPr algn="l">
              <a:buNone/>
            </a:pPr>
            <a:r>
              <a:rPr lang="en-US" sz="1800" dirty="0">
                <a:sym typeface="Wingdings" pitchFamily="2" charset="2"/>
              </a:rPr>
              <a:t> Error in bits (3,6)</a:t>
            </a:r>
            <a:endParaRPr lang="en-US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864C35-3D3E-1A0C-4613-504505282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0"/>
    </mc:Choice>
    <mc:Fallback xmlns="">
      <p:transition spd="slow" advTm="3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325727" y="152400"/>
            <a:ext cx="811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Example 4: 2-bit error incl parity bit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1752600" y="1314558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D8316B-5C48-24C9-94C2-CD8F862116F2}"/>
              </a:ext>
            </a:extLst>
          </p:cNvPr>
          <p:cNvGrpSpPr/>
          <p:nvPr/>
        </p:nvGrpSpPr>
        <p:grpSpPr>
          <a:xfrm>
            <a:off x="1110360" y="1732590"/>
            <a:ext cx="3125520" cy="4393080"/>
            <a:chOff x="1099800" y="1724009"/>
            <a:chExt cx="3125520" cy="43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069E3AF-BE3D-4524-0B52-6EC6E91CFA74}"/>
                    </a:ext>
                  </a:extLst>
                </p14:cNvPr>
                <p14:cNvContentPartPr/>
                <p14:nvPr/>
              </p14:nvContentPartPr>
              <p14:xfrm>
                <a:off x="1661040" y="1724009"/>
                <a:ext cx="2564280" cy="3237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069E3AF-BE3D-4524-0B52-6EC6E91CFA7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52040" y="1715369"/>
                  <a:ext cx="2581920" cy="32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46AC3B4-A8C9-6C12-0116-A09B1EC7B7BE}"/>
                    </a:ext>
                  </a:extLst>
                </p14:cNvPr>
                <p14:cNvContentPartPr/>
                <p14:nvPr/>
              </p14:nvContentPartPr>
              <p14:xfrm>
                <a:off x="1675800" y="4863929"/>
                <a:ext cx="176400" cy="82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46AC3B4-A8C9-6C12-0116-A09B1EC7B7B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666800" y="4854929"/>
                  <a:ext cx="1940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FFDE479-AFB0-52D3-C507-8C228F347F8D}"/>
                    </a:ext>
                  </a:extLst>
                </p14:cNvPr>
                <p14:cNvContentPartPr/>
                <p14:nvPr/>
              </p14:nvContentPartPr>
              <p14:xfrm>
                <a:off x="1429920" y="4976969"/>
                <a:ext cx="89640" cy="27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FFDE479-AFB0-52D3-C507-8C228F347F8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421280" y="4968329"/>
                  <a:ext cx="107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9EF3022-8E7E-8B5C-7E88-8A90AE172CEE}"/>
                    </a:ext>
                  </a:extLst>
                </p14:cNvPr>
                <p14:cNvContentPartPr/>
                <p14:nvPr/>
              </p14:nvContentPartPr>
              <p14:xfrm>
                <a:off x="1585800" y="5065169"/>
                <a:ext cx="655920" cy="49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9EF3022-8E7E-8B5C-7E88-8A90AE172CE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76800" y="5056169"/>
                  <a:ext cx="67356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487895F-48E7-36E4-0CC0-BB97791CCD0E}"/>
                    </a:ext>
                  </a:extLst>
                </p14:cNvPr>
                <p14:cNvContentPartPr/>
                <p14:nvPr/>
              </p14:nvContentPartPr>
              <p14:xfrm>
                <a:off x="1972440" y="5143289"/>
                <a:ext cx="1450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487895F-48E7-36E4-0CC0-BB97791CCD0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63800" y="5134649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F0C5FA-0085-FE8A-DB3A-FDAAC9FC1D2F}"/>
                    </a:ext>
                  </a:extLst>
                </p14:cNvPr>
                <p14:cNvContentPartPr/>
                <p14:nvPr/>
              </p14:nvContentPartPr>
              <p14:xfrm>
                <a:off x="1896840" y="5112689"/>
                <a:ext cx="36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F0C5FA-0085-FE8A-DB3A-FDAAC9FC1D2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87840" y="510404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02E0A36-94FA-4F92-9B48-66D809552F23}"/>
                    </a:ext>
                  </a:extLst>
                </p14:cNvPr>
                <p14:cNvContentPartPr/>
                <p14:nvPr/>
              </p14:nvContentPartPr>
              <p14:xfrm>
                <a:off x="2352600" y="5019809"/>
                <a:ext cx="174600" cy="495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02E0A36-94FA-4F92-9B48-66D809552F2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43600" y="5010809"/>
                  <a:ext cx="19224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33681F-AD5A-BD6A-FF4C-176C39CF80E3}"/>
                    </a:ext>
                  </a:extLst>
                </p14:cNvPr>
                <p14:cNvContentPartPr/>
                <p14:nvPr/>
              </p14:nvContentPartPr>
              <p14:xfrm>
                <a:off x="2667240" y="5037809"/>
                <a:ext cx="360" cy="309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33681F-AD5A-BD6A-FF4C-176C39CF80E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58240" y="5029169"/>
                  <a:ext cx="180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3281AD1-7DCE-4DFA-B51D-A0CDEA935568}"/>
                    </a:ext>
                  </a:extLst>
                </p14:cNvPr>
                <p14:cNvContentPartPr/>
                <p14:nvPr/>
              </p14:nvContentPartPr>
              <p14:xfrm>
                <a:off x="2722320" y="5243729"/>
                <a:ext cx="67680" cy="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3281AD1-7DCE-4DFA-B51D-A0CDEA93556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13680" y="5235089"/>
                  <a:ext cx="8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B7E618E-338C-18AC-85A2-FC6E24FEF99D}"/>
                    </a:ext>
                  </a:extLst>
                </p14:cNvPr>
                <p14:cNvContentPartPr/>
                <p14:nvPr/>
              </p14:nvContentPartPr>
              <p14:xfrm>
                <a:off x="2869200" y="5067689"/>
                <a:ext cx="120600" cy="298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B7E618E-338C-18AC-85A2-FC6E24FEF99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860200" y="5059049"/>
                  <a:ext cx="1382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1BBCE4E-85D1-2594-AB61-8C190008CE7D}"/>
                    </a:ext>
                  </a:extLst>
                </p14:cNvPr>
                <p14:cNvContentPartPr/>
                <p14:nvPr/>
              </p14:nvContentPartPr>
              <p14:xfrm>
                <a:off x="2899800" y="5253809"/>
                <a:ext cx="118800" cy="18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1BBCE4E-85D1-2594-AB61-8C190008CE7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890800" y="5244809"/>
                  <a:ext cx="136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87D9691-8C52-DF78-1179-A131C5620824}"/>
                    </a:ext>
                  </a:extLst>
                </p14:cNvPr>
                <p14:cNvContentPartPr/>
                <p14:nvPr/>
              </p14:nvContentPartPr>
              <p14:xfrm>
                <a:off x="1446480" y="5623529"/>
                <a:ext cx="82800" cy="160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87D9691-8C52-DF78-1179-A131C562082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437480" y="5614529"/>
                  <a:ext cx="1004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580CF94-3E70-5315-DDAB-F6FA55AC3544}"/>
                    </a:ext>
                  </a:extLst>
                </p14:cNvPr>
                <p14:cNvContentPartPr/>
                <p14:nvPr/>
              </p14:nvContentPartPr>
              <p14:xfrm>
                <a:off x="1593720" y="5518769"/>
                <a:ext cx="451080" cy="274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580CF94-3E70-5315-DDAB-F6FA55AC354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585080" y="5510129"/>
                  <a:ext cx="4687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78B9AC6-B599-3E5F-2F1D-D9EABBD26A33}"/>
                    </a:ext>
                  </a:extLst>
                </p14:cNvPr>
                <p14:cNvContentPartPr/>
                <p14:nvPr/>
              </p14:nvContentPartPr>
              <p14:xfrm>
                <a:off x="2117880" y="5495729"/>
                <a:ext cx="187200" cy="282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78B9AC6-B599-3E5F-2F1D-D9EABBD26A3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08880" y="5486729"/>
                  <a:ext cx="2048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518C71F-F79B-EE9E-DA7B-7BB97858F614}"/>
                    </a:ext>
                  </a:extLst>
                </p14:cNvPr>
                <p14:cNvContentPartPr/>
                <p14:nvPr/>
              </p14:nvContentPartPr>
              <p14:xfrm>
                <a:off x="2517840" y="5527769"/>
                <a:ext cx="231120" cy="295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518C71F-F79B-EE9E-DA7B-7BB97858F61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509200" y="5519129"/>
                  <a:ext cx="2487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B2F3EAE-64D6-FCD5-4082-B28468323483}"/>
                    </a:ext>
                  </a:extLst>
                </p14:cNvPr>
                <p14:cNvContentPartPr/>
                <p14:nvPr/>
              </p14:nvContentPartPr>
              <p14:xfrm>
                <a:off x="2951280" y="5560529"/>
                <a:ext cx="143280" cy="207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B2F3EAE-64D6-FCD5-4082-B2846832348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42280" y="5551889"/>
                  <a:ext cx="160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D08E3C5-13B5-A69F-E141-B7F9775664B9}"/>
                    </a:ext>
                  </a:extLst>
                </p14:cNvPr>
                <p14:cNvContentPartPr/>
                <p14:nvPr/>
              </p14:nvContentPartPr>
              <p14:xfrm>
                <a:off x="1099800" y="4892009"/>
                <a:ext cx="2225520" cy="1225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D08E3C5-13B5-A69F-E141-B7F9775664B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91160" y="4883009"/>
                  <a:ext cx="2243160" cy="124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246AE08-13AF-F94A-8B32-5AB3B90BB06D}"/>
                  </a:ext>
                </a:extLst>
              </p14:cNvPr>
              <p14:cNvContentPartPr/>
              <p14:nvPr/>
            </p14:nvContentPartPr>
            <p14:xfrm>
              <a:off x="8493543" y="2880470"/>
              <a:ext cx="154440" cy="279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246AE08-13AF-F94A-8B32-5AB3B90BB06D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484903" y="2871470"/>
                <a:ext cx="17208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3482DC9-DB69-CD55-DE4B-91F6054F11AE}"/>
                  </a:ext>
                </a:extLst>
              </p14:cNvPr>
              <p14:cNvContentPartPr/>
              <p14:nvPr/>
            </p14:nvContentPartPr>
            <p14:xfrm>
              <a:off x="7949943" y="5469230"/>
              <a:ext cx="154440" cy="2325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3482DC9-DB69-CD55-DE4B-91F6054F11AE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940943" y="5460590"/>
                <a:ext cx="1720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B7A2E5E-CB9B-B986-CDCD-91B331DC40B1}"/>
                  </a:ext>
                </a:extLst>
              </p14:cNvPr>
              <p14:cNvContentPartPr/>
              <p14:nvPr/>
            </p14:nvContentPartPr>
            <p14:xfrm>
              <a:off x="4278303" y="4022390"/>
              <a:ext cx="360" cy="294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B7A2E5E-CB9B-B986-CDCD-91B331DC40B1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269663" y="4013750"/>
                <a:ext cx="1800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E5FD8C9-A0A2-7C82-5648-94B5F198FD6A}"/>
                  </a:ext>
                </a:extLst>
              </p14:cNvPr>
              <p14:cNvContentPartPr/>
              <p14:nvPr/>
            </p14:nvContentPartPr>
            <p14:xfrm>
              <a:off x="7980903" y="1144910"/>
              <a:ext cx="376920" cy="4741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E5FD8C9-A0A2-7C82-5648-94B5F198FD6A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7972263" y="1135910"/>
                <a:ext cx="394560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CCEBF01-F2D1-93D0-14D4-7CF19A85D7C0}"/>
                  </a:ext>
                </a:extLst>
              </p14:cNvPr>
              <p14:cNvContentPartPr/>
              <p14:nvPr/>
            </p14:nvContentPartPr>
            <p14:xfrm>
              <a:off x="7691103" y="6186710"/>
              <a:ext cx="357120" cy="3394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CCEBF01-F2D1-93D0-14D4-7CF19A85D7C0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682463" y="6178070"/>
                <a:ext cx="374760" cy="357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A5D02842-5C04-AABE-D71C-381FCEE246AD}"/>
              </a:ext>
            </a:extLst>
          </p:cNvPr>
          <p:cNvGrpSpPr/>
          <p:nvPr/>
        </p:nvGrpSpPr>
        <p:grpSpPr>
          <a:xfrm>
            <a:off x="4254183" y="4659230"/>
            <a:ext cx="333000" cy="387720"/>
            <a:chOff x="4254183" y="4659230"/>
            <a:chExt cx="333000" cy="3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54B94E5-18F9-7292-F8D2-230DB0ED840A}"/>
                    </a:ext>
                  </a:extLst>
                </p14:cNvPr>
                <p14:cNvContentPartPr/>
                <p14:nvPr/>
              </p14:nvContentPartPr>
              <p14:xfrm>
                <a:off x="4254183" y="4659230"/>
                <a:ext cx="333000" cy="293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54B94E5-18F9-7292-F8D2-230DB0ED840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245543" y="4650230"/>
                  <a:ext cx="3506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7FB47A1-6F81-79F4-9068-5C6E4535DD56}"/>
                    </a:ext>
                  </a:extLst>
                </p14:cNvPr>
                <p14:cNvContentPartPr/>
                <p14:nvPr/>
              </p14:nvContentPartPr>
              <p14:xfrm>
                <a:off x="4312143" y="4664990"/>
                <a:ext cx="227520" cy="381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7FB47A1-6F81-79F4-9068-5C6E4535DD5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303503" y="4655990"/>
                  <a:ext cx="245160" cy="39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C095BDE-19EA-C358-2028-DFDA9211CA02}"/>
                  </a:ext>
                </a:extLst>
              </p14:cNvPr>
              <p14:cNvContentPartPr/>
              <p14:nvPr/>
            </p14:nvContentPartPr>
            <p14:xfrm>
              <a:off x="2230623" y="6027590"/>
              <a:ext cx="482400" cy="4597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C095BDE-19EA-C358-2028-DFDA9211CA02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2221623" y="6018950"/>
                <a:ext cx="500040" cy="47736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A2AE5970-4A1D-C0D2-B8F2-AD36FD95AD7D}"/>
              </a:ext>
            </a:extLst>
          </p:cNvPr>
          <p:cNvSpPr txBox="1"/>
          <p:nvPr/>
        </p:nvSpPr>
        <p:spPr>
          <a:xfrm>
            <a:off x="6897917" y="1139482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(0,2 errors)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0EDB34-BC88-8D75-F425-1178925C53D8}"/>
              </a:ext>
            </a:extLst>
          </p:cNvPr>
          <p:cNvSpPr txBox="1"/>
          <p:nvPr/>
        </p:nvSpPr>
        <p:spPr>
          <a:xfrm>
            <a:off x="6225797" y="6223085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(0,2 errors)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D017934-2973-D9AA-66FA-DBB6596A022B}"/>
              </a:ext>
            </a:extLst>
          </p:cNvPr>
          <p:cNvSpPr txBox="1"/>
          <p:nvPr/>
        </p:nvSpPr>
        <p:spPr>
          <a:xfrm>
            <a:off x="2946264" y="4537686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1 error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B10692-FCD1-36E5-F21E-AFF29A95F0E6}"/>
              </a:ext>
            </a:extLst>
          </p:cNvPr>
          <p:cNvSpPr txBox="1"/>
          <p:nvPr/>
        </p:nvSpPr>
        <p:spPr>
          <a:xfrm>
            <a:off x="129546" y="6445527"/>
            <a:ext cx="849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NOT POSSIBLE!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a,c</a:t>
            </a:r>
            <a:r>
              <a:rPr lang="en-US" dirty="0">
                <a:sym typeface="Wingdings" pitchFamily="2" charset="2"/>
              </a:rPr>
              <a:t> suggests 6, and b is wrong  (2,6)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D3BB4C-17CE-2B21-2B10-369FDE36D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38"/>
    </mc:Choice>
    <mc:Fallback xmlns="">
      <p:transition spd="slow" advTm="8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408A2-A4CA-09CB-3521-98844A78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E22BC7F-39E6-5440-C436-4F68141F486E}"/>
                  </a:ext>
                </a:extLst>
              </p14:cNvPr>
              <p14:cNvContentPartPr/>
              <p14:nvPr/>
            </p14:nvContentPartPr>
            <p14:xfrm>
              <a:off x="610320" y="797280"/>
              <a:ext cx="21960" cy="1235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E22BC7F-39E6-5440-C436-4F68141F48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1680" y="788280"/>
                <a:ext cx="39600" cy="125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574B1C7-DB69-39B3-A53E-495134EDD13B}"/>
              </a:ext>
            </a:extLst>
          </p:cNvPr>
          <p:cNvGrpSpPr/>
          <p:nvPr/>
        </p:nvGrpSpPr>
        <p:grpSpPr>
          <a:xfrm>
            <a:off x="609600" y="762000"/>
            <a:ext cx="1954080" cy="1311480"/>
            <a:chOff x="1619924" y="567549"/>
            <a:chExt cx="1954080" cy="1311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62C889B-2B7C-3611-CC99-8C736E969C71}"/>
                    </a:ext>
                  </a:extLst>
                </p14:cNvPr>
                <p14:cNvContentPartPr/>
                <p14:nvPr/>
              </p14:nvContentPartPr>
              <p14:xfrm>
                <a:off x="1619924" y="567549"/>
                <a:ext cx="1954080" cy="12189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62C889B-2B7C-3611-CC99-8C736E969C7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11284" y="558909"/>
                  <a:ext cx="1971720" cy="12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8EDEC3B-1F1F-5E64-D26E-A0D96DD4CB64}"/>
                    </a:ext>
                  </a:extLst>
                </p14:cNvPr>
                <p14:cNvContentPartPr/>
                <p14:nvPr/>
              </p14:nvContentPartPr>
              <p14:xfrm>
                <a:off x="1670684" y="1775349"/>
                <a:ext cx="1893240" cy="103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8EDEC3B-1F1F-5E64-D26E-A0D96DD4CB6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62044" y="1766709"/>
                  <a:ext cx="19108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F5BEA8-3646-CB2D-A892-7BBCB21FD79A}"/>
                    </a:ext>
                  </a:extLst>
                </p14:cNvPr>
                <p14:cNvContentPartPr/>
                <p14:nvPr/>
              </p14:nvContentPartPr>
              <p14:xfrm>
                <a:off x="2099804" y="611109"/>
                <a:ext cx="360" cy="1107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F5BEA8-3646-CB2D-A892-7BBCB21FD79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90804" y="602109"/>
                  <a:ext cx="18000" cy="11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0DD1C6-F4A6-A899-CCBF-06D56375B300}"/>
                    </a:ext>
                  </a:extLst>
                </p14:cNvPr>
                <p14:cNvContentPartPr/>
                <p14:nvPr/>
              </p14:nvContentPartPr>
              <p14:xfrm>
                <a:off x="2568164" y="620469"/>
                <a:ext cx="360" cy="1157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0DD1C6-F4A6-A899-CCBF-06D56375B30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559524" y="611469"/>
                  <a:ext cx="18000" cy="11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D0D41E2-66ED-3E1B-B309-3084BEFFCE07}"/>
                    </a:ext>
                  </a:extLst>
                </p14:cNvPr>
                <p14:cNvContentPartPr/>
                <p14:nvPr/>
              </p14:nvContentPartPr>
              <p14:xfrm>
                <a:off x="2990084" y="572229"/>
                <a:ext cx="61560" cy="12823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D0D41E2-66ED-3E1B-B309-3084BEFFCE0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81444" y="563229"/>
                  <a:ext cx="79200" cy="12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002AD07-4D2A-D763-AABE-56F2A2BC1EA9}"/>
                    </a:ext>
                  </a:extLst>
                </p14:cNvPr>
                <p14:cNvContentPartPr/>
                <p14:nvPr/>
              </p14:nvContentPartPr>
              <p14:xfrm>
                <a:off x="1632524" y="1202229"/>
                <a:ext cx="1926360" cy="190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002AD07-4D2A-D763-AABE-56F2A2BC1EA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23524" y="1193589"/>
                  <a:ext cx="1944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27A30E-207A-48B6-2C8C-226A6AF5C2E9}"/>
                    </a:ext>
                  </a:extLst>
                </p14:cNvPr>
                <p14:cNvContentPartPr/>
                <p14:nvPr/>
              </p14:nvContentPartPr>
              <p14:xfrm>
                <a:off x="2102684" y="1747629"/>
                <a:ext cx="360" cy="129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27A30E-207A-48B6-2C8C-226A6AF5C2E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94044" y="1738989"/>
                  <a:ext cx="18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7B2B0B6-5537-ABD5-41DF-A696A0564DE4}"/>
                    </a:ext>
                  </a:extLst>
                </p14:cNvPr>
                <p14:cNvContentPartPr/>
                <p14:nvPr/>
              </p14:nvContentPartPr>
              <p14:xfrm>
                <a:off x="2485724" y="1047069"/>
                <a:ext cx="11160" cy="954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7B2B0B6-5537-ABD5-41DF-A696A0564DE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77084" y="1038069"/>
                  <a:ext cx="288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6692C6-2C86-8302-4795-154CC937E7BD}"/>
                    </a:ext>
                  </a:extLst>
                </p14:cNvPr>
                <p14:cNvContentPartPr/>
                <p14:nvPr/>
              </p14:nvContentPartPr>
              <p14:xfrm>
                <a:off x="2757524" y="1016469"/>
                <a:ext cx="153720" cy="932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6692C6-2C86-8302-4795-154CC937E7B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48884" y="1007829"/>
                  <a:ext cx="1713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D879B1F-BB9A-2ED3-A34B-A5B0E39B1C51}"/>
                    </a:ext>
                  </a:extLst>
                </p14:cNvPr>
                <p14:cNvContentPartPr/>
                <p14:nvPr/>
              </p14:nvContentPartPr>
              <p14:xfrm>
                <a:off x="3252884" y="1031229"/>
                <a:ext cx="103320" cy="1162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D879B1F-BB9A-2ED3-A34B-A5B0E39B1C5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44244" y="1022589"/>
                  <a:ext cx="1209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9C82DFB-6963-E8DF-9430-369CD87E94C8}"/>
                    </a:ext>
                  </a:extLst>
                </p14:cNvPr>
                <p14:cNvContentPartPr/>
                <p14:nvPr/>
              </p14:nvContentPartPr>
              <p14:xfrm>
                <a:off x="1933844" y="1654029"/>
                <a:ext cx="62640" cy="1396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9C82DFB-6963-E8DF-9430-369CD87E94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24844" y="1645029"/>
                  <a:ext cx="802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20E22A4-21E2-88F9-C16F-8D8D5B95F330}"/>
                    </a:ext>
                  </a:extLst>
                </p14:cNvPr>
                <p14:cNvContentPartPr/>
                <p14:nvPr/>
              </p14:nvContentPartPr>
              <p14:xfrm>
                <a:off x="2400044" y="1593549"/>
                <a:ext cx="61920" cy="1393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20E22A4-21E2-88F9-C16F-8D8D5B95F33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91404" y="1584909"/>
                  <a:ext cx="795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2203F74-37C4-AC64-4EAA-9434FD60EA80}"/>
                    </a:ext>
                  </a:extLst>
                </p14:cNvPr>
                <p14:cNvContentPartPr/>
                <p14:nvPr/>
              </p14:nvContentPartPr>
              <p14:xfrm>
                <a:off x="2856884" y="1627749"/>
                <a:ext cx="82440" cy="1666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2203F74-37C4-AC64-4EAA-9434FD60EA8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848244" y="1619109"/>
                  <a:ext cx="1000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314532C-1B8F-EF54-357E-ADAF4D540C0F}"/>
                    </a:ext>
                  </a:extLst>
                </p14:cNvPr>
                <p14:cNvContentPartPr/>
                <p14:nvPr/>
              </p14:nvContentPartPr>
              <p14:xfrm>
                <a:off x="3372044" y="1665549"/>
                <a:ext cx="122040" cy="1854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314532C-1B8F-EF54-357E-ADAF4D540C0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63044" y="1656909"/>
                  <a:ext cx="1396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A61F075-0E8C-9072-FE26-7277F8605C39}"/>
                    </a:ext>
                  </a:extLst>
                </p14:cNvPr>
                <p14:cNvContentPartPr/>
                <p14:nvPr/>
              </p14:nvContentPartPr>
              <p14:xfrm>
                <a:off x="3387884" y="1771389"/>
                <a:ext cx="150120" cy="3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A61F075-0E8C-9072-FE26-7277F8605C3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378884" y="1762389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659B00-E0F4-73BE-DE54-4546276461ED}"/>
                    </a:ext>
                  </a:extLst>
                </p14:cNvPr>
                <p14:cNvContentPartPr/>
                <p14:nvPr/>
              </p14:nvContentPartPr>
              <p14:xfrm>
                <a:off x="1950404" y="1014309"/>
                <a:ext cx="64800" cy="1198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659B00-E0F4-73BE-DE54-4546276461E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41404" y="1005669"/>
                  <a:ext cx="8244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3602C9-9216-FF52-1923-CEAD3B8DB635}"/>
              </a:ext>
            </a:extLst>
          </p:cNvPr>
          <p:cNvGrpSpPr/>
          <p:nvPr/>
        </p:nvGrpSpPr>
        <p:grpSpPr>
          <a:xfrm>
            <a:off x="1249320" y="854520"/>
            <a:ext cx="556560" cy="220320"/>
            <a:chOff x="2259644" y="660069"/>
            <a:chExt cx="556560" cy="220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602F457-E9F0-40EF-3E2D-89BBA9898E9D}"/>
                    </a:ext>
                  </a:extLst>
                </p14:cNvPr>
                <p14:cNvContentPartPr/>
                <p14:nvPr/>
              </p14:nvContentPartPr>
              <p14:xfrm>
                <a:off x="2259644" y="722709"/>
                <a:ext cx="229680" cy="1512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602F457-E9F0-40EF-3E2D-89BBA9898E9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51004" y="714069"/>
                  <a:ext cx="2473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2E719A1-A1E9-B1FD-BEA5-C066F866BFF6}"/>
                    </a:ext>
                  </a:extLst>
                </p14:cNvPr>
                <p14:cNvContentPartPr/>
                <p14:nvPr/>
              </p14:nvContentPartPr>
              <p14:xfrm>
                <a:off x="2684804" y="660069"/>
                <a:ext cx="131400" cy="2203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2E719A1-A1E9-B1FD-BEA5-C066F866BFF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75804" y="651069"/>
                  <a:ext cx="149040" cy="23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727407F-72C7-9F7D-C24A-AE253734CE05}"/>
                  </a:ext>
                </a:extLst>
              </p14:cNvPr>
              <p14:cNvContentPartPr/>
              <p14:nvPr/>
            </p14:nvContentPartPr>
            <p14:xfrm>
              <a:off x="828120" y="1567320"/>
              <a:ext cx="134640" cy="1389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727407F-72C7-9F7D-C24A-AE253734CE0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19480" y="1558680"/>
                <a:ext cx="152280" cy="15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5" name="Group 264">
            <a:extLst>
              <a:ext uri="{FF2B5EF4-FFF2-40B4-BE49-F238E27FC236}">
                <a16:creationId xmlns:a16="http://schemas.microsoft.com/office/drawing/2014/main" id="{31A22E2B-CEB6-1651-49AE-231CDA6AE7A3}"/>
              </a:ext>
            </a:extLst>
          </p:cNvPr>
          <p:cNvGrpSpPr/>
          <p:nvPr/>
        </p:nvGrpSpPr>
        <p:grpSpPr>
          <a:xfrm>
            <a:off x="4456812" y="1095408"/>
            <a:ext cx="4192775" cy="4499081"/>
            <a:chOff x="4534989" y="469655"/>
            <a:chExt cx="4192775" cy="4499081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1F38788-B0DE-39EF-C844-4BE96147D2BE}"/>
                    </a:ext>
                  </a:extLst>
                </p14:cNvPr>
                <p14:cNvContentPartPr/>
                <p14:nvPr/>
              </p14:nvContentPartPr>
              <p14:xfrm>
                <a:off x="5071698" y="504935"/>
                <a:ext cx="21960" cy="12355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1F38788-B0DE-39EF-C844-4BE96147D2B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3058" y="495935"/>
                  <a:ext cx="39600" cy="1253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CAE3AAA-6898-6550-F533-335AF510579F}"/>
                </a:ext>
              </a:extLst>
            </p:cNvPr>
            <p:cNvGrpSpPr/>
            <p:nvPr/>
          </p:nvGrpSpPr>
          <p:grpSpPr>
            <a:xfrm>
              <a:off x="5070978" y="469655"/>
              <a:ext cx="1954080" cy="1311480"/>
              <a:chOff x="1619924" y="567549"/>
              <a:chExt cx="1954080" cy="13114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B885E33E-E596-D297-4358-B9A43EE8E012}"/>
                      </a:ext>
                    </a:extLst>
                  </p14:cNvPr>
                  <p14:cNvContentPartPr/>
                  <p14:nvPr/>
                </p14:nvContentPartPr>
                <p14:xfrm>
                  <a:off x="1619924" y="567549"/>
                  <a:ext cx="1954080" cy="1218960"/>
                </p14:xfrm>
              </p:contentPart>
            </mc:Choice>
            <mc:Fallback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B885E33E-E596-D297-4358-B9A43EE8E01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611284" y="558909"/>
                    <a:ext cx="1971720" cy="123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8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9B5407E-2FA9-D5C6-B985-D35504874922}"/>
                      </a:ext>
                    </a:extLst>
                  </p14:cNvPr>
                  <p14:cNvContentPartPr/>
                  <p14:nvPr/>
                </p14:nvContentPartPr>
                <p14:xfrm>
                  <a:off x="1670684" y="1775349"/>
                  <a:ext cx="1893240" cy="103680"/>
                </p14:xfrm>
              </p:contentPart>
            </mc:Choice>
            <mc:Fallback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9B5407E-2FA9-D5C6-B985-D3550487492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662044" y="1766709"/>
                    <a:ext cx="191088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9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850CE284-3AD7-18CF-CFDB-1F3F7D09B23B}"/>
                      </a:ext>
                    </a:extLst>
                  </p14:cNvPr>
                  <p14:cNvContentPartPr/>
                  <p14:nvPr/>
                </p14:nvContentPartPr>
                <p14:xfrm>
                  <a:off x="2099804" y="611109"/>
                  <a:ext cx="360" cy="1107360"/>
                </p14:xfrm>
              </p:contentPart>
            </mc:Choice>
            <mc:Fallback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850CE284-3AD7-18CF-CFDB-1F3F7D09B23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090804" y="602109"/>
                    <a:ext cx="18000" cy="11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7C035595-7B63-D651-2033-0C5CF2A3BA02}"/>
                      </a:ext>
                    </a:extLst>
                  </p14:cNvPr>
                  <p14:cNvContentPartPr/>
                  <p14:nvPr/>
                </p14:nvContentPartPr>
                <p14:xfrm>
                  <a:off x="2568164" y="620469"/>
                  <a:ext cx="360" cy="1157400"/>
                </p14:xfrm>
              </p:contentPart>
            </mc:Choice>
            <mc:Fallback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7C035595-7B63-D651-2033-0C5CF2A3BA02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559524" y="611469"/>
                    <a:ext cx="18000" cy="11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6DF690F9-DB24-A5F3-2D67-0DDDA0205733}"/>
                      </a:ext>
                    </a:extLst>
                  </p14:cNvPr>
                  <p14:cNvContentPartPr/>
                  <p14:nvPr/>
                </p14:nvContentPartPr>
                <p14:xfrm>
                  <a:off x="2990084" y="572229"/>
                  <a:ext cx="61560" cy="1282320"/>
                </p14:xfrm>
              </p:contentPart>
            </mc:Choice>
            <mc:Fallback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6DF690F9-DB24-A5F3-2D67-0DDDA0205733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981444" y="563229"/>
                    <a:ext cx="79200" cy="12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1F0A4C9-3076-1948-94D5-3E28B4020737}"/>
                      </a:ext>
                    </a:extLst>
                  </p14:cNvPr>
                  <p14:cNvContentPartPr/>
                  <p14:nvPr/>
                </p14:nvContentPartPr>
                <p14:xfrm>
                  <a:off x="1632524" y="1202229"/>
                  <a:ext cx="1926360" cy="19080"/>
                </p14:xfrm>
              </p:contentPart>
            </mc:Choice>
            <mc:Fallback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1F0A4C9-3076-1948-94D5-3E28B402073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623524" y="1193589"/>
                    <a:ext cx="194400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0CEA4DDC-3147-6320-D3B1-A0C2DD35E1DE}"/>
                      </a:ext>
                    </a:extLst>
                  </p14:cNvPr>
                  <p14:cNvContentPartPr/>
                  <p14:nvPr/>
                </p14:nvContentPartPr>
                <p14:xfrm>
                  <a:off x="2102684" y="1747629"/>
                  <a:ext cx="360" cy="129240"/>
                </p14:xfrm>
              </p:contentPart>
            </mc:Choice>
            <mc:Fallback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0CEA4DDC-3147-6320-D3B1-A0C2DD35E1D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094044" y="1738989"/>
                    <a:ext cx="1800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4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FF1260F7-EC4C-8880-6C16-E704934273E1}"/>
                      </a:ext>
                    </a:extLst>
                  </p14:cNvPr>
                  <p14:cNvContentPartPr/>
                  <p14:nvPr/>
                </p14:nvContentPartPr>
                <p14:xfrm>
                  <a:off x="2485724" y="1047069"/>
                  <a:ext cx="11160" cy="95400"/>
                </p14:xfrm>
              </p:contentPart>
            </mc:Choice>
            <mc:Fallback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FF1260F7-EC4C-8880-6C16-E704934273E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477084" y="1038069"/>
                    <a:ext cx="2880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FC2B30A-AD5B-B430-E054-A54E815F22E1}"/>
                      </a:ext>
                    </a:extLst>
                  </p14:cNvPr>
                  <p14:cNvContentPartPr/>
                  <p14:nvPr/>
                </p14:nvContentPartPr>
                <p14:xfrm>
                  <a:off x="2757524" y="1016469"/>
                  <a:ext cx="153720" cy="93240"/>
                </p14:xfrm>
              </p:contentPart>
            </mc:Choice>
            <mc:Fallback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4FC2B30A-AD5B-B430-E054-A54E815F22E1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48884" y="1007829"/>
                    <a:ext cx="17136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D6F0ADE6-59BD-9A90-5FDF-DF024CB15075}"/>
                      </a:ext>
                    </a:extLst>
                  </p14:cNvPr>
                  <p14:cNvContentPartPr/>
                  <p14:nvPr/>
                </p14:nvContentPartPr>
                <p14:xfrm>
                  <a:off x="3252884" y="1031229"/>
                  <a:ext cx="103320" cy="116280"/>
                </p14:xfrm>
              </p:contentPart>
            </mc:Choice>
            <mc:Fallback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D6F0ADE6-59BD-9A90-5FDF-DF024CB1507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244244" y="1022589"/>
                    <a:ext cx="12096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7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010D45E-C3EA-A516-751C-D332D7628BAD}"/>
                      </a:ext>
                    </a:extLst>
                  </p14:cNvPr>
                  <p14:cNvContentPartPr/>
                  <p14:nvPr/>
                </p14:nvContentPartPr>
                <p14:xfrm>
                  <a:off x="1933844" y="1654029"/>
                  <a:ext cx="62640" cy="139680"/>
                </p14:xfrm>
              </p:contentPart>
            </mc:Choice>
            <mc:Fallback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010D45E-C3EA-A516-751C-D332D7628BA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24844" y="1645029"/>
                    <a:ext cx="802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8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F97B7431-B369-E28E-3C67-6E64E2C5F865}"/>
                      </a:ext>
                    </a:extLst>
                  </p14:cNvPr>
                  <p14:cNvContentPartPr/>
                  <p14:nvPr/>
                </p14:nvContentPartPr>
                <p14:xfrm>
                  <a:off x="2400044" y="1593549"/>
                  <a:ext cx="61920" cy="139320"/>
                </p14:xfrm>
              </p:contentPart>
            </mc:Choice>
            <mc:Fallback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F97B7431-B369-E28E-3C67-6E64E2C5F86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391404" y="1584909"/>
                    <a:ext cx="7956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9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722E4A79-E6A7-B7AA-A240-E3587165609D}"/>
                      </a:ext>
                    </a:extLst>
                  </p14:cNvPr>
                  <p14:cNvContentPartPr/>
                  <p14:nvPr/>
                </p14:nvContentPartPr>
                <p14:xfrm>
                  <a:off x="2856884" y="1627749"/>
                  <a:ext cx="82440" cy="16668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722E4A79-E6A7-B7AA-A240-E3587165609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848244" y="1619109"/>
                    <a:ext cx="10008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C73C316-D404-3EFA-C387-AE3AA2811693}"/>
                      </a:ext>
                    </a:extLst>
                  </p14:cNvPr>
                  <p14:cNvContentPartPr/>
                  <p14:nvPr/>
                </p14:nvContentPartPr>
                <p14:xfrm>
                  <a:off x="3372044" y="1665549"/>
                  <a:ext cx="122040" cy="185400"/>
                </p14:xfrm>
              </p:contentPart>
            </mc:Choice>
            <mc:Fallback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C73C316-D404-3EFA-C387-AE3AA281169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3363044" y="1656909"/>
                    <a:ext cx="13968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9F7A1452-8C94-D601-B48E-ED05D7DDD62B}"/>
                      </a:ext>
                    </a:extLst>
                  </p14:cNvPr>
                  <p14:cNvContentPartPr/>
                  <p14:nvPr/>
                </p14:nvContentPartPr>
                <p14:xfrm>
                  <a:off x="3387884" y="1771389"/>
                  <a:ext cx="150120" cy="360"/>
                </p14:xfrm>
              </p:contentPart>
            </mc:Choice>
            <mc:Fallback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9F7A1452-8C94-D601-B48E-ED05D7DDD62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378884" y="1762389"/>
                    <a:ext cx="16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5E96A197-B1E1-391A-4A96-DB23C988E227}"/>
                      </a:ext>
                    </a:extLst>
                  </p14:cNvPr>
                  <p14:cNvContentPartPr/>
                  <p14:nvPr/>
                </p14:nvContentPartPr>
                <p14:xfrm>
                  <a:off x="1950404" y="1014309"/>
                  <a:ext cx="64800" cy="119880"/>
                </p14:xfrm>
              </p:contentPart>
            </mc:Choice>
            <mc:Fallback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5E96A197-B1E1-391A-4A96-DB23C988E22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941404" y="1005669"/>
                    <a:ext cx="82440" cy="137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48F5C43-A9CE-9F05-50D1-A17D50F6C5C7}"/>
                    </a:ext>
                  </a:extLst>
                </p14:cNvPr>
                <p14:cNvContentPartPr/>
                <p14:nvPr/>
              </p14:nvContentPartPr>
              <p14:xfrm>
                <a:off x="4534989" y="721475"/>
                <a:ext cx="229680" cy="1512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48F5C43-A9CE-9F05-50D1-A17D50F6C5C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26349" y="712835"/>
                  <a:ext cx="247320" cy="168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1FC4B5A-DBD4-08A3-5A40-45A0E68C0C8A}"/>
                </a:ext>
              </a:extLst>
            </p:cNvPr>
            <p:cNvGrpSpPr/>
            <p:nvPr/>
          </p:nvGrpSpPr>
          <p:grpSpPr>
            <a:xfrm>
              <a:off x="6456302" y="527744"/>
              <a:ext cx="463320" cy="1217880"/>
              <a:chOff x="6595484" y="799029"/>
              <a:chExt cx="463320" cy="12178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4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F73DD02C-E50A-630E-E41B-FC160AA7E2B9}"/>
                      </a:ext>
                    </a:extLst>
                  </p14:cNvPr>
                  <p14:cNvContentPartPr/>
                  <p14:nvPr/>
                </p14:nvContentPartPr>
                <p14:xfrm>
                  <a:off x="6628964" y="829629"/>
                  <a:ext cx="180360" cy="146160"/>
                </p14:xfrm>
              </p:contentPart>
            </mc:Choice>
            <mc:Fallback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F73DD02C-E50A-630E-E41B-FC160AA7E2B9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19964" y="820989"/>
                    <a:ext cx="19800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6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248A1CDE-A851-0942-0EC0-B27B105D6CDA}"/>
                      </a:ext>
                    </a:extLst>
                  </p14:cNvPr>
                  <p14:cNvContentPartPr/>
                  <p14:nvPr/>
                </p14:nvContentPartPr>
                <p14:xfrm>
                  <a:off x="6655604" y="799029"/>
                  <a:ext cx="306720" cy="322200"/>
                </p14:xfrm>
              </p:contentPart>
            </mc:Choice>
            <mc:Fallback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248A1CDE-A851-0942-0EC0-B27B105D6CDA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646604" y="790389"/>
                    <a:ext cx="324360" cy="33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8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6B1A6B2F-BB75-E061-9F88-1B566B707C1F}"/>
                      </a:ext>
                    </a:extLst>
                  </p14:cNvPr>
                  <p14:cNvContentPartPr/>
                  <p14:nvPr/>
                </p14:nvContentPartPr>
                <p14:xfrm>
                  <a:off x="6668564" y="888309"/>
                  <a:ext cx="351360" cy="388440"/>
                </p14:xfrm>
              </p:contentPart>
            </mc:Choice>
            <mc:Fallback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6B1A6B2F-BB75-E061-9F88-1B566B707C1F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659564" y="879309"/>
                    <a:ext cx="369000" cy="40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0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3484527A-4BC3-D264-9ECD-6E90EA659824}"/>
                      </a:ext>
                    </a:extLst>
                  </p14:cNvPr>
                  <p14:cNvContentPartPr/>
                  <p14:nvPr/>
                </p14:nvContentPartPr>
                <p14:xfrm>
                  <a:off x="6756764" y="1103949"/>
                  <a:ext cx="302040" cy="337320"/>
                </p14:xfrm>
              </p:contentPart>
            </mc:Choice>
            <mc:Fallback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3484527A-4BC3-D264-9ECD-6E90EA659824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747764" y="1095309"/>
                    <a:ext cx="319680" cy="35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2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82FFFE0C-3296-A33E-1356-F6B42A0E2F13}"/>
                      </a:ext>
                    </a:extLst>
                  </p14:cNvPr>
                  <p14:cNvContentPartPr/>
                  <p14:nvPr/>
                </p14:nvContentPartPr>
                <p14:xfrm>
                  <a:off x="6595484" y="1440909"/>
                  <a:ext cx="329040" cy="402840"/>
                </p14:xfrm>
              </p:contentPart>
            </mc:Choice>
            <mc:Fallback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82FFFE0C-3296-A33E-1356-F6B42A0E2F13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586484" y="1431909"/>
                    <a:ext cx="346680" cy="42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4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0BF1B873-308C-40B2-3D02-D87AF78D45B5}"/>
                      </a:ext>
                    </a:extLst>
                  </p14:cNvPr>
                  <p14:cNvContentPartPr/>
                  <p14:nvPr/>
                </p14:nvContentPartPr>
                <p14:xfrm>
                  <a:off x="6748844" y="1641069"/>
                  <a:ext cx="248760" cy="289800"/>
                </p14:xfrm>
              </p:contentPart>
            </mc:Choice>
            <mc:Fallback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0BF1B873-308C-40B2-3D02-D87AF78D45B5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6739844" y="1632069"/>
                    <a:ext cx="266400" cy="30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6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DCFD937C-F617-9FEA-182B-DBBDF8ACE241}"/>
                      </a:ext>
                    </a:extLst>
                  </p14:cNvPr>
                  <p14:cNvContentPartPr/>
                  <p14:nvPr/>
                </p14:nvContentPartPr>
                <p14:xfrm>
                  <a:off x="6811124" y="1819989"/>
                  <a:ext cx="214920" cy="196920"/>
                </p14:xfrm>
              </p:contentPart>
            </mc:Choice>
            <mc:Fallback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DCFD937C-F617-9FEA-182B-DBBDF8ACE241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802484" y="1811349"/>
                    <a:ext cx="232560" cy="214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D2D7936-3F2F-5B17-D5B3-482B3F6FA3F4}"/>
                </a:ext>
              </a:extLst>
            </p:cNvPr>
            <p:cNvGrpSpPr/>
            <p:nvPr/>
          </p:nvGrpSpPr>
          <p:grpSpPr>
            <a:xfrm>
              <a:off x="5636582" y="523784"/>
              <a:ext cx="372960" cy="1091880"/>
              <a:chOff x="5775764" y="795069"/>
              <a:chExt cx="372960" cy="10918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51D21C98-7BB3-C2A0-051C-617092726F9A}"/>
                      </a:ext>
                    </a:extLst>
                  </p14:cNvPr>
                  <p14:cNvContentPartPr/>
                  <p14:nvPr/>
                </p14:nvContentPartPr>
                <p14:xfrm>
                  <a:off x="5796644" y="795069"/>
                  <a:ext cx="202320" cy="200520"/>
                </p14:xfrm>
              </p:contentPart>
            </mc:Choice>
            <mc:Fallback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51D21C98-7BB3-C2A0-051C-617092726F9A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788004" y="786429"/>
                    <a:ext cx="21996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C34B7480-EC61-9642-430F-BDF1EAA465FE}"/>
                      </a:ext>
                    </a:extLst>
                  </p14:cNvPr>
                  <p14:cNvContentPartPr/>
                  <p14:nvPr/>
                </p14:nvContentPartPr>
                <p14:xfrm>
                  <a:off x="5795564" y="882909"/>
                  <a:ext cx="255600" cy="298800"/>
                </p14:xfrm>
              </p:contentPart>
            </mc:Choice>
            <mc:Fallback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C34B7480-EC61-9642-430F-BDF1EAA465FE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786924" y="873909"/>
                    <a:ext cx="273240" cy="31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2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2C3B634-7742-8C60-5104-501EFFF55193}"/>
                      </a:ext>
                    </a:extLst>
                  </p14:cNvPr>
                  <p14:cNvContentPartPr/>
                  <p14:nvPr/>
                </p14:nvContentPartPr>
                <p14:xfrm>
                  <a:off x="5910044" y="984429"/>
                  <a:ext cx="238680" cy="314280"/>
                </p14:xfrm>
              </p:contentPart>
            </mc:Choice>
            <mc:Fallback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42C3B634-7742-8C60-5104-501EFFF55193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901044" y="975429"/>
                    <a:ext cx="256320" cy="33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4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E381208-6076-9B4C-A22F-E566EC4EE467}"/>
                      </a:ext>
                    </a:extLst>
                  </p14:cNvPr>
                  <p14:cNvContentPartPr/>
                  <p14:nvPr/>
                </p14:nvContentPartPr>
                <p14:xfrm>
                  <a:off x="5775764" y="1178109"/>
                  <a:ext cx="326880" cy="451800"/>
                </p14:xfrm>
              </p:contentPart>
            </mc:Choice>
            <mc:Fallback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EE381208-6076-9B4C-A22F-E566EC4EE46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766764" y="1169469"/>
                    <a:ext cx="344520" cy="46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6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75A5A5B1-1B05-1A01-D6E7-5807EB126361}"/>
                      </a:ext>
                    </a:extLst>
                  </p14:cNvPr>
                  <p14:cNvContentPartPr/>
                  <p14:nvPr/>
                </p14:nvContentPartPr>
                <p14:xfrm>
                  <a:off x="5891324" y="1427949"/>
                  <a:ext cx="193320" cy="298080"/>
                </p14:xfrm>
              </p:contentPart>
            </mc:Choice>
            <mc:Fallback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75A5A5B1-1B05-1A01-D6E7-5807EB12636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882324" y="1419309"/>
                    <a:ext cx="210960" cy="31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8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5824843D-6E02-413F-28F3-1037BD6DFCF0}"/>
                      </a:ext>
                    </a:extLst>
                  </p14:cNvPr>
                  <p14:cNvContentPartPr/>
                  <p14:nvPr/>
                </p14:nvContentPartPr>
                <p14:xfrm>
                  <a:off x="5990684" y="1484109"/>
                  <a:ext cx="153720" cy="266400"/>
                </p14:xfrm>
              </p:contentPart>
            </mc:Choice>
            <mc:Fallback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5824843D-6E02-413F-28F3-1037BD6DFCF0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982044" y="1475469"/>
                    <a:ext cx="171360" cy="28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0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2513584E-8FD6-D15A-9F54-00209F6F6B98}"/>
                      </a:ext>
                    </a:extLst>
                  </p14:cNvPr>
                  <p14:cNvContentPartPr/>
                  <p14:nvPr/>
                </p14:nvContentPartPr>
                <p14:xfrm>
                  <a:off x="6048644" y="1673829"/>
                  <a:ext cx="97200" cy="122400"/>
                </p14:xfrm>
              </p:contentPart>
            </mc:Choice>
            <mc:Fallback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2513584E-8FD6-D15A-9F54-00209F6F6B98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040004" y="1665189"/>
                    <a:ext cx="11484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2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B35E3A89-250E-6325-38D9-B0180C7E279B}"/>
                      </a:ext>
                    </a:extLst>
                  </p14:cNvPr>
                  <p14:cNvContentPartPr/>
                  <p14:nvPr/>
                </p14:nvContentPartPr>
                <p14:xfrm>
                  <a:off x="5817884" y="1808469"/>
                  <a:ext cx="56160" cy="78480"/>
                </p14:xfrm>
              </p:contentPart>
            </mc:Choice>
            <mc:Fallback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B35E3A89-250E-6325-38D9-B0180C7E279B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809244" y="1799469"/>
                    <a:ext cx="73800" cy="96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3B78BB9-1000-B5E8-D56E-0B9511AF338C}"/>
                    </a:ext>
                  </a:extLst>
                </p14:cNvPr>
                <p14:cNvContentPartPr/>
                <p14:nvPr/>
              </p14:nvContentPartPr>
              <p14:xfrm>
                <a:off x="5084298" y="2066564"/>
                <a:ext cx="21960" cy="12355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3B78BB9-1000-B5E8-D56E-0B9511AF33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75658" y="2057564"/>
                  <a:ext cx="39600" cy="1253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B3D14DA-517D-D5F5-40B5-466EC1DC9409}"/>
                </a:ext>
              </a:extLst>
            </p:cNvPr>
            <p:cNvGrpSpPr/>
            <p:nvPr/>
          </p:nvGrpSpPr>
          <p:grpSpPr>
            <a:xfrm>
              <a:off x="5083578" y="2031284"/>
              <a:ext cx="1954080" cy="1311480"/>
              <a:chOff x="1619924" y="567549"/>
              <a:chExt cx="1954080" cy="13114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95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1EFBF4F9-26DE-D9C1-6221-FB04A9828530}"/>
                      </a:ext>
                    </a:extLst>
                  </p14:cNvPr>
                  <p14:cNvContentPartPr/>
                  <p14:nvPr/>
                </p14:nvContentPartPr>
                <p14:xfrm>
                  <a:off x="1619924" y="567549"/>
                  <a:ext cx="1954080" cy="1218960"/>
                </p14:xfrm>
              </p:contentPart>
            </mc:Choice>
            <mc:Fallback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1EFBF4F9-26DE-D9C1-6221-FB04A982853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611284" y="558909"/>
                    <a:ext cx="1971720" cy="123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6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EE164418-D039-ACF3-A3A6-ABC8CEBCF7F4}"/>
                      </a:ext>
                    </a:extLst>
                  </p14:cNvPr>
                  <p14:cNvContentPartPr/>
                  <p14:nvPr/>
                </p14:nvContentPartPr>
                <p14:xfrm>
                  <a:off x="1670684" y="1775349"/>
                  <a:ext cx="1893240" cy="103680"/>
                </p14:xfrm>
              </p:contentPart>
            </mc:Choice>
            <mc:Fallback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EE164418-D039-ACF3-A3A6-ABC8CEBCF7F4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662044" y="1766709"/>
                    <a:ext cx="191088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7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9769E3D3-478C-EB2C-89F7-C1A36A053353}"/>
                      </a:ext>
                    </a:extLst>
                  </p14:cNvPr>
                  <p14:cNvContentPartPr/>
                  <p14:nvPr/>
                </p14:nvContentPartPr>
                <p14:xfrm>
                  <a:off x="2099804" y="611109"/>
                  <a:ext cx="360" cy="1107360"/>
                </p14:xfrm>
              </p:contentPart>
            </mc:Choice>
            <mc:Fallback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9769E3D3-478C-EB2C-89F7-C1A36A05335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090804" y="602109"/>
                    <a:ext cx="18000" cy="11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8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86051140-C611-AF4C-9D9A-4B9A8B6C9C06}"/>
                      </a:ext>
                    </a:extLst>
                  </p14:cNvPr>
                  <p14:cNvContentPartPr/>
                  <p14:nvPr/>
                </p14:nvContentPartPr>
                <p14:xfrm>
                  <a:off x="2568164" y="620469"/>
                  <a:ext cx="360" cy="1157400"/>
                </p14:xfrm>
              </p:contentPart>
            </mc:Choice>
            <mc:Fallback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86051140-C611-AF4C-9D9A-4B9A8B6C9C0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559524" y="611469"/>
                    <a:ext cx="18000" cy="11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9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964934E6-E4FD-9167-684C-F1204F4E24CE}"/>
                      </a:ext>
                    </a:extLst>
                  </p14:cNvPr>
                  <p14:cNvContentPartPr/>
                  <p14:nvPr/>
                </p14:nvContentPartPr>
                <p14:xfrm>
                  <a:off x="2990084" y="572229"/>
                  <a:ext cx="61560" cy="1282320"/>
                </p14:xfrm>
              </p:contentPart>
            </mc:Choice>
            <mc:Fallback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964934E6-E4FD-9167-684C-F1204F4E24C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981444" y="563229"/>
                    <a:ext cx="79200" cy="12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0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54276E03-BD91-C93B-7D08-5818FD91453D}"/>
                      </a:ext>
                    </a:extLst>
                  </p14:cNvPr>
                  <p14:cNvContentPartPr/>
                  <p14:nvPr/>
                </p14:nvContentPartPr>
                <p14:xfrm>
                  <a:off x="1632524" y="1202229"/>
                  <a:ext cx="1926360" cy="19080"/>
                </p14:xfrm>
              </p:contentPart>
            </mc:Choice>
            <mc:Fallback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54276E03-BD91-C93B-7D08-5818FD91453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623524" y="1193589"/>
                    <a:ext cx="194400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1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1FC1BA76-8860-F43E-DD87-DCAC4DA41FB1}"/>
                      </a:ext>
                    </a:extLst>
                  </p14:cNvPr>
                  <p14:cNvContentPartPr/>
                  <p14:nvPr/>
                </p14:nvContentPartPr>
                <p14:xfrm>
                  <a:off x="2102684" y="1747629"/>
                  <a:ext cx="360" cy="129240"/>
                </p14:xfrm>
              </p:contentPart>
            </mc:Choice>
            <mc:Fallback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1FC1BA76-8860-F43E-DD87-DCAC4DA41FB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094044" y="1738989"/>
                    <a:ext cx="1800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2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93173F6A-58C6-2C08-81C1-532D8AC1254C}"/>
                      </a:ext>
                    </a:extLst>
                  </p14:cNvPr>
                  <p14:cNvContentPartPr/>
                  <p14:nvPr/>
                </p14:nvContentPartPr>
                <p14:xfrm>
                  <a:off x="2485724" y="1047069"/>
                  <a:ext cx="11160" cy="95400"/>
                </p14:xfrm>
              </p:contentPart>
            </mc:Choice>
            <mc:Fallback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93173F6A-58C6-2C08-81C1-532D8AC1254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477084" y="1038069"/>
                    <a:ext cx="2880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3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4A2A79F9-C987-C515-766E-D538F5878443}"/>
                      </a:ext>
                    </a:extLst>
                  </p14:cNvPr>
                  <p14:cNvContentPartPr/>
                  <p14:nvPr/>
                </p14:nvContentPartPr>
                <p14:xfrm>
                  <a:off x="2757524" y="1016469"/>
                  <a:ext cx="153720" cy="93240"/>
                </p14:xfrm>
              </p:contentPart>
            </mc:Choice>
            <mc:Fallback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4A2A79F9-C987-C515-766E-D538F587844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48884" y="1007829"/>
                    <a:ext cx="17136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4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362677E4-E148-3610-ED70-82751C56EEBB}"/>
                      </a:ext>
                    </a:extLst>
                  </p14:cNvPr>
                  <p14:cNvContentPartPr/>
                  <p14:nvPr/>
                </p14:nvContentPartPr>
                <p14:xfrm>
                  <a:off x="3252884" y="1031229"/>
                  <a:ext cx="103320" cy="116280"/>
                </p14:xfrm>
              </p:contentPart>
            </mc:Choice>
            <mc:Fallback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362677E4-E148-3610-ED70-82751C56EEBB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244244" y="1022589"/>
                    <a:ext cx="12096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5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F4B942E1-664D-E76D-5847-A5C65E6ADB1C}"/>
                      </a:ext>
                    </a:extLst>
                  </p14:cNvPr>
                  <p14:cNvContentPartPr/>
                  <p14:nvPr/>
                </p14:nvContentPartPr>
                <p14:xfrm>
                  <a:off x="1933844" y="1654029"/>
                  <a:ext cx="62640" cy="139680"/>
                </p14:xfrm>
              </p:contentPart>
            </mc:Choice>
            <mc:Fallback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F4B942E1-664D-E76D-5847-A5C65E6ADB1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24844" y="1645029"/>
                    <a:ext cx="802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6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E11364C7-6E56-0028-E188-648BCBCA9B2B}"/>
                      </a:ext>
                    </a:extLst>
                  </p14:cNvPr>
                  <p14:cNvContentPartPr/>
                  <p14:nvPr/>
                </p14:nvContentPartPr>
                <p14:xfrm>
                  <a:off x="2400044" y="1593549"/>
                  <a:ext cx="61920" cy="139320"/>
                </p14:xfrm>
              </p:contentPart>
            </mc:Choice>
            <mc:Fallback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E11364C7-6E56-0028-E188-648BCBCA9B2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391404" y="1584909"/>
                    <a:ext cx="7956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7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427E5E40-9546-DE21-CA5B-EE663EE6418E}"/>
                      </a:ext>
                    </a:extLst>
                  </p14:cNvPr>
                  <p14:cNvContentPartPr/>
                  <p14:nvPr/>
                </p14:nvContentPartPr>
                <p14:xfrm>
                  <a:off x="2856884" y="1627749"/>
                  <a:ext cx="82440" cy="166680"/>
                </p14:xfrm>
              </p:contentPart>
            </mc:Choice>
            <mc:Fallback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427E5E40-9546-DE21-CA5B-EE663EE6418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848244" y="1619109"/>
                    <a:ext cx="10008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8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97A50F29-260F-5F37-5AFD-4979AF760065}"/>
                      </a:ext>
                    </a:extLst>
                  </p14:cNvPr>
                  <p14:cNvContentPartPr/>
                  <p14:nvPr/>
                </p14:nvContentPartPr>
                <p14:xfrm>
                  <a:off x="3372044" y="1665549"/>
                  <a:ext cx="122040" cy="185400"/>
                </p14:xfrm>
              </p:contentPart>
            </mc:Choice>
            <mc:Fallback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97A50F29-260F-5F37-5AFD-4979AF76006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3363044" y="1656909"/>
                    <a:ext cx="13968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9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7E7569B6-F6CC-F04A-7DA6-D767CE707BCC}"/>
                      </a:ext>
                    </a:extLst>
                  </p14:cNvPr>
                  <p14:cNvContentPartPr/>
                  <p14:nvPr/>
                </p14:nvContentPartPr>
                <p14:xfrm>
                  <a:off x="3387884" y="1771389"/>
                  <a:ext cx="150120" cy="360"/>
                </p14:xfrm>
              </p:contentPart>
            </mc:Choice>
            <mc:Fallback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7E7569B6-F6CC-F04A-7DA6-D767CE707BCC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378884" y="1762389"/>
                    <a:ext cx="16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0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CC1575E8-B434-5F27-E140-7E3834368002}"/>
                      </a:ext>
                    </a:extLst>
                  </p14:cNvPr>
                  <p14:cNvContentPartPr/>
                  <p14:nvPr/>
                </p14:nvContentPartPr>
                <p14:xfrm>
                  <a:off x="1950404" y="1014309"/>
                  <a:ext cx="64800" cy="119880"/>
                </p14:xfrm>
              </p:contentPart>
            </mc:Choice>
            <mc:Fallback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CC1575E8-B434-5F27-E140-7E383436800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941404" y="1005669"/>
                    <a:ext cx="82440" cy="137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637E4FC-9D09-2CB5-1DA8-256512D0C8B5}"/>
                    </a:ext>
                  </a:extLst>
                </p14:cNvPr>
                <p14:cNvContentPartPr/>
                <p14:nvPr/>
              </p14:nvContentPartPr>
              <p14:xfrm>
                <a:off x="4572000" y="2209800"/>
                <a:ext cx="0" cy="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637E4FC-9D09-2CB5-1DA8-256512D0C8B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72000" y="2209800"/>
                  <a:ext cx="0" cy="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1B7673D-3127-53B9-627E-A026D10520F6}"/>
                </a:ext>
              </a:extLst>
            </p:cNvPr>
            <p:cNvGrpSpPr/>
            <p:nvPr/>
          </p:nvGrpSpPr>
          <p:grpSpPr>
            <a:xfrm>
              <a:off x="5980244" y="2050389"/>
              <a:ext cx="906840" cy="1151640"/>
              <a:chOff x="5980244" y="2050389"/>
              <a:chExt cx="906840" cy="11516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12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B98758CF-84EB-64AD-D1E7-1F525E661743}"/>
                      </a:ext>
                    </a:extLst>
                  </p14:cNvPr>
                  <p14:cNvContentPartPr/>
                  <p14:nvPr/>
                </p14:nvContentPartPr>
                <p14:xfrm>
                  <a:off x="6116324" y="2105469"/>
                  <a:ext cx="159840" cy="151560"/>
                </p14:xfrm>
              </p:contentPart>
            </mc:Choice>
            <mc:Fallback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B98758CF-84EB-64AD-D1E7-1F525E66174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6107684" y="2096469"/>
                    <a:ext cx="177480" cy="16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4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3B792A7C-740D-927B-7E28-071C73902A68}"/>
                      </a:ext>
                    </a:extLst>
                  </p14:cNvPr>
                  <p14:cNvContentPartPr/>
                  <p14:nvPr/>
                </p14:nvContentPartPr>
                <p14:xfrm>
                  <a:off x="6115964" y="2050389"/>
                  <a:ext cx="448560" cy="384480"/>
                </p14:xfrm>
              </p:contentPart>
            </mc:Choice>
            <mc:Fallback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3B792A7C-740D-927B-7E28-071C73902A68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6107324" y="2041389"/>
                    <a:ext cx="466200" cy="40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6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76AF9819-C733-D64F-B931-CF7F91884FAD}"/>
                      </a:ext>
                    </a:extLst>
                  </p14:cNvPr>
                  <p14:cNvContentPartPr/>
                  <p14:nvPr/>
                </p14:nvContentPartPr>
                <p14:xfrm>
                  <a:off x="5980244" y="2121669"/>
                  <a:ext cx="732600" cy="602280"/>
                </p14:xfrm>
              </p:contentPart>
            </mc:Choice>
            <mc:Fallback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76AF9819-C733-D64F-B931-CF7F91884FAD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971244" y="2112669"/>
                    <a:ext cx="750240" cy="61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8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C6B16A38-72D9-04D5-27B1-219402C6D959}"/>
                      </a:ext>
                    </a:extLst>
                  </p14:cNvPr>
                  <p14:cNvContentPartPr/>
                  <p14:nvPr/>
                </p14:nvContentPartPr>
                <p14:xfrm>
                  <a:off x="6034244" y="2228949"/>
                  <a:ext cx="720720" cy="695520"/>
                </p14:xfrm>
              </p:contentPart>
            </mc:Choice>
            <mc:Fallback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C6B16A38-72D9-04D5-27B1-219402C6D959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025244" y="2220309"/>
                    <a:ext cx="738360" cy="71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0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4064A3E7-470C-BB8E-94EE-4E3EC1C16943}"/>
                      </a:ext>
                    </a:extLst>
                  </p14:cNvPr>
                  <p14:cNvContentPartPr/>
                  <p14:nvPr/>
                </p14:nvContentPartPr>
                <p14:xfrm>
                  <a:off x="6203444" y="2366829"/>
                  <a:ext cx="678960" cy="743040"/>
                </p14:xfrm>
              </p:contentPart>
            </mc:Choice>
            <mc:Fallback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4064A3E7-470C-BB8E-94EE-4E3EC1C16943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194804" y="2358189"/>
                    <a:ext cx="696600" cy="76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2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95427DF4-840E-0045-6A0D-81B1D51F5456}"/>
                      </a:ext>
                    </a:extLst>
                  </p14:cNvPr>
                  <p14:cNvContentPartPr/>
                  <p14:nvPr/>
                </p14:nvContentPartPr>
                <p14:xfrm>
                  <a:off x="6372644" y="2768229"/>
                  <a:ext cx="467280" cy="420120"/>
                </p14:xfrm>
              </p:contentPart>
            </mc:Choice>
            <mc:Fallback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95427DF4-840E-0045-6A0D-81B1D51F5456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364004" y="2759229"/>
                    <a:ext cx="484920" cy="43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4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798061F0-48AD-097F-5105-CC9A86A124ED}"/>
                      </a:ext>
                    </a:extLst>
                  </p14:cNvPr>
                  <p14:cNvContentPartPr/>
                  <p14:nvPr/>
                </p14:nvContentPartPr>
                <p14:xfrm>
                  <a:off x="6596924" y="2963349"/>
                  <a:ext cx="268920" cy="238680"/>
                </p14:xfrm>
              </p:contentPart>
            </mc:Choice>
            <mc:Fallback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798061F0-48AD-097F-5105-CC9A86A124ED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587924" y="2954349"/>
                    <a:ext cx="286560" cy="25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6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61CE58C6-34C8-AE4C-B270-CE46FBA84183}"/>
                      </a:ext>
                    </a:extLst>
                  </p14:cNvPr>
                  <p14:cNvContentPartPr/>
                  <p14:nvPr/>
                </p14:nvContentPartPr>
                <p14:xfrm>
                  <a:off x="6843524" y="3126429"/>
                  <a:ext cx="43560" cy="37440"/>
                </p14:xfrm>
              </p:contentPart>
            </mc:Choice>
            <mc:Fallback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61CE58C6-34C8-AE4C-B270-CE46FBA84183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834524" y="3117429"/>
                    <a:ext cx="61200" cy="55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C7BF0767-CFF8-7EF4-0B50-C0A848F6CF81}"/>
                    </a:ext>
                  </a:extLst>
                </p14:cNvPr>
                <p14:cNvContentPartPr/>
                <p14:nvPr/>
              </p14:nvContentPartPr>
              <p14:xfrm>
                <a:off x="5122452" y="3692536"/>
                <a:ext cx="21960" cy="123552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C7BF0767-CFF8-7EF4-0B50-C0A848F6CF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13812" y="3683536"/>
                  <a:ext cx="39600" cy="1253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285C170D-8DFE-0AA0-F98A-804669DE1D15}"/>
                </a:ext>
              </a:extLst>
            </p:cNvPr>
            <p:cNvGrpSpPr/>
            <p:nvPr/>
          </p:nvGrpSpPr>
          <p:grpSpPr>
            <a:xfrm>
              <a:off x="5121732" y="3657256"/>
              <a:ext cx="1954080" cy="1311480"/>
              <a:chOff x="1619924" y="567549"/>
              <a:chExt cx="1954080" cy="13114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29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60AD4BBD-3F5E-337C-9301-1BB9F6B6F8C3}"/>
                      </a:ext>
                    </a:extLst>
                  </p14:cNvPr>
                  <p14:cNvContentPartPr/>
                  <p14:nvPr/>
                </p14:nvContentPartPr>
                <p14:xfrm>
                  <a:off x="1619924" y="567549"/>
                  <a:ext cx="1954080" cy="1218960"/>
                </p14:xfrm>
              </p:contentPart>
            </mc:Choice>
            <mc:Fallback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60AD4BBD-3F5E-337C-9301-1BB9F6B6F8C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611284" y="558909"/>
                    <a:ext cx="1971720" cy="123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0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927E401A-6011-5261-3AAC-BFDE099879A9}"/>
                      </a:ext>
                    </a:extLst>
                  </p14:cNvPr>
                  <p14:cNvContentPartPr/>
                  <p14:nvPr/>
                </p14:nvContentPartPr>
                <p14:xfrm>
                  <a:off x="1670684" y="1775349"/>
                  <a:ext cx="1893240" cy="103680"/>
                </p14:xfrm>
              </p:contentPart>
            </mc:Choice>
            <mc:Fallback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927E401A-6011-5261-3AAC-BFDE099879A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662044" y="1766709"/>
                    <a:ext cx="191088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1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AF944D1D-EAA0-7F4E-4AAF-1A3C31A8E0AC}"/>
                      </a:ext>
                    </a:extLst>
                  </p14:cNvPr>
                  <p14:cNvContentPartPr/>
                  <p14:nvPr/>
                </p14:nvContentPartPr>
                <p14:xfrm>
                  <a:off x="2099804" y="611109"/>
                  <a:ext cx="360" cy="1107360"/>
                </p14:xfrm>
              </p:contentPart>
            </mc:Choice>
            <mc:Fallback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AF944D1D-EAA0-7F4E-4AAF-1A3C31A8E0AC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090804" y="602109"/>
                    <a:ext cx="18000" cy="11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2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A747D3B6-1F79-1A79-4755-73894D91F1EA}"/>
                      </a:ext>
                    </a:extLst>
                  </p14:cNvPr>
                  <p14:cNvContentPartPr/>
                  <p14:nvPr/>
                </p14:nvContentPartPr>
                <p14:xfrm>
                  <a:off x="2568164" y="620469"/>
                  <a:ext cx="360" cy="1157400"/>
                </p14:xfrm>
              </p:contentPart>
            </mc:Choice>
            <mc:Fallback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A747D3B6-1F79-1A79-4755-73894D91F1E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559524" y="611469"/>
                    <a:ext cx="18000" cy="11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3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107CE10A-1790-63F9-C648-64F7BFA98EC2}"/>
                      </a:ext>
                    </a:extLst>
                  </p14:cNvPr>
                  <p14:cNvContentPartPr/>
                  <p14:nvPr/>
                </p14:nvContentPartPr>
                <p14:xfrm>
                  <a:off x="2990084" y="572229"/>
                  <a:ext cx="61560" cy="1282320"/>
                </p14:xfrm>
              </p:contentPart>
            </mc:Choice>
            <mc:Fallback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107CE10A-1790-63F9-C648-64F7BFA98EC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981444" y="563229"/>
                    <a:ext cx="79200" cy="12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4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FDA74BE6-FE66-C4C9-C187-B2119CCCDA0E}"/>
                      </a:ext>
                    </a:extLst>
                  </p14:cNvPr>
                  <p14:cNvContentPartPr/>
                  <p14:nvPr/>
                </p14:nvContentPartPr>
                <p14:xfrm>
                  <a:off x="1632524" y="1202229"/>
                  <a:ext cx="1926360" cy="19080"/>
                </p14:xfrm>
              </p:contentPart>
            </mc:Choice>
            <mc:Fallback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FDA74BE6-FE66-C4C9-C187-B2119CCCDA0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623524" y="1193589"/>
                    <a:ext cx="194400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5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F2325299-58A4-4DDC-2032-FDCCA4B30B74}"/>
                      </a:ext>
                    </a:extLst>
                  </p14:cNvPr>
                  <p14:cNvContentPartPr/>
                  <p14:nvPr/>
                </p14:nvContentPartPr>
                <p14:xfrm>
                  <a:off x="2102684" y="1747629"/>
                  <a:ext cx="360" cy="129240"/>
                </p14:xfrm>
              </p:contentPart>
            </mc:Choice>
            <mc:Fallback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F2325299-58A4-4DDC-2032-FDCCA4B30B7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094044" y="1738989"/>
                    <a:ext cx="1800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6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047B6B74-4F1C-684D-BE86-AA02CC712073}"/>
                      </a:ext>
                    </a:extLst>
                  </p14:cNvPr>
                  <p14:cNvContentPartPr/>
                  <p14:nvPr/>
                </p14:nvContentPartPr>
                <p14:xfrm>
                  <a:off x="2485724" y="1047069"/>
                  <a:ext cx="11160" cy="95400"/>
                </p14:xfrm>
              </p:contentPart>
            </mc:Choice>
            <mc:Fallback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047B6B74-4F1C-684D-BE86-AA02CC712073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477084" y="1038069"/>
                    <a:ext cx="2880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7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284D8AC7-4B9D-A09D-8001-20D8D3326DBC}"/>
                      </a:ext>
                    </a:extLst>
                  </p14:cNvPr>
                  <p14:cNvContentPartPr/>
                  <p14:nvPr/>
                </p14:nvContentPartPr>
                <p14:xfrm>
                  <a:off x="2757524" y="1016469"/>
                  <a:ext cx="153720" cy="93240"/>
                </p14:xfrm>
              </p:contentPart>
            </mc:Choice>
            <mc:Fallback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284D8AC7-4B9D-A09D-8001-20D8D3326DBC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48884" y="1007829"/>
                    <a:ext cx="17136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8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9D7014C0-CA5C-253D-6EFF-E6FC69C13EFD}"/>
                      </a:ext>
                    </a:extLst>
                  </p14:cNvPr>
                  <p14:cNvContentPartPr/>
                  <p14:nvPr/>
                </p14:nvContentPartPr>
                <p14:xfrm>
                  <a:off x="3252884" y="1031229"/>
                  <a:ext cx="103320" cy="116280"/>
                </p14:xfrm>
              </p:contentPart>
            </mc:Choice>
            <mc:Fallback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9D7014C0-CA5C-253D-6EFF-E6FC69C13EF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3244244" y="1022589"/>
                    <a:ext cx="12096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9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DB790D2B-67DF-0793-915C-5E8CBCE3DD46}"/>
                      </a:ext>
                    </a:extLst>
                  </p14:cNvPr>
                  <p14:cNvContentPartPr/>
                  <p14:nvPr/>
                </p14:nvContentPartPr>
                <p14:xfrm>
                  <a:off x="1933844" y="1654029"/>
                  <a:ext cx="62640" cy="139680"/>
                </p14:xfrm>
              </p:contentPart>
            </mc:Choice>
            <mc:Fallback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DB790D2B-67DF-0793-915C-5E8CBCE3DD46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924844" y="1645029"/>
                    <a:ext cx="802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0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7BB83FD0-230F-C8D6-EFAE-DD8EC8F3D658}"/>
                      </a:ext>
                    </a:extLst>
                  </p14:cNvPr>
                  <p14:cNvContentPartPr/>
                  <p14:nvPr/>
                </p14:nvContentPartPr>
                <p14:xfrm>
                  <a:off x="2400044" y="1593549"/>
                  <a:ext cx="61920" cy="139320"/>
                </p14:xfrm>
              </p:contentPart>
            </mc:Choice>
            <mc:Fallback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7BB83FD0-230F-C8D6-EFAE-DD8EC8F3D658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391404" y="1584909"/>
                    <a:ext cx="7956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1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0F94FCF5-D961-DA5C-7F7C-AD75F633CBAB}"/>
                      </a:ext>
                    </a:extLst>
                  </p14:cNvPr>
                  <p14:cNvContentPartPr/>
                  <p14:nvPr/>
                </p14:nvContentPartPr>
                <p14:xfrm>
                  <a:off x="2856884" y="1627749"/>
                  <a:ext cx="82440" cy="166680"/>
                </p14:xfrm>
              </p:contentPart>
            </mc:Choice>
            <mc:Fallback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0F94FCF5-D961-DA5C-7F7C-AD75F633CBAB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848244" y="1619109"/>
                    <a:ext cx="10008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2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22AB88F9-6134-7474-5277-8B139016BA18}"/>
                      </a:ext>
                    </a:extLst>
                  </p14:cNvPr>
                  <p14:cNvContentPartPr/>
                  <p14:nvPr/>
                </p14:nvContentPartPr>
                <p14:xfrm>
                  <a:off x="3372044" y="1665549"/>
                  <a:ext cx="122040" cy="185400"/>
                </p14:xfrm>
              </p:contentPart>
            </mc:Choice>
            <mc:Fallback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22AB88F9-6134-7474-5277-8B139016BA1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3363044" y="1656909"/>
                    <a:ext cx="13968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3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DE033804-8863-0CD4-A879-512C8D897C0E}"/>
                      </a:ext>
                    </a:extLst>
                  </p14:cNvPr>
                  <p14:cNvContentPartPr/>
                  <p14:nvPr/>
                </p14:nvContentPartPr>
                <p14:xfrm>
                  <a:off x="3387884" y="1771389"/>
                  <a:ext cx="150120" cy="360"/>
                </p14:xfrm>
              </p:contentPart>
            </mc:Choice>
            <mc:Fallback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DE033804-8863-0CD4-A879-512C8D897C0E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378884" y="1762389"/>
                    <a:ext cx="16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4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F773FBD1-900B-5563-2D65-A56C262BFAA9}"/>
                      </a:ext>
                    </a:extLst>
                  </p14:cNvPr>
                  <p14:cNvContentPartPr/>
                  <p14:nvPr/>
                </p14:nvContentPartPr>
                <p14:xfrm>
                  <a:off x="1950404" y="1014309"/>
                  <a:ext cx="64800" cy="119880"/>
                </p14:xfrm>
              </p:contentPart>
            </mc:Choice>
            <mc:Fallback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F773FBD1-900B-5563-2D65-A56C262BFAA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941404" y="1005669"/>
                    <a:ext cx="82440" cy="137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D66A2C5-37E0-ED4E-2B33-9090C611C1FF}"/>
                    </a:ext>
                  </a:extLst>
                </p14:cNvPr>
                <p14:cNvContentPartPr/>
                <p14:nvPr/>
              </p14:nvContentPartPr>
              <p14:xfrm>
                <a:off x="4581278" y="3880702"/>
                <a:ext cx="134640" cy="13896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D66A2C5-37E0-ED4E-2B33-9090C611C1F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72638" y="3872062"/>
                  <a:ext cx="152280" cy="15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1ACFDFF-B907-0342-889A-FD0D1F56A8EB}"/>
                </a:ext>
              </a:extLst>
            </p:cNvPr>
            <p:cNvGrpSpPr/>
            <p:nvPr/>
          </p:nvGrpSpPr>
          <p:grpSpPr>
            <a:xfrm>
              <a:off x="5181404" y="4192029"/>
              <a:ext cx="1834560" cy="616680"/>
              <a:chOff x="5181404" y="4192029"/>
              <a:chExt cx="1834560" cy="6166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46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C4107BCC-69D4-9AAA-8C82-FD1FA85EB5D2}"/>
                      </a:ext>
                    </a:extLst>
                  </p14:cNvPr>
                  <p14:cNvContentPartPr/>
                  <p14:nvPr/>
                </p14:nvContentPartPr>
                <p14:xfrm>
                  <a:off x="5181404" y="4389669"/>
                  <a:ext cx="228240" cy="199080"/>
                </p14:xfrm>
              </p:contentPart>
            </mc:Choice>
            <mc:Fallback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C4107BCC-69D4-9AAA-8C82-FD1FA85EB5D2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72764" y="4381029"/>
                    <a:ext cx="24588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8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B77F629C-8AEB-35D1-5754-BF61622C727D}"/>
                      </a:ext>
                    </a:extLst>
                  </p14:cNvPr>
                  <p14:cNvContentPartPr/>
                  <p14:nvPr/>
                </p14:nvContentPartPr>
                <p14:xfrm>
                  <a:off x="5252684" y="4393629"/>
                  <a:ext cx="267120" cy="231840"/>
                </p14:xfrm>
              </p:contentPart>
            </mc:Choice>
            <mc:Fallback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B77F629C-8AEB-35D1-5754-BF61622C727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244044" y="4384989"/>
                    <a:ext cx="284760" cy="24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0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30E1127A-7F8D-1735-0DC9-F041784DBAD5}"/>
                      </a:ext>
                    </a:extLst>
                  </p14:cNvPr>
                  <p14:cNvContentPartPr/>
                  <p14:nvPr/>
                </p14:nvContentPartPr>
                <p14:xfrm>
                  <a:off x="5291564" y="4408749"/>
                  <a:ext cx="455400" cy="399960"/>
                </p14:xfrm>
              </p:contentPart>
            </mc:Choice>
            <mc:Fallback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30E1127A-7F8D-1735-0DC9-F041784DBAD5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282564" y="4399749"/>
                    <a:ext cx="473040" cy="41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2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9A6ECF4F-30D6-4E9F-BBE6-44B3C1E8706D}"/>
                      </a:ext>
                    </a:extLst>
                  </p14:cNvPr>
                  <p14:cNvContentPartPr/>
                  <p14:nvPr/>
                </p14:nvContentPartPr>
                <p14:xfrm>
                  <a:off x="5584244" y="4419549"/>
                  <a:ext cx="342000" cy="326880"/>
                </p14:xfrm>
              </p:contentPart>
            </mc:Choice>
            <mc:Fallback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9A6ECF4F-30D6-4E9F-BBE6-44B3C1E8706D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5575244" y="4410909"/>
                    <a:ext cx="359640" cy="34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4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DA8D9058-9FB4-8580-E657-2CA254E12984}"/>
                      </a:ext>
                    </a:extLst>
                  </p14:cNvPr>
                  <p14:cNvContentPartPr/>
                  <p14:nvPr/>
                </p14:nvContentPartPr>
                <p14:xfrm>
                  <a:off x="5978444" y="4192029"/>
                  <a:ext cx="370440" cy="407160"/>
                </p14:xfrm>
              </p:contentPart>
            </mc:Choice>
            <mc:Fallback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DA8D9058-9FB4-8580-E657-2CA254E12984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5969444" y="4183389"/>
                    <a:ext cx="388080" cy="42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6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297D2948-5ED3-A54E-77E5-7D230F7C3BD1}"/>
                      </a:ext>
                    </a:extLst>
                  </p14:cNvPr>
                  <p14:cNvContentPartPr/>
                  <p14:nvPr/>
                </p14:nvContentPartPr>
                <p14:xfrm>
                  <a:off x="5696924" y="4364109"/>
                  <a:ext cx="389520" cy="436320"/>
                </p14:xfrm>
              </p:contentPart>
            </mc:Choice>
            <mc:Fallback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297D2948-5ED3-A54E-77E5-7D230F7C3BD1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5687924" y="4355469"/>
                    <a:ext cx="407160" cy="45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8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39182C56-B135-76F9-E147-84941154CC06}"/>
                      </a:ext>
                    </a:extLst>
                  </p14:cNvPr>
                  <p14:cNvContentPartPr/>
                  <p14:nvPr/>
                </p14:nvContentPartPr>
                <p14:xfrm>
                  <a:off x="6054404" y="4194909"/>
                  <a:ext cx="479520" cy="522720"/>
                </p14:xfrm>
              </p:contentPart>
            </mc:Choice>
            <mc:Fallback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39182C56-B135-76F9-E147-84941154CC06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6045404" y="4185909"/>
                    <a:ext cx="497160" cy="54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0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D5DC108C-9B99-A4A4-9E6D-DAA2FAB26FBC}"/>
                      </a:ext>
                    </a:extLst>
                  </p14:cNvPr>
                  <p14:cNvContentPartPr/>
                  <p14:nvPr/>
                </p14:nvContentPartPr>
                <p14:xfrm>
                  <a:off x="6283724" y="4245309"/>
                  <a:ext cx="439560" cy="538200"/>
                </p14:xfrm>
              </p:contentPart>
            </mc:Choice>
            <mc:Fallback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D5DC108C-9B99-A4A4-9E6D-DAA2FAB26FBC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6275084" y="4236309"/>
                    <a:ext cx="457200" cy="55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2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D0EBAA69-C997-70F4-4B5F-722DE95CA35D}"/>
                      </a:ext>
                    </a:extLst>
                  </p14:cNvPr>
                  <p14:cNvContentPartPr/>
                  <p14:nvPr/>
                </p14:nvContentPartPr>
                <p14:xfrm>
                  <a:off x="6434564" y="4336029"/>
                  <a:ext cx="370080" cy="370440"/>
                </p14:xfrm>
              </p:contentPart>
            </mc:Choice>
            <mc:Fallback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D0EBAA69-C997-70F4-4B5F-722DE95CA35D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6425924" y="4327389"/>
                    <a:ext cx="387720" cy="38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4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2965E609-C822-1FD0-5A4A-093401B1B204}"/>
                      </a:ext>
                    </a:extLst>
                  </p14:cNvPr>
                  <p14:cNvContentPartPr/>
                  <p14:nvPr/>
                </p14:nvContentPartPr>
                <p14:xfrm>
                  <a:off x="6643724" y="4388229"/>
                  <a:ext cx="359640" cy="349920"/>
                </p14:xfrm>
              </p:contentPart>
            </mc:Choice>
            <mc:Fallback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2965E609-C822-1FD0-5A4A-093401B1B204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6634724" y="4379589"/>
                    <a:ext cx="37728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6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6A3E65E6-93AF-43B0-FD5E-7AB56175283E}"/>
                      </a:ext>
                    </a:extLst>
                  </p14:cNvPr>
                  <p14:cNvContentPartPr/>
                  <p14:nvPr/>
                </p14:nvContentPartPr>
                <p14:xfrm>
                  <a:off x="6830564" y="4560309"/>
                  <a:ext cx="185400" cy="205920"/>
                </p14:xfrm>
              </p:contentPart>
            </mc:Choice>
            <mc:Fallback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6A3E65E6-93AF-43B0-FD5E-7AB56175283E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6821924" y="4551309"/>
                    <a:ext cx="20304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8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1C21BF7A-FF02-21F1-267C-5621624FDC96}"/>
                      </a:ext>
                    </a:extLst>
                  </p14:cNvPr>
                  <p14:cNvContentPartPr/>
                  <p14:nvPr/>
                </p14:nvContentPartPr>
                <p14:xfrm>
                  <a:off x="6184004" y="4330629"/>
                  <a:ext cx="347040" cy="381960"/>
                </p14:xfrm>
              </p:contentPart>
            </mc:Choice>
            <mc:Fallback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1C21BF7A-FF02-21F1-267C-5621624FDC96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6175364" y="4321629"/>
                    <a:ext cx="364680" cy="399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655F5A09-D05C-DA3D-DEBA-F4CF28A07124}"/>
                </a:ext>
              </a:extLst>
            </p:cNvPr>
            <p:cNvGrpSpPr/>
            <p:nvPr/>
          </p:nvGrpSpPr>
          <p:grpSpPr>
            <a:xfrm>
              <a:off x="7618244" y="506349"/>
              <a:ext cx="946800" cy="400320"/>
              <a:chOff x="7618244" y="506349"/>
              <a:chExt cx="946800" cy="4003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70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BA7564F8-1141-E403-1098-5E149036320C}"/>
                      </a:ext>
                    </a:extLst>
                  </p14:cNvPr>
                  <p14:cNvContentPartPr/>
                  <p14:nvPr/>
                </p14:nvContentPartPr>
                <p14:xfrm>
                  <a:off x="7618244" y="607149"/>
                  <a:ext cx="27000" cy="213480"/>
                </p14:xfrm>
              </p:contentPart>
            </mc:Choice>
            <mc:Fallback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BA7564F8-1141-E403-1098-5E149036320C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7609244" y="598149"/>
                    <a:ext cx="44640" cy="23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2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C31C825D-8918-D471-28A1-67997842E6E2}"/>
                      </a:ext>
                    </a:extLst>
                  </p14:cNvPr>
                  <p14:cNvContentPartPr/>
                  <p14:nvPr/>
                </p14:nvContentPartPr>
                <p14:xfrm>
                  <a:off x="7718684" y="819909"/>
                  <a:ext cx="2880" cy="55800"/>
                </p14:xfrm>
              </p:contentPart>
            </mc:Choice>
            <mc:Fallback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C31C825D-8918-D471-28A1-67997842E6E2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7710044" y="810909"/>
                    <a:ext cx="20520" cy="7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4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FE47A78D-93B5-CFD6-98DB-A5514B203967}"/>
                      </a:ext>
                    </a:extLst>
                  </p14:cNvPr>
                  <p14:cNvContentPartPr/>
                  <p14:nvPr/>
                </p14:nvContentPartPr>
                <p14:xfrm>
                  <a:off x="7854764" y="607149"/>
                  <a:ext cx="84600" cy="190080"/>
                </p14:xfrm>
              </p:contentPart>
            </mc:Choice>
            <mc:Fallback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FE47A78D-93B5-CFD6-98DB-A5514B203967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7845764" y="598149"/>
                    <a:ext cx="10224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6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24F22EB6-8074-926F-F998-74928E56D4CE}"/>
                      </a:ext>
                    </a:extLst>
                  </p14:cNvPr>
                  <p14:cNvContentPartPr/>
                  <p14:nvPr/>
                </p14:nvContentPartPr>
                <p14:xfrm>
                  <a:off x="7941524" y="811989"/>
                  <a:ext cx="2880" cy="34920"/>
                </p14:xfrm>
              </p:contentPart>
            </mc:Choice>
            <mc:Fallback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24F22EB6-8074-926F-F998-74928E56D4CE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7932524" y="802989"/>
                    <a:ext cx="2052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8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1A3C5D13-FC23-D823-BEE6-1464593C0DAF}"/>
                      </a:ext>
                    </a:extLst>
                  </p14:cNvPr>
                  <p14:cNvContentPartPr/>
                  <p14:nvPr/>
                </p14:nvContentPartPr>
                <p14:xfrm>
                  <a:off x="8153204" y="506349"/>
                  <a:ext cx="109800" cy="295560"/>
                </p14:xfrm>
              </p:contentPart>
            </mc:Choice>
            <mc:Fallback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1A3C5D13-FC23-D823-BEE6-1464593C0DAF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8144204" y="497709"/>
                    <a:ext cx="127440" cy="31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0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F2BC08B3-40AF-3160-FE63-1980A93BBECD}"/>
                      </a:ext>
                    </a:extLst>
                  </p14:cNvPr>
                  <p14:cNvContentPartPr/>
                  <p14:nvPr/>
                </p14:nvContentPartPr>
                <p14:xfrm>
                  <a:off x="8362724" y="731349"/>
                  <a:ext cx="2520" cy="46800"/>
                </p14:xfrm>
              </p:contentPart>
            </mc:Choice>
            <mc:Fallback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F2BC08B3-40AF-3160-FE63-1980A93BBECD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8353724" y="722349"/>
                    <a:ext cx="20160" cy="6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2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E4567D99-E950-B9D5-63C7-9203888E1D02}"/>
                      </a:ext>
                    </a:extLst>
                  </p14:cNvPr>
                  <p14:cNvContentPartPr/>
                  <p14:nvPr/>
                </p14:nvContentPartPr>
                <p14:xfrm>
                  <a:off x="8448764" y="530829"/>
                  <a:ext cx="116280" cy="375840"/>
                </p14:xfrm>
              </p:contentPart>
            </mc:Choice>
            <mc:Fallback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E4567D99-E950-B9D5-63C7-9203888E1D02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8440124" y="522189"/>
                    <a:ext cx="133920" cy="393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696223FE-9C81-CE8A-921E-9DEC69FEBC3F}"/>
                </a:ext>
              </a:extLst>
            </p:cNvPr>
            <p:cNvGrpSpPr/>
            <p:nvPr/>
          </p:nvGrpSpPr>
          <p:grpSpPr>
            <a:xfrm>
              <a:off x="7686644" y="2082429"/>
              <a:ext cx="1041120" cy="410400"/>
              <a:chOff x="7686644" y="2082429"/>
              <a:chExt cx="1041120" cy="4104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84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85BC2D28-DA21-34D6-B609-8DD03C2A672D}"/>
                      </a:ext>
                    </a:extLst>
                  </p14:cNvPr>
                  <p14:cNvContentPartPr/>
                  <p14:nvPr/>
                </p14:nvContentPartPr>
                <p14:xfrm>
                  <a:off x="7686644" y="2082429"/>
                  <a:ext cx="93240" cy="255240"/>
                </p14:xfrm>
              </p:contentPart>
            </mc:Choice>
            <mc:Fallback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85BC2D28-DA21-34D6-B609-8DD03C2A672D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7678004" y="2073429"/>
                    <a:ext cx="110880" cy="27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6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D5344DC7-1B16-52B8-77FF-880E842D9670}"/>
                      </a:ext>
                    </a:extLst>
                  </p14:cNvPr>
                  <p14:cNvContentPartPr/>
                  <p14:nvPr/>
                </p14:nvContentPartPr>
                <p14:xfrm>
                  <a:off x="7832084" y="2294109"/>
                  <a:ext cx="29880" cy="198720"/>
                </p14:xfrm>
              </p:contentPart>
            </mc:Choice>
            <mc:Fallback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D5344DC7-1B16-52B8-77FF-880E842D9670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7823444" y="2285109"/>
                    <a:ext cx="4752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8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4996F422-66A5-7F5E-590F-C9CB31F085B4}"/>
                      </a:ext>
                    </a:extLst>
                  </p14:cNvPr>
                  <p14:cNvContentPartPr/>
                  <p14:nvPr/>
                </p14:nvContentPartPr>
                <p14:xfrm>
                  <a:off x="7996244" y="2111589"/>
                  <a:ext cx="81000" cy="255960"/>
                </p14:xfrm>
              </p:contentPart>
            </mc:Choice>
            <mc:Fallback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4996F422-66A5-7F5E-590F-C9CB31F085B4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7987604" y="2102949"/>
                    <a:ext cx="986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0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AAB0400A-8C91-DA11-29E3-CAA80D46F127}"/>
                      </a:ext>
                    </a:extLst>
                  </p14:cNvPr>
                  <p14:cNvContentPartPr/>
                  <p14:nvPr/>
                </p14:nvContentPartPr>
                <p14:xfrm>
                  <a:off x="8085524" y="2367189"/>
                  <a:ext cx="37440" cy="106560"/>
                </p14:xfrm>
              </p:contentPart>
            </mc:Choice>
            <mc:Fallback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AAB0400A-8C91-DA11-29E3-CAA80D46F127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8076884" y="2358189"/>
                    <a:ext cx="5508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2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4C3DBA0A-D583-316F-4290-3FA4FDDB8BDF}"/>
                      </a:ext>
                    </a:extLst>
                  </p14:cNvPr>
                  <p14:cNvContentPartPr/>
                  <p14:nvPr/>
                </p14:nvContentPartPr>
                <p14:xfrm>
                  <a:off x="8292164" y="2110509"/>
                  <a:ext cx="85680" cy="270000"/>
                </p14:xfrm>
              </p:contentPart>
            </mc:Choice>
            <mc:Fallback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4C3DBA0A-D583-316F-4290-3FA4FDDB8BDF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8283524" y="2101509"/>
                    <a:ext cx="103320" cy="28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4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E9C57A17-B560-B602-CDA6-0B243E6163EB}"/>
                      </a:ext>
                    </a:extLst>
                  </p14:cNvPr>
                  <p14:cNvContentPartPr/>
                  <p14:nvPr/>
                </p14:nvContentPartPr>
                <p14:xfrm>
                  <a:off x="8490524" y="2331549"/>
                  <a:ext cx="2880" cy="118800"/>
                </p14:xfrm>
              </p:contentPart>
            </mc:Choice>
            <mc:Fallback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E9C57A17-B560-B602-CDA6-0B243E6163EB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8481524" y="2322909"/>
                    <a:ext cx="2052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6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D992E1EF-68C7-16B7-BA58-1581F8DC5FEF}"/>
                      </a:ext>
                    </a:extLst>
                  </p14:cNvPr>
                  <p14:cNvContentPartPr/>
                  <p14:nvPr/>
                </p14:nvContentPartPr>
                <p14:xfrm>
                  <a:off x="8590604" y="2089989"/>
                  <a:ext cx="137160" cy="345960"/>
                </p14:xfrm>
              </p:contentPart>
            </mc:Choice>
            <mc:Fallback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D992E1EF-68C7-16B7-BA58-1581F8DC5FEF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8581964" y="2080989"/>
                    <a:ext cx="154800" cy="363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D5B31D84-2B1A-A4AE-DDE2-736705020946}"/>
                </a:ext>
              </a:extLst>
            </p:cNvPr>
            <p:cNvGrpSpPr/>
            <p:nvPr/>
          </p:nvGrpSpPr>
          <p:grpSpPr>
            <a:xfrm>
              <a:off x="7589084" y="3779829"/>
              <a:ext cx="1125720" cy="435600"/>
              <a:chOff x="7589084" y="3779829"/>
              <a:chExt cx="1125720" cy="4356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98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532CB590-1985-399D-5FBC-2817509C421E}"/>
                      </a:ext>
                    </a:extLst>
                  </p14:cNvPr>
                  <p14:cNvContentPartPr/>
                  <p14:nvPr/>
                </p14:nvContentPartPr>
                <p14:xfrm>
                  <a:off x="7589084" y="3779829"/>
                  <a:ext cx="176040" cy="260640"/>
                </p14:xfrm>
              </p:contentPart>
            </mc:Choice>
            <mc:Fallback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532CB590-1985-399D-5FBC-2817509C421E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7580444" y="3771189"/>
                    <a:ext cx="19368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0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091D7D49-C490-F62F-55C0-3BB213687F1C}"/>
                      </a:ext>
                    </a:extLst>
                  </p14:cNvPr>
                  <p14:cNvContentPartPr/>
                  <p14:nvPr/>
                </p14:nvContentPartPr>
                <p14:xfrm>
                  <a:off x="7764044" y="3903669"/>
                  <a:ext cx="360" cy="251280"/>
                </p14:xfrm>
              </p:contentPart>
            </mc:Choice>
            <mc:Fallback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091D7D49-C490-F62F-55C0-3BB213687F1C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7755404" y="3895029"/>
                    <a:ext cx="18000" cy="26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2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4CC85B61-0008-3749-46EA-ACD953663037}"/>
                      </a:ext>
                    </a:extLst>
                  </p14:cNvPr>
                  <p14:cNvContentPartPr/>
                  <p14:nvPr/>
                </p14:nvContentPartPr>
                <p14:xfrm>
                  <a:off x="7831724" y="4129389"/>
                  <a:ext cx="360" cy="65880"/>
                </p14:xfrm>
              </p:contentPart>
            </mc:Choice>
            <mc:Fallback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4CC85B61-0008-3749-46EA-ACD953663037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7823084" y="4120749"/>
                    <a:ext cx="1800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4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1B8B3A82-0DF8-CC4B-CF72-E77A2967A157}"/>
                      </a:ext>
                    </a:extLst>
                  </p14:cNvPr>
                  <p14:cNvContentPartPr/>
                  <p14:nvPr/>
                </p14:nvContentPartPr>
                <p14:xfrm>
                  <a:off x="7994804" y="3820869"/>
                  <a:ext cx="70920" cy="262080"/>
                </p14:xfrm>
              </p:contentPart>
            </mc:Choice>
            <mc:Fallback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1B8B3A82-0DF8-CC4B-CF72-E77A2967A157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7985804" y="3811869"/>
                    <a:ext cx="88560" cy="27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6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938C1AE7-9FFE-35B7-4CA3-303A6DC3E9B6}"/>
                      </a:ext>
                    </a:extLst>
                  </p14:cNvPr>
                  <p14:cNvContentPartPr/>
                  <p14:nvPr/>
                </p14:nvContentPartPr>
                <p14:xfrm>
                  <a:off x="8162204" y="4043709"/>
                  <a:ext cx="2880" cy="107280"/>
                </p14:xfrm>
              </p:contentPart>
            </mc:Choice>
            <mc:Fallback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938C1AE7-9FFE-35B7-4CA3-303A6DC3E9B6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8153564" y="4035069"/>
                    <a:ext cx="2052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8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F52FE48C-403D-3706-1A3B-7204729A0361}"/>
                      </a:ext>
                    </a:extLst>
                  </p14:cNvPr>
                  <p14:cNvContentPartPr/>
                  <p14:nvPr/>
                </p14:nvContentPartPr>
                <p14:xfrm>
                  <a:off x="8330324" y="3789909"/>
                  <a:ext cx="86760" cy="252360"/>
                </p14:xfrm>
              </p:contentPart>
            </mc:Choice>
            <mc:Fallback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F52FE48C-403D-3706-1A3B-7204729A0361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8321684" y="3781269"/>
                    <a:ext cx="1044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0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6D973B04-87C6-F874-7E45-5BC659AAFDBB}"/>
                      </a:ext>
                    </a:extLst>
                  </p14:cNvPr>
                  <p14:cNvContentPartPr/>
                  <p14:nvPr/>
                </p14:nvContentPartPr>
                <p14:xfrm>
                  <a:off x="8498084" y="4015269"/>
                  <a:ext cx="360" cy="200160"/>
                </p14:xfrm>
              </p:contentPart>
            </mc:Choice>
            <mc:Fallback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6D973B04-87C6-F874-7E45-5BC659AAFDBB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8489084" y="4006629"/>
                    <a:ext cx="1800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2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A2569D97-4163-9B80-C44A-9D5BD737DF18}"/>
                      </a:ext>
                    </a:extLst>
                  </p14:cNvPr>
                  <p14:cNvContentPartPr/>
                  <p14:nvPr/>
                </p14:nvContentPartPr>
                <p14:xfrm>
                  <a:off x="8609324" y="3856149"/>
                  <a:ext cx="105480" cy="298440"/>
                </p14:xfrm>
              </p:contentPart>
            </mc:Choice>
            <mc:Fallback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A2569D97-4163-9B80-C44A-9D5BD737DF18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8600324" y="3847509"/>
                    <a:ext cx="123120" cy="316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393EFE1-13DA-1496-3800-75064062153B}"/>
              </a:ext>
            </a:extLst>
          </p:cNvPr>
          <p:cNvGrpSpPr/>
          <p:nvPr/>
        </p:nvGrpSpPr>
        <p:grpSpPr>
          <a:xfrm>
            <a:off x="588884" y="2879469"/>
            <a:ext cx="2204280" cy="1112040"/>
            <a:chOff x="588884" y="2879469"/>
            <a:chExt cx="2204280" cy="1112040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B6A05A4-3EA0-9EBF-276D-92A0D72EBE09}"/>
                </a:ext>
              </a:extLst>
            </p:cNvPr>
            <p:cNvGrpSpPr/>
            <p:nvPr/>
          </p:nvGrpSpPr>
          <p:grpSpPr>
            <a:xfrm>
              <a:off x="588884" y="2935269"/>
              <a:ext cx="835200" cy="275040"/>
              <a:chOff x="588884" y="2935269"/>
              <a:chExt cx="835200" cy="2750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14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9FEA3E67-F31A-B736-B4B7-C3533E52E780}"/>
                      </a:ext>
                    </a:extLst>
                  </p14:cNvPr>
                  <p14:cNvContentPartPr/>
                  <p14:nvPr/>
                </p14:nvContentPartPr>
                <p14:xfrm>
                  <a:off x="588884" y="2935269"/>
                  <a:ext cx="163440" cy="275040"/>
                </p14:xfrm>
              </p:contentPart>
            </mc:Choice>
            <mc:Fallback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9FEA3E67-F31A-B736-B4B7-C3533E52E780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579884" y="2926269"/>
                    <a:ext cx="181080" cy="29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6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75947901-48E8-86CC-FCE4-94ED1BAAEE73}"/>
                      </a:ext>
                    </a:extLst>
                  </p14:cNvPr>
                  <p14:cNvContentPartPr/>
                  <p14:nvPr/>
                </p14:nvContentPartPr>
                <p14:xfrm>
                  <a:off x="1005404" y="3069909"/>
                  <a:ext cx="370080" cy="2880"/>
                </p14:xfrm>
              </p:contentPart>
            </mc:Choice>
            <mc:Fallback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75947901-48E8-86CC-FCE4-94ED1BAAEE73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996764" y="3061269"/>
                    <a:ext cx="3877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8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BA0512D6-AC74-759B-685E-3FBFAB4FA08B}"/>
                      </a:ext>
                    </a:extLst>
                  </p14:cNvPr>
                  <p14:cNvContentPartPr/>
                  <p14:nvPr/>
                </p14:nvContentPartPr>
                <p14:xfrm>
                  <a:off x="1317884" y="3006909"/>
                  <a:ext cx="106200" cy="151920"/>
                </p14:xfrm>
              </p:contentPart>
            </mc:Choice>
            <mc:Fallback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BA0512D6-AC74-759B-685E-3FBFAB4FA08B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1308884" y="2997909"/>
                    <a:ext cx="12384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0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42750BA5-777F-FCDE-8D0C-541CFCD81987}"/>
                      </a:ext>
                    </a:extLst>
                  </p14:cNvPr>
                  <p14:cNvContentPartPr/>
                  <p14:nvPr/>
                </p14:nvContentPartPr>
                <p14:xfrm>
                  <a:off x="1402844" y="3058029"/>
                  <a:ext cx="13320" cy="3240"/>
                </p14:xfrm>
              </p:contentPart>
            </mc:Choice>
            <mc:Fallback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42750BA5-777F-FCDE-8D0C-541CFCD81987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1394204" y="3049029"/>
                    <a:ext cx="3096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EF15BE4C-ABB8-AFBA-EB62-2B31D37BD585}"/>
                </a:ext>
              </a:extLst>
            </p:cNvPr>
            <p:cNvGrpSpPr/>
            <p:nvPr/>
          </p:nvGrpSpPr>
          <p:grpSpPr>
            <a:xfrm>
              <a:off x="2011244" y="2879469"/>
              <a:ext cx="615960" cy="684360"/>
              <a:chOff x="2011244" y="2879469"/>
              <a:chExt cx="615960" cy="6843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22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A1993FDC-72B9-2DE0-B555-D2AC63ED0F90}"/>
                      </a:ext>
                    </a:extLst>
                  </p14:cNvPr>
                  <p14:cNvContentPartPr/>
                  <p14:nvPr/>
                </p14:nvContentPartPr>
                <p14:xfrm>
                  <a:off x="2011244" y="2985669"/>
                  <a:ext cx="189000" cy="167400"/>
                </p14:xfrm>
              </p:contentPart>
            </mc:Choice>
            <mc:Fallback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A1993FDC-72B9-2DE0-B555-D2AC63ED0F90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002244" y="2976669"/>
                    <a:ext cx="20664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4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E1A6BBB1-CFBB-95F7-AE1D-DD63C2344E06}"/>
                      </a:ext>
                    </a:extLst>
                  </p14:cNvPr>
                  <p14:cNvContentPartPr/>
                  <p14:nvPr/>
                </p14:nvContentPartPr>
                <p14:xfrm>
                  <a:off x="2302844" y="2964069"/>
                  <a:ext cx="97920" cy="3600"/>
                </p14:xfrm>
              </p:contentPart>
            </mc:Choice>
            <mc:Fallback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E1A6BBB1-CFBB-95F7-AE1D-DD63C2344E06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294204" y="2955069"/>
                    <a:ext cx="1155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6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3135CA05-E601-318B-A3C1-9C2000AEA64F}"/>
                      </a:ext>
                    </a:extLst>
                  </p14:cNvPr>
                  <p14:cNvContentPartPr/>
                  <p14:nvPr/>
                </p14:nvContentPartPr>
                <p14:xfrm>
                  <a:off x="2329124" y="3016269"/>
                  <a:ext cx="102600" cy="8640"/>
                </p14:xfrm>
              </p:contentPart>
            </mc:Choice>
            <mc:Fallback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3135CA05-E601-318B-A3C1-9C2000AEA64F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320124" y="3007629"/>
                    <a:ext cx="12024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8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FD4DAD1B-609E-7AD6-0C77-95E80BE2F4B3}"/>
                      </a:ext>
                    </a:extLst>
                  </p14:cNvPr>
                  <p14:cNvContentPartPr/>
                  <p14:nvPr/>
                </p14:nvContentPartPr>
                <p14:xfrm>
                  <a:off x="2563484" y="2879469"/>
                  <a:ext cx="360" cy="212040"/>
                </p14:xfrm>
              </p:contentPart>
            </mc:Choice>
            <mc:Fallback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FD4DAD1B-609E-7AD6-0C77-95E80BE2F4B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554484" y="2870469"/>
                    <a:ext cx="18000" cy="22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0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621E1D20-C633-D764-483F-E2009E017A19}"/>
                      </a:ext>
                    </a:extLst>
                  </p14:cNvPr>
                  <p14:cNvContentPartPr/>
                  <p14:nvPr/>
                </p14:nvContentPartPr>
                <p14:xfrm>
                  <a:off x="2118164" y="3264309"/>
                  <a:ext cx="122760" cy="267480"/>
                </p14:xfrm>
              </p:contentPart>
            </mc:Choice>
            <mc:Fallback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621E1D20-C633-D764-483F-E2009E017A19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2109524" y="3255669"/>
                    <a:ext cx="140400" cy="28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2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305DCBCE-929F-6687-1FE9-2B266A713143}"/>
                      </a:ext>
                    </a:extLst>
                  </p14:cNvPr>
                  <p14:cNvContentPartPr/>
                  <p14:nvPr/>
                </p14:nvContentPartPr>
                <p14:xfrm>
                  <a:off x="2384564" y="3407589"/>
                  <a:ext cx="82800" cy="360"/>
                </p14:xfrm>
              </p:contentPart>
            </mc:Choice>
            <mc:Fallback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305DCBCE-929F-6687-1FE9-2B266A713143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2375564" y="3398949"/>
                    <a:ext cx="100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4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A3C1C8E4-795B-12C2-EE31-EC99BC4FC594}"/>
                      </a:ext>
                    </a:extLst>
                  </p14:cNvPr>
                  <p14:cNvContentPartPr/>
                  <p14:nvPr/>
                </p14:nvContentPartPr>
                <p14:xfrm>
                  <a:off x="2396804" y="3490029"/>
                  <a:ext cx="107280" cy="360"/>
                </p14:xfrm>
              </p:contentPart>
            </mc:Choice>
            <mc:Fallback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A3C1C8E4-795B-12C2-EE31-EC99BC4FC594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2388164" y="3481389"/>
                    <a:ext cx="12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6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B7EAE675-B8BB-91D5-8A50-48608875DE8B}"/>
                      </a:ext>
                    </a:extLst>
                  </p14:cNvPr>
                  <p14:cNvContentPartPr/>
                  <p14:nvPr/>
                </p14:nvContentPartPr>
                <p14:xfrm>
                  <a:off x="2626844" y="3344949"/>
                  <a:ext cx="360" cy="218880"/>
                </p14:xfrm>
              </p:contentPart>
            </mc:Choice>
            <mc:Fallback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B7EAE675-B8BB-91D5-8A50-48608875DE8B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2617844" y="3336309"/>
                    <a:ext cx="18000" cy="236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D6A975E5-3E86-0C9E-4A0D-ECD27D54062D}"/>
                </a:ext>
              </a:extLst>
            </p:cNvPr>
            <p:cNvGrpSpPr/>
            <p:nvPr/>
          </p:nvGrpSpPr>
          <p:grpSpPr>
            <a:xfrm>
              <a:off x="2109524" y="3744909"/>
              <a:ext cx="683640" cy="246600"/>
              <a:chOff x="2109524" y="3744909"/>
              <a:chExt cx="683640" cy="2466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38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3BD07E59-5EED-CCBE-CAEA-B3ABFED2F699}"/>
                      </a:ext>
                    </a:extLst>
                  </p14:cNvPr>
                  <p14:cNvContentPartPr/>
                  <p14:nvPr/>
                </p14:nvContentPartPr>
                <p14:xfrm>
                  <a:off x="2109524" y="3744909"/>
                  <a:ext cx="169200" cy="246600"/>
                </p14:xfrm>
              </p:contentPart>
            </mc:Choice>
            <mc:Fallback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3BD07E59-5EED-CCBE-CAEA-B3ABFED2F69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2100884" y="3736269"/>
                    <a:ext cx="186840" cy="26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0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0692DD17-E96F-A886-A68F-7D0B74057CCC}"/>
                      </a:ext>
                    </a:extLst>
                  </p14:cNvPr>
                  <p14:cNvContentPartPr/>
                  <p14:nvPr/>
                </p14:nvContentPartPr>
                <p14:xfrm>
                  <a:off x="2369804" y="3830589"/>
                  <a:ext cx="106200" cy="10080"/>
                </p14:xfrm>
              </p:contentPart>
            </mc:Choice>
            <mc:Fallback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0692DD17-E96F-A886-A68F-7D0B74057CCC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2360804" y="3821949"/>
                    <a:ext cx="12384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2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BD65506D-8244-F5EE-4CC2-EE3892FAFD36}"/>
                      </a:ext>
                    </a:extLst>
                  </p14:cNvPr>
                  <p14:cNvContentPartPr/>
                  <p14:nvPr/>
                </p14:nvContentPartPr>
                <p14:xfrm>
                  <a:off x="2388524" y="3970629"/>
                  <a:ext cx="93960" cy="360"/>
                </p14:xfrm>
              </p:contentPart>
            </mc:Choice>
            <mc:Fallback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BD65506D-8244-F5EE-4CC2-EE3892FAFD36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2379884" y="3961629"/>
                    <a:ext cx="111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4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E58BED74-3355-1E6E-1CE1-9011CA90ACB3}"/>
                      </a:ext>
                    </a:extLst>
                  </p14:cNvPr>
                  <p14:cNvContentPartPr/>
                  <p14:nvPr/>
                </p14:nvContentPartPr>
                <p14:xfrm>
                  <a:off x="2613884" y="3756069"/>
                  <a:ext cx="179280" cy="222120"/>
                </p14:xfrm>
              </p:contentPart>
            </mc:Choice>
            <mc:Fallback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E58BED74-3355-1E6E-1CE1-9011CA90ACB3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2605244" y="3747069"/>
                    <a:ext cx="196920" cy="239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C37799A2-4D3F-AB92-130F-7606AC32065A}"/>
              </a:ext>
            </a:extLst>
          </p:cNvPr>
          <p:cNvGrpSpPr/>
          <p:nvPr/>
        </p:nvGrpSpPr>
        <p:grpSpPr>
          <a:xfrm>
            <a:off x="1050335" y="5147002"/>
            <a:ext cx="1217160" cy="330840"/>
            <a:chOff x="2123924" y="4733469"/>
            <a:chExt cx="1217160" cy="330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F6ECAFF-2C3F-F1BE-6B5D-4754D150785C}"/>
                    </a:ext>
                  </a:extLst>
                </p14:cNvPr>
                <p14:cNvContentPartPr/>
                <p14:nvPr/>
              </p14:nvContentPartPr>
              <p14:xfrm>
                <a:off x="2526764" y="4733469"/>
                <a:ext cx="34200" cy="29880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F6ECAFF-2C3F-F1BE-6B5D-4754D150785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518124" y="4724469"/>
                  <a:ext cx="5184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24308BB-BFF9-616D-2840-BDAB17A16B2F}"/>
                    </a:ext>
                  </a:extLst>
                </p14:cNvPr>
                <p14:cNvContentPartPr/>
                <p14:nvPr/>
              </p14:nvContentPartPr>
              <p14:xfrm>
                <a:off x="2395004" y="4781709"/>
                <a:ext cx="360" cy="24048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24308BB-BFF9-616D-2840-BDAB17A16B2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386004" y="4772709"/>
                  <a:ext cx="180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D58476EA-3097-8F88-2DB7-EA3B825300FC}"/>
                    </a:ext>
                  </a:extLst>
                </p14:cNvPr>
                <p14:cNvContentPartPr/>
                <p14:nvPr/>
              </p14:nvContentPartPr>
              <p14:xfrm>
                <a:off x="2123924" y="4755789"/>
                <a:ext cx="138600" cy="295560"/>
              </p14:xfrm>
            </p:contentPart>
          </mc:Choice>
          <mc:Fallback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D58476EA-3097-8F88-2DB7-EA3B825300F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115284" y="4747149"/>
                  <a:ext cx="1562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F6053553-41AC-C9B6-CAD3-9ED80FA5969C}"/>
                    </a:ext>
                  </a:extLst>
                </p14:cNvPr>
                <p14:cNvContentPartPr/>
                <p14:nvPr/>
              </p14:nvContentPartPr>
              <p14:xfrm>
                <a:off x="2686244" y="4859829"/>
                <a:ext cx="289080" cy="36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F6053553-41AC-C9B6-CAD3-9ED80FA5969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677604" y="4850829"/>
                  <a:ext cx="306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44C1B459-0BC0-6E78-7C30-01ECDD0F2A2A}"/>
                    </a:ext>
                  </a:extLst>
                </p14:cNvPr>
                <p14:cNvContentPartPr/>
                <p14:nvPr/>
              </p14:nvContentPartPr>
              <p14:xfrm>
                <a:off x="2914484" y="4786389"/>
                <a:ext cx="80280" cy="130320"/>
              </p14:xfrm>
            </p:contentPart>
          </mc:Choice>
          <mc:Fallback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44C1B459-0BC0-6E78-7C30-01ECDD0F2A2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2905844" y="4777749"/>
                  <a:ext cx="97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6E29AB2F-64AA-1D5E-F8DF-80CA9C079872}"/>
                    </a:ext>
                  </a:extLst>
                </p14:cNvPr>
                <p14:cNvContentPartPr/>
                <p14:nvPr/>
              </p14:nvContentPartPr>
              <p14:xfrm>
                <a:off x="3171884" y="4782789"/>
                <a:ext cx="169200" cy="28152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6E29AB2F-64AA-1D5E-F8DF-80CA9C07987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162884" y="4773789"/>
                  <a:ext cx="186840" cy="299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6" name="Audio 265">
            <a:hlinkClick r:id="" action="ppaction://media"/>
            <a:extLst>
              <a:ext uri="{FF2B5EF4-FFF2-40B4-BE49-F238E27FC236}">
                <a16:creationId xmlns:a16="http://schemas.microsoft.com/office/drawing/2014/main" id="{5ED706AC-E8EC-7CC6-AFB2-22F585AFBF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52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20"/>
    </mc:Choice>
    <mc:Fallback>
      <p:transition spd="slow" advTm="33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658356" y="152400"/>
            <a:ext cx="7454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Parity helps detect binary errors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058EF-4BD5-363C-9DFD-8B9F236FC575}"/>
              </a:ext>
            </a:extLst>
          </p:cNvPr>
          <p:cNvSpPr txBox="1"/>
          <p:nvPr/>
        </p:nvSpPr>
        <p:spPr>
          <a:xfrm>
            <a:off x="1066800" y="1589240"/>
            <a:ext cx="7483139" cy="2825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O and 1 errors can be sniffed out with parity bits.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will discuss the efficiency of parity encoding.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Errors in other languages (non-binary) are trickier.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does biology do it?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490812-73CE-07C2-C116-04F2656E1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2"/>
    </mc:Choice>
    <mc:Fallback xmlns="">
      <p:transition spd="slow" advTm="10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3733800" y="24984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Hamming coding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B2774-D974-C522-13C5-717688207159}"/>
              </a:ext>
            </a:extLst>
          </p:cNvPr>
          <p:cNvSpPr txBox="1"/>
          <p:nvPr/>
        </p:nvSpPr>
        <p:spPr>
          <a:xfrm>
            <a:off x="457200" y="3377065"/>
            <a:ext cx="8229600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Data 1101 and parity bits </a:t>
            </a:r>
            <a:r>
              <a:rPr lang="en-US" dirty="0" err="1"/>
              <a:t>abc</a:t>
            </a:r>
            <a:r>
              <a:rPr lang="en-US" dirty="0"/>
              <a:t> mixed so that each parity bit monitors multiple data bits in the set (3, 5, 6, 7)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 will cover parity of positions 3, 5, 7 </a:t>
            </a:r>
          </a:p>
          <a:p>
            <a:pPr>
              <a:buNone/>
            </a:pPr>
            <a:r>
              <a:rPr lang="en-US" dirty="0"/>
              <a:t>b will cover positions 3, 6, 7</a:t>
            </a:r>
          </a:p>
          <a:p>
            <a:pPr>
              <a:buNone/>
            </a:pPr>
            <a:r>
              <a:rPr lang="en-US" dirty="0"/>
              <a:t>c will cover 5, 6,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E519F-350D-E6D7-499F-8D730B02316A}"/>
              </a:ext>
            </a:extLst>
          </p:cNvPr>
          <p:cNvSpPr txBox="1"/>
          <p:nvPr/>
        </p:nvSpPr>
        <p:spPr>
          <a:xfrm>
            <a:off x="3733800" y="147829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pic>
        <p:nvPicPr>
          <p:cNvPr id="4" name="Picture 3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D8EAD37-CCDF-A3EE-74F5-E45B5A9BD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5565"/>
            <a:ext cx="2612556" cy="208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6714A-66AE-62B6-DB68-22F467CD77C5}"/>
              </a:ext>
            </a:extLst>
          </p:cNvPr>
          <p:cNvSpPr txBox="1"/>
          <p:nvPr/>
        </p:nvSpPr>
        <p:spPr>
          <a:xfrm>
            <a:off x="533400" y="2346563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Hamming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4A8C4C-062E-E601-553A-D237A895B57B}"/>
              </a:ext>
            </a:extLst>
          </p:cNvPr>
          <p:cNvSpPr/>
          <p:nvPr/>
        </p:nvSpPr>
        <p:spPr>
          <a:xfrm>
            <a:off x="228600" y="381000"/>
            <a:ext cx="2133600" cy="23438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8D641-8230-B37B-E952-7BD3041520A3}"/>
              </a:ext>
            </a:extLst>
          </p:cNvPr>
          <p:cNvSpPr txBox="1"/>
          <p:nvPr/>
        </p:nvSpPr>
        <p:spPr>
          <a:xfrm>
            <a:off x="3733800" y="1368206"/>
            <a:ext cx="16764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aseline="30000" dirty="0">
                <a:solidFill>
                  <a:schemeClr val="bg1">
                    <a:lumMod val="65000"/>
                  </a:schemeClr>
                </a:solidFill>
              </a:rPr>
              <a:t>7 6 5    3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1F06CAA-4AB3-D7A0-B7CE-7B422ADE8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32"/>
    </mc:Choice>
    <mc:Fallback xmlns="">
      <p:transition spd="slow" advTm="11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932" y="63534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3069860" y="-81199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Hamming coding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B2774-D974-C522-13C5-717688207159}"/>
              </a:ext>
            </a:extLst>
          </p:cNvPr>
          <p:cNvSpPr txBox="1"/>
          <p:nvPr/>
        </p:nvSpPr>
        <p:spPr>
          <a:xfrm>
            <a:off x="762606" y="795467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>
                <a:solidFill>
                  <a:srgbClr val="FF0000"/>
                </a:solidFill>
              </a:rPr>
              <a:t>Syndrome</a:t>
            </a:r>
            <a:r>
              <a:rPr lang="en-US" dirty="0"/>
              <a:t> (Set of m Parity Bits with n data bits)</a:t>
            </a:r>
          </a:p>
          <a:p>
            <a:pPr>
              <a:buNone/>
            </a:pPr>
            <a:r>
              <a:rPr lang="en-US" dirty="0"/>
              <a:t>   </a:t>
            </a:r>
          </a:p>
          <a:p>
            <a:pPr marL="342900" indent="-342900"/>
            <a:r>
              <a:rPr lang="en-US" dirty="0">
                <a:solidFill>
                  <a:srgbClr val="FF0000"/>
                </a:solidFill>
              </a:rPr>
              <a:t>Coverage Rule: </a:t>
            </a:r>
            <a:r>
              <a:rPr lang="en-US" dirty="0"/>
              <a:t>2^m-1 possibilities must cover all 1-bit errors in word of size </a:t>
            </a:r>
            <a:r>
              <a:rPr lang="en-US" dirty="0" err="1"/>
              <a:t>n+m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</a:t>
            </a:r>
            <a:r>
              <a:rPr lang="en-US" baseline="30000" dirty="0"/>
              <a:t>m</a:t>
            </a:r>
            <a:r>
              <a:rPr lang="en-US" dirty="0"/>
              <a:t>-1 ≥ (</a:t>
            </a:r>
            <a:r>
              <a:rPr lang="en-US" dirty="0" err="1"/>
              <a:t>n+m</a:t>
            </a:r>
            <a:r>
              <a:rPr lang="en-US" dirty="0"/>
              <a:t>)  </a:t>
            </a:r>
            <a:r>
              <a:rPr lang="en-US" dirty="0">
                <a:sym typeface="Wingdings" pitchFamily="2" charset="2"/>
              </a:rPr>
              <a:t> e.g. n=4, need m=3. Large n, 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m ~ log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n</a:t>
            </a:r>
          </a:p>
        </p:txBody>
      </p:sp>
      <p:pic>
        <p:nvPicPr>
          <p:cNvPr id="8" name="Picture 7" descr="A graph with a red line&#10;&#10;Description automatically generated">
            <a:extLst>
              <a:ext uri="{FF2B5EF4-FFF2-40B4-BE49-F238E27FC236}">
                <a16:creationId xmlns:a16="http://schemas.microsoft.com/office/drawing/2014/main" id="{5FF8D1C3-7C60-4156-0C11-C6DE37AE6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5" y="3503174"/>
            <a:ext cx="4101315" cy="3165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2DB38-1B3E-FE50-9648-196DEF293652}"/>
              </a:ext>
            </a:extLst>
          </p:cNvPr>
          <p:cNvSpPr txBox="1"/>
          <p:nvPr/>
        </p:nvSpPr>
        <p:spPr>
          <a:xfrm>
            <a:off x="4877406" y="441960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log</a:t>
            </a:r>
            <a:r>
              <a:rPr lang="en-US" sz="1800" baseline="-25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4636C1-AF6C-BDCB-51EA-4AB5BB53D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52"/>
    </mc:Choice>
    <mc:Fallback xmlns="">
      <p:transition spd="slow" advTm="8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932" y="635347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764454" y="24600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Hamming coding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B2774-D974-C522-13C5-717688207159}"/>
              </a:ext>
            </a:extLst>
          </p:cNvPr>
          <p:cNvSpPr txBox="1"/>
          <p:nvPr/>
        </p:nvSpPr>
        <p:spPr>
          <a:xfrm>
            <a:off x="682200" y="756897"/>
            <a:ext cx="822960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800" dirty="0"/>
              <a:t>Place m parity bits at positions 2^m (bit positions 1,2,4,8,16…. which in binary means 00001, 00010, 00100, 01000, 10000, with only 1 non-zero bit). </a:t>
            </a:r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sz="1800" dirty="0"/>
              <a:t>Each parity bit tracks all data bits with </a:t>
            </a:r>
            <a:r>
              <a:rPr lang="en-US" sz="1800" dirty="0">
                <a:highlight>
                  <a:srgbClr val="FFFF00"/>
                </a:highlight>
              </a:rPr>
              <a:t>least significant bit at its position</a:t>
            </a:r>
          </a:p>
          <a:p>
            <a:pPr marL="342900" indent="-342900"/>
            <a:endParaRPr lang="en-US" sz="1800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en-US" sz="1800" dirty="0"/>
              <a:t>e.g. bit 00001 tracks total parity of all data bits with 1 at 1’s position, </a:t>
            </a:r>
            <a:r>
              <a:rPr lang="en-US" sz="1800" dirty="0" err="1"/>
              <a:t>ie</a:t>
            </a:r>
            <a:r>
              <a:rPr lang="en-US" sz="1800" dirty="0"/>
              <a:t>, at 00001, 00011, 01001, 1011 </a:t>
            </a:r>
            <a:r>
              <a:rPr lang="en-US" sz="1800" dirty="0" err="1"/>
              <a:t>etc</a:t>
            </a:r>
            <a:r>
              <a:rPr lang="en-US" sz="1800" dirty="0"/>
              <a:t> (2</a:t>
            </a:r>
            <a:r>
              <a:rPr lang="en-US" sz="1800" baseline="30000" dirty="0"/>
              <a:t>4</a:t>
            </a:r>
            <a:r>
              <a:rPr lang="en-US" sz="1800" dirty="0"/>
              <a:t> options)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Bit 00010 tracks total parity of all with 1 at 2’s position</a:t>
            </a:r>
            <a:r>
              <a:rPr lang="en-US" dirty="0"/>
              <a:t>…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6E4B04-F0D7-A021-6639-F8571424B5F0}"/>
              </a:ext>
            </a:extLst>
          </p:cNvPr>
          <p:cNvSpPr txBox="1"/>
          <p:nvPr/>
        </p:nvSpPr>
        <p:spPr>
          <a:xfrm>
            <a:off x="3200400" y="257217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1F36486-8BB8-30A7-4384-AFD8DBC3ECA8}"/>
              </a:ext>
            </a:extLst>
          </p:cNvPr>
          <p:cNvGrpSpPr/>
          <p:nvPr/>
        </p:nvGrpSpPr>
        <p:grpSpPr>
          <a:xfrm>
            <a:off x="3734646" y="1505979"/>
            <a:ext cx="1568880" cy="1178280"/>
            <a:chOff x="4344246" y="4496407"/>
            <a:chExt cx="1568880" cy="11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6965780-2647-EF83-2D9E-3D215DD3A67D}"/>
                    </a:ext>
                  </a:extLst>
                </p14:cNvPr>
                <p14:cNvContentPartPr/>
                <p14:nvPr/>
              </p14:nvContentPartPr>
              <p14:xfrm>
                <a:off x="4927086" y="5275447"/>
                <a:ext cx="513000" cy="359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6965780-2647-EF83-2D9E-3D215DD3A67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18446" y="5266447"/>
                  <a:ext cx="53064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128BF50-E515-165A-B760-951D65FCFA6B}"/>
                    </a:ext>
                  </a:extLst>
                </p14:cNvPr>
                <p14:cNvContentPartPr/>
                <p14:nvPr/>
              </p14:nvContentPartPr>
              <p14:xfrm>
                <a:off x="4877406" y="5587567"/>
                <a:ext cx="102600" cy="87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128BF50-E515-165A-B760-951D65FCFA6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68766" y="5578927"/>
                  <a:ext cx="1202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EB22983-E4D6-36A0-A8FA-EA80D6E00AFF}"/>
                    </a:ext>
                  </a:extLst>
                </p14:cNvPr>
                <p14:cNvContentPartPr/>
                <p14:nvPr/>
              </p14:nvContentPartPr>
              <p14:xfrm>
                <a:off x="5532966" y="5197687"/>
                <a:ext cx="119160" cy="167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EB22983-E4D6-36A0-A8FA-EA80D6E00AF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23966" y="5188687"/>
                  <a:ext cx="1368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1FF8CF9-697A-0CCE-F10F-DECCD1F4099E}"/>
                    </a:ext>
                  </a:extLst>
                </p14:cNvPr>
                <p14:cNvContentPartPr/>
                <p14:nvPr/>
              </p14:nvContentPartPr>
              <p14:xfrm>
                <a:off x="5656086" y="5097607"/>
                <a:ext cx="73440" cy="73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1FF8CF9-697A-0CCE-F10F-DECCD1F4099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47446" y="5088607"/>
                  <a:ext cx="910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637E42A-8C34-9AFD-7909-8ABA97C46A2F}"/>
                    </a:ext>
                  </a:extLst>
                </p14:cNvPr>
                <p14:cNvContentPartPr/>
                <p14:nvPr/>
              </p14:nvContentPartPr>
              <p14:xfrm>
                <a:off x="4729446" y="5484247"/>
                <a:ext cx="107280" cy="77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637E42A-8C34-9AFD-7909-8ABA97C46A2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720446" y="5475607"/>
                  <a:ext cx="1249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07EC1A6-3F5A-8916-3784-07B466B56CF4}"/>
                    </a:ext>
                  </a:extLst>
                </p14:cNvPr>
                <p14:cNvContentPartPr/>
                <p14:nvPr/>
              </p14:nvContentPartPr>
              <p14:xfrm>
                <a:off x="4764726" y="5037847"/>
                <a:ext cx="588960" cy="491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07EC1A6-3F5A-8916-3784-07B466B56CF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55726" y="5029207"/>
                  <a:ext cx="60660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523D9A1-6AB6-0778-0091-B4A88398F267}"/>
                    </a:ext>
                  </a:extLst>
                </p14:cNvPr>
                <p14:cNvContentPartPr/>
                <p14:nvPr/>
              </p14:nvContentPartPr>
              <p14:xfrm>
                <a:off x="5499486" y="4900327"/>
                <a:ext cx="110160" cy="162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523D9A1-6AB6-0778-0091-B4A88398F26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90846" y="4891327"/>
                  <a:ext cx="1278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8676EC0-ED86-8842-EA3C-3030E6468FBF}"/>
                    </a:ext>
                  </a:extLst>
                </p14:cNvPr>
                <p14:cNvContentPartPr/>
                <p14:nvPr/>
              </p14:nvContentPartPr>
              <p14:xfrm>
                <a:off x="5640246" y="4844167"/>
                <a:ext cx="15480" cy="66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8676EC0-ED86-8842-EA3C-3030E6468F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31606" y="4835167"/>
                  <a:ext cx="331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6BA0D82-59E1-708A-961C-9B6B8A0BD617}"/>
                    </a:ext>
                  </a:extLst>
                </p14:cNvPr>
                <p14:cNvContentPartPr/>
                <p14:nvPr/>
              </p14:nvContentPartPr>
              <p14:xfrm>
                <a:off x="4344246" y="5560207"/>
                <a:ext cx="127440" cy="106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6BA0D82-59E1-708A-961C-9B6B8A0BD61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35606" y="5551207"/>
                  <a:ext cx="1450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3D02386-9D10-EF97-DAA9-81E5206F8D1D}"/>
                    </a:ext>
                  </a:extLst>
                </p14:cNvPr>
                <p14:cNvContentPartPr/>
                <p14:nvPr/>
              </p14:nvContentPartPr>
              <p14:xfrm>
                <a:off x="4406166" y="4751287"/>
                <a:ext cx="1086840" cy="864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3D02386-9D10-EF97-DAA9-81E5206F8D1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97166" y="4742647"/>
                  <a:ext cx="1104480" cy="88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0693389-BE3B-F6C9-DE09-E2DA3D995AE9}"/>
                    </a:ext>
                  </a:extLst>
                </p14:cNvPr>
                <p14:cNvContentPartPr/>
                <p14:nvPr/>
              </p14:nvContentPartPr>
              <p14:xfrm>
                <a:off x="5601726" y="4588567"/>
                <a:ext cx="168120" cy="143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0693389-BE3B-F6C9-DE09-E2DA3D995AE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93086" y="4579927"/>
                  <a:ext cx="1857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82CB0C9-CDA8-7A87-92C0-179628C040AE}"/>
                    </a:ext>
                  </a:extLst>
                </p14:cNvPr>
                <p14:cNvContentPartPr/>
                <p14:nvPr/>
              </p14:nvContentPartPr>
              <p14:xfrm>
                <a:off x="5765886" y="4496407"/>
                <a:ext cx="147240" cy="84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82CB0C9-CDA8-7A87-92C0-179628C040A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57246" y="4487407"/>
                  <a:ext cx="164880" cy="102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758FB5-F376-2481-18FE-36325DD7C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14"/>
    </mc:Choice>
    <mc:Fallback xmlns="">
      <p:transition spd="slow" advTm="5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2577935" y="152400"/>
            <a:ext cx="3615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Hamming coding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B2774-D974-C522-13C5-717688207159}"/>
              </a:ext>
            </a:extLst>
          </p:cNvPr>
          <p:cNvSpPr txBox="1"/>
          <p:nvPr/>
        </p:nvSpPr>
        <p:spPr>
          <a:xfrm>
            <a:off x="266070" y="2184849"/>
            <a:ext cx="266700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a </a:t>
            </a:r>
            <a:r>
              <a:rPr lang="en-US" sz="1600" dirty="0"/>
              <a:t>checks for error (1) </a:t>
            </a:r>
          </a:p>
          <a:p>
            <a:pPr>
              <a:buNone/>
            </a:pPr>
            <a:r>
              <a:rPr lang="en-US" sz="1600" dirty="0"/>
              <a:t>in position 1</a:t>
            </a:r>
          </a:p>
          <a:p>
            <a:pPr>
              <a:buNone/>
            </a:pPr>
            <a:r>
              <a:rPr lang="en-US" sz="1600" dirty="0"/>
              <a:t>So pos. </a:t>
            </a:r>
            <a:r>
              <a:rPr lang="en-US" sz="1600" dirty="0">
                <a:highlight>
                  <a:srgbClr val="FFFF00"/>
                </a:highlight>
              </a:rPr>
              <a:t>001, 011, 101, 111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/>
              <a:t>position 1 (parity a)</a:t>
            </a:r>
          </a:p>
          <a:p>
            <a:pPr>
              <a:buNone/>
            </a:pPr>
            <a:r>
              <a:rPr lang="en-US" sz="1600" dirty="0"/>
              <a:t>     position 3 </a:t>
            </a:r>
          </a:p>
          <a:p>
            <a:pPr>
              <a:buNone/>
            </a:pPr>
            <a:r>
              <a:rPr lang="en-US" sz="1600" dirty="0"/>
              <a:t>     position 5</a:t>
            </a:r>
          </a:p>
          <a:p>
            <a:pPr>
              <a:buNone/>
            </a:pPr>
            <a:r>
              <a:rPr lang="en-US" sz="1600" dirty="0"/>
              <a:t>     position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E519F-350D-E6D7-499F-8D730B02316A}"/>
              </a:ext>
            </a:extLst>
          </p:cNvPr>
          <p:cNvSpPr txBox="1"/>
          <p:nvPr/>
        </p:nvSpPr>
        <p:spPr>
          <a:xfrm>
            <a:off x="3733800" y="147829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91EDF-5670-46D1-6721-71FA88DDA060}"/>
              </a:ext>
            </a:extLst>
          </p:cNvPr>
          <p:cNvSpPr txBox="1"/>
          <p:nvPr/>
        </p:nvSpPr>
        <p:spPr>
          <a:xfrm>
            <a:off x="836031" y="540100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ED2C75-0CCF-5EEC-D88B-E0826DEF27F5}"/>
              </a:ext>
            </a:extLst>
          </p:cNvPr>
          <p:cNvGrpSpPr/>
          <p:nvPr/>
        </p:nvGrpSpPr>
        <p:grpSpPr>
          <a:xfrm>
            <a:off x="959490" y="5185644"/>
            <a:ext cx="753840" cy="238320"/>
            <a:chOff x="3781059" y="4354306"/>
            <a:chExt cx="75384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F60EA40-C5C1-E262-D05F-7D2E86140311}"/>
                    </a:ext>
                  </a:extLst>
                </p14:cNvPr>
                <p14:cNvContentPartPr/>
                <p14:nvPr/>
              </p14:nvContentPartPr>
              <p14:xfrm>
                <a:off x="4421139" y="4364026"/>
                <a:ext cx="113760" cy="224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F60EA40-C5C1-E262-D05F-7D2E8614031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12499" y="4355026"/>
                  <a:ext cx="1314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C7ABD53-036C-EDD8-DF17-942F2CD78D68}"/>
                    </a:ext>
                  </a:extLst>
                </p14:cNvPr>
                <p14:cNvContentPartPr/>
                <p14:nvPr/>
              </p14:nvContentPartPr>
              <p14:xfrm>
                <a:off x="4090659" y="4383826"/>
                <a:ext cx="99360" cy="208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C7ABD53-036C-EDD8-DF17-942F2CD78D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81659" y="4375186"/>
                  <a:ext cx="117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B2CF4BD-C762-9596-EEF2-A05C89278065}"/>
                    </a:ext>
                  </a:extLst>
                </p14:cNvPr>
                <p14:cNvContentPartPr/>
                <p14:nvPr/>
              </p14:nvContentPartPr>
              <p14:xfrm>
                <a:off x="3781059" y="4354306"/>
                <a:ext cx="115200" cy="225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B2CF4BD-C762-9596-EEF2-A05C8927806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72419" y="4345666"/>
                  <a:ext cx="132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8338E85-129A-981F-7D90-3AA1B756F8E3}"/>
                    </a:ext>
                  </a:extLst>
                </p14:cNvPr>
                <p14:cNvContentPartPr/>
                <p14:nvPr/>
              </p14:nvContentPartPr>
              <p14:xfrm>
                <a:off x="3816699" y="4368706"/>
                <a:ext cx="67428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8338E85-129A-981F-7D90-3AA1B756F8E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8059" y="4359706"/>
                  <a:ext cx="6919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1AE4939-9FB2-6539-B06A-CFD21E15C59E}"/>
                  </a:ext>
                </a:extLst>
              </p14:cNvPr>
              <p14:cNvContentPartPr/>
              <p14:nvPr/>
            </p14:nvContentPartPr>
            <p14:xfrm>
              <a:off x="488250" y="4803684"/>
              <a:ext cx="595800" cy="128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1AE4939-9FB2-6539-B06A-CFD21E15C59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9610" y="4795044"/>
                <a:ext cx="613440" cy="14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4F272B34-4CBD-514F-C7A5-5DE512133B13}"/>
              </a:ext>
            </a:extLst>
          </p:cNvPr>
          <p:cNvGrpSpPr/>
          <p:nvPr/>
        </p:nvGrpSpPr>
        <p:grpSpPr>
          <a:xfrm>
            <a:off x="228600" y="417559"/>
            <a:ext cx="2043360" cy="1435320"/>
            <a:chOff x="366099" y="4089706"/>
            <a:chExt cx="2043360" cy="143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0CA5B4E-B59A-EA71-02BC-8935D3BC8E7E}"/>
                    </a:ext>
                  </a:extLst>
                </p14:cNvPr>
                <p14:cNvContentPartPr/>
                <p14:nvPr/>
              </p14:nvContentPartPr>
              <p14:xfrm>
                <a:off x="494979" y="4347106"/>
                <a:ext cx="136440" cy="353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0CA5B4E-B59A-EA71-02BC-8935D3BC8E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6339" y="4338106"/>
                  <a:ext cx="1540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796ACAB-DA50-C5B7-1C2D-9D99B7B3E5BD}"/>
                    </a:ext>
                  </a:extLst>
                </p14:cNvPr>
                <p14:cNvContentPartPr/>
                <p14:nvPr/>
              </p14:nvContentPartPr>
              <p14:xfrm>
                <a:off x="683619" y="4557706"/>
                <a:ext cx="116640" cy="17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796ACAB-DA50-C5B7-1C2D-9D99B7B3E5B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4979" y="4549066"/>
                  <a:ext cx="1342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C4DC20B-321A-FE44-2A77-01A1611C5B5D}"/>
                    </a:ext>
                  </a:extLst>
                </p14:cNvPr>
                <p14:cNvContentPartPr/>
                <p14:nvPr/>
              </p14:nvContentPartPr>
              <p14:xfrm>
                <a:off x="715659" y="4644466"/>
                <a:ext cx="12024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C4DC20B-321A-FE44-2A77-01A1611C5B5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07019" y="4635466"/>
                  <a:ext cx="137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FE8A89D-0F08-02AD-7269-952453165FD0}"/>
                    </a:ext>
                  </a:extLst>
                </p14:cNvPr>
                <p14:cNvContentPartPr/>
                <p14:nvPr/>
              </p14:nvContentPartPr>
              <p14:xfrm>
                <a:off x="950379" y="4425586"/>
                <a:ext cx="166680" cy="183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FE8A89D-0F08-02AD-7269-952453165FD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41379" y="4416946"/>
                  <a:ext cx="1843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2FCE76D-5DF5-3F93-1F51-3183D1377131}"/>
                    </a:ext>
                  </a:extLst>
                </p14:cNvPr>
                <p14:cNvContentPartPr/>
                <p14:nvPr/>
              </p14:nvContentPartPr>
              <p14:xfrm>
                <a:off x="1338819" y="4348906"/>
                <a:ext cx="498240" cy="154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2FCE76D-5DF5-3F93-1F51-3183D137713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29819" y="4339906"/>
                  <a:ext cx="5158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01D4542-A44E-6579-A09D-A6EF34AB1979}"/>
                    </a:ext>
                  </a:extLst>
                </p14:cNvPr>
                <p14:cNvContentPartPr/>
                <p14:nvPr/>
              </p14:nvContentPartPr>
              <p14:xfrm>
                <a:off x="1084659" y="4904386"/>
                <a:ext cx="83160" cy="317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01D4542-A44E-6579-A09D-A6EF34AB197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76019" y="4895746"/>
                  <a:ext cx="10080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5721C40-BF87-73EA-DD08-FD058798004B}"/>
                    </a:ext>
                  </a:extLst>
                </p14:cNvPr>
                <p14:cNvContentPartPr/>
                <p14:nvPr/>
              </p14:nvContentPartPr>
              <p14:xfrm>
                <a:off x="1507659" y="4689826"/>
                <a:ext cx="554040" cy="401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5721C40-BF87-73EA-DD08-FD058798004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99019" y="4680826"/>
                  <a:ext cx="57168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394F5A6-8C00-DB92-B712-DA84A167474E}"/>
                    </a:ext>
                  </a:extLst>
                </p14:cNvPr>
                <p14:cNvContentPartPr/>
                <p14:nvPr/>
              </p14:nvContentPartPr>
              <p14:xfrm>
                <a:off x="366099" y="4089706"/>
                <a:ext cx="2043360" cy="1435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394F5A6-8C00-DB92-B712-DA84A167474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7459" y="4080706"/>
                  <a:ext cx="2061000" cy="145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59F702B-B52B-B650-B778-E606F4E86D73}"/>
              </a:ext>
            </a:extLst>
          </p:cNvPr>
          <p:cNvGrpSpPr/>
          <p:nvPr/>
        </p:nvGrpSpPr>
        <p:grpSpPr>
          <a:xfrm>
            <a:off x="1189890" y="4817004"/>
            <a:ext cx="1052280" cy="191520"/>
            <a:chOff x="4011459" y="3985666"/>
            <a:chExt cx="1052280" cy="1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2BBC759-B7EE-C59E-18D8-8CA23A649A65}"/>
                    </a:ext>
                  </a:extLst>
                </p14:cNvPr>
                <p14:cNvContentPartPr/>
                <p14:nvPr/>
              </p14:nvContentPartPr>
              <p14:xfrm>
                <a:off x="4015779" y="4042546"/>
                <a:ext cx="16344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2BBC759-B7EE-C59E-18D8-8CA23A649A6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07139" y="4033906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876660A-12F0-57ED-6229-4D98D270F413}"/>
                    </a:ext>
                  </a:extLst>
                </p14:cNvPr>
                <p14:cNvContentPartPr/>
                <p14:nvPr/>
              </p14:nvContentPartPr>
              <p14:xfrm>
                <a:off x="4011459" y="4104826"/>
                <a:ext cx="2016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876660A-12F0-57ED-6229-4D98D270F41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02819" y="4095826"/>
                  <a:ext cx="21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8937F43-55DC-CA4A-C0AD-700069B933AB}"/>
                    </a:ext>
                  </a:extLst>
                </p14:cNvPr>
                <p14:cNvContentPartPr/>
                <p14:nvPr/>
              </p14:nvContentPartPr>
              <p14:xfrm>
                <a:off x="4119459" y="4001866"/>
                <a:ext cx="129240" cy="145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8937F43-55DC-CA4A-C0AD-700069B933A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10459" y="3992866"/>
                  <a:ext cx="146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46878E7-17D0-AEFB-2576-BF06B9114631}"/>
                    </a:ext>
                  </a:extLst>
                </p14:cNvPr>
                <p14:cNvContentPartPr/>
                <p14:nvPr/>
              </p14:nvContentPartPr>
              <p14:xfrm>
                <a:off x="4407819" y="4030666"/>
                <a:ext cx="207720" cy="146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46878E7-17D0-AEFB-2576-BF06B911463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98819" y="4022026"/>
                  <a:ext cx="2253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15B33E5-CA76-584F-55C5-7080A343C291}"/>
                    </a:ext>
                  </a:extLst>
                </p14:cNvPr>
                <p14:cNvContentPartPr/>
                <p14:nvPr/>
              </p14:nvContentPartPr>
              <p14:xfrm>
                <a:off x="4664859" y="4064866"/>
                <a:ext cx="964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15B33E5-CA76-584F-55C5-7080A343C29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55859" y="4056226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5098796-0340-9D6A-AB3B-2B868FB9E879}"/>
                    </a:ext>
                  </a:extLst>
                </p14:cNvPr>
                <p14:cNvContentPartPr/>
                <p14:nvPr/>
              </p14:nvContentPartPr>
              <p14:xfrm>
                <a:off x="4683579" y="4136866"/>
                <a:ext cx="910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5098796-0340-9D6A-AB3B-2B868FB9E87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74579" y="4128226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C2FFBC2-DB1A-425D-97DD-8C9BC40B0BF4}"/>
                    </a:ext>
                  </a:extLst>
                </p14:cNvPr>
                <p14:cNvContentPartPr/>
                <p14:nvPr/>
              </p14:nvContentPartPr>
              <p14:xfrm>
                <a:off x="4905699" y="3985666"/>
                <a:ext cx="158040" cy="158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C2FFBC2-DB1A-425D-97DD-8C9BC40B0BF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896699" y="3976666"/>
                  <a:ext cx="175680" cy="176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5231CA9-22F5-A724-EC97-1FFE9EB59302}"/>
              </a:ext>
            </a:extLst>
          </p:cNvPr>
          <p:cNvSpPr/>
          <p:nvPr/>
        </p:nvSpPr>
        <p:spPr>
          <a:xfrm>
            <a:off x="217170" y="2086241"/>
            <a:ext cx="2590800" cy="388302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8B6AD4-C776-0218-03AA-7429A4E17DFC}"/>
              </a:ext>
            </a:extLst>
          </p:cNvPr>
          <p:cNvSpPr txBox="1"/>
          <p:nvPr/>
        </p:nvSpPr>
        <p:spPr>
          <a:xfrm>
            <a:off x="3317560" y="2135954"/>
            <a:ext cx="266700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b </a:t>
            </a:r>
            <a:r>
              <a:rPr lang="en-US" sz="1600" dirty="0"/>
              <a:t>checks for error (1) </a:t>
            </a:r>
          </a:p>
          <a:p>
            <a:pPr>
              <a:buNone/>
            </a:pPr>
            <a:r>
              <a:rPr lang="en-US" sz="1600" dirty="0"/>
              <a:t>in position 2</a:t>
            </a:r>
          </a:p>
          <a:p>
            <a:pPr>
              <a:buNone/>
            </a:pPr>
            <a:r>
              <a:rPr lang="en-US" sz="1600" dirty="0"/>
              <a:t>So pos. </a:t>
            </a:r>
            <a:r>
              <a:rPr lang="en-US" sz="1600" dirty="0">
                <a:highlight>
                  <a:srgbClr val="FFFF00"/>
                </a:highlight>
              </a:rPr>
              <a:t>010, 011, 110, 111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/>
              <a:t>position 2 (parity b)</a:t>
            </a:r>
          </a:p>
          <a:p>
            <a:pPr>
              <a:buNone/>
            </a:pPr>
            <a:r>
              <a:rPr lang="en-US" sz="1600" dirty="0"/>
              <a:t>     position 3 </a:t>
            </a:r>
          </a:p>
          <a:p>
            <a:pPr>
              <a:buNone/>
            </a:pPr>
            <a:r>
              <a:rPr lang="en-US" sz="1600" dirty="0"/>
              <a:t>     position 6</a:t>
            </a:r>
          </a:p>
          <a:p>
            <a:pPr>
              <a:buNone/>
            </a:pPr>
            <a:r>
              <a:rPr lang="en-US" sz="1600" dirty="0"/>
              <a:t>     position 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57709A-0B1E-2543-35EB-07CF916C663A}"/>
              </a:ext>
            </a:extLst>
          </p:cNvPr>
          <p:cNvSpPr txBox="1"/>
          <p:nvPr/>
        </p:nvSpPr>
        <p:spPr>
          <a:xfrm>
            <a:off x="3887521" y="535210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95E0FC6-140E-417D-2587-A556A1721C87}"/>
              </a:ext>
            </a:extLst>
          </p:cNvPr>
          <p:cNvGrpSpPr/>
          <p:nvPr/>
        </p:nvGrpSpPr>
        <p:grpSpPr>
          <a:xfrm>
            <a:off x="4010980" y="5136749"/>
            <a:ext cx="753840" cy="238320"/>
            <a:chOff x="3781059" y="4354306"/>
            <a:chExt cx="753840" cy="23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4538B8A-476A-5121-0C4E-07858625B944}"/>
                    </a:ext>
                  </a:extLst>
                </p14:cNvPr>
                <p14:cNvContentPartPr/>
                <p14:nvPr/>
              </p14:nvContentPartPr>
              <p14:xfrm>
                <a:off x="4421139" y="4364026"/>
                <a:ext cx="113760" cy="224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4538B8A-476A-5121-0C4E-07858625B94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12499" y="4355026"/>
                  <a:ext cx="1314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5D9EBC5-57C8-0EF5-D27A-7B55FF5115EB}"/>
                    </a:ext>
                  </a:extLst>
                </p14:cNvPr>
                <p14:cNvContentPartPr/>
                <p14:nvPr/>
              </p14:nvContentPartPr>
              <p14:xfrm>
                <a:off x="3934655" y="4383826"/>
                <a:ext cx="99360" cy="208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5D9EBC5-57C8-0EF5-D27A-7B55FF5115E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25655" y="4375186"/>
                  <a:ext cx="117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303441D-BE61-1AD0-4CF0-D8CC176C126F}"/>
                    </a:ext>
                  </a:extLst>
                </p14:cNvPr>
                <p14:cNvContentPartPr/>
                <p14:nvPr/>
              </p14:nvContentPartPr>
              <p14:xfrm>
                <a:off x="3781059" y="4354306"/>
                <a:ext cx="115200" cy="225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303441D-BE61-1AD0-4CF0-D8CC176C126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72419" y="4345666"/>
                  <a:ext cx="132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0D6C606-A112-666A-85C5-6E001BB5745A}"/>
                    </a:ext>
                  </a:extLst>
                </p14:cNvPr>
                <p14:cNvContentPartPr/>
                <p14:nvPr/>
              </p14:nvContentPartPr>
              <p14:xfrm>
                <a:off x="3816699" y="4368706"/>
                <a:ext cx="6742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0D6C606-A112-666A-85C5-6E001BB5745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8059" y="4359706"/>
                  <a:ext cx="6919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1272BA1-CFA7-8080-6229-3960C1186B32}"/>
              </a:ext>
            </a:extLst>
          </p:cNvPr>
          <p:cNvGrpSpPr/>
          <p:nvPr/>
        </p:nvGrpSpPr>
        <p:grpSpPr>
          <a:xfrm>
            <a:off x="4241380" y="4784309"/>
            <a:ext cx="763200" cy="145800"/>
            <a:chOff x="4011459" y="4001866"/>
            <a:chExt cx="763200" cy="1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E8B8330-8E98-25E3-62E2-6E5282CF3352}"/>
                    </a:ext>
                  </a:extLst>
                </p14:cNvPr>
                <p14:cNvContentPartPr/>
                <p14:nvPr/>
              </p14:nvContentPartPr>
              <p14:xfrm>
                <a:off x="4015779" y="4042546"/>
                <a:ext cx="16344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E8B8330-8E98-25E3-62E2-6E5282CF335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07139" y="4033906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3D36A59-428C-F78E-87C6-3415C2932CE2}"/>
                    </a:ext>
                  </a:extLst>
                </p14:cNvPr>
                <p14:cNvContentPartPr/>
                <p14:nvPr/>
              </p14:nvContentPartPr>
              <p14:xfrm>
                <a:off x="4011459" y="4104826"/>
                <a:ext cx="20160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3D36A59-428C-F78E-87C6-3415C2932CE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02819" y="4095826"/>
                  <a:ext cx="21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E3C5DE-C95B-91C2-68F4-1A2F13903804}"/>
                    </a:ext>
                  </a:extLst>
                </p14:cNvPr>
                <p14:cNvContentPartPr/>
                <p14:nvPr/>
              </p14:nvContentPartPr>
              <p14:xfrm>
                <a:off x="4119459" y="4001866"/>
                <a:ext cx="129240" cy="1458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E3C5DE-C95B-91C2-68F4-1A2F1390380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10459" y="3992866"/>
                  <a:ext cx="146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6E14DEE-6E2A-F06C-2FA6-B06C8F1757E9}"/>
                    </a:ext>
                  </a:extLst>
                </p14:cNvPr>
                <p14:cNvContentPartPr/>
                <p14:nvPr/>
              </p14:nvContentPartPr>
              <p14:xfrm>
                <a:off x="4664859" y="4064866"/>
                <a:ext cx="9648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6E14DEE-6E2A-F06C-2FA6-B06C8F1757E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55859" y="4056226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9A1CA67-9A81-AE8E-808C-22A2465FA3BA}"/>
                    </a:ext>
                  </a:extLst>
                </p14:cNvPr>
                <p14:cNvContentPartPr/>
                <p14:nvPr/>
              </p14:nvContentPartPr>
              <p14:xfrm>
                <a:off x="4683579" y="4136866"/>
                <a:ext cx="910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9A1CA67-9A81-AE8E-808C-22A2465FA3B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74579" y="4128226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9E12902A-1F0C-200A-CD86-9DECD97B5932}"/>
              </a:ext>
            </a:extLst>
          </p:cNvPr>
          <p:cNvSpPr/>
          <p:nvPr/>
        </p:nvSpPr>
        <p:spPr>
          <a:xfrm>
            <a:off x="3268660" y="2086241"/>
            <a:ext cx="2590800" cy="388302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716E54A-0FB8-CB30-E31C-C4CC0C90FDCE}"/>
                  </a:ext>
                </a:extLst>
              </p14:cNvPr>
              <p14:cNvContentPartPr/>
              <p14:nvPr/>
            </p14:nvContentPartPr>
            <p14:xfrm>
              <a:off x="3574956" y="4589776"/>
              <a:ext cx="487440" cy="323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716E54A-0FB8-CB30-E31C-C4CC0C90FDC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566316" y="4581136"/>
                <a:ext cx="50508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95451F4-4C6C-EB8F-4707-002CEF93122E}"/>
                  </a:ext>
                </a:extLst>
              </p14:cNvPr>
              <p14:cNvContentPartPr/>
              <p14:nvPr/>
            </p14:nvContentPartPr>
            <p14:xfrm>
              <a:off x="4716156" y="4697416"/>
              <a:ext cx="106560" cy="295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95451F4-4C6C-EB8F-4707-002CEF93122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07156" y="4688416"/>
                <a:ext cx="1242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0A48EA5-C63C-730F-8012-277D75E1B446}"/>
                  </a:ext>
                </a:extLst>
              </p14:cNvPr>
              <p14:cNvContentPartPr/>
              <p14:nvPr/>
            </p14:nvContentPartPr>
            <p14:xfrm>
              <a:off x="5158956" y="4762936"/>
              <a:ext cx="360" cy="2188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0A48EA5-C63C-730F-8012-277D75E1B44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149956" y="4753936"/>
                <a:ext cx="18000" cy="236520"/>
              </a:xfrm>
              <a:prstGeom prst="rect">
                <a:avLst/>
              </a:prstGeom>
            </p:spPr>
          </p:pic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B574D628-F20F-2D30-57BF-7DFFB9228671}"/>
              </a:ext>
            </a:extLst>
          </p:cNvPr>
          <p:cNvSpPr txBox="1"/>
          <p:nvPr/>
        </p:nvSpPr>
        <p:spPr>
          <a:xfrm>
            <a:off x="6377438" y="2139129"/>
            <a:ext cx="266700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c </a:t>
            </a:r>
            <a:r>
              <a:rPr lang="en-US" sz="1600" dirty="0"/>
              <a:t>checks for error (1) </a:t>
            </a:r>
          </a:p>
          <a:p>
            <a:pPr>
              <a:buNone/>
            </a:pPr>
            <a:r>
              <a:rPr lang="en-US" sz="1600" dirty="0"/>
              <a:t>in position 4</a:t>
            </a:r>
          </a:p>
          <a:p>
            <a:pPr>
              <a:buNone/>
            </a:pPr>
            <a:r>
              <a:rPr lang="en-US" sz="1600" dirty="0"/>
              <a:t>So bits </a:t>
            </a:r>
            <a:r>
              <a:rPr lang="en-US" sz="1600" dirty="0">
                <a:highlight>
                  <a:srgbClr val="FFFF00"/>
                </a:highlight>
              </a:rPr>
              <a:t>100, 101, 110, 111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/>
              <a:t>position 4 (parity c)</a:t>
            </a:r>
          </a:p>
          <a:p>
            <a:pPr>
              <a:buNone/>
            </a:pPr>
            <a:r>
              <a:rPr lang="en-US" sz="1600" dirty="0"/>
              <a:t>     position 5 </a:t>
            </a:r>
          </a:p>
          <a:p>
            <a:pPr>
              <a:buNone/>
            </a:pPr>
            <a:r>
              <a:rPr lang="en-US" sz="1600" dirty="0"/>
              <a:t>     position 6</a:t>
            </a:r>
          </a:p>
          <a:p>
            <a:pPr>
              <a:buNone/>
            </a:pPr>
            <a:r>
              <a:rPr lang="en-US" sz="1600" dirty="0"/>
              <a:t>     position 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F9609E-6D0D-9280-394D-1EB7D9BEEC4D}"/>
              </a:ext>
            </a:extLst>
          </p:cNvPr>
          <p:cNvSpPr txBox="1"/>
          <p:nvPr/>
        </p:nvSpPr>
        <p:spPr>
          <a:xfrm>
            <a:off x="6947399" y="535528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DFE78D4-DB28-5678-77B6-2A5C65D172AD}"/>
              </a:ext>
            </a:extLst>
          </p:cNvPr>
          <p:cNvGrpSpPr/>
          <p:nvPr/>
        </p:nvGrpSpPr>
        <p:grpSpPr>
          <a:xfrm>
            <a:off x="7067678" y="5160691"/>
            <a:ext cx="433380" cy="245521"/>
            <a:chOff x="3781059" y="4354306"/>
            <a:chExt cx="433380" cy="2455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DDC31CE-B243-CF54-9049-01A62A5A1D30}"/>
                    </a:ext>
                  </a:extLst>
                </p14:cNvPr>
                <p14:cNvContentPartPr/>
                <p14:nvPr/>
              </p14:nvContentPartPr>
              <p14:xfrm>
                <a:off x="4100679" y="4375187"/>
                <a:ext cx="113760" cy="224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DDC31CE-B243-CF54-9049-01A62A5A1D3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92039" y="4366187"/>
                  <a:ext cx="1314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6C643FA-51AD-33C9-EC06-31D3F56D9BB0}"/>
                    </a:ext>
                  </a:extLst>
                </p14:cNvPr>
                <p14:cNvContentPartPr/>
                <p14:nvPr/>
              </p14:nvContentPartPr>
              <p14:xfrm>
                <a:off x="3934655" y="4383826"/>
                <a:ext cx="99360" cy="208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6C643FA-51AD-33C9-EC06-31D3F56D9BB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25655" y="4375186"/>
                  <a:ext cx="117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21ACAB2-806E-9D1E-3AC0-7AEA21A64F53}"/>
                    </a:ext>
                  </a:extLst>
                </p14:cNvPr>
                <p14:cNvContentPartPr/>
                <p14:nvPr/>
              </p14:nvContentPartPr>
              <p14:xfrm>
                <a:off x="3781059" y="4354306"/>
                <a:ext cx="115200" cy="22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21ACAB2-806E-9D1E-3AC0-7AEA21A64F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72419" y="4345666"/>
                  <a:ext cx="1328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39407A3-BD79-59A1-873A-450804D116D4}"/>
                    </a:ext>
                  </a:extLst>
                </p14:cNvPr>
                <p14:cNvContentPartPr/>
                <p14:nvPr/>
              </p14:nvContentPartPr>
              <p14:xfrm>
                <a:off x="3816699" y="4368706"/>
                <a:ext cx="36570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39407A3-BD79-59A1-873A-450804D116D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07700" y="4359706"/>
                  <a:ext cx="383337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4753D4A-98AD-454A-DFD7-D8A24976A7A1}"/>
              </a:ext>
            </a:extLst>
          </p:cNvPr>
          <p:cNvGrpSpPr/>
          <p:nvPr/>
        </p:nvGrpSpPr>
        <p:grpSpPr>
          <a:xfrm>
            <a:off x="7301258" y="4787484"/>
            <a:ext cx="763200" cy="145800"/>
            <a:chOff x="4011459" y="4001866"/>
            <a:chExt cx="763200" cy="1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9E7E158-4E4B-7DE7-9002-C749A6AEF132}"/>
                    </a:ext>
                  </a:extLst>
                </p14:cNvPr>
                <p14:cNvContentPartPr/>
                <p14:nvPr/>
              </p14:nvContentPartPr>
              <p14:xfrm>
                <a:off x="4015779" y="4042546"/>
                <a:ext cx="16344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9E7E158-4E4B-7DE7-9002-C749A6AEF13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07139" y="4033906"/>
                  <a:ext cx="18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6132C9A-9122-320B-5C87-BB0783E61E3C}"/>
                    </a:ext>
                  </a:extLst>
                </p14:cNvPr>
                <p14:cNvContentPartPr/>
                <p14:nvPr/>
              </p14:nvContentPartPr>
              <p14:xfrm>
                <a:off x="4011459" y="4104826"/>
                <a:ext cx="20160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6132C9A-9122-320B-5C87-BB0783E61E3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02819" y="4095826"/>
                  <a:ext cx="21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AB08F25-C479-5246-4A98-99EB52B8F56B}"/>
                    </a:ext>
                  </a:extLst>
                </p14:cNvPr>
                <p14:cNvContentPartPr/>
                <p14:nvPr/>
              </p14:nvContentPartPr>
              <p14:xfrm>
                <a:off x="4119459" y="4001866"/>
                <a:ext cx="129240" cy="145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AB08F25-C479-5246-4A98-99EB52B8F56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10459" y="3992866"/>
                  <a:ext cx="146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31A358A-05C9-BBF1-28DD-8E20F3A90E47}"/>
                    </a:ext>
                  </a:extLst>
                </p14:cNvPr>
                <p14:cNvContentPartPr/>
                <p14:nvPr/>
              </p14:nvContentPartPr>
              <p14:xfrm>
                <a:off x="4664859" y="4064866"/>
                <a:ext cx="9648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31A358A-05C9-BBF1-28DD-8E20F3A90E4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55859" y="4056226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61C5C55-E521-BE63-6DD9-65BD4CCFD681}"/>
                    </a:ext>
                  </a:extLst>
                </p14:cNvPr>
                <p14:cNvContentPartPr/>
                <p14:nvPr/>
              </p14:nvContentPartPr>
              <p14:xfrm>
                <a:off x="4683579" y="4136866"/>
                <a:ext cx="9108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61C5C55-E521-BE63-6DD9-65BD4CCFD68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74579" y="4128226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FF813500-633E-6DB6-91CF-D88CCECB6CC3}"/>
              </a:ext>
            </a:extLst>
          </p:cNvPr>
          <p:cNvSpPr/>
          <p:nvPr/>
        </p:nvSpPr>
        <p:spPr>
          <a:xfrm>
            <a:off x="6328538" y="2089416"/>
            <a:ext cx="2590800" cy="388302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9A10F48-7BE3-3A8E-B732-B2C3462ADE9D}"/>
                  </a:ext>
                </a:extLst>
              </p14:cNvPr>
              <p14:cNvContentPartPr/>
              <p14:nvPr/>
            </p14:nvContentPartPr>
            <p14:xfrm>
              <a:off x="6459512" y="4777224"/>
              <a:ext cx="595800" cy="1288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9A10F48-7BE3-3A8E-B732-B2C3462ADE9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50872" y="4768584"/>
                <a:ext cx="6134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EF012D1-113B-A3E1-EFD2-C724606B70A3}"/>
                  </a:ext>
                </a:extLst>
              </p14:cNvPr>
              <p14:cNvContentPartPr/>
              <p14:nvPr/>
            </p14:nvContentPartPr>
            <p14:xfrm>
              <a:off x="7720470" y="4754951"/>
              <a:ext cx="120960" cy="186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EF012D1-113B-A3E1-EFD2-C724606B70A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711470" y="4746311"/>
                <a:ext cx="1386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BEDEA20-D8E8-977E-B008-9337D550AC98}"/>
                  </a:ext>
                </a:extLst>
              </p14:cNvPr>
              <p14:cNvContentPartPr/>
              <p14:nvPr/>
            </p14:nvContentPartPr>
            <p14:xfrm>
              <a:off x="8298630" y="4716791"/>
              <a:ext cx="165600" cy="2012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BEDEA20-D8E8-977E-B008-9337D550AC9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289990" y="4707791"/>
                <a:ext cx="183240" cy="218880"/>
              </a:xfrm>
              <a:prstGeom prst="rect">
                <a:avLst/>
              </a:prstGeom>
            </p:spPr>
          </p:pic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3725860" y="619030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7C4CBC-5A5C-E479-DD45-8BF7563D4324}"/>
              </a:ext>
            </a:extLst>
          </p:cNvPr>
          <p:cNvSpPr txBox="1"/>
          <p:nvPr/>
        </p:nvSpPr>
        <p:spPr>
          <a:xfrm>
            <a:off x="3239996" y="1037320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3 bits cover all 8 positions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2F99E55-4E01-C2CE-E51D-821086A26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ABB96E-532F-935F-E4DD-DD935686DA71}"/>
              </a:ext>
            </a:extLst>
          </p:cNvPr>
          <p:cNvSpPr txBox="1"/>
          <p:nvPr/>
        </p:nvSpPr>
        <p:spPr>
          <a:xfrm>
            <a:off x="838200" y="5740752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7  6  5  4  3  2  1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9F3C5-2CB9-5402-0772-D10C71B9E1CF}"/>
              </a:ext>
            </a:extLst>
          </p:cNvPr>
          <p:cNvSpPr txBox="1"/>
          <p:nvPr/>
        </p:nvSpPr>
        <p:spPr>
          <a:xfrm>
            <a:off x="3947655" y="5663686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7  6  5  4  3  2  1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BB97B4-B304-5E33-B3CA-78BECEE852E3}"/>
              </a:ext>
            </a:extLst>
          </p:cNvPr>
          <p:cNvSpPr txBox="1"/>
          <p:nvPr/>
        </p:nvSpPr>
        <p:spPr>
          <a:xfrm>
            <a:off x="6990942" y="5684939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7  6  5  4  3  2  1</a:t>
            </a:r>
          </a:p>
        </p:txBody>
      </p:sp>
    </p:spTree>
    <p:extLst>
      <p:ext uri="{BB962C8B-B14F-4D97-AF65-F5344CB8AC3E}">
        <p14:creationId xmlns:p14="http://schemas.microsoft.com/office/powerpoint/2010/main" val="17393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08"/>
    </mc:Choice>
    <mc:Fallback xmlns="">
      <p:transition spd="slow" advTm="18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1625756" y="152400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Example 1: error at bit 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2133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6AFD50E-2158-9711-7C83-CE4C30AC1B9D}"/>
                    </a:ext>
                  </a:extLst>
                </p14:cNvPr>
                <p14:cNvContentPartPr/>
                <p14:nvPr/>
              </p14:nvContentPartPr>
              <p14:xfrm>
                <a:off x="8533200" y="2910240"/>
                <a:ext cx="360" cy="274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6AFD50E-2158-9711-7C83-CE4C30AC1B9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524200" y="2901600"/>
                  <a:ext cx="180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762120" cy="289800"/>
            <a:chOff x="7359660" y="5463990"/>
            <a:chExt cx="76212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AEA565C-8965-A7CC-F836-C21A8A86D1A4}"/>
                    </a:ext>
                  </a:extLst>
                </p14:cNvPr>
                <p14:cNvContentPartPr/>
                <p14:nvPr/>
              </p14:nvContentPartPr>
              <p14:xfrm>
                <a:off x="7959060" y="5511870"/>
                <a:ext cx="162720" cy="2419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AEA565C-8965-A7CC-F836-C21A8A86D1A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950060" y="5503230"/>
                  <a:ext cx="180360" cy="25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F89B015-7067-E9F7-4FFA-DCC04C69F6DD}"/>
                    </a:ext>
                  </a:extLst>
                </p14:cNvPr>
                <p14:cNvContentPartPr/>
                <p14:nvPr/>
              </p14:nvContentPartPr>
              <p14:xfrm>
                <a:off x="4271580" y="4075110"/>
                <a:ext cx="145800" cy="1789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F89B015-7067-E9F7-4FFA-DCC04C69F6D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262580" y="4066110"/>
                  <a:ext cx="1634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4B3C94C3-E4BD-CD12-2C2C-4B14CA4A761B}"/>
              </a:ext>
            </a:extLst>
          </p:cNvPr>
          <p:cNvGrpSpPr/>
          <p:nvPr/>
        </p:nvGrpSpPr>
        <p:grpSpPr>
          <a:xfrm>
            <a:off x="7932420" y="1273590"/>
            <a:ext cx="373320" cy="325800"/>
            <a:chOff x="7932420" y="1273590"/>
            <a:chExt cx="3733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32B8C82F-FAAC-5223-0569-9DA8ED819CED}"/>
                    </a:ext>
                  </a:extLst>
                </p14:cNvPr>
                <p14:cNvContentPartPr/>
                <p14:nvPr/>
              </p14:nvContentPartPr>
              <p14:xfrm>
                <a:off x="7932420" y="1282950"/>
                <a:ext cx="373320" cy="3164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32B8C82F-FAAC-5223-0569-9DA8ED819CE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923420" y="1273950"/>
                  <a:ext cx="3909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053FDF4-6D76-DDE1-5056-382A0BB20E1D}"/>
                    </a:ext>
                  </a:extLst>
                </p14:cNvPr>
                <p14:cNvContentPartPr/>
                <p14:nvPr/>
              </p14:nvContentPartPr>
              <p14:xfrm>
                <a:off x="7999380" y="1273590"/>
                <a:ext cx="293040" cy="2952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053FDF4-6D76-DDE1-5056-382A0BB20E1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990380" y="1264950"/>
                  <a:ext cx="31068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52A4A05-A86B-90E2-C9FD-ADCE8E4535E3}"/>
              </a:ext>
            </a:extLst>
          </p:cNvPr>
          <p:cNvGrpSpPr/>
          <p:nvPr/>
        </p:nvGrpSpPr>
        <p:grpSpPr>
          <a:xfrm>
            <a:off x="7316460" y="6371550"/>
            <a:ext cx="346320" cy="497160"/>
            <a:chOff x="7316460" y="6371550"/>
            <a:chExt cx="346320" cy="49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3109F70-EC1E-2B8E-A6E1-249B9BB94D9C}"/>
                    </a:ext>
                  </a:extLst>
                </p14:cNvPr>
                <p14:cNvContentPartPr/>
                <p14:nvPr/>
              </p14:nvContentPartPr>
              <p14:xfrm>
                <a:off x="7357500" y="6371550"/>
                <a:ext cx="305280" cy="300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3109F70-EC1E-2B8E-A6E1-249B9BB94D9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348500" y="6362550"/>
                  <a:ext cx="3229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60ABB634-7F22-C9D7-F75B-2BF5AC755311}"/>
                    </a:ext>
                  </a:extLst>
                </p14:cNvPr>
                <p14:cNvContentPartPr/>
                <p14:nvPr/>
              </p14:nvContentPartPr>
              <p14:xfrm>
                <a:off x="7316460" y="6453630"/>
                <a:ext cx="338760" cy="4150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60ABB634-7F22-C9D7-F75B-2BF5AC75531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307820" y="6444630"/>
                  <a:ext cx="356400" cy="43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3B6FE1D5-6D92-0280-36E3-48134D1EF32A}"/>
                  </a:ext>
                </a:extLst>
              </p14:cNvPr>
              <p14:cNvContentPartPr/>
              <p14:nvPr/>
            </p14:nvContentPartPr>
            <p14:xfrm>
              <a:off x="3694140" y="4111470"/>
              <a:ext cx="970200" cy="8337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3B6FE1D5-6D92-0280-36E3-48134D1EF32A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685140" y="4102470"/>
                <a:ext cx="987840" cy="85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02C0E586-6CAB-91D2-E5FD-DD971D5AE614}"/>
                  </a:ext>
                </a:extLst>
              </p14:cNvPr>
              <p14:cNvContentPartPr/>
              <p14:nvPr/>
            </p14:nvContentPartPr>
            <p14:xfrm>
              <a:off x="777780" y="5902830"/>
              <a:ext cx="366120" cy="64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02C0E586-6CAB-91D2-E5FD-DD971D5AE614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69140" y="5893830"/>
                <a:ext cx="3837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4D96BCE1-5A07-0901-8DF6-7FA96DF202B2}"/>
                  </a:ext>
                </a:extLst>
              </p14:cNvPr>
              <p14:cNvContentPartPr/>
              <p14:nvPr/>
            </p14:nvContentPartPr>
            <p14:xfrm>
              <a:off x="719820" y="6109470"/>
              <a:ext cx="413280" cy="32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4D96BCE1-5A07-0901-8DF6-7FA96DF202B2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11180" y="6100470"/>
                <a:ext cx="4309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C9962E68-A562-127B-453E-D9CB5544EF18}"/>
                  </a:ext>
                </a:extLst>
              </p14:cNvPr>
              <p14:cNvContentPartPr/>
              <p14:nvPr/>
            </p14:nvContentPartPr>
            <p14:xfrm>
              <a:off x="945900" y="5812110"/>
              <a:ext cx="390240" cy="469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C9962E68-A562-127B-453E-D9CB5544EF18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937260" y="5803470"/>
                <a:ext cx="407880" cy="48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7CA868A-85E5-F93D-EE38-12BCBB70ACBD}"/>
              </a:ext>
            </a:extLst>
          </p:cNvPr>
          <p:cNvGrpSpPr/>
          <p:nvPr/>
        </p:nvGrpSpPr>
        <p:grpSpPr>
          <a:xfrm>
            <a:off x="1615500" y="5615190"/>
            <a:ext cx="3167640" cy="856080"/>
            <a:chOff x="1615500" y="5615190"/>
            <a:chExt cx="3167640" cy="85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66A7E7F-42A4-BEC4-3146-6B99220C2526}"/>
                    </a:ext>
                  </a:extLst>
                </p14:cNvPr>
                <p14:cNvContentPartPr/>
                <p14:nvPr/>
              </p14:nvContentPartPr>
              <p14:xfrm>
                <a:off x="1615500" y="5866110"/>
                <a:ext cx="1049040" cy="2566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66A7E7F-42A4-BEC4-3146-6B99220C252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606500" y="5857110"/>
                  <a:ext cx="106668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2CEB522-B316-6DDE-DE41-97640FEB24CD}"/>
                    </a:ext>
                  </a:extLst>
                </p14:cNvPr>
                <p14:cNvContentPartPr/>
                <p14:nvPr/>
              </p14:nvContentPartPr>
              <p14:xfrm>
                <a:off x="2894580" y="5946030"/>
                <a:ext cx="325800" cy="165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2CEB522-B316-6DDE-DE41-97640FEB24C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885940" y="5937390"/>
                  <a:ext cx="3434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5158030-DB57-2DB5-3083-196F360E7088}"/>
                    </a:ext>
                  </a:extLst>
                </p14:cNvPr>
                <p14:cNvContentPartPr/>
                <p14:nvPr/>
              </p14:nvContentPartPr>
              <p14:xfrm>
                <a:off x="3070620" y="5825070"/>
                <a:ext cx="77760" cy="702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5158030-DB57-2DB5-3083-196F360E708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061620" y="5816070"/>
                  <a:ext cx="954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9D0C322-C8C4-E65C-B4A7-585F7A29A647}"/>
                    </a:ext>
                  </a:extLst>
                </p14:cNvPr>
                <p14:cNvContentPartPr/>
                <p14:nvPr/>
              </p14:nvContentPartPr>
              <p14:xfrm>
                <a:off x="3487500" y="5751630"/>
                <a:ext cx="213480" cy="4035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9D0C322-C8C4-E65C-B4A7-585F7A29A64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478860" y="5742990"/>
                  <a:ext cx="2311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E8537BA-D503-A4C2-CA9A-CE517B3BEA44}"/>
                    </a:ext>
                  </a:extLst>
                </p14:cNvPr>
                <p14:cNvContentPartPr/>
                <p14:nvPr/>
              </p14:nvContentPartPr>
              <p14:xfrm>
                <a:off x="1661220" y="6302430"/>
                <a:ext cx="2214720" cy="1688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E8537BA-D503-A4C2-CA9A-CE517B3BEA4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652580" y="6293430"/>
                  <a:ext cx="22323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58EE011-4638-CB5E-24B7-96834497E7EB}"/>
                    </a:ext>
                  </a:extLst>
                </p14:cNvPr>
                <p14:cNvContentPartPr/>
                <p14:nvPr/>
              </p14:nvContentPartPr>
              <p14:xfrm>
                <a:off x="3544380" y="5615190"/>
                <a:ext cx="176760" cy="5169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58EE011-4638-CB5E-24B7-96834497E7E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535740" y="5606550"/>
                  <a:ext cx="19440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56DC4E1-003B-2991-9331-CEFC9E956CC7}"/>
                    </a:ext>
                  </a:extLst>
                </p14:cNvPr>
                <p14:cNvContentPartPr/>
                <p14:nvPr/>
              </p14:nvContentPartPr>
              <p14:xfrm>
                <a:off x="3793500" y="5695830"/>
                <a:ext cx="256320" cy="5191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56DC4E1-003B-2991-9331-CEFC9E956C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784500" y="5687190"/>
                  <a:ext cx="27396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70F7705-2098-18E5-7D18-7BF865D5C93E}"/>
                    </a:ext>
                  </a:extLst>
                </p14:cNvPr>
                <p14:cNvContentPartPr/>
                <p14:nvPr/>
              </p14:nvContentPartPr>
              <p14:xfrm>
                <a:off x="3888900" y="5963310"/>
                <a:ext cx="195840" cy="309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70F7705-2098-18E5-7D18-7BF865D5C93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880260" y="5954670"/>
                  <a:ext cx="2134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9237D1AB-0C41-3567-F09C-9128BE4013FD}"/>
                    </a:ext>
                  </a:extLst>
                </p14:cNvPr>
                <p14:cNvContentPartPr/>
                <p14:nvPr/>
              </p14:nvContentPartPr>
              <p14:xfrm>
                <a:off x="3769020" y="5835150"/>
                <a:ext cx="68040" cy="60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9237D1AB-0C41-3567-F09C-9128BE4013F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760380" y="5826150"/>
                  <a:ext cx="85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9518133-EBE4-5791-97A2-7F0212BE5E01}"/>
                    </a:ext>
                  </a:extLst>
                </p14:cNvPr>
                <p14:cNvContentPartPr/>
                <p14:nvPr/>
              </p14:nvContentPartPr>
              <p14:xfrm>
                <a:off x="3548700" y="5715270"/>
                <a:ext cx="360" cy="297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9518133-EBE4-5791-97A2-7F0212BE5E0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540060" y="5706270"/>
                  <a:ext cx="180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E501EDE-148E-E1E3-0D87-274B5C5C53B8}"/>
                    </a:ext>
                  </a:extLst>
                </p14:cNvPr>
                <p14:cNvContentPartPr/>
                <p14:nvPr/>
              </p14:nvContentPartPr>
              <p14:xfrm>
                <a:off x="4360140" y="5806350"/>
                <a:ext cx="186840" cy="356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E501EDE-148E-E1E3-0D87-274B5C5C53B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351140" y="5797710"/>
                  <a:ext cx="2044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4A39A10-63C5-5A23-BDBF-ECA75E38B2F3}"/>
                    </a:ext>
                  </a:extLst>
                </p14:cNvPr>
                <p14:cNvContentPartPr/>
                <p14:nvPr/>
              </p14:nvContentPartPr>
              <p14:xfrm>
                <a:off x="3820860" y="6177150"/>
                <a:ext cx="962280" cy="2574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4A39A10-63C5-5A23-BDBF-ECA75E38B2F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812220" y="6168510"/>
                  <a:ext cx="979920" cy="275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159B1B-FA74-A324-A394-EC825D9DE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09"/>
    </mc:Choice>
    <mc:Fallback xmlns="">
      <p:transition spd="slow" advTm="7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705634" y="152400"/>
            <a:ext cx="735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Example 2: error at bit 2 (parity)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2133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dirty="0"/>
              <a:t>110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7854838-0757-EFFB-142C-71E04DC1F0E7}"/>
                  </a:ext>
                </a:extLst>
              </p14:cNvPr>
              <p14:cNvContentPartPr/>
              <p14:nvPr/>
            </p14:nvContentPartPr>
            <p14:xfrm>
              <a:off x="8484660" y="2930310"/>
              <a:ext cx="159480" cy="229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7854838-0757-EFFB-142C-71E04DC1F0E7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476020" y="2921670"/>
                <a:ext cx="17712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041768-6712-9B29-1103-D32CBB4A9CF4}"/>
                  </a:ext>
                </a:extLst>
              </p14:cNvPr>
              <p14:cNvContentPartPr/>
              <p14:nvPr/>
            </p14:nvContentPartPr>
            <p14:xfrm>
              <a:off x="7996140" y="5517630"/>
              <a:ext cx="360" cy="348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041768-6712-9B29-1103-D32CBB4A9CF4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987140" y="5508990"/>
                <a:ext cx="1800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3316C2C-6A25-4DBB-EBB5-0A6381060A2C}"/>
                  </a:ext>
                </a:extLst>
              </p14:cNvPr>
              <p14:cNvContentPartPr/>
              <p14:nvPr/>
            </p14:nvContentPartPr>
            <p14:xfrm>
              <a:off x="4299300" y="4013550"/>
              <a:ext cx="157680" cy="243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3316C2C-6A25-4DBB-EBB5-0A6381060A2C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290660" y="4004910"/>
                <a:ext cx="17532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B64A12-DF32-BC3A-00CA-79CD964213D7}"/>
                  </a:ext>
                </a:extLst>
              </p14:cNvPr>
              <p14:cNvContentPartPr/>
              <p14:nvPr/>
            </p14:nvContentPartPr>
            <p14:xfrm>
              <a:off x="8195580" y="901350"/>
              <a:ext cx="584640" cy="762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B64A12-DF32-BC3A-00CA-79CD964213D7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8186580" y="892350"/>
                <a:ext cx="602280" cy="780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8E1D1D22-80FE-4659-82BE-C3BCA4D46AAC}"/>
              </a:ext>
            </a:extLst>
          </p:cNvPr>
          <p:cNvGrpSpPr/>
          <p:nvPr/>
        </p:nvGrpSpPr>
        <p:grpSpPr>
          <a:xfrm>
            <a:off x="7441740" y="6474870"/>
            <a:ext cx="351720" cy="347040"/>
            <a:chOff x="7441740" y="6474870"/>
            <a:chExt cx="35172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8FF8798-3481-827A-C2B6-E88DCDE33E2E}"/>
                    </a:ext>
                  </a:extLst>
                </p14:cNvPr>
                <p14:cNvContentPartPr/>
                <p14:nvPr/>
              </p14:nvContentPartPr>
              <p14:xfrm>
                <a:off x="7441740" y="6592950"/>
                <a:ext cx="351720" cy="228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8FF8798-3481-827A-C2B6-E88DCDE33E2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32740" y="6584310"/>
                  <a:ext cx="3693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5ADB0-66F0-B6DA-4F81-A20B5AC61117}"/>
                    </a:ext>
                  </a:extLst>
                </p14:cNvPr>
                <p14:cNvContentPartPr/>
                <p14:nvPr/>
              </p14:nvContentPartPr>
              <p14:xfrm>
                <a:off x="7580340" y="6474870"/>
                <a:ext cx="174240" cy="341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5ADB0-66F0-B6DA-4F81-A20B5AC6111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571700" y="6465870"/>
                  <a:ext cx="191880" cy="35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E68850F-B092-277E-3600-A1D273051A49}"/>
                  </a:ext>
                </a:extLst>
              </p14:cNvPr>
              <p14:cNvContentPartPr/>
              <p14:nvPr/>
            </p14:nvContentPartPr>
            <p14:xfrm>
              <a:off x="3073500" y="4479390"/>
              <a:ext cx="604800" cy="494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E68850F-B092-277E-3600-A1D273051A49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064860" y="4470390"/>
                <a:ext cx="622440" cy="51192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E2239AC-F05C-0944-EDD2-82603BEFCA31}"/>
              </a:ext>
            </a:extLst>
          </p:cNvPr>
          <p:cNvSpPr txBox="1"/>
          <p:nvPr/>
        </p:nvSpPr>
        <p:spPr>
          <a:xfrm>
            <a:off x="324845" y="5327910"/>
            <a:ext cx="3478837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No solution!</a:t>
            </a:r>
          </a:p>
          <a:p>
            <a:pPr>
              <a:buNone/>
            </a:pPr>
            <a:r>
              <a:rPr lang="en-US" dirty="0"/>
              <a:t>So second one is wrong</a:t>
            </a:r>
          </a:p>
          <a:p>
            <a:pPr>
              <a:buNone/>
            </a:pPr>
            <a:r>
              <a:rPr lang="en-US" dirty="0"/>
              <a:t>Bit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A6FD07-76CE-6597-ED88-35E5A5613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25"/>
    </mc:Choice>
    <mc:Fallback xmlns="">
      <p:transition spd="slow" advTm="7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1857393" y="152400"/>
            <a:ext cx="5056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Example 3: 2-bit error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2133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62B8D65-1A68-DC0B-D133-3CE21F23A816}"/>
                  </a:ext>
                </a:extLst>
              </p14:cNvPr>
              <p14:cNvContentPartPr/>
              <p14:nvPr/>
            </p14:nvContentPartPr>
            <p14:xfrm>
              <a:off x="8436960" y="2920289"/>
              <a:ext cx="6840" cy="314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62B8D65-1A68-DC0B-D133-3CE21F23A816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427960" y="2911649"/>
                <a:ext cx="2448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2AFA10-4276-9E2A-AEE1-7387A6E49AEE}"/>
                  </a:ext>
                </a:extLst>
              </p14:cNvPr>
              <p14:cNvContentPartPr/>
              <p14:nvPr/>
            </p14:nvContentPartPr>
            <p14:xfrm>
              <a:off x="7915320" y="5456849"/>
              <a:ext cx="36360" cy="320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2AFA10-4276-9E2A-AEE1-7387A6E49AE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906680" y="5448209"/>
                <a:ext cx="5400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3E2BC8-11AC-958B-06EB-3044A7D62CE8}"/>
                  </a:ext>
                </a:extLst>
              </p14:cNvPr>
              <p14:cNvContentPartPr/>
              <p14:nvPr/>
            </p14:nvContentPartPr>
            <p14:xfrm>
              <a:off x="4360680" y="4072289"/>
              <a:ext cx="360" cy="29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3E2BC8-11AC-958B-06EB-3044A7D62CE8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351680" y="4063649"/>
                <a:ext cx="1800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83D38B0-DD11-E2D5-ED50-EEA01C67A1E2}"/>
              </a:ext>
            </a:extLst>
          </p:cNvPr>
          <p:cNvGrpSpPr/>
          <p:nvPr/>
        </p:nvGrpSpPr>
        <p:grpSpPr>
          <a:xfrm>
            <a:off x="7494480" y="1320809"/>
            <a:ext cx="306000" cy="390960"/>
            <a:chOff x="7494480" y="1320809"/>
            <a:chExt cx="30600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17E343C-9F29-0268-1474-2A233F23ED7E}"/>
                    </a:ext>
                  </a:extLst>
                </p14:cNvPr>
                <p14:cNvContentPartPr/>
                <p14:nvPr/>
              </p14:nvContentPartPr>
              <p14:xfrm>
                <a:off x="7494480" y="1366169"/>
                <a:ext cx="306000" cy="212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17E343C-9F29-0268-1474-2A233F23ED7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85840" y="1357529"/>
                  <a:ext cx="3236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C54E82E-EFA9-A8D9-3750-AB46EE76976A}"/>
                    </a:ext>
                  </a:extLst>
                </p14:cNvPr>
                <p14:cNvContentPartPr/>
                <p14:nvPr/>
              </p14:nvContentPartPr>
              <p14:xfrm>
                <a:off x="7540560" y="1320809"/>
                <a:ext cx="227880" cy="390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C54E82E-EFA9-A8D9-3750-AB46EE76976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531560" y="1311809"/>
                  <a:ext cx="245520" cy="40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594628A-A642-5C66-4E1C-6F89313AEBB7}"/>
                  </a:ext>
                </a:extLst>
              </p14:cNvPr>
              <p14:cNvContentPartPr/>
              <p14:nvPr/>
            </p14:nvContentPartPr>
            <p14:xfrm>
              <a:off x="7364160" y="6135449"/>
              <a:ext cx="386640" cy="367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594628A-A642-5C66-4E1C-6F89313AEBB7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355520" y="6126449"/>
                <a:ext cx="404280" cy="38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CD03ECDE-3A6D-FB59-8886-1EE0AAC232A1}"/>
              </a:ext>
            </a:extLst>
          </p:cNvPr>
          <p:cNvGrpSpPr/>
          <p:nvPr/>
        </p:nvGrpSpPr>
        <p:grpSpPr>
          <a:xfrm>
            <a:off x="3837600" y="4677089"/>
            <a:ext cx="261720" cy="343800"/>
            <a:chOff x="3837600" y="4677089"/>
            <a:chExt cx="26172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9E7C231-BDEE-4A10-5A49-946E5F4385F2}"/>
                    </a:ext>
                  </a:extLst>
                </p14:cNvPr>
                <p14:cNvContentPartPr/>
                <p14:nvPr/>
              </p14:nvContentPartPr>
              <p14:xfrm>
                <a:off x="3837600" y="4721009"/>
                <a:ext cx="261720" cy="195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9E7C231-BDEE-4A10-5A49-946E5F4385F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828960" y="4712369"/>
                  <a:ext cx="2793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B46AE59-A7FE-C9E0-9AD3-ADE64958402F}"/>
                    </a:ext>
                  </a:extLst>
                </p14:cNvPr>
                <p14:cNvContentPartPr/>
                <p14:nvPr/>
              </p14:nvContentPartPr>
              <p14:xfrm>
                <a:off x="3907080" y="4677089"/>
                <a:ext cx="132480" cy="343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B46AE59-A7FE-C9E0-9AD3-ADE64958402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898080" y="4668449"/>
                  <a:ext cx="150120" cy="361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5769BFA-0BA7-0E49-3819-AACE7700B10D}"/>
              </a:ext>
            </a:extLst>
          </p:cNvPr>
          <p:cNvSpPr txBox="1"/>
          <p:nvPr/>
        </p:nvSpPr>
        <p:spPr>
          <a:xfrm>
            <a:off x="236917" y="6297272"/>
            <a:ext cx="638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2-bit error looks like a single bit error at 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681EB0-CFDF-2C09-10A5-777A135B7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82"/>
    </mc:Choice>
    <mc:Fallback xmlns="">
      <p:transition spd="slow" advTm="6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8A6E7-B7DF-AE54-11C6-05742FCE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590800" cy="476250"/>
          </a:xfrm>
        </p:spPr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453D3-654B-26DB-97FD-3F7DC413BEE9}"/>
              </a:ext>
            </a:extLst>
          </p:cNvPr>
          <p:cNvSpPr txBox="1"/>
          <p:nvPr/>
        </p:nvSpPr>
        <p:spPr>
          <a:xfrm>
            <a:off x="1318906" y="-135259"/>
            <a:ext cx="5437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Add an overall parity bit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6D71738-3B92-660A-3AE6-CB2AADA318A5}"/>
              </a:ext>
            </a:extLst>
          </p:cNvPr>
          <p:cNvSpPr txBox="1"/>
          <p:nvPr/>
        </p:nvSpPr>
        <p:spPr>
          <a:xfrm>
            <a:off x="1752600" y="1295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10   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  </a:t>
            </a:r>
            <a:r>
              <a:rPr lang="en-US" b="1" dirty="0">
                <a:solidFill>
                  <a:srgbClr val="0000FF"/>
                </a:solidFill>
              </a:rPr>
              <a:t>0</a:t>
            </a:r>
            <a:r>
              <a:rPr lang="en-US" dirty="0"/>
              <a:t>1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/>
              <a:t>0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14:cNvPr>
              <p14:cNvContentPartPr/>
              <p14:nvPr/>
            </p14:nvContentPartPr>
            <p14:xfrm>
              <a:off x="5758020" y="1637022"/>
              <a:ext cx="3056400" cy="1899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1C9D3CC-56F2-D440-EFB6-369BF09BC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49020" y="1628022"/>
                <a:ext cx="3074040" cy="19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BBE0E7-5428-05C0-ED1F-1C2F4B58E1A2}"/>
              </a:ext>
            </a:extLst>
          </p:cNvPr>
          <p:cNvGrpSpPr/>
          <p:nvPr/>
        </p:nvGrpSpPr>
        <p:grpSpPr>
          <a:xfrm>
            <a:off x="5208660" y="1600200"/>
            <a:ext cx="3638160" cy="4618350"/>
            <a:chOff x="5208660" y="1600200"/>
            <a:chExt cx="3638160" cy="46183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14:cNvPr>
                <p14:cNvContentPartPr/>
                <p14:nvPr/>
              </p14:nvContentPartPr>
              <p14:xfrm>
                <a:off x="5410200" y="1693800"/>
                <a:ext cx="339120" cy="533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5F2AC8-ACAA-5403-1CE6-870341186A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01560" y="1684800"/>
                  <a:ext cx="3567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14:cNvPr>
                <p14:cNvContentPartPr/>
                <p14:nvPr/>
              </p14:nvContentPartPr>
              <p14:xfrm>
                <a:off x="5674080" y="2125080"/>
                <a:ext cx="1144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E92CA2-E27D-E4F6-9061-2B584EB1C19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5080" y="2116080"/>
                  <a:ext cx="1321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14:cNvPr>
                <p14:cNvContentPartPr/>
                <p14:nvPr/>
              </p14:nvContentPartPr>
              <p14:xfrm>
                <a:off x="5913840" y="1981440"/>
                <a:ext cx="443520" cy="29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83F7D-D8C5-7088-06B6-8291442B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5200" y="1972440"/>
                  <a:ext cx="46116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14:cNvPr>
                <p14:cNvContentPartPr/>
                <p14:nvPr/>
              </p14:nvContentPartPr>
              <p14:xfrm>
                <a:off x="6168360" y="2090880"/>
                <a:ext cx="7236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41BC1F-8131-80A5-0922-762C561E80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59360" y="2082240"/>
                  <a:ext cx="90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14:cNvPr>
                <p14:cNvContentPartPr/>
                <p14:nvPr/>
              </p14:nvContentPartPr>
              <p14:xfrm>
                <a:off x="6047760" y="2058120"/>
                <a:ext cx="1800" cy="30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76C528-2170-A2EB-0B60-DDB40156607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8760" y="2049480"/>
                  <a:ext cx="194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14:cNvPr>
                <p14:cNvContentPartPr/>
                <p14:nvPr/>
              </p14:nvContentPartPr>
              <p14:xfrm>
                <a:off x="6048840" y="1600200"/>
                <a:ext cx="1031760" cy="36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203DAE0-A25B-5352-066D-9A89309596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39840" y="1591200"/>
                  <a:ext cx="1049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14:cNvPr>
                <p14:cNvContentPartPr/>
                <p14:nvPr/>
              </p14:nvContentPartPr>
              <p14:xfrm>
                <a:off x="6711240" y="1682640"/>
                <a:ext cx="84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1334504-6452-6BD7-4BA9-E9F60DC7EF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240" y="1674000"/>
                  <a:ext cx="10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14:cNvPr>
                <p14:cNvContentPartPr/>
                <p14:nvPr/>
              </p14:nvContentPartPr>
              <p14:xfrm>
                <a:off x="6615480" y="1707120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4F8AD3-1FD9-9086-BDD3-28178598B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06840" y="16984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14:cNvPr>
                <p14:cNvContentPartPr/>
                <p14:nvPr/>
              </p14:nvContentPartPr>
              <p14:xfrm>
                <a:off x="6579840" y="2139480"/>
                <a:ext cx="118440" cy="231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4BC525F-DFD5-5D80-ED2E-E2FE28128C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70840" y="2130840"/>
                  <a:ext cx="13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14:cNvPr>
                <p14:cNvContentPartPr/>
                <p14:nvPr/>
              </p14:nvContentPartPr>
              <p14:xfrm>
                <a:off x="6816000" y="2362320"/>
                <a:ext cx="1008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B28861-10C4-370D-A819-2631B304F1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07000" y="2353320"/>
                  <a:ext cx="27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14:cNvPr>
                <p14:cNvContentPartPr/>
                <p14:nvPr/>
              </p14:nvContentPartPr>
              <p14:xfrm>
                <a:off x="6997440" y="2138760"/>
                <a:ext cx="138960" cy="235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4EB18B-8507-C4EB-2807-B60C6AF671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8800" y="2129760"/>
                  <a:ext cx="1566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14:cNvPr>
                <p14:cNvContentPartPr/>
                <p14:nvPr/>
              </p14:nvContentPartPr>
              <p14:xfrm>
                <a:off x="7225680" y="2358360"/>
                <a:ext cx="3240" cy="8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E44DCB6-5DEE-E619-B03B-E1DA6008D5D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17040" y="234972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14:cNvPr>
                <p14:cNvContentPartPr/>
                <p14:nvPr/>
              </p14:nvContentPartPr>
              <p14:xfrm>
                <a:off x="7324680" y="2179440"/>
                <a:ext cx="123120" cy="248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803C561-D549-DC00-3D8D-07F4EC0EA64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16040" y="2170440"/>
                  <a:ext cx="140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14:cNvPr>
                <p14:cNvContentPartPr/>
                <p14:nvPr/>
              </p14:nvContentPartPr>
              <p14:xfrm>
                <a:off x="7356360" y="2310840"/>
                <a:ext cx="1587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26F810C-E03A-BF7F-A7F4-0184AF226D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7720" y="2301840"/>
                  <a:ext cx="17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14:cNvPr>
                <p14:cNvContentPartPr/>
                <p14:nvPr/>
              </p14:nvContentPartPr>
              <p14:xfrm>
                <a:off x="6501720" y="2234160"/>
                <a:ext cx="1161720" cy="417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BC52FA7-EFDB-0FEF-7A1B-525E638847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3080" y="2225520"/>
                  <a:ext cx="11793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14:cNvPr>
                <p14:cNvContentPartPr/>
                <p14:nvPr/>
              </p14:nvContentPartPr>
              <p14:xfrm>
                <a:off x="6843360" y="2940840"/>
                <a:ext cx="338400" cy="238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E69B9EC-8322-2C5B-9A6C-B5E4E95E7A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34360" y="2932200"/>
                  <a:ext cx="3560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14:cNvPr>
                <p14:cNvContentPartPr/>
                <p14:nvPr/>
              </p14:nvContentPartPr>
              <p14:xfrm>
                <a:off x="7056120" y="2963520"/>
                <a:ext cx="125280" cy="216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375434-4A3C-40D3-6BA1-4315D1B228D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047120" y="2954880"/>
                  <a:ext cx="1429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14:cNvPr>
                <p14:cNvContentPartPr/>
                <p14:nvPr/>
              </p14:nvContentPartPr>
              <p14:xfrm>
                <a:off x="7254840" y="2851560"/>
                <a:ext cx="497880" cy="47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95CC3DA-FC70-DA7B-B734-404ABC6FE5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246200" y="2842920"/>
                  <a:ext cx="51552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14:cNvPr>
                <p14:cNvContentPartPr/>
                <p14:nvPr/>
              </p14:nvContentPartPr>
              <p14:xfrm>
                <a:off x="7643640" y="2958120"/>
                <a:ext cx="7200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519D2A-4B99-495F-194A-A7986B6EBF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635000" y="29491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14:cNvPr>
                <p14:cNvContentPartPr/>
                <p14:nvPr/>
              </p14:nvContentPartPr>
              <p14:xfrm>
                <a:off x="7964400" y="2934360"/>
                <a:ext cx="187920" cy="147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408264E-7FA7-5060-CFAB-3497807D3C4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55760" y="2925360"/>
                  <a:ext cx="2055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14:cNvPr>
                <p14:cNvContentPartPr/>
                <p14:nvPr/>
              </p14:nvContentPartPr>
              <p14:xfrm>
                <a:off x="8217480" y="3020760"/>
                <a:ext cx="99360" cy="3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F0142B-451D-A3C3-8182-8E41E3622A3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208840" y="3011760"/>
                  <a:ext cx="11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14:cNvPr>
                <p14:cNvContentPartPr/>
                <p14:nvPr/>
              </p14:nvContentPartPr>
              <p14:xfrm>
                <a:off x="8223600" y="3097440"/>
                <a:ext cx="117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229044-2DE0-92C7-D905-5DBA64476AE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214960" y="30884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14:cNvPr>
                <p14:cNvContentPartPr/>
                <p14:nvPr/>
              </p14:nvContentPartPr>
              <p14:xfrm>
                <a:off x="5781450" y="1664640"/>
                <a:ext cx="16560" cy="1579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67C797-0E56-DF14-E10A-C4624A65EF1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72810" y="1656000"/>
                  <a:ext cx="34200" cy="15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14:cNvPr>
                <p14:cNvContentPartPr/>
                <p14:nvPr/>
              </p14:nvContentPartPr>
              <p14:xfrm>
                <a:off x="5208660" y="1802070"/>
                <a:ext cx="438840" cy="2558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55C883-AF69-401D-FE5E-1DE4D63DFB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99660" y="1793430"/>
                  <a:ext cx="456480" cy="25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14:cNvPr>
                <p14:cNvContentPartPr/>
                <p14:nvPr/>
              </p14:nvContentPartPr>
              <p14:xfrm>
                <a:off x="5575860" y="4263750"/>
                <a:ext cx="140760" cy="20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4423A47-E9F8-6140-0F74-3FC3B97FF92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67220" y="4255110"/>
                  <a:ext cx="1584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14:cNvPr>
                <p14:cNvContentPartPr/>
                <p14:nvPr/>
              </p14:nvContentPartPr>
              <p14:xfrm>
                <a:off x="5737860" y="3770910"/>
                <a:ext cx="67680" cy="235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8583901-21B5-6E87-8131-25E60D3569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8860" y="3761910"/>
                  <a:ext cx="85320" cy="23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14:cNvPr>
                <p14:cNvContentPartPr/>
                <p14:nvPr/>
              </p14:nvContentPartPr>
              <p14:xfrm>
                <a:off x="5795460" y="3814110"/>
                <a:ext cx="3051360" cy="2404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5CE148-15E9-2FCC-293E-297BF3B481F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786820" y="3805470"/>
                  <a:ext cx="3069000" cy="242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CC4780B-2357-5589-41A2-62A8756682EE}"/>
              </a:ext>
            </a:extLst>
          </p:cNvPr>
          <p:cNvGrpSpPr/>
          <p:nvPr/>
        </p:nvGrpSpPr>
        <p:grpSpPr>
          <a:xfrm>
            <a:off x="6223500" y="3992670"/>
            <a:ext cx="1262880" cy="424440"/>
            <a:chOff x="6223500" y="3992670"/>
            <a:chExt cx="126288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14:cNvPr>
                <p14:cNvContentPartPr/>
                <p14:nvPr/>
              </p14:nvContentPartPr>
              <p14:xfrm>
                <a:off x="6223500" y="4038030"/>
                <a:ext cx="1262880" cy="379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EDEFE98-FF94-C3D0-5CBB-96C67B5C4E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14500" y="4029390"/>
                  <a:ext cx="12805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14:cNvPr>
                <p14:cNvContentPartPr/>
                <p14:nvPr/>
              </p14:nvContentPartPr>
              <p14:xfrm>
                <a:off x="6804900" y="4126590"/>
                <a:ext cx="3837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6A11C88-9032-ECE8-C2CC-C2E275926A6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96260" y="4117950"/>
                  <a:ext cx="40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14:cNvPr>
                <p14:cNvContentPartPr/>
                <p14:nvPr/>
              </p14:nvContentPartPr>
              <p14:xfrm>
                <a:off x="6811020" y="3992670"/>
                <a:ext cx="6480" cy="5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9F56B76-0545-CADF-D123-EC3D8357CE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2380" y="3983670"/>
                  <a:ext cx="2412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144102-17F7-E5EE-837D-DCBA83E2DB80}"/>
              </a:ext>
            </a:extLst>
          </p:cNvPr>
          <p:cNvGrpSpPr/>
          <p:nvPr/>
        </p:nvGrpSpPr>
        <p:grpSpPr>
          <a:xfrm>
            <a:off x="7635420" y="4118670"/>
            <a:ext cx="450720" cy="354600"/>
            <a:chOff x="7635420" y="4118670"/>
            <a:chExt cx="4507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14:cNvPr>
                <p14:cNvContentPartPr/>
                <p14:nvPr/>
              </p14:nvContentPartPr>
              <p14:xfrm>
                <a:off x="7635420" y="4118670"/>
                <a:ext cx="432000" cy="354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2944441-0EEC-F084-6627-D09B33182A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6420" y="4110030"/>
                  <a:ext cx="4496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14:cNvPr>
                <p14:cNvContentPartPr/>
                <p14:nvPr/>
              </p14:nvContentPartPr>
              <p14:xfrm>
                <a:off x="7920180" y="4275990"/>
                <a:ext cx="1659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65F8BD9-F8FC-5274-4119-7D8AAF7EDC5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911180" y="42669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14:cNvPr>
                <p14:cNvContentPartPr/>
                <p14:nvPr/>
              </p14:nvContentPartPr>
              <p14:xfrm>
                <a:off x="7768980" y="4247910"/>
                <a:ext cx="5760" cy="6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51738-B2EE-9189-3115-B45F537D04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9980" y="4239270"/>
                  <a:ext cx="23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E0EA2BD-FAF9-95EE-60A1-E19A1FABE137}"/>
              </a:ext>
            </a:extLst>
          </p:cNvPr>
          <p:cNvGrpSpPr/>
          <p:nvPr/>
        </p:nvGrpSpPr>
        <p:grpSpPr>
          <a:xfrm>
            <a:off x="6385140" y="4704390"/>
            <a:ext cx="1361520" cy="527760"/>
            <a:chOff x="6385140" y="4704390"/>
            <a:chExt cx="136152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14:cNvPr>
                <p14:cNvContentPartPr/>
                <p14:nvPr/>
              </p14:nvContentPartPr>
              <p14:xfrm>
                <a:off x="6526980" y="4737510"/>
                <a:ext cx="183960" cy="224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854FF75-1B31-9A82-A8E8-181A08287D9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517980" y="4728870"/>
                  <a:ext cx="2016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14:cNvPr>
                <p14:cNvContentPartPr/>
                <p14:nvPr/>
              </p14:nvContentPartPr>
              <p14:xfrm>
                <a:off x="6791940" y="4956030"/>
                <a:ext cx="77760" cy="116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FF175-FCB7-401B-1014-D523B22FA29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3300" y="4947390"/>
                  <a:ext cx="95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14:cNvPr>
                <p14:cNvContentPartPr/>
                <p14:nvPr/>
              </p14:nvContentPartPr>
              <p14:xfrm>
                <a:off x="7058340" y="4704390"/>
                <a:ext cx="138960" cy="221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DECEAE4-2276-1729-7418-E78617030D4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49700" y="4695750"/>
                  <a:ext cx="1566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14:cNvPr>
                <p14:cNvContentPartPr/>
                <p14:nvPr/>
              </p14:nvContentPartPr>
              <p14:xfrm>
                <a:off x="7324740" y="4925070"/>
                <a:ext cx="936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27F4B9F-A286-88BF-7384-0D8B17B890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16100" y="4916430"/>
                  <a:ext cx="27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14:cNvPr>
                <p14:cNvContentPartPr/>
                <p14:nvPr/>
              </p14:nvContentPartPr>
              <p14:xfrm>
                <a:off x="7494300" y="4722390"/>
                <a:ext cx="109800" cy="286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4737383-CB2B-9CD4-E100-343308B749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85300" y="4713390"/>
                  <a:ext cx="1274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14:cNvPr>
                <p14:cNvContentPartPr/>
                <p14:nvPr/>
              </p14:nvContentPartPr>
              <p14:xfrm>
                <a:off x="7469820" y="4870350"/>
                <a:ext cx="125640" cy="22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7DBFC37-515F-5240-18CA-158367BAC42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61180" y="4861350"/>
                  <a:ext cx="1432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14:cNvPr>
                <p14:cNvContentPartPr/>
                <p14:nvPr/>
              </p14:nvContentPartPr>
              <p14:xfrm>
                <a:off x="7317540" y="5006790"/>
                <a:ext cx="468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B2DEAE0-2BB4-FF4B-7B3F-6006298160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08540" y="4997790"/>
                  <a:ext cx="64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14:cNvPr>
                <p14:cNvContentPartPr/>
                <p14:nvPr/>
              </p14:nvContentPartPr>
              <p14:xfrm>
                <a:off x="6385140" y="4911750"/>
                <a:ext cx="1361520" cy="320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987E15-2445-88AE-CE78-79D609EB16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76500" y="4902750"/>
                  <a:ext cx="137916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14:cNvPr>
                <p14:cNvContentPartPr/>
                <p14:nvPr/>
              </p14:nvContentPartPr>
              <p14:xfrm>
                <a:off x="7284780" y="4954950"/>
                <a:ext cx="74880" cy="1857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8F161CC-6B9B-2F72-21CC-18DF11979B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76140" y="4945950"/>
                  <a:ext cx="925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14:cNvPr>
              <p14:cNvContentPartPr/>
              <p14:nvPr/>
            </p14:nvContentPartPr>
            <p14:xfrm>
              <a:off x="6115860" y="5552910"/>
              <a:ext cx="293760" cy="171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227AA86-3B1F-34DE-71B1-981117DA014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07220" y="5543910"/>
                <a:ext cx="31140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14:cNvPr>
              <p14:cNvContentPartPr/>
              <p14:nvPr/>
            </p14:nvContentPartPr>
            <p14:xfrm>
              <a:off x="6308460" y="5596110"/>
              <a:ext cx="101520" cy="180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EE310D2-7648-1E59-2DA9-C0B3091982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299460" y="5587110"/>
                <a:ext cx="119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14:cNvPr>
              <p14:cNvContentPartPr/>
              <p14:nvPr/>
            </p14:nvContentPartPr>
            <p14:xfrm>
              <a:off x="6528060" y="5448870"/>
              <a:ext cx="503640" cy="4114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D0693BF-C4D7-950C-47DA-B57732755BB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519420" y="5440230"/>
                <a:ext cx="521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14:cNvPr>
              <p14:cNvContentPartPr/>
              <p14:nvPr/>
            </p14:nvContentPartPr>
            <p14:xfrm>
              <a:off x="6912180" y="5537070"/>
              <a:ext cx="100080" cy="64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916B740-60B2-F300-271D-5EE543C010F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903180" y="5528430"/>
                <a:ext cx="11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14:cNvPr>
              <p14:cNvContentPartPr/>
              <p14:nvPr/>
            </p14:nvContentPartPr>
            <p14:xfrm>
              <a:off x="5268420" y="1745910"/>
              <a:ext cx="360" cy="139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C0F0D1A-E51C-94EE-094B-6D46C493A35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59420" y="1737270"/>
                <a:ext cx="1800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6F6E28A-B4FB-E980-55F0-33CB0A92AAAA}"/>
              </a:ext>
            </a:extLst>
          </p:cNvPr>
          <p:cNvGrpSpPr/>
          <p:nvPr/>
        </p:nvGrpSpPr>
        <p:grpSpPr>
          <a:xfrm>
            <a:off x="7359660" y="5463990"/>
            <a:ext cx="411480" cy="278640"/>
            <a:chOff x="7359660" y="5463990"/>
            <a:chExt cx="411480" cy="27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14:cNvPr>
                <p14:cNvContentPartPr/>
                <p14:nvPr/>
              </p14:nvContentPartPr>
              <p14:xfrm>
                <a:off x="7359660" y="5463990"/>
                <a:ext cx="134640" cy="278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83D3A-2403-C26A-0DB5-FDF7114DAF7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51020" y="5455350"/>
                  <a:ext cx="152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14:cNvPr>
                <p14:cNvContentPartPr/>
                <p14:nvPr/>
              </p14:nvContentPartPr>
              <p14:xfrm>
                <a:off x="7664580" y="5546070"/>
                <a:ext cx="106200" cy="75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8016E68-713D-7C2A-6FAB-7703BD2FC9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55940" y="5537430"/>
                  <a:ext cx="123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14:cNvPr>
                <p14:cNvContentPartPr/>
                <p14:nvPr/>
              </p14:nvContentPartPr>
              <p14:xfrm>
                <a:off x="7693740" y="5642550"/>
                <a:ext cx="7740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AD6BCE6-0339-4A5B-A3FE-EF67BFE6E3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84740" y="5633910"/>
                  <a:ext cx="95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14:cNvPr>
              <p14:cNvContentPartPr/>
              <p14:nvPr/>
            </p14:nvContentPartPr>
            <p14:xfrm>
              <a:off x="5269140" y="1713150"/>
              <a:ext cx="360" cy="655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03225C8-34F3-2234-FB39-B3BD5C410B7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260140" y="1704510"/>
                <a:ext cx="180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14:cNvPr>
              <p14:cNvContentPartPr/>
              <p14:nvPr/>
            </p14:nvContentPartPr>
            <p14:xfrm>
              <a:off x="4657860" y="1764630"/>
              <a:ext cx="255600" cy="1376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E22E142-D973-6C90-7896-6A27F91F16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49220" y="1755630"/>
                <a:ext cx="27324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4C5D7C9-B764-974C-2B2B-1FFF447636C0}"/>
              </a:ext>
            </a:extLst>
          </p:cNvPr>
          <p:cNvGrpSpPr/>
          <p:nvPr/>
        </p:nvGrpSpPr>
        <p:grpSpPr>
          <a:xfrm>
            <a:off x="80820" y="942390"/>
            <a:ext cx="1594080" cy="1023120"/>
            <a:chOff x="80820" y="942390"/>
            <a:chExt cx="1594080" cy="10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14:cNvPr>
                <p14:cNvContentPartPr/>
                <p14:nvPr/>
              </p14:nvContentPartPr>
              <p14:xfrm>
                <a:off x="183780" y="1119150"/>
                <a:ext cx="146520" cy="369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1823C7-D3DB-2246-A5B5-B6E42D6668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5140" y="1110150"/>
                  <a:ext cx="1641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14:cNvPr>
                <p14:cNvContentPartPr/>
                <p14:nvPr/>
              </p14:nvContentPartPr>
              <p14:xfrm>
                <a:off x="394380" y="1283670"/>
                <a:ext cx="11772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EAF39A7-CE68-ACAA-96BD-09D4D602DDE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5380" y="127503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14:cNvPr>
                <p14:cNvContentPartPr/>
                <p14:nvPr/>
              </p14:nvContentPartPr>
              <p14:xfrm>
                <a:off x="420300" y="1358910"/>
                <a:ext cx="99360" cy="15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FBA786C-4BB0-C42D-50CF-06B4BBD159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1300" y="1350270"/>
                  <a:ext cx="117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14:cNvPr>
                <p14:cNvContentPartPr/>
                <p14:nvPr/>
              </p14:nvContentPartPr>
              <p14:xfrm>
                <a:off x="654660" y="1239390"/>
                <a:ext cx="121680" cy="143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CCC2DE4-9A01-FEC2-5EFF-2B031A08C5C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5660" y="1230390"/>
                  <a:ext cx="139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14:cNvPr>
                <p14:cNvContentPartPr/>
                <p14:nvPr/>
              </p14:nvContentPartPr>
              <p14:xfrm>
                <a:off x="968940" y="1200510"/>
                <a:ext cx="490320" cy="166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54974B2-B118-4D32-A507-037E0999E2A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0300" y="1191870"/>
                  <a:ext cx="50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14:cNvPr>
                <p14:cNvContentPartPr/>
                <p14:nvPr/>
              </p14:nvContentPartPr>
              <p14:xfrm>
                <a:off x="665100" y="1592190"/>
                <a:ext cx="3240" cy="199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0D2C8B-BC44-EE26-85C4-48BAA284CF3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6100" y="1583550"/>
                  <a:ext cx="208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14:cNvPr>
                <p14:cNvContentPartPr/>
                <p14:nvPr/>
              </p14:nvContentPartPr>
              <p14:xfrm>
                <a:off x="1016100" y="1400670"/>
                <a:ext cx="553320" cy="351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2DE78-4283-43AC-0D22-5EA51AE668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07460" y="1392030"/>
                  <a:ext cx="57096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14:cNvPr>
                <p14:cNvContentPartPr/>
                <p14:nvPr/>
              </p14:nvContentPartPr>
              <p14:xfrm>
                <a:off x="80820" y="942390"/>
                <a:ext cx="1594080" cy="1023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56231DF-EFEF-607C-8F26-FB1FCA26D2D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180" y="933390"/>
                  <a:ext cx="1611720" cy="10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141652A-8C23-4BA6-458B-728987B118AC}"/>
              </a:ext>
            </a:extLst>
          </p:cNvPr>
          <p:cNvGrpSpPr/>
          <p:nvPr/>
        </p:nvGrpSpPr>
        <p:grpSpPr>
          <a:xfrm>
            <a:off x="2269620" y="2916270"/>
            <a:ext cx="2447280" cy="1700640"/>
            <a:chOff x="2269620" y="2916270"/>
            <a:chExt cx="2447280" cy="170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14:cNvPr>
                <p14:cNvContentPartPr/>
                <p14:nvPr/>
              </p14:nvContentPartPr>
              <p14:xfrm>
                <a:off x="2427660" y="3072510"/>
                <a:ext cx="1073520" cy="2660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841D40B-ABC3-D4FA-20E7-2E908B4DC6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18660" y="3063870"/>
                  <a:ext cx="1091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14:cNvPr>
                <p14:cNvContentPartPr/>
                <p14:nvPr/>
              </p14:nvContentPartPr>
              <p14:xfrm>
                <a:off x="3128580" y="3136950"/>
                <a:ext cx="99360" cy="14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21A7714-2371-F34D-BE2B-55F4AF2F29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9580" y="3128310"/>
                  <a:ext cx="11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14:cNvPr>
                <p14:cNvContentPartPr/>
                <p14:nvPr/>
              </p14:nvContentPartPr>
              <p14:xfrm>
                <a:off x="2938140" y="3062070"/>
                <a:ext cx="29520" cy="3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739412E-8BD8-0AB0-B8EE-842E8B94790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29140" y="3053070"/>
                  <a:ext cx="471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14:cNvPr>
                <p14:cNvContentPartPr/>
                <p14:nvPr/>
              </p14:nvContentPartPr>
              <p14:xfrm>
                <a:off x="3740580" y="3081150"/>
                <a:ext cx="150480" cy="28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AC74BFE-A55A-F64F-533A-E87D422FE5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31940" y="3072150"/>
                  <a:ext cx="16812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14:cNvPr>
                <p14:cNvContentPartPr/>
                <p14:nvPr/>
              </p14:nvContentPartPr>
              <p14:xfrm>
                <a:off x="3955140" y="3323430"/>
                <a:ext cx="3240" cy="93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133513E-75A6-BD60-381F-EF474F7FF2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46140" y="3314790"/>
                  <a:ext cx="20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14:cNvPr>
                <p14:cNvContentPartPr/>
                <p14:nvPr/>
              </p14:nvContentPartPr>
              <p14:xfrm>
                <a:off x="4153860" y="3097350"/>
                <a:ext cx="84960" cy="199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8C9E48-4777-C496-3937-89D99BE3BB8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45220" y="3088710"/>
                  <a:ext cx="102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14:cNvPr>
                <p14:cNvContentPartPr/>
                <p14:nvPr/>
              </p14:nvContentPartPr>
              <p14:xfrm>
                <a:off x="4284180" y="3291750"/>
                <a:ext cx="3240" cy="90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0D4069-793C-292E-281E-E6427AA2EA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5540" y="3283110"/>
                  <a:ext cx="20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14:cNvPr>
                <p14:cNvContentPartPr/>
                <p14:nvPr/>
              </p14:nvContentPartPr>
              <p14:xfrm>
                <a:off x="4400460" y="3043710"/>
                <a:ext cx="89640" cy="361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FA1AA4D-553B-B417-0563-70257AA404D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91460" y="3035070"/>
                  <a:ext cx="10728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14:cNvPr>
                <p14:cNvContentPartPr/>
                <p14:nvPr/>
              </p14:nvContentPartPr>
              <p14:xfrm>
                <a:off x="4375260" y="3307950"/>
                <a:ext cx="144720" cy="3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869DD88-D9CE-0542-A7FA-F8CC62A821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6260" y="3298950"/>
                  <a:ext cx="162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14:cNvPr>
                <p14:cNvContentPartPr/>
                <p14:nvPr/>
              </p14:nvContentPartPr>
              <p14:xfrm>
                <a:off x="2271780" y="2922030"/>
                <a:ext cx="2444760" cy="1694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292B219-EDDC-FF81-E085-F7989A8DCFA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62780" y="2913390"/>
                  <a:ext cx="246240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14:cNvPr>
                <p14:cNvContentPartPr/>
                <p14:nvPr/>
              </p14:nvContentPartPr>
              <p14:xfrm>
                <a:off x="3634740" y="3328830"/>
                <a:ext cx="96372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447CBCD-1C43-EF54-3FBD-400C4E2A1CD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25740" y="3320190"/>
                  <a:ext cx="9813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14:cNvPr>
                <p14:cNvContentPartPr/>
                <p14:nvPr/>
              </p14:nvContentPartPr>
              <p14:xfrm>
                <a:off x="2748780" y="4179870"/>
                <a:ext cx="261720" cy="108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CC62145-B95D-4F42-ABA7-A539F59EFC9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40140" y="4171230"/>
                  <a:ext cx="2793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14:cNvPr>
                <p14:cNvContentPartPr/>
                <p14:nvPr/>
              </p14:nvContentPartPr>
              <p14:xfrm>
                <a:off x="2901420" y="4194630"/>
                <a:ext cx="109080" cy="132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82C3CF9-528D-B9A0-F09A-5156BB3CDD0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892420" y="4185990"/>
                  <a:ext cx="126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14:cNvPr>
                <p14:cNvContentPartPr/>
                <p14:nvPr/>
              </p14:nvContentPartPr>
              <p14:xfrm>
                <a:off x="3072420" y="4071150"/>
                <a:ext cx="489960" cy="3834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73C2365-2809-E0D5-5D4B-247FF96B3C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63780" y="4062510"/>
                  <a:ext cx="5076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14:cNvPr>
                <p14:cNvContentPartPr/>
                <p14:nvPr/>
              </p14:nvContentPartPr>
              <p14:xfrm>
                <a:off x="3430260" y="4134870"/>
                <a:ext cx="197280" cy="9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C97CB6F-9734-AEC7-4FF2-9D6BEDB5FB8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421260" y="4126230"/>
                  <a:ext cx="214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14:cNvPr>
                <p14:cNvContentPartPr/>
                <p14:nvPr/>
              </p14:nvContentPartPr>
              <p14:xfrm>
                <a:off x="3815460" y="4111110"/>
                <a:ext cx="165960" cy="164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736962B-69C0-CC01-58C7-1E36E54BBE2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06820" y="4102110"/>
                  <a:ext cx="183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14:cNvPr>
                <p14:cNvContentPartPr/>
                <p14:nvPr/>
              </p14:nvContentPartPr>
              <p14:xfrm>
                <a:off x="4023180" y="4143510"/>
                <a:ext cx="885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209C95AE-4195-C08B-3FB0-CD777B3E42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14540" y="4134510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14:cNvPr>
                <p14:cNvContentPartPr/>
                <p14:nvPr/>
              </p14:nvContentPartPr>
              <p14:xfrm>
                <a:off x="4071780" y="4199670"/>
                <a:ext cx="10476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EB4049B-6590-C79E-8302-F59D33201F2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062780" y="4191030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14:cNvPr>
                <p14:cNvContentPartPr/>
                <p14:nvPr/>
              </p14:nvContentPartPr>
              <p14:xfrm>
                <a:off x="2269620" y="2916270"/>
                <a:ext cx="2447280" cy="1671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D7C10912-F17C-53F2-ECB5-E4BA41D8909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60620" y="2907630"/>
                  <a:ext cx="2464920" cy="168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1E31EE-7FF0-0D8D-A0BC-03A6EB037FA7}"/>
              </a:ext>
            </a:extLst>
          </p:cNvPr>
          <p:cNvGrpSpPr/>
          <p:nvPr/>
        </p:nvGrpSpPr>
        <p:grpSpPr>
          <a:xfrm>
            <a:off x="1099800" y="1724009"/>
            <a:ext cx="3125520" cy="4393080"/>
            <a:chOff x="1099800" y="1724009"/>
            <a:chExt cx="3125520" cy="439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779FC10-54DB-DCC0-6BEC-5DE67C561A23}"/>
                    </a:ext>
                  </a:extLst>
                </p14:cNvPr>
                <p14:cNvContentPartPr/>
                <p14:nvPr/>
              </p14:nvContentPartPr>
              <p14:xfrm>
                <a:off x="1661040" y="1724009"/>
                <a:ext cx="2564280" cy="3237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779FC10-54DB-DCC0-6BEC-5DE67C561A2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52040" y="1715369"/>
                  <a:ext cx="2581920" cy="32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2410D07-C11A-CACE-D50C-B715EE8A2B0A}"/>
                    </a:ext>
                  </a:extLst>
                </p14:cNvPr>
                <p14:cNvContentPartPr/>
                <p14:nvPr/>
              </p14:nvContentPartPr>
              <p14:xfrm>
                <a:off x="1675800" y="4863929"/>
                <a:ext cx="176400" cy="8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2410D07-C11A-CACE-D50C-B715EE8A2B0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666800" y="4854929"/>
                  <a:ext cx="1940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B94A9D1-BB90-A82C-907E-C581780D98B9}"/>
                    </a:ext>
                  </a:extLst>
                </p14:cNvPr>
                <p14:cNvContentPartPr/>
                <p14:nvPr/>
              </p14:nvContentPartPr>
              <p14:xfrm>
                <a:off x="1429920" y="4976969"/>
                <a:ext cx="89640" cy="27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B94A9D1-BB90-A82C-907E-C581780D98B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421280" y="4968329"/>
                  <a:ext cx="1072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A924549-015A-87A0-6C60-1EE83E4E2A43}"/>
                    </a:ext>
                  </a:extLst>
                </p14:cNvPr>
                <p14:cNvContentPartPr/>
                <p14:nvPr/>
              </p14:nvContentPartPr>
              <p14:xfrm>
                <a:off x="1585800" y="5065169"/>
                <a:ext cx="655920" cy="49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A924549-015A-87A0-6C60-1EE83E4E2A4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76800" y="5056169"/>
                  <a:ext cx="673560" cy="51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187D4DA-A01E-22F8-980C-63A314BF7C25}"/>
                    </a:ext>
                  </a:extLst>
                </p14:cNvPr>
                <p14:cNvContentPartPr/>
                <p14:nvPr/>
              </p14:nvContentPartPr>
              <p14:xfrm>
                <a:off x="1972440" y="5143289"/>
                <a:ext cx="14508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187D4DA-A01E-22F8-980C-63A314BF7C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963800" y="5134649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60A323-CEC2-D6DA-81FB-D386E7182AE3}"/>
                    </a:ext>
                  </a:extLst>
                </p14:cNvPr>
                <p14:cNvContentPartPr/>
                <p14:nvPr/>
              </p14:nvContentPartPr>
              <p14:xfrm>
                <a:off x="1896840" y="5112689"/>
                <a:ext cx="360" cy="2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60A323-CEC2-D6DA-81FB-D386E7182AE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87840" y="510404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13667E6-2789-F988-4624-1DDF65146A5D}"/>
                    </a:ext>
                  </a:extLst>
                </p14:cNvPr>
                <p14:cNvContentPartPr/>
                <p14:nvPr/>
              </p14:nvContentPartPr>
              <p14:xfrm>
                <a:off x="2352600" y="5019809"/>
                <a:ext cx="174600" cy="495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13667E6-2789-F988-4624-1DDF65146A5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43600" y="5010809"/>
                  <a:ext cx="19224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8FC727E-D639-269D-0ED1-10A90112411C}"/>
                    </a:ext>
                  </a:extLst>
                </p14:cNvPr>
                <p14:cNvContentPartPr/>
                <p14:nvPr/>
              </p14:nvContentPartPr>
              <p14:xfrm>
                <a:off x="2667240" y="5037809"/>
                <a:ext cx="360" cy="30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8FC727E-D639-269D-0ED1-10A90112411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58240" y="5029169"/>
                  <a:ext cx="180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2E71707-330B-DFA1-AB4A-8A801A68716E}"/>
                    </a:ext>
                  </a:extLst>
                </p14:cNvPr>
                <p14:cNvContentPartPr/>
                <p14:nvPr/>
              </p14:nvContentPartPr>
              <p14:xfrm>
                <a:off x="2722320" y="5243729"/>
                <a:ext cx="6768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2E71707-330B-DFA1-AB4A-8A801A68716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13680" y="5235089"/>
                  <a:ext cx="8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8919782-CEAB-D4AA-E85F-F7C653DC0AB9}"/>
                    </a:ext>
                  </a:extLst>
                </p14:cNvPr>
                <p14:cNvContentPartPr/>
                <p14:nvPr/>
              </p14:nvContentPartPr>
              <p14:xfrm>
                <a:off x="2869200" y="5067689"/>
                <a:ext cx="120600" cy="29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8919782-CEAB-D4AA-E85F-F7C653DC0AB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860200" y="5059049"/>
                  <a:ext cx="1382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C1B3099-8B74-A7E0-2164-D3E794BBC3B9}"/>
                    </a:ext>
                  </a:extLst>
                </p14:cNvPr>
                <p14:cNvContentPartPr/>
                <p14:nvPr/>
              </p14:nvContentPartPr>
              <p14:xfrm>
                <a:off x="2899800" y="5253809"/>
                <a:ext cx="118800" cy="18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C1B3099-8B74-A7E0-2164-D3E794BBC3B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890800" y="5244809"/>
                  <a:ext cx="136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A26A96-C5C4-EB01-9E19-2AC2F409941F}"/>
                    </a:ext>
                  </a:extLst>
                </p14:cNvPr>
                <p14:cNvContentPartPr/>
                <p14:nvPr/>
              </p14:nvContentPartPr>
              <p14:xfrm>
                <a:off x="1446480" y="5623529"/>
                <a:ext cx="82800" cy="160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A26A96-C5C4-EB01-9E19-2AC2F409941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437480" y="5614529"/>
                  <a:ext cx="1004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E65586E-3F3E-7BD4-E9E0-95DFFD454A31}"/>
                    </a:ext>
                  </a:extLst>
                </p14:cNvPr>
                <p14:cNvContentPartPr/>
                <p14:nvPr/>
              </p14:nvContentPartPr>
              <p14:xfrm>
                <a:off x="1593720" y="5518769"/>
                <a:ext cx="451080" cy="274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E65586E-3F3E-7BD4-E9E0-95DFFD454A3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585080" y="5510129"/>
                  <a:ext cx="4687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FF16C4B-A3E1-7B94-7F96-B472B4B2F4D0}"/>
                    </a:ext>
                  </a:extLst>
                </p14:cNvPr>
                <p14:cNvContentPartPr/>
                <p14:nvPr/>
              </p14:nvContentPartPr>
              <p14:xfrm>
                <a:off x="2117880" y="5495729"/>
                <a:ext cx="187200" cy="282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FF16C4B-A3E1-7B94-7F96-B472B4B2F4D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08880" y="5486729"/>
                  <a:ext cx="2048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652C32-2E69-DDF0-578D-53B50B17E66D}"/>
                    </a:ext>
                  </a:extLst>
                </p14:cNvPr>
                <p14:cNvContentPartPr/>
                <p14:nvPr/>
              </p14:nvContentPartPr>
              <p14:xfrm>
                <a:off x="2517840" y="5527769"/>
                <a:ext cx="231120" cy="295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652C32-2E69-DDF0-578D-53B50B17E66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509200" y="5519129"/>
                  <a:ext cx="24876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70D44B9-E338-A57B-4F6C-6DDE1AA2D255}"/>
                    </a:ext>
                  </a:extLst>
                </p14:cNvPr>
                <p14:cNvContentPartPr/>
                <p14:nvPr/>
              </p14:nvContentPartPr>
              <p14:xfrm>
                <a:off x="2951280" y="5560529"/>
                <a:ext cx="143280" cy="207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70D44B9-E338-A57B-4F6C-6DDE1AA2D25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42280" y="5551889"/>
                  <a:ext cx="160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6B5AD98-1A6C-2DCB-FAB9-9F4B4830D5AD}"/>
                    </a:ext>
                  </a:extLst>
                </p14:cNvPr>
                <p14:cNvContentPartPr/>
                <p14:nvPr/>
              </p14:nvContentPartPr>
              <p14:xfrm>
                <a:off x="1099800" y="4892009"/>
                <a:ext cx="2225520" cy="1225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6B5AD98-1A6C-2DCB-FAB9-9F4B4830D5A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91160" y="4883009"/>
                  <a:ext cx="2243160" cy="124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14:cNvPr>
              <p14:cNvContentPartPr/>
              <p14:nvPr/>
            </p14:nvContentPartPr>
            <p14:xfrm>
              <a:off x="8432280" y="2891129"/>
              <a:ext cx="360" cy="262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3E22228-6787-561A-F4D2-811C5A620E8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423280" y="2882129"/>
                <a:ext cx="1800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14:cNvPr>
              <p14:cNvContentPartPr/>
              <p14:nvPr/>
            </p14:nvContentPartPr>
            <p14:xfrm>
              <a:off x="7958520" y="5498969"/>
              <a:ext cx="19080" cy="2325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10EE915-C802-57A4-A6BF-8F5111D289A4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949880" y="5490329"/>
                <a:ext cx="367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14:cNvPr>
              <p14:cNvContentPartPr/>
              <p14:nvPr/>
            </p14:nvContentPartPr>
            <p14:xfrm>
              <a:off x="4252320" y="4104689"/>
              <a:ext cx="360" cy="379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33B1697-3F12-0C47-1F2E-D153B52E79EB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243680" y="4095689"/>
                <a:ext cx="18000" cy="39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5B317CF-897B-3A7D-FB56-459454465039}"/>
              </a:ext>
            </a:extLst>
          </p:cNvPr>
          <p:cNvGrpSpPr/>
          <p:nvPr/>
        </p:nvGrpSpPr>
        <p:grpSpPr>
          <a:xfrm>
            <a:off x="7761960" y="1130729"/>
            <a:ext cx="397440" cy="620640"/>
            <a:chOff x="7761960" y="1130729"/>
            <a:chExt cx="397440" cy="62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14:cNvPr>
                <p14:cNvContentPartPr/>
                <p14:nvPr/>
              </p14:nvContentPartPr>
              <p14:xfrm>
                <a:off x="7789680" y="1263209"/>
                <a:ext cx="369720" cy="318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19DBBF-5175-9DC5-8018-EEE518A1BC8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780680" y="1254569"/>
                  <a:ext cx="3873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14:cNvPr>
                <p14:cNvContentPartPr/>
                <p14:nvPr/>
              </p14:nvContentPartPr>
              <p14:xfrm>
                <a:off x="7761960" y="1130729"/>
                <a:ext cx="352080" cy="620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C8FEE70-6A79-5459-E172-A11F9439F4F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52960" y="1121729"/>
                  <a:ext cx="369720" cy="63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C59E1A-4183-F267-5975-791F7FC9530B}"/>
              </a:ext>
            </a:extLst>
          </p:cNvPr>
          <p:cNvGrpSpPr/>
          <p:nvPr/>
        </p:nvGrpSpPr>
        <p:grpSpPr>
          <a:xfrm>
            <a:off x="4137120" y="4552529"/>
            <a:ext cx="448920" cy="662040"/>
            <a:chOff x="4137120" y="4552529"/>
            <a:chExt cx="448920" cy="66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14:cNvPr>
                <p14:cNvContentPartPr/>
                <p14:nvPr/>
              </p14:nvContentPartPr>
              <p14:xfrm>
                <a:off x="4181400" y="4745849"/>
                <a:ext cx="404640" cy="189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FFE58A7-8C72-DFB2-AB36-295FD390825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172760" y="4737209"/>
                  <a:ext cx="4222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14:cNvPr>
                <p14:cNvContentPartPr/>
                <p14:nvPr/>
              </p14:nvContentPartPr>
              <p14:xfrm>
                <a:off x="4137120" y="4552529"/>
                <a:ext cx="404280" cy="662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F2D5E8-7D4F-8D79-9650-6118C88DCB4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128120" y="4543889"/>
                  <a:ext cx="421920" cy="67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14:cNvPr>
              <p14:cNvContentPartPr/>
              <p14:nvPr/>
            </p14:nvContentPartPr>
            <p14:xfrm>
              <a:off x="7097760" y="6176849"/>
              <a:ext cx="417960" cy="3470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F003266-7E45-EE2D-F473-41BD85DA56D3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088760" y="6167849"/>
                <a:ext cx="4356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06B14B66-FB93-B8F3-609F-1FE4D922032E}"/>
                  </a:ext>
                </a:extLst>
              </p14:cNvPr>
              <p14:cNvContentPartPr/>
              <p14:nvPr/>
            </p14:nvContentPartPr>
            <p14:xfrm>
              <a:off x="2565360" y="5954009"/>
              <a:ext cx="554760" cy="442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06B14B66-FB93-B8F3-609F-1FE4D922032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556720" y="5945009"/>
                <a:ext cx="572400" cy="45972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24818BCB-6FF1-3C02-3ED7-55085C5ACDC9}"/>
              </a:ext>
            </a:extLst>
          </p:cNvPr>
          <p:cNvSpPr txBox="1"/>
          <p:nvPr/>
        </p:nvSpPr>
        <p:spPr>
          <a:xfrm>
            <a:off x="184260" y="6343009"/>
            <a:ext cx="438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So cannot be single bit error!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F84951-67BD-27D0-625E-36EA8F2FB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1"/>
    </mc:Choice>
    <mc:Fallback xmlns="">
      <p:transition spd="slow" advTm="5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4.9|85.4|76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28677</TotalTime>
  <Words>609</Words>
  <Application>Microsoft Macintosh PowerPoint</Application>
  <PresentationFormat>On-screen Show (4:3)</PresentationFormat>
  <Paragraphs>110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Comic Sans MS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2077</cp:revision>
  <cp:lastPrinted>2020-01-02T19:55:03Z</cp:lastPrinted>
  <dcterms:created xsi:type="dcterms:W3CDTF">2003-03-02T22:33:52Z</dcterms:created>
  <dcterms:modified xsi:type="dcterms:W3CDTF">2023-09-27T04:34:37Z</dcterms:modified>
</cp:coreProperties>
</file>