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tags/tag2.xml" ContentType="application/vnd.openxmlformats-officedocument.presentationml.tags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tags/tag3.xml" ContentType="application/vnd.openxmlformats-officedocument.presentationml.tags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6"/>
  </p:notesMasterIdLst>
  <p:handoutMasterIdLst>
    <p:handoutMasterId r:id="rId17"/>
  </p:handoutMasterIdLst>
  <p:sldIdLst>
    <p:sldId id="877" r:id="rId2"/>
    <p:sldId id="879" r:id="rId3"/>
    <p:sldId id="931" r:id="rId4"/>
    <p:sldId id="881" r:id="rId5"/>
    <p:sldId id="906" r:id="rId6"/>
    <p:sldId id="882" r:id="rId7"/>
    <p:sldId id="883" r:id="rId8"/>
    <p:sldId id="884" r:id="rId9"/>
    <p:sldId id="889" r:id="rId10"/>
    <p:sldId id="925" r:id="rId11"/>
    <p:sldId id="927" r:id="rId12"/>
    <p:sldId id="928" r:id="rId13"/>
    <p:sldId id="932" r:id="rId14"/>
    <p:sldId id="891" r:id="rId15"/>
  </p:sldIdLst>
  <p:sldSz cx="9144000" cy="6858000" type="screen4x3"/>
  <p:notesSz cx="6997700" cy="9271000"/>
  <p:custDataLst>
    <p:tags r:id="rId18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CC66FF"/>
    <a:srgbClr val="FFCCCC"/>
    <a:srgbClr val="FF33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1"/>
    <p:restoredTop sz="96327"/>
  </p:normalViewPr>
  <p:slideViewPr>
    <p:cSldViewPr>
      <p:cViewPr varScale="1">
        <p:scale>
          <a:sx n="123" d="100"/>
          <a:sy n="123" d="100"/>
        </p:scale>
        <p:origin x="14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6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6 24575,'-2'-5'0,"-11"11"0,-8 3 0,-10 21 0,6-12 0,-13 21 0,7-17 0,-9 16 0,7-16 0,5 10 0,3-14 0,1 1 0,15-7 0,-4-1 0,9 0 0,0-5 0,1 1 0,3 0 0,0-1 0,0 1 0,11-3 0,3 2 0,14-1 0,-3-1 0,3 3 0,1-2 0,-4 3 0,-1 0 0,-5 3 0,-5 0 0,1 0 0,-4 0 0,-1-5 0,-4 1 0,1 0 0,-3-4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2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24575,'-7'0'0,"-3"0"0,-1 0 0,-4 0 0,0 0 0,0 0 0,3 0 0,-2 0 0,-2 0 0,4 0 0,-3 0 0,5 10 0,-2-4 0,0 16 0,1-5 0,0 3 0,2 4 0,-6-4 0,9 4 0,-4-3 0,9 2 0,-3-7 0,4 8 0,0-8 0,0 3 0,0-4 0,0 0 0,7 0 0,1-4 0,12 0 0,0-3 0,4 0 0,1 1 0,-1-5 0,1 0 0,-5-4 0,4 0 0,-4 0 0,0 0 0,4 0 0,-8 0 0,3 0 0,-4 0 0,-4 0 0,0 0 0,-1 0 0,-2 0 0,2 0 0,-6 0 0,-1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24575,'6'0'0,"19"0"0,11 0 0,16 0 0,-6 0 0,6 0 0,-5 0 0,5 0 0,-11 0 0,-7 0 0,-10 0 0,-5 0 0,-9 0 0,0 0 0,-3 0 0,-4 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8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24575,'0'9'0,"0"6"0,0 4 0,0 0 0,0 4 0,0-4 0,0 0 0,0 0 0,0-5 0,0-12 0,0-17 0,5-36 0,5-5 0,12-31 0,-10 35 0,17-25 0,-16 28 0,7-17 0,-6 22 0,-6 5 0,0 20 0,-1 1 0,0 10 0,0 1 0,-1 7 0,0 13 0,2 5 0,0 14 0,0 7 0,1 2 0,-4 5 0,3-6 0,-3 0 0,3-6 0,0-5 0,-3-5 0,1-9 0,-2-6 0,-1-2 0,3-1 0,-2-2 0,2-1 0,1-3 0,0-11 0,4-12 0,4-19 0,4-11 0,-4 0 0,3-5 0,-7 4 0,3 6 0,-2-8 0,-3 25 0,3-4 0,-5 23 0,-4 3 0,3 8 0,-2 4 0,-1 19 0,4 9 0,-6 27 0,3 4 0,-4 12 0,0-18 0,5 13 0,-4-25 0,3 9 0,-4-18 0,0-7 0,0-9 0,0-4 0,0-5 0,0-4 0,0-2 0,0-1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391 160 24575,'8'-6'0,"-3"-4"0,-5-1 0,0-7 0,0 6 0,0-9 0,0 9 0,0-6 0,0 3 0,-6 4 0,-2 1 0,-10 2 0,2 4 0,-2 1 0,0 3 0,-6 0 0,-6 0 0,-9 0 0,4 4 0,-13 20 0,24-8 0,-18 31 0,22-15 0,-5 15 0,5-11 0,14 2 0,-1-9 0,7 1 0,0-6 0,0-2 0,7-7 0,14 1 0,6-5 0,18 2 0,-5-3 0,0 3 0,-1-4 0,-5-5 0,2 4 0,-11-7 0,-4 2 0,-11-3 0,-6 0 0,-1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611 193 24575,'0'-6'0,"0"0"0,0-4 0,0-5 0,0 0 0,0-4 0,0 5 0,-4-4 0,0 2 0,-4-2 0,-2 4 0,2 3 0,-2 1 0,1 3 0,1 1 0,-5 2 0,5 1 0,-5 3 0,6 0 0,-11 0 0,6 0 0,-10 0 0,2 3 0,-3 5 0,-1 8 0,-6 6 0,3 4 0,-8 5 0,8-4 0,-4 12 0,4-6 0,-1 8 0,1-4 0,4-2 0,-7 21 0,11-17 0,-6 15 0,11-20 0,2 0 0,4 0 0,-1 0 0,4-5 0,1 4 0,1-4 0,2 5 0,-3 0 0,4 0 0,0 0 0,0-5 0,0 4 0,0-4 0,0 5 0,0 10 0,3-12 0,2 6 0,2-15 0,1 0 0,3-3 0,-3-2 0,5-4 0,-2 0 0,8 1 0,0-3 0,9-1 0,-4 1 0,9-3 0,-8 2 0,3-3 0,-9 0 0,3-1 0,4 4 0,-5-3 0,8 3 0,-14-4 0,7 1 0,-3-1 0,5 1 0,-5-3 0,3-2 0,-3-3 0,5 0 0,-5 0 0,3 0 0,-3-3 0,5-2 0,-5-6 0,-1 0 0,-3 0 0,2-6 0,-6 9 0,2-5 0,-7 7 0,-2-4 0,-1 0 0,-3-13 0,0 13 0,0-5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17 0,0 18 0,0 5 0,0 14 0,0-4 0,0 12 0,0-19 0,0 2 0,0-11 0,0 12 0,0-10 0,0 3 0,0-17 0,0-6 0,0-7 0,0-13 0,0 3 0,0-11 0,0 3 0,0-12 0,0-7 0,0-9 0,0-11 0,0 0 0,0-10 0,0-2 0,0-5 0,4 0 0,5 0 0,1 5 0,7 2 0,-8 10 0,5 4 0,-2 3 0,0 7 0,2 0 0,-7 4 0,6 8 0,-5-3 0,5 5 0,-6-2 0,7 3 0,-7 0 0,3 0 0,-4 3 0,1 4 0,-3 4 0,-1 7 0,-3 1 0,0 4 0,0 5 0,0-3 0,0-1 0,-4 9 0,-3-16 0,-1 12 0,-6-18 0,6 2 0,-5-5 0,5 2 0,-5-3 0,5 0 0,-5 0 0,5-1 0,-5-2 0,5-1 0,-1 0 0,2-2 0,1 1 0,2 1 0,7-2 0,9 5 0,6-5 0,15 6 0,-2-2 0,13 0 0,-3 3 0,-1-3 0,5 4 0,-10-1 0,10 1 0,-15-1 0,8 1 0,-13-1 0,-1 0 0,-6-1 0,-4 0 0,-3 0 0,-1 0 0,-4-4 0,1 0 0,-9-8 0,3 4 0,-6-5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5657 83 24575,'0'23'0,"0"16"0,0-11 0,0 27 0,0-12 0,0 16 0,0 7 0,0 9 0,0 16-798,5-39 0,1 4 798,-1 16 0,-1 3 0,3 1 0,-1 1 0,1-2 0,-2 1 0,-1 1 0,-1-1 0,4-7 0,-1 1 0,-2 3 0,0 3 0,2 7 0,0 0 0,-2-7 0,0-3 0,0-3 0,-1-1 0,1-1 0,-2-2-151,1-10 0,0-2 151,-2 34 0,9 5 0,-4-29 0,4 4 0,1-3 0,-6-23 0,-1 3 0,-4-12 1570,4-4-1570,-4 4 328,4-8-328,-4 7 0,0-3 0,0 21 0,3-17 0,-2 15 0,6-23 0,-6 3 0,6-9 0,-7 3 0,3-2 0,-3-1 0,0-1 0,0-4 0,0 1 0,0-1 0,0-4 0,0 4 0,0-7 0,0 6 0,0-5 0,0 8 0,0-8 0,0 8 0,0-1 0,0 0 0,0 7 0,0-3 0,0 5 0,0 4 0,0-8 0,4 7 0,-3-11 0,6 6 0,-4-10 0,2 5 0,0-10 0,-4 3 0,2-4 0,0 1 0,-3-1 0,3 0 0,-6-3 0,-4 3 0,-4-5 0,-3 5 0,-9-1 0,-7-1 0,-11-1 0,-5-3 0,-20 0 0,-4 0 0,-28 0-743,46 0 0,-2 0 743,-4 1 0,-1-2 0,-3-1 0,-1-1 0,-3-1 0,0 1 0,-2-1 0,-1 1 0,-3-1 0,0 2 0,-1 2 0,-1 0 0,1 0 0,0 0 0,4 0 0,0 0 0,1 0 0,1 0 0,8 0 0,1 0 0,-4 0 0,0 0-444,4 0 0,0 0 444,-1 0 0,0 0 0,-8 0 0,0 0 0,12 0 0,-2 0 0,-34 0 0,1 0 0,32 0 0,1 0 0,-24 0 0,1 0 0,-12 0 0,-5 0 0,8 0 0,-1 0 0,1 0-250,23 0 250,-18 5 0,33-4 0,-29 4 0,19-1 0,2-2 1397,2 2-1397,10 0 944,-4 1-944,5 4 283,-27 5-283,26-4 0,-24 3 0,36-5 0,-9 1 0,9 0 0,-4 0 0,5-5 0,0 0 0,5-4 0,1 0 0,4 3 0,-4-2 0,4 3 0,-4-1 0,4-2 0,1 3 0,-5-4 0,-2 0 0,1 0 0,-24 0 0,18 0 0,-19 0 0,15 0 0,4 0 0,-4 0 0,5 0 0,0 0 0,0 0 0,0 0 0,0 0 0,4 0 0,-3 0 0,4 3 0,-5-2 0,0 7 0,0-7 0,0 3 0,-10-1 0,7-2 0,-3 3 0,16-4 0,6 0 0,4 0 0,0 0 0,3 0 0,1 0 0,3 0 0,1 0 0,0 0 0,0-3 0,-5-8 0,3-5 0,-3-7 0,-1-5 0,2-2 0,-6-4 0,6-5 0,-8-22 0,7 5 0,-10-24 0,10 5-515,-10-8 515,8-7 0,2-8 0,5 48 0,2 0 0,0-4 0,1 0 0,0 3 0,-1 2 0,-5-29 0,8-21 0,-8 32 0,6 16 0,0 0 0,-8-25 0,1 16 0,-1-2 0,-2-27 0,2 25 0,1-2 0,4-32 0,3 48 0,1 0 0,2-28 0,0-8 0,0 23-40,0-17 40,0 12 0,0 3 0,0 12 0,0-5 0,0 5 513,0 0-513,0 1 42,0 1-42,0 9 0,0-18 0,0 22 0,0-7 0,0 17 0,0 5 0,0 0 0,0-1 0,0 1 0,0-5 0,0 3 0,0-3 0,0 5 0,0-1 0,0-4 0,0 4 0,0-4 0,3 5 0,2-5 0,3 3 0,-4-3 0,3 5 0,-6 3 0,6-4 0,-7 4 0,4-2 0,-2 7 0,-1 2 0,2 5 0,-3-2 0,0 4 0,0 0 0,3 2 0,0 2 0,7 2 0,1 0 0,17 0 0,4 0 0,20 0 0,7 0 0,9-5 0,20-2-807,5 1 807,-40 1 0,1 0 0,8 1 0,1 0-592,-3-1 1,1-2 591,11-3 0,0 1 0,-3 1 0,0 1 0,5-3 0,-1 1 0,0 2 0,0 0-894,5 0 0,0 1 894,1-2 0,0 2 0,5 2 0,1 0 0,0-3 0,-1 2 0,-5 3 0,0 2 0,0-3 0,-2 0 0,-8 0 0,-1 0-436,0 2 0,0 1 436,-5-3 0,0 0 0,-4 0 0,0 1 0,-1 1 0,0 0 0,-4-4 0,-1 0 0,47 3 289,-22-3-289,0 0 0,7 4 0,-23-4 0,24 5 0,-16 0 0,-17 0 0,39 0 0,-34 0 0,16 5 1031,-14-4-1031,-2 7 0,22-7 0,-20 8 0,24-8 1836,-37 3-1836,0 0 1046,-3-3-1046,-9 6 448,5-2-448,-1 0 0,2 2 0,4-1 0,14-1 0,11 3 0,-6-7 0,8 4 0,-18-5 0,-1 0 0,-1 0 0,-7 4 0,-4-3 0,3 3 0,-9-1 0,5-2 0,-6 3 0,-1-4 0,-3 0 0,2 0 0,-2 0 0,-1 0 0,-5 0 0,-2 0 0,-7 0 0,14 0 0,-12 0 0,7 0 0,-5 0 0,-4 0 0,3 0 0,0 0 0,-2 0 0,2 0 0,-4 0 0,0 0 0,-3 0 0,-1 0 0,-4 0 0,1 0 0,-1 0 0,0 0 0,-2 3 0,-2-3 0,-2 3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5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2021 24575,'0'-16'0,"0"-10"0,0-36 0,0-6 0,0-13-1155,0-18 1155,0 44 0,0-1-466,0-6 0,0-3 466,0-3 0,0 1 0,0 5 0,0 3-157,0 6 0,0 3 157,0-38 0,0 21 0,0-8 0,0 8 0,0 12 804,0 10-804,0 11 1247,0 5-1247,0 0 350,0 6-350,0 0 0,0-1 0,0 1 0,4-1 0,0-5 0,3 8 0,-3-4 0,-1 11 0,-3 0 0,0 3 0,0-3 0,0 4 0,0-5 0,0 1 0,0 0 0,0-1 0,0 1 0,0 0 0,0 3 0,0-3 0,0 4 0,0-5 0,0 5 0,0-4 0,0 7 0,0-3 0,0 4 0,3 2 0,1 2 0,2 2 0,4 0 0,5 0 0,14 0 0,7-5 0,22 4 0,3-3 0,28 4-569,-39 1 0,1-2 569,7-1 0,2-1 0,11 2 0,4 0-1189,20-5 0,4-1 1189,1 3 0,-1 0 0,-4-3 0,1-1 0,-29 3 0,2 0 0,-3 0 0,18-2 0,0 0 0,-17 2 0,2 0 0,0 0 0,28 0 0,-2 1 0,-5 1 0,-2 0-784,-7 2 0,-3 2 784,-3-1 0,-2 0-418,-4 0 1,-3 0 417,-6 0 0,-1 0 0,-5 0 0,0 0 618,44 0-618,-8 0 0,0 0 0,-7 0 0,5 0 0,-30 0 0,-10 0 0,4 0 0,30 0 0,-31 0 0,1 0 0,35 0 2128,-21 0-2128,-7 0 1763,-5 0-1763,-3-4 1094,-5 3-1094,-5-7 316,-6 7-316,-3-7 0,-2 7 0,3-2 0,1 3 0,0 0 0,0 0 0,0 0 0,6 0 0,-5 0 0,9 0 0,7 0 0,-13 0 0,10 0 0,-24 0 0,4 0 0,-8 0 0,-2 0 0,-4 0 0,-3 0 0,-1 0 0,-4 0 0,11 0 0,9 0 0,13 0 0,7 0 0,6 4 0,-5-3 0,17 3 0,-9 1 0,11-4 0,-13 3 0,-6-4 0,-13 0 0,-5 0 0,-10 0 0,-1 0 0,-7 0 0,-1 0 0,-4 0 0,1 3 0,-1-2 0,-2 4 0,-2-1 0,-2 9 0,0 8 0,0 8 0,0 10 0,0 8 0,0 6 0,0-5 0,0 30 0,0-18 0,0 29 0,0-15 0,0-13 0,0 4 0,0-6 0,0 2 0,0 4 0,0 8 0,0-22 0,0 19 0,0 5 0,5-10 0,-4 15 0,8-22 0,-4-11 0,0 11 0,3-11 0,-3 0 0,0-8 0,3-5 0,-8 0 0,4 0 0,-4-5 0,0 4 0,0-8 0,0 3 0,0-9 0,0 3 0,0-7 0,0-1 0,0-4 0,0-4 0,0 1 0,0-1 0,0 0 0,0 0 0,0 0 0,0 1 0,0-1 0,0 0 0,0 0 0,0 1 0,0-1 0,-2-1 0,-6-1 0,-2 2 0,-9-2 0,0 3 0,-20 2 0,-5-4 0,-29-1 0,-11-4-449,31 0 1,-2 0 448,-3 0 0,-2 0-1061,-10 0 0,-5 0 1061,-20 0 0,-4 0 0,32 0 0,0 0 0,0 0 0,-33 0 0,0 0 0,1 3 0,3 0 0,14 1 0,2 1 0,-10 1 0,-2 2 0,-2-1 0,0 1 0,3 2 0,1 1 0,0-4 0,0 1 0,-5 3 0,0 0 0,10-4 0,0 0 0,0-3 0,1 0 0,6-1 0,1 0 0,3-3 0,1 0 0,-1 0 0,1 0-566,4 0 1,0 0 565,2 0 0,-1 0 0,-17-5 0,3-1 0,31 3 0,1-1 0,-23-4 0,4 0-49,12-2 49,-22-1 746,24 1-746,-10 0 2070,23 1-2070,-8 0 1322,9 0-1322,1 4 61,0-3-61,6 7 0,0-3 0,0 4 0,0 0 0,0 0 0,5 0 0,-4 0 0,9 0 0,-20 0 0,17 0 0,-11 0 0,14 0 0,1 0 0,-1 0 0,5 0 0,-4 0 0,4 0 0,0 0 0,-4 0 0,8 0 0,-7 0 0,6 0 0,-6 0 0,7 0 0,-7 0 0,6 0 0,-2 0 0,4 0 0,-7 0 0,9 0 0,-8 0 0,12 0 0,-2 0 0,4 3 0,-4-2 0,3 1 0,-3-2 0,3 0 0,1 0 0,-1 0 0,-3 0 0,3 0 0,-3 0 0,4 0 0,0 0 0,0 0 0,0 0 0,-1 0 0,1 0 0,3 0 0,0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6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6 24575,'-2'-5'0,"-11"11"0,-8 3 0,-10 21 0,6-12 0,-13 21 0,7-17 0,-9 16 0,7-16 0,5 10 0,3-14 0,1 1 0,15-7 0,-4-1 0,9 0 0,0-5 0,1 1 0,3 0 0,0-1 0,0 1 0,11-3 0,3 2 0,14-1 0,-3-1 0,3 3 0,1-2 0,-4 3 0,-1 0 0,-5 3 0,-5 0 0,1 0 0,-4 0 0,-1-5 0,-4 1 0,1 0 0,-3-4 0,-1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24575,'21'0'0,"23"0"0,-6 0 0,33 0 0,-5 0 0,-8 0 0,19 0 0,-8 0 0,-6 0 0,4 0 0,-31 0 0,6 0 0,-8 0 0,-9 0 0,-10 0 0,-1 0 0,-10 0 0,3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15 734 24575,'-8'11'0,"2"-1"0,6-10 0,0-6 0,0-20 0,0-22 0,10-40 0,-2 6 0,7-5 0,0 11 0,-3 18 0,8-21 0,-10 29 0,5-4 0,-7 29 0,-4 4 0,3 11 0,-4 3 0,4 4 0,-1 0 0,1 3 0,0 0 0,4 11 0,-3 2 0,8 20 0,-7-6 0,8 11 0,-5-9 0,2 6 0,-2-6 0,-1 0 0,-2-5 0,2-4 0,-3-5 0,-2-5 0,1-3 0,0-1 0,-4 1 0,3-3 0,-2-1 0,2-3 0,1-13 0,0-1 0,1-21 0,1 8 0,-1-11 0,4 4 0,2-2 0,3-2 0,-3 3 0,1 6 0,-6 4 0,2 6 0,-4 8 0,0 0 0,0 8 0,-1 0 0,1 3 0,0 0 0,-1 0 0,0 0 0,1 0 0,-1 0 0,0 0 0,1 0 0,0 0 0,-1 2 0,2 10 0,2 4 0,-1 13 0,3 1 0,-3 8 0,0-1 0,-1 5 0,1-6 0,0 3 0,-1 0 0,5-7 0,-4 6 0,3-13 0,0 4 0,-3-5 0,3 0 0,-2-4 0,-1 3 0,2-7 0,0 7 0,1-3 0,0-1 0,-1 4 0,0-7 0,-3-2 0,3 0 0,-5-6 0,-2 2 0,-1-7 0,-3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3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24575,'0'-4'0,"0"1"0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233 160 24575,'0'-14'0,"0"0"0,0-4 0,0 2 0,0-12 0,0 15 0,0-11 0,0 13 0,-3 0 0,-9 4 0,0 4 0,-7 3 0,4 0 0,-7 0 0,8 11 0,-9 2 0,0 27 0,8-12 0,-11 17 0,13-16 0,-1 6 0,2-1 0,7-4 0,1 4 0,4-9 0,0 0 0,0-2 0,0-7 0,0 2 0,3-3 0,9-3 0,4-1 0,13-7 0,0 0 0,6-4 0,-1 0 0,0 0 0,2 0 0,-7 0 0,4 0 0,-8 0 0,-1 0 0,-5 0 0,-4 0 0,-4 0 0,3 0 0,-7 0 0,4-3 0,-5 2 0,-2-12 0,-1 10 0,-3-7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1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24575,'17'0'0,"18"0"0,4 0 0,27 0 0,0 0 0,18 0 0,-7 0 0,-4 0 0,4 0 0,17 0 0,-27 0 0,-3 0 0,-3 0 0,-15 0 0,52 0 0,-52 0 0,37 0 0,-35 0 0,26 0 0,-32 0 0,19 0 0,-19 0 0,8 0 0,-18 0 0,6 0 0,-13 0 0,4 0 0,-9 0 0,2 0 0,-2 0 0,3 0 0,1 0 0,5 0 0,-4 0 0,4 0 0,0 0 0,-4 0 0,9 0 0,-9 0 0,3 3 0,-3 1 0,-2 1 0,6 2 0,-9-6 0,8 6 0,-8-6 0,-1 3 0,0-4 0,-4 0 0,-4 0 0,-1 0 0,-3 0 0,3 0 0,-3 0 0,3 0 0,-3 0 0,-1 0 0,1 0 0,-1 0 0,0 0 0,1 0 0,-1 0 0,1 0 0,-1 0 0,-2 0 0,-2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83 155 24575,'6'7'0,"-1"3"0,9-2 0,-3 6 0,4-6 0,-4 6 0,3-6 0,-3 5 0,1-5 0,-2 2 0,-4-3 0,1 0 0,0-4 0,-1 0 0,1-3 0,-1 3 0,0-2 0,-2 4 0,1-4 0,-4 5 0,5-5 0,-5 5 0,5-6 0,-6 6 0,6-5 0,-5 5 0,5-3 0,-5 3 0,1 1 0,-2-1 0,0 0 0,0 1 0,-3 3 0,-4 1 0,-5 7 0,-3-2 0,-1 6 0,2-6 0,-3 7 0,3-7 0,-2 3 0,5-5 0,-3 1 0,6-1 0,-3 1 0,4-4 0,3-1 0,-2-3 0,5 0 0,-2-1 0,3-5 0,6-5 0,-1-6 0,8-4 0,-2-1 0,3 0 0,-2 1 0,2 2 0,-6-2 0,6 3 0,-3-1 0,1-1 0,2 4 0,-6-5 0,2 6 0,-3-2 0,0 3 0,-1 1 0,1-1 0,0 0 0,-4 0 0,3 4 0,-5-3 0,2 3 0,-3-4 0,0 1 0,0-1 0,0 1 0,0-1 0,0 1 0,0-1 0,0 0 0,0 0 0,0 1 0,-3-1 0,-1 0 0,-3 3 0,1-2 0,-1 3 0,-4-4 0,4 3 0,-4-2 0,1 2 0,2-7 0,-6 3 0,6-2 0,-2 3 0,-1-4 0,7 4 0,-9-4 0,8 4 0,-5 3 0,3-2 0,0 6 0,1-6 0,-1 5 0,1-2 0,2 0 0,-1 0 0,1-7 0,-3 3 0,-4-11 0,3 6 0,-4-7 0,2 4 0,2 4 0,-3-3 0,4 6 0,3-2 0,-2 3 0,6 0 0,-6 4 0,5-3 0,-2 2 0,0 1 0,3-3 0,-3 5 0,3-1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0 335 24575,'0'40'0,"0"-11"0,0 40 0,0-29 0,0 7 0,0-15 0,0-7 0,0-6 0,0-17 0,0-23 0,0-9 0,0-57 0,0-9 0,10 16 0,1 0 0,2-15 0,14 4 0,-16 72 0,-4 11 0,0 1 0,0 7 0,3 0 0,-2 0 0,2 0 0,1 11 0,-2 7 0,7 13 0,-6 5 0,3 0 0,-4 5 0,4-4 0,-3 4 0,3-5 0,-4-6 0,-1-1 0,0-4 0,-1-10 0,1 4 0,-1-12 0,0 4 0,-3-5 0,2-2 0,-3-1 0,4-6 0,0-9 0,1-9 0,1-10 0,0-10 0,5-2 0,0-14 0,4 18 0,1-15 0,-2 21 0,-2-3 0,1 6 0,-7 10 0,2 4 0,-4 6 0,-1 3 0,1 3 0,0 1 0,0 3 0,-1 0 0,1 3 0,-3 9 0,3 4 0,-3 9 0,1 5 0,2 0 0,-6 6 0,3 0 0,0-6 0,-3 0 0,2-6 0,1 1 0,-3-5 0,3-1 0,-4-4 0,3-3 0,-3-2 0,3-3 0,-3 0 0,0-4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937 1 24575,'-19'27'0,"2"10"0,-36 44 0,26-34 0,-3 3-1692,-21 23 1,-1 2 1691,16-18 0,-2 1-606,-2-2 1,-4 4-1,3-3 606,0 3 0,1-1 0,-10 9 0,1-1 268,16-16 1,2-2-269,-5-2 0,3-3 0,-5 22 0,-7-4 0,8-2 1494,18-24-1494,1-9 2391,7-12-2391,7-1 194,1-6 1,3-1-1,0-4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1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0 543 24575,'0'-2'0,"0"-12"0,0-6 0,0-15 0,0-1 0,5-13 0,0 4 0,9-8 0,-4 16 0,4-4 0,-6 10 0,0 6 0,0 9 0,-1 2 0,0 9 0,0-5 0,0 10 0,0-4 0,-1 4 0,1 0 0,4 0 0,0 0 0,0 0 0,4 11 0,-2 8 0,-1 7 0,5 8 0,-7-3 0,3 5 0,-1-1 0,-2 1 0,3-5 0,-5-2 0,-3-4 0,-1-5 0,-2-5 0,-1-4 0,2-5 0,-3 1 0,3-3 0,1-11 0,3-11 0,1-12 0,1-5 0,0-1 0,0 0 0,0 0 0,4 0 0,-3 1 0,6 4 0,-6-4 0,5 9 0,-2-3 0,0 8 0,-2 2 0,-3 4 0,-1 4 0,3 0 0,-2 4 0,2 3 0,-3 1 0,0 3 0,0 0 0,-1 0 0,1 0 0,0 6 0,-4 6 0,4 8 0,-2 10 0,4 0 0,-1 6 0,-3 5 0,4 2 0,-4 5 0,5 0 0,-1-5 0,0-2 0,-4-10 0,3-1 0,-8-10 0,4-1 0,-4-8 0,0 0 0,0-5 0,0-2 0,0-1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2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24575,'-7'0'0,"-3"0"0,-1 0 0,-4 0 0,0 0 0,0 0 0,3 0 0,-2 0 0,-2 0 0,4 0 0,-3 0 0,5 10 0,-2-4 0,0 16 0,1-5 0,0 3 0,2 4 0,-6-4 0,9 4 0,-4-3 0,9 2 0,-3-7 0,4 8 0,0-8 0,0 3 0,0-4 0,0 0 0,7 0 0,1-4 0,12 0 0,0-3 0,4 0 0,1 1 0,-1-5 0,1 0 0,-5-4 0,4 0 0,-4 0 0,0 0 0,4 0 0,-8 0 0,3 0 0,-4 0 0,-4 0 0,0 0 0,-1 0 0,-2 0 0,2 0 0,-6 0 0,-1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3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24575,'0'-4'0,"0"1"0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3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10 730 24575,'87'15'0,"-15"-6"0,-60-28 0,-5 2 0,0-2 0,-2-5 0,0 7 0,-1-8 0,-4 11 0,0 3 0,0 0 0,-9 8 0,-5 0 0,-8 3 0,-3 0 0,-1 12 0,2 1 0,-3 14 0,5 3 0,4 1 0,6 0 0,7 3 0,1-3 0,4-1 0,0 4 0,0-13 0,12 8 0,-3-16 0,16 7 0,-5-11 0,5-1 0,-1-4 0,6-4 0,-4 0 0,8 0 0,-2-13 0,8-6 0,-5-15 0,6-4 0,-6-6 0,6-3 0,9-14 0,-17 19 0,11-22 0,-20 25 0,6-16 0,-5 1 0,5-9 0,-13 10 0,3-13 0,-10 15 0,0-5 0,-4 9 0,-2 6 0,-4 11 0,0 5 0,-3 9 0,-9 9 0,0 4 0,-11 3 0,6 0 0,-10 0 0,10 7 0,-11 6 0,11 13 0,-10 7 0,3 17 0,4-14 0,2 24 0,13-14 0,-4 10 0,8 20 0,-4-16 0,5 25 0,0-7 0,15 2-687,-1 13 687,14-6 0,-4 8 0,0 0 0,-1 0 0,-6-27 0,0 29 0,-8-53 0,1 38 0,0-38 0,-4 8 0,-2-10 687,-4-3-687,0-8 0,-4-2 0,-3-9 0,-6 0 0,-2-9 0,7-3 0,1-5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3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6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1 900 24575,'0'-4'0,"13"-7"0,10 5 0,12-14 0,12 4 0,-3-11 0,5 10 0,4-10 0,-13 6 0,23-14 0,-27 10 0,16-7 0,-20 8 0,2-9 0,0-2 0,-10-2 0,-2 5 0,-4-8 0,-4 2 0,-1-5 0,1-4 0,-3 4 0,2 5 0,-4-2 0,-1 11 0,1-6 0,-1 5 0,-3 1 0,-1 4 0,-4 5 0,0 1 0,0 8 0,-7 4 0,-6 4 0,-3 3 0,-7 0 0,3 0 0,-4 0 0,0 0 0,0 6 0,4 2 0,2 7 0,3 0 0,3 4 0,5 1 0,0 9 0,6-3 0,-3 9 0,4 7 0,0-8 0,0 31 0,8-16 0,9 28 0,10-5-617,7 14 617,1 1 0,-17-40 0,-1 1 0,12 47 0,-1-15-508,-6 12 508,-5-20 0,-1 7 0,-6-16 0,0-6 601,-5-13-601,-1 0 0,-4-10 0,0-8 524,0 1-524,0-11 0,0-1 0,0-4 0,0-7 0,0-1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24575,'5'0'0,"15"-9"0,10-1 0,6 0 0,19-16 0,-25 18 0,30-20 0,-27 14 0,3-4 0,-7 5 0,-5-2 0,0 2 0,-4 1 0,-1 4 0,-5-1 0,-5 4 0,0-2 0,-5 1 0,2 5 0,1-5 0,0 5 0,-4 1 0,0 8 0,-3 6 0,0 11 0,0 0 0,0 9 0,0-8 0,4 4 0,0-6 0,7-4 0,5 0 0,0-9 0,6 0 0,-2-3 0,0-3 0,-1-2 0,-4-3 0,-1 0 0,1 0 0,-7 0 0,-1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7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24575,'0'-28'0,"0"5"0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9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83 201 24575,'-6'0'0,"3"0"0,-10-3 0,6 9 0,-3 0 0,1 8 0,-2 6 0,3 0 0,3 5 0,-1-6 0,5 1 0,-2-6 0,3-3 0,0 0 0,0-4 0,0-1 0,0 1 0,3 0 0,8-3 0,14-2 0,2-2 0,11 0 0,-8 0 0,6 0 0,-5-3 0,3-6 0,-8-4 0,3-8 0,-3-1 0,-5-2 0,-1 2 0,-7-1 0,-3 6 0,-1-6 0,-2 7 0,-2-4 0,-2 9 0,-3 1 0,0 3 0,0 0 0,0 6 0,0 5 0,0 7 0,0 7 0,0-2 0,0 3 0,0-4 0,0-4 0,0-1 0,7 0 0,1-2 0,11 3 0,-3-6 0,8-2 0,-8-3 0,7 0 0,-7 0 0,8 0 0,-4 0 0,0 0 0,3-7 0,-7-1 0,3-8 0,-4 4 0,0-2 0,-4-1 0,4-1 0,-7-7 0,3 3 0,-2-5 0,-5 0 0,0 2 0,-4 3 0,0-3 0,0 10 0,-3-1 0,-5 6 0,-3 5 0,-8-1 0,3 4 0,-7 0 0,7 0 0,-4 7 0,8 5 0,-3 9 0,10 3 0,-6 1 0,10-1 0,-3 6 0,4-5 0,0 4 0,0-5 0,4 0 0,8-3 0,1-1 0,9-8 0,-2-1 0,4-3 0,-4 0 0,4-4 0,-8 0 0,7-4 0,-3 0 0,-1 0 0,0-4 0,-4 0 0,0-7 0,0 0 0,4-5 0,-7-3 0,7 2 0,-11-2 0,3 0 0,-3 6 0,-1-5 0,0 11 0,0 0 0,-3 1 0,2 5 0,-3-2 0,4 3 0,-1 0 0,1 6 0,0 2 0,-3 10 0,3 2 0,-3 5 0,1-5 0,-2 0 0,1-6 0,-4-3 0,3-1 0,-3-15 0,0-8 0,0-15 0,0-7 0,0 4 0,4 2 0,-3 4 0,6 5 0,-3 1 0,3 8 0,0 1 0,-1 3 0,1 3 0,0 1 0,0 3 0,-1 0 0,1 0 0,0 0 0,0 11 0,0-2 0,2 15 0,-2-4 0,2 4 0,-1 1 0,-1-1 0,-2 5 0,2-9 0,-7 5 0,4-10 0,-4 0 0,0-4 0,0-1 0,0-6 0,0-1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59 24575,'-3'-4'0,"-1"1"0,-10 3 0,1 0 0,-2 0 0,1 4 0,-2 7 0,0 2 0,-3 3 0,7 2 0,-3-1 0,10 7 0,-3 1 0,8-1 0,0-4 0,0 4 0,0-9 0,0 4 0,0-4 0,0 0 0,7-4 0,5 0 0,9-3 0,3-4 0,4 0 0,-3-4 0,8 0 0,-3 0 0,0-7 0,-1-7 0,-4-4 0,-3-6 0,2 2 0,-10-3 0,6-1 0,-11 6 0,2-3 0,-6 7 0,1 1 0,-5 1 0,2 6 0,-3 4 0,0 18 0,0 4 0,0 9 0,0-8 0,0-4 0,0-4 0,3-1 0,1-6 0,6-1 0,5-3 0,1 0 0,4-7 0,-5-1 0,0-11 0,1-2 0,-3-3 0,-2 0 0,-3-1 0,-3 1 0,-2 0 0,-3 3 0,0 6 0,0 0 0,0 8 0,0 8 0,0 26 0,0 16 0,0 19 0,0 7 0,0 9 0,5 10 0,-1-38 0,-1 3 0,3 6 0,0 1-269,3-9 1,-1-1 268,4 45 0,10-13 0,-11-15 0,6 11 0,-7-15 0,-4-16 0,-2-11 0,-4-12 0,0-5 0,-7-7 537,-10-1-537,-5-7 0,-12 0 0,8-4 0,-7-3 0,11-9 0,-7-6 0,15-12 0,-7-2 0,15-18 0,-2 15 0,8-32 0,0 26 0,17-16 0,12 6 0,26 10 0,20-4-406,9 7 406,-4 14 0,4-3 0,-13 10 0,0 5 0,-11-2 0,-11 13 0,-15-3 0,-9 1 0,-10 2 0,-4-3 101,-5 4 1,-2 0-1,-1 0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2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24575,'1'3'0,"1"0"0,7-3 0,5 0 0,-5 0 0,6 0 0,-9 0 0,-2-6 0,-2 1 0,-2-13 0,0 6 0,0-3 0,0 5 0,-3 3 0,3-4 0,-10 7 0,5-6 0,-5 9 0,3-2 0,1 3 0,-1 0 0,3 3 0,1 4 0,3 1 0,0 2 0,0-3 0,3-1 0,4-2 0,1-1 0,3-3 0,-5 0 0,1 0 0,0 0 0,-1 0 0,1 0 0,-3 0 0,-1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24575,'10'0'0,"1"0"0,3 0 0,1 0 0,0 0 0,-4 0 0,-1 0 0,-6-3 0,1-1 0,-4-6 0,2-2 0,-3-3 0,0 0 0,0 0 0,0 4 0,-3-3 0,-4 6 0,-5 1 0,1 1 0,-3 5 0,7-2 0,-7 3 0,6 0 0,-2 0 0,3 3 0,3 4 0,1 5 0,3-1 0,0 3 0,0-7 0,0 3 0,0-3 0,3 0 0,1-1 0,6-2 0,-5-1 0,1-3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68 24575,'0'-5'0,"0"5"0,0 7 0,3-1 0,4-3 0,0-3 0,7 0 0,-6-3 0,2 3 0,-6-10 0,2 5 0,-2-9 0,0 6 0,-1-6 0,-3 6 0,0-2 0,-3 6 0,-4 1 0,-4 3 0,-1 0 0,-2 0 0,6 0 0,-6 0 0,6 0 0,-6 0 0,6 3 0,-2 1 0,3 7 0,3-4 0,-3 7 0,6-6 0,-2 2 0,3-3 0,0 0 0,0-1 0,0 1 0,0-3 0,0-1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6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24575,'0'7'0,"3"-4"0,4 3 0,5-2 0,2 0 0,-3 0 0,-1-4 0,-4 0 0,1 0 0,-3-3 0,-1-4 0,-3-5 0,0-3 0,0 0 0,-3 4 0,-1-3 0,-3 9 0,0-5 0,0 10 0,0-3 0,1 3 0,-1 0 0,0 0 0,0 0 0,0 3 0,4 0 0,0 8 0,3-4 0,0 4 0,0-4 0,0-1 0,0 5 0,0-4 0,0 3 0,0-3 0,2 0 0,2-4 0,2 0 0,1-3 0,-1 0 0,1 0 0,-3-3 0,2-1 0,-3 1 0,1-3 0,-1 2 0,-3-3 0,0 0 0,0 0 0,0 0 0,0 0 0,0 1 0,-3 2 0,0 1 0,-1 3 0,2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39.68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 1 24575,'0'24'0,"0"5"0,0 8 0,0 6 0,0-1 0,0 5 0,0 2 0,0 0 0,0 0 0,0-8 0,0-5 0,0 0 0,0-6 0,0 5 0,0-10 0,0 0 0,0-1 0,0-8 0,0 3 0,0 0 0,0-3 0,0 8 0,0-4 0,0 0 0,0 4 0,0-4 0,0 5 0,0-1 0,0 1 0,0-5 0,0-1 0,0-4 0,0 0 0,0 0 0,0 4 0,0-3 0,0 8 0,0-8 0,0 7 0,0-3 0,0 5 0,0-1 0,0 1 0,0-5 0,0 4 0,0-8 0,0 7 0,0-7 0,0 8 0,0-8 0,0 7 0,0-7 0,0 8 0,0-8 0,0-1 0,0-1 0,0-6 0,0 6 0,0-7 0,0 7 0,0-2 0,0 3 0,0 0 0,0-1 0,0 6 0,0-4 0,0 7 0,0-7 0,0 3 0,0-4 0,0 0 0,0 0 0,0 0 0,0 0 0,0 0 0,0 0 0,0 4 0,0-3 0,0 3 0,0-4 0,0 0 0,0 0 0,0 0 0,0 0 0,0-4 0,0 0 0,0-5 0,0 1 0,0 0 0,0 0 0,0-1 0,0 1 0,0 0 0,0 0 0,0-1 0,0 5 0,0-4 0,0 4 0,0-4 0,0-1 0,0 1 0,0-1 0,0 1 0,0 0 0,0-1 0,0 1 0,0-1 0,0 1 0,-3-3 0,2-1 0,-2-3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10 730 24575,'87'15'0,"-15"-6"0,-60-28 0,-5 2 0,0-2 0,-2-5 0,0 7 0,-1-8 0,-4 11 0,0 3 0,0 0 0,-9 8 0,-5 0 0,-8 3 0,-3 0 0,-1 12 0,2 1 0,-3 14 0,5 3 0,4 1 0,6 0 0,7 3 0,1-3 0,4-1 0,0 4 0,0-13 0,12 8 0,-3-16 0,16 7 0,-5-11 0,5-1 0,-1-4 0,6-4 0,-4 0 0,8 0 0,-2-13 0,8-6 0,-5-15 0,6-4 0,-6-6 0,6-3 0,9-14 0,-17 19 0,11-22 0,-20 25 0,6-16 0,-5 1 0,5-9 0,-13 10 0,3-13 0,-10 15 0,0-5 0,-4 9 0,-2 6 0,-4 11 0,0 5 0,-3 9 0,-9 9 0,0 4 0,-11 3 0,6 0 0,-10 0 0,10 7 0,-11 6 0,11 13 0,-10 7 0,3 17 0,4-14 0,2 24 0,13-14 0,-4 10 0,8 20 0,-4-16 0,5 25 0,0-7 0,15 2-687,-1 13 687,14-6 0,-4 8 0,0 0 0,-1 0 0,-6-27 0,0 29 0,-8-53 0,1 38 0,0-38 0,-4 8 0,-2-10 687,-4-3-687,0-8 0,-4-2 0,-3-9 0,-6 0 0,-2-9 0,7-3 0,1-5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2.0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 1 24575,'-3'13'0,"0"1"0,3 1 0,0 4 0,0-3 0,0 3 0,0 5 0,0-7 0,0 17 0,0-17 0,0 17 0,0-13 0,0 13 0,0-12 0,0 11 0,0-6 0,0 9 0,0-1 0,0-4 0,0 3 0,3-8 0,-2 9 0,3-9 0,0 3 0,-3-4 0,2-1 0,-3 1 0,0-1 0,0 1 0,0-5 0,0 3 0,0-7 0,0 8 0,0-4 0,0 5 0,0-1 0,0 6 0,0-4 0,0 3 0,0-4 0,0-1 0,0 1 0,0-1 0,0-4 0,0 4 0,0-8 0,0 7 0,0-7 0,0 8 0,0-4 0,0 0 0,0 4 0,0-4 0,0 5 0,0-1 0,0 1 0,0-5 0,0 3 0,0-7 0,0 4 0,0-5 0,0-4 0,0-1 0,0-3 0,0 0 0,0 3 0,0 1 0,0 9 0,0-4 0,0 12 0,0-6 0,0 3 0,0-2 0,0-7 0,0 0 0,0-6 0,0-3 0,0 0 0,0 0 0,0 3 0,0 1 0,0 1 0,0 2 0,0-3 0,0 4 0,0 0 0,0-4 0,0 3 0,0-6 0,0 2 0,0-3 0,0 0 0,0-1 0,0 1 0,3-3 0,-2 2 0,2-3 0,-3 4 0,0 0 0,0 3 0,0-2 0,0 2 0,0 0 0,0-2 0,0 2 0,0-3 0,0 0 0,0-1 0,3 0 0,-3 1 0,3 0 0,-3-1 0,0 1 0,0 0 0,0 0 0,0-1 0,0 0 0,0 1 0,0 3 0,0 1 0,0 4 0,0 4 0,0-6 0,0 5 0,0-10 0,0 2 0,0-3 0,0-1 0,0 1 0,0-3 0,0-2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3.33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24575,'0'80'0,"0"0"0,0-50 0,0 7 0,0-14 0,0-8 0,0-1 0,0-6 0,0 2 0,0-4 0,0 1 0,0 0 0,0-1 0,0-2 0,0-1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5.63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24575,'0'32'0,"0"-3"0,0 24 0,0 4 0,0 8 0,0 11 0,0 2 0,0-11 0,0 15 0,0-18 0,5 7 0,0-1 0,6-8 0,-1-6 0,0-2 0,-1-11 0,0 4 0,0-10 0,1 4 0,-2-10 0,-3-2 0,2 1 0,-6-4 0,3 3 0,-4-4 0,0-5 0,0 4 0,0-8 0,4 3 0,-3 0 0,2-3 0,-3 7 0,0-7 0,0 8 0,0-4 0,0 1 0,0 2 0,0-3 0,0 1 0,0-6 0,0-1 0,0-6 0,0 2 0,0-3 0,0 0 0,0 3 0,0 1 0,0 4 0,0 0 0,0 4 0,0 2 0,0-1 0,0 3 0,0-7 0,0 4 0,0-5 0,0 0 0,0-4 0,0 3 0,0-3 0,0 4 0,0 0 0,0 0 0,0 0 0,0 0 0,0 0 0,0-1 0,0 1 0,0 0 0,0-4 0,0 3 0,0-6 0,0 6 0,0-6 0,0 2 0,0 0 0,0-2 0,0 2 0,0-3 0,0-1 0,0 1 0,0-1 0,0 1 0,0-1 0,0 1 0,0 0 0,0 0 0,0-1 0,0 1 0,0 0 0,0-1 0,0-2 0,0-1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0 24575,'-13'7'0,"-1"1"0,-4 7 0,1 4 0,-2 2 0,4-2 0,-2 5 0,-2-8 0,2 11 0,1-9 0,1 4 0,7-3 0,-7-3 0,10 2 0,-4-7 0,8-1 0,-2-4 0,3 1 0,0 0 0,10 3 0,3 2 0,11 0 0,0 3 0,0-2 0,-1 2 0,-3 0 0,-2-3 0,-7-2 0,3-3 0,-7 0 0,0-3 0,-4-1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6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24575,'17'0'0,"1"0"0,11 0 0,11 0 0,-7 0 0,43 0 0,-31 0 0,34 0 0,-41 0 0,17 0 0,-18 0 0,24 0 0,-20 0 0,5 0 0,-15 0 0,-3 0 0,-15 0 0,-2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8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0 582 24575,'0'33'0,"0"-7"0,0-7 0,0-4 0,0-4 0,0-1 0,0-9 0,0-29 0,0 6 0,0-48 0,0 35 0,0-33 0,0 21 0,0-14 0,0 8 0,0 1 0,0 4 0,4 7 0,-3 6 0,10 6 0,-6 9 0,7 1 0,-2 7 0,-2 2 0,2 6 0,-3 1 0,-1 3 0,1 0 0,0 7 0,0 5 0,1 8 0,0 4 0,0 0 0,0-1 0,0-3 0,-1 2 0,1-6 0,-1 2 0,0-6 0,0 2 0,0-7 0,0 3 0,0-3 0,-1-3 0,1-1 0,0-3 0,-1 0 0,4 0 0,-2 0 0,6-7 0,-3-5 0,5-8 0,-1-7 0,2 1 0,-1-5 0,0 5 0,0-2 0,0 4 0,0 4 0,-1 2 0,-4 3 0,3 4 0,-6 0 0,2 7 0,-3 1 0,-1 3 0,1 0 0,0 7 0,0 5 0,2 22 0,-1-6 0,1 15 0,-1-13 0,5 5 0,-4-1 0,7 0 0,-6 2 0,5-3 0,-2-3 0,0 1 0,2-5 0,-6-3 0,3-3 0,-5-6 0,0-3 0,0-1 0,-4-6 0,0-1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24575,'10'0'0,"10"0"0,10 0 0,12 0 0,10 0 0,0 0 0,-2 0 0,6 0 0,10 0 0,-16 0 0,31 0 0,-32 0 0,9 0 0,4 0 0,-20 4 0,18 1 0,-13 0 0,1 0 0,-7-5 0,-13 0 0,6 0 0,-9 0 0,3 0 0,-3 0 0,-6 0 0,0 0 0,-4 0 0,-1 0 0,-3 0 0,0 3 0,-5-2 0,1 2 0,0-3 0,-1 0 0,1 0 0,0 0 0,-1 0 0,1 0 0,0 0 0,-1 0 0,-2 0 0,-1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0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24575,'-1'-4'0,"10"2"0,0 8 0,18 11 0,-13 0 0,15 12 0,-8-4 0,5 3 0,2 8 0,-7-10 0,6 5 0,-15-15 0,7 3 0,-11-8 0,-1 0 0,-1-4 0,-2-1 0,2-2 0,1 0 0,-3 1 0,-2-1 0,-2 3 0,0-1 0,-6 1 0,-2 3 0,-11 2 0,3 7 0,-4-2 0,5 1 0,0-3 0,0-1 0,4-3 0,1 0 0,3-5 0,4 1 0,-3-3 0,5-7 0,-2 2 0,3-5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3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24575,'0'4'0,"0"2"0,0 14 0,0-4 0,4 11 0,3-11 0,10 16 0,3-14 0,6 11 0,-2-12 0,8 9 0,-11-13 0,12 8 0,-12-12 0,8 3 0,-6-4 0,6-4 0,-8 0 0,16-4 0,-15 0 0,16-4 0,-13-4 0,10-11 0,-4 5 0,4-7 0,0 8 0,-5 0 0,2-3 0,-1 6 0,-2-2 0,0 7 0,-5 2 0,0 3 0,-4 0 0,-1 0 0,-5 0 0,1 0 0,0 11 0,0 1 0,-2 13 0,-2-1 0,-3-1 0,0 2 0,-1-3 0,1-2 0,-1-2 0,-2-6 0,-2-2 0,-3-4 0,0 1 0,0-1 0,2-2 0,2-10 0,3-3 0,0-12 0,1-4 0,3 0 0,7-5 0,-2 7 0,10-4 0,-10 7 0,8 0 0,-4 4 0,3 1 0,6-2 0,-5 5 0,5 0 0,0 7 0,-4 2 0,9 3 0,-4 0 0,-1 0 0,6 0 0,-7 0 0,7 0 0,0 4 0,-1 0 0,1 5 0,-5 3 0,3-3 0,-8 3 0,3-4 0,0 0 0,-3 0 0,2 0 0,-2 0 0,2-3 0,-2-2 0,3-3 0,0 0 0,-3 0 0,3 0 0,-8 0 0,2 0 0,-6 0 0,7-3 0,-7-5 0,3 0 0,-5-7 0,1 7 0,-1-6 0,-2 6 0,-2-2 0,-4 7 0,1-3 0,0 5 0,-4-5 0,0 5 0,-3-2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4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9 24575,'17'0'0,"1"0"0,10 0 0,1-3 0,5 2 0,5-3 0,-8 4 0,12 0 0,-17 0 0,12 0 0,-18 6 0,1 16 0,-10 10 0,-1 26 0,-5-3 0,0 25 0,-5-4-693,-11 22 693,-6-6 0,3-39 0,-3 0 0,-17 39 0,10-14 0,-6 0 0,8-16 0,-5 12 0,-1-13 0,8-8 0,-8-12 0,11-16 0,-4-3 0,6-12 693,1-6-693,0-1 0,0-3 0,-1-3 0,0-8 0,0-10 0,2-4 0,5-8 0,1 9 0,6-5 0,-2 6 0,3 4 0,0 1 0,0 3 0,0 4 0,6 1 0,12 3 0,3 3 0,9 1 0,-7 3 0,0 0 0,1 11 0,1 4 0,7 21 0,-4-3 0,16 21 0,-19-16 0,17 10 0,-18-8 0,11-2 0,-7-2 0,6-10 0,-12-6 0,1-5 0,-6-1 0,-2-6 0,-2-2 0,-3-6 0,-4 0 0,-2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6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1 900 24575,'0'-4'0,"13"-7"0,10 5 0,12-14 0,12 4 0,-3-11 0,5 10 0,4-10 0,-13 6 0,23-14 0,-27 10 0,16-7 0,-20 8 0,2-9 0,0-2 0,-10-2 0,-2 5 0,-4-8 0,-4 2 0,-1-5 0,1-4 0,-3 4 0,2 5 0,-4-2 0,-1 11 0,1-6 0,-1 5 0,-3 1 0,-1 4 0,-4 5 0,0 1 0,0 8 0,-7 4 0,-6 4 0,-3 3 0,-7 0 0,3 0 0,-4 0 0,0 0 0,0 6 0,4 2 0,2 7 0,3 0 0,3 4 0,5 1 0,0 9 0,6-3 0,-3 9 0,4 7 0,0-8 0,0 31 0,8-16 0,9 28 0,10-5-617,7 14 617,1 1 0,-17-40 0,-1 1 0,12 47 0,-1-15-508,-6 12 508,-5-20 0,-1 7 0,-6-16 0,0-6 601,-5-13-601,-1 0 0,-4-10 0,0-8 524,0 1-524,0-11 0,0-1 0,0-4 0,0-7 0,0-1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6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24575,'2'0'0,"-1"0"0,12 0 0,-6 0 0,6 0 0,-2 0 0,0 0 0,-2 0 0,-2 0 0,-1 0 0,1 7 0,-3 4 0,2 9 0,-5 3 0,3 5 0,-4-3 0,0 7 0,0-7 0,0 3 0,0-9 0,-4 0 0,4-9 0,-4 0 0,4-3 0,0-1 0,-2-2 0,1-13 0,-2-9 0,3-17 0,4 0 0,1-10 0,8 4 0,1 1 0,0-5 0,1 15 0,-6 0 0,2 12 0,-4 4 0,0 6 0,0-2 0,-1 10 0,0-3 0,0 3 0,-3 3 0,3 4 0,-1 8 0,-1 4 0,-1 4 0,1 5 0,-3 1 0,3 5 0,-4-5 0,0 4 0,0-12 0,0 6 0,0-12 0,0 0 0,0-5 0,0-4 0,0 0 0,0-7 0,3-4 0,1-8 0,3-6 0,1 0 0,2 0 0,-1-4 0,4 8 0,-5-3 0,2 7 0,-3 1 0,0 3 0,-1 1 0,0-1 0,1 1 0,-1 2 0,1 1 0,-4 0 0,3 3 0,-3-3 0,3 3 0,1 6 0,-4 6 0,3 3 0,-1 7 0,-1 2 0,3 1 0,-3 3 0,0-5 0,3 1 0,-6-1 0,3 0 0,-1-3 0,-3-5 0,4-6 0,-4-2 0,0-1 0,0-2 0,0-1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6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24575,'11'-8'0,"1"3"0,7 8 0,1 5 0,8 4 0,-4 4 0,14 2 0,-12-3 0,8 7 0,-10-9 0,0 6 0,-4-8 0,-2 1 0,-10-2 0,1-6 0,-8 2 0,4-6 0,-1 3 0,-1 0 0,0 0 0,-3 6 0,-12 12 0,-3 5 0,-13 11 0,-5 5 0,4-3 0,-9 9 0,9-10 0,-4 8 0,6-13 0,5 1 0,6-14 0,5-5 0,4-5 0,4-4 0,-3-3 0,5 0 0,-2-3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24575,'6'0'0,"19"0"0,11 0 0,16 0 0,-6 0 0,6 0 0,-5 0 0,5 0 0,-11 0 0,-7 0 0,-10 0 0,-5 0 0,-9 0 0,0 0 0,-3 0 0,-4 0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8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24575,'0'9'0,"0"6"0,0 4 0,0 0 0,0 4 0,0-4 0,0 0 0,0 0 0,0-5 0,0-12 0,0-17 0,5-36 0,5-5 0,12-31 0,-10 35 0,17-25 0,-16 28 0,7-17 0,-6 22 0,-6 5 0,0 20 0,-1 1 0,0 10 0,0 1 0,-1 7 0,0 13 0,2 5 0,0 14 0,0 7 0,1 2 0,-4 5 0,3-6 0,-3 0 0,3-6 0,0-5 0,-3-5 0,1-9 0,-2-6 0,-1-2 0,3-1 0,-2-2 0,2-1 0,1-3 0,0-11 0,4-12 0,4-19 0,4-11 0,-4 0 0,3-5 0,-7 4 0,3 6 0,-2-8 0,-3 25 0,3-4 0,-5 23 0,-4 3 0,3 8 0,-2 4 0,-1 19 0,4 9 0,-6 27 0,3 4 0,-4 12 0,0-18 0,5 13 0,-4-25 0,3 9 0,-4-18 0,0-7 0,0-9 0,0-4 0,0-5 0,0-4 0,0-2 0,0-1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391 160 24575,'8'-6'0,"-3"-4"0,-5-1 0,0-7 0,0 6 0,0-9 0,0 9 0,0-6 0,0 3 0,-6 4 0,-2 1 0,-10 2 0,2 4 0,-2 1 0,0 3 0,-6 0 0,-6 0 0,-9 0 0,4 4 0,-13 20 0,24-8 0,-18 31 0,22-15 0,-5 15 0,5-11 0,14 2 0,-1-9 0,7 1 0,0-6 0,0-2 0,7-7 0,14 1 0,6-5 0,18 2 0,-5-3 0,0 3 0,-1-4 0,-5-5 0,2 4 0,-11-7 0,-4 2 0,-11-3 0,-6 0 0,-1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611 193 24575,'0'-6'0,"0"0"0,0-4 0,0-5 0,0 0 0,0-4 0,0 5 0,-4-4 0,0 2 0,-4-2 0,-2 4 0,2 3 0,-2 1 0,1 3 0,1 1 0,-5 2 0,5 1 0,-5 3 0,6 0 0,-11 0 0,6 0 0,-10 0 0,2 3 0,-3 5 0,-1 8 0,-6 6 0,3 4 0,-8 5 0,8-4 0,-4 12 0,4-6 0,-1 8 0,1-4 0,4-2 0,-7 21 0,11-17 0,-6 15 0,11-20 0,2 0 0,4 0 0,-1 0 0,4-5 0,1 4 0,1-4 0,2 5 0,-3 0 0,4 0 0,0 0 0,0-5 0,0 4 0,0-4 0,0 5 0,0 10 0,3-12 0,2 6 0,2-15 0,1 0 0,3-3 0,-3-2 0,5-4 0,-2 0 0,8 1 0,0-3 0,9-1 0,-4 1 0,9-3 0,-8 2 0,3-3 0,-9 0 0,3-1 0,4 4 0,-5-3 0,8 3 0,-14-4 0,7 1 0,-3-1 0,5 1 0,-5-3 0,3-2 0,-3-3 0,5 0 0,-5 0 0,3 0 0,-3-3 0,5-2 0,-5-6 0,-1 0 0,-3 0 0,2-6 0,-6 9 0,2-5 0,-7 7 0,-2-4 0,-1 0 0,-3-13 0,0 13 0,0-5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17 0,0 18 0,0 5 0,0 14 0,0-4 0,0 12 0,0-19 0,0 2 0,0-11 0,0 12 0,0-10 0,0 3 0,0-17 0,0-6 0,0-7 0,0-13 0,0 3 0,0-11 0,0 3 0,0-12 0,0-7 0,0-9 0,0-11 0,0 0 0,0-10 0,0-2 0,0-5 0,4 0 0,5 0 0,1 5 0,7 2 0,-8 10 0,5 4 0,-2 3 0,0 7 0,2 0 0,-7 4 0,6 8 0,-5-3 0,5 5 0,-6-2 0,7 3 0,-7 0 0,3 0 0,-4 3 0,1 4 0,-3 4 0,-1 7 0,-3 1 0,0 4 0,0 5 0,0-3 0,0-1 0,-4 9 0,-3-16 0,-1 12 0,-6-18 0,6 2 0,-5-5 0,5 2 0,-5-3 0,5 0 0,-5 0 0,5-1 0,-5-2 0,5-1 0,-1 0 0,2-2 0,1 1 0,2 1 0,7-2 0,9 5 0,6-5 0,15 6 0,-2-2 0,13 0 0,-3 3 0,-1-3 0,5 4 0,-10-1 0,10 1 0,-15-1 0,8 1 0,-13-1 0,-1 0 0,-6-1 0,-4 0 0,-3 0 0,-1 0 0,-4-4 0,1 0 0,-9-8 0,3 4 0,-6-5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5657 83 24575,'0'23'0,"0"16"0,0-11 0,0 27 0,0-12 0,0 16 0,0 7 0,0 9 0,0 16-798,5-39 0,1 4 798,-1 16 0,-1 3 0,3 1 0,-1 1 0,1-2 0,-2 1 0,-1 1 0,-1-1 0,4-7 0,-1 1 0,-2 3 0,0 3 0,2 7 0,0 0 0,-2-7 0,0-3 0,0-3 0,-1-1 0,1-1 0,-2-2-151,1-10 0,0-2 151,-2 34 0,9 5 0,-4-29 0,4 4 0,1-3 0,-6-23 0,-1 3 0,-4-12 1570,4-4-1570,-4 4 328,4-8-328,-4 7 0,0-3 0,0 21 0,3-17 0,-2 15 0,6-23 0,-6 3 0,6-9 0,-7 3 0,3-2 0,-3-1 0,0-1 0,0-4 0,0 1 0,0-1 0,0-4 0,0 4 0,0-7 0,0 6 0,0-5 0,0 8 0,0-8 0,0 8 0,0-1 0,0 0 0,0 7 0,0-3 0,0 5 0,0 4 0,0-8 0,4 7 0,-3-11 0,6 6 0,-4-10 0,2 5 0,0-10 0,-4 3 0,2-4 0,0 1 0,-3-1 0,3 0 0,-6-3 0,-4 3 0,-4-5 0,-3 5 0,-9-1 0,-7-1 0,-11-1 0,-5-3 0,-20 0 0,-4 0 0,-28 0-743,46 0 0,-2 0 743,-4 1 0,-1-2 0,-3-1 0,-1-1 0,-3-1 0,0 1 0,-2-1 0,-1 1 0,-3-1 0,0 2 0,-1 2 0,-1 0 0,1 0 0,0 0 0,4 0 0,0 0 0,1 0 0,1 0 0,8 0 0,1 0 0,-4 0 0,0 0-444,4 0 0,0 0 444,-1 0 0,0 0 0,-8 0 0,0 0 0,12 0 0,-2 0 0,-34 0 0,1 0 0,32 0 0,1 0 0,-24 0 0,1 0 0,-12 0 0,-5 0 0,8 0 0,-1 0 0,1 0-250,23 0 250,-18 5 0,33-4 0,-29 4 0,19-1 0,2-2 1397,2 2-1397,10 0 944,-4 1-944,5 4 283,-27 5-283,26-4 0,-24 3 0,36-5 0,-9 1 0,9 0 0,-4 0 0,5-5 0,0 0 0,5-4 0,1 0 0,4 3 0,-4-2 0,4 3 0,-4-1 0,4-2 0,1 3 0,-5-4 0,-2 0 0,1 0 0,-24 0 0,18 0 0,-19 0 0,15 0 0,4 0 0,-4 0 0,5 0 0,0 0 0,0 0 0,0 0 0,0 0 0,4 0 0,-3 0 0,4 3 0,-5-2 0,0 7 0,0-7 0,0 3 0,-10-1 0,7-2 0,-3 3 0,16-4 0,6 0 0,4 0 0,0 0 0,3 0 0,1 0 0,3 0 0,1 0 0,0 0 0,0-3 0,-5-8 0,3-5 0,-3-7 0,-1-5 0,2-2 0,-6-4 0,6-5 0,-8-22 0,7 5 0,-10-24 0,10 5-515,-10-8 515,8-7 0,2-8 0,5 48 0,2 0 0,0-4 0,1 0 0,0 3 0,-1 2 0,-5-29 0,8-21 0,-8 32 0,6 16 0,0 0 0,-8-25 0,1 16 0,-1-2 0,-2-27 0,2 25 0,1-2 0,4-32 0,3 48 0,1 0 0,2-28 0,0-8 0,0 23-40,0-17 40,0 12 0,0 3 0,0 12 0,0-5 0,0 5 513,0 0-513,0 1 42,0 1-42,0 9 0,0-18 0,0 22 0,0-7 0,0 17 0,0 5 0,0 0 0,0-1 0,0 1 0,0-5 0,0 3 0,0-3 0,0 5 0,0-1 0,0-4 0,0 4 0,0-4 0,3 5 0,2-5 0,3 3 0,-4-3 0,3 5 0,-6 3 0,6-4 0,-7 4 0,4-2 0,-2 7 0,-1 2 0,2 5 0,-3-2 0,0 4 0,0 0 0,3 2 0,0 2 0,7 2 0,1 0 0,17 0 0,4 0 0,20 0 0,7 0 0,9-5 0,20-2-807,5 1 807,-40 1 0,1 0 0,8 1 0,1 0-592,-3-1 1,1-2 591,11-3 0,0 1 0,-3 1 0,0 1 0,5-3 0,-1 1 0,0 2 0,0 0-894,5 0 0,0 1 894,1-2 0,0 2 0,5 2 0,1 0 0,0-3 0,-1 2 0,-5 3 0,0 2 0,0-3 0,-2 0 0,-8 0 0,-1 0-436,0 2 0,0 1 436,-5-3 0,0 0 0,-4 0 0,0 1 0,-1 1 0,0 0 0,-4-4 0,-1 0 0,47 3 289,-22-3-289,0 0 0,7 4 0,-23-4 0,24 5 0,-16 0 0,-17 0 0,39 0 0,-34 0 0,16 5 1031,-14-4-1031,-2 7 0,22-7 0,-20 8 0,24-8 1836,-37 3-1836,0 0 1046,-3-3-1046,-9 6 448,5-2-448,-1 0 0,2 2 0,4-1 0,14-1 0,11 3 0,-6-7 0,8 4 0,-18-5 0,-1 0 0,-1 0 0,-7 4 0,-4-3 0,3 3 0,-9-1 0,5-2 0,-6 3 0,-1-4 0,-3 0 0,2 0 0,-2 0 0,-1 0 0,-5 0 0,-2 0 0,-7 0 0,14 0 0,-12 0 0,7 0 0,-5 0 0,-4 0 0,3 0 0,0 0 0,-2 0 0,2 0 0,-4 0 0,0 0 0,-3 0 0,-1 0 0,-4 0 0,1 0 0,-1 0 0,0 0 0,-2 3 0,-2-3 0,-2 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06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6 176 24575,'-3'-8'0,"1"0"0,2-11 0,0 1 0,0-1 0,3 2 0,7 3 0,2 0 0,5 3 0,-7 4 0,7 4 0,-6 3 0,3 0 0,3 0 0,-6 0 0,10 0 0,-10 6 0,4 15 0,-7 15 0,1 21 0,1 7 0,-4-6 0,-2 16 0,-4-20 0,0 15 0,0-18 0,0-7 0,0-11 0,0-10 0,0-9 0,0-5 0,0-2 0,0-9 0,0-7 0,0-8 0,0-10 0,0-1 0,0-21 0,0 16 0,4-26 0,1 24 0,16-40 0,-1 26 0,18-35 0,-11 41 0,6-6 0,-12 21 0,7 2 0,-15 11 0,7-2 0,-11 11 0,-2 2 0,2 1 0,-3 3 0,0 0 0,0 0 0,0 0 0,0 9 0,-2 3 0,-1 9 0,-3 11 0,0-3 0,0 25 0,0-17 0,0 36 0,0-19 0,0 24 0,0-9 0,0-11 0,0 9 0,0-9 0,0 35 0,0-18 0,0 24 0,0-28 0,0-5 0,0 1 0,0-9 0,0 6 0,0-7 0,0-13 0,0-11 0,0-6 0,0-9 0,0-4 0,0-4 0,6-4 0,-2 0 0,12-2 0,-1-2 0,7-2 0,0 0 0,5-7 0,-4-1 0,5-12 0,-6 4 0,2-7 0,-4 4 0,-5 3 0,-2-1 0,-6 10 0,2-2 0,-3 3 0,-2 2 0,-2 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0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24575,'26'0'0,"-10"0"0,19 0 0,-11 0 0,9 0 0,-1 0 0,-4 0 0,-5 0 0,-6 0 0,-4 0 0,-2 0 0,1 0 0,-8 0 0,2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24575,'5'0'0,"15"-9"0,10-1 0,6 0 0,19-16 0,-25 18 0,30-20 0,-27 14 0,3-4 0,-7 5 0,-5-2 0,0 2 0,-4 1 0,-1 4 0,-5-1 0,-5 4 0,0-2 0,-5 1 0,2 5 0,1-5 0,0 5 0,-4 1 0,0 8 0,-3 6 0,0 11 0,0 0 0,0 9 0,0-8 0,4 4 0,0-6 0,7-4 0,5 0 0,0-9 0,6 0 0,-2-3 0,0-3 0,-1-2 0,-4-3 0,-1 0 0,1 0 0,-7 0 0,-1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07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24575,'13'0'0,"2"0"0,12 0 0,0 0 0,6 0 0,-6 0 0,0 0 0,-5 0 0,-3 0 0,2 0 0,-10 0 0,3 0 0,-8 0 0,0 0 0,-3 0 0,-1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3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0 563 24575,'22'0'0,"5"0"0,1 0 0,-4 0 0,2 0 0,-8-4 0,4-3 0,-3-8 0,-1 0 0,-7-3 0,-1 1 0,-3-2 0,-3-3 0,0 4 0,-4 0 0,0 4 0,0 4 0,0 1 0,-7 2 0,0 4 0,-3 0 0,-3 3 0,2 0 0,1 0 0,-3 6 0,2 5 0,0 7 0,1 5 0,2 3 0,0 2 0,3 4 0,2-4 0,3 4 0,0-5 0,0 1 0,0-5 0,0-2 0,10-6 0,-2 3 0,14-3 0,-4-4 0,4 3 0,5-6 0,-4 3 0,4-3 0,-5-1 0,-3-3 0,2-1 0,-7-3 0,8 0 0,-4-6 0,6-11 0,-4-13 0,1-5 0,-3-13 0,-1 7 0,1-8 0,-4 5 0,2 0 0,-6 5 0,2 6 0,-5 7 0,-2 3 0,-2 5 0,-3 0 0,0 8 0,0 1 0,-3 5 0,-3 1 0,-1 3 0,-2 0 0,5 3 0,2 4 0,2 0 0,0 5 0,0-5 0,0 3 0,6-4 0,5 1 0,7-3 0,5 2 0,-5-5 0,3 6 0,-6-6 0,2 5 0,-7-5 0,3 5 0,-6-3 0,2 1 0,-5 1 0,-1-1 0,-3 5 0,0 1 0,0 8 0,0 0 0,0 9 0,0 1 0,-7 0 0,2 3 0,-6-8 0,3 4 0,0-5 0,4-4 0,1 0 0,3-8 0,0 0 0,0-4 0,0 0 0,0 0 0,6-3 0,5 0 0,4-3 0,6 0 0,-6 0 0,6 0 0,-3 0 0,4 0 0,1 0 0,-5 0 0,3 0 0,-6-6 0,2-2 0,-3-9 0,1-6 0,1-5 0,-4-5 0,0 1 0,-8 0 0,0-1 0,-4 1 0,0 8 0,0-2 0,0 15 0,0-6 0,-6 13 0,2-5 0,-6 8 0,4-2 0,-3 3 0,2 0 0,3 0 0,12 0 0,7 0 0,7 0 0,1 0 0,-1 0 0,0 4 0,-3-1 0,-5 4 0,-5 0 0,-3-1 0,1 3 0,-4 5 0,0 5 0,-3 3 0,0 0 0,0 0 0,0 5 0,0-3 0,0 2 0,0 1 0,0-7 0,0 1 0,0-7 0,0-4 0,3 0 0,4-4 0,3-2 0,3-1 0,5-3 0,0 0 0,0 0 0,4-7 0,-8-1 0,4-3 0,-8-2 0,0 3 0,-3-4 0,-1 0 0,-2-3 0,-1 2 0,-3-6 0,0 2 0,7 7 0,5 2 0,12 14 0,4 4 0,5 1 0,-6 2 0,0-3 0,-5-1 0,1 1 0,-5-4 0,0-1 0,-5-3 0,-3 0 0,3 0 0,-6 0 0,6-10 0,-5-2 0,3-15 0,-3-12 0,-3 4 0,-1-13 0,-4 14 0,0-8 0,0 8 0,-4-8 0,-8 12 0,-5-3 0,-7 8 0,4 6 0,-2 3 0,3 9 0,-3 4 0,0 3 0,-1 0 0,5 0 0,0 10 0,3 2 0,4 10 0,0 0 0,3 1 0,4-5 0,1 3 0,3-6 0,0-1 0,0-1 0,0-6 0,3 2 0,3-3 0,4 1 0,11-3 0,-6-1 0,9-3 0,-10 0 0,8 0 0,-4 0 0,5-11 0,0 1 0,5-14 0,-3 4 0,0-5 0,-6 3 0,-1 3 0,-6 1 0,5 0 0,-10 4 0,4-8 0,-4 4 0,0-1 0,1-2 0,-2 7 0,-2-4 0,-1 4 0,-3 1 0,0 2 0,-2 5 0,-2 3 0,-1 3 0,-1 3 0,2 7 0,1 1 0,3 11 0,0-4 0,0 0 0,0 4 0,10-7 0,3 3 0,9-3 0,5 0 0,-8-1 0,8 6 0,-12-8 0,4 9 0,-9-9 0,1 5 0,-4 0 0,0 2 0,-3 3 0,-1 0 0,-3 5 0,0-4 0,0 4 0,0-9 0,0 4 0,0-8 0,0 4 0,0-8 0,3 2 0,3-2 0,1 0 0,5-4 0,2-3 0,1-3 0,6 0 0,-2 0 0,-1 0 0,3 0 0,-7 0 0,1 0 0,-3 0 0,-5 0 0,3 0 0,-4 0 0,-3 0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3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24575,'0'16'0,"0"6"0,0 1 0,0 9 0,0-5 0,0 1 0,0-1 0,0-5 0,0-7 0,0-1 0,0-9 0,0-1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4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282 117 24575,'0'-16'0,"0"2"0,0-7 0,0 6 0,0-2 0,0 7 0,-6-3 0,-5 9 0,-7-2 0,-9 6 0,3 0 0,-12 0 0,11 0 0,-12 11 0,12 3 0,1 6 0,5 3 0,8-5 0,0 4 0,7 5 0,0 1 0,4 4 0,0 0 0,0 6 0,0 13 0,13 1 0,-2 11 0,11-18 0,3 22 0,-6-18 0,1 10 0,-3-5 0,-7-8 0,4 10 0,-9-5 0,-1-2 0,-4-10 0,0-1 0,0-6 0,-6-8 0,-2 2 0,-10-11 0,3 2 0,-6-5 0,2-2 0,1-3 0,-4-3 0,14-1 0,-2-3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6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0 498 24575,'0'-6'0,"0"0"0,0 0 0,0 0 0,0 0 0,15-1 0,-9 1 0,24-2 0,-10 1 0,13-2 0,4 5 0,-4-3 0,10 6 0,-5-7 0,6 7 0,-6-2 0,0 3 0,-10 0 0,3 0 0,-8 0 0,0 0 0,-6 0 0,-6 0 0,-2 0 0,-2 9 0,-1-3 0,-2 14 0,2-5 0,-2 7 0,4 1 0,-4-1 0,3 5 0,-3-4 0,0 4 0,3-1 0,-6-2 0,2 2 0,-3-4 0,0-3 0,0-2 0,0-4 0,0-2 0,0-2 0,0-3 0,0 0 0,-5-2 0,-3-12 0,-2-8 0,-1-17 0,2-12 0,4-12 0,1 9 0,4-18 0,0 19 0,0-16 0,0 12 0,0 1 0,3 12 0,5 0 0,4 10 0,4 1 0,2 8 0,1 1 0,-1 4 0,3 2 0,-2 2 0,3 6 0,-4 1 0,3 3 0,-2 0 0,-1 0 0,0 0 0,-8 0 0,3 2 0,-6 5 0,2 4 0,-2 6 0,0-2 0,-3-1 0,2-5 0,-5-3 0,1 0 0,-2 0 0,3-2 0,1-11 0,2-6 0,2-9 0,3-1 0,-3 1 0,6 0 0,-3 3 0,0 2 0,2 3 0,-6 4 0,6 0 0,-7 7 0,7 0 0,-6 3 0,2 0 0,1 0 0,-3 0 0,2 0 0,-3 6 0,1 1 0,0 7 0,-3-1 0,-1 1 0,-1-1 0,-1 1 0,5-1 0,-2-3 0,-1 3 0,0-6 0,0 2 0,-3-3 0,3 0 0,0 0 0,0-2 0,3-2 0,-1-2 0,1 0 0,0 0 0,0 0 0,0-2 0,0 1 0,-2-5 0,1 3 0,-1-3 0,2 0 0,-3 2 0,0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7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24575,'0'3'0,"0"0"0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7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24575,'6'0'0,"0"0"0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3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24575,'0'-13'0,"0"-2"0,2 0 0,5-2 0,0 7 0,6-4 0,-6 7 0,2 1 0,1 6 0,-4 0 0,4 0 0,-4 0 0,3 0 0,-5 10 0,4-2 0,-4 13 0,0-6 0,3 11 0,-3-7 0,1 12 0,-2-3 0,-3 4 0,0-4 0,0-1 0,0-5 0,0 0 0,0-3 0,0-5 0,0-5 0,0-3 0,0 0 0,0-7 0,0-8 0,0-8 0,0-5 0,0-5 0,0-1 0,0-4 0,0 4 0,0 1 0,0 5 0,3-1 0,1 5 0,6 1 0,-2 3 0,4 3 0,-4-2 0,1 6 0,-2-2 0,-1 5 0,0-1 0,0 4 0,0-2 0,0 3 0,1 0 0,-1 0 0,0 0 0,0 0 0,0 3 0,-3 7 0,0 5 0,-3 12 0,0 1 0,0 4 0,0-4 0,3 3 0,-2-7 0,3 2 0,-4-7 0,0-2 0,0-7 0,0 0 0,3-4 0,-3 0 0,6-8 0,-2-11 0,2-5 0,2-9 0,0 0 0,0-1 0,3-4 0,1 4 0,0 1 0,2 5 0,-6 3 0,6 2 0,-7 3 0,3 4 0,-4 0 0,0 4 0,0 3 0,0-3 0,0 5 0,0-1 0,0 2 0,0 0 0,-3 5 0,3 6 0,-5 12 0,2 4 0,-3 6 0,0-1 0,0 0 0,0 6 0,0-9 0,0 2 0,0-8 0,3-8 0,-3 1 0,3-9 0,-3 3 0,0-7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4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24575,'0'5'0,"-13"11"0,0-1 0,-11 12 0,6-7 0,-6-1 0,3 4 0,-5-7 0,11 2 0,0-4 0,3-4 0,4 0 0,1-4 0,2 0 0,2 0 0,-1 0 0,-1 3 0,1 1 0,-5 0 0,5 2 0,-2-5 0,6 2 0,0-3 0,0 4 0,0-3 0,0 2 0,6 0 0,2-1 0,5 4 0,5-4 0,0 6 0,4-3 0,-4 0 0,3 3 0,-6-6 0,-1 2 0,-5-4 0,-3 0 0,1-3 0,-1 0 0,-3 0 0,0-3 0,-3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7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24575,'0'-28'0,"0"5"0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5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24575,'-2'4'0,"8"-2"0,11-2 0,15 0 0,-8 0 0,12 0 0,-12 0 0,2 0 0,-11 0 0,2 0 0,-7 0 0,0 0 0,0 0 0,-7-2 0,-1 1 0,-2-1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6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1 450 24575,'0'-18'0,"0"-7"0,0-14 0,0 0 0,0-9 0,0 13 0,0-14 0,0 16 0,0 0 0,0 10 0,0 5 0,2 8 0,2 0 0,1 7 0,1 0 0,0 3 0,0 0 0,0 0 0,1 6 0,-1 6 0,1 6 0,1 4 0,0 5 0,-1-4 0,1 4 0,-1-5 0,1 1 0,-1-1 0,0-4 0,0 0 0,0-8 0,-1-1 0,0-3 0,-3 0 0,0 1 0,0-4 0,0 0 0,3-3 0,0 0 0,0-3 0,0-4 0,1-12 0,0 0 0,1-12 0,0 3 0,4-4 0,-3-1 0,5 6 0,-2 0 0,0 4 0,2 1 0,-6 4 0,2 0 0,-4 8 0,1 0 0,-1 4 0,0 0 0,0 2 0,0 2 0,0 4 0,-3 8 0,3 5 0,-2 8 0,0 3 0,3 2 0,-3 5 0,4-1 0,1 5 0,-1-3 0,0-1 0,0-2 0,-1-8 0,1 0 0,-1-1 0,0-11 0,-1 2 0,-2-7 0,-2 0 0,1 0 0,-2-2 0,1-2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24575,'6'0'0,"0"0"0,3 0 0,-2 0 0,6 0 0,1 0 0,-3 0 0,9 0 0,-12 0 0,9 0 0,-10 0 0,5 0 0,-5 0 0,3 0 0,-5 0 0,-4 0 0,-5 0 0,0 0 0,-2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24575,'-12'0'0,"-2"0"0,3 0 0,-2 0 0,-1 0 0,0 3 0,-3 1 0,8 2 0,-6 4 0,10 1 0,-2 2 0,4-3 0,3-1 0,0-3 0,0 0 0,0 0 0,0 0 0,10 1 0,2-4 0,11 1 0,3-4 0,2 0 0,4 0 0,-4 0 0,4 0 0,-5-4 0,1 0 0,-1-4 0,-9 1 0,0 3 0,-5-2 0,-3 5 0,0-2 0,-4 0 0,0 2 0,-3-1 0,0 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0 331 24575,'0'6'0,"0"0"0,0 0 0,0-6 0,0-4 0,0-14 0,0-2 0,0-11 0,0 3 0,0 0 0,0 2 0,4-1 0,0 3 0,3 2 0,0 4 0,0 8 0,-3 0 0,1 4 0,-2 3 0,3 0 0,0 3 0,0 0 0,0 0 0,1 3 0,-1 3 0,0 4 0,1 4 0,0-1 0,0 1 0,-1-1 0,1-2 0,0 1 0,2-4 0,-2 1 0,3-2 0,-4-1 0,0 0 0,0 0 0,0-3 0,0 0 0,0-3 0,0 0 0,0 0 0,0 0 0,0-6 0,1-6 0,0-6 0,0-4 0,1 0 0,-1-1 0,4 1 0,-3 4 0,2 0 0,-3 4 0,0 1 0,-1 5 0,-2 0 0,1 4 0,-1 1 0,2 0 0,0 3 0,-1 0 0,1 0 0,0 0 0,0 0 0,0 0 0,0 3 0,-2 3 0,1 5 0,-1 2 0,3 4 0,-3 2 0,3 3 0,-3 0 0,3 0 0,-3 5 0,3 1 0,-3 0 0,1-1 0,1-5 0,-5-4 0,5 0 0,-5-8 0,2-1 0,-3-3 0,0 0 0,3-2 0,-3 1 0,3-4 0,-3 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24575,'0'98'0,"0"0"0,0 0 0,0 0 0,0-29 0,0 2 0,0 9 0,0 21 0,0 6 0,0-9 0,0-23 0,0 21 0,0-16 0,0-23 0,0-20 0,0-16 0,0 0 0,0-14 0,0-8 0,0-24 0,0-27 0,0-29 0,0-14-608,0 36 1,0-1 607,0 2 0,0 1 0,2-9 0,1 2-566,3-27 566,5-7 0,-1 26 0,0-1 0,-4 3 0,-2 24 0,-1 3 0,-2 15 1180,3 6-1180,-1 4 601,1 5-601,2-1 0,1 4 0,-1-3 0,1 6 0,2 0 0,-2 2 0,3 4 0,-1-2 0,-2 3 0,2 0 0,-3 0 0,1 10 0,5 12 0,-3 12 0,4 16 0,-4 7 0,0-10 0,5 19 0,-4-19 0,8 16 0,-8-12 0,7-3 0,-8-9 0,3-3 0,-1-8 0,-3-5 0,3-6 0,-5-7 0,1 0 0,-4-4 0,2-3 0,-4-5 0,2-19 0,0-9 0,2-14 0,4 0 0,0-5 0,4-2 0,1 0 0,4 2 0,-1 10 0,1-4 0,-6 14 0,4-7 0,-4 12 0,0-3 0,1 9 0,-2 0 0,2 8 0,-2 3 0,1 4 0,-2 3 0,1 0 0,1 0 0,-5 3 0,4 17 0,-4 7 0,-2 29 0,-1-15 0,-4 40 0,0-18 0,0 24 0,5-3 0,-4-24 0,8 14 0,-8-16 0,8 13 0,-4-7 0,5-7 0,-1-8 0,-1-5 0,1-6 0,-4-5 0,1-10 0,-2-2 0,0-10 0,-1 3 0,0-8 0,-2-3 0,1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3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224 211 24575,'3'-11'0,"0"1"0,-3-9 0,0-4 0,0-5 0,0 0 0,0 1 0,-7 5 0,-1 7 0,-6-2 0,-3 12 0,2-1 0,-16 6 0,10 3 0,-12 9 0,17 8 0,-3 9 0,5 14 0,1-3 0,0 9 0,8-10 0,1-2 0,4-4 0,0-9 0,0-2 0,0-9 0,10-2 0,3-4 0,9-4 0,0-3 0,0 0 0,6-12 0,-7 0 0,7-18 0,-10-3 0,3-7 0,-8 1 0,3 2 0,-7 9 0,2 1 0,-7 5 0,-1 3 0,-3 5 0,0 5 0,0 8 0,0 13 0,0 8 0,0 13 0,0-1 0,0 5 0,0-8 0,4 8 0,0-14 0,3 0 0,0-9 0,0-5 0,-1-3 0,0-2 0,0-2 0,0-2 0,4-10 0,-2-6 0,3-12 0,1-5 0,-4 1 0,8-1 0,-7 1 0,2 0 0,-3 4 0,0 5 0,-4 5 0,2 5 0,-6 2 0,6 5 0,-3 3 0,3 3 0,0 0 0,3 3 0,2 7 0,3 6 0,6 16 0,1-2 0,6 9 0,-1-4 0,0 4 0,4-3 0,-3 2 0,3-7 0,-4 2 0,-7-12 0,1 6 0,-6-15 0,-3 1 0,-2-7 0,-3 1 0,0-4 0,-2 0 0,-2-3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4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8 24575,'-2'-7'0,"-14"13"0,-7 17 0,-19 16 0,-2 13 0,-2 4 0,12-8 0,-3 9 0,14-25 0,-9 16 0,15-22 0,1 10 0,9-20 0,3 2 0,1-14 0,3-2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4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24575,'10'0'0,"-1"0"0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5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14 239 24575,'-7'-7'0,"1"-1"0,6-7 0,0-3 0,0 0 0,0-1 0,0 2 0,3 6 0,3 2 0,9 5 0,-1 1 0,7 3 0,2 0 0,-3 0 0,6 11 0,-6 2 0,-7 20 0,6 8 0,-16-5 0,5 11 0,-8-13 0,0 4 0,0-5 0,0-6 0,0-9 0,0-3 0,-3-9 0,0-19 0,-1-5 0,1-16 0,3-4 0,0 0 0,0-6 0,0 1 0,0 4 0,0 1 0,3 10 0,5 2 0,7 2 0,1 6 0,2-1 0,-5 6 0,5 2 0,-4 4 0,4 1 0,-5 5 0,1-2 0,-1 3 0,1 0 0,-4 0 0,3 0 0,-6 14 0,4 9 0,-2 22 0,-4 12 0,-1 14 0,-4 15-606,0 9 606,0 0 0,0-45 0,0 1 0,0 44 0,0-13 0,0 8-49,-4-24 49,2 5 0,-2-8 0,4-12 0,0-7 0,0-6 605,0-10-605,0-5 50,0-6-50,3-7 0,3 0 0,5-4 0,6 1 0,-3-3 0,4-1 0,-1-3 0,-2 0 0,-1 0 0,-1 0 0,-7 0 0,4 0 0,-4 0 0,0 0 0,-2-2 0,-2-9 0,-2 6 0,0-5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9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83 201 24575,'-6'0'0,"3"0"0,-10-3 0,6 9 0,-3 0 0,1 8 0,-2 6 0,3 0 0,3 5 0,-1-6 0,5 1 0,-2-6 0,3-3 0,0 0 0,0-4 0,0-1 0,0 1 0,3 0 0,8-3 0,14-2 0,2-2 0,11 0 0,-8 0 0,6 0 0,-5-3 0,3-6 0,-8-4 0,3-8 0,-3-1 0,-5-2 0,-1 2 0,-7-1 0,-3 6 0,-1-6 0,-2 7 0,-2-4 0,-2 9 0,-3 1 0,0 3 0,0 0 0,0 6 0,0 5 0,0 7 0,0 7 0,0-2 0,0 3 0,0-4 0,0-4 0,0-1 0,7 0 0,1-2 0,11 3 0,-3-6 0,8-2 0,-8-3 0,7 0 0,-7 0 0,8 0 0,-4 0 0,0 0 0,3-7 0,-7-1 0,3-8 0,-4 4 0,0-2 0,-4-1 0,4-1 0,-7-7 0,3 3 0,-2-5 0,-5 0 0,0 2 0,-4 3 0,0-3 0,0 10 0,-3-1 0,-5 6 0,-3 5 0,-8-1 0,3 4 0,-7 0 0,7 0 0,-4 7 0,8 5 0,-3 9 0,10 3 0,-6 1 0,10-1 0,-3 6 0,4-5 0,0 4 0,0-5 0,4 0 0,8-3 0,1-1 0,9-8 0,-2-1 0,4-3 0,-4 0 0,4-4 0,-8 0 0,7-4 0,-3 0 0,-1 0 0,0-4 0,-4 0 0,0-7 0,0 0 0,4-5 0,-7-3 0,7 2 0,-11-2 0,3 0 0,-3 6 0,-1-5 0,0 11 0,0 0 0,-3 1 0,2 5 0,-3-2 0,4 3 0,-1 0 0,1 6 0,0 2 0,-3 10 0,3 2 0,-3 5 0,1-5 0,-2 0 0,1-6 0,-4-3 0,3-1 0,-3-15 0,0-8 0,0-15 0,0-7 0,0 4 0,4 2 0,-3 4 0,6 5 0,-3 1 0,3 8 0,0 1 0,-1 3 0,1 3 0,0 1 0,0 3 0,-1 0 0,1 0 0,0 0 0,0 11 0,0-2 0,2 15 0,-2-4 0,2 4 0,-1 1 0,-1-1 0,-2 5 0,2-9 0,-7 5 0,4-10 0,-4 0 0,0-4 0,0-1 0,0-6 0,0-1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6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24575,'2'-3'0,"9"0"0,8 3 0,1 0 0,10 0 0,-6 0 0,8 0 0,-4 0 0,-1 0 0,-9 0 0,0 0 0,-11 3 0,-1 7 0,-6 5 0,-4 12 0,-8 2 0,2 3 0,-15 3 0,15-3 0,-6 2 0,8-6 0,0 3 0,4-8 0,0 4 0,4-9 0,0 0 0,0-5 0,0-2 0,0-2 0,0 0 0,0-2 0,6 3 0,2-4 0,5-2 0,1 2 0,-1-5 0,-2 2 0,1-3 0,-5 0 0,3 0 0,-4 0 0,0 0 0,-3 0 0,0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7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24575,'0'10'0,"0"-2"0,0-2 0,0 0 0,0 0 0,0 0 0,0 3 0,0-2 0,0 2 0,0-3 0,0 4 0,0-3 0,5-1 0,3 0 0,1-5 0,4 2 0,-6-3 0,6 0 0,-7 0 0,4 0 0,-7-3 0,0-8 0,-3-4 0,0-12 0,0 8 0,0-7 0,0 7 0,0 1 0,-3 0 0,-1 5 0,-3 2 0,-2 5 0,1 3 0,-1 3 0,3 0 0,0 0 0,-1 5 0,4 3 0,0 5 0,3 0 0,0 1 0,0-4 0,0-1 0,0-2 0,0-1 0,0-3 0,0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19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98 24575,'-9'0'0,"2"-6"0,-9 5 0,4-15 0,-10 10 0,3-11 0,-8 4 0,4-2 0,-8 3 0,-2 4 0,3 5 0,-6 3 0,8 0 0,-4 3 0,4 5 0,-5 9 0,13 2 0,-5 10 0,10-1 0,2 4 0,5 0 0,1 1 0,6-1 0,-3-4 0,4 3 0,0-11 0,0 5 0,0-13 0,3 4 0,4-9 0,3 3 0,8-6 0,0-1 0,4-3 0,5 0 0,-4-4 0,9-4 0,-9-3 0,4-5 0,-4-3 0,-5 4 0,6-9 0,-7 7 0,-1-2 0,-4 6 0,-5 3 0,-4 4 0,0-3 0,-3 1 0,0-1 0,0 3 0,0 0 0,0-1 0,0 1 0,0 0 0,0 0 0,0 0 0,0-4 0,0 3 0,0-2 0,2 2 0,-1-2 0,4 2 0,-4-3 0,2 4 0,-3 0 0,3 0 0,-3 0 0,3 0 0,-3 5 0,0 9 0,0 11 0,0 9 0,0 4 0,0 6 0,0 0 0,0 18 0,0 3 0,0-6 0,0 7 0,0-8 0,0 6 0,0-1 0,0-7 0,0-7 0,0-4 0,0-6 0,0-6 0,0-9 0,0-4 0,0-5 0,0-2 0,0-1 0,2-3 0,9 0 0,0-6 0,15-5 0,-7-4 0,14-8 0,-9-1 0,9 0 0,-4 1 0,-1 0 0,-1 3 0,-4 1 0,-4 3 0,-2 8 0,-3-4 0,-4 5 0,-1 1 0,-3 0 0,-2 3 0,-1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0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24575,'13'0'0,"2"0"0,3 0 0,3 0 0,-2 0 0,-1 0 0,-1 0 0,1 0 0,-4 0 0,3 0 0,-6 0 0,-5 0 0,-3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0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24575,'9'0'0,"2"0"0,24 0 0,4 0 0,-3 0 0,11 0 0,-18 0 0,13 0 0,-8 0 0,-2 0 0,-5 0 0,-5 0 0,-9 0 0,-3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4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0 276 24575,'0'-5'0,"0"-9"0,6-4 0,6-9 0,0 9 0,9 1 0,-9 0 0,9 13 0,-6-2 0,6 6 0,-2 0 0,-1 0 0,-4 2 0,0 18 0,-1 7 0,-4 16 0,4 13 0,-12-19 0,3 21 0,-4-22 0,0 13 0,0-10 0,0 3 0,0-9 0,0 0 0,0-10 0,0-9 0,-3-5 0,3-3 0,-3 0 0,3-5 0,0-9 0,0-16 0,0-16 0,4-10 0,10-12 0,7-2 0,10-13 0,-7 22 0,5-18 0,-6 31 0,4-9 0,-5 13 0,2 8 0,-8 7 0,3 4 0,-6 9 0,1 3 0,-1 1 0,1 5 0,-1-2 0,-3 3 0,0 0 0,-4 0 0,0 0 0,0 0 0,-2 9 0,-2 7 0,-2 21 0,0 9 0,-4 16 0,-2 2 0,-9 13 0,-1 2 0,0-11 0,-5 27 0,11-48 0,-6 40 0,11-33 0,1 10 0,4-2 0,0-11 0,0-2 0,0-15 0,0-2 0,6-10 0,2-4 0,6-3 0,-1-6 0,5-5 0,-4-1 0,8-3 0,-4-6 0,10-12 0,-4-3 0,10-13 0,-8 4 0,8-5 0,-8 5 0,8-4 0,-9 12 0,-1-5 0,-6 15 0,-7-5 0,-2 10 0,-2 0 0,-1 2 0,0 4 0,-3-2 0,0 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24575,'0'66'0,"0"-12"0,0 28 0,0-18 0,0-15 0,0 16 0,0-28 0,0 19 0,0-17 0,0-2 0,0-5 0,0-8 0,0-2 0,0-8 0,0-4 0,0 3 0,0-6 0,0 2 0,0-3 0,0-5 0,0-9 0,0-11 0,0-5 0,0-7 0,0-2 0,0 0 0,0-5 0,3 6 0,5 4 0,1-4 0,1 13 0,1-7 0,0 11 0,0-2 0,2 3 0,-3 3 0,1-1 0,-2 7 0,1-4 0,-3 8 0,2-5 0,-3 6 0,0-3 0,1 3 0,-1 0 0,0 0 0,-3 5 0,0 3 0,-3 5 0,0 0 0,0 1 0,0-1 0,0-3 0,0 3 0,0-6 0,0 2 0,-3-3 0,2 1 0,-4-1 0,4 0 0,-2 0 0,1 0 0,1 0 0,-4 0 0,1 0 0,-2 0 0,-3-3 0,2 3 0,-6-6 0,6 3 0,-6-3 0,3 0 0,-4 0 0,1 0 0,2 0 0,2 0 0,3 0 0,-1 0 0,6 0 0,5 3 0,6 1 0,8 3 0,-4 0 0,3 0 0,-3-1 0,-1 1 0,1 0 0,-4-1 0,3 1 0,-6-1 0,2-2 0,-3 1 0,0-4 0,1 2 0,-1-3 0,0 0 0,0 0 0,-3 0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6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1 24575,'3'-1'0,"-4"13"0,-11 14 0,-14 27 0,-14 7 0,-10 22-594,1 0 594,7-17 0,-3 4 147,16-21-147,-10 10 0,16-12 0,2-3 0,9-15 0,3-5 447,3-9-447,6-5 0,-3-3 0,3-2 0,0-2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8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0 624 24575,'0'26'0,"0"-5"0,0-3 0,0-5 0,0 0 0,0-10 0,0-9 0,0-16 0,0-11 0,0-11 0,0-13 0,0-7 0,0-13 0,0 16 0,0-13 0,0 27 0,0-15 0,0 27 0,4-7 0,-1 25 0,2-4 0,0 14 0,-2 0 0,3 5 0,0 2 0,4 0 0,-3 9 0,7 8 0,-5 16 0,7 1 0,-7 8 0,3-8 0,-4 3 0,0-9 0,0-1 0,-1-9 0,0-1 0,-1-6 0,1-2 0,-1-6 0,0 3 0,0-6 0,0 3 0,0-3 0,0-2 0,0-5 0,1-7 0,0-5 0,1-18 0,0 11 0,0-16 0,0 9 0,1-1 0,-1 1 0,0 2 0,-1 11 0,0-6 0,0 15 0,0-3 0,-4 8 0,3 0 0,-3 3 0,3 0 0,-1 3 0,1 0 0,0 0 0,1 0 0,-1 10 0,1 2 0,1 10 0,3 5 0,-2 12 0,3-5 0,1 15 0,-4-16 0,7 10 0,-7-10 0,4 5 0,-5-6 0,-1-4 0,1-5 0,-1-6 0,-1-6 0,-2-2 0,-1-3 0,-3-3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8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42 24575,'3'-5'0,"0"-1"0,-3-4 0,0 2 0,0 1 0,-6 4 0,-5 0 0,-8 3 0,-3 0 0,-1 0 0,1 0 0,-5 4 0,8 3 0,-8 9 0,11 7 0,-4 5 0,8 0 0,0 3 0,8-3 0,0 5 0,4-5 0,0-2 0,0-3 0,0-1 0,0-4 0,6 0 0,2-8 0,9 4 0,-2-7 0,6 4 0,-3-7 0,4-1 0,1-3 0,-1 0 0,-4 0 0,3 0 0,-6 0 0,2-3 0,0-1 0,-6-3 0,6 0 0,-10 1 0,6-1 0,-6 3 0,2-1 0,-3 4 0,0-2 0,-2 1 0,-2 1 0,-2-2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59 24575,'-3'-4'0,"-1"1"0,-10 3 0,1 0 0,-2 0 0,1 4 0,-2 7 0,0 2 0,-3 3 0,7 2 0,-3-1 0,10 7 0,-3 1 0,8-1 0,0-4 0,0 4 0,0-9 0,0 4 0,0-4 0,0 0 0,7-4 0,5 0 0,9-3 0,3-4 0,4 0 0,-3-4 0,8 0 0,-3 0 0,0-7 0,-1-7 0,-4-4 0,-3-6 0,2 2 0,-10-3 0,6-1 0,-11 6 0,2-3 0,-6 7 0,1 1 0,-5 1 0,2 6 0,-3 4 0,0 18 0,0 4 0,0 9 0,0-8 0,0-4 0,0-4 0,3-1 0,1-6 0,6-1 0,5-3 0,1 0 0,4-7 0,-5-1 0,0-11 0,1-2 0,-3-3 0,-2 0 0,-3-1 0,-3 1 0,-2 0 0,-3 3 0,0 6 0,0 0 0,0 8 0,0 8 0,0 26 0,0 16 0,0 19 0,0 7 0,0 9 0,5 10 0,-1-38 0,-1 3 0,3 6 0,0 1-269,3-9 1,-1-1 268,4 45 0,10-13 0,-11-15 0,6 11 0,-7-15 0,-4-16 0,-2-11 0,-4-12 0,0-5 0,-7-7 537,-10-1-537,-5-7 0,-12 0 0,8-4 0,-7-3 0,11-9 0,-7-6 0,15-12 0,-7-2 0,15-18 0,-2 15 0,8-32 0,0 26 0,17-16 0,12 6 0,26 10 0,20-4-406,9 7 406,-4 14 0,4-3 0,-13 10 0,0 5 0,-11-2 0,-11 13 0,-15-3 0,-9 1 0,-10 2 0,-4-3 101,-5 4 1,-2 0-1,-1 0 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9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24575,'4'-7'0,"-1"1"0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9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9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24575,'6'0'0,"0"0"0,10 0 0,-2 0 0,-1 0 0,1 0 0,-1 0 0,1 0 0,-1 0 0,-3 0 0,3 0 0,-6 0 0,0 2 0,-2-1 0,-1 5 0,2-6 0,0 3 0,-3 0 0,0-3 0,-3 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0 621 24575,'0'9'0,"0"1"0,0 3 0,0-3 0,0-7 0,7-15 0,8-19 0,13-17 0,3-22 0,10-11 0,-2-6 0,-7 14 0,3-9 0,-16 34 0,1-9 0,-8 24 0,-5 10 0,0 9 0,-1 7 0,3 13 0,3 16 0,3 11 0,-1 5 0,7 10 0,-2-2 0,8 4 0,0-9 0,-1-3 0,-6-14 0,3 1 0,-11-7 0,5-7 0,-10-2 0,3-2 0,-4-4 0,-3 0 0,0-3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24575,'0'24'0,"0"12"0,0 10 0,0 16 0,0 9 0,0 15-813,0-36 1,0 2 812,0 3 0,0 2 0,0 5 0,0 4 0,0 24 0,0 3-878,0-7 1,0-1 877,0 5 0,0 0 0,0-2 0,0-3 0,0-16 0,0 0 0,0 20 0,0 2 0,0-14 0,0-1 0,0 8 0,0 0-770,0-9 0,0-2 770,0-1 0,0-2-392,0-5 0,0-2 392,0-6 0,0-3 945,0 27-945,0 3 0,0-14 0,0 1 0,0 6 0,0 7 0,0-16 0,0 9 1976,0-27-1976,0 5 1752,0-4-1752,0 5 1031,0-5-1031,0 4 0,0-15 0,0 8 0,3-19 0,-2 7 0,5-12 0,-5 2 0,2-3 0,-3-5 0,4 3 0,-3-3 0,2 5 0,-3 3 0,0-2 0,0 2 0,0-3 0,0-1 0,0 0 0,0-4 0,0-3 0,0-3 0,0-5 0,0 3 0,0-4 0,0-6 0,-5-29 0,4 19 0,-3-22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24575,'-14'0'0,"1"0"0,15 0 0,6 0 0,19 0 0,7 0 0,16 0 0,6 0 0,15 0 0,23 0-701,-43 0 1,2 0 700,11 0 0,1 0 0,-2 0 0,4 0 0,1 0 0,8 0 0,-4 0-1114,17 0 0,-1 0 1114,-17 0 0,1 0 0,-2 0 0,20 0 0,-4 0 0,-10 0 0,0 0 0,14 0 0,2 0 0,-1 0 0,-2 0 0,-7 0 0,0 0 0,8 0 0,-2 0-791,-16 0 1,-1 0 790,10 3 0,-3 0-357,-27-1 1,0 2 356,16 4 0,-4 2 1053,-3 0-1053,-7 1 0,0 0 0,7 0 2064,11 8-2064,-9-8 1830,-11 2-1830,-7-5 955,-12 0-955,-5 0 21,-9-4-21,-4 2 0,-1-5 0,-6 1 0,-1-4 0,4 1 0,2-1 0,29 2 0,8 0 0,22 0 0,14 0 0,3 0-463,-38-2 0,2-1 463,3 0 0,1-1 0,4-2 0,1 0 0,4 0 0,1-1-742,9 0 0,0 1 742,-4 2 0,0 1 0,4 0 0,-1 0 0,-7 3 0,-2 0-189,-14 0 1,-2 0 188,4 0 0,0 0 0,1 0 0,0 0 0,-3 0 0,-1 0 0,46 0 0,-1 0 0,-36 0 0,34 0 0,-23 0 0,1 0 0,-13 0 0,3 4 837,-4-3-837,-5 7 1523,10-7-1523,-22 7 427,8-7-427,-19 2 0,7 1 0,-16-3 0,5 2 0,-10-3 0,-1 0 0,-5 0 0,-2 0 0,-1 0 0,0 0 0,0 0 0,0 0 0,0 0 0,0 0 0,-2 0 0,-2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1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24575,'7'0'0,"0"0"0,19 0 0,1 0 0,1 0 0,10 17 0,-8-10 0,8 14 0,-6-9 0,2 1 0,3 4 0,-13-5 0,-2-2 0,-12-3 0,3-3 0,-9 1 0,5-4 0,-8 4 0,2-2 0,-7 7 0,-6 0 0,-6 5 0,-12 5 0,4 0 0,-5 5 0,1-4 0,2 2 0,3-7 0,5 2 0,4-1 0,0-5 0,0 5 0,3-10 0,2 2 0,3-3 0,-1 0 0,4 1 0,-2-4 0,1 0 0,-2-3 0,3 0 0,0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2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303 171 24575,'3'-2'0,"0"-13"0,-3-1 0,-3-11 0,-2 5 0,-2 0 0,-4-1 0,0 5 0,-7 3 0,4 8 0,-17 4 0,5 3 0,-3 0 0,-6 4 0,14 3 0,-8 13 0,6 6 0,9 11 0,-5-7 0,13 12 0,-1-13 0,7 4 0,0-7 0,0-7 0,10-1 0,3-7 0,18-4 0,-2-4 0,14-3 0,-9 0 0,3 0 0,-8-10 0,-1-4 0,-5-6 0,-3-3 0,-6 8 0,0-2 0,-7 3 0,3 0 0,-6 4 0,-1 1 0,-3 2 0,0 34 0,0 2 0,0 33 0,0 0 0,0 3 0,0-7 0,-5 10 0,4-16 0,-3 5 0,4-12 0,0-12 0,0-11 0,0-4 0,0-8 0,5-3 0,3-11 0,15-18 0,-6 1 0,13-18 0,-9 10 0,9-2 0,-3-3 0,2 8 0,-5 1 0,-5 6 0,-1 5 0,-5 3 0,-2 2 0,-2 2 0,-3 1 0,-3 3 0,0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24575,'2'3'0,"5"0"0,20-3 0,-4 0 0,8 0 0,2 0 0,0 0 0,0 0 0,2 0 0,-6 0 0,4 0 0,-2 0 0,-7 0 0,-8 0 0,-6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8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24575,'0'3'0,"0"-1"0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2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24575,'1'3'0,"1"0"0,7-3 0,5 0 0,-5 0 0,6 0 0,-9 0 0,-2-6 0,-2 1 0,-2-13 0,0 6 0,0-3 0,0 5 0,-3 3 0,3-4 0,-10 7 0,5-6 0,-5 9 0,3-2 0,1 3 0,-1 0 0,3 3 0,1 4 0,3 1 0,0 2 0,0-3 0,3-1 0,4-2 0,1-1 0,3-3 0,-5 0 0,1 0 0,0 0 0,-1 0 0,1 0 0,-3 0 0,-1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8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24575,'0'12'0,"0"-1"0,0-2 0,0-5 0,0 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8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24575,'0'3'0,"0"0"0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24575,'0'4'0,"0"-2"0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9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0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24575,'3'3'0,"0"0"0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0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24575,'0'11'0,"0"-2"0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0 205 24575,'0'-13'0,"12"-9"0,-6 6 0,13-15 0,-7 11 0,0-7 0,-2 5 0,1 4 0,-7 4 0,5 5 0,-6 3 0,1 0 0,-2 7 0,-2 13 0,0 8 0,0 15 0,5 14 0,0 1 0,0 5 0,5 19 0,-6-31 0,6 23 0,-1-23 0,-1-5 0,-3 3 0,-1-15 0,-1-6 0,-2-4 0,2-5 0,0-3 0,-3 0 0,3-4 0,-3-1 0,0-1 0,0-2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3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46 24575,'8'0'0,"5"0"0,15 0 0,8-4 0,-11-1 0,11 1 0,-12-6 0,2 8 0,-3-5 0,-1 7 0,-4-3 0,0 3 0,-8-4 0,3 4 0,-6 0 0,2 0 0,-3 0 0,0 0 0,0 0 0,-7 0 0,-4 0 0,-11 0 0,-3 0 0,-7 0 0,2 4 0,-7 0 0,3 4 0,-10 0 0,9 0 0,-3 0 0,10 0 0,3-1 0,2-3 0,7-1 0,0-3 0,7 2 0,-3-1 0,3 2 0,2-3 0,5 0 0,10 0 0,9-4 0,0 0 0,9-4 0,-9 0 0,4 4 0,-5-3 0,0 6 0,0-5 0,-3 5 0,2-6 0,-3 6 0,1-5 0,2 5 0,-7-5 0,4 5 0,-8-2 0,2 0 0,-5 3 0,3-3 0,-4 3 0,0 0 0,0 0 0,-3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24575,'21'0'0,"23"0"0,-6 0 0,33 0 0,-5 0 0,-8 0 0,19 0 0,-8 0 0,-6 0 0,4 0 0,-31 0 0,6 0 0,-8 0 0,-9 0 0,-10 0 0,-1 0 0,-10 0 0,3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24575,'10'0'0,"1"0"0,3 0 0,1 0 0,0 0 0,-4 0 0,-1 0 0,-6-3 0,1-1 0,-4-6 0,2-2 0,-3-3 0,0 0 0,0 0 0,0 4 0,-3-3 0,-4 6 0,-5 1 0,1 1 0,-3 5 0,7-2 0,-7 3 0,6 0 0,-2 0 0,3 3 0,3 4 0,1 5 0,3-1 0,0 3 0,0-7 0,0 3 0,0-3 0,3 0 0,1-1 0,6-2 0,-5-1 0,1-3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5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89 24575,'0'6'0,"-2"-3"0,1 2 0,9-4 0,-3 2 0,8-3 0,-4 0 0,-2 0 0,6 0 0,-3 0 0,4 0 0,-4 0 0,2 0 0,-5 0 0,3 0 0,-1-3 0,-5-4 0,5-1 0,-6 2 0,4 0 0,-1 3 0,-3-3 0,0-1 0,-3 1 0,0-3 0,0 2 0,0-3 0,0 4 0,-3 3 0,-4-3 0,0 5 0,-5-2 0,5 3 0,-6 0 0,3 0 0,-1 0 0,-1 0 0,4 0 0,-4 0 0,5 3 0,-6 0 0,6 7 0,0 0 0,1 4 0,2-4 0,0 3 0,2-6 0,2 2 0,0-3 0,0 0 0,0 0 0,0 0 0,0 0 0,2 1 0,5-4 0,3 3 0,4-6 0,3 3 0,-2-3 0,6 0 0,-7 0 0,4 0 0,-2 0 0,-2 0 0,-1 0 0,0 0 0,-6-2 0,2-2 0,-3-2 0,-3 0 0,3-4 0,-5 3 0,2-5 0,-3 5 0,0-6 0,0 3 0,0-1 0,0-1 0,-3 5 0,-4-3 0,-3 3 0,-3 0 0,-1 4 0,0 0 0,-3 3 0,2 0 0,-2 0 0,3 0 0,-2 0 0,5 2 0,-1 2 0,6 2 0,2 0 0,1 0 0,3 0 0,0 0 0,0 0 0,0 0 0,0 0 0,0 1 0,0-1 0,0 0 0,3 0 0,0 0 0,4 0 0,-1-3 0,0 0 0,0-3 0,0 0 0,3 0 0,-2 0 0,3 0 0,-1 0 0,-2 0 0,2 0 0,-3-3 0,0 0 0,1-1 0,-4-1 0,2 2 0,-4-4 0,2 1 0,-3-3 0,0 2 0,0-3 0,0 4 0,-3 0 0,0 3 0,-3 1 0,-4 2 0,3 0 0,-2 0 0,3 0 0,0 0 0,-1 0 0,1 0 0,3 2 0,0 1 0,3 3 0,0-2 0,0-2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0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134 173 24575,'-9'0'0,"1"0"0,-1 0 0,-1 0 0,0 3 0,4 3 0,3 1 0,3 6 0,0-3 0,0 0 0,0 3 0,0-3 0,0 0 0,0 0 0,0-4 0,3 0 0,3 0 0,5 1 0,2-3 0,1-1 0,-1-3 0,1 0 0,-1 0 0,-2 0 0,-2 0 0,-3 0 0,0 0 0,-2-6 0,-2 1 0,-2-7 0,0-3 0,0 1 0,0-4 0,0 5 0,-2 2 0,-2-1 0,-2 5 0,-4 0 0,-1 1 0,-2 5 0,-1-2 0,1 3 0,2 0 0,-2 0 0,6 0 0,-2 0 0,3 0 0,-1 3 0,1 0 0,3 3 0,0 1 0,3-1 0,0 0 0,0 0 0,0 0 0,0 0 0,0 0 0,0 0 0,0 0 0,3 0 0,0 0 0,3-2 0,0-2 0,0-2 0,0 0 0,0 0 0,0 0 0,0 0 0,0 0 0,-2-5 0,-2-6 0,-2-3 0,0-7 0,0 6 0,0-6 0,-6 6 0,-2-2 0,-5 6 0,-1 1 0,1 6 0,-1-2 0,4 6 0,-3-3 0,6 3 0,-3 0 0,4 0 0,0 0 0,3 2 0,0 1 0,3 3 0,0 0 0,0 0 0,3 1 0,4-1 0,3-3 0,7 0 0,-2-3 0,2 0 0,-3 0 0,-1-6 0,-2-5 0,-1-3 0,-6-8 0,-1 4 0,-3 0 0,0 0 0,0 5 0,-6 5 0,-2-1 0,-6 8 0,1-2 0,-1 3 0,4 0 0,-3 0 0,6 6 0,-3 2 0,6 5 0,-2 5 0,5-4 0,-2 4 0,3-5 0,0 1 0,0-4 0,0 3 0,0-7 0,6 4 0,1-6 0,11-1 0,-4-3 0,3 0 0,-6 0 0,-2 0 0,-3 0 0,0 0 0,-2-3 0,-2 0 0,-4 0 0,-2 0 0,-2 3 0,0 0 0,0 0 0,3 0 0,1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7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24575,'0'-3'0,"0"0"0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7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0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35 24575,'-3'-5'0,"-4"-2"0,-3 4 0,0-3 0,-3 6 0,3-3 0,0 3 0,-3 0 0,3 0 0,-4 0 0,0 0 0,4 0 0,-3 0 0,6 0 0,-2 0 0,2 0 0,1 3 0,3 0 0,-3 3 0,6 0 0,-3 0 0,3 0 0,0 1 0,0-1 0,0 0 0,0 3 0,0-2 0,0 3 0,6-4 0,1 0 0,11 1 0,-4 0 0,4-3 0,-5 2 0,1-5 0,-4 2 0,-1-3 0,-2 0 0,-1 0 0,0 0 0,0 0 0,0 0 0,0-6 0,1-2 0,-1-5 0,1-1 0,-3 4 0,-1-3 0,-3 3 0,0-1 0,0 2 0,0 0 0,0 2 0,0-3 0,0 7 0,0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08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7 24575,'3'3'0,"0"4"0,-3 3 0,0 0 0,0 3 0,0-3 0,0 0 0,0 3 0,0-3 0,0 1 0,0-2 0,0-3 0,0 0 0,0 0 0,0 0 0,0 0 0,-3 0 0,-4 1 0,0-1 0,-6 0 0,3 1 0,0-1 0,0 1 0,4-4 0,0 2 0,0-4 0,0 2 0,2-8 0,2 1 0,-1-4 0,2 1 0,-4 4 0,4-2 0,-4 4 0,4-5 0,-5 6 0,6-6 0,-3 3 0,3-6 0,0-5 0,0 3 0,0-10 0,3 10 0,1-7 0,5 5 0,2-1 0,-1 1 0,3 2 0,-2 1 0,2 6 0,-3 1 0,3 3 0,-6 0 0,2 0 0,1 0 0,-3 0 0,2 6 0,-2 2 0,0 5 0,-1 1 0,1-1 0,-3 5 0,2-4 0,-5 4 0,2-1 0,-3-2 0,3 2 0,-3-4 0,3 1 0,-3-4 0,0 3 0,0-6 0,0 5 0,0-5 0,0 2 0,0-3 0,-2 0 0,-2 3 0,-6-2 0,0 6 0,-4-5 0,4 1 0,-3-2 0,6-1 0,-6 1 0,6-1 0,-2 0 0,-1-2 0,3 1 0,-2-4 0,2 1 0,-2-2 0,-1 0 0,-1 0 0,-1 0 0,1 0 0,1 0 0,-3-3 0,6 0 0,-5-4 0,5 1 0,-3-4 0,4 3 0,-1-2 0,1 3 0,2-1 0,-4-2 0,7 2 0,-7-1 0,7 1 0,-2 1 0,3 0 0,0 1 0,0-1 0,0-3 0,0 2 0,0-3 0,3 1 0,1 2 0,2-6 0,4 6 0,0-3 0,4 3 0,-1 3 0,-2 1 0,1 3 0,-1 0 0,2 0 0,-3 0 0,0 0 0,-4 0 0,0 3 0,0 0 0,0 3 0,0 0 0,-2 0 0,-2-3 0,-2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4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32 233 24575,'0'9'0,"-3"1"0,0 0 0,-4 3 0,4-6 0,-3 2 0,5-3 0,-4 0 0,4 0 0,-2 0 0,3 0 0,0 0 0,0 0 0,0 0 0,0 0 0,0 0 0,0 0 0,0 0 0,0 4 0,0-3 0,0 2 0,0 0 0,3-2 0,-3 6 0,3-3 0,-3 4 0,3-1 0,-2 5 0,2-4 0,-3 4 0,0-1 0,0-2 0,0 6 0,3-7 0,-2 4 0,2-1 0,0-2 0,-2 2 0,5 0 0,-5-2 0,5 2 0,-5 1 0,5-4 0,-2 7 0,-1-6 0,4 2 0,-3 1 0,0-4 0,2 3 0,-5-3 0,2-4 0,-3 3 0,2-6 0,-1 6 0,2-7 0,-3 4 0,0-4 0,2 0 0,2-5 0,-1 8 0,-1 5 0,-2 7 0,0 15 0,5 4 0,3 5 0,6 5 0,4-6 0,-1-1 0,6 13 0,-4-9 0,4 3 0,-5-2 0,3-8 0,2 10 0,-1-7 0,3 1 0,-6 0 0,6 0 0,-7-6 0,3 5 0,-5-14 0,0 7 0,0-8 0,-4 0 0,3-2 0,-7-3 0,5-5 0,-5-1 0,2-3 0,-3-1 0,-1-2 0,1-2 0,-4-3 0,0-5 0,-3 4 0,0 2 0,0 13 0,0 8 0,3 4 0,2 0 0,6 0 0,-2 1 0,6-1 0,-6 0 0,3-4 0,-4 3 0,2-7 0,-1 7 0,2-8 0,-3 4 0,-1-5 0,4 1 0,-3-1 0,6 0 0,-6-3 0,6 2 0,-6-7 0,2 4 0,-3-5 0,3 1 0,-3-1 0,3-3 0,-4 3 0,1-3 0,0 4 0,-1-4 0,1 7 0,-1-9 0,2 12 0,-2-12 0,1 9 0,2-7 0,-1 3 0,2 1 0,-1-1 0,-2-2 0,6 1 0,-3-1 0,1 2 0,2 1 0,-6-4 0,6 3 0,-3-6 0,6 9 0,-4-5 0,0 2 0,-5-3 0,-1-4 0,0 0 0,0 0 0,0-3 0,0 0 0,-3 2 0,0 6 0,-3 11 0,3-3 0,4 7 0,6 2 0,2 1 0,6 9 0,-3-5 0,6 1 0,-6-1 0,5-4 0,-6-2 0,6-3 0,-7-2 0,2-2 0,-3 1 0,-1-7 0,0 1 0,-1-2 0,1-6 0,-1 6 0,-2-6 0,1 3 0,-1-4 0,-1 1 0,2-1 0,-5 1 0,3-1 0,-1-3 0,-2 3 0,6-5 0,-6 4 0,2-2 0,1 1 0,-3 1 0,2-4 0,0 5 0,-2-6 0,3 3 0,-4 0 0,0-2 0,3 1 0,-2-2 0,6 3 0,-3-2 0,0 2 0,3-3 0,-3 3 0,4-2 0,-4 2 0,3-3 0,-6 0 0,5 0 0,-5 0 0,9 0 0,-5 0 0,7 0 0,-5 0 0,1 0 0,3 0 0,-2 0 0,2 0 0,-4 0 0,1 0 0,-1 0 0,-2 0 0,1 0 0,-5 0 0,6 0 0,-3 0 0,4-3 0,-1-1 0,4-3 0,2-4 0,3 0 0,0-4 0,5-1 0,-4 1 0,9-1 0,-9 4 0,4-2 0,-9 6 0,-1-6 0,-3 7 0,-1-3 0,1 3 0,-1 0 0,1-3 0,-4 3 0,3-3 0,-3 1 0,3 1 0,-2-1 0,1-1 0,-5 3 0,3-3 0,-1 4 0,-2-4 0,3 3 0,-4-3 0,4 7 0,-4-2 0,4 1 0,-4-2 0,0 0 0,0-4 0,4 3 0,-3-6 0,3 6 0,0-6 0,-4 6 0,4-6 0,-4 6 0,4-6 0,-3 6 0,3-5 0,-1 4 0,-1-5 0,7 0 0,-3 1 0,1 0 0,0 2 0,-7 3 0,4-2 0,-1-1 0,-2 3 0,6-6 0,-6 6 0,2-5 0,1 1 0,-3 1 0,6-3 0,-6 3 0,2 0 0,1-3 0,-3 2 0,6-2 0,-5-1 0,1 1 0,1-1 0,-3 4 0,3-3 0,-1 6 0,-1-6 0,1 6 0,-2-6 0,-1 2 0,1 1 0,0-7 0,3 6 0,0-12 0,1 7 0,-1-3 0,-4 5 0,1 1 0,0-1 0,0-4 0,0 4 0,0-4 0,-1 5 0,2-5 0,-1 0 0,0-4 0,0-1 0,1 1 0,-1 0 0,1-1 0,-1 1 0,0 4 0,1-8 0,-1 6 0,1-6 0,-1 3 0,0 1 0,1 0 0,-1-1 0,1 1 0,-1 0 0,0-1 0,1 5 0,-1 0 0,-1 5 0,5-15 0,-3 7 0,2-11 0,-2 10 0,-1-1 0,4-3 0,-2 2 0,2 1 0,-4 2 0,0 6 0,0-2 0,-3 3 0,2 1 0,-6-1 0,6 0 0,-2 1 0,3-5 0,0 0 0,0-1 0,1-2 0,-1 3 0,0-5 0,1 1 0,-1 0 0,0 0 0,1-1 0,2 1 0,-2 4 0,3-4 0,-1 4 0,2-11 0,-1 9 0,-1 0 0,-7 4 0,0 0 0,4-10 0,-2-2 0,11-5 0,-8 1 0,4 0 0,-4 0 0,0-1 0,1-4 0,-1 3 0,4-4 0,-4 6 0,4 5 0,-4-5 0,-1 9 0,1-4 0,-1 9 0,0-4 0,0 4 0,1-5 0,-1 1 0,5-5 0,-4 4 0,3-4 0,-3 0 0,3 4 0,-3-4 0,3 8 0,-4-2 0,0 6 0,0-6 0,0 3 0,1-5 0,-1 5 0,0-4 0,0 8 0,0-8 0,0 11 0,-3-5 0,-1 9 0,-3-6 0,0 6 0,0-3 0,0 1 0,2 2 0,-1-6 0,2 3 0,0-4 0,0 1 0,4-1 0,-3 0 0,2 1 0,-2-1 0,2 4 0,-2-3 0,1 6 0,-4-6 0,4 6 0,-4-2 0,2 2 0,0 1 0,-3-3 0,3 2 0,0-3 0,-3 4 0,6 0 0,-5-4 0,4 3 0,-2-8 0,1 4 0,1-2 0,-4 3 0,5 1 0,-6 2 0,6 0 0,-5 1 0,1 3 0,1-3 0,-2 0 0,2-4 0,-3 3 0,2-2 0,-1 2 0,2-2 0,-1 2 0,-1-6 0,2 6 0,-1-2 0,-1 2 0,2 1 0,-3 0 0,2 0 0,-1 3 0,1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6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24575,'0'3'0,"0"0"0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7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57 24575,'-6'0'0,"0"0"0,0 0 0,-3 0 0,2 0 0,-10 0 0,6 0 0,-11 0 0,8 3 0,-4 8 0,3 4 0,-3 4 0,6 2 0,-6-2 0,7 4 0,-1-1 0,1 5 0,3 0 0,0 1 0,4-1 0,0 5 0,4-8 0,0 4 0,0-7 0,0-6 0,0 6 0,0-10 0,0 6 0,0-10 0,6 5 0,6-4 0,2 2 0,7-3 0,-2-3 0,7-1 0,-2-3 0,-2 0 0,0 0 0,-4 0 0,0-6 0,5-7 0,-8-5 0,4-10 0,1-1 0,-2-3 0,-1-2 0,-1-4 0,-4 5 0,1 0 0,-1 2 0,-8 7 0,-1-2 0,-3 3 0,0 5 0,0 0 0,0 5 0,0-1 0,0 0 0,-6 1 0,-1 2 0,-4-2 0,-8 3 0,10-1 0,-10 5 0,12 3 0,-2 0 0,3 2 0,0-1 0,0 2 0,2 0 0,2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8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24575,'-3'67'0,"1"-1"0,2-37 0,0-1 0,0-14 0,0-1 0,0-3 0,0 0 0,0-4 0,0-4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68 24575,'0'-5'0,"0"5"0,0 7 0,3-1 0,4-3 0,0-3 0,7 0 0,-6-3 0,2 3 0,-6-10 0,2 5 0,-2-9 0,0 6 0,-1-6 0,-3 6 0,0-2 0,-3 6 0,-4 1 0,-4 3 0,-1 0 0,-2 0 0,6 0 0,-6 0 0,6 0 0,-6 0 0,6 3 0,-2 1 0,3 7 0,3-4 0,-3 7 0,6-6 0,-2 2 0,3-3 0,0 0 0,0-1 0,0 1 0,0-3 0,0-1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3 24575,'7'-2'0,"-1"7"0,-13 9 0,-7 20 0,-29 29 0,5 0 0,7-19 0,0 2 0,-21 39 0,5-17-208,19-24 0,1-2 208,-8 13 0,-4 2 0,12-11 0,9-13 0,0-16 0,13 1 0,-1-12 0,6-2 0,0-2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2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77 117 24575,'0'12'0,"0"0"0,0-2 0,0 0 0,0-10 0,3-8 0,4-3 0,1-10 0,5 3 0,2-1 0,1-3 0,5 10 0,-6-5 0,3 9 0,-1-2 0,-3 3 0,4 3 0,-5 1 0,-2 3 0,1 0 0,-5 0 0,3 0 0,-4 10 0,1 2 0,1 10 0,-4 1 0,-1 3 0,-3-2 0,0 7 0,0-8 0,0 9 0,0-9 0,-7 8 0,2-3 0,-14 1 0,5 2 0,-6-2 0,0 4 0,3-5 0,-8 6 0,9-14 0,-8 8 0,9-14 0,-7 5 0,8-8 0,-4-1 0,5-3 0,-1-4 0,1 0 0,-1-3 0,4 0 0,0 0 0,4-6 0,2-1 0,1-11 0,3 4 0,0-7 0,0 6 0,0-2 0,0 3 0,0 4 0,3-3 0,4 6 0,0-3 0,6 3 0,-3 4 0,0 0 0,3 3 0,-3 0 0,1 0 0,1 0 0,-2 0 0,1 2 0,1 5 0,-5 3 0,6 4 0,-5 3 0,5-3 0,-3 4 0,14 2 0,-5-5 0,9 3 0,-6-8 0,1-2 0,3-4 0,-2-1 0,7-3 0,2 0 0,0-3 0,5-6 0,-11-3 0,6-8 0,-9 4 0,3-4 0,-4 5 0,-5 3 0,0 2 0,-8 0 0,-1 3 0,1 0 0,-3 2 0,2 4 0,-3-5 0,-2 6 0,-1-3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35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1642 24575,'12'-32'0,"8"-10"0,20-17 0,16-20-928,-28 38 0,2-2 928,7-5 0,1 0 0,-2 1 0,1 0 0,6 1 0,3 1 0,3-1 0,1 0-592,2 2 0,2 1 592,5 1 0,2 1-871,4-5 1,4 0 870,-9 11 0,3 0 0,-1 0 0,23-13 0,2 0 0,-13 11 0,5-1 0,-6 4 0,0 1 0,-2 3 0,20-9 0,0 2-919,-18 12 0,-1 2 919,16-6 0,1 1 0,-3 3 0,1 3 0,3 3 0,0 2 0,-8 0 0,-1 1-267,0 4 0,0 3 267,-6 1 0,-1 2 292,-11 3 1,-3 1-293,39 2 0,-9 0 0,-17 0 2177,6 0-2177,-8 4 2132,-9 5-2132,-5 6 1653,-7 7-1653,-4 1 606,-3-1-606,-8-1 0,-3-5 0,0 0 0,-13-4 0,7 2 0,-15-7 0,6 4 0,-11-5 0,4-2 0,-4 1 0,0-4 0,0 1 0,-3-2 0,0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36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1 426 24575,'5'0'0,"4"0"0,12 0 0,6 0 0,-4 0 0,9 0 0,-5 0 0,6 0 0,-1 0 0,1 0 0,-1 0 0,0 0 0,-4 0 0,-1 0 0,-9 0 0,0 0 0,-5 0 0,-3 0 0,0 0 0,-4 0 0,0 0 0,0 0 0,-2-5 0,-2-11 0,-2-7 0,0-9 0,0-1 0,4-4 0,-3 3 0,7-8 0,-4 8 0,5-3 0,-1 5 0,-1 4 0,-2 5 0,1 6 0,-3 6 0,1 2 0,-1 2 0,0 4 0,-3 0 0,3 3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44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1248 24575,'9'0'0,"2"0"0,4 0 0,-4 0 0,5 0 0,-2 0 0,1 0 0,2 0 0,-3 0 0,-1-3 0,1-1 0,-1-6 0,1-4 0,-3-5 0,3-3 0,-5-1 0,1 1 0,-2 0 0,-4-1 0,-1 5 0,-3 1 0,0 3 0,0 4 0,0 0 0,-6 7 0,-5 0 0,-8 3 0,1 0 0,-4 0 0,3 11 0,0 1 0,0 11 0,7 0 0,1-1 0,3 5 0,1 0 0,-2 6 0,5-1 0,0-4 0,4-1 0,0-5 0,0 0 0,0-4 0,0 4 0,6-11 0,6 7 0,6-11 0,4 4 0,5-3 0,-4-4 0,4 0 0,0-4 0,-8 0 0,7 0 0,-11 0 0,2-3 0,-7-4 0,6-10 0,-8 2 0,5-9 0,-5 6 0,-1-9 0,1 4 0,-4-9 0,3 9 0,-6-8 0,2 7 0,-3 1 0,0 6 0,0 3 0,0 4 0,0 0 0,0 9 0,0 15 0,0-2 0,0 16 0,0-10 0,3 4 0,1 0 0,3-3 0,1 2 0,-1-6 0,0 2 0,3 0 0,-3-5 0,7 4 0,-4-6 0,0 1 0,3 1 0,-6-5 0,5 3 0,-5-4 0,3-2 0,-4-2 0,0-2 0,0 0 0,0 0 0,0 0 0,1-6 0,-1-1 0,1-15 0,-3 2 0,3-11 0,-2 3 0,-1-4 0,3 4 0,-6 1 0,2 5 0,-3-1 0,0 5 0,0 1 0,0 3 0,0 4 0,0 0 0,0 4 0,3 3 0,0 0 0,3 3 0,0 0 0,0 3 0,4 1 0,0 2 0,3 1 0,5 0 0,-4 0 0,4 0 0,-1-3 0,-2-1 0,-1-3 0,2 0 0,-8 0 0,9 0 0,-7 0 0,0 0 0,0-6 0,-4-2 0,1-6 0,0 1 0,-1-1 0,1 1 0,-3-1 0,-1 0 0,-3 4 0,0 1 0,-8 5 0,0 1 0,-12 3 0,5 0 0,-6 4 0,6 6 0,-3 6 0,3 6 0,0 1 0,3-1 0,1 0 0,4 0 0,3-3 0,0 2 0,4-6 0,0-1 0,0-5 0,6 0 0,2-1 0,9 2 0,2-6 0,3-1 0,0 0 0,-3-2 0,2 2 0,-7-3 0,8 0 0,-8 0 0,3 0 0,-3 0 0,-1 0 0,5 0 0,-4 0 0,4 0 0,-8-2 0,3-5 0,-3-3 0,0-4 0,4-4 0,-6-5 0,6 0 0,-5-8 0,2 7 0,-4-3 0,1 1 0,0 2 0,-1 1 0,-3 6 0,-1 6 0,-3 2 0,0 3 0,3 0 0,0 0 0,3 2 0,0-1 0,3 1 0,5-3 0,1 3 0,6-2 0,-3 2 0,1 0 0,-2 0 0,0 4 0,-2 0 0,-1 0 0,-1 0 0,-6 0 0,2 0 0,-3 0 0,0 0 0,-2 5 0,-2 7 0,-2 5 0,-3 5 0,-1 1 0,-1-1 0,-1-4 0,5-1 0,-2-3 0,3-4 0,0 0 0,0-4 0,0 0 0,3 0 0,7-3 0,10 0 0,3-3 0,4 0 0,0 0 0,-3-11 0,9-3 0,-8-11 0,0 1 0,-6 1 0,-5 4 0,-2-2 0,-3 6 0,-2-2 0,0 7 0,-3-3 0,1 6 0,-4-3 0,1 4 0,-2 0 0,-2 3 0,-4 0 0,-1 3 0,-5 0 0,2 0 0,-8 0 0,7 0 0,-6-10 0,17 10 0,5-3 0,8 13 0,8 2 0,-6-2 0,6-3 0,-7 0 0,4-3 0,-5-1 0,1-3 0,0-15 0,-2-2 0,4-27 0,-7 10 0,8-14 0,-4 9 0,1-4 0,-2 9 0,-4-3 0,-1 18 0,0-3 0,0 8 0,-3 4 0,1 3 0,-1 13 0,-1 10 0,-1 10 0,2 6 0,-3 6 0,7 12 0,-3 8 0,5-5 0,-5 7 0,2-20 0,-2 14 0,4-9 0,-1-2 0,1-6 0,-5-4 0,3-6 0,-6-4 0,2-5 0,-3-5 0,3 1 0,-2-4 0,2-1 0,-3 1 0,0 0 0,0 7 0,0-2 0,-7 6 0,0-6 0,-8 6 0,-3-6 0,-1 3 0,-3-6 0,-5-2 0,-6-1 0,-1-5 0,-3 0 0,4-4 0,1-4 0,3-7 0,1-7 0,9-1 0,3-8 0,6 8 0,5-8 0,2 9 0,3-4 0,0 8 0,0-4 0,6 5 0,5-1 0,12-1 0,5-1 0,9-5 0,16-8 0,-5 5 0,10-8 0,-19 9 0,-5 2 0,-5-3 0,-7 8 0,2-8 0,-5 5 0,0-4 0,-4 1 0,-4-1 0,3 1 0,-5-4 0,2-2 0,-3-4 0,0-6 0,-3-13 0,-1 14 0,0-35 0,-2 33 0,2-29 0,-4 11 0,0-1 0,0-4 0,0 11 0,0 6 0,0 8 0,0 13 0,0 2 0,0 8 0,0 4 0,0 14 0,0 5 0,0 24 0,0 6 0,0 1 0,0 19 0,0-22 0,0 22 0,0-13 0,0 10 0,0-6 0,0-1 0,0-5 0,4-6 0,-3-5 0,2-10 0,0-6 0,-2-3 0,5-4 0,-3-1 0,3-2 0,0-1 0,1-3 0,-1 0 0,0-3 0,3 0 0,2-10 0,7-4 0,-1-13 0,3-6 0,-8-1 0,4-3 0,-3-1 0,0-1 0,4-10 0,-7 9 0,3-14 0,-4 15 0,0-11 0,-1 11 0,0 2 0,0 9 0,-3 2 0,-2 7 0,-3 2 0,0 3 0,0 4 0,0 0 0,0 4 0,-3 0 0,2 0 0,-4 2 0,4-1 0,-4 4 0,4-4 0,-2 2 0,1-1 0,1-1 0,-4 5 0,4-6 0,-4 5 0,1-1 0,-2 2 0,0 0 0,-3 0 0,2 0 0,-3 0 0,1 0 0,-2 0 0,4 7 0,1 9 0,6 5 0,0 6 0,0-1 0,3 2 0,2 5 0,3 4 0,0-3 0,1 8 0,-1-8 0,0 3 0,0-4 0,1 4 0,-1-8 0,0 7 0,0-8 0,-1-4 0,1 2 0,-1-12 0,0 4 0,-1-8 0,-2 0 0,-1-4 0,-1 0 0,1-3 0,3 0 0,0-3 0,0-3 0,4-8 0,1-4 0,4-7 0,0 0 0,0-1 0,0 1 0,-1-1 0,-2 5 0,1 1 0,-5 3 0,4 3 0,-4 2 0,1 2 0,-3 4 0,0-3 0,0 6 0,0-3 0,0 3 0,0 2 0,-3 9 0,3 0 0,-2 10 0,3-6 0,-3 6 0,2-7 0,-3 4 0,4-5 0,0-2 0,-4-2 0,3-3 0,-3-2 0,3-2 0,0-2 0,4 0 0,1-14 0,4 0 0,-3-17 0,3 3 0,-7 0 0,7-3 0,-6 3 0,3-4 0,-5 4 0,-2 5 0,-2 5 0,-3 5 0,3 2 0,-2 2 0,1 10 0,-2 8 0,0 4 0,0 8 0,0-6 0,0 2 0,0-3 0,0-1 0,0 1 0,3-1 0,1-2 0,2-2 0,0-3 0,0 0 0,0 0 0,1-2 0,-1-1 0,0-3 0,0 0 0,3 0 0,1 0 0,1-3 0,1-4 0,-4-3 0,4-4 0,-4-3 0,2 2 0,0-2 0,-3 3 0,3 4 0,-3-3 0,-1 6 0,0 0 0,-2 2 0,1 4 0,-2-2 0,3 3 0,0 0 0,-3 3 0,3 7 0,-5 6 0,5 6 0,-5-4 0,6 3 0,-7-10 0,4 6 0,-4-10 0,0 2 0,0-3 0,0-5 0,0-9 0,3-11 0,-2-9 0,6-4 0,-6 4 0,6 5 0,-6 2 0,4 10 0,-1-3 0,2 8 0,0 3 0,0 0 0,0 3 0,3 0 0,5 0 0,5 0 0,3 0 0,0 0 0,5 0 0,1 0 0,4 0 0,-4 0 0,8 0 0,-11-4 0,11-4 0,-12-3 0,7-2 0,-12 0 0,7 1 0,-8-3 0,1-3 0,-4 3 0,-4-6 0,-4 3 0,0-5 0,-3 5 0,-1-3 0,-3 6 0,0 1 0,0 1 0,-6 9 0,-1-2 0,-7 6 0,0 0 0,1 0 0,-1 0 0,1 0 0,2 0 0,2 3 0,5 0 0,2 6 0,2-2 0,0 3 0,0-1 0,0-2 0,0 2 0,0-3 0,0 1 0,2-1 0,2 0 0,11 0 0,-3-2 0,7 2 0,-5-6 0,-1 3 0,1 0 0,-1 1 0,1 3 0,0 3 0,5 10 0,-3 4 0,5 15 0,-8 5 0,5 7 0,-8 0 0,13 17 0,-11-20 0,7 21 0,-10-25 0,0 6 0,-1-12 0,0-5 0,-3-6 0,-2-9 0,-3 4 0,0-11 0,0 5 0,-6-5 0,-6-1 0,-2 3 0,-8-5 0,4 3 0,-4-4 0,-1-3 0,-5-1 0,4-3 0,2-10 0,8-6 0,7-8 0,2-12 0,2 6 0,3-18 0,0 8 0,4-10 0,19-1 0,3 5 0,12-2 0,2 7 0,-8 6 0,8 3 0,-5 2 0,-6 8 0,-5 6 0,-6 3 0,-8 8 0,-1-4 0,-3 9 0,0-3 0,-2 3 0,-1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2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94 24575,'0'9'0,"0"-2"0,3 2 0,3-6 0,1 0 0,10-3 0,-6 0 0,3-3 0,-1-1 0,-6-2 0,2 0 0,-3 0 0,0-1 0,-2 1 0,-2-3 0,-2-1 0,0-3 0,0 3 0,-2 0 0,-5 1 0,-4 1 0,-2 2 0,-5-1 0,7 6 0,-5-2 0,5 3 0,-2 0 0,2 0 0,2 0 0,3 3 0,-1 3 0,1 4 0,2 1 0,1 1 0,3-2 0,0 4 0,0 3 0,0-2 0,0 2 0,0-3 0,0-4 0,0-1 0,3 1 0,0-3 0,7 2 0,-3-2 0,6-4 0,-6 0 0,2-3 0,-3 0 0,0 0 0,0 0 0,1 0 0,-1 0 0,0 0 0,-1 0 0,-1-3 0,1 0 0,-5-7 0,3 3 0,-3-2 0,0 3 0,0-4 0,0 0 0,0 0 0,0-3 0,-3 3 0,0-1 0,-7 5 0,3 0 0,-6 5 0,6-1 0,-6 2 0,6 0 0,-6 0 0,6 0 0,-2 2 0,6 2 0,-3 5 0,5 1 0,-2 4 0,3-1 0,0 1 0,0-1 0,0-3 0,0 0 0,3-4 0,3-3 0,5 0 0,2-3 0,1 0 0,-1 0 0,-2-6 0,3-10 0,-3-4 0,1-6 0,-1 3 0,-7 11 0,-1 2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47.9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10 104 24575,'-4'10'0,"1"-7"0,1-1 0,16-4 0,1 2 0,22 0 0,2-4 0,10-5 0,2-6 0,-6 1 0,8 1 0,-13 1 0,14 1 0,-9-5 0,-1 6 0,-6 1 0,-10 5 0,-2 4 0,-4 0 0,-7 0 0,5 0 0,-12 0 0,9 0 0,-7 0 0,0 0 0,-4 0 0,-4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48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24 24575,'-1'-3'0,"2"0"0,5 3 0,3 0 0,-2 0 0,2 0 0,-6-2 0,0-4 0,-6 2 0,0-2 0,-7 6 0,3 0 0,-6 0 0,6 0 0,-2 0 0,3 0 0,0 0 0,0 0 0,2 3 0,2 0 0,4 0 0,1 0 0,3-3 0,0 0 0,0 0 0,0 0 0,0 0 0,0 0 0,-2 0 0,-2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4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0 328 24575,'0'-24'0,"4"-6"0,0 1 0,5-13 0,-1 17 0,-4-6 0,-1 12 0,0 2 0,-2 14 0,2 5 0,-3 24 0,0-1 0,0 17 0,0-13 0,0 13 0,0-13 0,7 4 0,-3-10 0,14-5 0,-7-8 0,10 1 0,-2-7 0,3-1 0,0-3 0,0 0 0,1 0 0,-5-3 0,-1-4 0,-3-3 0,1-12 0,-4 2 0,4-11 0,-7 3 0,4-9 0,-3-2 0,-1 0 0,1 2 0,-2 9 0,1 1 0,-4 5 0,-1 3 0,-3 5 0,0 5 0,3 5 0,-2-1 0,4 4 0,-2-2 0,3 3 0,0 0 0,1 0 0,-1 0 0,0 3 0,0 4 0,1 7 0,-3 8 0,2 2 0,-5 2 0,6 1 0,-6-4 0,3 4 0,-4-5 0,0-4 0,0 0 0,0-8 0,0-1 0,0-3 0,0 0 0,-3-2 0,-4-1 0,-7-3 0,-1 0 0,-6 0 0,2-4 0,-4-7 0,11 5 0,1-5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5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64 24575,'2'-3'0,"2"0"0,1 3 0,5 0 0,-3-6 0,3 2 0,-4-9 0,0 6 0,-2-2 0,-1 2 0,-3 1 0,-5 3 0,-3 0 0,-5 3 0,0 0 0,-1 3 0,1 4 0,-1 0 0,3 6 0,2-2 0,2-1 0,0 2 0,4-5 0,0 3 0,3-4 0,0 0 0,0 0 0,2-3 0,-1 0 0,2-3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6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24575,'0'7'0,"3"-4"0,4 3 0,5-2 0,2 0 0,-3 0 0,-1-4 0,-4 0 0,1 0 0,-3-3 0,-1-4 0,-3-5 0,0-3 0,0 0 0,-3 4 0,-1-3 0,-3 9 0,0-5 0,0 10 0,0-3 0,1 3 0,-1 0 0,0 0 0,0 0 0,0 3 0,4 0 0,0 8 0,3-4 0,0 4 0,0-4 0,0-1 0,0 5 0,0-4 0,0 3 0,0-3 0,2 0 0,2-4 0,2 0 0,1-3 0,-1 0 0,1 0 0,-3-3 0,2-1 0,-3 1 0,1-3 0,-1 2 0,-3-3 0,0 0 0,0 0 0,0 0 0,0 0 0,0 1 0,-3 2 0,0 1 0,-1 3 0,2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6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15 514 24575,'-3'10'0,"4"12"0,8 12 0,9 16 0,2 7 0,-5-14 0,2 15 0,-11-22 0,7 8 0,-5-11 0,3-6 0,-6-12 0,1-2 0,-6-7 0,0-11 0,-8-19 0,-3-21 0,-3-3 0,-6-32 0,4 16 0,0-11 0,0-13 0,6 27 0,4-12 0,-7 12 0,11 4 0,-6 5 0,8-4 0,0 17 0,0 2 0,0 9 0,0 5 0,0 6 0,6 6 0,10 1 0,3 6 0,12 0 0,-3 4 0,4 0 0,1 0 0,-9 6 0,3 11 0,-14 7 0,3 15 0,-8-5 0,-3 3 0,-1 0 0,-4-3 0,0-1 0,0-6 0,0-5 0,-7 0 0,-1-4 0,-10 0 0,4-7 0,-4 2 0,4-5 0,1 2 0,-1-4 0,4 1 0,0-3 0,7-2 0,0-2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9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272 921 24575,'-3'-6'0,"0"-7"0,3 2 0,-3-10 0,-4 6 0,-4-2 0,-3 6 0,1-2 0,-9 9 0,6-2 0,-10 6 0,-2 0 0,11 0 0,-14 10 0,22 3 0,-15 20 0,10 1 0,1 4 0,1 5 0,11-5 0,-3 6 0,4-6 0,0 0 0,0-11 0,3-4 0,4-9 0,3-4 0,4-3 0,-1-3 0,1-1 0,-1-3 0,1-6 0,0-6 0,5-12 0,-6-4 0,7-6 0,-8 7 0,0 0 0,-1 5 0,-4 3 0,0 2 0,-1 3 0,1 4 0,-3 0 0,1 7 0,-2 0 0,3 3 0,0 3 0,0 4 0,4 3 0,0 4 0,4-1 0,3-2 0,-3-1 0,4-3 0,-5-1 0,-3-2 0,3-1 0,-6-3 0,3 0 0,-4 0 0,3-6 0,-1-5 0,2-8 0,-3-8 0,1 4 0,-4-4 0,3 0 0,-6 4 0,3 0 0,-4 5 0,0 5 0,0 2 0,2 2 0,-1 3 0,4 0 0,-1-1 0,2 1 0,0 0 0,0 3 0,4 0 0,-4 3 0,7 0 0,-6 0 0,6 0 0,-6 0 0,2 6 0,-2 5 0,0 4 0,-3 6 0,2-3 0,-5 1 0,6-2 0,-7-7 0,3 0 0,0-4 0,0 0 0,1 0 0,1-2 0,-1-2 0,2-2 0,0 0 0,4-16 0,-3-2 0,4-12 0,-3 4 0,-4 3 0,2 1 0,-5 7 0,2-2 0,-3 10 0,0-2 0,3 5 0,0 1 0,3 3 0,0 6 0,1 2 0,0 9 0,0 2 0,0 3 0,3-4 0,-2 0 0,5-5 0,-6-3 0,2 0 0,-2-4 0,-1-3 0,3 0 0,-2-3 0,2 0 0,-3 0 0,1-10 0,0-7 0,2-21 0,-5-3 0,0-20 0,-4-4 0,0-15 0,0-5 0,0-9 0,0 25 0,-9-20 0,2 35 0,-11-10 0,4 20 0,1 11 0,2 10 0,7 8 0,-2 6 0,6 8 0,-3 9 0,3 11 0,0 14 0,0 1 0,9 20 0,-4-22 0,20 40 0,-12-43 0,15 32 0,-7-27 0,5 5 0,0 0 0,-5-10 0,2-4 0,-8-7 0,-1-8 0,-4 0 0,-4-4 0,0 0 0,0-3 0,0 0 0,0-6 0,1-7 0,0-6 0,-3-6 0,2 4 0,-5-4 0,5 11 0,-6-6 0,3 10 0,0 1 0,0 11 0,1 7 0,2 13 0,-2-2 0,4 8 0,-1-7 0,4 2 0,0-7 0,4-5 0,-2-4 0,-3-4 0,3-2 0,-3-1 0,4-13 0,-3-7 0,1-11 0,-4-4 0,0-1 0,-1 5 0,-2 2 0,-2 7 0,-3 5 0,0 4 0,3 7 0,0 0 0,3 3 0,1 20 0,1 4 0,5 32 0,2 2 0,11 19 0,-4 2 0,4 6 0,0 1 0,-9-20 0,3 9 0,-11-23 0,0-1 0,-4-2 0,-2-21 0,-3 4 0,0-13 0,-6-5 0,-1-4 0,-15-7 0,2 0 0,-7-3 0,0-3 0,3-9 0,0-9 0,7-8 0,1-8 0,11 3 0,-3-8 0,8-3 0,0 5 0,0-3 0,8 5 0,5 0 0,10-2 0,3-3 0,4 7 0,-3 2 0,2 0 0,-5 12 0,-3-5 0,-4 12 0,-3 0 0,3 3 0,-9 7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0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1 220 24575,'-1'-7'0,"14"1"0,14-19 0,11 6 0,8-13 0,-12 11 0,7-4 0,-7 4 0,0 0 0,-2 1 0,-14 8 0,-6 5 0,-6 4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0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24575,'0'-3'0,"0"1"0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2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13 213 24575,'-7'-2'0,"1"-9"0,6 4 0,0-7 0,0 5 0,0 2 0,0-3 0,3 4 0,0 3 0,3 0 0,0 3 0,4 0 0,0 0 0,3 0 0,-3 0 0,3 3 0,-9 4 0,6 11 0,-6 2 0,4 11 0,-4-3 0,3 4 0,-6 6 0,3-13 0,-4 6 0,0-13 0,0 0 0,0-4 0,0-4 0,0-4 0,0-5 0,0-9 0,0-7 0,0-12 0,0-11 0,0 7 0,0-16 0,0 13 0,3-5 0,1 6 0,4 6 0,-1 9 0,0 0 0,0 8 0,-4 1 0,3 5 0,-5-1 0,4 4 0,-2-2 0,3 3 0,0 0 0,0 3 0,1 8 0,0 4 0,0 7 0,1 0 0,-1 1 0,0-5 0,-3-1 0,2-3 0,-5-1 0,2-2 0,-3-2 0,3-3 0,-2 0 0,1 0 0,-2 0 0,0-1 0,3 1 0,-2 0 0,1 0 0,-2 0 0,3 1 0,-2-1 0,4 0 0,-4-1 0,1-12 0,-2-3 0,0-17 0,0-1 0,4-4 0,-3 4 0,2-3 0,0 11 0,-2-6 0,5 12 0,-5-8 0,4 11 0,-1-6 0,3 7 0,-1 0 0,-2-3 0,1 9 0,-1-5 0,2 5 0,0 1 0,0 0 0,-3 8 0,0 7 0,-3 5 0,0 10 0,0-4 0,0 4 0,3-9 0,-2 3 0,5-6 0,-5-1 0,5-1 0,-3-6 0,1 2 0,1-3 0,-1 0 0,2 0 0,-3 0 0,2 1 0,-4-1 0,5 0 0,-6-3 0,3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3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85 24575,'15'-6'0,"4"-2"0,-1-6 0,1 0 0,2 2 0,-7-1 0,4 8 0,-5-4 0,1 8 0,-4-2 0,-1 3 0,-5 0 0,-2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3.6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 24575,'12'0'0,"1"-3"0,4-1 0,-2-3 0,2 3 0,-7-2 0,3 5 0,-3-2 0,0 3 0,0 0 0,-4 0 0,0 0 0,-3 0 0,-1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5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1 725 24575,'0'6'0,"0"2"0,0-1 0,0-7 0,0-13 0,0-15 0,0-6 0,0-8 0,0-3 0,0-5 0,0-7 0,0 6 0,0 2 0,0 10 0,0 6 0,0 6 0,0 9 0,0 4 0,0 4 0,0 4 0,2 2 0,1 2 0,3 2 0,4 0 0,0 3 0,0 0 0,3 11 0,2-3 0,0 4 0,6-1 0,-3-3 0,5 1 0,-5-2 0,3-2 0,-6-2 0,6 2 0,-10-4 0,6 2 0,-10-5 0,2 2 0,-3-3 0,0 0 0,0-8 0,-3-4 0,0-8 0,0-7 0,2-1 0,-1-9 0,3 3 0,-2-8 0,3 12 0,0-2 0,-1 10 0,-2 4 0,1 3 0,-3 6 0,0 3 0,3 0 0,-3 2 0,3 2 0,0 2 0,0 0 0,0 0 0,0 0 0,0 2 0,0 5 0,1 3 0,-1 4 0,1-1 0,0 1 0,0 3 0,0-2 0,0 6 0,3-6 0,-2 2 0,5 1 0,-5-4 0,3 7 0,-2-6 0,-1 2 0,2-7 0,-4 3 0,1-6 0,-1 3 0,0-4 0,0 0 0,0 0 0,-2 0 0,1-3 0,-4 0 0,1-3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6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263 1 24575,'-5'0'0,"-1"0"0,-13 0 0,0 0 0,-8 0 0,4 0 0,-4 6 0,3 12 0,0 3 0,-1 8 0,4-1 0,2-4 0,10 7 0,-1-8 0,9 4 0,-2-5 0,3 0 0,0-7 0,0 2 0,0-7 0,6 1 0,5-1 0,8-3 0,3-3 0,5-1 0,1-3 0,4 0 0,-4 0 0,-1 0 0,-5 0 0,0 0 0,0 0 0,-3 0 0,2 0 0,-7-3 0,4 3 0,-8-6 0,3 5 0,-6-4 0,2 4 0,-3-2 0,0 3 0,-2-3 0,-2 0 0,-2 0 0,0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16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0 297 24575,'0'-2'0,"0"-11"0,0-5 0,0-13 0,0 7 0,4-12 0,-3 7 0,6-4 0,-6 6 0,5 8 0,-5-2 0,5 10 0,-6-3 0,3 8 0,-3 0 0,3 3 0,0 0 0,3 8 0,-3 6 0,3 12 0,-5 0 0,6 13 0,-2-7 0,4 14 0,-5-5 0,4 5 0,-3 0 0,3-4 0,1 3 0,-5-8 0,4 3 0,-4-9 0,3-6 0,0-4 0,-3-8 0,2-1 0,-6-3 0,3 0 0,0 0 0,-3 0 0,3-2 0,-3-2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39.68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 1 24575,'0'24'0,"0"5"0,0 8 0,0 6 0,0-1 0,0 5 0,0 2 0,0 0 0,0 0 0,0-8 0,0-5 0,0 0 0,0-6 0,0 5 0,0-10 0,0 0 0,0-1 0,0-8 0,0 3 0,0 0 0,0-3 0,0 8 0,0-4 0,0 0 0,0 4 0,0-4 0,0 5 0,0-1 0,0 1 0,0-5 0,0-1 0,0-4 0,0 0 0,0 0 0,0 4 0,0-3 0,0 8 0,0-8 0,0 7 0,0-3 0,0 5 0,0-1 0,0 1 0,0-5 0,0 4 0,0-8 0,0 7 0,0-7 0,0 8 0,0-8 0,0 7 0,0-7 0,0 8 0,0-8 0,0-1 0,0-1 0,0-6 0,0 6 0,0-7 0,0 7 0,0-2 0,0 3 0,0 0 0,0-1 0,0 6 0,0-4 0,0 7 0,0-7 0,0 3 0,0-4 0,0 0 0,0 0 0,0 0 0,0 0 0,0 0 0,0 0 0,0 4 0,0-3 0,0 3 0,0-4 0,0 0 0,0 0 0,0 0 0,0 0 0,0-4 0,0 0 0,0-5 0,0 1 0,0 0 0,0 0 0,0-1 0,0 1 0,0 0 0,0 0 0,0-1 0,0 5 0,0-4 0,0 4 0,0-4 0,0-1 0,0 1 0,0-1 0,0 1 0,0 0 0,0-1 0,0 1 0,0-1 0,0 1 0,-3-3 0,2-1 0,-2-3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17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0 211 24575,'2'0'0,"2"-3"0,14-9 0,-4 4 0,14-16 0,-2 7 0,7-5 0,1 1 0,3 4 0,-3 1 0,3 3 0,-4-3 0,-6 8 0,5-4 0,-9 8 0,0 0 0,-6-2 0,-6 5 0,-2-6 0,-3 7 0,-3 0 0,0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18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6 382 24575,'-3'-2'0,"0"-3"0,3-11 0,6 1 0,-1-6 0,9 2 0,-6-3 0,2 4 0,-3 0 0,4 1 0,-3-2 0,2 1 0,-2-4 0,-5 8 0,4-4 0,-7 5 0,3-5 0,0 4 0,-2 0 0,2 1 0,-3 6 0,0-3 0,3 4 0,-2 0 0,1 0 0,-2-1 0,0 1 0,0 0 0,0 1 0,0 1 0,0 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1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24575,'8'0'0,"1"0"0,0 0 0,1 0 0,4-6 0,-1 5 0,0-5 0,0 0 0,1 4 0,-1-4 0,5 6 0,-4 0 0,7 0 0,-2 0 0,3 0 0,0 0 0,0 0 0,1 0 0,-1 0 0,0 0 0,0 0 0,0 0 0,1 0 0,-1 0 0,5 0 0,-4 0 0,8 0 0,-3 0 0,0 0 0,3 0 0,-3 0 0,0 3 0,-1 2 0,-5 2 0,0 0 0,-4 4 0,0-4 0,-5 3 0,-2 0 0,2-3 0,-6 3 0,2-4 0,-3 0 0,1 1 0,-1-1 0,-3 0 0,2 0 0,-1 0 0,-1 0 0,3-3 0,-6 0 0,3-3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2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0 346 24575,'9'0'0,"-2"0"0,5 0 0,-1 0 0,2 0 0,1 0 0,-1 0 0,9 0 0,-6 0 0,9 0 0,-6 0 0,3 0 0,0 0 0,-3 0 0,2 0 0,-3 0 0,-2 0 0,0 0 0,-9 0 0,6 0 0,-6 0 0,2 0 0,-3 0 0,0 0 0,-3-2 0,0-5 0,-3-7 0,0-9 0,0 0 0,0-9 0,0 4 0,0-4 0,0-1 0,0 6 0,0 0 0,0 4 0,0 5 0,0 0 0,0 8 0,0 1 0,0 2 0,0 1 0,0 3 0,0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4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236 38 24575,'0'-9'0,"0"-3"0,-3 5 0,0 0 0,-7 5 0,3 2 0,-9 0 0,-4 0 0,-4 3 0,1 8 0,0 14 0,1 5 0,-4 13 0,4-8 0,5 2 0,5-5 0,8 1 0,0-1 0,4-4 0,0 3 0,7-3 0,13 17 0,-2-14 0,13 17 0,-9-13 0,-1 3 0,-4 4 0,-5-3 0,-3 0 0,-4-6 0,-2-2 0,-3-12 0,0 3 0,0-11 0,0 1 0,0-5 0,0 3 0,-6-4 0,-1-3 0,-7 0 0,-3-3 0,-2 0 0,-3 0 0,9 0 0,3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6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3 688 24575,'-3'-4'0,"6"-4"0,9-1 0,9-6 0,17 6 0,1-10 0,10 8 0,4-21 0,-12 16 0,8-11 0,-19 10 0,12-1 0,-11-7 0,0 8 0,-7-2 0,-5 1 0,-2 3 0,-9-3 0,1 1 0,-5 6 0,0-10 0,2 10 0,-2-10 0,0 9 0,-1-4 0,0 2 0,-2-5 0,2 1 0,-3-4 0,0 4 0,0-5 0,0 1 0,0 4 0,0-4 0,0 8 0,0-1 0,0 3 0,0 5 0,-3-3 0,0 7 0,-7 0 0,0 3 0,-4 0 0,1 0 0,-1 0 0,-3 3 0,5 4 0,-5 4 0,10 2 0,-3 1 0,6-1 0,1 1 0,3 3 0,0-2 0,0 6 0,0-7 0,0 8 0,7-4 0,1 4 0,7 0 0,5 6 0,-4-4 0,4 4 0,-5-1 0,0-4 0,4 14 0,-7-17 0,1 8 0,-6-18 0,-1-1 0,0-3 0,-2 1 0,-2-1 0,1-3 0,0 0 0,3-3 0,1-10 0,3-3 0,2-13 0,8-4 0,-6-2 0,5 3 0,-10 2 0,1 4 0,-3 5 0,0 4 0,0 4 0,-2 12 0,-1 2 0,-2 9 0,1 0 0,1 1 0,2-4 0,1 3 0,-1-6 0,1 2 0,2-2 0,1-4 0,4 0 0,-1-3 0,1 0 0,3 0 0,-2-6 0,7-6 0,-4-4 0,2-6 0,3 2 0,-8-3 0,4 0 0,-7 1 0,-1-1 0,-4 5 0,0 4 0,-4 1 0,0 6 0,-1 0 0,2 5 0,2 8 0,1 5 0,0 12 0,1 5 0,3 4 0,-2 0 0,7 1 0,-8-1 0,8 0 0,-8-4 0,4-1 0,-5-9 0,-1-4 0,-2-1 0,2-6 0,-6 2 0,3-2 0,-3-2 0,-2-1 0,-5-2 0,-3-8 0,-1-5 0,-3-12 0,1-5 0,1-5 0,0-4 0,7 3 0,1-8 0,4 3 0,0-5 0,0 5 0,0 2 0,0 5 0,0 8 0,4-2 0,-1 12 0,7-4 0,1 8 0,2-3 0,1 5 0,-4 1 0,3 4 0,-3 3 0,0 0 0,3 0 0,-6 0 0,2 0 0,-3 0 0,1 0 0,-4 3 0,0 0 0,-3 3 0,0 4 0,0-3 0,0 2 0,0-3 0,0 3 0,-3-2 0,-4 6 0,-3-3 0,-4 1 0,1-1 0,-1-4 0,0 4 0,4-3 0,-3 3 0,6-4 0,-2-2 0,-1 2 0,3-3 0,-2 3 0,3-2 0,0-2 0,2-2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7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 24575,'3'-7'0,"0"1"0,2 6 0,-1-5 0,-2 1 0,1-1 0,0 2 0,2 3 0,-2-2 0,0-2 0,-1 1 0,-1 1 0,1 2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0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233 591 24575,'0'-12'0,"0"0"0,0 1 0,0-1 0,-3 5 0,-3-3 0,-1 6 0,-10 1 0,9 3 0,-13 0 0,10 0 0,-10 0 0,2 3 0,0 8 0,-2 1 0,5 10 0,-3 1 0,4 1 0,3 2 0,1-7 0,7 2 0,1-6 0,3-1 0,0-5 0,0-3 0,0 0 0,3-2 0,3-2 0,5-2 0,2 0 0,1 0 0,-4 0 0,2 0 0,-1-3 0,2 0 0,1-7 0,-4-5 0,7 0 0,-5-6 0,7 2 0,-5-4 0,1 1 0,-4 4 0,0 0 0,-5 5 0,1 2 0,-1 2 0,-2 3 0,1 2 0,-4 4 0,1 6 0,-2 4 0,0 4 0,0 3 0,0-2 0,0-1 0,3-1 0,1-7 0,2 4 0,0-4 0,4 0 0,-4-2 0,7-1 0,-6-3 0,6 0 0,-3 0 0,4 0 0,-1 0 0,-2-6 0,6-7 0,-5-5 0,7-5 0,-3-4 0,-1-1 0,2-10 0,-1 5 0,-2-10 0,-2 5 0,-3-12 0,5-7 0,-4 10 0,-1-3 0,-5 13 0,-4 8 0,0-3 0,0 14 0,0 3 0,0 6 0,-3 6 0,-7 0 0,-1 3 0,-7 3 0,4 7 0,-5 7 0,3 5 0,-3 6 0,3 0 0,0 4 0,3-4 0,2 3 0,3-8 0,4 9 0,0-9 0,4 0 0,0-2 0,0-6 0,0 2 0,0-3 0,3-4 0,4-1 0,3 1 0,3-3 0,5 3 0,-4-6 0,8 0 0,-8-4 0,7 0 0,-6 0 0,6 0 0,-7 0 0,4 0 0,-5 0 0,1 0 0,-1 0 0,1 0 0,-1 0 0,1 0 0,2-9 0,-1 0 0,1-7 0,-2-2 0,-3 0 0,0-5 0,0 1 0,-3 0 0,2-1 0,-2-3 0,0 2 0,-1 1 0,0 2 0,-3 2 0,-1 1 0,-3-4 0,0 4 0,0 0 0,0 0 0,0 1 0,0 2 0,0-3 0,0 8 0,0 1 0,0 2 0,0 1 0,-6 3 0,2 0 0,-9 3 0,3 0 0,-10 0 0,2 0 0,0 0 0,2 0 0,9 3 0,-3 0 0,4 3 0,0 0 0,0 0 0,2 1 0,2 2 0,2 1 0,0 4 0,0-1 0,0 1 0,0-1 0,0 5 0,0-4 0,0 4 0,3-5 0,3 1 0,5-1 0,2 1 0,1-1 0,3 1 0,-2 0 0,2 0 0,0 0 0,-2 0 0,2 0 0,-3-4 0,-1 3 0,4-3 0,-3 1 0,2-2 0,-2-2 0,-1-3 0,-3-1 0,3-3 0,-3 0 0,1 0 0,1 0 0,-5 0 0,3 0 0,-4 0 0,0 0 0,0 0 0,0 0 0,0 0 0,-2 0 0,-2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1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1 990 24575,'22'-4'0,"0"-1"0,16-11 0,0 2 0,13-13 0,2 3 0,22-12-514,6 4 514,-32 11 0,3-2-474,1 0 0,1-1 474,4 0 0,1-1 0,0-5 0,0 0 0,-1 2 0,0 0 0,3 3 0,0-1 0,-6-3 0,0 1 0,5 8 0,-1 1 0,-7-6 0,-4 0-103,35-8 103,-2-3 0,-27 8 0,22-3 0,-24 7 0,4-3 487,-13 9-487,-4-3 967,-6 8-967,-7-1 111,-4 5-111,-4-1 0,4-1 0,-8 3 0,4-2 0,-5 0 0,1 2 0,-1-1 0,1 2 0,-4 0 0,3 0 0,-3 4 0,0-3 0,3 2 0,-6-2 0,6 2 0,-7 2 0,4-1 0,-1 2 0,-3-2 0,3 3 0,-3 0 0,1 0 0,-4-2 0,0 1 0,-3-1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2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24575,'0'1'0,"7"8"0,-2 8 0,2 10 0,0 1 0,1-1 0,-3 5 0,5-9 0,-10 8 0,7-11 0,-6 6 0,5-12 0,-3 0 0,1-4 0,-2-1 0,1 1 0,-2 0 0,5 0 0,-2-1 0,2-2 0,0 3 0,-2-7 0,-2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2.0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 1 24575,'-3'13'0,"0"1"0,3 1 0,0 4 0,0-3 0,0 3 0,0 5 0,0-7 0,0 17 0,0-17 0,0 17 0,0-13 0,0 13 0,0-12 0,0 11 0,0-6 0,0 9 0,0-1 0,0-4 0,0 3 0,3-8 0,-2 9 0,3-9 0,0 3 0,-3-4 0,2-1 0,-3 1 0,0-1 0,0 1 0,0-5 0,0 3 0,0-7 0,0 8 0,0-4 0,0 5 0,0-1 0,0 6 0,0-4 0,0 3 0,0-4 0,0-1 0,0 1 0,0-1 0,0-4 0,0 4 0,0-8 0,0 7 0,0-7 0,0 8 0,0-4 0,0 0 0,0 4 0,0-4 0,0 5 0,0-1 0,0 1 0,0-5 0,0 3 0,0-7 0,0 4 0,0-5 0,0-4 0,0-1 0,0-3 0,0 0 0,0 3 0,0 1 0,0 9 0,0-4 0,0 12 0,0-6 0,0 3 0,0-2 0,0-7 0,0 0 0,0-6 0,0-3 0,0 0 0,0 0 0,0 3 0,0 1 0,0 1 0,0 2 0,0-3 0,0 4 0,0 0 0,0-4 0,0 3 0,0-6 0,0 2 0,0-3 0,0 0 0,0-1 0,0 1 0,3-3 0,-2 2 0,2-3 0,-3 4 0,0 0 0,0 3 0,0-2 0,0 2 0,0 0 0,0-2 0,0 2 0,0-3 0,0 0 0,0-1 0,3 0 0,-3 1 0,3 0 0,-3-1 0,0 1 0,0 0 0,0 0 0,0-1 0,0 0 0,0 1 0,0 3 0,0 1 0,0 4 0,0 4 0,0-6 0,0 5 0,0-10 0,0 2 0,0-3 0,0-1 0,0 1 0,0-3 0,0-2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3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9 24575,'0'9'0,"0"-2"0,0 2 0,0 0 0,0-2 0,0 2 0,2-5 0,2-2 0,1-2 0,1 0 0,0 0 0,-3-6 0,0 2 0,-3-9 0,0 6 0,0-2 0,0 2 0,0 1 0,0 0 0,-3 2 0,0 2 0,-3 2 0,0 0 0,-1 0 0,1 0 0,0 0 0,3 2 0,0 2 0,3 2 0,0 0 0,0 0 0,0 0 0,3-3 0,1 0 0,2-3 0,0 0 0,3 0 0,-2 0 0,3 0 0,-4 0 0,0 0 0,-6 0 0,-3 0 0,-4 0 0,-2 0 0,6 2 0,0 2 0,3 1 0,3-1 0,0-2 0,0-2 0,0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7.7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0 403 24575,'13'0'0,"3"0"0,-2 0 0,8 0 0,0 0 0,2-7 0,-1 0 0,-2-8 0,-3 1 0,-2-1 0,5-4 0,-12 5 0,9-9 0,-7 5 0,1-9 0,-1 4 0,0-8 0,-2 7 0,2-3 0,-4 5 0,1 0 0,-1 3 0,-3 2 0,-1 7 0,-3 0 0,0 4 0,0 0 0,-3 2 0,3 8 0,-9 3 0,5 4 0,-6 1 0,4-5 0,-1 3 0,1-4 0,0 0 0,0 0 0,2 0 0,-1-3 0,4 3 0,-4-5 0,7 1 0,2-8 0,11-6 0,-4-3 0,7-3 0,-8 4 0,1 4 0,-2 0 0,-3 4 0,0 0 0,-2 0 0,1 2 0,-2 2 0,3 2 0,0 0 0,0 6 0,1 1 0,-1 7 0,1 3 0,0-2 0,4 6 0,-3-7 0,2 4 0,-4-8 0,1 3 0,-1-6 0,0 2 0,-2-3 0,-1-3 0,-3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8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84 24575,'4'0'0,"3"0"0,26-7 0,-9 1 0,8-9 0,-9 7 0,3-7 0,-6 4 0,2-1 0,-15 5 0,-1 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50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 24575,'0'4'0,"0"15"0,4 8 0,1 21 0,3-3 0,6 11 0,1 7 0,-4-21 0,13 38 0,-17-49 0,13 36 0,-8-33 0,-3 1 0,-1-4 0,-1-8 0,-3-8 0,0-2 0,-2-7 0,-2-6 0,0-8 0,0-11 0,0-9 0,0-4 0,0-1 0,0-4 0,0 3 0,0-4 0,0 10 0,0 2 0,0 3 0,0 5 0,0 4 0,0 4 0,0 4 0,0 8 0,0 11 0,0 5 0,0 13 0,0-3 0,0 4 0,0-4 0,0-1 0,3-9 0,1 0 0,6-5 0,0-2 0,4-1 0,-1-7 0,1 0 0,3-3 0,2 0 0,3 0 0,0-3 0,0-4 0,1-5 0,-4-6 0,-2 3 0,-3-3 0,0 8 0,-4-3 0,0 2 0,-3-2 0,-4-1 0,0-3 0,-3 2 0,0-2 0,0 3 0,0 0 0,0 4 0,0 1 0,-2 2 0,-5 4 0,0 0 0,-2 3 0,3 0 0,-1 0 0,1 0 0,3 3 0,0 8 0,3 0 0,0 6 0,0 1 0,0-4 0,0 4 0,0-5 0,0 1 0,3-4 0,3 0 0,5-4 0,2 1 0,1 0 0,-1-4 0,-3 0 0,3-3 0,-3 0 0,4 0 0,-1 0 0,5-3 0,-3-8 0,7-5 0,-6-7 0,7-1 0,-6-3 0,-2 6 0,0-5 0,-7 12 0,2-4 0,-6 5 0,-1 2 0,-3 2 0,0 3 0,0 0 0,-3 2 0,0 2 0,-4 2 0,-2 0 0,2 2 0,-3 5 0,3 7 0,-4 9 0,6 0 0,-5 0 0,9-2 0,-2-6 0,3 2 0,0-3 0,0-4 0,0-1 0,3-3 0,4 1 0,7-4 0,4 0 0,4-3 0,1 0 0,-1-3 0,0-5 0,0-3 0,-3-7 0,-1 2 0,-7-5 0,2 6 0,-5-6 0,2 6 0,-3-2 0,0 0 0,-3 5 0,-1-4 0,-3 9 0,0-3 0,0 4 0,0 0 0,3 3 0,0 6 0,3 5 0,2 9 0,2 1 0,2 5 0,2-1 0,1 0 0,1 5 0,2-7 0,-2 6 0,-1-7 0,-2-1 0,-5 0 0,2-8 0,-4-1 0,0-3 0,0 1 0,-2-1 0,-2 0 0,-4-3 0,-5 0 0,1-3 0,-12-11 0,5-6 0,-3-17 0,3-17 0,5 9 0,2-24 0,3 19 0,3-16 0,0 7 0,0 0 0,0 10 0,0 3 0,0 10 0,3 9 0,3 2 0,2 9 0,4 2 0,-1 4 0,6 4 0,-2 3 0,2 0 0,1 0 0,-4 0 0,4 6 0,-8 6 0,0 6 0,-2 4 0,-4 0 0,-1 0 0,-3 1 0,0-1 0,-6 0 0,-2-4 0,-10 0 0,3-4 0,-6-3 0,6-1 0,-2-3 0,7-3 0,-3 2 0,6-5 0,-3 2 0,7-3 0,0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52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148 453 24575,'-9'0'0,"1"0"0,-2 0 0,0 0 0,-4 0 0,1 0 0,-1 0 0,0 10 0,3 3 0,-4 13 0,6 2 0,1 4 0,1 6 0,6-9 0,-3 7 0,4-12 0,0 7 0,0-15 0,0 5 0,3-14 0,3 3 0,8-7 0,1 0 0,6-3 0,-3-6 0,-2-6 0,-2-7 0,-6-8 0,-1-1 0,1 0 0,-3-3 0,-2 8 0,-3 0 0,0 5 0,0 8 0,0 0 0,0 4 0,0 0 0,2 3 0,2 6 0,-1 5 0,3 9 0,-2-2 0,3 2 0,0 0 0,3-2 0,1-1 0,3-4 0,-1-3 0,5 0 0,-4 0 0,3 0 0,-6-4 0,1 0 0,-1-3 0,2 0 0,1 0 0,-1 0 0,1-10 0,0 2 0,-2-18 0,2 2 0,-5-9 0,2 1 0,-6 0 0,-2-6 0,-3 4 0,0-8 0,0 8 0,0-9 0,-7 10 0,-2-5 0,-3 6 0,-3 8 0,4-2 0,-3 14 0,3-1 0,1 9 0,4 1 0,-3 3 0,2 0 0,-3 0 0,7 6 0,-3 6 0,5 6 0,-3 9 0,4-4 0,0 4 0,0-5 0,0 0 0,11 1 0,2-4 0,10 0 0,-1-4 0,0-3 0,1-2 0,-1 1 0,2 0 0,-5 0 0,-3-4 0,-6-5 0,-4-2 0,0 0 0,0 0 0,0 0 0,0 0 0,1-6 0,-1-5 0,1-7 0,4-5 0,-2-4 0,2-1 0,-3-4 0,-4-5 0,0-2 0,-4-4 0,0 4 0,0 2 0,0 9 0,0 5 0,0 6 0,-3 3 0,-1 6 0,-2 2 0,0 6 0,-1 0 0,1 0 0,0 0 0,0 0 0,0 0 0,-4 3 0,3 14 0,-4 0 0,7 11 0,1-6 0,3 1 0,0-1 0,0-4 0,0 4 0,6-8 0,6 8 0,7-6 0,4 3 0,-1-8 0,0 0 0,1-4 0,-5 0 0,-1 0 0,-3-3 0,-4-1 0,0-3 0,-4 0 0,0 0 0,0 0 0,-3 0 0,0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53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24575,'0'16'0,"0"1"0,3 1 0,1 3 0,3-6 0,0 2 0,0-3 0,-1-4 0,-2-3 0,-1-4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53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24575,'0'6'0,"0"3"0,0-2 0,0 5 0,0-5 0,0 6 0,0-6 0,0 2 0,0-3 0,2 0 0,1-2 0,3-2 0,0-2 0,-5 0 0,1 0 0,-5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0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24575,'58'39'0,"0"-1"0,0 1 0,19-1 0,-19 3 0,-49 49 0,-9-36 0,0-15 0,0 8 0,0-26 0,0 0 0,0-11 0,0-12 0,0-31 0,0-16 0,10-37 0,-3 20 0,15-17 0,-2 25 0,-2-11 0,5 19 0,-13 7 0,2 18 0,-4 9 0,-1 6 0,0 6 0,-1 1 0,1 3 0,-1 0 0,1 0 0,-1 0 0,1 0 0,0 0 0,0 6 0,3 3 0,2 10 0,5 12 0,-3 6 0,0 18 0,-3 8 0,-6 1 0,0 19 0,-5-10-488,0 20 488,0-6 0,0 8 0,0 0 0,0-44 0,0 1 0,0 45 0,-2-44 0,-1 2 0,2 2 0,1-1 0,-3 1 0,0-1 0,3 6 0,0-2 0,0-6 0,0-3 0,0 31 0,0 8 0,-4-31 0,2 17 0,-2-25 0,0-9 0,3-12 0,-2-13 488,3-3-488,0-7 0,0 0 0,-3-4 0,-1 0 0,1-12 0,0 6 0,3-6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624 0 24575,'-18'0'0,"-12"13"0,-11 15 0,-26 25 0,-6 13-664,28-28 1,2-1 663,-19 22 0,-10 4 323,35-27-323,-15 9 0,23-17 0,4-1 0,13-12 0,1-4 1004,7-4-1004,1-1 0,3 1 0,3-4 0,9 4 0,10-2 0,3 3 0,10 1 0,-4 3 0,10 7 0,-3 5 0,4 0 0,-9 3 0,-3-5 0,-4 1 0,-5-3 0,-2-5 0,-7-3 0,-2-2 0,-3-3 0,0-4 0,-4 0 0,0-3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1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24575,'5'4'0,"10"-1"0,32-3 0,12 0 0,19 0 0,7 0-994,10 0 994,2 0 0,-25 0 243,0 0-243,-26 0 0,4 0 0,-11 0 0,-11 0 0,-16 0 0,0 0 0,-9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3.33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24575,'0'80'0,"0"0"0,0-50 0,0 7 0,0-14 0,0-8 0,0-1 0,0-6 0,0 2 0,0-4 0,0 1 0,0 0 0,0-1 0,0-2 0,0-1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6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24575,'0'-19'0,"0"1"0,0 18 0,0 7 0,0 32 0,0 6 0,0 17 0,0 15 0,0-4 0,0 20-764,0 2 764,0 2 0,0-46 0,0 1 0,0 43 0,0-15 0,0-25 0,0-2 0,0 6 0,0 38 0,0-44 0,0 10 0,0-9 0,0-20 0,0-1 764,0-17-764,0 3 0,0-10 0,0-3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24575,'0'-21'0,"0"4"0,0 10 0,0-3 0,11 6 0,7-2 0,25 6 0,7 0 0,12 0 0,8 0 0,-18 0 0,8 0 0,-11 0 0,-5 0 0,3 0 0,-16 0 0,-6 0 0,-10 0 0,-4 0 0,-7 0 0,-1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7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24575,'-4'-1'0,"1"6"0,3 20 0,0 9 0,0 27 0,0 4 0,0 13 0,0-7 0,0 12 0,0-29 0,0-1 0,0 0 0,0 12 0,0 30 0,0-18 0,0 9 0,0-5 0,0-12 0,0-10 0,0-21 0,0 0 0,0-11 0,0-16 0,0-8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345 335 24575,'0'-9'0,"0"-2"0,0-7 0,0 2 0,0-4 0,0 1 0,0-1 0,0-10 0,0 5 0,0-10 0,0 4 0,0 0 0,-4 2 0,-4 12 0,-8 1 0,-15 12 0,-7 0 0,-5 4 0,7 0 0,6 4 0,0 14 0,-7 27 0,15-8 0,-8 24 0,24-29 0,-4 15 0,6-5 0,4 1 0,0-7 0,0-6 0,0-10 0,11-4 0,8-8 0,7-4 0,8-4 0,-3 0 0,-1-8 0,1-5 0,-6-5 0,-3-7 0,-7 12 0,-3-5 0,-5 10 0,0-3 0,-1 8 0,1 0 0,-3 14 0,-1 20 0,-3 3 0,0 19 0,0-4 0,0 0 0,0 6 0,0-7 0,0-10 0,0-3 0,0-10 0,0-5 0,0-5 0,12-7 0,-2-5 0,20-11 0,-8-1 0,14-14 0,-10 5 0,5-9 0,-6 10 0,-4-4 0,3 9 0,-8 1 0,-1 3 0,-4 1 0,-5 3 0,1-2 0,-3 3 0,-1-8 0,-3 4 0,0-1 0,0 5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153 860 24575,'0'-14'0,"0"-13"0,10-24 0,-8-13 0,14-30-1502,-15 5 1502,5 28 0,0 1 0,-5-18 111,5-21-111,-6 34 0,0 1 0,-4 13 0,-3 23 0,-10 17 1123,-3 7-1123,-5 4 268,5 4-268,-12 26 0,11 8 0,-6 27 0,16-9 0,1 27 0,9-21 0,-5 30 0,6-21 0,0-12 0,5 7 0,10-15 0,7 11 0,8-10 0,0-3 0,3-11 0,-5-9 0,3-6 0,-7-11 0,6-8 0,-9 0 0,0-11 0,-6-10 0,-1-10 0,0-9 0,-2 0 0,-3 6 0,-4 4 0,-2 11 0,-3 4 0,-5 7 0,0 4 0,-9 12 0,1 9 0,0 5 0,1 9 0,3-5 0,4 1 0,1-6 0,4-1 0,0-8 0,0-1 0,3-4 0,9-4 0,4-3 0,9 0 0,4-4 0,14 0 0,-14-4 0,18-9 0,-19-11 0,6-11 0,-1-3 0,-4-5 0,-8-1 0,-4 1 0,-7-4 0,-5 10 0,-1-5 0,-7 12 0,-9 4 0,-10 9 0,-4 9 0,-9 4 0,4 4 0,-5 0 0,6 7 0,-6 12 0,12 8 0,-3 16 0,13-6 0,0 10 0,9-11 0,0 1 0,5-8 0,0-4 0,0-9 0,7-1 0,11-7 0,3-4 0,19 0 0,-8-4 0,15 0 0,-8-13 0,2 2 0,-20-4 0,-5 7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58 24575,'7'-7'0,"-1"-3"0,-6-1 0,0-1 0,-6 2 0,1 6 0,-13 1 0,5 3 0,-6 0 0,0 0 0,-2 3 0,1 5 0,-1 19 0,12-5 0,0 24 0,9-8 0,0 5 0,0-2 0,0-15 0,0 3 0,0-17 0,0 3 0,7-11 0,5-1 0,9-3 0,3 0 0,-4-4 0,4-4 0,-7-8 0,3-5 0,-8 0 0,-1 2 0,-3 4 0,-1 0 0,0 4 0,-2 0 0,-2 13 0,1 18 0,-3 12 0,3 16 0,1 21 0,-3-9 0,3 11 0,-5-11 0,0-4 0,0 0 0,0-12 0,0-4 0,0-18 0,0 2 0,-3-13 0,-5 0 0,-7-3 0,-6-4 0,-3-1 0,-6-3 0,9 0 0,-8-3 0,13-2 0,0-6 0,5-5 0,7-4 0,0-4 0,4-6 0,0 4 0,0-8 0,8 3 0,6-1 0,9 1 0,7 8 0,-3 2 0,8 7 0,-20 6 0,0 4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24575,'6'0'0,"4"0"0,-3 0 0,6 0 0,-2 0 0,0 0 0,2 0 0,-8 6 0,1 6 0,-6 13 0,0 1 0,0 8 0,0 2 0,0 13 0,0-4 0,-8-3 0,2-7 0,-10-5 0,-1-6 0,3-1 0,-9-14 0,6-1 0,-12-5 0,7-6 0,-8-15 0,7-7 0,-1-8 0,2-2 0,5 9 0,3-4 0,6 5 0,5 9 0,3-3 0,2 15 0,10-3 0,9 7 0,5 4 0,5 8 0,0 12 0,2 5 0,1 9 0,-1-9 0,-6 3 0,-4-6 0,-3-5 0,-4-2 0,-5-7 0,-1-2 0,-6-6 0,-1-1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89 24575,'0'-13'0,"-3"-1"0,-5-1 0,-3 0 0,-9 0 0,-5 6 0,-12 2 0,5 7 0,-8 0 0,9 0 0,0 0 0,-3 0 0,16 3 0,-7 13 0,17-2 0,-1 19 0,6-6 0,3 8 0,0-4 0,0 4 0,0-10 0,6 1 0,7-10 0,18-4 0,-4-8 0,18 1 0,-12-5 0,3 0 0,0-13 0,-14 3 0,3-11 0,-10 6 0,-3 0 0,-2 3 0,-3 5 0,0 1 0,0 5 0,-4 4 0,0 9 0,-3 24 0,0 9 0,0 18 0,0 13 0,0-3 0,-5 20 0,4-26 0,-5 15 0,6-24 0,0 5 0,0-19 0,0-9 0,0-15 0,0-4 0,7-9 0,6-4 0,7-7 0,5-9 0,7-11 0,1-9 0,6-6 0,-1 5 0,1 0 0,-6 6 0,-2 5 0,-5 2 0,-2 8 0,-7 2 0,1 7 0,-10-2 0,-1 5 0,-4-2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24575,'10'0'0,"12"0"0,1 0 0,18 0 0,2 0 0,5 0 0,-5 0 0,4 0 0,-5 0 0,1 0 0,-2 0 0,-10 0 0,-6 0 0,-6 0 0,-4 0 0,-4 0 0,0 0 0,-8 0 0,0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3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24575,'0'25'0,"0"-1"0,0 29 0,0-3 0,0 12 0,0 0 0,0-11 0,0 8 0,0-15 0,0 5 0,0-8 0,0-10 0,0-6 0,0-6 0,0-4 0,0-3 0,-7-5 0,3-4 0,-20-3 0,17 0 0,-9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5.63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24575,'0'32'0,"0"-3"0,0 24 0,0 4 0,0 8 0,0 11 0,0 2 0,0-11 0,0 15 0,0-18 0,5 7 0,0-1 0,6-8 0,-1-6 0,0-2 0,-1-11 0,0 4 0,0-10 0,1 4 0,-2-10 0,-3-2 0,2 1 0,-6-4 0,3 3 0,-4-4 0,0-5 0,0 4 0,0-8 0,4 3 0,-3 0 0,2-3 0,-3 7 0,0-7 0,0 8 0,0-4 0,0 1 0,0 2 0,0-3 0,0 1 0,0-6 0,0-1 0,0-6 0,0 2 0,0-3 0,0 0 0,0 3 0,0 1 0,0 4 0,0 0 0,0 4 0,0 2 0,0-1 0,0 3 0,0-7 0,0 4 0,0-5 0,0 0 0,0-4 0,0 3 0,0-3 0,0 4 0,0 0 0,0 0 0,0 0 0,0 0 0,0 0 0,0-1 0,0 1 0,0 0 0,0-4 0,0 3 0,0-6 0,0 6 0,0-6 0,0 2 0,0 0 0,0-2 0,0 2 0,0-3 0,0-1 0,0 1 0,0-1 0,0 1 0,0-1 0,0 1 0,0 0 0,0 0 0,0-1 0,0 1 0,0 0 0,0-1 0,0-2 0,0-1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7 24575,'1'-3'0,"-6"0"0,-15 3 0,-2 7 0,-14 12 0,1 22 0,-7 13 0,-4 20 0,5 7-660,6 9 660,6 5 0,11-8 0,6-2 0,7-7 0,5-13 0,0 34 0,0-35-18,0 18 18,0-8 0,14-20 0,-4 1 0,18-4 0,-1-22 0,6 5 660,6-2-660,-8-17 18,-1 2-18,-5-9 0,-1 1 0,-3-5 0,-6 0 0,-4-4 0,-5 0 0,1 0 0,0 0 0,0 0 0,-4 0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24575,'0'21'0,"0"-2"0,0 26 0,4-4 0,1 8 0,1-5 0,3 16 0,-4-16 0,1 10 0,2-11 0,-7 4 0,3-15 0,-4 3 0,0-15 0,0-4 0,0-2 0,0-6 0,0-1 0,0-4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24575,'12'-8'0,"4"2"0,11 6 0,-1 0 0,4 0 0,-6 0 0,6 0 0,-9 0 0,3 0 0,-12 0 0,-2 0 0,-6 0 0,-1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67 24575,'3'-6'0,"-3"-2"0,-8-6 0,-4 3 0,-7-1 0,-1 4 0,-5 4 0,0 0 0,1 4 0,-6 0 0,9 0 0,-4 0 0,5 12 0,7-2 0,-7 14 0,15-4 0,-3 5 0,8-1 0,0-4 0,0 0 0,0-9 0,0-1 0,7-3 0,10-3 0,10 0 0,9-4 0,-1 0 0,1-8 0,1-7 0,0-9 0,-4 0 0,-1-3 0,-8 10 0,-2-4 0,-3 9 0,-8 1 0,0 4 0,-5 3 0,1-2 0,0 6 0,-1-3 0,-2 11 0,-1 16 0,-3 12 0,-9 18 0,2-10 0,-8 16 0,5-10 0,5 6 0,-4-1 0,8-13 0,-4-5 0,5-12 0,0-10 0,0-4 0,0-5 0,6-2 0,7-1 0,6-6 0,12-16 0,-9 5 0,10-22 0,-5 7 0,3-9 0,3-1 0,-10 7 0,-1 1 0,-6 10 0,-1 2 0,-3 8 0,-2 0 0,-3 4 0,0 3 0,-4-2 0,0 3 0,-3-1 0,0 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24575,'30'4'0,"1"5"0,10 5 0,-4 4 0,11 11 0,-3 2 0,-3 14 0,3 2 0,-18 14 0,7-2 0,-20 16 0,-1-4 0,-13-12 0,0 30 0,0-49 0,0 40 0,-10-27 0,-1 11 0,-14-1 0,4-14 0,-2-8 0,0 0 0,-1-2 0,1-3 0,4-5 0,5-11 0,5-4 0,-1-6 0,6-3 0,-2 0 0,5-15 0,-2 8 0,3-13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8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 24575,'-9'-15'0,"3"15"0,6 21 0,0 24 0,0 11 0,0 13 0,0 17-1119,0 12 1119,0-42 0,0 1 0,0 1 0,0-3-97,0 29 97,0 6 0,0-32 0,0 11 0,0-23 0,0-5 0,-4-20 1113,10-9-1113,-5-2 103,18-10-103,2 3 0,5-3 0,6-21 0,-1-2 0,7-39 0,-7 14 0,6-22 0,-16 20 0,8-5 0,-14 17 0,2 3 0,-12 19 0,-1 1 0,-4 20 0,-4 5 0,-6 23 0,0 0 0,-3 13 0,3-3 0,5 0 0,0-7 0,5-6 0,0-10 0,0-1 0,11-3 0,3-4 0,15 0 0,2-8 0,5 0 0,0-4 0,-1 0 0,-3-12 0,-1-3 0,-3-17 0,-5 0 0,-5-5 0,-4-4 0,-9-2 0,-1 0 0,-4 2 0,0 5 0,-17 3 0,0 2 0,-24 6 0,8 3 0,-14 8 0,10 5 0,-5 4 0,1 5 0,9 0 0,-8 0 0,14 0 0,0 4 0,7 3 0,4 5 0,7-4 0,1-1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9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169 148 24575,'0'-14'0,"0"0"0,0-5 0,0-2 0,0-3 0,0 7 0,0-2 0,-11 11 0,-3 0 0,-10 5 0,-1 3 0,5 0 0,-4 0 0,8 0 0,0 3 0,5 8 0,7 6 0,1 12 0,3 8 0,0 0 0,0 4 0,0-10 0,0-2 0,15-7 0,0-2 0,20-10 0,-10-3 0,5-7 0,-5 0 0,-1 0 0,-7 0 0,1-7 0,-7 2 0,1-5 0,-2 3 0,-3 0 0,-1 3 0,-2-2 0,2 5 0,-5 10 0,1 10 0,3 24 0,-4 8 0,4 18 0,-5 2 0,0 7 0,0 7 0,0-18 0,0 8 0,0-19 0,0 0 0,-4-7 0,-5-13 0,-3-11 0,-4-9 0,1-8 0,-4-5 0,3-3 0,-4 0 0,5-7 0,0-1 0,3-11 0,1-2 0,6-3 0,2-1 0,3 0 0,0-4 0,0 3 0,4-9 0,4 10 0,10-6 0,4 5 0,9 3 0,-5 5 0,4 2 0,-6 11 0,1-6 0,-5 10 0,-7-3 0,-7 4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9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24575,'13'0'0,"1"0"0,5 0 0,-3 0 0,3 0 0,-8-3 0,3-1 0,-2 0 0,7-3 0,1 6 0,1-6 0,-2 3 0,0 0 0,1 0 0,5 4 0,-5 0 0,8 0 0,-10 0 0,10 0 0,-8 4 0,2 13 0,-3-3 0,-5 25 0,3-6 0,-11 16 0,7-1 0,-8 0 0,1 0 0,-2 1 0,-4-7 0,0-5 0,0-8 0,-4-4 0,-3-5 0,-6-4 0,-6-5 0,-1-3 0,-10-4 0,4 0 0,-3-4 0,4-7 0,4-6 0,1-8 0,7-4 0,1 1 0,8 3 0,0 2 0,4 4 0,0 4 0,3 3 0,14 5 0,1 3 0,16 0 0,-3 0 0,4 0 0,-4 0 0,4 8 0,-9 6 0,5 9 0,-9-2 0,3 5 0,-12-6 0,7 2 0,-11-3 0,2 0 0,-4-7 0,-3 7 0,-1-12 0,-3 4 0,0-8 0,0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0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7 24575,'-5'-4'0,"-10"1"0,-10 15 0,-17 10 0,0 19 0,-5 1 0,9 14 0,5-10 0,6 22 0,1-11 0,-1 19 0,15-5-423,2 15 423,10 1 0,0 0 0,0-1 0,0-1 0,5-13 0,11 11 0,12-17 0,11 5 0,11-9 0,-7-13 0,19 18 0,-25-37 0,24 35 0,-27-34 0,12 11 0,-12-10 0,-3-9 423,-10-2-423,-5-10 0,-6 0 0,-3-4 0,-1-4 0,1 0 0,-3-3 0,-1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1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24575,'0'-5'0,"0"10"0,0 28 0,0 19 0,0 12 0,0 13 0,0-25 0,0 20 0,0-19 0,0 15 0,0-12 0,0-1 0,0-17 0,0 2 0,0-15 0,0 1 0,3-7 0,-2-8 0,5 0 0,-5-5 0,2-2 0,-3-1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0 24575,'-13'7'0,"-1"1"0,-4 7 0,1 4 0,-2 2 0,4-2 0,-2 5 0,-2-8 0,2 11 0,1-9 0,1 4 0,7-3 0,-7-3 0,10 2 0,-4-7 0,8-1 0,-2-4 0,3 1 0,0 0 0,10 3 0,3 2 0,11 0 0,0 3 0,0-2 0,-1 2 0,-3 0 0,-2-3 0,-7-2 0,3-3 0,-7 0 0,0-3 0,-4-1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24575,'2'-13'0,"15"3"0,-4 10 0,21 0 0,-2 0 0,5 0 0,10 0 0,-10 0 0,4 0 0,-5 0 0,-6 0 0,0 0 0,-13 0 0,-3 0 0,-3 0 0,-7 0 0,3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259 169 24575,'4'-14'0,"-1"4"0,-3-8 0,0 6 0,0-8 0,0 1 0,-4 3 0,-7-4 0,-6 4 0,0 4 0,-1 4 0,2 5 0,0 3 0,-3 0 0,-1 0 0,8 0 0,-11 0 0,11 0 0,-8 11 0,3 7 0,4 8 0,4 14 0,-2-8 0,9 5 0,-6-3 0,8-12 0,0 2 0,0-13 0,11-4 0,7-4 0,8-6 0,10-11 0,-9-5 0,10-10 0,-8 2 0,-2 0 0,-7 9 0,-4-1 0,-5 11 0,0-2 0,-5 6 0,1 1 0,-3 6 0,-1 19 0,-3 14 0,0 20 0,0-6 0,0 9 0,0-8 0,0 5 0,0-2 0,0-11 0,0-11 0,0-8 0,0-9 0,0-4 0,6-9 0,8-22 0,8-13 0,7-11 0,1-9 0,6-1 0,-5-3 0,9 5 0,-10 9 0,-2 10 0,-6 2 0,-6 7 0,0 7 0,-4 2 0,-4 11 0,-5 1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24575,'-1'2'0,"15"4"0,4 13 0,18 9 0,4 7 0,1 10 0,10-3 0,-7 16 0,-2-5 0,-4 18 0,-16 0 0,4 7 0,-19 7 0,8 2-269,-13-31 1,-2-1 268,5 23 0,-5-24 0,0-1 0,0 6 0,0 18 0,0-26 0,0-4 0,0-16 0,0-6 0,-4-1 537,3-12-537,-9 6 0,5-13 0,-9 8 0,6-8 0,-2 5 0,3-3 0,0-3 0,3 2 0,-2-5 0,5-1 0,-2-1 0,3-2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6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1 792 24575,'0'17'0,"0"9"0,0 0 0,0 10 0,0 5 0,0 2 0,0 5 0,0 0 0,4 1 0,2-1 0,3 0 0,4-5 0,2-2 0,7 1 0,2-4 0,5 5 0,-1-10 0,0-1 0,4-4 0,-4-1 0,3-4 0,-5-2 0,-6-8 0,4-2 0,-4-3 0,4-3 0,18-1 0,-9-4 0,27 0 0,-16 0 0,24-5 0,-11-6 0,1-4 0,1-6 0,-8 2 0,33-10 0,-16 7 0,24-7 0,-13 1 0,7 4-1036,9-5 1036,-45 16 0,2 2 0,4-2 0,1 0 0,1-2 0,0-1 0,7 2 0,1 0 0,-4 1 0,0 1-765,9-2 0,1 2 765,0 7 0,1 1 0,4-6 0,0 1 0,-5 7 0,1 2 0,3-3 0,0 0 0,-8 3 0,-1 0 0,0 0 0,0 0 0,-1-1 0,-1 2 0,-7 6 0,-1 3-408,5 1 0,-2 5 408,-6 3 0,-3 5 0,4 3 0,-4 2 0,19 11-251,9 16 251,-30-12 0,4 4 897,-5 4-897,-14-7 1515,-3 4-1515,-8 0 920,-8-1-920,4 0 301,-9 1-301,4-1 0,-5-6 0,1-1 0,-2-10 0,-3-2 0,-1-4 0,-4-5 0,0-1 0,-4-4 0,-12-2 0,-42-6 0,-21-20 0,16 4 0,13-25 0,53 13 0,6-13 0,10-9 0,13-9 0,6-13 0,13-9 0,-1 7 0,-18 25 0,2 0 0,29-32-663,-24 33 1,2 0 662,2 1 0,2 0 0,4 1 0,1 0 0,3-2 0,0 2 0,-1 2 0,0 1 0,4-1 0,0 2 0,-6 6 0,0 2 0,3-2 0,0 2-466,34-14 466,6 5 0,-13 9 0,13 9 0,-13 1 0,13 11 0,-27 1 0,32 5 0,-48 0 0,38 0 0,-29 0 0,12 0 0,-2 0 0,-13 13 0,5-1 0,-12 16 1292,2-3-1292,-10-1 499,-13-2-499,0-5 0,-15-6 0,1 0 0,-2-4 0,9 0 0,13 1 0,8 2 0,19 0 0,-15-5 0,21 0 0,-17-5 0,27 0 0,-4 0 0,12 0 0,-7 0-431,7 0 431,2 0 0,-35 0 0,-1 0 0,46 0 0,-45 0 0,-1 0 0,1 0 0,-1 0 0,46 0 0,-45 0 0,-1 0 0,44 0 0,-44 0 0,1 0 0,1 0 0,-1 0 0,0 0 0,1 0 0,4 0 0,-3 0 0,23 0 0,-16 3 0,2 0 0,18 4 0,-31-3 0,0 0 0,32 6 0,-17-4 0,6 5 0,-2-1 0,-7 1 0,1-1 0,-7 0 0,-2-4 0,-6-2 431,-5 0-431,-2-3 0,-10 3 0,-2-4 0,-12 0 0,1 0 0,-13-35 0,12 26 0,21-30 0,23 27 0,27-11-422,-37 8 0,1-2 422,-4 0 0,1-1 0,6-1 0,1 0 0,-7 0 0,-1 2-416,34-8 416,-28 7 0,-1 1 0,4 4 0,-7-1 0,-1-1 0,9 4 0,18-5 0,-12 5 0,6 1 0,-14 0 0,-2-5 825,-6 4-825,1-3 435,-1 0-435,-6 0 0,-5-4 0,-3 0 0,-8 2 0,8-2 0,-7-3 0,4-2 0,-4-4 0,5-5 0,-4 4 0,5-10 0,-5 5 0,1-6 0,0 0 0,-5 2 0,3-1 0,-8 1 0,4 0 0,-5 2 0,0-1 0,-5 6 0,-1 0 0,-4 10 0,0 0 0,-1 9 0,0 0 0,-3 4 0,-1 4 0,-3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7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24575,'17'-4'0,"-7"3"0,52-8 0,-36 7 0,25 0 0,4-1 0,-3 3 0,35 0 0,-29 0 0,-18 0 0,14 0 0,-11 0 0,-2 0 0,-10 0 0,-12 0 0,-8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1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775 242 24575,'-4'-3'0,"1"-4"0,3-9 0,0-9 0,-8-6 0,-1 0 0,-14-5 0,-3 13 0,-7-4 0,-14 8 0,13 9 0,-31 0 0,24 6 0,-22 22 0,11 11 0,2 34 0,-7 13 0,17-9 0,-11 12 0,18-13 0,-6 7 0,8-10 0,5-9 0,4-16 0,11-3 0,4-15 0,7 0 0,0-9 0,7-4 0,16-4 0,17-3 0,9-4 0,12-7 0,-5-4 0,6-2 0,-6 3 0,-1 8 0,-17 2 0,-3 4 0,-11 0 0,-7 0 0,2 11 0,-10 13 0,3 8 0,-6 15 0,-2-5 0,-4 7 0,0-1 0,0-5 0,-4-2 0,-5-5 0,-9-5 0,-5 0 0,-3-9 0,-5-4 0,6-3 0,-10-5 0,9 2 0,-3-7 0,8-1 0,-2-4 0,7 0 0,-4 0 0,5 0 0,4 0 0,-3 0 0,6 0 0,-2 0 0,3 0 0,1 0 0,-1 0 0,1 0 0,-1-3 0,1 2 0,-1-2 0,1 3 0,-1 0 0,0 0 0,0-3 0,3 2 0,1-2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8 24575,'-8'-7'0,"-6"12"0,-10 19 0,-11 23 0,-4 18 0,-1 9 0,10 21-1090,3-6 1090,20-34 0,1 0 0,-17 42 0,18-42 0,2 1 0,-3-4 0,1 1 0,5 4 0,0-1 0,0-3 0,0-1 0,0 1 0,0-3 267,0 24-267,0 8 0,0-17 0,0-6 0,5 1 0,8-21 0,2-3 823,7-5-823,-2-17 0,-3 3 0,11-11 0,-10 2 0,10-4 0,-8-4 0,0 0 0,4 0 0,-12 0 0,0 0 0,-9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3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267 319 24575,'0'-6'0,"0"-8"0,0-8 0,0-4 0,0-9 0,0 5 0,0-6 0,0 5 0,0 1 0,0 6 0,0-1 0,0 8 0,-7 2 0,3 11 0,-15 1 0,10 3 0,-9 0 0,-3 0 0,-5 4 0,3 4 0,-6 9 0,10 10 0,-10 6 0,13 0 0,-5 2 0,19-4 0,-13 0 0,13-2 0,-5-4 0,7-5 0,0-1 0,3-7 0,4-2 0,5-3 0,7-2 0,1-2 0,5-3 0,-1-4 0,2-9 0,-1-1 0,1-11 0,-5 8 0,-1 0 0,-9 3 0,0 6 0,-4 0 0,0 2 0,-1 5 0,-2 4 0,-1 9 0,-3 24 0,0 10 0,0 16 0,0-6 0,0 5 0,0-11 0,0 4 0,0-11 0,0-2 0,0-15 0,0-1 0,0-14 0,0-1 0,3-6 0,4-1 0,9-3 0,0-7 0,14-12 0,-6-9 0,4-9 0,5-8 0,-8 7 0,10-6 0,-12 7 0,-1 5 0,-5 6 0,-5 7 0,2 7 0,-6 2 0,2 3 0,-3 3 0,-4 1 0,0 3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4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24575,'-3'-1'0,"3"6"0,18 12 0,-3 4 0,16 6 0,3 12 0,9 3 0,5 6 0,-15-8 0,2-3 0,-14-4 0,8 16 0,-13-9 0,3 26 0,-17-31 0,8 45 0,-10-37 0,0 46 0,0-22-342,1-17 1,-2 1 341,-9 38 0,3-6 0,-15-1 0,5-18 0,0 7 0,-3-2 0,9-13 0,-8-7 0,9-7 0,-2-12 683,3 0-683,-3-6 0,0-3 0,-1-2 0,-1-7 0,3 2 0,-1-6 0,-2 2 0,6-3 0,-2-3 0,3-1 0,4-8 0,0-8 0,3 5 0,0-3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5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 24575,'0'-15'0,"0"12"0,0 18 0,0 25 0,0 10 0,0 27 0,0 3-453,0-29 0,0 1 453,0 5 0,0 0 0,0 5 0,0 0 0,0 0 0,0 1 0,0 3 0,0-1 0,0-12 0,0 1 0,0 11 0,0-1 0,0 35 0,0-36 0,0 3 0,0-8 0,0 0 0,0 0 0,0 0 0,0 39-478,0-6 478,0-18 0,0-1 0,0-16 0,0-20 0,0-10 0,0-7 884,0-8-884,0-1 500,0-9-500,-4-14 0,3-28 0,-3-18 0,4-35-940,0-3 940,0 40 0,0 0 0,0 1 0,0-1 0,0-1 0,0 3-367,0-30 367,0-13 0,0 39 0,5-18 0,4 21 0,11 1 0,-1 17 0,8 2 922,-6 15-922,4 0 385,5 8-385,-4 1 0,3 7 0,-4 1 0,-5 4 0,-1 0 0,-4 3 0,-3 14 0,-4 12 0,-4 20 0,-4-5 0,0 9 0,-5-4 0,-4 1 0,-11 0 0,0-9 0,-7-3 0,5-11 0,-5 4 0,6-18 0,-3 4 0,8-10 0,-8 1 0,8-3 0,-3-2 0,4-3 0,0 0 0,3 0 0,2 0 0,3 0 0,6 0 0,8 4 0,6 7 0,15 13 0,-3 12 0,13 10 0,0 11 0,5 3 0,-6-6 0,-10-10 0,-1-1 0,7 5 0,18 32 0,-20-30 0,3 1 0,-4 0 0,-6-15 0,-6-9 0,-7-8 0,-4-8 0,0 0 0,-3-8 0,-1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6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24575,'17'0'0,"1"0"0,11 0 0,11 0 0,-7 0 0,43 0 0,-31 0 0,34 0 0,-41 0 0,17 0 0,-18 0 0,24 0 0,-20 0 0,5 0 0,-15 0 0,-3 0 0,-15 0 0,-2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24575,'34'-4'0,"-10"3"0,28-8 0,-25 8 0,26-4 0,-17 5 0,1 0 0,4 0 0,-11 0 0,0 0 0,-14 0 0,2 0 0,-10 0 0,-1 0 0,-4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24575,'20'0'0,"-3"0"0,23 0 0,-13 0 0,19 0 0,-14 0 0,9 0 0,-5 0 0,-5 0 0,-2 0 0,-12 0 0,-2 0 0,-12 0 0,0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7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260 252 24575,'3'-7'0,"0"-7"0,-3-7 0,0-10 0,0 0 0,0-3 0,0 3 0,0 0 0,0 6 0,-3 9 0,-4 9 0,-9 4 0,0 3 0,-13 0 0,3 0 0,-6 11 0,0 10 0,13 10 0,-7 12 0,14 5 0,-11 2 0,12 5 0,1-7 0,6-5 0,4-7 0,0-11 0,0-6 0,0-7 0,7-5 0,10-4 0,5-3 0,12 0 0,-7-12 0,4-3 0,1-17 0,-9 5 0,9-10 0,-15 15 0,1-8 0,-7 14 0,-3 0 0,-1 6 0,-1 3 0,1 3 0,-3-2 0,2 5 0,-6 4 0,3 20 0,-3 23 0,0 19 0,-6 28-1094,-6-3 1094,3-34 0,-1-1 0,-3 21-208,-4 22 208,11-39 0,0 12 0,1-22 0,5-13 0,0-11 0,0-6 1081,0-7-1081,3-5 221,9-4-221,4-3 0,10-12 0,-5-2 0,4-13 0,-3 6 0,-1 1 0,-1 0 0,-5 7 0,0-5 0,-3 6 0,-2 0 0,-2-2 0,-1-1 0,-3 5 0,0-1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8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1208 24575,'0'-6'0,"0"-19"0,0-18 0,0-46 0,0-11-1214,0 36 1,0-3 1213,0 0 0,0 0 0,0-1 0,0 1-48,-1 6 1,2 3 47,0 6 0,3 2-164,7-34 164,-4 11 0,8 9 0,-11 21 1766,4 18-1766,-3 6 733,1 10-733,-2 3 187,2 6-187,1 6 0,1 12 0,0 8 0,7 29 0,1-3 0,0 5 0,-1 3 0,-6-16 0,1 10 0,-1-11 0,0-11 0,-1-3 0,-3-17 0,1 3 0,-2-9 0,2-2 0,1-4 0,0-12 0,1-4 0,0-14 0,1-1 0,0-5 0,4 1 0,-3-1 0,6 0 0,-6 5 0,3 1 0,-2 6 0,-2 3 0,6 2 0,-7 4 0,6 3 0,-6 2 0,6 2 0,-2 4 0,-1-2 0,3 5 0,-6-2 0,2 3 0,-3 0 0,-1 0 0,2 11 0,0 8 0,1 23 0,0 2 0,-3 17 0,-2-17 0,1 30 0,1-26 0,6 50 0,-2-37 0,1 18 0,-5-18 0,3-5 0,-4 0 0,4-13 0,-4-8 0,3-10 0,-7-9 0,2-1 0,-3-11 0,0-1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 24575,'-2'0'0,"-3"0"0,-9 0 0,3 0 0,-8 0 0,7 0 0,-7 0 0,3 0 0,4 11 0,1 7 0,-7 19 0,6 12 0,-5-10 0,11 7 0,-2-3 0,7-5 0,-4 16 0,5-17 0,0 4 0,0-15 0,0 3 0,3-13 0,9 0 0,5-5 0,7-3 0,6 1 0,1-5 0,4 0 0,-4-4 0,-1 0 0,-6 0 0,-4 0 0,4 0 0,-12 0 0,3 0 0,-8-3 0,-1 0 0,1-4 0,-3 3 0,-1 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0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24575,'14'0'0,"7"0"0,15 0 0,13 0 0,7 5 0,6 5 0,3 17 0,-7 5 0,2 17 0,-11 6 0,2 14 0,-16 4 0,3 7 0,-24-2 0,0 0 0,-14-19 0,0 7 0,0-9 0,0-5 0,0 7 0,0-26 0,0 6 0,0-21 0,0 6 0,0-13 0,0 4 0,0-4 0,0-1 0,0-3 0,0 0 0,0 0 0,0 0 0,0-1 0,0 1 0,0-3 0,0-1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0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24575,'0'-5'0,"0"6"0,4 19 0,-3 6 0,6 5 0,-6 3 0,6-8 0,-3-1 0,1-1 0,1-12 0,-5 3 0,5-8 0,-2-4 0,6 0 0,-3-3 0,6 0 0,-5 0 0,15-8 0,-9 0 0,11-18 0,-1 8 0,1-18 0,11 11 0,-7-7 0,2 9 0,-9 2 0,-3 6 0,-4 3 0,-4 5 0,-1 0 0,-3 6 0,0-2 0,-3 3 0,-1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8 718 24575,'-4'15'0,"1"-1"0,3-8 0,0-8 0,0-24 0,0-14 0,0-37 0,0-3 0,0-15 0,0 14 0,0-2 0,0 12 0,0 6 0,0 9 0,0 19 0,0 16 0,0 2 0,0 20 0,0 10 0,0 20 0,3 1 0,8 27 0,4-18 0,7 33 0,-2-16 0,-4-1 0,10 17 0,-14-31 0,14 30 0,-6-22 0,1 5 0,-1-7 0,-3-13 0,-11-17 0,1-8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2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24575,'0'-11'0,"0"-2"0,0 5 0,0-6 0,0 6 0,7-6 0,6 2 0,3 0 0,12-4 0,-11 4 0,17-1 0,-13 1 0,9 4 0,-10 3 0,-4 2 0,-9 3 0,-4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2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24575,'16'9'0,"-1"0"0,-1 5 0,0-3 0,-6-7 0,-1 2 0,-1-5 0,-5-1 0,2-3 0,-3-17 0,0 2 0,0-11 0,0 4 0,0-5 0,0 5 0,0-10 0,0 9 0,0-3 0,0 4 0,0 5 0,0 7 0,0 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8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0 582 24575,'0'33'0,"0"-7"0,0-7 0,0-4 0,0-4 0,0-1 0,0-9 0,0-29 0,0 6 0,0-48 0,0 35 0,0-33 0,0 21 0,0-14 0,0 8 0,0 1 0,0 4 0,4 7 0,-3 6 0,10 6 0,-6 9 0,7 1 0,-2 7 0,-2 2 0,2 6 0,-3 1 0,-1 3 0,1 0 0,0 7 0,0 5 0,1 8 0,0 4 0,0 0 0,0-1 0,0-3 0,-1 2 0,1-6 0,-1 2 0,0-6 0,0 2 0,0-7 0,0 3 0,0-3 0,-1-3 0,1-1 0,0-3 0,-1 0 0,4 0 0,-2 0 0,6-7 0,-3-5 0,5-8 0,-1-7 0,2 1 0,-1-5 0,0 5 0,0-2 0,0 4 0,0 4 0,-1 2 0,-4 3 0,3 4 0,-6 0 0,2 7 0,-3 1 0,-1 3 0,1 0 0,0 7 0,0 5 0,2 22 0,-1-6 0,1 15 0,-1-13 0,5 5 0,-4-1 0,7 0 0,-6 2 0,5-3 0,-2-3 0,0 1 0,2-5 0,-6-3 0,3-3 0,-5-6 0,0-3 0,0-1 0,-4-6 0,0-1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27 24575,'0'-10'0,"-6"3"0,-2 4 0,-6 3 0,-1 0 0,4 0 0,-4 0 0,7 7 0,-3 5 0,3 9 0,4 3 0,0 1 0,4-5 0,0 3 0,0-2 0,0-1 0,0-4 0,0-2 0,9-10 0,5 3 0,5-7 0,9 0 0,-7 0 0,0-7 0,3-6 0,-11-4 0,4-7 0,-6 3 0,-2-3 0,-2 3 0,-2-2 0,-2 10 0,-3-5 0,0 6 0,0 1 0,0 1 0,-3 6 0,-1 1 0,1 6 0,0 13 0,3 13 0,4 19 0,2 8 0,9 6 0,2 15 0,5-4 0,-5-1 0,-1-4 0,-6-5 0,-4-6 0,-1 11 0,-5-24 0,0 4 0,0-18 0,-7-5 0,-6-5 0,-7-8 0,-5-3 0,1-6 0,-6-3 0,4 0 0,-4-12 0,8-2 0,0-22 0,8 4 0,1-10 0,3 1 0,5 20 0,1-1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4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24575,'0'8'0,"0"8"0,0 14 0,0 25 0,0-3 0,0 32 0,0-11 0,0-7 0,0 0 0,0-21 0,0 4 0,0-13 0,0-7 0,0-12 0,0-2 0,0-9 0,0-2 0,0-1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5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24575,'4'5'0,"-1"10"0,-3 8 0,0 12 0,0 7 0,0-3 0,0 14 0,0-16 0,0 4 0,0-10 0,0-6 0,0-1 0,0-12 0,0 11 0,0-11 0,0 7 0,0-5 0,0-3 0,0 3 0,0-3 0,0 4 0,0 0 0,0-3 0,0-2 0,0 0 0,0-2 0,0 2 0,0-3 0,0 0 0,0 0 0,0-4 0,0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5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4 201 24575,'-4'-5'0,"12"-4"0,12-11 0,11 1 0,-7-2 0,15-2 0,-1-7 0,-3 12 0,13-9 0,-22 21 0,10-7 0,-1 8 0,-4 1 0,-6 4 0,4 0 0,-16 0 0,7 0 0,-13 0 0,-1 0 0,-2 0 0,-1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6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24575,'28'0'0,"-11"-3"0,17 2 0,-3-7 0,1 7 0,14-3 0,-9 4 0,3 0 0,-13 0 0,-3 0 0,-9 0 0,-4 0 0,-3 0 0,-5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8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43 350 24575,'10'0'0,"1"0"0,4 0 0,0 0 0,-1 0 0,1 0 0,0 0 0,0 0 0,-6-6 0,1-3 0,-6-6 0,0-4 0,2 3 0,-5-8 0,3 4 0,-4 0 0,0-4 0,0 8 0,-3 0 0,-5 6 0,0 3 0,-6 3 0,3 1 0,-8 3 0,-2 0 0,0 10 0,1 9 0,3 12 0,2 10 0,2 8 0,3 1 0,4 4 0,2-5 0,4-1 0,0-10 0,0 2 0,6-19 0,7 4 0,7-13 0,10 0 0,-4-7 0,3-1 0,6-8 0,-12-8 0,8-11 0,-9-10 0,-3-3 0,5-6 0,-10 4 0,4-9 0,-8 10 0,3 1 0,-4 6 0,-1 10 0,-1 1 0,-2 7 0,-2 2 0,0 6 0,0 1 0,1 6 0,-1 4 0,-3 13 0,4 2 0,-4 12 0,4-8 0,-4 8 0,4-3 0,-3 0 0,7-2 0,-7-8 0,6-2 0,-7-8 0,4 0 0,-4-5 0,0 1 0,0-23 0,0-2 0,-4-17 0,3 1 0,-3 3 0,4 0 0,0 2 0,0-1 0,0 8 0,0-2 0,4 9 0,3 3 0,9 1 0,0 3 0,8 4 0,-8 1 0,7 3 0,-7 0 0,3 0 0,-7 3 0,-1 8 0,0 6 0,-2 7 0,3 6 0,-7-4 0,-1 3 0,-4-9 0,0 0 0,0-9 0,0-1 0,0-3 0,0 0 0,0 0 0,0-9 0,0-8 0,3-9 0,2-10 0,4-2 0,3-5 0,2 0 0,9-1 0,-5 6 0,9-1 0,-10 7 0,4 0 0,-5 5 0,-1 4 0,-3 1 0,2 7 0,-6 0 0,2 2 0,-3 5 0,0-2 0,-1 3 0,-2 3 0,-1 9 0,-3 4 0,0 9 0,0-1 0,0-4 0,0 3 0,0-7 0,0 7 0,0-7 0,0 4 0,0-5 0,0-4 0,0-1 0,3-3 0,1 0 0,2 0 0,1-1 0,0-2 0,0-1 0,3-3 0,-2 0 0,2 0 0,-3 0 0,0 0 0,-4-7 0,0-1 0,-3-11 0,0 3 0,0-8 0,0 4 0,0-5 0,0 0 0,-3 1 0,-5 3 0,-5-2 0,-2 10 0,0-2 0,0 7 0,0 4 0,-1 1 0,5 3 0,-3 0 0,12 0 0,7 0 0,16 0 0,16 0 0,0 0 0,10 0 0,-10 8 0,11 12 0,-14 5 0,4 13 0,-11-10 0,-3 8 0,-6-9 0,-6-2 0,-4-6 0,-4-4 0,-1-3 0,-3-2 0,0-9 0,0-10 0,0-12 0,0-10 0,0-4 0,0 0 0,0-1 0,0 5 0,0 2 0,4 4 0,4 0 0,4 5 0,8 4 0,-4 5 0,7 2 0,-7 5 0,4 0 0,-9 4 0,3 0 0,-6 0 0,-1 3 0,-4-2 0,-3 2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1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182 344 24575,'15'0'0,"6"0"0,5 0 0,8 0 0,-3 0 0,5 0 0,-1 0 0,2 12 0,7 10 0,-17 11 0,1 11 0,-19-1 0,-3 5 0,-2 7 0,-4-11 0,0 9 0,0-16 0,0 4 0,0-14 0,-4 1 0,-9-6 0,-9-1 0,-10 1 0,-9-12 0,3 2 0,-8-7 0,3 0 0,0-1 0,-4-4 0,4-8 0,4-16 0,0-18 0,9-14 0,7-13 0,3-9 0,14 12 0,1-8 0,5 11 0,0 5 0,0-4 0,0 19 0,8 2 0,4 14 0,15 1 0,4 9 0,4 7 0,1 2 0,5 8 0,-3 0 0,8 0 0,-8 0 0,8 4 0,-13 5 0,7 5 0,-15-2 0,5 5 0,-10-9 0,4 4 0,-8-4 0,3-1 0,-4-2 0,4-2 0,-3-3 0,3 0 0,0 0 0,-3 0 0,8 0 0,-8 0 0,3 0 0,-8-3 0,0-1 0,-4 0 0,-1 1 0,1 0 0,-3-1 0,-1-6 0,-3 2 0,0-2 0,0 3 0,0-3 0,0 2 0,0-6 0,0 6 0,0-3 0,0 1 0,0 2 0,0-2 0,0-1 0,0 4 0,0-8 0,0 4 0,0 0 0,0-3 0,0 6 0,0-6 0,0 6 0,0-3 0,0 5 0,0 2 0,0 1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15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 24575,'-7'-8'0,"14"2"0,0 6 0,21 0 0,-1 0 0,4 0 0,9 0 0,-8 0 0,9 0 0,-10 0 0,-2 0 0,-15 0 0,-3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16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24575,'23'0'0,"-3"0"0,15 0 0,-9 0 0,8 0 0,-3 0 0,0 0 0,-13 0 0,-7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19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8 831 24575,'-4'24'0,"0"-1"0,4-8 0,0-1 0,0-2 0,0-2 0,0-12 0,0-12 0,0-17 0,5-18 0,5-8 0,2-12 0,4-9 0,0-10 0,-8 14 0,7-1 0,-9 19 0,0-7 0,6 13 0,-10 7 0,9 18 0,-10 5 0,6 9 0,-4 4 0,4 4 0,0 3 0,3 0 0,2 0 0,2 3 0,-2 9 0,3 5 0,-6 7 0,7 1 0,-7-1 0,3 1 0,-5-5 0,2 4 0,-2-12 0,0 6 0,-3-10 0,0 2 0,-1-6 0,0-1 0,1-6 0,2-9 0,-1-9 0,4-16 0,0 0 0,1-10 0,-2 10 0,2-5 0,-2 12 0,4 0 0,1 10 0,-2 4 0,3 8 0,-2 5 0,-1 3 0,3 0 0,-6 0 0,3 16 0,-2 16 0,0 12 0,2 24 0,-1-3 0,-4 12 0,4 9 0,-8-20 0,7 10 0,-7-20 0,7 6 0,-4-12 0,0-7 0,-1-14 0,-1-12 0,-2 1 0,2-10 0,-3 2 0,3-6 0,-2-1 0,2-3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15 734 24575,'-8'11'0,"2"-1"0,6-10 0,0-6 0,0-20 0,0-22 0,10-40 0,-2 6 0,7-5 0,0 11 0,-3 18 0,8-21 0,-10 29 0,5-4 0,-7 29 0,-4 4 0,3 11 0,-4 3 0,4 4 0,-1 0 0,1 3 0,0 0 0,4 11 0,-3 2 0,8 20 0,-7-6 0,8 11 0,-5-9 0,2 6 0,-2-6 0,-1 0 0,-2-5 0,2-4 0,-3-5 0,-2-5 0,1-3 0,0-1 0,-4 1 0,3-3 0,-2-1 0,2-3 0,1-13 0,0-1 0,1-21 0,1 8 0,-1-11 0,4 4 0,2-2 0,3-2 0,-3 3 0,1 6 0,-6 4 0,2 6 0,-4 8 0,0 0 0,0 8 0,-1 0 0,1 3 0,0 0 0,-1 0 0,0 0 0,1 0 0,-1 0 0,0 0 0,1 0 0,0 0 0,-1 2 0,2 10 0,2 4 0,-1 13 0,3 1 0,-3 8 0,0-1 0,-1 5 0,1-6 0,0 3 0,-1 0 0,5-7 0,-4 6 0,3-13 0,0 4 0,-3-5 0,3 0 0,-2-4 0,-1 3 0,2-7 0,0 7 0,1-3 0,0-1 0,-1 4 0,0-7 0,-3-2 0,3 0 0,-5-6 0,-2 2 0,-1-7 0,-3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24575,'10'0'0,"10"0"0,10 0 0,12 0 0,10 0 0,0 0 0,-2 0 0,6 0 0,10 0 0,-16 0 0,31 0 0,-32 0 0,9 0 0,4 0 0,-20 4 0,18 1 0,-13 0 0,1 0 0,-7-5 0,-13 0 0,6 0 0,-9 0 0,3 0 0,-3 0 0,-6 0 0,0 0 0,-4 0 0,-1 0 0,-3 0 0,0 3 0,-5-2 0,1 2 0,0-3 0,-1 0 0,1 0 0,0 0 0,-1 0 0,1 0 0,0 0 0,-1 0 0,-2 0 0,-1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0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57 24575,'0'-6'0,"0"-5"0,0 4 0,0-7 0,0 6 0,-3 1 0,-4 4 0,-4 3 0,-4 0 0,0 0 0,-1 11 0,0 2 0,0 12 0,-1-1 0,8 11 0,2-7 0,7 17 0,0-18 0,0 9 0,0-16 0,0-1 0,0-8 0,7 0 0,5-3 0,4-4 0,13-1 0,-3-3 0,5 0 0,3 0 0,-8 0 0,3 0 0,-9 0 0,-1 0 0,-4-3 0,-3 2 0,-2-2 0,-3 3 0,-4 0 0,0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1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24575,'-6'0'0,"-1"0"0,-3 0 0,2 0 0,-6 0 0,2 0 0,-3 0 0,-4 0 0,3 0 0,-13 0 0,11 16 0,-8-1 0,6 11 0,6 3 0,-6-7 0,11 12 0,-3-8 0,7 4 0,1-10 0,4-1 0,0-4 0,0 0 0,0-4 0,11 0 0,-2-4 0,15-2 0,-8-2 0,7-3 0,-7 0 0,8 0 0,-8 0 0,3 0 0,-4-6 0,5-8 0,-4-2 0,5-9 0,-5 5 0,-4-5 0,4 1 0,-7 3 0,2 2 0,-4 4 0,-3 0 0,0 4 0,-4 0 0,0 5 0,0-1 0,0 1 0,-3 2 0,0 1 0,-1 6 0,-2 5 0,1 7 0,-3 10 0,-1 11 0,0 13 0,-2 7 0,2-6 0,3 9 0,-2-15 0,7 17 0,-4-17 0,1 9 0,3-20 0,-3-3 0,4-10 0,0-5 0,0-4 0,0-1 0,5-9 0,4-10 0,10-8 0,4-14 0,4 3 0,6-10 0,1 5 0,-1-1 0,-1 2 0,-5 5 0,-1 5 0,-5 2 0,-5 8 0,-2 1 0,-7 4 0,4 3 0,-5-2 0,-2 5 0,-1-2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2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24575,'-11'32'0,"-9"3"0,-2 26 0,-8-3 0,7 11 0,0-18 0,7 8 0,1-9 0,0 7 0,5-3 0,5-6 0,0-5 0,5 10 0,0-2 0,0-6 0,0 28 0,0-45 0,15 50 0,-8-52 0,22 33 0,-11-35 0,5 15 0,7-15 0,-7-1 0,4-3 0,-8-8 0,0 0 0,-3-1 0,4-3 0,-9-1 0,-1 0 0,-3-1 0,0-2 0,-1 2 0,-2-5 0,-1 2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3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24575,'0'10'0,"0"16"0,0 7 0,0 21 0,0-19 0,0 22 0,0-22 0,0 19 0,0-6 0,0-5 0,0-2 0,0-10 0,0-1 0,0-1 0,0-11 0,0 5 0,0-7 0,0-4 0,0 3 0,0-5 0,0 1 0,0 4 0,0-4 0,0-2 0,0-2 0,0-3 0,0-1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3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24575,'3'-4'0,"0"2"0,12 2 0,-3 0 0,11 0 0,-7 0 0,0 0 0,-2 0 0,-6 0 0,2 0 0,-3 0 0,-4 0 0,0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4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99 24575,'0'-10'0,"0"-1"0,0-4 0,-6 3 0,-7-3 0,-3 7 0,-8-4 0,8 4 0,-3 4 0,4 0 0,-5 4 0,4 0 0,1 0 0,-4 0 0,7 0 0,-8 11 0,5-1 0,2 13 0,-3 2 0,7-3 0,-3 11 0,7-11 0,1 7 0,4-4 0,0-5 0,0-1 0,0-7 0,3-2 0,5-3 0,12-3 0,2-1 0,18-7 0,-12-9 0,14-7 0,-13-13 0,3 4 0,-4-3 0,-6 6 0,-5 5 0,-6 1 0,-4 9 0,1 0 0,-2 8 0,1-1 0,-3 10 0,-1 6 0,-3 24 0,-9 10 0,2 16 0,-8 0 0,4 7 0,5-11 0,-4 9 0,9-11 0,-3 7 0,4-13 0,0-7 0,0-14 0,0-8 0,0-6 0,5-7 0,9-17 0,13-17 0,1-4 0,12-19 0,-11 14 0,10-10 0,-9 7 0,-2 5 0,-3 6 0,-11 8 0,4 3 0,-6 4 0,-1 2 0,-1 3 0,-6 3 0,-1 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5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24575,'-3'10'0,"14"6"0,-5-3 0,32 25 0,-18-25 0,27 25 0,-27-21 0,20 12 0,-4 15 0,-4-8 0,-2 13 0,0 8 0,-21-16 0,13 34 0,-22-16 0,0 19 0,0-7 0,0 5 0,-10-5 0,-8 7 0,-8-13 0,-1-4 0,-2-7 0,4-4 0,-5 1 0,7-19 0,9-2 0,4-14 0,6-1 0,0-4 0,-2-5 0,5-2 0,-2-1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6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24575,'-6'0'0,"5"0"0,10 0 0,8 0 0,7 0 0,6 0 0,-4 0 0,3 0 0,-4 0 0,-1 0 0,-3 0 0,-3 0 0,-7 0 0,-4 0 0,-4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8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7 807 24575,'-4'-3'0,"1"9"0,3 18 0,0 19 0,0 1 0,0 11 0,0 6 0,0-3 0,5 11 0,-4-19 0,12 3 0,-6-10 0,7 5 0,-5-10 0,0 2 0,-1-18 0,-4-2 0,0-9 0,-1-8 0,0 0 0,7-3 0,-3 0 0,6-3 0,-5 0 0,6-12 0,-6-2 0,10-24 0,-4 1 0,2-20 0,-1-3 0,-4-16 0,0-8-488,-5 36 0,0-1 488,0-5 0,1 0 0,2-1 0,0 0 0,-2 8 0,-1 1-121,12-43 121,-8 21 0,1 0 0,-1 8 0,-4 14 0,2 12 0,-7 8 970,2 8-970,-3 2 127,0 4-127,4 0 0,-3 0 0,5 0 0,-5 0 0,2 0 0,0 4 0,-2 0 0,2 4 0,-3 0 0,0 1 0,3 2 0,0 1 0,4 3 0,3 0 0,6 0 0,9 0 0,11 0 0,7 0 0,18 0 0,11 0 0,24 0-515,-40 0 1,2 0 514,2 0 0,3 0-1240,10 0 1,6 0 1239,-8-2 0,3-1 0,-2 0 0,14-1 0,1 0 0,-7-1 0,4-1 0,-5 0 0,8-2 0,-2 2 0,-19 2 0,2 1 0,-1 1 0,29-2 0,-2 1 0,1 3 0,-2 0 0,-4 0 0,-1 0 0,-6 0 0,-1 0 0,-3 0 0,-2 0-321,-9 0 1,-4 0 320,31 4 0,3 3 0,-31 3-123,13 1 123,-10 0 857,-13-6-857,-2 0 2492,-5-5-2492,-1 0 768,0 0-768,0 0 155,1 0-155,-1 0 0,0 0 0,0 0 0,0 0 0,-6 0 0,-1 0 0,-5 0 0,-5 0 0,-2-4 0,-4 3 0,-5-6 0,4 6 0,-12-2 0,6 3 0,-10 0 0,6 0 0,-6 0 0,2 0 0,-3 0 0,-1 0 0,1 0 0,0 0 0,0 0 0,-1 0 0,-2 0 0,-2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9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24575,'9'0'0,"-4"0"0,29 0 0,-8 0 0,28 0 0,-8 0 0,16 0 0,-1 0 0,4 0 0,13 0 0,7 0 0,-5 0-574,13 0 574,-6 0 0,-7 0 0,4 15 0,-18 8 0,-3 10 0,-5 8 0,-7-5 0,-4 10 0,-8-14 0,-6 4 574,-12-14-574,-1-4 0,-7 0 0,-3-10 0,-3 2 0,-3-3 0,-1 0 0,-3 3 0,0 6 0,0 9 0,0 11 0,-10 13 0,-2 14 0,-5 16 0,1 8-535,9-32 0,1 2 535,0 0 0,-1 2-1123,0 10 1,1 4 1122,2-8 0,2 3 0,0 2-1001,0-1 0,-1 1 1,2 4 1000,0 16 0,2 5 0,-1 0-1149,0-1 1,0 0 0,0 2 1148,0-16 0,0 2 0,0 1 0,0 1-629,0 6 0,-1 0 0,1 2 0,1 1 629,0 6 0,2 1 0,-1 0 0,1-4 0,-1-14 0,0-3 0,0-1 0,1 2-249,1 6 1,1 2 0,0-1 0,0-5 248,1 4 0,-1-4 0,1 0 153,0 7 1,0 0 0,-1-6-154,0 7 0,-1-4 927,0 0 0,-1-7-927,-3 8 1681,0-30 1,0 0-1682,0 21 3693,0-20-3693,-3-16 2308,-6-12-2308,-3-10 1210,0-1-1210,-2-4 382,9-4-382,-5 0 0,6-4 0,-3-1 0,1 1 0,-1 0 0,-4-1 0,4 1 0,-7 1 0,6 2 0,-7-2 0,7 3 0,-2-4 0,3 0 0,0-1 0,0-2 0,0 2 0,-3-5 0,-1 5 0,-14-5 0,-1 2 0,-22-3 0,-3 0 0,-25 0 0,-13 0-241,36 0 0,1 0 241,-33 0 0,-13 0 0,32 5 0,-20-4 0,15 9 0,8-5 0,15 1 0,6 2 0,12-3 0,0 0 0,5 2 482,5-6-482,1 2 0,8-3 0,0 0 0,4 0 0,0 0 0,4-5 0,0-18 0,3 12 0,0-11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0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24575,'-1'-4'0,"10"2"0,0 8 0,18 11 0,-13 0 0,15 12 0,-8-4 0,5 3 0,2 8 0,-7-10 0,6 5 0,-15-15 0,7 3 0,-11-8 0,-1 0 0,-1-4 0,-2-1 0,2-2 0,1 0 0,-3 1 0,-2-1 0,-2 3 0,0-1 0,-6 1 0,-2 3 0,-11 2 0,3 7 0,-4-2 0,5 1 0,0-3 0,0-1 0,4-3 0,1 0 0,3-5 0,4 1 0,-3-3 0,5-7 0,-2 2 0,3-5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35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68 468 24575,'0'96'0,"0"1"0,0 0 0,0-1 0,0 1 0,0 10 0,0 2 0,0-9 0,0-18 0,0-18 0,0-12 0,0 16 0,0-39 0,0-23 0,-5-28 0,4-15 0,-14-40 0,12 17 0,-12-22 0,8 17 0,1-13 0,-3 7 0,7 8 0,-2 9 0,4 5 0,0 7 0,0 5 0,3 8 0,5 4 0,9 5 0,4 3 0,-1 2 0,3 6 0,-2 2 0,-1 3 0,-1 4 0,-4 0 0,-4 0 0,0 0 0,-5 0 0,1 0 0,3 0 0,-2 6 0,3 3 0,-3 10 0,0-3 0,0 7 0,0-2 0,0 3 0,-4 1 0,0 4 0,-4-3 0,0 9 0,-4-5 0,-1 1 0,-7-2 0,-1-4 0,-3-5 0,0 4 0,1-9 0,3 1 0,-2-2 0,6-6 0,1 2 0,1-3 0,2-3 0,0-4 0,1-12 0,3-4 0,12-10 0,-2 1 0,21-2 0,-9 9 0,9 0 0,-6 14 0,10 0 0,-12 4 0,8 16 0,-18 9 0,1 31 0,-4 8 0,-4 1 0,-1 10 0,-5-18 0,0 6 0,0-8 0,0-12 0,-4-7 0,-3-11 0,-5-6 0,-3-7 0,0-1 0,-5-7 0,0-1 0,-5-3 0,1 0 0,-1-7 0,4-6 0,1-8 0,3-4 0,5 5 0,4 1 0,1-1 0,6 8 0,-3-6 0,4 10 0,0-3 0,3 7 0,1 1 0,2 3 0,4 0 0,-2 7 0,6 1 0,-2 7 0,3 0 0,4 1 0,-3-4 0,8-1 0,-4-3 0,0 0 0,4-3 0,1-2 0,1-3 0,14-4 0,-12-10 0,9-10 0,-2-22 0,-10 10 0,10-17 0,-16 15 0,3-5 0,-7-4 0,-2 15 0,-4-8 0,-1 19 0,-3-4 0,1 14 0,-5 1 0,2 14 0,-7 11 0,3 19 0,-7 3 0,7 10 0,-3-5 0,4 7 0,0-7 0,0-1 0,0-10 0,3-6 0,5-5 0,7-8 0,1-5 0,8-3 0,1-4 0,-3-4 0,8-18 0,-13 2 0,6-25 0,-5 12 0,-4-8 0,2 10 0,-6 2 0,1 8 0,-3 6 0,-4 4 0,2 4 0,-3 3 0,4 1 0,-4 10 0,4 5 0,-6 14 0,2-1 0,1 10 0,-3-9 0,6-1 0,-6-6 0,2-4 0,-3-4 0,3-3 0,1-5 0,0-14 0,2-3 0,-1-15 0,4-8 0,0 0 0,0 1 0,3 6 0,0 10 0,4 0 0,-5 12 0,3 1 0,-3 7 0,4 0 0,-3 0 0,-2 3 0,2 14 0,-4 1 0,5 11 0,-5 1 0,0-5 0,1 5 0,-5-5 0,3-5 0,-2-1 0,-1-8 0,2 0 0,-2-5 0,3-2 0,-1-1 0,1-3 0,0 0 0,0-11 0,1-2 0,-4-17 0,3 15 0,0-4 0,4 11 0,1-8 0,-1-9 0,-2-1 0,-1-8 0,1 3 0,-4 5 0,-1-3 0,-1 13 0,-2 1 0,2 4 0,-3 10 0,0 15 0,0 8 0,0 14 0,0 5 0,0-4 0,0 4 0,0 1 0,4-10 0,4 2 0,1-13 0,5-2 0,-2-8 0,3 0 0,0-3 0,0-4 0,0-1 0,0-3 0,-4-3 0,3-4 0,-6-14 0,4-1 0,-3-24 0,-4 12 0,0-19 0,-5 10 0,0-5 0,0 5 0,0 2 0,-4 5 0,-1 5 0,-12 0 0,4 11 0,-8 3 0,6 6 0,0 7 0,0 0 0,-4 4 0,6 0 0,-5 0 0,7 0 0,-4 0 0,3 11 0,0 3 0,8 10 0,0 1 0,4 0 0,0-1 0,0 1 0,0-5 0,0-4 0,0-6 0,3-3 0,9-4 0,0 0 0,7-3 0,1 0 0,0 0 0,4-3 0,-3-5 0,2-1 0,-3-6 0,1 6 0,2-3 0,-7 5 0,8 2 0,-8 2 0,3 3 0,-8 0 0,3 0 0,-6 0 0,2 0 0,-3 0 0,0 0 0,0 11 0,0-2 0,-2 20 0,-2-8 0,-3 9 0,0-1 0,0-3 0,0 8 0,0-8 0,3-1 0,-2-1 0,2-12 0,-3 6 0,0-10 0,0 3 0,0-10 0,0-15 0,5-14 0,16-23 0,2-12 0,5 8 0,1-10 0,-13 20 0,13-5 0,-14 13 0,2 11 0,-9 7 0,-1 7 0,0 5 0,0 4 0,0 3 0,-1 3 0,-2 8 0,-1 11 0,1 14 0,-3 1 0,8 10 0,-8-4 0,3 5 0,-4 0 0,4-10 0,-3 2 0,2-18 0,-3 2 0,0-13 0,0-1 0,3-3 0,-2 0 0,5-3 0,-2-11 0,3-6 0,1-16 0,1-7 0,0-7 0,1-5 0,-1-1 0,1 7 0,-1 5 0,-1 8 0,0 8 0,-4 2 0,3 11 0,-7-2 0,6 9 0,-2-2 0,2 13 0,-2 3 0,3 15 0,-6-2 0,7 3 0,-7-8 0,6-2 0,-7-4 0,7 0 0,-6-4 0,5-1 0,-2-6 0,3-1 0,-1-3 0,1 0 0,4 0 0,-4-3 0,7-4 0,-1-14 0,3-1 0,-3-12 0,4 3 0,-8-5 0,4 5 0,-4 2 0,-5 12 0,0-1 0,-4 10 0,0 3 0,0 14 0,0 7 0,0 9 0,0-1 0,0 0 0,3 1 0,6-1 0,7-3 0,5-1 0,8-7 0,2 0 0,5-5 0,-1 1 0,1-4 0,0-1 0,-5-4 0,3 0 0,-12-11 0,8-3 0,-12-16 0,0-2 0,-5-4 0,-4-5 0,0 3 0,-4-9 0,-1 10 0,-4 1 0,0 6 0,0 14 0,-3-2 0,-5 13 0,-8-2 0,0 7 0,-3 0 0,-1 0 0,4 0 0,-3 3 0,3 9 0,1 5 0,-2 12 0,3 2 0,5 4 0,5 1 0,4-5 0,0-6 0,0-6 0,0-8 0,6-3 0,3-5 0,5-10 0,2-11 0,0-3 0,2-14 0,-2 9 0,-3-3 0,-1 8 0,-4 2 0,-1 8 0,0 0 0,0 7 0,-1 1 0,1 3 0,0 0 0,0 0 0,-1 3 0,1 1 0,4 6 0,0-2 0,8 3 0,-3-3 0,3 0 0,0-4 0,2-1 0,3-3 0,1 0 0,-1 0 0,1-7 0,6-8 0,2-18 0,2-7 0,0-17 0,-9-6 0,-4-15-659,-6-9 659,-9 35 0,-2 1 0,2-26-225,-2-21 225,-5 39 0,0-18 0,-7 26 0,-3 9 0,-11 16 0,0 9 651,1 9-651,-4 4 233,4 4-233,3 11 0,-4 13 0,15 20 0,-7 19 0,12-11 0,-4 22 0,5 0 0,0-15 0,-1-6 0,2-3 0,6-16 0,8 47 0,9-46 0,10 14 0,-4-10 0,8-5 0,-4-1 0,-1-9 0,-3-2 0,-5-6 0,-5-3 0,0-2 0,-6-4 0,-2 1 0,-2-4 0,-3 2 0,0-6 0,-1 3 0,1-3 0,-3 0 0,-1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3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24575,'0'10'0,"0"1"0,0 0 0,0 3 0,0-2 0,0-1 0,0-1 0,5-9 0,0-9 0,9-9 0,-9-8 0,3 5 0,-5-4 0,-2 12 0,3-6 0,-4 10 0,-3 1 0,-1 4 0,1 3 0,0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3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77 106 24575,'-4'-9'0,"1"-5"0,3 0 0,-3-1 0,-1 1 0,-6 6 0,2-2 0,-3 2 0,4 2 0,0 2 0,1 1 0,-1 3 0,3 5 0,1 0 0,3 8 0,0-2 0,0 0 0,3 0 0,1-5 0,3 1 0,-1-3 0,5-1 0,-4-3 0,4 0 0,-5 0 0,1 0 0,0-3 0,0-1 0,0-6 0,0-2 0,-3 4 0,-1 1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1 714 24575,'0'10'0,"0"-1"0,0-2 0,0 0 0,0-15 0,0-13 0,0-24 0,0-17 0,0-25 0,5-2 0,0 13 0,17-13 0,-5 41 0,14-27 0,-11 31 0,3 1 0,-10 18 0,2 5 0,-7 12 0,2 1 0,1 7 0,-4 7 0,5 16 0,-4 5 0,2 18 0,-1-3 0,4 0 0,-2-2 0,1-10 0,-3-2 0,-1-8 0,-1-6 0,0-4 0,0-5 0,0-2 0,-1-1 0,5-6 0,-3-9 0,7-10 0,-1-9 0,4-5 0,-1 0 0,1 6 0,-1 0 0,-2 10 0,1 0 0,-1 5 0,4 3 0,-3 5 0,7 3 0,-7 4 0,4 0 0,-5 0 0,0 0 0,-4 3 0,0 14 0,-3 5 0,1 20 0,-4 0 0,4 7 0,-8-1 0,3-5 0,0-2 0,-3-5 0,6-10 0,-6-2 0,3-12 0,-4-2 0,0-3 0,0-4 0,0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24575,'3'3'0,"9"0"0,21-3 0,19 0 0,27 0 0,16 0-806,-43 0 1,1 0 805,3 0 0,1 0 0,4 0 0,0 0 0,-3 0 0,-1 0 0,2 0 0,-4 0 390,28 0-390,-8 0 0,-19 0 0,-6 0 0,-2 0 0,-22 0 0,-8 0 0,-11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1 450 24575,'0'11'0,"0"-1"0,0 0 0,0 1 0,0 1 0,0 6 0,0-9 0,0 9 0,0-10 0,0 2 0,0-12 0,0-8 0,0-26 0,0-9 0,0-1 0,0-19 0,0 30 0,4-25 0,1 17 0,8 0 0,-3 7 0,6 6 0,-3 5 0,7 8 0,-7 2 0,10 3 0,-11 8 0,7-4 0,-4 8 0,0 0 0,0 4 0,1 12 0,6 13 0,-7 8 0,12 6 0,-12-7 0,7 1 0,-5-11 0,-4-2 0,1-12 0,-6-5 0,2-3 0,1-4 0,-3-7 0,3-11 0,-2-14 0,0-5 0,0-4 0,0 5 0,-1 5 0,1 1 0,-1 6 0,-1 7 0,1-1 0,-1 10 0,0 0 0,0 5 0,3 3 0,-2 0 0,2 0 0,-3 0 0,0 0 0,-1 0 0,5 0 0,-3 7 0,2 1 0,3 16 0,-5-2 0,9 7 0,-8 1 0,3-4 0,-4 3 0,1-4 0,-1-1 0,-4-3 0,0 2 0,-4-7 0,0 0 0,0-9 0,0-4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34 24575,'-3'-10'0,"-4"0"0,-1 4 0,-6 1 0,-2 2 0,0 3 0,-3 0 0,-5 0 0,6 0 0,-6 11 0,6 13 0,0 14 0,3 10 0,6-6 0,0 12 0,8-10 0,-4 10 0,5 1 0,0-11 0,0 3 0,0-11 0,7-10 0,10 0 0,5-10 0,7-7 0,1 3 0,0-7 0,1-1 0,3 0 0,-8-4 0,4 0 0,-6 0 0,-3 0 0,-6 0 0,-5 0 0,-2-11 0,0-7 0,-4 3 0,0-1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24575,'-4'7'0,"1"3"0,3 5 0,0 1 0,0 12 0,0-1 0,0 9 0,0-1 0,0 7 0,0-5 0,0 4 0,0-5 0,0 5 0,0-4 0,0-1 0,0-1 0,0-14 0,0 8 0,7-17 0,-6 7 0,13-14 0,-6 5 0,0-7 0,6 2 0,-6-2 0,3-3 0,8 0 0,-7 0 0,11 0 0,-7 0 0,8-8 0,8-12 0,-8-3 0,26-23 0,-25 17 0,20-16 0,-10 6 0,4-2 0,5 1 0,-4 7 0,3 4 0,-6 8 0,0 4 0,-6 12 0,3 1 0,-12 4 0,11 3 0,-19 9 0,12 16 0,-16 10 0,4 10 0,-5 1 0,1 5 0,0-4 0,-5 4 0,0-11 0,-5-2 0,0-10 0,0-6 0,0-5 0,0-9 0,0-1 0,0-3 0,3-23 0,3-7 0,-2-18 0,4 0 0,-7-1 0,7 5 0,-3-4 0,4 5 0,0 0 0,3 5 0,-2 1 0,10 5 0,-7 4 0,12 0 0,-5 9 0,4 0 0,1 8 0,0 0 0,-1 4 0,1 0 0,-1 0 0,1 3 0,-1 6 0,2 8 0,0 5 0,0 5 0,-3-1 0,2 0 0,-3 0 0,1 0 0,1-4 0,-7 2 0,7-7 0,-3-1 0,4-4 0,-5-7 0,8-2 0,-6-3 0,7 0 0,-4-4 0,0-8 0,5-3 0,-2-11 0,2 8 0,-5-3 0,0 4 0,0-4 0,0 3 0,-4-2 0,3 4 0,-8 1 0,3-1 0,-7 1 0,-2 0 0,-5 6 0,-2 3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1 417 24575,'0'26'0,"0"-4"0,0-15 0,0-6 0,0-10 0,0-18 0,0-11 0,0-5 0,8-4 0,3 5 0,8-7 0,5 5 0,0 6 0,3 6 0,-1 13 0,0 3 0,-2 11 0,1 2 0,-1 3 0,-3 11 0,1 13 0,-8 20 0,0 18 0,-8-10 0,-1 21 0,-5-21 0,0 11 0,0-8 0,0-18 0,0-1 0,0-16 0,0-1 0,0-8 0,0-15 0,0-7 0,0-39 0,4 14 0,2-37 0,3 33 0,1-27 0,0 17 0,0-6 0,4 7 0,0 7 0,4 7 0,-1 4 0,-1 5 0,0 7 0,-1 7 0,4 1 0,-3 7 0,3 0 0,-4 4 0,4 0 0,-7 0 0,7 0 0,-8 0 0,4 0 0,-4 0 0,0 7 0,-4 1 0,1 11 0,0 2 0,-4 8 0,0 21 0,-4-4 0,0 28 0,0-9 0,0 20-569,-5-33 0,-2 0 569,0 1 0,0 2 0,-3 14 0,-1 2 0,1-3 0,1 0 0,4 9 0,2 1 0,-1-7 0,2 0 0,1 0 0,2-1 0,-1-4 0,0-1 0,0-2 0,0-2 0,0 32-107,5-3 107,1-26 0,4 1 0,4-5 0,-4-22 0,3-4 0,-5-13 1131,-3-6-1131,-2-4 114,0-8-114,0-3 0,5-16 0,-4-7 0,4-13 0,-4 1 0,1-1 0,-1 16 0,-4 4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947 1 24575,'0'4'0,"-9"23"0,-3 16 0,-9 26 0,-12 10-977,-3 8 977,6-38 0,-2 1 0,4-1 0,-1 1 0,-10 2 0,0 1-468,6 2 0,0-1 468,-6-2 0,1-4 0,-17 28-244,-8-4 244,15-27 0,-4 4 0,5-5 0,5-19 684,5-2-684,7-10 1204,0-5-1204,5-3 269,5-2-269,1-3 0,5 0 0,7-8 0,0-5 0,7-26 0,4 10 0,12-36 0,-5 29 0,14-30 0,-10 22 0,4-5 0,-4 7 0,-3 11 0,-3 2 0,-1 8 0,-1 6 0,0 4 0,-3 10 0,-1 10 0,-7 12 0,-6 15 0,0 1 0,-8 10 0,3-5 0,-3 0 0,3 0 0,-2-7 0,8-4 0,-4 4 0,8-10 0,-2 0 0,6-1 0,-3-12 0,4 6 0,0-10 0,0 2 0,0-3 0,0 0 0,7 0 0,6 0 0,12-2 0,5 2 0,12-6 0,-5 7 0,10-3 0,-15 4 0,3-4 0,-15 2 0,-1-3 0,-4 0 0,-4 0 0,0-4 0,-7 3 0,1-3 0,-1 3 0,-1-3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3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24575,'0'4'0,"0"2"0,0 14 0,0-4 0,4 11 0,3-11 0,10 16 0,3-14 0,6 11 0,-2-12 0,8 9 0,-11-13 0,12 8 0,-12-12 0,8 3 0,-6-4 0,6-4 0,-8 0 0,16-4 0,-15 0 0,16-4 0,-13-4 0,10-11 0,-4 5 0,4-7 0,0 8 0,-5 0 0,2-3 0,-1 6 0,-2-2 0,0 7 0,-5 2 0,0 3 0,-4 0 0,-1 0 0,-5 0 0,1 0 0,0 11 0,0 1 0,-2 13 0,-2-1 0,-3-1 0,0 2 0,-1-3 0,1-2 0,-1-2 0,-2-6 0,-2-2 0,-3-4 0,0 1 0,0-1 0,2-2 0,2-10 0,3-3 0,0-12 0,1-4 0,3 0 0,7-5 0,-2 7 0,10-4 0,-10 7 0,8 0 0,-4 4 0,3 1 0,6-2 0,-5 5 0,5 0 0,0 7 0,-4 2 0,9 3 0,-4 0 0,-1 0 0,6 0 0,-7 0 0,7 0 0,0 4 0,-1 0 0,1 5 0,-5 3 0,3-3 0,-8 3 0,3-4 0,0 0 0,-3 0 0,2 0 0,-2 0 0,2-3 0,-2-2 0,3-3 0,0 0 0,-3 0 0,3 0 0,-8 0 0,2 0 0,-6 0 0,7-3 0,-7-5 0,3 0 0,-5-7 0,1 7 0,-1-6 0,-2 6 0,-2-2 0,-4 7 0,1-3 0,0 5 0,-4-5 0,0 5 0,-3-2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1 565 24575,'0'9'0,"0"2"0,0 3 0,0-3 0,0 2 0,3-5 0,4-1 0,8-4 0,10-3 0,12 0 0,-5 0 0,3 0 0,-6-4 0,-3-1 0,4-7 0,-5-5 0,-8 0 0,-1-7 0,-5 11 0,-6-10 0,2 6 0,-7-3 0,0-4 0,0 8 0,0-7 0,0 10 0,-3-1 0,-5 6 0,-3 5 0,-4-1 0,0 4 0,-4 0 0,3 0 0,-5 16 0,4 4 0,3 21 0,1 2 0,7 5 0,-2 0 0,7-1 0,-4 2 0,5-7 0,0 0 0,0-7 0,0-4 0,4-2 0,0-9 0,7-4 0,1-5 0,3-4 0,0-3 0,4 0 0,1-4 0,10-8 0,-8-5 0,14-21 0,-10-10 0,9-14 0,-3-12 0,1-1 0,0-7 0,-6 14 0,4-4 0,-4 5 0,-1 5 0,0-10 0,-7 24 0,-4-4 0,-2 12 0,-5 10 0,1-3 0,-5 13 0,0 1 0,-4 0 0,-3 11 0,-5-3 0,-3 18 0,-5 3 0,3 10 0,-3 5 0,2 2 0,0 5 0,2-1 0,2 6 0,5 2 0,1 11 0,4-10 0,0 9 0,0-11 0,0 12 0,0-5 0,0 0 0,4-2 0,6-4 0,0-1 0,4 5 0,-5-10 0,-4 4 0,-1-5 0,-4-1 0,0 1 0,0-5 0,0 3 0,0-8 0,-4 9 0,-4-10 0,-5 1 0,-8-2 0,5-8 0,-9 5 0,9-6 0,-3-3 0,4-1 0,0-3 0,7-4 0,1-1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1 676 24575,'2'-4'0,"21"1"0,6-5 0,15-7 0,3-10 0,5-11 0,4 4 0,-7-3 0,6-7 0,-20 11 0,12-14 0,-14 16 0,-6 2 0,-6 3 0,-6 7 0,-6-2 0,-3 4 0,-2 0 0,-4-4 0,4 3 0,-4-7 0,0 2 0,0-4 0,0 1 0,0-1 0,0 1 0,0 3 0,0 2 0,0 7 0,-7 2 0,2 3 0,-5 3 0,-1 1 0,0 3 0,0 0 0,-4 0 0,8 3 0,-4 8 0,3 6 0,-1 12 0,5 2 0,0 10 0,4 2 0,0 5 0,0 7 0,0 8 0,0-11 0,4 8 0,1-18 0,9 6 0,-3 1 0,2-7 0,-3 0 0,-1-7 0,-1-4 0,-3 3 0,-1-8 0,-4 9 0,0-10 0,0 10 0,0-10 0,0 5 0,-4-6 0,-1 1 0,-7 0 0,4-5 0,-1-8 0,6-5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0 286 24575,'23'-4'0,"4"-10"0,14-2 0,3-8 0,5 1 0,1-8 0,5 5 0,-4-8 0,-2 13 0,-8-1 0,0 3 0,-9 2 0,3-1 0,-15 9 0,-4 2 0,-6 7 0,-6 2 0,-1 6 0,-3 7 0,0 5 0,0 10 0,0 0 0,0 6 0,0-5 0,0-6 0,0-1 0,0-8 0,3 3 0,9-7 0,5-1 0,7-7 0,1 0 0,4-4 0,-3 0 0,-7 0 0,-9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24575,'-4'-5'0,"2"3"0,2-3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106 166 24575,'-3'-4'0,"-3"1"0,-5 3 0,-4 0 0,0 0 0,0 0 0,7 11 0,-6 3 0,8 21 0,-2-3 0,3 9 0,5-5 0,0-1 0,0 7 0,0-5 0,0-1 0,0-1 0,0-10 0,0 1 0,7-7 0,10-11 0,10 3 0,20-10 0,-13 3 0,7-4 0,-10-18 0,-4 2 0,6-21 0,-5-1 0,-4-1 0,-1-2 0,-9 10 0,-2-3 0,-4 12 0,1-7 0,-5 13 0,0 1 0,-4 4 0,0 4 0,0 1 0,0 5 0,0 9 0,0 9 0,0 7 0,0 1 0,3-1 0,1-3 0,4-2 0,0-4 0,7-3 0,-3-2 0,12-2 0,-8-3 0,7-2 0,-2-3 0,-1 0 0,3 0 0,-2-12 0,1-2 0,4-17 0,-7-1 0,3-5 0,-3-4 0,-1 4 0,-3-10 0,-3 10 0,-6-4 0,-2 10 0,-4 1 0,0 10 0,0 4 0,-3 9 0,-1 4 0,-6 3 0,2 0 0,-3 3 0,0 8 0,2 16 0,1 17 0,3 6 0,5 18 0,0-22 0,0 20 0,0-22 0,0 11 0,0-12 0,4-7 0,1-7 0,6-12 0,1-2 0,3-10 0,0-2 0,-1-7 0,2-7 0,0-11 0,7-10 0,1-6 0,-1 6 0,4-6 0,-9 12 0,8-1 0,-9 3 0,2 11 0,1-3 0,-7 9 0,5 2 0,-10 2 0,2 3 0,-3 0 0,-1 0 0,1 0 0,-3 3 0,3 9 0,-7 5 0,4 7 0,-4-3 0,0-6 0,0-1 0,0-6 0,0 2 0,0-3 0,0-6 0,0-6 0,0-10 0,4-5 0,-3-1 0,6-2 0,-3 7 0,4-4 0,-1 5 0,0 4 0,0 0 0,0 5 0,0-1 0,0 3 0,-1 1 0,1 3 0,0 0 0,0 0 0,-1 0 0,1 0 0,0 3 0,0 9 0,0 0 0,1 7 0,0 0 0,-4-6 0,3 5 0,-6-10 0,5 2 0,-5-3 0,2-3 0,-3-1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20 24575,'-8'-10'0,"2"3"0,6 4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24575,'0'-13'0,"0"2"0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06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 24575,'0'33'0,"0"9"0,0 18 0,0 7 0,0 14 0,0-12-891,0-10 0,0 4 891,0-9 0,0 2 0,0 21 0,0 3 0,0-7 0,0-1 0,0 1 0,0 0-1144,0 3 1,0 3 1143,0-13 0,0 3 0,0 0 0,0-3 0,0 0 0,0 3 0,0 14 0,0 4 0,0-6 0,1 5 0,-2-2 0,-1-14 0,0 4 0,0-3 0,1 12 0,0 0 0,-1-16 0,0 3 0,-1-1 0,-4 28 0,1-2 0,5-10 0,-1-2-397,-3 2 1,-2-4 396,2-23 0,1-2 0,3 4 0,0-5 0,-9 6 0,10-3 1104,0-12-1104,0-6 2769,0 4-2769,0-8 989,0 8-989,0-9 0,0 5 0,0-7 0,0 1 0,4-1 0,-3-4 0,3 4 0,0 8 0,-3-10 0,4 25 0,-5 4 0,0-8 0,0 21 0,0-31 0,0 15 0,0-10 0,0 5 0,0-6 0,0-1 0,0 1 0,0-1 0,0-4 0,0 3 0,0-14 0,0 8 0,3-14 0,-2 0 0,2-5 0,-3-6 0,0-2 0,0-2 0,0-3 0,0 0 0,0 0 0,3-2 0,-2-2 0,1-2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11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24575,'11'4'0,"11"-2"0,34-2 0,14 0 0,-1 0 0,8 0-2304,6 0 0,6 0 2304,-5 0 0,7 0 0,3 0-915,-17 0 1,2 0 0,1 0 0,2 0 914,11 0 0,2 0 0,1 0 0,0 0-934,2 0 0,1 0 0,1 0 1,0 0 933,-18 2 0,1-1 0,1 1 0,-3 0 0,-3 0 0,-1 0 0,-3-1 0,-1 2 0,6 0 0,7 1 0,7 2 0,2 1 0,-3 0 0,-7-1 0,13 3 0,-8 1 0,3-1-398,-8-2 1,3 1-1,0-1 1,-5 1 397,7 0 0,-5 0 0,-5 0 248,5-1 0,-2 0-248,-16-2 0,3 0 0,-3 0 0,19 2 0,-3 0 0,-8-1 0,-5 1 1204,-17-2 0,-1 1-1204,13 0 0,-4 1 4315,2 3-4315,5-2 0,0 0 0,-6 3 0,31 3 3255,-42-5-3255,-10 0 2246,-7 0-2246,-5-5 870,-10 0-870,-4-4 0,5 0 0,19 0 0,15 0 0,20 0 0,7 0 0,2 0-703,7-5 703,-34 1 0,3 1-792,5 0 0,3-1 792,11-2 0,1 0 0,1 5 0,-1 0 0,-3-2 0,-4 0 0,-18 3 0,-3 0-146,6 0 0,-3 0 146,17 0 0,18 0 0,-22 0 0,-1 5 0,-13-4 0,-1 7 635,-6-7-635,-6 3 1615,4-4-1615,-9 0 329,10 0-329,-10 0 0,0 0 0,-3 0 0,-7 0 0,3 0 0,-5 0 0,7 0 0,-5 0 0,-3 0 0,-8-3 0,-8 2 0,0-4 0,1 4 0,-1-5 0,-2 2 0,-1-5 0,-3-6 0,0-5 0,0 18 0,0 14 0,0 30 0,4 11 0,1 6 0,6 30-933,1 7 933,-6-34 0,0 2-797,1 4 1,-1 0 796,1 0 0,-1 1 0,1 3 0,-1 1 0,1-4 0,-1 0 0,-2-2 0,0 0 0,1-4 0,1 0 0,-2 1 0,-1-1-395,0-4 0,1 0 395,2 4 0,-1-1 0,-1-11 0,-1 0 0,0 6 0,0 0 0,3-7 0,-1 0 0,-4 49 0,4-1 0,-5-8 0,0 0 0,0-14 0,0-23 0,0-3 0,0 11 0,0 33 819,0-39-819,0 10 1595,0-6-1595,-4-6 902,3-1-902,-3-6 0,4 12 0,0-14 0,0 19 0,0-21 0,0 9 0,4-5 0,-3-11 0,3 2 0,-4-5 0,0 19 0,0 8 0,0 15 0,0 0 0,0-7 0,0 5 0,0-11 0,0 26 0,0-9 0,0 0 0,0 7 0,0-23 0,0 19 0,4-20 0,1-3 0,4-18 0,0-5 0,-5-7 0,0-9 0,-1-5 0,-3-4 0,3-3 0,-3-1 0,0 0 0,3 3 0,1 2 0,4 12 0,-1 2 0,6 14 0,1-4 0,-1 4 0,0-5 0,-1-1 0,-3-3 0,3-2 0,-5-9 0,-3-4 0,3-2 0,-7-6 0,3 3 0,-3-3 0,0-1 0,0 0 0,0 1 0,0-1 0,0 0 0,-2 0 0,-5 1 0,-1-4 0,-5 3 0,2-2 0,-3 3 0,-5 1 0,4-1 0,-7 1 0,2-1 0,-3 4 0,-10-1 0,-3 6 0,-15-6 0,-3 8 0,-12-7 0,-8 4 0,-2-4 0,-12 0-628,5 0 628,-7 0 0,-8 0 0,48-7 0,0-1 0,-8 0 0,-1-1 0,1 1 0,-2 0-543,-3-3 1,0 1 542,-1 2 0,1 0 0,4-3 0,0 0 0,-3 0 0,-1 0 0,0 0 0,-1 0 0,0 0 0,-1 0 0,-7 0 0,-1 0 0,4 0 0,0 0 0,0 0 0,1 0 0,4 0 0,1 0 0,-1 0 0,4 0 0,-23 0-317,19-6 0,2 0 317,4 3 0,-6-8 0,-1 1 0,3 8 0,-19-8 0,36 10 574,15 0-574,6 0 1081,6 0-1081,10-2 692,2-10-692,3 7 0,-24-5 0,-8 18 0,-31 4 0,-1 3 0,-6 0 0,6-9 0,-12-1-681,30-2 1,-3 0 680,-8-3 0,-2 1 0,-16 2 0,-1 0 0,4-3 0,1 0 0,-5 0 0,1 0 0,8 0 0,2 0 0,4 0 0,1 0-417,4-2 1,2-1 416,6 0 0,2-1-298,-49-12 298,7-2 0,8-4 0,14 6 0,-2-4 0,16 9 0,-37-8 0,32 8 0,-24-3 1280,37 8-1280,-5 2 878,6 0-878,5 3 334,-4-3-334,5 4 0,-1 0 0,-4 0 0,10 0 0,-4 0 0,5 0 0,0 0 0,0 0 0,1 0 0,-1 0 0,6 0 0,0 0 0,9 0 0,1 0 0,7 0 0,4-3 0,-1 2 0,-14-1 0,-9 2 0,-10 0 0,-9 0 0,8 0 0,-16 0 0,-9 0 0,-10 0 0,-21 0 0,6 0 0,14 0 0,0 0 0,23-5 0,-14 4 0,16-11 0,-2 5 0,15-6 0,0 8 0,6-2 0,5 6 0,1-6 0,9 6 0,-4-3 0,8 1 0,-8 2 0,8-2 0,-3 3 0,7 0 0,1 0 0,4 0 0,-1-3 0,1 2 0,0-1 0,-1 2 0,1 0 0,0 0 0,-1 0 0,-3 0 0,3 0 0,-6 0 0,5 0 0,-5 0 0,2 0 0,0 0 0,1 0 0,0-4 0,3 4 0,-7-4 0,7 4 0,-3-3 0,0 3 0,3-3 0,-7 3 0,7 0 0,-3 0 0,0 0 0,3 0 0,-3 0 0,3 0 0,1 0 0,-1 0 0,1 0 0,0 0 0,-1 0 0,4-3 0,0 0 0,3-3 0,0-3 0,0-2 0,0-6 0,0 2 0,0-4 0,0 5 0,0-4 0,0 3 0,0-3 0,0 0 0,0 6 0,0-5 0,0 6 0,0-3 0,0 0 0,0-1 0,0 5 0,0-4 0,0 3 0,0-3 0,0 4 0,0-3 0,0 5 0,0-2 0,0 4 0,0 0 0,0 0 0,0-1 0,0-3 0,0 3 0,0-3 0,0 4 0,0-1 0,-3 4 0,3 0 0,-3 3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6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24575,'99'2'0,"0"0"0,0 0 0,0 0 0,0 0 0,0 0 0,0 0 0,0-2 0,3-1 0,-1 0 0,-8 0 0,-14 3 0,-19 3 0,16 15 0,-49-18 0,-18 7 0,1-9 0,-10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24575,'0'13'0,"0"10"0,0 7 0,0 2 0,0 9 0,0-15 0,0 12 0,0-4 0,0 3 0,0 7 0,0-12 0,0 7 0,0-14 0,4 4 0,-4-9 0,4-2 0,-4-6 0,0-2 0,0-3 0,0-6 0,0-9 0,4-13 0,1-21 0,4-6 0,1-1 0,0-8 0,-1 15 0,4-6 0,-3 9 0,2 5 0,-3 3 0,2 8 0,-3 4 0,3 7 0,-5 2 0,1 6 0,0-2 0,-1 6 0,1-4 0,0 4 0,-1 0 0,1 0 0,3 0 0,-2 0 0,5 4 0,-8-3 0,2 2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7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24575,'25'0'0,"39"0"0,27 0-1563,-33 0 1,3 0 1562,-3 0 0,0 0 0,1 0 0,0 0-72,4 0 0,1 0 72,4 0 0,-3 0 0,28 0 0,-34-1 0,-2 2 0,8 8 765,12-3-765,-13 5 0,-27-4 0,7-6 1551,-27 5-1551,5-2 953,-11 0-953,0-1 0,-1-3 0,-7 0 0,0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8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15 24575,'-4'-8'0,"11"2"0,25 14 0,15 7 0,6 10 0,6 4 0,9 7 0,-7-4 0,8 10 0,-19-12 0,8 5 0,-14-8 0,4 2 0,-14-7 0,2 4 0,-7-12 0,-6 5 0,0-10 0,-15 4 0,1-5 0,-5 1 0,-1-3 0,-3 1 0,0-1 0,-3 1 0,-8 0 0,-5 0 0,-9 8 0,2-1 0,-7 11 0,-1-3 0,-2 9 0,-3-2 0,4 7 0,-12 3 0,10-5 0,-8 8 0,9-5 0,0 1 0,1 0 0,6-8 0,5-6 0,1-4 0,9-5 0,1-5 0,3-3 0,4-1 0,0 0 0,0-2 0,2-1 0,-2-3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0:16:04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31 24575,'-28'50'0,"0"0"0,27 3 0,-26 4 0,8-3 0,44-21 0,6-28 0,2-1 0,4-4 0,1 0 0,0 0 0,-1 0 0,-4 0 0,-2-8 0,-10 3 0,4-12 0,-8 5 0,0-9 0,-2 0 0,-5-5 0,2-5 0,-3-2 0,0 1 0,0 1 0,0 5 0,-1 4 0,-3 2 0,-2 5 0,-3 3 0,0 8 0,0 13 0,0 3 0,0 18 0,0-7 0,0 8 0,0 0 0,0-4 0,0 5 0,0-11 0,0-1 0,4-4 0,0-4 0,3-1 0,4-7 0,1-1 0,0-3 0,3 0 0,-3 0 0,4 0 0,-5-3 0,4-5 0,-6-4 0,2-4 0,-3-4 0,4-13 0,-2 8 0,2-7 0,-4 16 0,-4 4 0,-1-3 0,-3 7 0,0 13 0,0 18 0,0 24 0,0 19 0,6 16 0,1 10-596,-2-39 1,2 2 595,3 1 0,-1-2 0,4 34-221,-1-35 1,0-3 220,0 12 0,6 27 0,-8-28 0,-3-3 0,-3-14 0,-4-12 0,0-5 1164,-11-6-1164,1-9 468,-15 0-468,3-3 0,1-4 0,1-2 0,8-3 0,1 0 0,7-3 0,0-31 0,8 5 0,17-33 0,12 20 0,17-7 0,12 4 0,-7 11 0,11-4 0,-14 16 0,6 1 0,-7 6 0,-6 5 0,-11 1 0,-4 4 0,-17 1 0,2 4 0,-8 0 0,0 0 0,-3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0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24575,'58'39'0,"0"-1"0,0 1 0,19-1 0,-19 3 0,-49 49 0,-9-36 0,0-15 0,0 8 0,0-26 0,0 0 0,0-11 0,0-12 0,0-31 0,0-16 0,10-37 0,-3 20 0,15-17 0,-2 25 0,-2-11 0,5 19 0,-13 7 0,2 18 0,-4 9 0,-1 6 0,0 6 0,-1 1 0,1 3 0,-1 0 0,1 0 0,-1 0 0,1 0 0,0 0 0,0 6 0,3 3 0,2 10 0,5 12 0,-3 6 0,0 18 0,-3 8 0,-6 1 0,0 19 0,-5-10-488,0 20 488,0-6 0,0 8 0,0 0 0,0-44 0,0 1 0,0 45 0,-2-44 0,-1 2 0,2 2 0,1-1 0,-3 1 0,0-1 0,3 6 0,0-2 0,0-6 0,0-3 0,0 31 0,0 8 0,-4-31 0,2 17 0,-2-25 0,0-9 0,3-12 0,-2-13 488,3-3-488,0-7 0,0 0 0,-3-4 0,-1 0 0,1-12 0,0 6 0,3-6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624 0 24575,'-18'0'0,"-12"13"0,-11 15 0,-26 25 0,-6 13-664,28-28 1,2-1 663,-19 22 0,-10 4 323,35-27-323,-15 9 0,23-17 0,4-1 0,13-12 0,1-4 1004,7-4-1004,1-1 0,3 1 0,3-4 0,9 4 0,10-2 0,3 3 0,10 1 0,-4 3 0,10 7 0,-3 5 0,4 0 0,-9 3 0,-3-5 0,-4 1 0,-5-3 0,-2-5 0,-7-3 0,-2-2 0,-3-3 0,0-4 0,-4 0 0,0-3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1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24575,'5'4'0,"10"-1"0,32-3 0,12 0 0,19 0 0,7 0-994,10 0 994,2 0 0,-25 0 243,0 0-243,-26 0 0,4 0 0,-11 0 0,-11 0 0,-16 0 0,0 0 0,-9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6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24575,'0'-19'0,"0"1"0,0 18 0,0 7 0,0 32 0,0 6 0,0 17 0,0 15 0,0-4 0,0 20-764,0 2 764,0 2 0,0-46 0,0 1 0,0 43 0,0-15 0,0-25 0,0-2 0,0 6 0,0 38 0,0-44 0,0 10 0,0-9 0,0-20 0,0-1 764,0-17-764,0 3 0,0-10 0,0-3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24575,'0'-21'0,"0"4"0,0 10 0,0-3 0,11 6 0,7-2 0,25 6 0,7 0 0,12 0 0,8 0 0,-18 0 0,8 0 0,-11 0 0,-5 0 0,3 0 0,-16 0 0,-6 0 0,-10 0 0,-4 0 0,-7 0 0,-1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7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24575,'-4'-1'0,"1"6"0,3 20 0,0 9 0,0 27 0,0 4 0,0 13 0,0-7 0,0 12 0,0-29 0,0-1 0,0 0 0,0 12 0,0 30 0,0-18 0,0 9 0,0-5 0,0-12 0,0-10 0,0-21 0,0 0 0,0-11 0,0-16 0,0-8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345 335 24575,'0'-9'0,"0"-2"0,0-7 0,0 2 0,0-4 0,0 1 0,0-1 0,0-10 0,0 5 0,0-10 0,0 4 0,0 0 0,-4 2 0,-4 12 0,-8 1 0,-15 12 0,-7 0 0,-5 4 0,7 0 0,6 4 0,0 14 0,-7 27 0,15-8 0,-8 24 0,24-29 0,-4 15 0,6-5 0,4 1 0,0-7 0,0-6 0,0-10 0,11-4 0,8-8 0,7-4 0,8-4 0,-3 0 0,-1-8 0,1-5 0,-6-5 0,-3-7 0,-7 12 0,-3-5 0,-5 10 0,0-3 0,-1 8 0,1 0 0,-3 14 0,-1 20 0,-3 3 0,0 19 0,0-4 0,0 0 0,0 6 0,0-7 0,0-10 0,0-3 0,0-10 0,0-5 0,0-5 0,12-7 0,-2-5 0,20-11 0,-8-1 0,14-14 0,-10 5 0,5-9 0,-6 10 0,-4-4 0,3 9 0,-8 1 0,-1 3 0,-4 1 0,-5 3 0,1-2 0,-3 3 0,-1-8 0,-3 4 0,0-1 0,0 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6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24575,'10'0'0,"2"0"0,0 0 0,10 0 0,-5 0 0,5 0 0,-7 0 0,-1-3 0,1-1 0,-4-7 0,3 6 0,-6-4 0,3 2 0,-4-4 0,-3 0 0,-1-3 0,-3 2 0,0 1 0,0-3 0,0 6 0,0-2 0,-7 3 0,3 0 0,-10 3 0,3 1 0,-8 3 0,3 0 0,-7 0 0,7 0 0,-3 0 0,4 3 0,1 1 0,2 3 0,2 4 0,6 0 0,-3 4 0,6 3 0,-2-2 0,3 3 0,0 0 0,0 0 0,0 1 0,0 2 0,0-2 0,6-1 0,7 1 0,7-5 0,3 1 0,2-3 0,-2-2 0,2-3 0,-1 0 0,-5-4 0,0 0 0,-1-4 0,-2 0 0,-1 0 0,-1 0 0,-3 0 0,0 0 0,-1 0 0,-4 0 0,1 0 0,0 0 0,0-3 0,-1-1 0,-2 0 0,-1 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153 860 24575,'0'-14'0,"0"-13"0,10-24 0,-8-13 0,14-30-1502,-15 5 1502,5 28 0,0 1 0,-5-18 111,5-21-111,-6 34 0,0 1 0,-4 13 0,-3 23 0,-10 17 1123,-3 7-1123,-5 4 268,5 4-268,-12 26 0,11 8 0,-6 27 0,16-9 0,1 27 0,9-21 0,-5 30 0,6-21 0,0-12 0,5 7 0,10-15 0,7 11 0,8-10 0,0-3 0,3-11 0,-5-9 0,3-6 0,-7-11 0,6-8 0,-9 0 0,0-11 0,-6-10 0,-1-10 0,0-9 0,-2 0 0,-3 6 0,-4 4 0,-2 11 0,-3 4 0,-5 7 0,0 4 0,-9 12 0,1 9 0,0 5 0,1 9 0,3-5 0,4 1 0,1-6 0,4-1 0,0-8 0,0-1 0,3-4 0,9-4 0,4-3 0,9 0 0,4-4 0,14 0 0,-14-4 0,18-9 0,-19-11 0,6-11 0,-1-3 0,-4-5 0,-8-1 0,-4 1 0,-7-4 0,-5 10 0,-1-5 0,-7 12 0,-9 4 0,-10 9 0,-4 9 0,-9 4 0,4 4 0,-5 0 0,6 7 0,-6 12 0,12 8 0,-3 16 0,13-6 0,0 10 0,9-11 0,0 1 0,5-8 0,0-4 0,0-9 0,7-1 0,11-7 0,3-4 0,19 0 0,-8-4 0,15 0 0,-8-13 0,2 2 0,-20-4 0,-5 7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58 24575,'7'-7'0,"-1"-3"0,-6-1 0,0-1 0,-6 2 0,1 6 0,-13 1 0,5 3 0,-6 0 0,0 0 0,-2 3 0,1 5 0,-1 19 0,12-5 0,0 24 0,9-8 0,0 5 0,0-2 0,0-15 0,0 3 0,0-17 0,0 3 0,7-11 0,5-1 0,9-3 0,3 0 0,-4-4 0,4-4 0,-7-8 0,3-5 0,-8 0 0,-1 2 0,-3 4 0,-1 0 0,0 4 0,-2 0 0,-2 13 0,1 18 0,-3 12 0,3 16 0,1 21 0,-3-9 0,3 11 0,-5-11 0,0-4 0,0 0 0,0-12 0,0-4 0,0-18 0,0 2 0,-3-13 0,-5 0 0,-7-3 0,-6-4 0,-3-1 0,-6-3 0,9 0 0,-8-3 0,13-2 0,0-6 0,5-5 0,7-4 0,0-4 0,4-6 0,0 4 0,0-8 0,8 3 0,6-1 0,9 1 0,7 8 0,-3 2 0,8 7 0,-20 6 0,0 4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24575,'6'0'0,"4"0"0,-3 0 0,6 0 0,-2 0 0,0 0 0,2 0 0,-8 6 0,1 6 0,-6 13 0,0 1 0,0 8 0,0 2 0,0 13 0,0-4 0,-8-3 0,2-7 0,-10-5 0,-1-6 0,3-1 0,-9-14 0,6-1 0,-12-5 0,7-6 0,-8-15 0,7-7 0,-1-8 0,2-2 0,5 9 0,3-4 0,6 5 0,5 9 0,3-3 0,2 15 0,10-3 0,9 7 0,5 4 0,5 8 0,0 12 0,2 5 0,1 9 0,-1-9 0,-6 3 0,-4-6 0,-3-5 0,-4-2 0,-5-7 0,-1-2 0,-6-6 0,-1-1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89 24575,'0'-13'0,"-3"-1"0,-5-1 0,-3 0 0,-9 0 0,-5 6 0,-12 2 0,5 7 0,-8 0 0,9 0 0,0 0 0,-3 0 0,16 3 0,-7 13 0,17-2 0,-1 19 0,6-6 0,3 8 0,0-4 0,0 4 0,0-10 0,6 1 0,7-10 0,18-4 0,-4-8 0,18 1 0,-12-5 0,3 0 0,0-13 0,-14 3 0,3-11 0,-10 6 0,-3 0 0,-2 3 0,-3 5 0,0 1 0,0 5 0,-4 4 0,0 9 0,-3 24 0,0 9 0,0 18 0,0 13 0,0-3 0,-5 20 0,4-26 0,-5 15 0,6-24 0,0 5 0,0-19 0,0-9 0,0-15 0,0-4 0,7-9 0,6-4 0,7-7 0,5-9 0,7-11 0,1-9 0,6-6 0,-1 5 0,1 0 0,-6 6 0,-2 5 0,-5 2 0,-2 8 0,-7 2 0,1 7 0,-10-2 0,-1 5 0,-4-2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24575,'10'0'0,"12"0"0,1 0 0,18 0 0,2 0 0,5 0 0,-5 0 0,4 0 0,-5 0 0,1 0 0,-2 0 0,-10 0 0,-6 0 0,-6 0 0,-4 0 0,-4 0 0,0 0 0,-8 0 0,0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3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24575,'0'25'0,"0"-1"0,0 29 0,0-3 0,0 12 0,0 0 0,0-11 0,0 8 0,0-15 0,0 5 0,0-8 0,0-10 0,0-6 0,0-6 0,0-4 0,0-3 0,-7-5 0,3-4 0,-20-3 0,17 0 0,-9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7 24575,'1'-3'0,"-6"0"0,-15 3 0,-2 7 0,-14 12 0,1 22 0,-7 13 0,-4 20 0,5 7-660,6 9 660,6 5 0,11-8 0,6-2 0,7-7 0,5-13 0,0 34 0,0-35-18,0 18 18,0-8 0,14-20 0,-4 1 0,18-4 0,-1-22 0,6 5 660,6-2-660,-8-17 18,-1 2-18,-5-9 0,-1 1 0,-3-5 0,-6 0 0,-4-4 0,-5 0 0,1 0 0,0 0 0,0 0 0,-4 0 0,0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24575,'0'21'0,"0"-2"0,0 26 0,4-4 0,1 8 0,1-5 0,3 16 0,-4-16 0,1 10 0,2-11 0,-7 4 0,3-15 0,-4 3 0,0-15 0,0-4 0,0-2 0,0-6 0,0-1 0,0-4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24575,'12'-8'0,"4"2"0,11 6 0,-1 0 0,4 0 0,-6 0 0,6 0 0,-9 0 0,3 0 0,-12 0 0,-2 0 0,-6 0 0,-1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67 24575,'3'-6'0,"-3"-2"0,-8-6 0,-4 3 0,-7-1 0,-1 4 0,-5 4 0,0 0 0,1 4 0,-6 0 0,9 0 0,-4 0 0,5 12 0,7-2 0,-7 14 0,15-4 0,-3 5 0,8-1 0,0-4 0,0 0 0,0-9 0,0-1 0,7-3 0,10-3 0,10 0 0,9-4 0,-1 0 0,1-8 0,1-7 0,0-9 0,-4 0 0,-1-3 0,-8 10 0,-2-4 0,-3 9 0,-8 1 0,0 4 0,-5 3 0,1-2 0,0 6 0,-1-3 0,-2 11 0,-1 16 0,-3 12 0,-9 18 0,2-10 0,-8 16 0,5-10 0,5 6 0,-4-1 0,8-13 0,-4-5 0,5-12 0,0-10 0,0-4 0,0-5 0,6-2 0,7-1 0,6-6 0,12-16 0,-9 5 0,10-22 0,-5 7 0,3-9 0,3-1 0,-10 7 0,-1 1 0,-6 10 0,-1 2 0,-3 8 0,-2 0 0,-3 4 0,0 3 0,-4-2 0,0 3 0,-3-1 0,0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0 24575,'0'14'0,"0"-6"0,0 27 0,0 6 0,0-7 0,0 15 0,0-10 0,0-1 0,0 12 0,0-19 0,0 14 0,0-18 0,0 8 0,0-12 0,0 2 0,0-6 0,3 0 0,-2-5 0,2 1 0,-3-4 0,3 0 0,-2-5 0,2 1 0,-3-6 0,0-5 0,0-8 0,0-10 0,0 1 0,-4-11 0,4-4 0,-8 6 0,4-9 0,-5 14 0,1 1 0,1 5 0,-1 4 0,1 4 0,0 4 0,0 4 0,1 3 0,-1 0 0,0 0 0,0 0 0,-3 0 0,2 3 0,-3 8 0,0 5 0,3 7 0,-4 1 0,4 0 0,0 4 0,3 2 0,-2 3 0,6-3 0,-3-2 0,4-3 0,0-1 0,0-8 0,0 2 0,0-11 0,0 3 0,6-6 0,3-1 0,5-3 0,1 0 0,-1 0 0,1 0 0,0 0 0,-1 0 0,1-3 0,-1-4 0,-2-1 0,1-3 0,-5 1 0,6 2 0,-6-6 0,3 3 0,-4-4 0,0 0 0,1 0 0,-1 1 0,0 3 0,0 1 0,-4 3 0,0 3 0,-3 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24575,'30'4'0,"1"5"0,10 5 0,-4 4 0,11 11 0,-3 2 0,-3 14 0,3 2 0,-18 14 0,7-2 0,-20 16 0,-1-4 0,-13-12 0,0 30 0,0-49 0,0 40 0,-10-27 0,-1 11 0,-14-1 0,4-14 0,-2-8 0,0 0 0,-1-2 0,1-3 0,4-5 0,5-11 0,5-4 0,-1-6 0,6-3 0,-2 0 0,5-15 0,-2 8 0,3-13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8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 24575,'-9'-15'0,"3"15"0,6 21 0,0 24 0,0 11 0,0 13 0,0 17-1119,0 12 1119,0-42 0,0 1 0,0 1 0,0-3-97,0 29 97,0 6 0,0-32 0,0 11 0,0-23 0,0-5 0,-4-20 1113,10-9-1113,-5-2 103,18-10-103,2 3 0,5-3 0,6-21 0,-1-2 0,7-39 0,-7 14 0,6-22 0,-16 20 0,8-5 0,-14 17 0,2 3 0,-12 19 0,-1 1 0,-4 20 0,-4 5 0,-6 23 0,0 0 0,-3 13 0,3-3 0,5 0 0,0-7 0,5-6 0,0-10 0,0-1 0,11-3 0,3-4 0,15 0 0,2-8 0,5 0 0,0-4 0,-1 0 0,-3-12 0,-1-3 0,-3-17 0,-5 0 0,-5-5 0,-4-4 0,-9-2 0,-1 0 0,-4 2 0,0 5 0,-17 3 0,0 2 0,-24 6 0,8 3 0,-14 8 0,10 5 0,-5 4 0,1 5 0,9 0 0,-8 0 0,14 0 0,0 4 0,7 3 0,4 5 0,7-4 0,1-1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9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169 148 24575,'0'-14'0,"0"0"0,0-5 0,0-2 0,0-3 0,0 7 0,0-2 0,-11 11 0,-3 0 0,-10 5 0,-1 3 0,5 0 0,-4 0 0,8 0 0,0 3 0,5 8 0,7 6 0,1 12 0,3 8 0,0 0 0,0 4 0,0-10 0,0-2 0,15-7 0,0-2 0,20-10 0,-10-3 0,5-7 0,-5 0 0,-1 0 0,-7 0 0,1-7 0,-7 2 0,1-5 0,-2 3 0,-3 0 0,-1 3 0,-2-2 0,2 5 0,-5 10 0,1 10 0,3 24 0,-4 8 0,4 18 0,-5 2 0,0 7 0,0 7 0,0-18 0,0 8 0,0-19 0,0 0 0,-4-7 0,-5-13 0,-3-11 0,-4-9 0,1-8 0,-4-5 0,3-3 0,-4 0 0,5-7 0,0-1 0,3-11 0,1-2 0,6-3 0,2-1 0,3 0 0,0-4 0,0 3 0,4-9 0,4 10 0,10-6 0,4 5 0,9 3 0,-5 5 0,4 2 0,-6 11 0,1-6 0,-5 10 0,-7-3 0,-7 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9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24575,'13'0'0,"1"0"0,5 0 0,-3 0 0,3 0 0,-8-3 0,3-1 0,-2 0 0,7-3 0,1 6 0,1-6 0,-2 3 0,0 0 0,1 0 0,5 4 0,-5 0 0,8 0 0,-10 0 0,10 0 0,-8 4 0,2 13 0,-3-3 0,-5 25 0,3-6 0,-11 16 0,7-1 0,-8 0 0,1 0 0,-2 1 0,-4-7 0,0-5 0,0-8 0,-4-4 0,-3-5 0,-6-4 0,-6-5 0,-1-3 0,-10-4 0,4 0 0,-3-4 0,4-7 0,4-6 0,1-8 0,7-4 0,1 1 0,8 3 0,0 2 0,4 4 0,0 4 0,3 3 0,14 5 0,1 3 0,16 0 0,-3 0 0,4 0 0,-4 0 0,4 8 0,-9 6 0,5 9 0,-9-2 0,3 5 0,-12-6 0,7 2 0,-11-3 0,2 0 0,-4-7 0,-3 7 0,-1-12 0,-3 4 0,0-8 0,0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0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7 24575,'-5'-4'0,"-10"1"0,-10 15 0,-17 10 0,0 19 0,-5 1 0,9 14 0,5-10 0,6 22 0,1-11 0,-1 19 0,15-5-423,2 15 423,10 1 0,0 0 0,0-1 0,0-1 0,5-13 0,11 11 0,12-17 0,11 5 0,11-9 0,-7-13 0,19 18 0,-25-37 0,24 35 0,-27-34 0,12 11 0,-12-10 0,-3-9 423,-10-2-423,-5-10 0,-6 0 0,-3-4 0,-1-4 0,1 0 0,-3-3 0,-1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1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24575,'0'-5'0,"0"10"0,0 28 0,0 19 0,0 12 0,0 13 0,0-25 0,0 20 0,0-19 0,0 15 0,0-12 0,0-1 0,0-17 0,0 2 0,0-15 0,0 1 0,3-7 0,-2-8 0,5 0 0,-5-5 0,2-2 0,-3-1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24575,'2'-13'0,"15"3"0,-4 10 0,21 0 0,-2 0 0,5 0 0,10 0 0,-10 0 0,4 0 0,-5 0 0,-6 0 0,0 0 0,-13 0 0,-3 0 0,-3 0 0,-7 0 0,3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259 169 24575,'4'-14'0,"-1"4"0,-3-8 0,0 6 0,0-8 0,0 1 0,-4 3 0,-7-4 0,-6 4 0,0 4 0,-1 4 0,2 5 0,0 3 0,-3 0 0,-1 0 0,8 0 0,-11 0 0,11 0 0,-8 11 0,3 7 0,4 8 0,4 14 0,-2-8 0,9 5 0,-6-3 0,8-12 0,0 2 0,0-13 0,11-4 0,7-4 0,8-6 0,10-11 0,-9-5 0,10-10 0,-8 2 0,-2 0 0,-7 9 0,-4-1 0,-5 11 0,0-2 0,-5 6 0,1 1 0,-3 6 0,-1 19 0,-3 14 0,0 20 0,0-6 0,0 9 0,0-8 0,0 5 0,0-2 0,0-11 0,0-11 0,0-8 0,0-9 0,0-4 0,6-9 0,8-22 0,8-13 0,7-11 0,1-9 0,6-1 0,-5-3 0,9 5 0,-10 9 0,-2 10 0,-6 2 0,-6 7 0,0 7 0,-4 2 0,-4 11 0,-5 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24575,'-1'2'0,"15"4"0,4 13 0,18 9 0,4 7 0,1 10 0,10-3 0,-7 16 0,-2-5 0,-4 18 0,-16 0 0,4 7 0,-19 7 0,8 2-269,-13-31 1,-2-1 268,5 23 0,-5-24 0,0-1 0,0 6 0,0 18 0,0-26 0,0-4 0,0-16 0,0-6 0,-4-1 537,3-12-537,-9 6 0,5-13 0,-9 8 0,6-8 0,-2 5 0,3-3 0,0-3 0,3 2 0,-2-5 0,5-1 0,-2-1 0,3-2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6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1 792 24575,'0'17'0,"0"9"0,0 0 0,0 10 0,0 5 0,0 2 0,0 5 0,0 0 0,4 1 0,2-1 0,3 0 0,4-5 0,2-2 0,7 1 0,2-4 0,5 5 0,-1-10 0,0-1 0,4-4 0,-4-1 0,3-4 0,-5-2 0,-6-8 0,4-2 0,-4-3 0,4-3 0,18-1 0,-9-4 0,27 0 0,-16 0 0,24-5 0,-11-6 0,1-4 0,1-6 0,-8 2 0,33-10 0,-16 7 0,24-7 0,-13 1 0,7 4-1036,9-5 1036,-45 16 0,2 2 0,4-2 0,1 0 0,1-2 0,0-1 0,7 2 0,1 0 0,-4 1 0,0 1-765,9-2 0,1 2 765,0 7 0,1 1 0,4-6 0,0 1 0,-5 7 0,1 2 0,3-3 0,0 0 0,-8 3 0,-1 0 0,0 0 0,0 0 0,-1-1 0,-1 2 0,-7 6 0,-1 3-408,5 1 0,-2 5 408,-6 3 0,-3 5 0,4 3 0,-4 2 0,19 11-251,9 16 251,-30-12 0,4 4 897,-5 4-897,-14-7 1515,-3 4-1515,-8 0 920,-8-1-920,4 0 301,-9 1-301,4-1 0,-5-6 0,1-1 0,-2-10 0,-3-2 0,-1-4 0,-4-5 0,0-1 0,-4-4 0,-12-2 0,-42-6 0,-21-20 0,16 4 0,13-25 0,53 13 0,6-13 0,10-9 0,13-9 0,6-13 0,13-9 0,-1 7 0,-18 25 0,2 0 0,29-32-663,-24 33 1,2 0 662,2 1 0,2 0 0,4 1 0,1 0 0,3-2 0,0 2 0,-1 2 0,0 1 0,4-1 0,0 2 0,-6 6 0,0 2 0,3-2 0,0 2-466,34-14 466,6 5 0,-13 9 0,13 9 0,-13 1 0,13 11 0,-27 1 0,32 5 0,-48 0 0,38 0 0,-29 0 0,12 0 0,-2 0 0,-13 13 0,5-1 0,-12 16 1292,2-3-1292,-10-1 499,-13-2-499,0-5 0,-15-6 0,1 0 0,-2-4 0,9 0 0,13 1 0,8 2 0,19 0 0,-15-5 0,21 0 0,-17-5 0,27 0 0,-4 0 0,12 0 0,-7 0-431,7 0 431,2 0 0,-35 0 0,-1 0 0,46 0 0,-45 0 0,-1 0 0,1 0 0,-1 0 0,46 0 0,-45 0 0,-1 0 0,44 0 0,-44 0 0,1 0 0,1 0 0,-1 0 0,0 0 0,1 0 0,4 0 0,-3 0 0,23 0 0,-16 3 0,2 0 0,18 4 0,-31-3 0,0 0 0,32 6 0,-17-4 0,6 5 0,-2-1 0,-7 1 0,1-1 0,-7 0 0,-2-4 0,-6-2 431,-5 0-431,-2-3 0,-10 3 0,-2-4 0,-12 0 0,1 0 0,-13-35 0,12 26 0,21-30 0,23 27 0,27-11-422,-37 8 0,1-2 422,-4 0 0,1-1 0,6-1 0,1 0 0,-7 0 0,-1 2-416,34-8 416,-28 7 0,-1 1 0,4 4 0,-7-1 0,-1-1 0,9 4 0,18-5 0,-12 5 0,6 1 0,-14 0 0,-2-5 825,-6 4-825,1-3 435,-1 0-435,-6 0 0,-5-4 0,-3 0 0,-8 2 0,8-2 0,-7-3 0,4-2 0,-4-4 0,5-5 0,-4 4 0,5-10 0,-5 5 0,1-6 0,0 0 0,-5 2 0,3-1 0,-8 1 0,4 0 0,-5 2 0,0-1 0,-5 6 0,-1 0 0,-4 10 0,0 0 0,-1 9 0,0 0 0,-3 4 0,-1 4 0,-3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1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21 0,0-4 0,0 30 0,0-27 0,0 21 0,0-15 0,0 0 0,0 2 0,0-16 0,0 0 0,0-6 0,3-3 0,1-1 0,6-7 0,1 0 0,4-4 0,5-8 0,-4-9 0,5-5 0,-5-3 0,1 5 0,-5-4 0,0 2 0,-1 3 0,-2 0 0,2 3 0,-4 0 0,-2 1 0,-2 4 0,-3 4 0,0 1 0,0 3 0,0 1 0,0-1 0,0 8 0,0 8 0,0 15 0,0 0 0,0 10 0,0-5 0,0 1 0,0-3 0,0-3 0,0-4 0,3-5 0,1-5 0,3-3 0,3 0 0,-3-4 0,7 1 0,-2-4 0,-1 0 0,3 0 0,-3 0 0,0 0 0,-1 0 0,-3-7 0,4-1 0,-3-7 0,2 0 0,-2-3 0,-1 2 0,-3-2 0,3 3 0,-3 0 0,0 4 0,-1 1 0,0 6 0,-2-2 0,2 11 0,-3 0 0,0 13 0,0 1 0,0 6 0,0-2 0,0-3 0,0-4 0,0-3 0,0-5 0,0 2 0,0-3 0,0-6 0,0-9 0,0-8 0,3-8 0,2-1 0,3 1 0,3 0 0,1 4 0,0 1 0,2 4 0,-2 1 0,-1 2 0,3 2 0,-7 6 0,3 1 0,-3 3 0,0 0 0,-1 0 0,2 10 0,-1 4 0,1 9 0,0 2 0,0-2 0,0-3 0,-4-1 0,2-8 0,-5-1 0,2-3 0,-3 0 0,0-4 0,0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7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24575,'17'-4'0,"-7"3"0,52-8 0,-36 7 0,25 0 0,4-1 0,-3 3 0,35 0 0,-29 0 0,-18 0 0,14 0 0,-11 0 0,-2 0 0,-10 0 0,-12 0 0,-8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1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775 242 24575,'-4'-3'0,"1"-4"0,3-9 0,0-9 0,-8-6 0,-1 0 0,-14-5 0,-3 13 0,-7-4 0,-14 8 0,13 9 0,-31 0 0,24 6 0,-22 22 0,11 11 0,2 34 0,-7 13 0,17-9 0,-11 12 0,18-13 0,-6 7 0,8-10 0,5-9 0,4-16 0,11-3 0,4-15 0,7 0 0,0-9 0,7-4 0,16-4 0,17-3 0,9-4 0,12-7 0,-5-4 0,6-2 0,-6 3 0,-1 8 0,-17 2 0,-3 4 0,-11 0 0,-7 0 0,2 11 0,-10 13 0,3 8 0,-6 15 0,-2-5 0,-4 7 0,0-1 0,0-5 0,-4-2 0,-5-5 0,-9-5 0,-5 0 0,-3-9 0,-5-4 0,6-3 0,-10-5 0,9 2 0,-3-7 0,8-1 0,-2-4 0,7 0 0,-4 0 0,5 0 0,4 0 0,-3 0 0,6 0 0,-2 0 0,3 0 0,1 0 0,-1 0 0,1 0 0,-1-3 0,1 2 0,-1-2 0,1 3 0,-1 0 0,0 0 0,0-3 0,3 2 0,1-2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8 24575,'-8'-7'0,"-6"12"0,-10 19 0,-11 23 0,-4 18 0,-1 9 0,10 21-1090,3-6 1090,20-34 0,1 0 0,-17 42 0,18-42 0,2 1 0,-3-4 0,1 1 0,5 4 0,0-1 0,0-3 0,0-1 0,0 1 0,0-3 267,0 24-267,0 8 0,0-17 0,0-6 0,5 1 0,8-21 0,2-3 823,7-5-823,-2-17 0,-3 3 0,11-11 0,-10 2 0,10-4 0,-8-4 0,0 0 0,4 0 0,-12 0 0,0 0 0,-9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3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267 319 24575,'0'-6'0,"0"-8"0,0-8 0,0-4 0,0-9 0,0 5 0,0-6 0,0 5 0,0 1 0,0 6 0,0-1 0,0 8 0,-7 2 0,3 11 0,-15 1 0,10 3 0,-9 0 0,-3 0 0,-5 4 0,3 4 0,-6 9 0,10 10 0,-10 6 0,13 0 0,-5 2 0,19-4 0,-13 0 0,13-2 0,-5-4 0,7-5 0,0-1 0,3-7 0,4-2 0,5-3 0,7-2 0,1-2 0,5-3 0,-1-4 0,2-9 0,-1-1 0,1-11 0,-5 8 0,-1 0 0,-9 3 0,0 6 0,-4 0 0,0 2 0,-1 5 0,-2 4 0,-1 9 0,-3 24 0,0 10 0,0 16 0,0-6 0,0 5 0,0-11 0,0 4 0,0-11 0,0-2 0,0-15 0,0-1 0,0-14 0,0-1 0,3-6 0,4-1 0,9-3 0,0-7 0,14-12 0,-6-9 0,4-9 0,5-8 0,-8 7 0,10-6 0,-12 7 0,-1 5 0,-5 6 0,-5 7 0,2 7 0,-6 2 0,2 3 0,-3 3 0,-4 1 0,0 3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4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24575,'-3'-1'0,"3"6"0,18 12 0,-3 4 0,16 6 0,3 12 0,9 3 0,5 6 0,-15-8 0,2-3 0,-14-4 0,8 16 0,-13-9 0,3 26 0,-17-31 0,8 45 0,-10-37 0,0 46 0,0-22-342,1-17 1,-2 1 341,-9 38 0,3-6 0,-15-1 0,5-18 0,0 7 0,-3-2 0,9-13 0,-8-7 0,9-7 0,-2-12 683,3 0-683,-3-6 0,0-3 0,-1-2 0,-1-7 0,3 2 0,-1-6 0,-2 2 0,6-3 0,-2-3 0,3-1 0,4-8 0,0-8 0,3 5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1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380 338 24575,'0'-6'0,"0"-9"0,0 3 0,0-17 0,0 8 0,0-14 0,0 9 0,0-8 0,0 3 0,-4 0 0,-9 0 0,3 6 0,-14 7 0,11 3 0,-15 10 0,10 2 0,-15 3 0,11 4 0,-9 8 0,-1 18 0,3 5 0,-6 14 0,10-5 0,2 4 0,8 0 0,1 0 0,8-5 0,2 4 0,4-15 0,0 3 0,0-15 0,0-1 0,11-3 0,-2-4 0,15-4 0,-4-5 0,4-3 0,1 0 0,-1 0 0,2-12 0,-1 2 0,-3-15 0,2 3 0,-3 1 0,1-4 0,-2 8 0,-5-2 0,-3 4 0,2 0 0,-6 0 0,3 4 0,-4 3 0,-1 2 0,1 5 0,-3 7 0,-2 7 0,-2 14 0,-9 15 0,7-3 0,-16 14 0,11-4 0,-3 7 0,1 6 0,4-6 0,-1-7 0,-2-7 0,7-7 0,-3-4 0,4-2 0,0-9 0,0 0 0,0-9 0,0-1 0,5-6 0,8-1 0,12-16 0,8-7 0,11-16 0,-9 2 0,9-10 0,-4 8 0,1-9 0,4 5 0,-12 6 0,-1 2 0,-10 10 0,-2 5 0,-9 7 0,0 3 0,-4 3 0,-1 1 0,-2 0 0,-1 2 0,-3-2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0 280 24575,'11'0'0,"-1"0"0,-3 0 0,-4 3 0,0 9 0,-3 9 0,0 5 0,0 8 0,0-8 0,0 9 0,0-10 0,0 1 0,0-3 0,0-7 0,0 3 0,0-7 0,0-11 0,0-6 0,0-30 0,0 6 0,0-31 0,0 10 0,10-12 0,0 11 0,10-2 0,-2 10 0,6-5 0,-5 10 0,8 2 0,-11 15 0,5 4 0,-6 9 0,0 5 0,-4 3 0,-1 0 0,-3 7 0,-3 16 0,-1 10 0,-3 28 0,0-15 0,0 43 0,0-39 0,0 33 0,0-20 0,0 1 0,0-1 0,0-3 0,0-10 0,-4 4 0,3-11 0,-8 4 0,8 9 0,-3 1 0,4 20 0,0-13 0,0-7 0,0 2 0,0-8 0,0 11 0,0 0 0,0-6 0,0-2 0,-4-16 0,3 2 0,-2-19 0,3 4 0,0-14 0,-3-1 0,2-3 0,-2 0 0,3-4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68 24575,'-3'-3'0,"0"0"0,3-8 0,0 4 0,0-6 0,0 5 0,-3 2 0,-1 3 0,-3 0 0,-3 2 0,-2-2 0,-3 3 0,4-3 0,-3 3 0,6-4 0,-3 4 0,5 0 0,-1 0 0,0 0 0,1 0 0,-1 0 0,0 7 0,3 6 0,-3 3 0,3 3 0,-3-4 0,2-4 0,-1-1 0,5-3 0,-2 0 0,3 0 0,0-4 0,0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5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24575,'0'6'0,"0"4"0,0 30 0,0-1 0,0 22 0,0 9 0,0 10-940,0-22 1,0 5 939,0 20 0,0 6-1493,0 2 0,0 4 1493,0-19 0,0 4 0,0 0 0,0-1 0,0 2 0,0 0-1095,0 3 1,0 2 0,0 2 1094,0 9 0,0 3 0,0 0 0,0-2 0,0 1 0,0 1 0,0-23 0,0 2 0,0-1 0,0 0-745,0 0 0,0-1 0,0 1 0,0 0 745,0 3 0,0 1 0,0 1 0,0-2 0,0-1 0,0-1 0,0-1 0,0 2 0,0 5 0,1 0 0,-1 1 0,-1-1 0,0-1 0,-2-2 0,1 1 0,0-1 0,1 1 0,1-1 0,-1 1 0,1 0 0,-2 2 0,-1 1 0,1 0 0,0-1 0,1-5 0,2-2 0,-1 1 0,0-1 0,0 2 0,0 0 0,0-1 0,0-4-224,0 4 0,0-5 0,0 2 224,0 9 0,0 1 0,0-3 0,0 12 0,0-2 0,0-21 0,0 1 0,0-1 0,0 30 0,0-4 318,0-14 1,0-2-319,0-4 0,0-1 0,0-6 0,0-1 862,0-7 0,0-2-862,0-4 0,0-1 1611,0 0 0,0-2-1611,0 21 0,0-17 0,0-2 0,0 1 0,0 36 2656,0-38-2656,0 2 1856,0-9-1856,0-16 1288,0-3-1288,0-17 417,0 3-417,0-9 0,0 1 0,0 0 0,0 0 0,0-1 0,0 1 0,0 0 0,0-1 0,0 1 0,0-1 0,0 1 0,0 3 0,0 1 0,0 4 0,0 0 0,0 4 0,0 2 0,0 8 0,0 2 0,0 5 0,0-6 0,0 5 0,0-4 0,4 4 0,1-4 0,3 3 0,-3-13 0,3 8 0,-8-17 0,4 3 0,-4-5 0,0-2 0,0 2 0,0-3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8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 24575,'-8'9'0,"2"2"0,6 2 0,0-2 0,0-1 0,0-4 0,0 1 0,0 3 0,0-3 0,16 4 0,4-7 0,27 4 0,17-7 0,-8 1 0,5 1-1296,2 0 1,4 0 1295,29-2 0,5 0 0,-31 2 0,1 2 0,2 1 0,15-1 0,2 2 0,3-1-1218,-18-2 1,2 0-1,1 1 1,1 2 1217,2 2 0,2 3 0,0 0 0,1-1 0,4-1 0,2 0 0,0 0 0,-1 1 0,0 1 0,-1 0 0,0 1 0,-5-1 0,9 2 0,-4 0 0,2 0 0,-13-3 0,3 0 0,-1 0 0,-6 1-649,-4 1 0,-4 0 0,2 1 649,17 2 0,3 2 0,-4-2 0,16 4 0,-6-1-421,-7 0 0,-7-2 421,-23-7 0,-1 0 0,19 0 0,-4-1 0,-7 1 685,-4-3 0,0-1-685,0-1 4340,12 0-4340,-2-5 2804,-13 0-2804,-2 0 1541,-11 0-1541,-2 0 195,-10 0-195,-2 0 0,-9 0 0,0 0 0,-9 0 0,-1 0 0,-3 0 0,0 0 0,-4-3 0,0-4 0,-3-1 0,-3-2 0,3 0 0,-6 2 0,2 1 0,-3 4 0,-4 3 0,4 3 0,-10 25 0,7 17 0,-5 7 0,0 9-947,6 3 0,1 5 947,-9 16 0,0 5-946,11-25 1,1 2 0,-1 1 945,-3 6 0,-3 3 0,3 1-978,1 11 0,2 2 0,0 1 978,0 4 0,0 2 0,0 2-831,3-20 0,1 2 0,0 0 0,1 0 831,1 3 0,0-1 0,0 2 0,0 0 0,0 4 0,0 0 0,0 2 0,0-1 0,0 4 0,0-1 0,0 1 0,0 0 0,0 0 0,-1 0 0,1-1 0,1 0 0,2-3 0,1-2 0,0 0 0,2 1 0,0 3 0,1 1 0,1 0 0,1-2 0,2-4 0,1-1 0,1-1 0,0-3 0,2 14 0,0-3 0,1 1-252,-3-20 1,0 1 0,1 0-1,-2-4 252,3 4 0,-2-3 0,1 1 0,1 12 0,0 1 0,-1-5 0,2 7 0,-1-5 500,-3 5 1,-3-9-501,3 4 1085,-8-31 1,-1-3-1086,2-4 4083,-5 21-4083,0-35 3660,0 33-3660,0-2 0,0 16 0,-5 0 0,3 14 0,-2-14 636,4 14-636,0-14 0,-3-25 0,0 2-600,2 2 1,0 2 599,-2 6 0,0 3 0,3 6 0,0 1 0,0-8 0,0-1 0,0 4 0,0 0 0,0-8 0,0-2 0,5 2 0,1-4-63,2 26 63,14 5 0,-11-32 0,4 5 0,-5-9 415,0-11-415,-2-7 1221,1-6-1221,-1-6 69,0 1-69,-3-5 0,2-1 0,-6-4 0,5 0 0,-5-4 0,2 0 0,-3-5 0,0 1 0,3-3 0,-5-1 0,-2-3 0,-16 0 0,-7 0 0,-27 0 0,1 5 0,-23 1 0,-11-1 0,-8 0-957,31-4 1,-3-2 956,0 1 0,-1 0 0,-11 0 0,-6 0 0,8 1 0,-6-1 0,2-1-965,8-2 1,2-2 0,-3-1 964,-22-1 0,-4-2 0,7-1 0,-2-5 0,3-2 0,17 4 0,-2 0 0,3 0 0,-13-2 0,0 1 0,17 5 0,-2 1 0,1 0-656,3 0 0,1 0 1,0 2 655,-29-3 0,1 2 0,5 3 0,2 0-537,10 0 0,1 1 537,5 3 0,1 0 0,9 0 0,0 0 387,0 0 0,2 0-387,7 0 0,1 0 0,-4 0 0,0 0 0,-41 0 0,2 0 0,2 0 0,7 0 0,17 0 0,16 0 0,2 0 2474,-1 0-2474,-40-4 0,29 2 2279,5-2-2279,-10 4 1543,12 0-1543,0 0 777,8 0-777,7 0 0,5 0 0,0 0 0,6 0 0,0 0 0,6 0 0,-1 0 0,5 0 0,-4 0 0,8 0 0,-7 0 0,6 0 0,-2 0 0,4 0 0,4 0 0,-3 0 0,6 0 0,-2 0 0,3 0 0,4-3 0,11-5 0,-6 3 0,9-2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2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137 547 24575,'0'-10'0,"0"2"0,0-6 0,-3 3 0,-5-3 0,-3-1 0,0 7 0,-3 1 0,3 7 0,-4 0 0,4 0 0,-3 0 0,6 0 0,-2 0 0,3 0 0,0 6 0,4 12 0,-1 2 0,4 14 0,0-10 0,0 6 0,0-7 0,0-3 0,0-1 0,0-4 0,7-7 0,5 2 0,4-9 0,10 3 0,-9-11 0,7-6 0,-9-10 0,3-13 0,0-5 0,1-22 0,-3-2 0,-1-16 0,-9-5 0,-1 25 0,-5-13 0,0 34 0,0-8 0,0 19 0,-3 11 0,-4 12 0,-1 9 0,-3 22 0,7 18 0,0 20 0,4 21 0,0-8 0,0 2 0,0 0 0,8-17 0,7 1 0,5-10 0,1-19 0,-7-4 0,-4-18 0,-3-3 0,-3-5 0,-1-3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0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24575,'-11'0'0,"34"0"0,3 0 0,43 0 0,3 0 0,-12 0 0,3 0-1435,-12 0 0,2 0 1435,14 0 0,9 0 0,-3 0-972,7 0 0,3 0 972,-4 0 0,6 0 0,0 0 0,-3 0 0,0 0 0,-5 0 0,10 0 0,1 0 0,-6 0 0,5 0 0,-7 0 0,0 0 0,-1 0 0,-7 0 0,6 0 0,-3 0 0,20 0 0,-1 0-846,0 0 0,0 0 846,-8 0 0,-5 0-365,-22 0 1,-1 0 364,21 0 0,-7 0 0,-9 0 0,-1 0 0,0 0 1588,-2 0-1588,17 0 2483,-21 0-2483,-2 0 2096,-5 0-2096,-7 0 1068,-1 0-1068,-10 0 0,4 0 0,-10 0 0,5 0 0,-6 0 0,1 3 0,-9-2 0,3 6 0,-12-6 0,4 2 0,-4-3 0,-1 0 0,-2 3 0,2-2 0,-3 2 0,4 0 0,3-3 0,1 3 0,8-3 0,7 0 0,4 0 0,5 4 0,-5-3 0,4 3 0,-3-4 0,0 0 0,-2 0 0,1 4 0,-4-3 0,3 3 0,-4 0 0,4-3 0,2 6 0,10-1 0,-4-1 0,10-1 0,-10 0 0,10-3 0,-10 3 0,0-4 0,-8 0 0,-4 0 0,-5 0 0,-1 0 0,-8 0 0,3 0 0,-6 0 0,6 0 0,-6 0 0,2 0 0,-3 0 0,0 0 0,-1 0 0,1 0 0,0 0 0,-1 0 0,1 0 0,-1 0 0,0 0 0,-2 0 0,-1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2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24575,'-4'8'0,"1"16"0,3 16 0,0 16 0,-4 5 0,-4 33-1348,-1-25 0,-2 6 1348,3 8 0,0 6-763,0-20 1,0 3 0,0-1 762,2 0 0,1-1 0,1 1 0,0 2 0,2 2 0,-1 1 0,-2 8 0,-1 1 0,2 0 0,2 2 0,2 0 0,0 2-1091,-3 8 1,0 2-1,1 1 1091,2-24 0,0 0 0,0 1 0,0 1-794,-2 7 1,0 1 0,-1 1-1,1 0 794,1-1 0,1 0 0,0 1 0,-1 0 0,-1 4 0,-1 1 0,1-1 0,0-5-307,2 3 0,0-4 0,0 1 307,0 13 0,0 2 0,0-4 0,0-20 0,0-4 0,0 3 0,0 9 0,0 2 0,0-1 158,0-3 0,0-1 1,0-6-159,2 2 0,1-5 883,-1 7 1,2-6-884,7 2 3537,1 11-3537,-3-36 3307,-1-24-3307,-3-13 2121,-2 18-2121,-3 12 0,0 26 0,-6 16 0,5 1-420,-2-28 0,1 3 420,1 11 0,2 3 0,-1 13 0,0 3-1137,0 3 0,0 1 1137,0 3 0,0 0 0,0-9 0,0-1 0,0 0 0,0-1 0,0-5 0,0-3-651,-1-2 1,2-1 650,2-4 0,0-1 0,-3-6 0,1 0 0,5 0 0,0-2-51,-5-10 1,-1-3 50,6 40 0,0-1 1006,1 8-1006,0-24 0,3 25 0,-4-49 2349,4 12-2349,0-6 1585,-4-2-1585,2-6 135,-7-5-135,4 3 584,-5-9-584,0 5 0,0-7 0,0 1 0,0 0 0,0-1 0,0-4 0,0 4 0,0-10 0,0 10 0,0-10 0,0 5 0,0-6 0,0-3 0,0-2 0,0-4 0,0-4 0,0 0 0,0-5 0,0 1 0,0 0 0,0-9 0,0-7 0,0 0 0,0-2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6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24575,'0'14'0,"0"3"0,0 12 0,0 2 0,0 0 0,0 3 0,0-3 0,0 4 0,0 0 0,0 1 0,0-1 0,0-4 0,0-6 0,0-2 0,0-7 0,0 3 0,0-8 0,0 0 0,0-8 0,0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6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 1 24575,'0'14'0,"-9"13"0,-13 19 0,-12 20 0,-6 7 0,-12 10 0,11-4-538,12-38 0,0 1 538,-19 44 0,-5-1 0,18-13 0,-3 5 264,13-26-264,-2 10 0,-1-12 0,13-12 0,-2-6 0,9-12 812,0-7-812,4-2 0,1-3 0,3-12 0,0-1 0,0-4 0,0 3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11 161 24575,'0'-10'0,"0"2"0,4-10 0,0 6 0,12-5 0,-7-1 0,10 5 0,-11-3 0,10 5 0,-5 0 0,6 6 0,-4-5 0,0 9 0,-4-5 0,3 5 0,-6-2 0,2 3 0,-3 0 0,-1 0 0,1 0 0,0 0 0,0 11 0,1-2 0,-4 15 0,-1-4 0,-3 9 0,0-3 0,0 14 0,0-8 0,0 10 0,0-1 0,0 1 0,0 1 0,-4 3 0,-1-9 0,-8 5 0,3-2 0,-7-8 0,3 8 0,1-10 0,-3-3 0,3 1 0,1-12 0,-2 3 0,5-4 0,-5-3 0,6-2 0,-3-3 0,1 0 0,2 0 0,-2-3 0,3-1 0,0-3 0,0 0 0,1 0 0,-1-6 0,3-2 0,1-11 0,3 3 0,0-3 0,0 4 0,0 0 0,0 4 0,0 0 0,0 1 0,0 2 0,0-2 0,0 3 0,0-4 0,0 4 0,3-4 0,1 4 0,2 0 0,1 4 0,-3-3 0,2 5 0,-2-5 0,2 5 0,1-2 0,-1 3 0,1 0 0,-1 0 0,1 0 0,0 0 0,-1 0 0,1 3 0,0 1 0,3 6 0,-2 1 0,3 4 0,0 4 0,-2-3 0,2 4 0,-3-1 0,3-3 0,-3 3 0,3-4 0,-4-4 0,4 0 0,-3-5 0,2 1 0,0-3 0,1-1 0,4-3 0,0 0 0,0 0 0,0 0 0,0-7 0,0 2 0,0-9 0,0 2 0,-4 1 0,-1 1 0,-3 6 0,0-2 0,0 5 0,-4-5 0,3 5 0,-5-9 0,5 2 0,-5 0 0,2 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24 206 24575,'8'1'0,"-8"1"0,-6 19 0,-1 4 0,-1 1 0,7 9 0,-2-10 0,3 1 0,0-3 0,0-3 0,0 1 0,0-2 0,0-4 0,0 0 0,0-1 0,0-3 0,6-4 0,3-1 0,10-1 0,-3 2 0,3-2 0,0 2 0,-3-6 0,3 2 0,1-3 0,-4 0 0,3 0 0,-4 0 0,-4 0 0,3 0 0,-3 0 0,1 0 0,-2 0 0,0 0 0,-2 0 0,2-3 0,1-1 0,-3-7 0,3 0 0,-4-4 0,1 0 0,-1-5 0,1 4 0,-4-7 0,0 2 0,-4-3 0,0-6 0,0-1 0,0-5 0,0 1 0,0-1 0,0-5 0,-4 3 0,-5 2 0,-4 6 0,1 10 0,-3 1 0,3 7 0,-3 1 0,0 7 0,0 0 0,0 4 0,0 0 0,0 0 0,0 0 0,0 0 0,0 0 0,0 4 0,0 0 0,3 3 0,-2 0 0,6 4 0,-6-3 0,5 6 0,-2 2 0,4 0 0,2 8 0,-2-4 0,2 4 0,-3 1 0,4-5 0,-3 0 0,2-6 0,1-2 0,1-2 0,3-3 0,0 0 0,0-1 0,2-2 0,6-1 0,-4-3 0,3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1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24575,'0'13'0,"0"0"0,0 2 0,0-1 0,0 1 0,0 0 0,0 5 0,0 0 0,0 4 0,0 1 0,0-1 0,0 1 0,0 5 0,0-5 0,0 5 0,0-10 0,0-1 0,0-7 0,0-2 0,0-3 0,0-1 0,0 1 0,0-1 0,0 1 0,0-1 0,0 1 0,0-3 0,0-1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1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24575,'0'21'0,"-8"-6"0,6 33 0,-14-4 0,9 12 0,-8 13 0,-1 2 0,4 0 0,-5 12 0,6-10 0,1-11 0,-5 3 0,4-20 0,-3 11 0,4-7 0,1-12 0,0-8 0,5-12 0,-3 1 0,6-10 0,-2-13 0,3-16 0,0 4 0,0-4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2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24575,'0'18'0,"0"1"0,-4 10 0,3 2 0,-16 10 0,14-13 0,-14 17 0,16-12 0,-14 29 0,9-22 0,-12 14 0,8-18 0,-7-4 0,3 8 0,-3-14 0,4-1 0,5-6 0,2-7 0,5-2 0,-2-4 0,9-2 0,6-1 0,7-3 0,11 0 0,-5 0 0,10 0 0,-9 0 0,3 0 0,1 0 0,-5 0 0,1 0 0,-3 0 0,-7 0 0,3 0 0,-4 0 0,-4 0 0,4 0 0,-8 0 0,4 0 0,-5 0 0,1 0 0,0 0 0,-1 0 0,-2 0 0,-1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24575,'0'33'0,"0"13"0,0 4 0,0 1 0,0 8 0,0-14 0,0 15 0,0-4 0,0 0 0,0-1 0,0-7 0,0 0 0,0 0 0,0-6 0,0-1 0,0 0 0,0-13 0,0 6 0,0-22 0,0 3 0,-3-27 0,2 11 0,-2-14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4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20 24575,'3'-10'0,"-2"3"0,-5 5 0,-6 2 0,-1 0 0,0 0 0,-3 0 0,-1 0 0,2 0 0,-4 6 0,12 2 0,-8 7 0,11-1 0,-4 5 0,6-3 0,0 7 0,0-8 0,0 4 0,0-5 0,0 1 0,0-4 0,0-1 0,3-3 0,4 0 0,8-3 0,1-1 0,6-3 0,-6 0 0,2-4 0,-3 0 0,-4-7 0,3 0 0,-6-4 0,3-4 0,-3 3 0,-1-3 0,-3 5 0,-1-1 0,-3 4 0,0 0 0,0 5 0,0-1 0,-2 3 0,1 4 0,-2 11 0,3 1 0,0 11 0,0-8 0,0 9 0,0-9 0,3 4 0,5-4 0,3-4 0,4 0 0,-1-4 0,1-3 0,0 0 0,-1-4 0,-3 0 0,3-4 0,-3-3 0,1-9 0,-2 0 0,-2-3 0,-1 4 0,1 1 0,-1 2 0,-3 2 0,2 4 0,-6-1 0,3 0 0,0 4 0,-2 3 0,2 7 0,-3 8 0,0 5 0,0 4 0,0-1 0,0-3 0,0-2 0,0-3 0,0-4 0,0-1 0,0-4 0,3-21 0,-2 2 0,6-20 0,-3 13 0,4-2 0,-1 6 0,1-3 0,-1 8 0,0 0 0,0 5 0,-1-1 0,1 3 0,0 1 0,-1 3 0,1 0 0,0 0 0,-1 0 0,1 7 0,1 5 0,-1 8 0,1 4 0,0 0 0,0 0 0,-4 0 0,3-5 0,-6-6 0,2-6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4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34 154 24575,'1'-4'0,"1"8"0,-8 8 0,-3 14 0,3 4 0,-5 1 0,10 4 0,-3-10 0,4 5 0,0-1 0,0-7 0,0 2 0,0-9 0,0-4 0,11 0 0,-2-7 0,15-1 0,-8-3 0,7 0 0,-7 0 0,8 0 0,-4 0 0,-3 0 0,1 0 0,-7-3 0,4-4 0,0-5 0,0 0 0,-3-6 0,-1 5 0,-3-6 0,-1 3 0,1-3 0,-1 3 0,2-8 0,-5 4 0,-1-9 0,-3 3 0,0-9 0,0 9 0,0-8 0,0 8 0,0-4 0,0 10 0,-3 0 0,-1 5 0,-7 7 0,3-2 0,-6 10 0,2-3 0,-3 3 0,0 0 0,0 0 0,-4 7 0,2 6 0,-3 8 0,4-1 0,4 3 0,-3-7 0,10 3 0,-2-4 0,7-3 0,0 2 0,0-7 0,0 7 0,0-6 0,0-1 0,0-4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5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79 24575,'-1'-10'0,"-5"-8"0,-13 1 0,2-1 0,3 6 0,7 8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24575,'0'22'0,"0"4"0,0 10 0,0 13 0,0 7 0,0 14 0,0-18 0,0 36 0,0-49 0,0 41 0,0-28 0,0 1 0,0 6 0,0-21 0,0-2 0,0-7 0,0-12 0,0 1 0,0-10 0,0 2 0,3-6 0,1-1 0,6-3 0,-2 0 0,-1 0 0,-4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35 24575,'3'-11'0,"-2"4"0,-9 5 0,1 2 0,-7 0 0,6 0 0,-2 0 0,3 0 0,0 6 0,3 3 0,1 5 0,3 1 0,0 0 0,0 4 0,0-6 0,0 1 0,0-3 0,0-3 0,0 2 0,0-3 0,6-4 0,6 0 0,0-3 0,6 0 0,-6 0 0,3 0 0,0 0 0,-1-3 0,-2-1 0,-2-3 0,1 0 0,-4 0 0,4 0 0,-5 0 0,1 0 0,0 0 0,0 0 0,-4 0 0,4-3 0,-7 2 0,4-2 0,-4-1 0,0 4 0,0-4 0,0 1 0,0 2 0,0-2 0,-3 6 0,-1 1 0,-2 3 0,2 3 0,2 9 0,2 0 0,0 7 0,0-4 0,0 4 0,0 2 0,0 3 0,0 1 0,0-1 0,0 6 0,3-4 0,2 8 0,0-3 0,3 4 0,-7-4 0,3 4 0,-4-5 0,0 1 0,0-1 0,0-6 0,0 1 0,-4-1 0,-4 1 0,-5-1 0,-3-3 0,0-2 0,-3-4 0,3-3 0,-3 0 0,4-5 0,-5 1 0,4-4 0,-7 0 0,7-4 0,-4 0 0,9-3 0,-3-1 0,6-3 0,-3-1 0,8 2 0,-3-1 0,5 0 0,-2 0 0,3 0 0,0 1 0,0-1 0,0 3 0,0 1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8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45 24575,'-11'0'0,"-3"0"0,7 0 0,-7 0 0,6 0 0,-5 6 0,9-2 0,-2 9 0,2-1 0,4-1 0,-4 7 0,4-5 0,0 10 0,0-7 0,0 7 0,0-7 0,0 4 0,0-5 0,0-4 0,0 3 0,0-6 0,7-1 0,-2-1 0,9-5 0,-3 5 0,4-5 0,4 2 0,-3-3 0,0 0 0,2 0 0,-6-3 0,7-5 0,-4-3 0,1-9 0,-8 4 0,7-7 0,-10 7 0,6-4 0,-3 5 0,-4-4 0,-1 3 0,-3-4 0,0 5 0,0 0 0,0 0 0,0 0 0,-6 4 0,1 0 0,-9 4 0,2-1 0,1 4 0,-3 1 0,6 3 0,-2 0 0,3 0 0,0 0 0,4 0 0,0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9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24575,'0'18'0,"0"2"0,0-4 0,0 13 0,0-8 0,0 9 0,0-6 0,0 0 0,0-3 0,0 2 0,0-7 0,0 3 0,0-4 0,0-4 0,0 0 0,0-4 0,0-1 0,3-2 0,1-1 0,10-3 0,-5 0 0,9 0 0,-6 0 0,-1 0 0,3-4 0,-3 4 0,4-7 0,1-5 0,-1-1 0,2-21 0,-4 11 0,1-29 0,-6 18 0,3-25 0,-2 20 0,0-14 0,-3 21 0,-2-4 0,-4 16 0,0 4 0,0 6 0,-7 6 0,-6 1 0,-7 3 0,-5 0 0,1 0 0,-1 0 0,0 4 0,5 3 0,4 9 0,5 5 0,2 3 0,1 1 0,3-1 0,2-10 0,3-3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20 128 24575,'0'21'0,"0"-3"0,0 10 0,0-6 0,0 3 0,0-6 0,0 0 0,0-7 0,0 7 0,0-12 0,8 0 0,-3-4 0,11-3 0,-4 0 0,-1 0 0,3 0 0,-6 0 0,2 0 0,0 0 0,-2 0 0,2 0 0,-3 0 0,-1 0 0,1 0 0,0-6 0,1-7 0,-1-3 0,1-8 0,0 8 0,0-7 0,-4 2 0,0 1 0,-4 1 0,0-1 0,0 4 0,0-3 0,-3 4 0,-2-4 0,-3 3 0,-3-4 0,3 9 0,-6-3 0,6 9 0,-6-5 0,3 9 0,-4-2 0,0 3 0,0 0 0,3 6 0,-3 7 0,6 7 0,-6 5 0,6-5 0,1-1 0,2-8 0,5-3 0,-2-5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1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24575,'4'6'0,"-1"16"0,-3 5 0,0 8 0,0 18 0,0-6 0,0 6 0,0-1 0,0-15 0,0 12 0,0-1 0,0-5 0,0 3 0,0-8 0,0-2 0,0-7 0,0-4 0,0-5 0,0-1 0,0-7 0,0-2 0,0-3 0,0-1 0,0-8 0,0-2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51 24575,'-7'0'0,"0"14"0,4-4 0,-1 21 0,1-10 0,2 14 0,-3-9 0,4 8 0,0-3 0,0-1 0,0-4 0,0-3 0,0-10 0,0 1 0,0-7 0,0 3 0,6-5 0,2 2 0,10-7 0,2 0 0,1-7 0,2 2 0,-1-20 0,0 6 0,1-23 0,-1 9 0,-6-9 0,1 10 0,-8-3 0,0 10 0,-5-5 0,0 10 0,-4 0 0,0 5 0,0 4 0,-11 0 0,2 3 0,-15 4 0,4 1 0,-1 3 0,-2 0 0,7 0 0,-4 0 0,9 0 0,4 0 0,4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5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33 24575,'-3'-4'0,"3"4"0,-3 4 0,3 10 0,0 2 0,0 4 0,0 8 0,0-6 0,0 2 0,0 0 0,0-9 0,0 4 0,0-4 0,0-4 0,6-1 0,2-6 0,7-1 0,8-3 0,-7 0 0,16-4 0,-5-17 0,0 5 0,4-23 0,-15 18 0,3-15 0,-4 11 0,-6-4 0,2 9 0,-7 2 0,0 6 0,-4 2 0,0 3 0,-3 9 0,-1 6 0,0 7 0,1 8 0,3-8 0,0 9 0,0-9 0,0 1 0,0-2 0,0-6 0,6-1 0,3-4 0,6-3 0,3 0 0,-6 0 0,6-7 0,-11-1 0,4-11 0,-3 3 0,-1-3 0,1 4 0,-4 4 0,-1 1 0,-3 3 0,0 6 0,0 15 0,0 8 0,0 28 0,0 1 0,5 21 0,1 6 0,5 2 0,5 0 0,-5-17 0,8 0 0,-9-16 0,4 1 0,-5-9 0,-4-9 0,-1-1 0,-4-10 0,0-3 0,0-6 0,-7-6 0,-5-1 0,-8-3 0,-4 0 0,-1-8 0,6 0 0,-1-12 0,5 5 0,6-8 0,-2-2 0,10 0 0,-3-5 0,4 2 0,0 2 0,0-2 0,7 8 0,5 1 0,3 3 0,8 4 0,-7 2 0,3 5 0,-11 2 0,-2 3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18 24575,'-3'-8'0,"-1"2"0,-6 6 0,-1 0 0,-1 0 0,-2-3 0,3 8 0,-10 6 0,12 5 0,-3 13 0,8-2 0,3 3 0,-3 5 0,4-9 0,0 3 0,0-12 0,0 5 0,0-13 0,3 5 0,0-10 0,12-1 0,1-3 0,5 0 0,2 0 0,-3 0 0,5-4 0,-5-3 0,-1-5 0,-4-3 0,0 0 0,-3-1 0,-1 1 0,-4 4 0,-3-3 0,-1 6 0,-3-2 0,0 3 0,0 0 0,0 0 0,-3 3 0,-1 1 0,-7 0 0,0 2 0,-4-2 0,0 3 0,0 0 0,3 0 0,2 0 0,3 0 0,0 0 0,6 0 0,5 3 0,12 1 0,0 4 0,7 4 0,-7 0 0,0 7 0,-4 2 0,-4 3 0,0 1 0,-4 4 0,0-3 0,-4 9 0,0-10 0,0 10 0,-7-9 0,-2 3 0,-12-3 0,-1-5 0,1-1 0,2-8 0,4 2 0,0-5 0,-1 2 0,5-4 0,-3 0 0,6-3 0,-2-1 0,3-3 0,0 0 0,0 0 0,0 0 0,1 0 0,2-9 0,1 7 0,3-7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5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44 620 24575,'2'3'0,"2"0"0,2-3 0,5 0 0,-3-11 0,12-4 0,-11-5 0,8-10 0,-5 9 0,-3-9 0,7 5 0,-7-4 0,7 3 0,-11-4 0,6 6 0,-7 3 0,5-2 0,-2 7 0,-2-8 0,-2 4 0,-3-5 0,0 0 0,0 1 0,0-1 0,0-5 0,0 5 0,0-5 0,-3 10 0,-1 4 0,-7 2 0,-1 6 0,1 0 0,-3 1 0,3 7 0,-5-4 0,1 4 0,0 0 0,4 0 0,-3 0 0,6 0 0,-6 0 0,6 7 0,-6 1 0,5 11 0,-3 7 0,4-1 0,3 10 0,-2-9 0,6 3 0,-3-4 0,4-5 0,0-1 0,0-8 0,0 3 0,3-6 0,5 3 0,3-4 0,4 0 0,0-2 0,0-2 0,0-3 0,-1 0 0,1 0 0,-3 0 0,2 0 0,-7 0 0,7 0 0,-6 0 0,2-3 0,-3-1 0,0-3 0,0 0 0,-1 3 0,1-2 0,0 6 0,0-6 0,-1 5 0,-2-5 0,2 2 0,-5-3 0,1 1 0,-2 2 0,0 1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6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24575,'0'18'0,"0"11"0,0 3 0,0 15 0,0-4 0,0 11 0,0 2 0,0-5 0,0 8 0,0-15 0,0 11 0,0-13 0,0 0 0,0-12 0,0-5 0,0-5 0,0-9 0,0-4 0,0-4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7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24575,'0'6'0,"6"-3"0,3 0 0,5-3 0,10 0 0,-2 0 0,3 0 0,-2 0 0,3 0 0,-1 0 0,1 0 0,-3 0 0,-7 0 0,3 0 0,-4 0 0,-4 0 0,-1 0 0,-6-2 0,-1-2 0,-3-6 0,0 2 0,-7-6 0,-1 6 0,-11-3 0,-2 3 0,1 0 0,-3 0 0,7 4 0,-4 0 0,5 4 0,0 0 0,0 0 0,0 0 0,3 7 0,-2 5 0,5 9 0,-3 3 0,7 6 0,-2 0 0,6 6 0,-3 0 0,4 0 0,0-1 0,0 1 0,0-5 0,0-6 0,0-2 0,0-7 0,0 0 0,3-6 0,4-3 0,8 1 0,1-1 0,8 1 0,1-3 0,1-2 0,3-3 0,-4 0 0,-1 0 0,-3 0 0,-2 0 0,-4 0 0,-4 0 0,-1 0 0,-3 0 0,0 0 0,0 0 0,-1 0 0,-2 0 0,-1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24575,'18'0'0,"1"0"0,5 0 0,1 0 0,-5 0 0,-1 0 0,-4 0 0,-4 0 0,0 0 0,-5 0 0,-2 0 0,-1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 24575,'-7'0'0,"-8"12"0,2 2 0,-5 11 0,2 0 0,3 4 0,0 2 0,-1 10 0,6-9 0,-1 4 0,4-12 0,1 1 0,4-5 0,0-1 0,0 0 0,0-6 0,0 5 0,0-2 0,0-4 0,0 6 0,0-7 0,0 4 0,0 0 0,0 0 0,0-4 0,0 4 0,4-4 0,3 0 0,1 0 0,3 0 0,-4-4 0,0 4 0,3-4 0,-2-3 0,2-1 0,-3-3 0,3 0 0,2 0 0,-1 0 0,3 0 0,-3 0 0,9-7 0,-4-6 0,4-8 0,-7-4 0,2 5 0,-6-4 0,1 8 0,-2-3 0,0 4 0,-1 3 0,-3 2 0,-1 3 0,-3-3 0,0 2 0,-3-2 0,-4 6 0,-5 1 0,1 3 0,-3 0 0,2 0 0,-7 0 0,3 0 0,-3 0 0,4 0 0,-5 4 0,4 3 0,1 2 0,4 1 0,4-3 0,0 0 0,1-1 0,2-2 0,1-1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1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24575,'0'10'0,"0"5"0,0 6 0,0 3 0,0 6 0,0-5 0,0 10 0,0 7 0,0-8 0,0 17 0,0-18 0,0 8 0,0-6 0,0 1 0,0-10 0,0 3 0,0-17 0,0 11 0,0-14 0,0 13 0,0-13 0,0 13 0,0-13 0,0 9 0,0-2 0,0-4 0,0 7 0,0-8 0,0 4 0,0 0 0,0 0 0,0 0 0,0 0 0,0 0 0,0 0 0,0-1 0,0-2 0,0-2 0,0-3 0,0 0 0,0-1 0,0-2 0,0-1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1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24575,'18'0'0,"-7"0"0,7 0 0,-6 0 0,-1 0 0,-1 0 0,-6 0 0,-1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2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24575,'10'0'0,"3"0"0,-2 0 0,4 0 0,0 0 0,4 0 0,1 0 0,1 0 0,-2 0 0,-4 0 0,4 0 0,-3 0 0,-1 0 0,-1 0 0,-6 0 0,2 3 0,-7 9 0,0 0 0,-3 11 0,0-7 0,0 8 0,0-8 0,0 7 0,0-2 0,-4 8 0,0-3 0,-5 8 0,-3-8 0,-2 9 0,-3-10 0,4 5 0,1-10 0,4-1 0,1-4 0,-1-3 0,1 2 0,3-7 0,1 7 0,-1-2 0,4 3 0,-7-4 0,6-1 0,-2 1 0,3-4 0,0 4 0,0-5 0,0 1 0,0 0 0,0 0 0,0-1 0,0 1 0,3 0 0,5-4 0,7 0 0,5-3 0,5 0 0,0 0 0,-1 0 0,6 0 0,-5 0 0,5 4 0,-10-3 0,-1 2 0,-7 0 0,2-2 0,-7 2 0,4-3 0,-8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233 160 24575,'0'-14'0,"0"0"0,0-4 0,0 2 0,0-12 0,0 15 0,0-11 0,0 13 0,-3 0 0,-9 4 0,0 4 0,-7 3 0,4 0 0,-7 0 0,8 11 0,-9 2 0,0 27 0,8-12 0,-11 17 0,13-16 0,-1 6 0,2-1 0,7-4 0,1 4 0,4-9 0,0 0 0,0-2 0,0-7 0,0 2 0,3-3 0,9-3 0,4-1 0,13-7 0,0 0 0,6-4 0,-1 0 0,0 0 0,2 0 0,-7 0 0,4 0 0,-8 0 0,-1 0 0,-5 0 0,-4 0 0,-4 0 0,3 0 0,-7 0 0,4-3 0,-5 2 0,-2-12 0,-1 10 0,-3-7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6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24575,'0'2'0,"0"15"0,0 10 0,0 20 0,0-14 0,0 22 0,0-19 0,-4 18 0,3-14 0,0 0 0,2-10 0,6-6 0,-3-9 0,0-4 0,2-5 0,-5-2 0,2-1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3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56 102 24575,'10'0'0,"6"0"0,0 0 0,3 0 0,-4 0 0,4 0 0,-3 0 0,3 0 0,-4 0 0,-4 0 0,0 0 0,-4 0 0,3 0 0,-5-3 0,4-1 0,-5 0 0,0-6 0,-1 6 0,-3-10 0,0 6 0,0-6 0,-3 6 0,-1-3 0,-7 4 0,0 0 0,-4 3 0,-4 0 0,3 4 0,-4 0 0,1 0 0,3 0 0,-3 7 0,-1 2 0,4 10 0,-5 2 0,6 0 0,2 2 0,2-7 0,3 3 0,4 0 0,1-3 0,3 4 0,0-5 0,0-1 0,0-2 0,3 2 0,1-3 0,7 4 0,0 0 0,9 1 0,-4-5 0,3 4 0,0-6 0,1 2 0,1-3 0,2 0 0,-7-1 0,8-2 0,-4-2 0,4-3 0,-3 0 0,2 0 0,-7 0 0,3 0 0,-7-7 0,2 2 0,-6-9 0,3 6 0,-4-2 0,0 3 0,-1 3 0,1-2 0,-3 2 0,-1 0 0,-3 1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4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24575,'13'0'0,"5"0"0,2 0 0,1 0 0,-2 0 0,-4 0 0,-4 0 0,3 0 0,-9 0 0,1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42 24575,'0'-6'0,"0"-4"0,0 2 0,0-3 0,-3 8 0,-1 0 0,-6 3 0,2 0 0,-6 0 0,6 0 0,-2 0 0,3 0 0,-3 3 0,1 5 0,2 3 0,0 4 0,6 0 0,-2 0 0,3 0 0,0 0 0,0-4 0,0 3 0,0-2 0,0-1 0,0-1 0,7-6 0,5 3 0,4-6 0,8 2 0,-4-3 0,4 0 0,-3 0 0,2-7 0,-7 2 0,0-10 0,-2 6 0,-6-1 0,6-1 0,-6 3 0,3-6 0,-5 6 0,-2-6 0,2 7 0,-5-4 0,2 4 0,-3 1 0,-3 2 0,0 1 0,-4 3 0,1 0 0,-1 0 0,0 0 0,1 0 0,-1 0 0,1 0 0,-1 0 0,0 0 0,1 0 0,-1 3 0,1-2 0,2 5 0,-2-6 0,5 6 0,-5-5 0,5 5 0,-2-2 0,0 2 0,2 1 0,-5 0 0,6-1 0,-6-2 0,5 1 0,-5-4 0,3 2 0,2-3 0,4 0 0,5 0 0,1 0 0,2 0 0,-4 0 0,7 0 0,-2 0 0,-1 0 0,3 0 0,-6 3 0,2 4 0,-2 4 0,-1 4 0,0 0 0,1 5 0,-4 0 0,0 0 0,-4 9 0,0-12 0,0 11 0,0-12 0,0 3 0,0-4 0,0 0 0,0 0 0,0-3 0,-3-2 0,-1 0 0,-3-2 0,0 6 0,-4-6 0,3 2 0,-3-2 0,1-1 0,2-1 0,-2 1 0,-1 1 0,3-2 0,-6-2 0,6 2 0,-6-5 0,7 2 0,-7 1 0,6-4 0,-3 4 0,4-1 0,1-3 0,-1 3 0,3-3 0,2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6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24575,'99'2'0,"0"0"0,0 0 0,0 0 0,0 0 0,0 0 0,0 0 0,0-2 0,3-1 0,-1 0 0,-8 0 0,-14 3 0,-19 3 0,16 15 0,-49-18 0,-18 7 0,1-9 0,-10 3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7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24575,'25'0'0,"39"0"0,27 0-1563,-33 0 1,3 0 1562,-3 0 0,0 0 0,1 0 0,0 0-72,4 0 0,1 0 72,4 0 0,-3 0 0,28 0 0,-34-1 0,-2 2 0,8 8 765,12-3-765,-13 5 0,-27-4 0,7-6 1551,-27 5-1551,5-2 953,-11 0-953,0-1 0,-1-3 0,-7 0 0,0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8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15 24575,'-4'-8'0,"11"2"0,25 14 0,15 7 0,6 10 0,6 4 0,9 7 0,-7-4 0,8 10 0,-19-12 0,8 5 0,-14-8 0,4 2 0,-14-7 0,2 4 0,-7-12 0,-6 5 0,0-10 0,-15 4 0,1-5 0,-5 1 0,-1-3 0,-3 1 0,0-1 0,-3 1 0,-8 0 0,-5 0 0,-9 8 0,2-1 0,-7 11 0,-1-3 0,-2 9 0,-3-2 0,4 7 0,-12 3 0,10-5 0,-8 8 0,9-5 0,0 1 0,1 0 0,6-8 0,5-6 0,1-4 0,9-5 0,1-5 0,3-3 0,4-1 0,0 0 0,0-2 0,2-1 0,-2-3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49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24575,'0'82'0,"0"-1"0,0 1 0,0 0 0,0 0 0,0 17 0,0 2 0,0-9 0,0-22 0,0-4 0,0 7 0,0-39 0,0-10 0,0-5 0,0-5 0,0-4 0,0 0 0,0-7 0,0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0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24575,'2'-6'0,"14"0"0,-3 6 0,30 0 0,-10 0 0,9 0 0,1 0 0,-12 0 0,3 0 0,-10 0 0,-1 0 0,-12 0 0,3 0 0,-10 0 0,-2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1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363 93 24575,'8'-3'0,"-2"0"0,-6-11 0,0 2 0,0-3 0,0 2 0,0 2 0,-3 3 0,-4-2 0,-1 10 0,-5-4 0,-2 4 0,0 0 0,-12 8 0,6 1 0,-9 16 0,0 3 0,10 7 0,-10 1 0,20-6 0,-10-1 0,15-10 0,-5-1 0,9-3 0,-2-5 0,3 0 0,0-3 0,0-1 0,0 0 0,3 1 0,4-1 0,3 1 0,4 0 0,1 0 0,-1 0 0,0 1 0,0-1 0,7 3 0,-6 1 0,6 3 0,-7 0 0,1 4 0,0 2 0,-3 3 0,2 0 0,-5 1 0,3 4 0,-5-4 0,2 9 0,-5-8 0,0 3 0,-4-9 0,0-1 0,0 0 0,0-2 0,-6 2 0,-7 1 0,-22 5 0,7-2 0,-15 1 0,18-11 0,-3 0 0,0-7 0,3-2 0,-3-3 0,5 0 0,3-3 0,1-8 0,5-1 0,2-11 0,1 8 0,7 0 0,-2 5 0,5 4 0,-2-1 0,3 0 0,0 1 0,3 3 0,-2 0 0,2 3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2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 24575,'-15'27'0,"1"-7"0,-9 30 0,4-7 0,-1 23 0,1-6 0,2 20 0,1-11 0,5 19-654,6 3 654,5 9 0,0-8 0,0 4-124,0-38 124,-4 12 0,11-22 0,-1 5 0,18 5 0,-5-16 650,7-1-650,-8-13 128,1-7-128,-7-3 0,4-7 0,-8-1 0,5-7 0,-9 0 0,-2-3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24575,'17'0'0,"14"0"0,6 0 0,1 0 0,18 0 0,-17 0 0,8 0 0,-6 0 0,-12 0 0,-4 0 0,-7 0 0,-7 0 0,2 0 0,-6 0 0,0 0 0,-4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3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274 131 24575,'0'-9'0,"0"2"0,0-11 0,0 6 0,0-10 0,0 10 0,0-9 0,0 9 0,-7 0 0,3 7 0,-13 5 0,5 0 0,-7 0 0,1 0 0,-1 0 0,3 3 0,-7 9 0,6 5 0,-4 7 0,1 0 0,4 0 0,0 4 0,0 1 0,3 0 0,4 4 0,3-13 0,5 7 0,-2-15 0,3 5 0,0-10 0,0 3 0,0-3 0,2-4 0,2 0 0,6-3 0,0 0 0,4 0 0,1 0 0,3 0 0,1-7 0,5-2 0,-5-10 0,4 3 0,-7-7 0,3 8 0,-5-4 0,1 5 0,-5 3 0,0 1 0,-3 4 0,-1-1 0,0 3 0,-2 4 0,-2 16 0,-10 10 0,-2 15 0,-13 10 0,8-9 0,-8 15 0,12-10 0,-7 7 0,8-8 0,1-7 0,1-9 0,8-6 0,-4-10 0,4 0 0,0-7 0,0 3 0,5-7 0,3-6 0,9-6 0,2-6 0,6-10 0,-5 8 0,5-12 0,-4 8 0,0-3 0,3-2 0,-8 7 0,3-1 0,-4 6 0,-1 3 0,-4 1 0,0 3 0,-3 0 0,-1 4 0,1-3 0,-4 5 0,0-2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5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24575,'10'0'0,"-4"0"0,19 0 0,-10 0 0,8 0 0,-8 3 0,3 4 0,1 9 0,-3-1 0,0 9 0,4 1 0,-10 0 0,6 4 0,-4-1 0,-3 1 0,0 1 0,-2 8 0,-6-8 0,7 9 0,-3-5 0,-1 0 0,0 0 0,-4 0 0,0 0 0,0-5 0,0 3 0,0-7 0,0 8 0,0-9 0,0 9 0,0-9 0,0 9 0,-4-4 0,-4 5 0,-1-5 0,-3 4 0,3-4 0,1 0 0,-4 4 0,3-9 0,0 0 0,3-5 0,2-5 0,-3-1 0,3-2 0,-2-2 0,3-2 0,-7-1 0,2 4 0,-2-2 0,3 2 0,-3-4 0,3 4 0,-1-2 0,2 2 0,3-4 0,-1 0 0,-2 1 0,6-1 0,-3-3 0,3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07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24575,'23'0'0,"-5"0"0,26 0 0,-9 0 0,5 7 0,-5 2 0,10 19 0,-17-9 0,26 28 0,-32-27 0,18 25 0,-20-8 0,10 2 0,-8 25 0,-4-14 0,-3 5 0,-10-5 0,3-3 0,-2 6 0,3-5 0,0 3 0,-4-16 0,-1-1 0,-4-1 0,0-12 0,0 2 0,0-9 0,0-3 0,0-2 0,0-2 0,0-4 0,0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07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24575,'10'0'0,"0"0"0,1 0 0,2 6 0,-5 2 0,6 10 0,-6-3 0,6 7 0,-5-2 0,2-1 0,-4-1 0,0-4 0,0 5 0,4-7 0,-3 2 0,1-8 0,-3-2 0,1-2 0,2-2 0,2 0 0,3 0 0,0 0 0,9-3 0,-2-5 0,8-9 0,-5-4 0,1-5 0,-4 2 0,-1 4 0,-6 1 0,1 5 0,-4 0 0,-1 3 0,-4 1 0,1 4 0,-1-1 0,0 3 0,-2-1 0,2 4 0,-6-5 0,3 6 0,-3-3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1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0 601 24575,'10'0'0,"4"0"0,6 0 0,-1 0 0,-1-3 0,-4-1 0,1-6 0,-5 2 0,1-9 0,-4 5 0,-3-15 0,2 6 0,-5-7 0,3 0 0,-4 7 0,0-6 0,0 12 0,0-4 0,-3 8 0,-1 4 0,-6 5 0,-1 2 0,-7 0 0,3 6 0,-4 6 0,-1 27 0,4-11 0,-1 20 0,9-19 0,4 5 0,4-5 0,0 4 0,0-8 0,0 3 0,0-9 0,0-1 0,6-4 0,6 1 0,7-4 0,5 1 0,4-8 0,1-1 0,5-3 0,0 0 0,0 0 0,6-7 0,-10-1 0,0-7 0,-15-4 0,-1 3 0,-6-6 0,3-2 0,-3-1 0,0-7 0,0 7 0,-3-7 0,-2 7 0,-3-3 0,0 5 0,0 4 0,0 0 0,0 8 0,0 2 0,0 2 0,-3 1 0,0 2 0,7 1 0,2 3 0,14 0 0,-1 0 0,5 0 0,-1 0 0,-4 0 0,-1 0 0,-4 0 0,-3 0 0,-1 0 0,-3 0 0,-1 0 0,-3 11 0,0 2 0,-3 10 0,0 5 0,0 1 0,0 0 0,0 4 0,0-8 0,0 2 0,0-7 0,0-2 0,0-8 0,0 0 0,0-3 0,6-1 0,2-2 0,9-1 0,-1-3 0,11 0 0,-7-7 0,8-2 0,-5-7 0,1 1 0,-5-1 0,0-2 0,-8 2 0,0-2 0,-4 0 0,0 3 0,-3-8 0,0-1 0,-4 0 0,0-15 0,0 13 0,0-4 0,0 12 0,-3 7 0,-1 1 0,-2 7 0,-4 0 0,2 3 0,-1 0 0,10 0 0,8 0 0,9 0 0,10 0 0,-3 0 0,3 0 0,-9 0 0,0 0 0,-5 0 0,0 0 0,-4 0 0,0 3 0,-6 4 0,-1 3 0,-3 9 0,0 0 0,0 0 0,0 3 0,3-7 0,-2 8 0,2-8 0,0 3 0,-2-4 0,5-3 0,-2 2 0,2-6 0,1 3 0,-1-3 0,4 0 0,1-1 0,3-2 0,0-1 0,0-3 0,5 0 0,-4-3 0,3-4 0,-4-4 0,0-3 0,-3 0 0,0-1 0,-4-5 0,-3 7 0,-1-6 0,-3 11 0,-3 1 0,0 5 0,-4 2 0,1 0 0,-1 2 0,4 5 0,0 4 0,3 3 0,0 1 0,0-5 0,0 0 0,0-3 0,3-1 0,8 1 0,4-3 0,9-1 0,-1-3 0,0 0 0,1 0 0,-1 0 0,-4-3 0,0-1 0,-9-3 0,4-3 0,-7-5 0,4 0 0,-7-8 0,-1-1 0,-3-5 0,0 0 0,0-4 0,0 4 0,0-1 0,-17-1 0,3 14 0,-16-1 0,7 14 0,-1 0 0,1 4 0,-1 0 0,4 11 0,2-2 0,2 13 0,5-3 0,0 0 0,3 4 0,4-8 0,1 3 0,3-7 0,0 2 0,6-6 0,6 0 0,7-4 0,9-3 0,-3 0 0,7-4 0,-6-8 0,7-3 0,-8-5 0,3 4 0,-5 0 0,2-4 0,-6 4 0,5-8 0,-8 4 0,9-5 0,-12 1 0,9-6 0,-13 5 0,5-1 0,-9 8 0,-2 3 0,-3 5 0,0 0 0,0 3 0,0 1 0,0-1 0,-3 4 0,0 0 0,-4 3 0,1 0 0,-1 0 0,4 2 0,0 2 0,8-1 0,7 4 0,3-7 0,7 4 0,-7-1 0,4-2 0,-9 2 0,4 0 0,-7 1 0,3 2 0,-7 4 0,0 1 0,-3 7 0,0 1 0,0 5 0,0-1 0,0 5 0,0-8 0,0 7 0,0-12 0,0 0 0,0-2 0,0-5 0,0 1 0,0-2 0,3-4 0,4 0 0,8-3 0,4 0 0,0 0 0,4 0 0,-4 0 0,4 0 0,-3 0 0,-2 0 0,-5 0 0,-2 0 0,-2 0 0,-2 0 0,-4-3 0,0 3 0,-3-3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1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223 26 24575,'1'-6'0,"-5"0"0,-7 2 0,-3-2 0,-1 5 0,-3-2 0,3 3 0,-3 0 0,3 0 0,-3 0 0,3 0 0,-4 3 0,5 4 0,2 13 0,-2 1 0,9 7 0,-7 5 0,11-7 0,-3 17 0,4-1 0,0 5 0,5 11 0,14-4 0,3 6 0,12-10 0,-5 7 0,-5-14 0,3 9 0,-12-12 0,5-5 0,-11-7 0,2-9 0,-4-2 0,-3-6 0,-1-2 0,-3-2 0,0-1 0,0 0 0,0 4 0,-4 1 0,4-3 0,-4-2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3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1 618 24575,'15'-11'0,"-1"3"0,19-8 0,1-1 0,-7 6 0,10-9 0,-12 15 0,4-7 0,-1 4 0,-5 3 0,-4 2 0,-4 3 0,-5 0 0,-4 0 0,1 0 0,-1 0 0,4 0 0,-3 6 0,1 2 0,2 10 0,-9-3 0,10 8 0,-4-8 0,-2 7 0,5-3 0,-6 1 0,0-2 0,2-8 0,-5 4 0,2-7 0,-3 3 0,2-7 0,-1-2 0,2-12 0,-3-10 0,0-8 0,0-5 0,0-5 0,0-2 0,3 0 0,2-3 0,4 9 0,0-4 0,-1 9 0,0 2 0,0 5 0,-1-1 0,4 5 0,-3 1 0,6-1 0,-3 4 0,1-3 0,1 7 0,-5-3 0,2 6 0,-3-2 0,-1 7 0,1-3 0,-1 5 0,-2-4 0,1 4 0,-2-2 0,4 3 0,-1 0 0,0 0 0,-2 3 0,2 4 0,-2 0 0,-1 3 0,3-4 0,-5 1 0,2-1 0,-1-2 0,-1-4 0,5-11 0,-2-5 0,1-8 0,2 1 0,-3-1 0,3 5 0,1 1 0,-4 3 0,2 7 0,-3-1 0,4 8 0,-1-1 0,0 2 0,1 0 0,-1 0 0,1 0 0,2 3 0,-1 0 0,2 7 0,-4-2 0,1 2 0,0-4 0,-1 1 0,0-1 0,1-3 0,3 0 0,-3-3 0,3 0 0,0 0 0,-3 0 0,6 0 0,-5 0 0,1 0 0,-5 0 0,-1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3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3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4:35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24575,'0'13'0,"0"2"0,0 7 0,0 10 0,0-7 0,0 16 0,-3-16 0,2 11 0,-2-8 0,3-4 0,0-2 0,-7-9 0,6 0 0,-5 1 0,6-4 0,0 0 0,0-4 0,2 0 0,2-3 0,1-1 0,2-2 0,2 3 0,1-2 0,4 2 0,-1-3 0,4 0 0,-2 0 0,6 0 0,2 0 0,1 0 0,-2 0 0,0 0 0,-8 0 0,7 0 0,-9 0 0,4 0 0,-9 0 0,3 3 0,-7 0 0,0 3 0,-3 0 0,0 0 0,0 0 0,0 0 0,0 0 0,0-2 0,0-2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8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14 123 24575,'4'5'0,"-1"5"0,-3 26 0,0 15 0,0 9 0,0 10 0,0-19 0,0 11 0,0-15 0,0 7 0,0-13 0,0-3 0,0-17 0,0-2 0,0-9 0,0-3 0,0-28 0,0-12 0,0-15 0,-5-7 0,4-9 0,-3 16 0,-1-27 0,4 33 0,-4-17 0,5 17 0,0-8 0,0 18 0,0-4 0,4 15 0,0-6 0,7 14 0,4-6 0,1 11 0,7 0 0,-4 5 0,5 3 0,0 0 0,-4 0 0,3 7 0,-6 11 0,2 3 0,-5 13 0,-2-4 0,-7 4 0,-1 1 0,-4-5 0,0-2 0,-8-4 0,0-4 0,-7-2 0,-5-6 0,5-1 0,-8-3 0,7-1 0,-2-3 0,3-1 0,7-3 0,2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4:37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1044 24575,'19'-67'0,"-1"0"0,9-9 0,0 11 0,-1 25 0,13-18 0,-16 32 0,2-2 0,0 8 0,18-7 0,-10 1 0,17-6 0,-10 4 0,12-9 0,-11 13 0,10-12 0,-4 6 0,0-3 0,23-11 0,-15 14 0,21-10 0,-18 11 0,5 4 0,0 2 0,1 3 0,-5 1 0,1 4 0,-3-3 0,-5 8 0,9-4 0,-10 5 0,0-1 0,-1 5 0,-7-3 0,1 7 0,0-3 0,26 4 0,-14 0 0,15 0 0,-16 0 0,-9 0 0,3 0 0,0 0 0,-9 0 0,9 0 0,-11 0 0,1 0 0,3 0 0,-8 0 0,9 0 0,-5 4 0,6 1 0,0 4 0,0 0 0,-1-1 0,6 5 0,23 6 0,-16 0 0,19 8 0,-30-8 0,5 7 0,-1-7 0,10 14 0,-16-14 0,31 21 0,-29-16 0,24 11 0,-23-12 0,2 3 0,-4-4 0,1 0 0,3 4 0,-4-4 0,-5 0 0,19 15 0,-25-17 0,15 15 0,-25-19 0,0 3 0,-5-4 0,-4-5 0,-1 3 0,-6-6 0,3 2 0,-4-5 0,-3 1 0,2-4 0,-2 2 0,3-1 0,0-1 0,-3 4 0,3-4 0,-3 2 0,0-3 0,0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15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24575,'1'0'0,"4"0"0,7 0 0,2 0 0,3 0 0,1 0 0,1 0 0,-2 0 0,-3 0 0,-1 0 0,1 0 0,-1-3 0,-2-4 0,-2 3 0,-2-9 0,-3 9 0,1-5 0,-1 2 0,-1 1 0,0 0 0,-3 0 0,0 0 0,0-1 0,0 1 0,0 0 0,-3 2 0,-4-1 0,-3 4 0,-4-2 0,1 3 0,2 0 0,-1 0 0,1 0 0,-2 0 0,-1 0 0,0 6 0,4 5 0,-3 4 0,1 16 0,4-10 0,-2 11 0,10-10 0,-4 0 0,4 1 0,0-5 0,0 3 0,3-9 0,4 4 0,7-8 0,4 2 0,4-6 0,1-1 0,-1-3 0,0 0 0,11 0 0,-8-6 0,4 1 0,-12-9 0,-3 0 0,0-1 0,0-2 0,-4 3 0,0 1 0,-3-1 0,0 0 0,0 1 0,-1 2 0,0 2 0,-2 3 0,-1 5 0,-3 5 0,0 6 0,0 7 0,0 2 0,0-1 0,0 3 0,3-2 0,1 3 0,3 0 0,1-3 0,-4 2 0,2-7 0,-6 0 0,6-4 0,-5-4 0,1 0 0,-2 0 0,0-7 0,0-8 0,0-5 0,0-7 0,0 3 0,0-5 0,0 1 0,0 0 0,4-1 0,3 5 0,3 0 0,9 0 0,-4 3 0,7-4 0,-8 8 0,4-2 0,-5 5 0,1 1 0,-1 1 0,-3 6 0,3-3 0,-6 3 0,3 0 0,-4 0 0,0 0 0,-3 6 0,0 5 0,-3 7 0,3 9 0,-2-4 0,3 9 0,-4-13 0,0 7 0,0-5 0,0-3 0,0-1 0,0-8 0,0-3 0,0 0 0,0-5 0,0-9 0,3-6 0,1-9 0,7 1 0,1 0 0,-1-1 0,4-4 0,-4 8 0,4-7 0,-1 7 0,1 1 0,-1 0 0,-4 5 0,3 2 0,-6 2 0,3 2 0,-4 1 0,0 2 0,0 2 0,0 2 0,-2 7 0,-5 10 0,-4 8 0,-3 3 0,-3 4 0,2-9 0,1 8 0,1-7 0,7-2 0,-4 0 0,4-8 0,0 4 0,0-5 0,0 7 0,0-5 0,3 1 0,0-7 0,7-2 0,-3-1 0,5 1 0,-1-1 0,-1 1 0,3-4 0,-3 0 0,0-3 0,3 0 0,-3 0 0,0 0 0,0 0 0,-4 0 0,0-6 0,1-5 0,0-8 0,0-9 0,-3 4 0,-1-5 0,-3 7 0,0 0 0,0 3 0,0-2 0,0 6 0,0-6 0,-2 10 0,-5-6 0,-3 7 0,-4-1 0,4 1 0,-3 4 0,2 2 0,1 1 0,-3 3 0,-3 0 0,4 0 0,-4 0 0,13 3 0,-2 0 0,4 3 0,-2 0 0,3 1 0,0-1 0,0 0 0,0 0 0,0 0 0,0 0 0,3 0 0,3-2 0,5 1 0,2-4 0,-3 2 0,3-3 0,-6 0 0,9 0 0,-5 0 0,1 0 0,1 0 0,-6 0 0,6-3 0,-3 2 0,4-5 0,-1 2 0,-3 1 0,3 0 0,-3-1 0,1 4 0,-2-3 0,0 3 0,-2 0 0,3 0 0,-4 0 0,3 0 0,-2 0 0,1 0 0,-1 0 0,-4 6 0,2-2 0,-1 9 0,0-3 0,2 7 0,-5-6 0,5 6 0,-5-7 0,4 1 0,-4-2 0,2-3 0,-3 0 0,0 0 0,0-5 0,0-7 0,0-5 0,0-9 0,0 5 0,0-3 0,3 5 0,1-1 0,2 1 0,4-1 0,-3 4 0,6 0 0,-3 0 0,1 6 0,1-5 0,-1 5 0,-1 0 0,-1 1 0,-3 3 0,0 0 0,1 0 0,-1 0 0,0 0 0,-3 0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07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0 24575,'-55'47'0,"14"-24"0,31 21 0,10-31 0,-3 1 0,3-4 0,0-1 0,0-3 0,0 1 0,0-1 0,0 0 0,2-3 0,1-1 0,3-2 0,0 0 0,0 0 0,0 0 0,0 0 0,0 0 0,0 0 0,0 0 0,0 0 0,0 0 0,4 0 0,-3 0 0,2 0 0,-3 0 0,0 0 0,1 0 0,-1 0 0,0 0 0,0 0 0,0 0 0,-1 0 0,-1 3 0,-2 4 0,-2-1 0,0 11 0,0-6 0,0 6 0,0-3 0,0-4 0,0 7 0,0-6 0,0 3 0,0-1 0,0-3 0,0 4 0,-3-4 0,0 3 0,-4-6 0,-2 2 0,2-3 0,-6 1 0,6-1 0,-3-2 0,1-1 0,2-3 0,-3 0 0,1 0 0,2 0 0,-6 0 0,6 0 0,-1 0 0,2 0 0,2 0 0,2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08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24575,'0'9'0,"0"-2"0,0 5 0,3-1 0,1 2 0,6-2 0,-3 1 0,6-4 0,-3 5 0,1-6 0,-2 0 0,0-2 0,-2-1 0,3 2 0,-4-2 0,0 1 0,0-4 0,0 2 0,0-3 0,0 0 0,0 0 0,0-6 0,0 2 0,1-8 0,-1 1 0,-2-2 0,2-1 0,-2 0 0,2 1 0,-2-1 0,2 1 0,-5 2 0,5-2 0,-5 3 0,2-4 0,-3-3 0,0 2 0,0 1 0,0 1 0,0 6 0,-3-2 0,-1 3 0,-5 2 0,-1 1 0,-4 3 0,0 0 0,1 0 0,-1 0 0,4 0 0,-3 0 0,3 3 0,-1 4 0,-2 4 0,6-1 0,-3 3 0,4-7 0,-1 10 0,3-9 0,-1 6 0,4-7 0,-2 0 0,3 0 0,0 0 0,0 0 0,0-2 0,0-2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09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24575,'13'0'0,"2"0"0,12 0 0,-8 0 0,7 0 0,-8 0 0,1 0 0,-2 0 0,-3 0 0,-4 0 0,-1 0 0,-5 0 0,-1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10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 24575,'-10'0'0,"4"0"0,-4 0 0,4 0 0,0 0 0,0 0 0,-2 0 0,4 6 0,-1 1 0,5 7 0,0-1 0,-3 1 0,2-1 0,-2 1 0,3-4 0,0 3 0,0-3 0,0 0 0,0 0 0,0-4 0,0 0 0,0 0 0,0 0 0,0 0 0,2-2 0,2-2 0,1-2 0,1 0 0,0 0 0,0 0 0,1 0 0,-1 0 0,0 0 0,0 0 0,0 0 0,0 0 0,0 0 0,0 0 0,0 0 0,1 0 0,-1 0 0,0 0 0,-3 3 0,0 3 0,-3 4 0,0 4 0,0 3 0,0-2 0,0 2 0,0-3 0,0-1 0,0 1 0,0-1 0,0 1 0,0-1 0,-3 1 0,-4 0 0,-4-4 0,0 3 0,-1-6 0,1 3 0,1-3 0,-3-1 0,2-2 0,-2-1 0,3-3 0,0 0 0,1 0 0,2 0 0,1-3 0,3 3 0,3-3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11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28 24575,'-6'-3'0,"0"6"0,0 5 0,-1 5 0,3 1 0,1-1 0,0 5 0,2-4 0,-3 4 0,4-5 0,0 1 0,0-4 0,0 3 0,0-6 0,0 2 0,0-3 0,0 0 0,0 0 0,0 0 0,3-3 0,0 3 0,4-5 0,2 1 0,-2-2 0,6 0 0,-6 0 0,2 0 0,0 0 0,2 0 0,-1 0 0,3 0 0,-3 0 0,0 0 0,3-3 0,-3-4 0,4 0 0,-4-6 0,0 2 0,-3-2 0,-1-1 0,2-3 0,-2 5 0,-2-8 0,-1 8 0,-3-5 0,0 3 0,0 1 0,0-1 0,-3 4 0,-4 0 0,-3 3 0,-10 0 0,5 4 0,-8 0 0,8 3 0,-3 0 0,1 0 0,2 0 0,-2 0 0,3 3 0,1 0 0,2 4 0,2-1 0,5 4 0,2-3 0,2 5 0,0-5 0,0 5 0,0-5 0,0-1 0,0-3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29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24575,'93'0'0,"0"0"0,-18 0 0,-1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29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24575,'92'0'0,"0"0"0,-18 0 0,0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273 223 24575,'-9'-3'0,"3"0"0,-6-6 0,2 5 0,-8-3 0,4 7 0,-7 0 0,2 0 0,-3 0 0,3 0 0,-3 11 0,2 8 0,-1 10 0,4-4 0,2 5 0,6-6 0,-2 4 0,6-5 0,2-2 0,3-10 0,0 6 0,0-8 0,0 1 0,6-4 0,2-3 0,9-3 0,-2 0 0,2 0 0,0 0 0,-2 0 0,2 0 0,-3-6 0,3-2 0,-2-10 0,0-1 0,-1-3 0,-2 0 0,-1 3 0,0-2 0,-2 3 0,-1 4 0,-2-2 0,-3 9 0,-3-3 0,0 4 0,-3 10 0,3 1 0,-3 11 0,0-3 0,2 1 0,-2-1 0,3 1 0,0-4 0,0 3 0,0-6 0,6 2 0,2-2 0,5-1 0,1-2 0,-1 2 0,5-5 0,-4 2 0,4-3 0,-5 0 0,-3 0 0,3 0 0,-6-3 0,3-3 0,-1-5 0,-1-6 0,2-2 0,-2-7 0,-1-2 0,2-19 0,-1 11 0,-4-11 0,0 19 0,-4-4 0,0 13 0,0-7 0,0 11 0,0 1 0,0 5 0,0 2 0,-3 1 0,0 3 0,-3 0 0,0 3 0,0 0 0,-1 0 0,4 6 0,-3 6 0,2 6 0,-1 9 0,2 1 0,3 9 0,0-3 0,0 3 0,0-9 0,0 3 0,0-7 0,3 3 0,5-5 0,0 0 0,5-4 0,-5-3 0,2-3 0,-4-5 0,0 3 0,0-4 0,3-3 0,-2 0 0,2-3 0,-3 0 0,0-6 0,2-10 0,-1-8 0,1-9 0,0 1 0,-3-1 0,-2 5 0,-3-3 0,0 12 0,0-7 0,0 11 0,0-2 0,0 0 0,0 6 0,0-1 0,0 6 0,0-1 0,0 1 0,0 0 0,-2 3 0,-2 0 0,-1 3 0,2 8 0,0 4 0,3 14 0,0 2 0,0 4 0,0 1 0,4-1 0,0-4 0,12 4 0,-4-12 0,7 3 0,-1-9 0,0-3 0,0 0 0,4-4 0,-8-3 0,4-1 0,-5-3 0,1 0 0,-1 0 0,1 0 0,-4 0 0,2 0 0,-8 0 0,2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3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198 539 24575,'0'-21'0,"0"9"0,0-15 0,0 11 0,0-4 0,0 1 0,0 8 0,0-3 0,-3 9 0,-4-1 0,0 6 0,-3 0 0,-4 0 0,5 0 0,-13 0 0,14 0 0,-11 3 0,8 9 0,-5 4 0,-1 13 0,2-8 0,2 6 0,2-7 0,3 0 0,4 2 0,0-6 0,4-1 0,0-1 0,0-7 0,0 4 0,0-5 0,7 1 0,1 0 0,4-2 0,1-2 0,-1-3 0,2 0 0,1 0 0,-4 0 0,2 0 0,-5 0 0,5-4 0,-5-3 0,3-4 0,-4-4 0,0 0 0,0 1 0,0 3 0,-3 0 0,-1 4 0,-3 1 0,0-1 0,3 3 0,-2 5 0,5 6 0,-2 1 0,3 6 0,0-7 0,0 3 0,3-3 0,1-3 0,4-1 0,0-3 0,-1 0 0,-3 0 0,3 0 0,-7 0 0,3 0 0,-3-6 0,0 2 0,0-10 0,0 3 0,0-4 0,-3 0 0,-1 4 0,0 1 0,-2 3 0,5 3 0,-3 1 0,3 3 0,-2 3 0,2 4 0,-2 4 0,0 8 0,2-3 0,-2 3 0,0-5 0,0 1 0,-4 0 0,0-4 0,0-1 0,0-3 0,0-1 0,0-17 0,0 0 0,0-17 0,0 8 0,0 1 0,0 4 0,0 1 0,3-1 0,1 3 0,3-2 0,0 7 0,0-1 0,3 2 0,1 1 0,4 1 0,0-2 0,0 5 0,-1-2 0,1 3 0,0 0 0,3 0 0,-6 0 0,6 0 0,-7-4 0,4 0 0,-4 0 0,3-3 0,-7 4 0,4-5 0,-5 2 0,-2-1 0,2 0 0,-5 0 0,1 1 0,-2-1 0,0 1 0,0 5 0,0 9 0,0 4 0,0 11 0,0-4 0,0 5 0,0 0 0,0-4 0,0 3 0,0-11 0,0 6 0,0-11 0,3 3 0,1-3 0,3 0 0,0-1 0,-1-2 0,1-1 0,-1-3 0,1 0 0,3 0 0,-2 0 0,2 0 0,0 0 0,-2 0 0,2 0 0,1-3 0,-4-1 0,4-7 0,-4 0 0,0-4 0,1-4 0,0-1 0,0-13 0,0 6 0,1-16 0,0 8 0,0-13 0,-4-4 0,-1 7 0,-4-6 0,0 15 0,0-4 0,0 10 0,0 5 0,0 7 0,0 3 0,0 4 0,-3 4 0,0 4 0,-4 3 0,1 6 0,2 2 0,1 11 0,3 4 0,0 3 0,0 7 0,0 1 0,0 2 0,0 9 0,0-2 0,0 2 0,4-3 0,1 0 0,3-5 0,1 2 0,0-9 0,-1-5 0,-1-7 0,0-3 0,0-4 0,0-1 0,0-6 0,3-1 0,-2-3 0,5 0 0,-5 0 0,6-7 0,-4-1 0,2-11 0,-1 3 0,-4-3 0,1 0 0,-1 3 0,-2-2 0,-2 6 0,-3 2 0,0 4 0,0 5 0,0 9 0,0 8 0,0 8 0,0 0 0,0 0 0,0 0 0,3-4 0,5-5 0,7-4 0,5-3 0,-1-4 0,4-1 0,-3-3 0,-1 0 0,0-6 0,-8-2 0,0-11 0,1-9 0,-3 5 0,-1-13 0,-1 11 0,-6-11 0,2 7 0,-3 4 0,0 10 0,0 5 0,0 42 0,0-4 0,0 55 0,0-14 0,0 17 0,6 1 0,4-6 0,6-8 0,0 10 0,2-26 0,-6 19 0,2-18 0,-8-7 0,-2-6 0,-4-14 0,0-3 0,-14-8 0,-5 1 0,-16-8 0,1 0 0,-1-5 0,0-3 0,6-1 0,3-4 0,8-10 0,6-4 0,4-10 0,4-4 0,4-2 0,0-5 0,9-9 0,15 4 0,6 7 0,16 2 0,2 15 0,0-3 0,0 9 0,-8 6 0,-5 4 0,-6 0 0,-8 0 0,-2 0 0,-12 0 0,3 0 0,-3 0 0,-3 0 0,-1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57 199 24575,'-4'-1'0,"2"9"0,2 16 0,0-3 0,0 20 0,-4-11 0,3 4 0,1 8 0,1-13 0,6 8 0,-6-9 0,3 3 0,-4-15 0,0 2 0,0-12 0,0 0 0,-3-16 0,2 0 0,-5-21 0,-3-2 0,0-5 0,0-12 0,5 5 0,-4-5 0,6 7 0,-6-1 0,8 5 0,0-4 0,0 14 0,0-3 0,4 10 0,-1 7 0,7-2 0,1 10 0,2 0 0,1 4 0,3 3 0,-3 0 0,4 3 0,-5 4 0,-1 12 0,-2 0 0,-3 8 0,1 0 0,-4-4 0,0 18 0,-4-19 0,0 14 0,0-22 0,0 4 0,-3-8 0,-4-1 0,0-2 0,-5-1 0,1-2 0,-2-1 0,-1-3 0,-4 0 0,7 0 0,-2-3 0,7 0 0,-1-4 0,4 4 0,0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7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171 334 24575,'0'-6'0,"0"0"0,0 0 0,0-3 0,0 2 0,0-3 0,0 4 0,-5 3 0,1 0 0,-5 3 0,3 0 0,-8 0 0,6 0 0,-8 0 0,9 0 0,-6 0 0,6 0 0,-6 0 0,6 0 0,-3 0 0,1 6 0,2-2 0,-3 6 0,4-4 0,0 3 0,-1 1 0,3 1 0,1 1 0,3-1 0,0 2 0,0 1 0,0-1 0,0 1 0,0-1 0,0 1 0,3-1 0,4-2 0,3-1 0,4-3 0,0-1 0,-4-2 0,2-1 0,-5-3 0,6-3 0,-2-14 0,0-4 0,-1-9 0,-2 3 0,-1 5 0,1 4 0,-4-4 0,-1 8 0,-3-1 0,0 3 0,0 5 0,0-3 0,0 4 0,2 5 0,-1 5 0,1 6 0,1 7 0,2 2 0,2-1 0,0 3 0,0-6 0,0 6 0,9 0 0,-4-5 0,5-1 0,-5-8 0,-1-1 0,-1 1 0,-1-1 0,-3-2 0,1-2 0,-1-2 0,0 0 0,0-5 0,-3-2 0,0-10 0,-3-1 0,0-5 0,0 5 0,0-4 0,0-2 0,0 4 0,0 0 0,0 7 0,0 6 0,0-3 0,2 7 0,1 0 0,7 3 0,-3 0 0,5 0 0,-5 0 0,3 0 0,-1 0 0,-2 0 0,2 0 0,-3 0 0,1 0 0,-1 0 0,-3 3 0,0 3 0,-3 8 0,0 5 0,0-1 0,0 3 0,-3-6 0,2 6 0,-2-6 0,3 2 0,0-7 0,0 3 0,0-6 0,0 2 0,0-2 0,0-1 0,3-3 0,3-1 0,5-2 0,2 0 0,1 0 0,-1 0 0,1 0 0,-4 0 0,3 0 0,-6-6 0,6 2 0,-6-9 0,3 2 0,-3-2 0,-1-1 0,1 0 0,0-3 0,0 2 0,0-2 0,0-3 0,-3 8 0,2-7 0,-6 12 0,4-2 0,-4 3 0,0 0 0,0-1 0,0 1 0,2 10 0,-1 2 0,4 13 0,-1-5 0,3 4 0,0-1 0,0-3 0,0 4 0,0-8 0,-1 3 0,1-3 0,-1 0 0,1 0 0,-4-4 0,3 0 0,-3-3 0,3 3 0,0-6 0,0 3 0,-1-3 0,1 0 0,0 0 0,0-3 0,0-3 0,-3-1 0,3-6 0,-5-1 0,5-1 0,-2-11 0,0 2 0,0-8 0,-4-1 0,3 1 0,-2-1 0,3 5 0,-4 1 0,0 5 0,0 0 0,0-1 0,0 5 0,0 0 0,0 5 0,0 2 0,0 2 0,0 3 0,0 0 0,-3 5 0,3 4 0,-3 7 0,3 4 0,0-1 0,0 1 0,0-1 0,0 5 0,0-4 0,0 8 0,0-4 0,0 9 0,0-4 0,4 4 0,0-5 0,3 0 0,0 1 0,1-5 0,-1 0 0,-1-8 0,-2 2 0,1-5 0,-4 3 0,4-4 0,-4 0 0,5-3 0,-3 3 0,3-6 0,0 3 0,0-3 0,0 0 0,0 0 0,0 0 0,0 0 0,0 0 0,0-6 0,1-2 0,-1-2 0,1-3 0,-1 3 0,1-1 0,-4 2 0,0 3 0,0 2 0,-2-1 0,1 1 0,-2-2 0,0 0 0,0 1 0,0 6 0,0 1 0,0 13 0,0-4 0,0 11 0,0-8 0,0 8 0,4-4 0,-1 0 0,5 0 0,-2-8 0,0-1 0,1-3 0,-1 1 0,3-1 0,-2-3 0,6 0 0,-3-3 0,0 0 0,3 0 0,-3-3 0,0 0 0,0-7 0,0 0 0,-3-1 0,2-1 0,-2 4 0,-4-1 0,0-1 0,-3 3 0,0-2 0,0 3 0,0-1 0,0 1 0,0 0 0,0 20 0,0 2 0,4 20 0,5 7 0,4-3 0,10 15 0,-3 2 0,-2-10 0,4 8 0,-8-17 0,8 6 0,-9-5 0,3-2 0,-8-9 0,3-5 0,-6-2 0,-2-6 0,-3 2 0,0 1 0,-10-3 0,-3-1 0,-14 1 0,-15-3 0,6-3 0,-6-2 0,15-7 0,8 0 0,2 0 0,6-2 0,2-5 0,2-7 0,3-5 0,0 1 0,4-4 0,0 4 0,0-4 0,0 3 0,4-2 0,13-4 0,1 0 0,7-1 0,-2 7 0,-5 8 0,0-2 0,0 5 0,-1 1 0,-2 1 0,-1 5 0,-1-2 0,-3 3 0,0 0 0,0 0 0,-4 0 0,0 0 0,0 0 0,-3 0 0,0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24575,'5'-4'0,"2"2"0,5 2 0,6 0 0,-4 0 0,7 0 0,-2 0 0,-4 0 0,-2 0 0,-7 0 0,4 0 0,-3 0 0,2 0 0,-6 0 0,0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24575,'0'-6'0,"0"0"0,3 3 0,-3 0 0,3 3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42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24575,'0'-9'0,"0"1"0,0-2 0,6 6 0,-1-5 0,7 9 0,-1-3 0,6 3 0,-2 0 0,2 0 0,0 0 0,-5 0 0,8 0 0,-12 5 0,3 11 0,-5 8 0,-5 8 0,2 5 0,-3 2 0,0 5 0,0-10 0,0-2 0,0-10 0,0-4 0,0 0 0,0-8 0,0 0 0,0-4 0,0-8 0,0-7 0,4-8 0,4-10 0,4-1 0,3 0 0,1-3 0,-1 7 0,1-2 0,-2 7 0,-2-2 0,0 9 0,-4-1 0,1 6 0,-3 4 0,1-3 0,-1 6 0,0-3 0,0 3 0,0 0 0,0 0 0,-2 8 0,-2 4 0,-2 5 0,0 4 0,0-7 0,0 8 0,0-8 0,0 4 0,3-5 0,-2-3 0,5 0 0,-3-4 0,7 0 0,-3 0 0,5-2 0,-2-1 0,8-3 0,-4-3 0,5-12 0,-5-2 0,-1-14 0,1 7 0,-6-3 0,3 5 0,-4 4 0,-3 0 0,-1 8 0,-3 5 0,0 19 0,0 3 0,0 11 0,0-6 0,0 0 0,0-3 0,0 2 0,0-7 0,3 1 0,4-6 0,3-2 0,3 0 0,5 0 0,-4-1 0,4-1 0,-5-2 0,1-3 0,-4 0 0,3 0 0,-6 0 0,3-10 0,-3-3 0,-3-9 0,-1-1 0,-3 1 0,0 0 0,0-1 0,0 5 0,0 0 0,-6 5 0,-2 2 0,-5 4 0,-1 4 0,1 3 0,-1 0 0,0 0 0,1 0 0,-1 0 0,4 0 0,-3 0 0,6 0 0,0 3 0,10-3 0,8 3 0,7-3 0,4 0 0,5 0 0,-4 0 0,4-7 0,-5 2 0,0-5 0,-3 2 0,-5 1 0,-1 4 0,-6-3 0,2 6 0,-3-3 0,-3 0 0,0 3 0,-3-3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43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166 297 24575,'-9'0'0,"-1"0"0,-8 0 0,0 0 0,-1 0 0,2 0 0,3 0 0,0 0 0,4 0 0,-3 0 0,6 3 0,0 0 0,2 7 0,4 0 0,-2 6 0,3-5 0,0 4 0,0-4 0,0-1 0,3 3 0,4-6 0,7 3 0,1-3 0,6-3 0,-3-1 0,1-3 0,2 0 0,-7 0 0,4 0 0,-5-6 0,-2-2 0,2-5 0,-6-5 0,4 0 0,-4-5 0,1-4 0,-1 4 0,1-8 0,0-3 0,-4 9 0,-1-7 0,-3 14 0,0-1 0,0-2 0,0 6 0,0-2 0,-3 3 0,3-3 0,-6 6 0,2-6 0,0 10 0,1-3 0,1 7 0,-2 0 0,-2 3 0,3 5 0,1 6 0,2 7 0,0 9 0,0 1 0,0 4 0,0 0 0,7 1 0,-2-1 0,11 5 0,-3-3 0,4 3 0,-1-4 0,-1-5 0,1 3 0,-4-8 0,2 0 0,-3 1 0,-1-13 0,-1 5 0,-5-13 0,-1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46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133 374 24575,'3'-9'0,"0"3"0,-3-10 0,0 5 0,0-3 0,0-3 0,0 6 0,0-7 0,0 5 0,0 2 0,0-1 0,-3 7 0,-1-4 0,-2 9 0,0-3 0,0 3 0,-4 0 0,3 0 0,-6 0 0,3 0 0,0 0 0,-3 3 0,6 4 0,-6 3 0,5 1 0,2 1 0,0-2 0,5 1 0,-5-2 0,6 1 0,-3-3 0,3 2 0,0 3 0,0-4 0,0 4 0,0-3 0,3-2 0,0 3 0,3-4 0,4 0 0,-4 0 0,4-2 0,-4 1 0,0-4 0,0 2 0,-2-1 0,1-1 0,-2 2 0,3-3 0,0 0 0,0-3 0,0-1 0,1-5 0,-1-2 0,1 1 0,-1-3 0,-2 6 0,1-2 0,-4 3 0,4 2 0,-2 2 0,3 4 0,0 2 0,0 2 0,0 0 0,0 3 0,1-2 0,2 3 0,2-7 0,2 0 0,4-3 0,-2 0 0,2 0 0,1 0 0,4-24 0,-2 8 0,3-25 0,-8 13 0,-2-5 0,-2 1 0,-3 4 0,-3 1 0,-2 5 0,-3-1 0,0 1 0,0 4 0,0 0 0,0 8 0,0-3 0,0 6 0,0-3 0,-3 7 0,0-3 0,-7 6 0,3-3 0,-2 3 0,3 0 0,0 0 0,0 0 0,2 8 0,2 13 0,2 2 0,0 13 0,0-3 0,0 6 0,0 4 0,3-4 0,5-2 0,4-9 0,1-1 0,-3-9 0,0 0 0,-3-8 0,3 0 0,-4-4 0,0 0 0,0-3 0,0 0 0,0-3 0,0 0 0,1 0 0,-1 0 0,3 0 0,1 0 0,1-3 0,1-1 0,-1-2 0,2-1 0,1 0 0,-1-3 0,1 6 0,-1-5 0,1 5 0,-4-3 0,3 0 0,-6 1 0,5-3 0,-5-1 0,2 0 0,-6 0 0,0 4 0,-3-3 0,0 2 0,0-3 0,0 4 0,0 0 0,0-1 0,0 1 0,0 0 0,-2 3 0,-5 0 0,0 3 0,-2 0 0,-1 0 0,3 0 0,-6 0 0,3 0 0,0 3 0,-3 1 0,5 9 0,-5 8 0,8-1 0,-4 4 0,8-11 0,-2 1 0,3-1 0,0 1 0,0-4 0,0-1 0,0-2 0,2-4 0,2 0 0,2-3 0,3 0 0,-2 0 0,2-3 0,1-4 0,-3-3 0,3-4 0,0 1 0,-3-1 0,3 4 0,-4 0 0,0 1 0,1 4 0,-1-4 0,-3 6 0,3 0 0,-3 0 0,2 3 0,1 0 0,0 0 0,0 0 0,0 0 0,4 0 0,0 0 0,3 3 0,1-2 0,-1 2 0,1 0 0,-1-3 0,-2 3 0,1-3 0,-5 0 0,3 0 0,-4 0 0,0 0 0,0 0 0,0 0 0,-3 0 0,0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47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0 173 24575,'0'-6'0,"6"0"0,2 0 0,14-2 0,-2-6 0,3 4 0,0-8 0,-1 10 0,3-11 0,-2 10 0,-1-9 0,-7 10 0,2-6 0,-3 10 0,-4-5 0,-1 6 0,-3-1 0,-2-1 0,1 4 0,-1-2 0,2 3 0,-3 0 0,-1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53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24575,'5'0'0,"4"0"0,7 0 0,6 11 0,-4-5 0,7 16 0,3-4 0,-4 2 0,1 3 0,-2 2 0,-7-5 0,8 8 0,-10-14 0,6 13 0,-6-11 0,-3 6 0,3-5 0,-7-3 0,7 8 0,-6-4 0,2-3 0,-2 6 0,-2-10 0,4 12 0,-2-8 0,2 5 0,-4-7 0,-2 1 0,2 0 0,-2-4 0,-1-1 0,3 1 0,-3-3 0,1 2 0,2-3 0,-6 0 0,6 0 0,-6 0 0,3 0 0,0 1 0,-2-1 0,1-1 0,-2 1 0,0 0 0,-5-6 0,1 2 0,-7-7 0,0-2 0,1 0 0,-3-6 0,3 6 0,-8-7 0,4 6 0,-4-5 0,1 5 0,2-2 0,-2 3 0,6 0 0,-2 4 0,6-3 0,1 3 0,8-1 0,5 2 0,6 5 0,4 4 0,-2 4 0,7 8 0,-3 0 0,1 5 0,3-5 0,-8 3 0,3-7 0,-4 2 0,0-3 0,-1-1 0,-3-2 0,3-2 0,-6-2 0,3-1 0,-5 0 0,-1-10 0,-2-15 0,-2-13 0,0-17 0,0-2 0,0 0 0,0 1 0,0 6 0,4 10 0,0 2 0,0 14 0,2 0 0,-5 8 0,5 1 0,-6 5 0,3 2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56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24575,'12'0'0,"1"0"0,0 0 0,5 0 0,-4 0 0,7 0 0,-2 0 0,3 0 0,-4 0 0,0 0 0,-8 0 0,3 0 0,-3 0 0,0 0 0,-1 0 0,-2 0 0,-1 0 0,-1 0 0,1 0 0,0 0 0,0 0 0,0 0 0,0 0 0,0 0 0,-1 0 0,1 0 0,0 0 0,0 0 0,0 0 0,0 0 0,0 0 0,-1 0 0,1 0 0,0 0 0,0 0 0,0 0 0,0 0 0,0 0 0,0 3 0,0-2 0,0 2 0,-3-3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33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24575,'7'4'0,"-1"-1"0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50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24575,'0'12'0,"0"-1"0,0 7 0,0-1 0,0-2 0,0 2 0,0-3 0,0-1 0,0 1 0,0-1 0,0 1 0,0-1 0,0-3 0,0 3 0,0-6 0,0 3 0,0-4 0,0 0 0,5-3 0,2 0 0,6-3 0,4 0 0,-2 0 0,6 0 0,-7 0 0,4 0 0,-1 0 0,-2 0 0,2 0 0,-7 0 0,3 0 0,-6 0 0,2 0 0,-3 0 0,1 0 0,-4 0 0,0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51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24575,'0'-21'0,"6"6"0,3-15 0,6 1 0,-2 3 0,7-10 0,-11 11 0,11-8 0,-8 0 0,8 4 0,1 1 0,4-1 0,-5 9 0,-1-4 0,-2 10 0,2 0 0,3-1 0,-4 3 0,0 2 0,-5 3 0,1 0 0,-1 4 0,-2-6 0,-2 8 0,-3-5 0,-2 4 0,-2-2 0,-2 1 0,0 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07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118 364 24575,'-9'0'0,"-3"0"0,2 0 0,-4 0 0,4 0 0,-3 0 0,3 0 0,0 2 0,0 5 0,3 3 0,3 1 0,-1-2 0,4 1 0,-2-4 0,3 4 0,0-1 0,0-2 0,0 2 0,0-2 0,6-1 0,2 0 0,9 1 0,-2-3 0,6-1 0,-7-3 0,8 0 0,-11 0 0,5 0 0,-5 0 0,-1 0 0,-1 0 0,-3 0 0,1 0 0,-1 0 0,0-6 0,-2-1 0,2-11 0,-5 0 0,2-9 0,1-1 0,-4-10 0,4 0 0,-4-6 0,0 0 0,0 0 0,0 5 0,-3 6 0,-2 2 0,-2 11 0,-3-2 0,-1 9 0,1 6 0,1-1 0,3 7 0,3 3 0,0 14 0,3 3 0,0 12 0,0-3 0,0 21 0,0-17 0,0 21 0,0-18 0,4 8 0,1-4 0,3-2 0,0-9 0,0-1 0,-1-9 0,3-3 0,0-5 0,8-3 0,0 0 0,0-3 0,4-1 0,-4-3 0,4 0 0,-3-6 0,-1-5 0,-1-4 0,-1-7 0,-1 7 0,-2-6 0,-5 6 0,2-3 0,-3 8 0,-3-6 0,-2 9 0,-2-6 0,0 7 0,-2 3 0,-5 0 0,0 3 0,-5 0 0,1 0 0,1 0 0,-3 6 0,6-1 0,-3 7 0,4-1 0,2 2 0,1-3 0,3 3 0,0-3 0,0 4 0,0-4 0,0 3 0,3-6 0,0 5 0,7-4 0,0 1 0,4-2 0,-1 0 0,5 0 0,-4 0 0,4 0 0,-5-3 0,1-1 0,-4-3 0,3 0 0,-6 0 0,5 0 0,-5 0 0,6-3 0,-6-4 0,3-8 0,0 1 0,-2-4 0,2 5 0,-4-1 0,1-3 0,4-8 0,-6 1 0,1-4 0,-6 6 0,0-5 0,0-1 0,0-10 0,0 4 0,0-3 0,0 4 0,0 6 0,0 0 0,0 8 0,0 2 0,0 3 0,0 4 0,0 8 0,0 11 0,0 12 0,0 7 0,0 10 0,0-5 0,0 10 0,0-4 0,0-1 0,0 0 0,3-6 0,2 0 0,3-4 0,-1-1 0,4-5 0,-3-3 0,2-5 0,-3-5 0,-1-3 0,0 0 0,0 1 0,0-4 0,6 0 0,-4-3 0,7 0 0,-5-6 0,1-2 0,2-9 0,-5 2 0,7-11 0,-7 7 0,3-8 0,-4 4 0,-3 1 0,0 0 0,-4 3 0,0 2 0,0 3 0,0 1 0,0 3 0,-3 4 0,0 3 0,-7 3 0,3 0 0,-2 0 0,3 0 0,-1 2 0,4 2 0,-3 5 0,5 2 0,-2 2 0,3 4 0,0-2 0,0 6 0,0-6 0,0 2 0,3-3 0,1-4 0,5 3 0,12-3 0,-5 1 0,7-4 0,-10-4 0,1-3 0,3 0 0,-2 0 0,2 0 0,-3 0 0,-1 0 0,1-6 0,-4 1 0,0-7 0,-4 1 0,1-2 0,0-1 0,0-10 0,-3 8 0,-1-7 0,-3 9 0,0 4 0,0 0 0,0 4 0,0 0 0,0 0 0,0 0 0,0 5 0,3 2 0,0 4 0,1 1 0,-2 0 0,1 1 0,-2-1 0,1 0 0,1-3 0,0 3 0,4-6 0,-1 3 0,0-3 0,3 0 0,-2 3 0,6-3 0,-6 3 0,6 0 0,-6-2 0,2 2 0,-3-3 0,0 3 0,0-3 0,0 3 0,-2 0 0,-2 0 0,-2 3 0,0 0 0,0 4 0,0 0 0,0 4 0,0-1 0,0 1 0,0-1 0,0 5 0,0-4 0,0 0 0,0-1 0,0-6 0,0 2 0,0-3 0,3 1 0,0-4 0,3 2 0,1-4 0,2 2 0,-2-3 0,6 0 0,-6 0 0,8 0 0,-7 0 0,4 0 0,-6 0 0,0-3 0,0 0 0,-3-4 0,0 1 0,-3 0 0,3-4 0,-2 3 0,2 8 0,-3 8 0,0 11 0,0 2 0,0-4 0,0 4 0,0-11 0,0 5 0,0-9 0,0 3 0,0-4 0,0-5 0,0-5 0,0-6 0,3-8 0,1 0 0,4-1 0,-1 2 0,3-1 0,-2 4 0,5-1 0,-3 2 0,4 6 0,-1-6 0,-2 6 0,1-3 0,-5 3 0,3 4 0,-4 0 0,0 3 0,0 0 0,0 0 0,0 0 0,0 0 0,1 0 0,-4 3 0,2-3 0,-4 5 0,2-1 0,0-11 0,0 0 0,3-7 0,1 1 0,-1 6 0,1-6 0,-1 6 0,1-3 0,-1 4 0,0 3 0,0-3 0,0 6 0,0-3 0,0 3 0,0 0 0,1 0 0,-2 0 0,-1 5 0,1 3 0,-4 5 0,5 0 0,-5-3 0,2 3 0,-3-6 0,0 2 0,0-2 0,2-4 0,2 0 0,-1-1 0,2 2 0,-5-1 0,3-1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3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98 579 24575,'0'11'0,"0"-1"0,0-19 0,0 3 0,0 0 0,0-1 0,0 1 0,0 0 0,0 1 0,0-1 0,0 0 0,0 0 0,3 3 0,-2-3 0,1 3 0,-2-3 0,0 0 0,0 0 0,0 0 0,0-3 0,0 2 0,0-3 0,0 4 0,0 0 0,0 0 0,0-1 0,-2 4 0,-2 0 0,-2 3 0,0 3 0,3 0 0,-3 3 0,3 0 0,-4 1 0,1-1 0,0 3 0,-1 1 0,0 4 0,-3-1 0,6 5 0,-5-4 0,5 4 0,0-8 0,-2-1 0,6 1 0,-3-3 0,3 2 0,0-3 0,0 0 0,0 0 0,0 0 0,0 0 0,0 0 0,0-5 0,0-5 0,0-2 0,0-7 0,0 6 0,0-5 0,3 1 0,1-6 0,3 2 0,-3-2 0,2-1 0,-2 3 0,3-6 0,0 3 0,4-5 0,-3 5 0,6-4 0,-6 8 0,5-4 0,-6 5 0,3 2 0,-3-1 0,-1 5 0,0 0 0,0 4 0,0 3 0,0 0 0,1 0 0,-1 0 0,0 6 0,-3 6 0,3 2 0,-5 7 0,5-2 0,-5 3 0,2 0 0,1 1 0,-4-1 0,4 0 0,-4-4 0,0 0 0,0-5 0,0-2 0,0-2 0,0-3 0,0 0 0,0 0 0,2-2 0,2-2 0,2-2 0,0 0 0,0 0 0,3 0 0,2-3 0,6-1 0,-3-6 0,4-1 0,-5 1 0,-2 0 0,-2 0 0,-2 3 0,-1-5 0,0 5 0,1-6 0,0-1 0,0-1 0,-3-3 0,-1 1 0,-3-2 0,0 1 0,0-3 0,0 6 0,0-3 0,0 5 0,0 3 0,0 0 0,0 4 0,-3 3 0,0 9 0,-1 6 0,2 13 0,-2-1 0,3 7 0,-2-8 0,3 4 0,0-5 0,0-3 0,0-2 0,0-4 0,0 1 0,3-4 0,0 0 0,7-4 0,0-3 0,7 0 0,-2-3 0,6 0 0,-6 0 0,2 0 0,-4-6 0,1-1 0,0-7 0,-4 1 0,0-1 0,-3 0 0,-1 1 0,1 2 0,-4-1 0,0 1 0,-3 1 0,0 0 0,0 4 0,0 0 0,0 5 0,0 9 0,0 3 0,0 6 0,0 1 0,0-4 0,0 3 0,0-6 0,0-2 0,0-3 0,0 0 0,0 0 0,0 0 0,0-7 0,0-4 0,0-11 0,3 1 0,1-6 0,3 2 0,1 1 0,2-3 0,-2 6 0,2-3 0,-3 8 0,2 0 0,-2 4 0,3 0 0,-4 2 0,0 1 0,0 3 0,0 0 0,0 0 0,0 0 0,0 0 0,0 0 0,-2 3 0,-2 4 0,-2 3 0,0 3 0,0 1 0,0-1 0,0 1 0,3-1 0,-2-2 0,5-2 0,-5-3 0,4 0 0,-4 1 0,4-1 0,-4 0 0,4-3 0,-1 3 0,2-6 0,0 3 0,0-3 0,0 0 0,0 0 0,0 0 0,3 0 0,-2 0 0,3-3 0,-4 0 0,0-7 0,1 3 0,-1-6 0,0 6 0,-2-5 0,-1 5 0,-3-6 0,0 6 0,0-3 0,0 4 0,0 8 0,0 3 0,0 11 0,0 3 0,0-1 0,3 3 0,1-6 0,3 2 0,0-3 0,0-1 0,-1-3 0,0 0 0,1-4 0,2-3 0,1 0 0,4-3 0,-1 0 0,1 0 0,3 0 0,-2-6 0,3-5 0,-5-4 0,2-6 0,-1 2 0,-2-3 0,2-1 0,-6 5 0,3-3 0,-5 6 0,1-3 0,0 8 0,-1 1 0,-2 2 0,-2 1 0,1 3 0,-2 5 0,1 2 0,-2 8 0,0-5 0,0 2 0,0-3 0,0 0 0,0 0 0,6-2 0,2-1 0,5-3 0,1 0 0,3 0 0,-2 0 0,6 0 0,-7 0 0,8 0 0,-8 0 0,4 0 0,-5 0 0,1 0 0,-4 0 0,-1 0 0,-3 0 0,0 2 0,-2 9 0,-1 0 0,-3 10 0,0-2 0,0-1 0,0 3 0,-3-9 0,-1 4 0,-2-9 0,-4 3 0,3-7 0,-3 0 0,4-3 0,0-2 0,-3-8 0,5 2 0,-5-4 0,8 6 0,-1 0 0,4 2 0,1 1 0,3 3 0,4 0 0,-3 0 0,5 0 0,-2 3 0,1-2 0,1 2 0,-5-3 0,6 0 0,-6 0 0,2 0 0,-2-3 0,3-7 0,-3-5 0,5-17 0,-5 2 0,-2-12 0,-1 3 0,-4-10 0,0 3 0,0-9 0,0-4 0,-4 11 0,0 4 0,-4 18 0,1 11 0,3 1 0,-1 8 0,4 0 0,-5 5 0,3 1 0,0 15 0,0 16 0,3 9 0,0 5 0,0 3 0,0-8 0,0 29 0,7-26 0,2 10 0,6-26 0,-1-9 0,0-4 0,0-4 0,3-3 0,-2-3 0,2-1 0,-6-3 0,-2 0 0,0 0 0,-2 0 0,3 0 0,-4 0 0,-3-6 0,3-5 0,-5-4 0,2-2 0,-3 4 0,0 2 0,0 2 0,0 14 0,0 0 0,0 14 0,0-1 0,0 1 0,3-5 0,1-5 0,2-3 0,0 0 0,3-2 0,1-1 0,-1-3 0,1-7 0,0 0 0,1-11 0,-1 4 0,4-4 0,-7 5 0,6-1 0,-6 4 0,3 0 0,-1 4 0,-2 2 0,6-2 0,-6 5 0,2-2 0,-3 3 0,0 0 0,1 0 0,1 0 0,-1 0 0,2 0 0,-3 0 0,0 0 0,0 0 0,0 0 0,-3-2 0,0-2 0,-3-5 0,0 2 0,-3-6 0,-1 6 0,-6-3 0,0 7 0,-4 0 0,-3 3 0,2 0 0,-2 0 0,3 0 0,-3 7 0,8 4 0,-8 12 0,15 5 0,-5 5 0,7-1 0,0 0 0,0 6 0,0-12 0,10-2 0,2-14 0,7-3 0,2 1 0,-3-1 0,9-3 0,-4-1 0,4-3 0,-9 0 0,4 0 0,-8-3 0,4-4 0,-5 0 0,-3-3 0,0 4 0,-4 0 0,3 2 0,-5 1 0,1 3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3 148 24575,'-3'-2'0,"7"-9"0,4 0 0,14-7 0,2 3 0,8-2 0,1 5 0,0-8 0,-4 10 0,3-6 0,-12 12 0,5-3 0,-10 6 0,-4-2 0,-5 3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4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27 24575,'0'-10'0,"0"1"0,-3 4 0,3 3 0,-3 8 0,3 0 0,0 0 0,0 0 0,0 3 0,-2-2 0,1 6 0,-2-6 0,3 2 0,0-2 0,0 2 0,0-2 0,0 2 0,0-3 0,0 1 0,3-1 0,0-3 0,1 2 0,1-4 0,-2 2 0,4-3 0,-1 0 0,0 0 0,0 0 0,0 0 0,0 0 0,0 0 0,0 0 0,1 0 0,-1 0 0,0 0 0,0 0 0,0 0 0,0 0 0,0 0 0,0 0 0,0 0 0,0 0 0,0 0 0,0 0 0,-1 0 0,1 0 0,0 0 0,0 2 0,-3 2 0,2-1 0,-4 2 0,2-2 0,-3 3 0,0 0 0,0 0 0,0 0 0,0 0 0,0 0 0,0 1 0,0-1 0,0 0 0,0 0 0,0 0 0,0 0 0,0 0 0,-6 0 0,2-2 0,-9 2 0,6-3 0,-6 4 0,6-4 0,-6 3 0,6-5 0,-2 2 0,2-3 0,-2 0 0,2 0 0,-3 0 0,4 0 0,-3 0 0,2 0 0,-6 0 0,6-3 0,-3 0 0,4-1 0,0-1 0,0 2 0,0-1 0,3-1 0,0 2 0,3-4 0,-3 4 0,3-2 0,-3 1 0,3 1 0,0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18 24575,'0'-6'0,"0"0"0,-2 3 0,-2 0 0,-2 3 0,0 0 0,0 0 0,0 0 0,2 3 0,-1 0 0,4 3 0,-4 0 0,4 1 0,-2-1 0,3 0 0,0 0 0,0 0 0,0-3 0,0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9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24575,'6'0'0,"0"0"0,0 0 0,0 0 0,-3-2 0,0-5 0,-3 0 0,0-2 0,0 2 0,0 1 0,-3 3 0,0 0 0,0 6 0,0 0 0,3 3 0,0 3 0,0-2 0,0 3 0,0-4 0,0-3 0,0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20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24575,'79'-6'0,"0"0"0,0-1 0,34-2 0,-36 3 0,-71 6 0,0 0 0,-3 0 0,0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3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58 24575,'-7'0'0,"-3"0"0,-1 0 0,-4 0 0,-4 0 0,-5 0 0,3 0 0,-6 0 0,7 0 0,0 0 0,-2-4 0,6 4 0,-3-8 0,4 4 0,0 0 0,4 1 0,1 3 0,3-3 0,0 2 0,1-2 0,5-2 0,5-3 0,0 0 0,3 2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21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24575,'0'51'0,"0"-1"0,0 31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3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24575,'-23'82'0,"1"-1"0,4-15 0,0-1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1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24575,'0'26'0,"-12"8"0,0 23 0,-17 7 0,8 7 0,-3-1 0,9-21 0,1 22 0,1-32 0,3 18 0,1-19 0,6-14 0,3-2 0,0-12 0,0-4 0,0-3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1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0 24575,'0'10'0,"0"-1"0,0-3 0,0 0 0,0 8 0,0-7 0,-8 23 0,3-19 0,-7 23 0,2-18 0,1 16 0,-6-5 0,6 1 0,-6 8 0,6-7 0,-7 9 0,6-1 0,-5-3 0,5 8 0,-1-9 0,-2 10 0,4-9 0,-3 3 0,3 0 0,5-4 0,-4 0 0,8-6 0,-7-9 0,6 0 0,-2-8 0,3-1 0,0-6 0,0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2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24575,'-4'17'0,"1"-7"0,3-4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2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24575,'4'2'0,"-13"12"0,-6 13 0,-7 18 0,-5 11 0,-2 3 0,-3 15 0,-3-6 0,14-4 0,-7 4 0,12-16 0,-7 5 0,9-8 0,-2-10 0,10-7 0,-8-1 0,12-12 0,-8 3 0,9-8 0,-2-4 0,3-1 0,0-5 0,0-2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3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24575,'3'8'0,"-4"8"0,-13 26 0,2 12 0,-16 17 0,6 6 0,-8-5 0,12-7 0,-4-3 0,15-6 0,-10-3 0,7-3 0,1-12 0,2-6 0,6-8 0,-2-5 0,3-10 0,0-6 0,0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3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24575,'7'7'0,"-1"5"0,-6 13 0,0-6 0,0 11 0,0-6 0,0 9 0,0-5 0,0-2 0,0-3 0,0-5 0,0 3 0,0-10 0,0 3 0,0-11 0,0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24575,'3'5'0,"0"2"0,-3 2 0,0 4 0,0-6 0,0 2 0,0-3 0,-3-2 0,-12-2 0,9-2 0,-8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5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0 24575,'-14'24'0,"-10"13"0,-1 16 0,-13 7 0,6 9 0,-8-2 0,15-13 0,-8 8 0,14-17 0,-3 1 0,5-3 0,5-15 0,1-6 0,7-8 0,0-4 0,4-7 0,0-1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5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0 127 24575,'4'-11'0,"-1"1"0,-3 0 0,0 2 0,0-10 0,0 9 0,4-10 0,-4 12 0,15-8 0,-10 7 0,14 0 0,-12 5 0,4 3 0,-1 0 0,-2 0 0,2 0 0,-3 3 0,1 13 0,-4 2 0,3 12 0,-2-6 0,-1 1 0,0 10 0,-4 2 0,0 1 0,0 8 0,0-14 0,0 15 0,0-4 0,0-6 0,0-2 0,0-10 0,0-5 0,-3-4 0,2-6 0,-2-12 0,3-7 0,0-11 0,0-21 0,0 12 0,5-29 0,4 24 0,6-14 0,7 7 0,-3 4 0,8-1 0,-9 9 0,2 7 0,-4 3 0,-1 4 0,0 3 0,0 1 0,-4 4 0,3 3 0,-3-2 0,1 5 0,2-3 0,-7 4 0,4 0 0,-5 0 0,1 0 0,-3 10 0,-1 3 0,-3 11 0,0 0 0,0 1 0,0-1 0,0 1 0,0 4 0,0-3 0,0 8 0,0-8 0,0 9 0,0-9 0,0 3 0,0-9 0,0-4 0,0-6 0,0-3 0,0 0 0,-3-1 0,2-7 0,-2-5 0,3-12 0,4-2 0,0-5 0,4 1 0,1-6 0,3 4 0,1-3 0,4-1 0,-5 8 0,4-6 0,-4 12 0,0-4 0,2 9 0,-5-4 0,5 10 0,-6-4 0,2 8 0,1-2 0,-4 3 0,4 0 0,-5 0 0,-2 6 0,-1 6 0,-3 7 0,0 6 0,0-1 0,0 1 0,0 0 0,0-1 0,0 1 0,0-5 0,0-1 0,0-4 0,0 0 0,0-4 0,0 3 0,0-6 0,0 2 0,0-3 0,3-3 0,1-1 0,6-3 0,-3 0 0,7 0 0,-6 0 0,2 0 0,1 0 0,-4-3 0,1 2 0,-5-2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6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776 0 24575,'-7'10'0,"-1"-1"0,4-6 0,1 3 0,-3-3 0,3 7 0,-7 0 0,2 7 0,-6 6 0,2 5 0,-9 5 0,-1 11 0,-6 2 0,-6 19 0,3-1 0,-10 9 0,-1 0 0,-2 13 0,-9-3-488,24-35 1,0 2 487,0-6 0,1 1 0,-2 0 0,2 1 0,-21 38 0,13-19 0,1-1 0,12-14 0,-2-8 0,10-4 0,0-15 975,8-8-975,3-2 0,2-6 0,2-7 0,0-4 0,0 0 0,0-2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7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447 1 24575,'-13'23'0,"-7"3"0,2 11 0,-8 3 0,-6 11 0,7-1 0,-13 10 0,13-3 0,-15 9 0,11-13 0,-7 17 0,13-18 0,2-9 0,-1 3 0,5-16 0,-3 5 0,4-4 0,7-15 0,0 0 0,5-12 0,0 5 0,4-19 0,8 0 0,-4-4 0,3 4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7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0 24575,'3'11'0,"-7"6"0,-10 12 0,-7 0 0,0 3 0,-7-2 0,0 9 0,-8 3 0,-3 10 0,11-14 0,-8 12 0,12-10 0,-3 7 0,5-3 0,5-6 0,5-14 0,-2-2 0,9-9 0,-3-3 0,7 0 0,-2-4 0,3-25 0,0-9 0,0-1 0,0 4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9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435 4 24575,'-3'-3'0,"2"3"0,-17 12 0,4 4 0,-20 14 0,4 0 0,-7 11 0,1 0 0,-3 12 0,1-4 0,9-7 0,-2 6 0,10-12 0,-6 9 0,5-7 0,5-9 0,3-6 0,6-5 0,-2-8 0,7-1 0,0-14 0,3 6 0,0-9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50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773 0 24575,'-6'24'0,"-8"-3"0,-4 16 0,-9 3 0,0 10 0,-6 8 0,-2 0 0,-6 9 0,0-5 0,-6 11 0,5-11 0,0 10 0,1 1-438,-1 1 438,4 4 0,-9 1 0,11-11 0,-2 15 0,10-37 0,0 20 0,9-25 0,-6 1 0,7 0 0,2-21 438,8 1-438,2-12 0,3-1 0,-1-3 0,2-2 0,2-1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1 820 24575,'16'0'0,"2"0"0,15 0 0,7 0 0,6 0 0,7-5 0,0-16 0,-3-8 0,9-38 0,-12 2 0,2-9-768,-8-14 768,0 19-195,-14-20 195,7 17 0,-27 7 0,3 10 0,-10 9 0,0 12 0,0 10 761,-3 11-761,-5 10 202,0 3-202,-13 0 0,11 11 0,-13 16 0,12 21 0,-5 24 0,4 15-298,8-32 0,1-1 298,-3 30 0,6-15 0,0 1 0,0 19 0,0-33 0,0 0-37,0 1 0,0-5 37,0-2 0,0 39 0,0-45 0,0 10 0,0-13 593,0-13-593,0-11 77,0-5-77,0-5 0,0 1 0,0-7 0,0-6 0,0-12 0,0-6 0,0-4 0,0-1 0,0-11 0,0 3 0,0-16 0,14 1 0,-2 2 0,18-2 0,-9 11 0,10-3 0,-11 14 0,4-5 0,-7 16 0,0 1 0,0 8 0,0 2 0,-1 6 0,1-3 0,-4 4 0,-2 0 0,-3 7 0,0 7 0,1 9 0,-4 4 0,-1 6 0,-4-4 0,0 4 0,-11 2 0,-5-5 0,-7 0 0,-10-10 0,9-8 0,-9-2 0,10-1 0,-3-4 0,8-2 0,-3-3 0,8 0 0,1 0 0,5 0 0,2 3 0,2 1 0,11 4 0,6 0 0,14 6 0,6 1 0,6 0 0,0 4 0,-1-8 0,-4 3 0,3 0 0,-9-3 0,-1 2 0,-7-4 0,-4-4 0,-4-2 0,-2 1 0,-7-4 0,0 4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24575,'16'0'0,"2"0"0,10 0 0,-1 0 0,6 0 0,-5 0 0,5 0 0,-5 0 0,-6 0 0,-5 0 0,-1 0 0,-11 0 0,3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6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24575,'6'4'0,"3"-1"0,6-3 0,7 0 0,0 0 0,1 0 0,3 0 0,-8 0 0,-1 0 0,-1 0 0,-8 0 0,3 0 0,-7 0 0,-1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7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262 296 24575,'0'-15'0,"0"-5"0,0-8 0,0-6 0,0-6 0,-4 5 0,-1-3 0,-8 14 0,3-7 0,-11 17 0,11 1 0,-15 9 0,15 4 0,-15 0 0,15 0 0,-11 0 0,9 0 0,-6 13 0,0 11 0,8 1 0,-7 16 0,10-6 0,-8 7 0,9-2 0,2-7 0,4-6 0,0-4 0,0-6 0,0-5 0,0-5 0,7-2 0,7-2 0,9-3 0,4 0 0,-4-7 0,4-9 0,-3-8 0,0 0 0,-1-3 0,-6 9 0,0-4 0,-4 10 0,-1 0 0,-5 4 0,1 1 0,-1 2 0,0 2 0,-3 9 0,-1 8 0,-3 13 0,0 14 0,0 0 0,0 18 0,0-10 0,0 12 0,0-7 0,0 0 0,0-7 0,4 0 0,-2-18 0,2 3 0,-4-18 0,0 2 0,0-9 0,3 1 0,-2-1 0,6-2 0,-3-2 0,3-3 0,1 0 0,-1 0 0,5 0 0,0-8 0,5 3 0,0-11 0,-5 7 0,4-7 0,-4 7 0,1-7 0,3 7 0,-7-3 0,2 4 0,-3-3 0,0 2 0,0 1 0,-1 1 0,-3 6 0,0-2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0 504 24575,'0'11'0,"0"3"0,0-1 0,0-1 0,0 4 0,0-8 0,0 4 0,0-5 0,0 1 0,0-16 0,0-10 0,0-30 0,0-16 0,0 0 0,5-12 0,2 14 0,4-1 0,0 2 0,-1 19 0,0 3 0,-1 16 0,-1 6 0,0 9 0,-4 1 0,2 6 0,-2-2 0,4 3 0,-1 0 0,1 7 0,5 12 0,-3 5 0,10 21 0,-10-9 0,11 16 0,-10-10 0,4 4 0,-5-7 0,-1-4 0,1-7 0,-2-11 0,-4-5 0,3-5 0,-6 1 0,6-4 0,-3-1 0,3-3 0,0 0 0,1 0 0,0-3 0,0-10 0,0-1 0,1-12 0,-1 3 0,-2-4 0,2-1 0,-3 1 0,0-1 0,3 1 0,-3 4 0,4-3 0,-1 8 0,1-4 0,-1 9 0,0-2 0,-1 6 0,2-6 0,-2 6 0,1 1 0,-1 1 0,1 6 0,-1-6 0,1 6 0,-1-2 0,1 3 0,-1 0 0,1 0 0,-1 0 0,1 0 0,-1 0 0,1 0 0,-1 0 0,1 12 0,0-1 0,1 15 0,4-4 0,-3 6 0,4-1 0,-5 1 0,0-1 0,0-4 0,0 3 0,-1-4 0,-3 1 0,3-2 0,-7-8 0,6-2 0,-6-3 0,2-1 0,-3 1 0,0-4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24575,'0'22'0,"0"16"0,0-4 0,0 9 0,0 17 0,0-27 0,0 62 0,0-44 0,0 34 0,0-29 0,0-1 0,0-1 0,0-4 0,0-1 0,0-13 0,0-1 0,0-18 0,0 7 0,0-17 0,0 4 0,0-10 0,0-17 0,0-2 0,0-13 0,0 6 0,0-4 0,0 3 0,4-4 0,0 10 0,8-4 0,-4 8 0,7 0 0,-4 5 0,4 4 0,-3 3 0,6 0 0,-9 4 0,9 0 0,-7 0 0,1 0 0,-1 11 0,-3 8 0,0 12 0,1 10 0,1 2 0,-5 5 0,-1 0 0,-4-5 0,0-2 0,0-10 0,0-2 0,-3-8 0,-5-5 0,-8-5 0,0-4 0,-7-2 0,2-2 0,1-3 0,-4 0 0,8 0 0,-3 0 0,8 0 0,0 0 0,4 0 0,3-3 0,-2 2 0,6-5 0,-3 3 0,3-4 0,0 1 0,3 2 0,4 1 0,1 3 0,6 0 0,-3 0 0,4 0 0,0 0 0,4 0 0,-3 0 0,3-3 0,0 2 0,-3-6 0,8-1 0,-8 0 0,7-8 0,-7 8 0,4-7 0,-1 6 0,-3-5 0,3 5 0,0-2 0,-3 3 0,3 1 0,-7 2 0,2-1 0,-3 5 0,0-3 0,0 1 0,-5 3 0,5-7 0,-4 6 0,4-2 0,-4 3 0,-1-3 0,1 2 0,0-5 0,0 2 0,-4-6 0,4-2 0,-7 1 0,4-7 0,-1 5 0,-2-6 0,2 4 0,0 3 0,-2 2 0,2 3 0,-3 0 0,0 0 0,3 4 0,-2 5 0,2 10 0,-3 7 0,0 11 0,0-4 0,0 8 0,0-8 0,0 4 0,0-6 0,0-4 0,0 0 0,0-6 0,0-2 0,0 2 0,3-7 0,-3 4 0,6-7 0,-2 2 0,3-6 0,0 3 0,-1-3 0,1 0 0,0 0 0,0 0 0,-1 0 0,5 0 0,-4 0 0,7-3 0,-2-5 0,0-8 0,3-9 0,-5-18 0,4-1 0,-4-24 0,1 4 0,0-22 0,-5-1 0,-1 12 0,0-7 0,-3 24 0,2-5 0,1 9 0,-4 11 0,3 6 0,-4 12 0,0 6 0,0 4 0,0 4 0,0 0 0,0 10 0,0 10 0,0 12 0,0 15 0,0 2 0,0 8 0,0-3 0,0 5 0,0 7 0,0-5 0,0 4 0,0-11 0,4 4 0,1-15 0,4 8 0,-1-14 0,1 3 0,-1-4 0,0-5 0,0 3 0,0-2 0,0-1 0,0 4 0,0-4 0,0 0 0,-1-1 0,1-4 0,-1 0 0,0-4 0,1 0 0,-2-4 0,1-1 0,0-2 0,3-1 0,-2-3 0,6 0 0,-3 0 0,4-3 0,0-5 0,0-4 0,0-3 0,0-4 0,1 3 0,-1-3 0,-3-1 0,2 4 0,-5-3 0,2 4 0,-4 0 0,0 4 0,-3 0 0,-1 4 0,-3 1 0,-2 2 0,-6 4 0,0 12 0,-3 1 0,3 10 0,0-7 0,0 3 0,4-4 0,1 0 0,3-4 0,0 0 0,0-4 0,0-1 0,0 1 0,0 0 0,2-4 0,6 0 0,3-3 0,0 0 0,3 0 0,-6 0 0,6 4 0,-7 0 0,4 3 0,-4 3 0,0 1 0,1 4 0,-1 0 0,0 0 0,-2 0 0,-2-4 0,-3 3 0,0-6 0,0 6 0,0-6 0,0 2 0,0-3 0,-3 0 0,-1-4 0,-3 3 0,0-5 0,1 5 0,-1-5 0,0 5 0,0-5 0,0 2 0,4 0 0,-3-3 0,5 3 0,-2-3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9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 24575,'-3'0'0,"2"0"0,-14 0 0,-2 0 0,-1 0 0,0 0 0,3 0 0,-3 0 0,4 0 0,-6 0 0,11 0 0,-7 0 0,8 0 0,-4 3 0,8 1 0,0 4 0,-3 3 0,5 2 0,-6-1 0,8 9 0,0-7 0,0 12 0,0-8 0,0 8 0,0-8 0,0 8 0,5-4 0,3 1 0,10-1 0,0-5 0,8-3 0,-3-2 0,-1-3 0,4 0 0,-3-4 0,4-1 0,-4-4 0,3 0 0,-8 0 0,3 0 0,-1-7 0,-6 2 0,1-7 0,-8 8 0,1-3 0,-1 6 0,1-5 0,-1 1 0,-2-11 0,-2 10 0,-3-7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1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22 100 24575,'6'0'0,"9"0"0,12 0 0,8 0 0,-7 0 0,12 0 0,-15 0 0,20 0 0,-29 0 0,18 8 0,-10 11 0,-4 1 0,6 11 0,-12-5 0,-4 3 0,2 7 0,-7-7 0,1 10 0,-2-7 0,-4 2 0,0-3 0,0-3 0,-8-1 0,-3 0 0,-10-4 0,3-2 0,-7-4 0,3 1 0,-4-5 0,-7 0 0,6-8 0,-11-1 0,16-4 0,-10 0 0,15 0 0,-9 0 0,13 0 0,-8-3 0,13-1 0,-4-8 0,4-5 0,0-1 0,-1-6 0,4 1 0,1-7 0,4 1 0,0-1 0,0-3 0,0 6 0,0-6 0,0 7 0,0-7 0,0 11 0,5-10 0,-1 11 0,5-2 0,3 3 0,1-2 0,3 5 0,1 0 0,4 1 0,6 2 0,0-4 0,5 4 0,-6 1 0,1 4 0,-5 1 0,-1 3 0,-1-3 0,-2 7 0,6-2 0,-1 3 0,2 0 0,8 0 0,4 0 0,-7 3 0,9 2 0,-10 9 0,8 0 0,-3 5 0,1-1 0,-1-4 0,-2 0 0,0-5 0,-5-4 0,-5-2 0,-1-3 0,-4 0 0,0-3 0,-4-6 0,-2-3 0,1-5 0,-3 1 0,3-1 0,-4 0 0,-3 5 0,2 3 0,-6 3 0,2 5 0,-3-2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2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0,0 0 0,-4 0 0,-2 0 0,-4 0 0,-4 0 0,-5 0 0,-5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2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24575,'6'4'0,"2"-1"0,18-3 0,-8 0 0,14 0 0,-14 0 0,8 0 0,-8 0 0,-1 0 0,-8 0 0,-6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4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1 445 24575,'0'10'0,"0"20"0,0 27 0,10 12 0,2-6 0,11 5 0,-6-13 0,3 0 0,-3-3 0,18 13 0,-11-7 0,17 13 0,-20-24 0,4-6 0,-6-9 0,-1-13 0,-5-2 0,-1-9 0,-5-4 0,-3-7 0,0-23 0,-4-27 0,0-13 0,0-30-996,0-3 996,0 41 0,0-1 0,0-35 0,0 39 0,0 1 0,0-29-282,0-7 282,0 5 0,0 22 0,0 2 0,0 13 0,0 8 0,0 12 981,0 6-981,0 5 297,0 5-297,0 0 0,0 4 0,3 4 0,1 1 0,3 3 0,4 0 0,7 0 0,4 0 0,11 0 0,2 0 0,25 0 0,-2 0 0,20 0 0,-1 0 0,-19 0 0,41 0-899,-20 0 899,-27 0 0,2 0 0,-2 0 0,-1 0 0,46 0 0,-45 0 0,1 0 0,6 0 0,-3 0 0,29 0 0,-14-1 0,-3 2 0,-8 3-236,0-3 0,0-1 236,6 5 0,13 0 0,-2-4 0,-8 4 0,1-5 0,-8 0 0,6 0 0,-6 0 0,7 0 0,-1 0 0,2 0 0,-8 0 877,5 0-877,19 0 0,-19 0 0,18 0 494,-32 0-494,1 0 0,-6 0 0,4 0 0,-4 0 0,5 0 0,1 0 0,0 0 0,0 0 0,-7 0 0,-1 0 0,-6 0 0,-6 0 0,6 0 0,-11 0 0,6 0 0,-8 0 0,0 0 0,1 0 0,-6 0 0,4 0 0,-8 0 0,8 0 0,-8 0 0,3 0 0,-4 0 0,0 0 0,4 0 0,-7 0 0,6 0 0,-7 0 0,0 0 0,-2 0 0,0-3 0,-2-16 0,-1 11 0,-4-9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6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343 101 24575,'0'6'0,"-4"-7"0,-4-12 0,-5-4 0,-4 1 0,-4-2 0,3 5 0,-3-3 0,-1 10 0,9-1 0,-8 7 0,8 0 0,1 0 0,-4 0 0,-1 0 0,4 4 0,-15 16 0,17 0 0,-13 14 0,10-6 0,0-1 0,5 0 0,0 1 0,8-6 0,-3 0 0,4-5 0,0-5 0,0 0 0,0-5 0,0 1 0,8-4 0,1-1 0,4-3 0,7 0 0,-6 0 0,7 0 0,-4 0 0,3 0 0,-2 0 0,2-3 0,1-10 0,-3-2 0,4-11 0,-5 9 0,0-5 0,0 5 0,-4 0 0,2 4 0,-5-2 0,1 9 0,-3-5 0,0 10 0,-4 1 0,-1 18 0,-3 8 0,-10 27 0,2 3 0,-15 21 0,10 2 0,1-7 0,1 3 0,5-17 0,0 4 0,1-11 0,5-11 0,0-16 0,0-8 0,0-8 0,7-4 0,6-5 0,5-12 0,9-7 0,-1-15 0,4 3 0,-3-8 0,2 9 0,-9-2 0,3 4 0,-5 2 0,0 4 0,-4 2 0,-3 8 0,-3 1 0,0 5 0,-1-1 0,-3 4 0,-1 1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24575,'-11'12'0,"-1"16"0,2 16 0,-1 18 0,4 32-998,2-10 998,5-27 0,0-1 0,0 11 0,0 23 0,0 3 0,0-25 122,0-13 1,0-3-123,0-6 0,0 22 0,0-21 0,5-1 0,4-12 753,5-5-753,-1-8 0,3-8 0,-3-1 0,4-4 0,-5-3 0,4-1 0,-8-4 0,4 0 0,-8 0 0,-1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7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24575,'0'5'0,"0"11"0,0 16 0,0 14 0,0 8 0,0-5 0,0 10 0,0 3 0,0-11 0,4 16 0,-2-26 0,2 0 0,-4-3 0,0-9 0,0-1 0,0-2 0,0-12 0,0 3 0,0-10 0,0 1 0,0-4 0,0-1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24575,'11'0'0,"11"0"0,2 0 0,9 0 0,0 0 0,-9 0 0,3 0 0,-11 0 0,6 0 0,-9 0 0,4 0 0,-13-6 0,-1 4 0,-3-5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9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331 107 24575,'-3'-10'0,"-1"-2"0,-8-4 0,-1 0 0,-3 2 0,-6-2 0,4 6 0,-8 1 0,8 5 0,-4 4 0,6 0 0,-1 0 0,-5 0 0,4 0 0,-3 0 0,4 0 0,5 4 0,-5 14 0,11 2 0,-13 25 0,17-9 0,-8 10 0,10 0 0,0-5 0,0-5 0,0-4 0,0-15 0,4 1 0,9-6 0,0-8 0,14 0 0,7-13 0,-3-7 0,5-15 0,-1-6 0,-7-4 0,9-3 0,-11 8 0,-2 7 0,-7 7 0,-4 5 0,-1 4 0,-4 2 0,-1 7 0,1 0 0,-4 10 0,-1 20 0,-3 16 0,0 21 0,0-1 0,0 6 0,-5-6 0,4 8 0,-4-8 0,5-13 0,0-4 0,0-21 0,0-1 0,0-12 0,0-3 0,0-1 0,3-3 0,9-9 0,3-9 0,11-5 0,4-15 0,-5 9 0,10-10 0,-10 6 0,-1 0 0,0 0 0,-7 7 0,-3 0 0,-2 9 0,-8 5 0,-1 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24575,'-1'-3'0,"6"0"0,10 3 0,16 0 0,13 0 0,-9 0 0,15 0 0,-22 0 0,14 0 0,-12 0 0,0 0 0,-10 0 0,-4 0 0,-6 0 0,-3 0 0,-4 0 0,0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24575,'9'-1'0,"12"13"0,12 9 0,6 16 0,2-4 0,-7 14 0,-2-3 0,-5 10 0,-11-12 0,-6 9 0,-6-2 0,-4 0 0,0 10 0,0-12 0,0-6 0,-14 10 0,6-15 0,-20 0 0,7-3 0,2-9 0,-3-8 0,12 4 0,-2-15 0,8 3 0,0-4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1 746 24575,'0'-30'0,"0"-14"0,0-20 0,0-15 0,0 7 0,0-12 0,0 20 0,0-13 0,0 14 0,4 8 0,-3 15 0,4 11 0,-5 8 0,0 8 0,3 5 0,1 5 0,3 14 0,2 9 0,4 13 0,-2 1 0,3-1 0,-5-6 0,0-4 0,-1-6 0,0-5 0,-4-5 0,3 1 0,-3-4 0,3 0 0,1-4 0,-1-4 0,1-4 0,10-11 0,-4-4 0,10-5 0,-7 5 0,1 2 0,-2 4 0,1 0 0,4 4 0,-7 4 0,7 5 0,-13 4 0,8 0 0,-4 0 0,1 0 0,2 11 0,-2 4 0,0 11 0,0 1 0,-3 0 0,-1 1 0,-4-6 0,-1 5 0,0-10 0,-4 1 0,4-3 0,-4-6 0,0 3 0,4-5 0,-4-3 0,4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21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24575,'1'4'0,"-6"0"0,-3-4 0,-8 0 0,3 0 0,-4 0 0,1 0 0,-1 0 0,-5 8 0,4 1 0,0 13 0,1 6 0,6 6 0,1 6 0,2-6 0,6-1 0,-2-6 0,4 0 0,0 0 0,0-4 0,0 3 0,4-15 0,4 8 0,5-13 0,8 6 0,1-7 0,6-1 0,11-4 0,-8 0 0,8-8 0,-16-2 0,-2-7 0,-4 4 0,0 0 0,-1 5 0,-3 0 0,-2 0 0,-3 0 0,-1 4 0,-2 1 0,-2 3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35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24575,'11'0'0,"6"0"0,1 4 0,4 0 0,-1 5 0,-3 3 0,3-2 0,-8 5 0,7-5 0,-13 10 0,13-5 0,-15 2 0,3-5 0,-1-1 0,-2 2 0,3 3 0,-3 1 0,-2 5 0,-3-5 0,0 5 0,0-6 0,0 1 0,0 4 0,0-3 0,0 4 0,0-6 0,0 6 0,0-5 0,-3 5 0,-2-1 0,-4-3 0,0 8 0,0-8 0,1 3 0,3-4 0,-6 7 0,5-5 0,-2 5 0,1-12 0,6 4 0,-6-8 0,6 4 0,-6-4 0,6-1 0,-5 1 0,5-1 0,-6-3 0,7 0 0,-3-4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3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16 517 24575,'-9'-4'0,"3"-14"0,14-7 0,4-31 0,8 13 0,6-19 0,-5 17 0,9-8 0,-9 8 0,3 6 0,0 5 0,-9 12 0,6 0 0,-9 5 0,0 5 0,0 4 0,-5 1 0,1 6 0,-1-2 0,4 3 0,-2 0 0,2 0 0,1 0 0,-4 0 0,7 7 0,-2 7 0,4 3 0,5 9 0,-4-3 0,4 4 0,0 0 0,-3-5 0,8 6 0,-9-6 0,5 1 0,-6 2 0,0-11 0,-4 7 0,-2-13 0,-3 4 0,0-5 0,-4 0 0,-1-3 0,-3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4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24575,'0'8'0,"0"-1"0,0 34 0,0-2 0,0 22 0,0 8 0,0 15 0,0 6 0,0-35 0,0 3 0,0 0 0,0 3 0,0 16 0,0 0-753,0-10 0,0-1 753,0 12 0,0 3 0,0 9 0,0-2 0,0-18 0,0 2 0,0-6 0,0 5 0,0-5 0,0-1 0,0-1 0,1 24 0,-2 2 0,-2-14 0,0-2 0,2 11 0,0-4 0,-2-24 0,0-2-405,2 4 0,2 0 405,-1 39 0,-3-36 0,0 0 0,2-2 0,0-1 0,-4 39 0,4-42 0,2-3 0,-1 8-157,0-12 1,0 3 156,0 36 0,0-12 0,0-20 0,0-2 0,0 0 0,-6 37 0,5-33 0,-5 27 0,0 3 0,5-4 0,-5-5 0,1-8 0,4-1 0,-5 1 0,6 6 0,0 1 0,0-20 1416,0 12-1416,-5-15 860,4 3-860,-4 28 0,5-32 0,0 30 353,0-18-353,0-1 0,0 12 0,0-14 0,0 15 0,0-19 0,0 16 0,0-25 0,0 16 0,4-10 0,2 7 0,0-8 0,3 2 0,-3-10 0,0-1 0,2-3 0,-6-2 0,6-3 0,-7-1 0,3-4 0,-4 0 0,4 3 0,-3-8 0,3-1 0,-4-2 0,0-7 0,0 2 0,0-4 0,0-3 0,0-2 0,0-4 0,0 1 0,0-4 0,0-1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6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24575,'4'7'0,"23"7"0,24-8 0,1 5 0,4 0 0,-6-9 0,5-1-964,11 3 1,9 0-1,-4 0 964,4-4 0,4 0-629,-8 0 1,9 0 0,3 0 0,-1 0 628,-5 0 0,0 0 0,0 0 0,-1 0 0,20 0 0,-1 0 0,1 0 0,1 0 0,1 0 0,-1 0 0,-4 0 0,-1 0 0,-4 0 0,-22 0 0,-3 0 0,8 0-929,6 0 0,10 0 0,5 0 0,-2 0 0,-8 0 929,12 0 0,-7 0 0,4 0 0,-3 0 0,6 0 0,-2 0 0,-7 0-518,-7-1 0,-6 1 1,0 1 517,6 0 0,-1 1 0,-2 3 0,18 6 0,-2 3 0,-15-8 0,1 1 0,-4 1 167,5 6 1,-3 2-168,8-2 0,-5 0 0,17 2 0,-37-3 0,0 1 1953,22-3-1953,-18 1 4973,-26-3-4973,-13-4 2822,-11-1-2822,-8-43 1519,11 30-1519,10-30 0,16 39 0,11 0 0,18 0 0,20 0-253,-37 3 0,4 0 253,23-2 0,1 0-978,-20 2 0,1 0 978,25-2 0,5-2 0,0 1 0,-2 0 0,-15 3 0,3 0 0,-10-3 0,3 0 0,-4 1 0,-1 5 0,0 1 0,18-3 0,1 0-692,-13 3 0,-2 0 692,9 1 0,-1-1 0,-7 0 0,-2 0 0,0 1 0,0-1 0,-1 0 0,-3 0 0,28 5 0,-29-3 0,-4 1 0,4 3 0,-13-4 0,0 0 0,12 2 421,-1 0-421,-7 0 1851,-15-5-1851,-11-2 1574,-8-4-1574,-8-7 0,7 5 0,13-6 0,17 8 0,40 0 0,2 0-1007,-28 0 1,4 0 1006,1 0 0,1 0 0,8 1 0,1-2 0,6-2 0,2-1 0,3 3 0,1 1 0,-9-4 0,0 1 0,4 3 0,-2 0 0,-7-4 0,-5 1-462,-18 2 0,-2 0 462,4-2 0,-2 0-277,43 3 277,-18 0 0,-16 0 0,-1 0 0,-7 0 0,45 0 0,-26 0 0,15 0 0,-15 0 0,8 0 0,-24 0 0,19 0 0,-14 0 0,-9 0 1881,-2 0-1881,-10 0 1010,4 0-1010,-6 0 323,-1 0-323,-4 0 0,3 0 0,-9 0 0,4 0 0,0 0 0,-5 0 0,5 0 0,-5 0 0,-1 0 0,-4 0 0,3 0 0,-4 0 0,1 0 0,-2 0 0,-4 0 0,0 0 0,-5 0 0,7 0 0,-9 0 0,5 0 0,-8 0 0,1 0 0,-4-4 0,-1 4 0,-3-4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7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24575,'0'15'0,"12"1"0,12 19 0,14-8 0,12 16 0,1-12 0,3 1 0,7 1 0,-18-10 0,22 3 0,-28-2 0,16-5 0,-14 4 0,-10-10 0,-2-7 0,-14 5 0,-1-10 0,-8 5 0,2-2 0,-5 4 0,3-1 0,-4 0 0,0 0 0,0 1 0,0-1 0,0 1 0,0-1 0,-4 5 0,-1 5 0,-13 6 0,-9 12 0,-12 9 0,-13 15 0,-13 7 0,9-6-516,-14 5 516,11-12 0,4 1 0,-4 4 0,22-20 0,0 5 0,12-19 0,7-2 0,5-5 0,5-5 516,0 0-516,4-5 0,-2 1 0,5-4 0,-3-1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24575,'9'0'0,"8"0"0,0 0 0,13 0 0,-7 0 0,9 0 0,-10 0 0,4 0 0,-12 0 0,7 0 0,-13 0 0,4 0 0,-5 0 0,-3 0 0,-1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24575,'14'0'0,"-9"0"0,21 0 0,-14 0 0,0 0 0,4 0 0,-11 0 0,2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1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85 24575,'0'9'0,"0"1"0,0-4 0,0 1 0,3-3 0,0-1 0,4-3 0,3 0 0,-2 0 0,5-3 0,-2-4 0,-4-1 0,-1-5 0,-6 1 0,0-3 0,0 0 0,0 0 0,0 4 0,-3 0 0,0 5 0,-8 2 0,3 1 0,-6 3 0,3 0 0,-1 0 0,-2 0 0,6 3 0,1 4 0,1 4 0,5 4 0,-3 0 0,4 0 0,0 0 0,0-4 0,0 3 0,0-6 0,0-1 0,0-4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24575,'0'16'0,"0"2"0,0 5 0,0 25 0,0-9 0,0 32 0,0-28 0,0 15 0,0 0 0,0-6 0,0 11 0,0-17 0,0-5 0,0 0 0,0-13 0,0-7 0,0-8 0,0-2 0,0-3 0,0-4 0,0-1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0 953 24575,'6'0'0,"1"0"0,18 0 0,3-5 0,1-4 0,6-17 0,0-6 0,-2-16 0,10-3 0,-1-12 0,-8 17 0,4-14 0,-16 10 0,10 0 0,-10-4 0,4 7 0,-10 5 0,-1-4 0,-5 0 0,-4 10 0,-1-9 0,-5 11 0,0 0 0,0 1 0,-4 6 0,-5 5 0,-4 5 0,-3 1 0,-1 10 0,4-1 0,-3 7 0,8 0 0,-4 0 0,5 0 0,-1 3 0,4 10 0,1 18 0,3 18 0,0 13 0,0 15 0,0 2 0,0 16 0,0-20 0,0 16 0,0-19 0,0 7 0,0-2 0,5-7 0,-4-14 0,4 3 0,-5-23 0,0 7 0,0-14 0,0-2 0,0-6 0,0-5 0,0-3 0,0-2 0,0-3 0,0-13 0,0-12 0,0-15 0,0-7 0,0-22 0,0 21 0,10-25 0,1 29 0,15-12 0,1 6 0,4 5 0,0 1 0,-2 11 0,-5 2 0,2 9 0,-8 6 0,-1 0 0,-1 7 0,-8-2 0,4 3 0,-5 0 0,1 0 0,-4 6 0,-1 3 0,-3 12 0,-7-3 0,-3 8 0,-8-4 0,-4 2 0,3-3 0,-7-3 0,3-4 0,0 2 0,-3-6 0,8 2 0,-3-3 0,4-4 0,4 2 0,2-6 0,3 2 0,0-3 0,4 3 0,1 1 0,3 4 0,0-1 0,0 0 0,11 5 0,4 1 0,19 11 0,6 2 0,3 1 0,10 4 0,-11-5 0,11 2 0,-15 2 0,7-8 0,-20-3 0,2-6 0,-14-5 0,-1 0 0,-5-4 0,-3 0 0,0-4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24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5 0,0-3 0,0 8 0,0 2 0,0 6 0,0 0 0,0 11 0,0-15 0,0 15 0,0-17 0,0 11 0,0-11 0,0 1 0,0-8 0,0-4 0,0 4 0,0-3 0,0 3 0,0-4 0,0 4 0,0-3 0,0 3 0,0-4 0,0 3 0,0-7 0,0 2 0,0-7 0,0-1 0,0 1 0,0-4 0,0-1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26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24575,'7'0'0,"0"-4"0,5 4 0,-4-7 0,8 6 0,-4-6 0,1 3 0,-2-1 0,1-2 0,-4 6 0,4-3 0,-4-3 0,0 5 0,3-6 0,-2 8 0,3 0 0,-1 0 0,-2 0 0,2 0 0,1 0 0,-4 0 0,4 0 0,0 0 0,-4 0 0,8 0 0,-8 0 0,8 0 0,-8 0 0,8 0 0,-8 0 0,4 0 0,-5 0 0,1 4 0,-1-3 0,1 5 0,0-5 0,-1 6 0,-3-3 0,0 3 0,-1-3 0,-2 2 0,2-1 0,-3 2 0,0 1 0,0-1 0,0 1 0,0-1 0,0 1 0,0-1 0,-3 0 0,-1 1 0,-4-1 0,-3 1 0,2 0 0,-3 4 0,0-4 0,3 8 0,-7-7 0,7 3 0,-3-4 0,5 0 0,-1-1 0,0 1 0,-3-1 0,2 1 0,-3 0 0,1-4 0,2-1 0,-7-3 0,8 0 0,-8 0 0,7 0 0,-3 0 0,1 0 0,3 0 0,-3 0 0,4 0 0,2 0 0,2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27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24575,'-57'15'0,"13"2"0,11 8 0,7 8 0,3-12 0,-8 19 0,16-16 0,-14 12 0,18-9 0,-8 2 0,10-2 0,-4 1 0,7-6 0,-7 4 0,12-3 0,-3 4 0,4-4 0,0 3 0,0-8 0,0 3 0,0 1 0,0-4 0,0 3 0,0 1 0,0-5 0,0 5 0,4-1 0,1-3 0,4 8 0,3-8 0,-2 3 0,5-4 0,-5 0 0,5-4 0,-5 2 0,1-6 0,-3 3 0,0-5 0,-1 1 0,1-1 0,2 1 0,-5-1 0,5-3 0,-6 0 0,0-1 0,2-2 0,-5 2 0,2-3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2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24575,'0'20'0,"0"-4"0,0 16 0,0-3 0,0 5 0,0 5 0,0-10 0,0 9 0,0-9 0,0 9 0,0-9 0,0 9 0,0-14 0,0 8 0,0-9 0,0-5 0,0 3 0,0-13 0,0 4 0,0-5 0,0 1 0,0-1 0,-3-2 0,2-5 0,-2-8 0,3-4 0,0 0 0,0-4 0,0 4 0,0-10 0,0 4 0,4-3 0,0 4 0,5 0 0,-1 1 0,0-1 0,1 0 0,3 0 0,-3 1 0,3 3 0,-4-3 0,-1 8 0,5-8 0,-3 7 0,2-2 0,-3 3 0,-1 0 0,1 1 0,-1-1 0,1 4 0,-1-3 0,4 3 0,-2-1 0,2-1 0,-4 5 0,1-3 0,-1 4 0,1-3 0,-1 2 0,0-2 0,1 3 0,-1 0 0,0 0 0,0 0 0,-3 3 0,-1 1 0,-3 3 0,0 1 0,0-1 0,0 0 0,0 0 0,0 1 0,0-1 0,0 1 0,0-1 0,0 1 0,0-1 0,0 1 0,-4 4 0,0-4 0,-4 4 0,0-5 0,-4 1 0,4 0 0,-8 0 0,3-4 0,-4 0 0,5-4 0,0 3 0,0-2 0,4 2 0,-4-3 0,5 0 0,-1 0 0,7 3 0,2 1 0,10 4 0,-2 0 0,3 0 0,-1-1 0,-2 1 0,6 0 0,-6 0 0,2 0 0,1 0 0,-3 3 0,3-2 0,-1 3 0,-2-4 0,3 0 0,-5-4 0,1 2 0,-1-5 0,1 6 0,-1-6 0,1 2 0,-1-3 0,-3 0 0,-1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31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24575,'4'-1'0,"-5"2"0,-3 10 0,-8 2 0,3 0 0,1 2 0,1-6 0,2 6 0,1-6 0,-7 3 0,9-5 0,-5 1 0,7-1 0,0-2 0,0-2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24575,'16'0'0,"-2"0"0,16 0 0,-12 0 0,12 0 0,-7 0 0,-5 0 0,-1 0 0,-10 0 0,-3 0 0,0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1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24575,'16'0'0,"-7"0"0,11 0 0,-11 0 0,2 0 0,-7 0 0,-1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2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161 155 24575,'0'-7'0,"0"-5"0,0 4 0,0-8 0,0 3 0,0-3 0,-4-1 0,3 0 0,-6 4 0,2-2 0,-2 9 0,-1-5 0,-4 11 0,3-4 0,-2 4 0,3 0 0,0 0 0,1 0 0,-1 0 0,-4 4 0,4 0 0,-4 8 0,4 1 0,-1 3 0,5-3 0,-4 2 0,7-6 0,-3 6 0,4-7 0,0 3 0,0-3 0,0-1 0,0 1 0,4-4 0,0-1 0,4-3 0,3 0 0,2 0 0,-1 0 0,4 0 0,-8 0 0,4 0 0,-5 0 0,4 0 0,-2 0 0,2 0 0,-4-3 0,1 2 0,-1-6 0,0 3 0,-3-3 0,3 3 0,-3 0 0,3 4 0,-3 7 0,-1 12 0,-3 16 0,0 19 0,0-4 0,0 16 0,0-17 0,0 6 0,0-9 0,0-12 0,0-6 0,0-11 0,0-5 0,0-4 0,0-1 0,3-3 0,1 0 0,12-4 0,-2 0 0,12 0 0,-8 0 0,8-4 0,-8-1 0,8-4 0,-8 0 0,8 0 0,-12 4 0,6-3 0,-7 7 0,0-6 0,-2 6 0,-3-5 0,-4 1 0,4-17 0,-7 15 0,3-11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1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24575,'17'0'0,"18"0"0,4 0 0,27 0 0,0 0 0,18 0 0,-7 0 0,-4 0 0,4 0 0,17 0 0,-27 0 0,-3 0 0,-3 0 0,-15 0 0,52 0 0,-52 0 0,37 0 0,-35 0 0,26 0 0,-32 0 0,19 0 0,-19 0 0,8 0 0,-18 0 0,6 0 0,-13 0 0,4 0 0,-9 0 0,2 0 0,-2 0 0,3 0 0,1 0 0,5 0 0,-4 0 0,4 0 0,0 0 0,-4 0 0,9 0 0,-9 0 0,3 3 0,-3 1 0,-2 1 0,6 2 0,-9-6 0,8 6 0,-8-6 0,-1 3 0,0-4 0,-4 0 0,-4 0 0,-1 0 0,-3 0 0,3 0 0,-3 0 0,3 0 0,-3 0 0,-1 0 0,1 0 0,-1 0 0,0 0 0,1 0 0,-1 0 0,1 0 0,-1 0 0,-2 0 0,-2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2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24575,'0'13'0,"0"7"0,0-3 0,0 7 0,0 1 0,0-1 0,0 1 0,0-5 0,0-1 0,0-7 0,0-2 0,0-9 0,0-27 0,0 16 0,0-18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1 851 24575,'4'-3'0,"-1"-5"0,-3-15 0,0-7 0,0-4 0,0-11 0,0 9 0,0-16 0,0-3 0,0 0 0,0 6 0,5-1 0,1 8 0,4-6 0,0 2 0,0 11 0,0-3 0,-5 9 0,3 1 0,-7 6 0,3 6 0,-1 3 0,-2 1 0,5 8 0,-2 1 0,3 3 0,1 0 0,-1 0 0,5 7 0,0 3 0,5 6 0,0 1 0,-4 0 0,3 4 0,-3-3 0,1 3 0,-2-4 0,0-4 0,-3 3 0,3-7 0,-4 2 0,-1-3 0,-3-1 0,0 1 0,-1-4 0,1-1 0,3-3 0,0 0 0,0 0 0,1-3 0,0-10 0,3-1 0,3-13 0,0 5 0,3-6 0,-3 1 0,5-1 0,-6 6 0,5-5 0,-9 9 0,4-3 0,-5 8 0,0 1 0,-1 5 0,1 2 0,-1-1 0,1 5 0,-1-3 0,0 4 0,0 0 0,1 0 0,-1 0 0,1 8 0,0 1 0,1 8 0,-5-1 0,4 1 0,-3 4 0,3 2 0,2 10 0,-1 1 0,-3 6 0,3 0 0,-3 13 0,0 3 0,-1 13 0,0 1 0,-4-8 0,9 6 0,-8-5 0,8-1 0,-9-1 0,8-14 0,-8-6 0,3-13 0,-4-7 0,0-8 0,0-2 0,0-3 0,0-4 0,0-1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4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45 24575,'0'-15'0,"0"3"0,0 2 0,-3 6 0,-1 0 0,-8 4 0,4 0 0,-8 0 0,7 0 0,-7 0 0,4 0 0,-1 0 0,-3 0 0,4 0 0,-1 0 0,1 8 0,0-3 0,2 16 0,2-7 0,-4 7 0,10 6 0,-9-8 0,10 19 0,-2-14 0,3 4 0,0-2 0,0-8 0,0 3 0,0-4 0,0-5 0,0 0 0,0-4 0,0-1 0,0 1 0,3-1 0,5 1 0,10 0 0,4 1 0,1 0 0,8-4 0,-7 3 0,9-7 0,0 3 0,-4-4 0,11 0 0,-10 0 0,0 0 0,-9 0 0,-4 0 0,-1 0 0,-3 0 0,-2 0 0,-3 0 0,-1 0 0,1 0 0,-4 0 0,0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6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24575,'16'0'0,"2"0"0,1 0 0,1 0 0,-7 0 0,0 0 0,-2 0 0,-4 0 0,-2 0 0,-2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0 742 24575,'9'4'0,"-2"-1"0,31-3 0,-17-8 0,37-16 0,-23-8 0,22-13 0,-13-5 0,1-1 0,8-9 0,-17 10 0,7-5 0,-16 12 0,0-9 0,3 13 0,-13 0 0,2 10 0,-11 6 0,-3 2 0,-1-1 0,-4 4 0,0 1 0,0 1 0,0 4 0,-7-1 0,-3 0 0,-6 5 0,-1 3 0,0 2 0,0 3 0,0 0 0,5 0 0,0 0 0,0 0 0,4 0 0,-4 0 0,4 10 0,0 0 0,-1 15 0,0 3 0,4 6 0,1 6 0,-1-1 0,4 8 0,-3 15 0,4-11 0,0 23 0,0-2 0,0-11 0,0 21 0,5-26 0,1 7 0,5-3 0,0-6 0,3 12 0,-2-16 0,1-3 0,-3-15 0,-6-18 0,1 2 0,-2-8 0,-2-1 0,2 1 0,-3-7 0,0-10 0,0-8 0,0-10 0,5-12 0,0 3 0,6-10 0,-1 0 0,4 5 0,-2-6 0,2 13 0,0-4 0,-4 13 0,3-2 0,-4 11 0,-1 3 0,-1 5 0,-3 1 0,3 6 0,-3-2 0,4 3 0,-1 0 0,5 0 0,0 0 0,5 0 0,-5 0 0,4 0 0,-3 0 0,-1 0 0,4 0 0,-8 0 0,4 0 0,-8 3 0,0 1 0,-4 4 0,0-1 0,0 1 0,0-1 0,0 5 0,0 0 0,0 5 0,-8 0 0,-1-1 0,-8 1 0,0 0 0,4-1 0,2-3 0,3-2 0,0-3 0,0-1 0,1 1 0,-4 3 0,6-3 0,-5 3 0,5-4 0,-2 1 0,-1-4 0,1 3 0,-1-7 0,1 4 0,-1-4 0,1 0 0,-1 0 0,1 0 0,0 0 0,9 0 0,3 0 0,21 0 0,-2 0 0,14 0 0,-3 4 0,-1 1 0,4 5 0,-9-1 0,4 1 0,-10-1 0,-2-4 0,-8 2 0,-2-7 0,-3 7 0,-1-6 0,1 2 0,-4-3 0,-1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0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24575,'0'6'0,"0"-3"0,0 16 0,-3-11 0,2 8 0,-5-8 0,5 4 0,-3-5 0,1 1 0,-5-1 0,3 1 0,-1 0 0,6-1 0,-4 0 0,3 1 0,-2-1 0,3 1 0,-4-4 0,4 3 0,-4-3 0,4 3 0,-7 0 0,5 0 0,-5 1 0,3 0 0,0-1 0,0-3 0,1-1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4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4156 24575,'-11'0'0,"0"0"0,4 0 0,-1 0 0,7 0 0,14 0 0,-2 0 0,23 0 0,-14 0 0,24-10 0,-2 3 0,-5-8 0,13 5 0,-19-4 0,15 2 0,-6-6 0,0 6 0,-11-5 0,8 6 0,-13-1 0,5 2 0,-3 1 0,2 0 0,-4-4 0,8 3 0,-4-7 0,6 1 0,0 1 0,4-3 0,-9 3 0,10-5 0,-4-4 0,5 2 0,1-3 0,-1 5 0,-1 0 0,-4 5 0,-3-3 0,-4 8 0,-1-3 0,4-4 0,-8 6 0,2-9 0,-9 11 0,1-7 0,0 7 0,5-12 0,-4 6 0,5-12 0,-2 8 0,-2-7 0,4 3 0,-5-5 0,5-1 0,-3 2 0,8-3 0,0-10 0,2 8 0,-2-8 0,-5 12 0,-4-5 0,4 3 0,-1-15 0,2 13 0,-4-12 0,10 13 0,-8-8 0,7 8 0,-9-7 0,-2 9 0,-3-4 0,2 11 0,-3-5 0,2 9 0,6-15 0,-4 8 0,3-5 0,-3 4 0,-1 3 0,-2-4 0,-3 11 0,-4 7 0,-1 10 0,-3 6 0,3-6 0,-7-7 0,4-4 0,0-19 0,1 0 0,5-11 0,5 0 0,-4 0 0,3 1 0,-4-1 0,4 0 0,-3 0 0,4-6 0,-1 4 0,-2-10 0,3 5 0,0-1 0,-4-4 0,8 11 0,-8-5 0,8 6 0,-8 6 0,7-4 0,-8 9 0,8-4 0,-3-7 0,-1 4 0,-1-5 0,1 8 0,6-1 0,0 5 0,5-6 0,-11 2 0,3 4 0,-1-9 0,2 9 0,1-4 0,-5 6 0,4-6 0,-5 9 0,5-3 0,0 6 0,-5-2 0,4-4 0,-7 4 0,10-11 0,-9 10 0,9-6 0,-11 8 0,8 1 0,-8 3 0,8-8 0,-7 8 0,7-9 0,-8 10 0,7-5 0,-6 1 0,6 3 0,-7 0 0,3 3 0,-4 2 0,0-8 0,5 3 0,-4-4 0,3 5 0,-4-7 0,1 6 0,3-7 0,-3 13 0,2-4 0,-3 3 0,4-4 0,-2 1 0,2-1 0,-4 4 0,0-2 0,3 2 0,-2 0 0,7-3 0,-7 4 0,3-1 0,-5 1 0,1 5 0,-1-1 0,1 1 0,3-4 0,-3 2 0,3-2 0,0 3 0,-2-4 0,7 3 0,-7-3 0,2 4 0,1 0 0,1 4 0,-1-3 0,4 2 0,-4-3 0,1 0 0,3-4 0,-4 7 0,12-14 0,-5 13 0,5-14 0,-8 11 0,6-4 0,-9 5 0,8-4 0,-9 7 0,1-6 0,-2 7 0,1-4 0,-3-4 0,7 6 0,-11-5 0,10 7 0,-10-4 0,11 0 0,-4 0 0,1 3 0,2-2 0,-6 6 0,11-7 0,2 3 0,-3-3 0,0 3 0,-8-2 0,2 6 0,-1-6 0,0 6 0,-1-2 0,-2 3 0,-1-4 0,-1 4 0,-3-4 0,3 4 0,5 0 0,-7 0 0,2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6 0,0 6 0,0-4 0,0 16 0,0-15 0,0 9 0,0-6 0,0-4 0,0-9 0,0-7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6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24575,'0'7'0,"0"4"0,0-4 0,0 13 0,0-10 0,0 10 0,0-7 0,0 3 0,0 6 0,0-5 0,0 5 0,0 5 0,0-8 0,0 1 0,0-13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7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24575,'0'11'0,"0"11"0,0 8 0,0 10 0,0-1 0,0 1 0,0 6 0,0-4 0,0 10 0,0-16 0,0 8 0,0-20 0,0 8 0,0-22 0,0 2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24575,'5'5'0,"-2"4"0,-3-4 0,0 12 0,0 17 0,0 2 0,0 10 0,0 0 0,0-5 0,0 12 0,0-12 0,0 5 0,0-6 0,4-11 0,1 3 0,-1-21 0,0 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6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1579 101 24575,'-9'0'0,"-1"0"0,0 0 0,-8 0 0,5 0 0,-2 0 0,1 0 0,2 0 0,-7 4 0,3 0 0,0 7 0,5 1 0,0 3 0,-1 4 0,0-3 0,-4 12 0,3-6 0,-5 12 0,-3-7 0,-2 4 0,1-5 0,1-5 0,0 4 0,5-9 0,-1 0 0,7-2 0,-1-6 0,3 3 0,-2-4 0,-1 0 0,3 3 0,-3-2 0,1 3 0,2-1 0,-3-2 0,4 6 0,-4-6 0,3 7 0,-7-4 0,7 4 0,-7 4 0,-1-2 0,-1 7 0,-3-4 0,-2 11 0,4-5 0,-4 5 0,4-1 0,2-5 0,-1 1 0,5-3 0,1-7 0,3 3 0,-3-4 0,3-3 0,-3 2 0,1-6 0,1 6 0,-5-3 0,2 4 0,-3 0 0,0 0 0,0 4 0,-6 3 0,-2 9 0,-4-3 0,-2 9 0,2-9 0,-2 9 0,-3-8 0,2 9 0,-8-8 0,8 7 0,-8-2 0,4-1 0,-1 8 0,2-7 0,4 8 0,-4-4 0,2 4 0,-2-3 0,8 7 0,-3-8 0,8 3 0,-3 0 0,9-5 0,0 10 0,5-10 0,-1 10 0,5-10 0,-3 10 0,7-4 0,-4 5 0,5 0 0,0-5 0,0 4 0,0-10 0,0 9 0,0-9 0,0 9 0,0-8 0,4 3 0,10-4 0,1-6 0,16 5 0,-7-3 0,18 1 0,5 6 0,4-14 0,11 5 0,1-15 0,8-1 0,7-4 0,8-4-696,1-2 696,8-5 0,-1 0 0,1 0 0,-43 0 0,-1 0 0,46 0 0,-15 0 0,8 0 0,-24 0 0,-11-3 0,0 0 0,10-3 0,26-5 0,-40 5 0,33-10 0,-27 14 0,39-15 0,-54 12 0,47-7 0,-47 7 0,32 0 0,-24 5 0,6 0 696,-1 0-696,-7-5 0,-5 4 0,-2-3 0,-5 4 0,-1-4 0,-4-1 0,-1 0 0,-1-2 0,-3 2 0,8-4 0,-8 1 0,8-1 0,-3 0 0,0 1 0,3-1 0,-3 0 0,0-3 0,3 2 0,-8-6 0,8 2 0,-8-2 0,9-2 0,-9 1 0,3 0 0,1 4 0,-5-2 0,5 5 0,-6-5 0,1 5 0,-5-5 0,3 6 0,-7-5 0,4 2 0,0-8 0,-4 3 0,5-7 0,-5 4 0,0-5 0,0 0 0,1 1 0,-5-1 0,4 0 0,-3-4 0,0-2 0,4-5 0,-7-5 0,3 3 0,-3-9 0,-1 5 0,2-20 0,-6 4 0,0-18 0,-5 5 0,0-7 0,0-7 0,0 19 0,0 11 0,0 3 0,0 0 0,1-10 0,-2 1 0,-7 15 0,1-52 0,-11 46 0,1-18 0,-5-6 0,6 26 0,-4-22 0,9 32 0,-8-14 0,8 5 0,-2 6 0,-1 2 0,4 5 0,-2 5 0,0 2 0,-1 8 0,1 2 0,-3 0 0,7 3 0,-7-4 0,3 5 0,1 4 0,0-3 0,0 2 0,3 1 0,-6-3 0,3 3 0,-9-1 0,4-3 0,-8-2 0,3 0 0,-6-9 0,2 4 0,-2-5 0,1 5 0,-1-4 0,2 12 0,4-5 0,-3 10 0,4 1 0,-10 4 0,4 4 0,-8 0 0,3 0 0,-10 0 0,-2 0 0,-6 0 0,7 0 0,-5 0 0,9 0 0,-9 0 0,10 0 0,-4 4 0,5-3 0,5 3 0,-3-4 0,8 0 0,-9 0 0,4 0 0,-4 0 0,-1 0 0,0 0 0,0 0 0,5 0 0,-3 0 0,8 0 0,-8 0 0,12 0 0,-7 0 0,9 0 0,-5 0 0,1 4 0,4 0 0,-3 4 0,6-1 0,-6 1 0,2 0 0,1 0 0,-3 4 0,6-4 0,-6 4 0,7-4 0,-4-4 0,5 3 0,0-6 0,0 2 0,4-3 0,0 0 0,1 3 0,-1-2 0,-5 6 0,1-3 0,-4 4 0,-1 0 0,-1-1 0,-2 1 0,7-3 0,-4 2 0,9-7 0,-3 4 0,9-4 0,-2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8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24575,'0'7'0,"0"9"0,0-2 0,0 24 0,0-7 0,0 4 0,0 9 0,0-7 0,0 10 0,0-6 0,5 4 0,0-15 0,5 9 0,-5-20 0,-1-3 0,-4-12 0,0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1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24575,'23'0'0,"13"0"0,0 4 0,17 2 0,-6 5 0,7-1 0,-6 5 0,-2-3 0,0 2 0,-11 0 0,10-3 0,-11 3 0,1-1 0,3 3 0,-9-2 0,9 5 0,-9-5 0,9 6 0,-9-2 0,10 2 0,-11-6 0,5 4 0,-4 1 0,-2-3 0,-3 5 0,2-6 0,-3 2 0,0 5 0,3-2 0,-7 1 0,8 2 0,-9-5 0,5 5 0,-7-7 0,2 6 0,-2-8 0,-2 6 0,-2-11 0,-5 3 0,1-8 0,2-1 0,7 1 0,33 21 0,-2 5 0,33 21 0,-14 3-731,7 2 731,-33-24 0,1 0 0,0 0 0,0 0 0,5 5 0,1 0 0,3-2 0,0 0-555,-1 6 0,0 1 555,1-8 0,0 1 0,-2 6 0,-1 1 0,-5-9 0,0 0-338,3 4 0,1-1 338,29 21 0,-34-25 0,-2-1 0,14 6 0,15 14 0,-5 0 0,-2-10 0,11 19 0,-29-27 0,12 13 665,-11-8-665,-1 0 1109,-10-12-1109,-14-8 743,0-5-743,-11-9 0,8 0 0,1 0 0,12 6 0,19 18 0,18 10 0,15 6-464,-33-18 1,0-1 463,-1-2 0,1 0 0,8 4 0,1 1 0,2-1 0,-3 0 0,-10-4 0,0 0 0,26 10 0,-3-1 0,-2 1 0,-6-5 0,0-1 0,3 2-200,11 7 200,-6-2 0,-1-9 0,8 8 0,-19-19 0,9 13 0,-19-11 0,13 1 0,-6 4 918,13-3-918,-12-2 209,4 6-209,-12-7 0,4 2 0,-11 2 0,12-3 0,-12 0 0,11 4 0,-10-4 0,4 0 0,-1 3 0,20 2 0,-13-4 0,18 3 0,-29-10 0,5 5 0,0-4 0,-4 4 0,10-5 0,-11 0 0,5 5 0,-6-4 0,-6 3 0,5-4 0,-5-1 0,12 2 0,-5-1 0,29 0 0,-18 0 0,27-4 0,-24-1 0,6-5 0,-7 0 0,-1 0 0,-5 0 0,4 0 0,-11 0 0,5 0 0,-6 0 0,0 0 0,0 0 0,0 0 0,-6 4 0,-1-3 0,-6 3 0,8 0 0,-11 1 0,1-1 0,-9 4 0,-8-7 0,4 3 0,-5-1 0,1-2 0,-4 5 0,3-5 0,-3 3 0,3-1 0,1-2 0,-4 2 0,-1-3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6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1 332 24575,'0'-12'0,"9"4"0,0 5 0,26 3 0,2 5 0,17-4 0,0 9 0,0-4 0,7-1 0,-12 0 0,10-5 0,-23 0 0,9 0 0,-16 0 0,-1 0 0,-7 0 0,-8-7 0,-1-3 0,-3-11 0,0-2 0,-1 1 0,-3-10 0,-1 8 0,-4-9 0,0 5 0,0 5 0,0-10 0,-7 13 0,-8-10 0,-2 17 0,-10 0 0,5 8 0,-6 1 0,1 4 0,-1 0 0,5 0 0,2 0 0,4 0 0,0 7 0,-1 13 0,0 9 0,-3 18 0,5-6 0,-4 11 0,3 20 0,0-13 0,2 19 0,9-24 0,1-6 0,5-2 0,0-12 0,0-1 0,0-6 0,13 2 0,3-6 0,12 0 0,5-4 0,1-4 0,6 4 0,0-8 0,-1 3 0,1-4 0,0 0 0,0-4 0,17-2 0,-18-4 0,17 0 0,-27 0 0,4 0 0,-6 0 0,-4 0 0,-2 0 0,-4-4 0,-1-1 0,1-3 0,-4 3 0,-2-2 0,-3 3 0,-1 0 0,-3 0 0,0 4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24575,'28'0'0,"5"0"0,-4 0 0,9 0 0,-4 0 0,0 0 0,5 0 0,-15 0 0,-2 0 0,-10 0 0,-4 0 0,-1 0 0,0 0 0,1 0 0,-1 0 0,5 0 0,-4 0 0,7 0 0,-10 0 0,2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7 24575,'-3'-4'0,"-1"1"0,-12 3 0,2 0 0,-12 0 0,2 14 0,-16 3 0,6 31 0,-22 7 0,6 12-558,-6 6 558,6 1 0,16-19 0,0 17 0,11-21 0,-4 12 0,9-3 0,7-12 0,6 4 558,5-10-558,0 10 0,0-11 0,0 5 0,0-6 0,11 31 0,4-37 0,7 27 0,6-40 0,1 3 0,-4-1 0,12-8 0,-13 2 0,9-7 0,-6 3 0,1-8 0,-6-1 0,5-4 0,-10 0 0,5 0 0,-10 0 0,4 0 0,-3 0 0,-4 0 0,-2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9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24575,'0'17'0,"0"3"0,0 36 0,0-13 0,0 23 0,0-10 0,0 7 0,0-3 0,0-6 0,0 0 0,0-12 0,0-3 0,0-16 0,0-2 0,0-8 0,0-2 0,0-3 0,0-1 0,0 1 0,0-1 0,0-6 0,0-10 0,0-9 0,0-8 0,0-1 0,0 0 0,0-1 0,0 1 0,0-1 0,4 1 0,0 4 0,5-3 0,0 3 0,0-5 0,4 1 0,-3 4 0,7 2 0,-8-1 0,3 8 0,0-6 0,1 7 0,-1 0 0,4 1 0,-7 8 0,6-3 0,-2 6 0,-1-3 0,4 4 0,-7 0 0,6 0 0,-6 0 0,2 0 0,4 0 0,-6 0 0,6 3 0,-7 1 0,-1 4 0,-2-1 0,-2 1 0,-3-1 0,0 1 0,0-1 0,0 1 0,0-1 0,0 1 0,-4 4 0,0 0 0,-13 1 0,3 3 0,-13-2 0,-3 7 0,6-6 0,-10 1 0,16-8 0,1 1 0,1-1 0,7-1 0,-2-2 0,3-2 0,4 0 0,1 1 0,15 0 0,3-1 0,12 1 0,6 2 0,2 3 0,4 1 0,1 0 0,0 0 0,-6 4 0,-1-4 0,-5 3 0,-6-4 0,-4-1 0,-7 0 0,-3-4 0,-1 0 0,1-4 0,-4 0 0,-1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24575,'0'7'0,"0"0"0,0 18 0,0-2 0,0 9 0,0 3 0,-5 5 0,0-1 0,-5-4 0,4-3 0,2-9 0,0 3 0,3-12 0,-3 2 0,4-12 0,0-1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24575,'23'0'0,"9"0"0,4 0 0,5 0 0,0 0 0,3 0 0,-13 0 0,8 0 0,-17 0 0,0 0 0,-10 0 0,3-10 0,-10 7 0,2-8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2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24575,'0'7'0,"0"20"0,0 0 0,0 19 0,0 7 0,0-16 0,0 21 0,0-9 0,0 0 0,0 11 0,0-19 0,0 5 0,0-16 0,0 1 0,0-13 0,0 4 0,0-10 0,0 4 0,0-8 0,0 4 0,0-5 0,0 0 0,0 1 0,0-1 0,0 0 0,0-6 0,0-6 0,0-7 0,0-4 0,0-6 0,4 0 0,1-6 0,4 1 0,0-1 0,5 1 0,-4-1 0,3 1 0,0-1 0,-3 5 0,3 2 0,-5 4 0,0 4 0,0 2 0,-1 6 0,5-2 0,-4 6 0,4-6 0,-1 6 0,-2-2 0,3 3 0,-1 0 0,-2 0 0,2 0 0,-3 0 0,-1 0 0,1 0 0,-1 0 0,1 0 0,-1 3 0,-2 2 0,-2 2 0,0 4 0,-2-3 0,2 7 0,-3-6 0,0 2 0,0-3 0,0-1 0,0 1 0,-3 0 0,-10 0 0,-1 0 0,-7 0 0,-1 1 0,4-4 0,-8 3 0,8-7 0,1 3 0,1-4 0,0 4 0,3-4 0,-2 4 0,11-1 0,0 1 0,4 3 0,12 1 0,4 0 0,11 1 0,6 1 0,7 4 0,2 2 0,4 5 0,-12-6 0,-1 3 0,-10-9 0,-2 4 0,-4-4 0,-5-2 0,0-2 0,-5-2 0,-3-3 0,0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2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24575,'2'1'0,"0"5"0,18 15 0,-9 8 0,12 1 0,-8 8 0,0-4 0,-1 1 0,-4 3 0,-5-4 0,4 6 0,-8 6 0,3 2 0,-4 5 0,0 8 0,0-12 0,0 4 0,0-13 0,0 0 0,0-6 0,0-10 0,0-3 0,-4-9 0,4 5 0,-8-5 0,0 4 0,-1-8 0,-2 4 0,3-5 0,4 1 0,-3-4 0,3-1 0,0-3 0,1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11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0 542 24575,'0'7'0,"0"-1"0,0 1 0,0-1 0,0 1 0,0-1 0,0 1 0,0 0 0,0-1 0,0 1 0,0 0 0,0-1 0,0-8 0,0-12 0,0-17 0,0-18 0,0-14 0,0-8 0,0 12 0,5-8 0,0 23 0,5-5 0,-5 7 0,2 16 0,-6 2 0,3 12 0,-4 2 0,3 6 0,0 1 0,4 3 0,-1 0 0,1 0 0,0 0 0,-1 3 0,1 9 0,1 4 0,0 9 0,0-1 0,0 1 0,1-1 0,-1 1 0,0-1 0,0 1 0,0 0 0,0-5 0,0-1 0,0-4 0,-1 0 0,0 0 0,1 0 0,-1-4 0,-3-1 0,2-3 0,-5 0 0,5-4 0,-3 0 0,4-3 0,-4-3 0,4-4 0,-3-9 0,4-4 0,0-10 0,1-1 0,0-5 0,0-5 0,0 4 0,0 0 0,-4 8 0,2 4 0,-2 0 0,3 5 0,-1 1 0,0 7 0,1 2 0,-2 3 0,1 3 0,0-2 0,-1 5 0,1-2 0,-1 3 0,1 0 0,-1 0 0,1 0 0,-1 0 0,-3 3 0,3 1 0,-2 3 0,3 3 0,-3 6 0,2 0 0,-1 12 0,3-6 0,1 7 0,-1 1 0,0-9 0,0 8 0,-3-9 0,2 0 0,-3 4 0,0-8 0,3 3 0,-6-8 0,6 3 0,-6-3 0,5 4 0,-5 0 0,6 0 0,-3 0 0,0 0 0,3 0 0,-3 0 0,0 0 0,-1-4 0,0 0 0,-2-5 0,2 1 0,0-3 0,-3-1 0,3-3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4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0,10 0 0,1 0 0,0 0 0,-6 0 0,-2 0 0,-12 0 0,7 0 0,-13 0 0,4 0 0,-5 0 0,-3 3 0,0 5 0,-8 4 0,-5 5 0,-4 0 0,-3-1 0,3 1 0,-3 0 0,3-4 0,0 2 0,1-6 0,4 3 0,4-5 0,-3-3 0,12 0 0,1-4 0,14 0 0,3 0 0,4 0 0,0 0 0,1 0 0,-1 0 0,-4 0 0,3 0 0,-12-4 0,6 3 0,-12-2 0,4 3 0,-4 0 0,-1-3 0,-3-1 0,0 0 0,-4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780 1 24575,'1'3'0,"-12"11"0,-10 16 0,-18 22 0,-4 21-881,14-27 1,-2 2 880,-3 7 0,-3 3 0,-3 3 0,0 2-714,-2 8 0,-1 1 714,-2-6 0,2-2 0,15-6 0,1-2-141,-6-4 1,1-3 140,-5 18 0,-2 11 0,8-32 0,10 0 1186,11-24-1186,-2 0 1951,8-13-1951,-1 2 83,2-13 0,3 4 0,0-5 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5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0,12 0 0,2 0 0,1 0 0,4 0 0,-6 0 0,-5 0 0,0 0 0,-10 0 0,4 0 0,-8 0 0,1 6 0,-11 13 0,-13 11 0,-7 6 0,-9 0 0,0-1 0,0 2 0,-1 7 0,6-8 0,2-7 0,6-7 0,5-6 0,1 1 0,7-4 0,-2-2 0,6-3 0,7-4 0,14-1 0,12-3 0,14 0 0,1 0 0,7 0 0,-7 0 0,-1 0 0,-6 0 0,-11 0 0,3 0 0,-18 0 0,6 0 0,-11 0 0,2 0 0,-7-3 0,0 2 0,-4-2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7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64 24575,'1'4'0,"-5"-1"0,-4-3 0,-3 0 0,3 0 0,-4 0 0,0 0 0,-1 0 0,-3 0 0,3 0 0,1 0 0,-4 0 0,3 0 0,-3 0 0,-1 0 0,0 0 0,4 0 0,-2 0 0,6 0 0,-7 0 0,7 0 0,-2 0 0,3 0 0,1 0 0,-1 0 0,7 0 0,6 0 0,7 0 0,4 0 0,0 0 0,6 0 0,44 12 0,-32-6 0,31 11 0,-45-5 0,-7-4 0,2 4 0,-7-5 0,-1 1 0,-3-1 0,0 1 0,-4-1 0,0 0 0,0 1 0,0-1 0,0 1 0,-8 3 0,-1 2 0,-8 4 0,0-1 0,1 1 0,-1 0 0,0-1 0,0-3 0,1-1 0,-1-4 0,0 1 0,0-1 0,-4 1 0,3-1 0,-4-3 0,6-1 0,-1-4 0,0 0 0,4 0 0,-2 0 0,2 0 0,0 0 0,-2-4 0,6 0 0,-7-8 0,7-1 0,-3-4 0,0-7 0,2 5 0,-2-5 0,4 12 0,4-4 0,0 7 0,4-3 0,0 5 0,0-5 0,0 3 0,0-6 0,0 6 0,0-11 0,0 10 0,4-11 0,0 8 0,4 1 0,4 0 0,1 4 0,4-1 0,11 1 0,-3 3 0,9 1 0,-7 4 0,6 0 0,1 0 0,6 0 0,-1 0 0,-5 0 0,5 0 0,-11 0 0,5 0 0,0 0 0,-9-3 0,8 2 0,-10-3 0,1 0 0,-2 3 0,-5-6 0,1 6 0,-1-6 0,-4 6 0,-1-6 0,-3 6 0,-4-5 0,-1 5 0,-3-3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24575,'15'0'0,"11"0"0,-2 0 0,4 0 0,-2 0 0,-12 0 0,11 0 0,-15 0 0,6 0 0,-12 3 0,-1 1 0,-6 8 0,-2-4 0,-7 8 0,3-4 0,-3 1 0,4 3 0,0-8 0,0 4 0,4-5 0,-2-3 0,8 0 0,-1-4 0,10 0 0,-2 0 0,6 0 0,-6 0 0,2 0 0,-3 0 0,-1 0 0,1 0 0,3 0 0,-2 0 0,6 0 0,-2 0 0,4 0 0,-1 0 0,6 0 0,-4 0 0,8 0 0,-8 0 0,3-4 0,-4 3 0,-1-3 0,-3 4 0,-2 0 0,-3-3 0,-1 2 0,-3-2 0,0 3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0 462 24575,'2'0'0,"21"0"0,45 0 0,26 0-2534,-18 1 1,6-2 2533,5-6 0,4-1-729,-19 4 1,4 1 0,1-2 728,6-3 0,2-1 0,1 0-415,4 2 1,2 1 0,-4 1 414,-12 1 0,-3 0 0,1 1 0,12 0 0,1 0 0,-4 1-955,8 1 0,0 2 955,-14-1 0,3 0 0,-3 0-15,18-4 1,-2 1 14,6 2 0,-2 0 421,-16-3 1,-2 1-422,1 4 0,-1-2 811,-9-5 1,-2 0-812,-2 4 0,-5 1 2181,25-12-2181,4 7 0,3-2 0,-20-3 0,-18 4 0,-1 1 0,12-6 0,13 5 0,14-4 0,-33 5 0,30-6 0,-39 6 2291,24-5-2291,-19 10 1883,28-9-1883,-24 4 0,18-5 1350,-30 0-1350,4 1 263,-5 4-263,7-4 0,14-2 0,-17 5 0,16-9 0,-20 10 0,7-5 0,-6 1 0,-2 4 0,-6-3 0,-6 8 0,-6-8 0,-6 9 0,2-4 0,-10 0 0,9 4 0,-14-4 0,2 4 0,1-4 0,-4 3 0,4-2 0,-5 3 0,1 0 0,-4-4 0,3 3 0,-6-5 0,5 5 0,-5-5 0,5 5 0,-2-3 0,4 4 0,-1 0 0,0 0 0,0 0 0,1-3 0,-1 2 0,0-2 0,1-1 0,-1 4 0,1-4 0,-1 4 0,0 0 0,0 0 0,1 0 0,-4-3 0,2 2 0,-2-2 0,4 3 0,-1 0 0,0 0 0,0 0 0,0 0 0,0 0 0,1 0 0,-1 0 0,0 0 0,-3-4 0,2 4 0,-5-4 0,2 4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8 24575,'-1'-4'0,"5"1"0,9 3 0,3 0 0,1 0 0,0 7 0,-1 2 0,-3 8 0,3 0 0,-7-1 0,3 1 0,-7-4 0,2 2 0,-3-6 0,1 6 0,-2-2 0,-3 4 0,0-5 0,0 4 0,-3-4 0,-6 5 0,0-1 0,-12 2 0,7-1 0,-8-4 0,6-1 0,-6-3 0,-1 0 0,1-1 0,-4 1 0,8 0 0,-9 0 0,10-5 0,-10 1 0,5-5 0,-1 0 0,-3 0 0,8 0 0,-4 0 0,6 0 0,3-4 0,1-4 0,4-5 0,0-11 0,3 5 0,1-5 0,4 7 0,0 1 0,0-1 0,0 0 0,0 0 0,0 1 0,4-1 0,0 0 0,8 0 0,1 4 0,4 1 0,10-1 0,2 2 0,37-4 0,-20 9 0,32-4 0,-29 9 0,12-5 0,-14 6 0,-1-4 0,-6 3 0,-6-4 0,-6 5 0,-6 0 0,-6 0 0,-3 0 0,-2 0 0,-3 0 0,-1 0 0,1 0 0,-4-3 0,3 2 0,-7-5 0,7 5 0,-6-2 0,2 3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3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0 569 24575,'8'11'0,"-3"6"0,11 1 0,3 9 0,0-9 0,5 15 0,-2-8 0,-2 4 0,-1-7 0,1-4 0,-9-2 0,5-2 0,-8-6 0,0-1 0,-4-3 0,2 0 0,-2-1 0,4-3 0,-1 0 0,0 0 0,1 0 0,-1 0 0,0 0 0,0 0 0,-3-3 0,3-5 0,-6-4 0,2-4 0,1-6 0,-3 4 0,3-8 0,-4 3 0,0-10 0,0 4 0,0-9 0,0 9 0,0-9 0,0 4 0,4-6 0,-2 0 0,2 0 0,-4 6 0,0-5 0,0 11 0,0 0 0,0 1 0,3 14 0,-2-4 0,2 9 0,-3 1 0,4 3 0,0 0 0,3 4 0,0 0 0,0 0 0,1 0 0,4 0 0,0 0 0,15 0 0,16 0 0,6 0 0,26-5 0,-10-2 0,5-5 0,23 0 0,-31 5 0,-12 2 0,0-1 0,23-1 0,6-5 0,-2 5 0,-8-4 0,25 4 0,-31 0 0,28-4 0,-35 4 0,7-4 0,-3 0 0,12 0 0,-26 1 0,11 4 0,-38 2 0,1 0 0,-11 3 0,2-2 0,-10 3 0,-5 3 0,-9 2 0,-8 8 0,-8 1 0,-6 11 0,-7 2 0,0-1 0,-1 5 0,-3-9 0,1 9 0,-1-9 0,22-5 0,6-8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5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24575,'4'-7'0,"0"-3"0,3 9 0,1-5 0,3 1 0,2 1 0,4 0 0,-1 0 0,1 3 0,-1-2 0,1 3 0,0 0 0,-5 0 0,4 0 0,-8 0 0,8 0 0,-7 0 0,2 3 0,-3 1 0,-1 4 0,-3 3 0,0 7 0,-4 4 0,0 6 0,0-1 0,0 6 0,0-5 0,-5 11 0,-5-5 0,-5 6 0,-4-6 0,-1 4 0,2-14 0,-6 9 0,9-15 0,-6 1 0,12-7 0,-3-4 0,1 2 0,3-5 0,-3 2 0,3-7 0,1 0 0,3-7 0,1 2 0,3-7 0,0 0 0,0 4 0,0-8 0,0 3 0,0-4 0,0 1 0,0-6 0,0 4 0,4-3 0,1 4 0,3 0 0,0 5 0,0 3 0,-1 6 0,1 0 0,-1 2 0,1-3 0,-1 4 0,5 0 0,-4 0 0,8 0 0,-4 4 0,5 1 0,0 7 0,4 1 0,-3 4 0,8 1 0,-1 3 0,-2-3 0,2 2 0,-9-7 0,-3-1 0,-2-4 0,-3-1 0,-1 1 0,1-4 0,-4 3 0,-1-6 0,-3 2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24575,'0'-7'0,"0"22"0,0 5 0,0 16 0,0 9 0,0-15 0,0 9 0,0-6 0,0-9 0,0 8 0,0-15 0,0 1 0,0-7 0,0-3 0,0-1 0,0 1 0,0-1 0,0-3 0,0-1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1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24575,'14'0'0,"19"0"0,-8 0 0,25 0 0,-22 0 0,19 0 0,-15 0 0,8 0 0,-18 0 0,6 0 0,-16 0 0,2 0 0,-7 0 0,-4 0 0,0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6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24575,'0'16'0,"0"2"0,0 10 0,0 5 0,0 1 0,0 0 0,0 5 0,0-11 0,0 0 0,0-1 0,0-14 0,0 8 0,0-13 0,0 4 0,0-5 0,0-3 0,0-1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7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24575,'8'0'0,"10"0"0,22 0 0,15 0 0,-6 0 0,17 0 0,-16 0 0,17 0 0,-18 0 0,11-5 0,-25 4 0,10-4 0,-16 5 0,4 0 0,-11 0 0,0 0 0,-6 0 0,1 0 0,-4 0 0,-2 0 0,-3 0 0,-1 0 0,0 0 0,0 0 0,0 0 0,-3 0 0,-1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9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24575,'1'0'0,"15"0"0,13 0 0,17 0 0,8 0 0,-4 0 0,16-5 0,-17 4 0,18-15 0,-4 14 0,-7-13 0,3 9 0,-18-4 0,5 0 0,-6 0 0,-6 0 0,-1 4 0,-5-2 0,-1 3 0,-5-4 0,5 4 0,-10-2 0,10 6 0,-10-7 0,5 7 0,-5-2 0,4-1 0,-4 3 0,5-3 0,-6 4 0,-3 0 0,2-4 0,-6 3 0,7-7 0,-8 7 0,8-6 0,-4 6 0,8-3 0,-2 1 0,-2 2 0,-5-7 0,1 8 0,-4-4 0,8 0 0,-7 4 0,6-4 0,-2 4 0,3-4 0,1 3 0,0-3 0,-1 4 0,1-3 0,0 2 0,7-7 0,-10 7 0,9-3 0,-14 4 0,2-3 0,1 2 0,-4-2 0,4 3 0,-5 0 0,1 0 0,-1 0 0,1 0 0,-1 0 0,1 0 0,-1 0 0,1 0 0,-7 0 0,-9 0 0,-6 0 0,-5 0 0,2 0 0,-5 4 0,4-3 0,-8 7 0,8-7 0,-8 7 0,3-7 0,1 3 0,-5 0 0,9 1 0,-8 0 0,8-2 0,-3 1 0,4-3 0,1 3 0,3-4 0,1 0 0,5 3 0,-1-2 0,0 2 0,1-3 0,-1 0 0,4 3 0,-3-2 0,6 5 0,-2-2 0,3 3 0,3-3 0,5 2 0,10-1 0,10 0 0,1-1 0,9 0 0,-4-2 0,12 2 0,-5-4 0,-1 0 0,-7 0 0,-5 0 0,-6 0 0,0 0 0,-10 0 0,0 0 0,-5 0 0,0 0 0,-3 3 0,0 1 0,-7 3 0,-10 1 0,-6 0 0,-8 1 0,0-4 0,-6 3 0,4-3 0,-10 5 0,15-5 0,-8 0 0,14-5 0,-3 4 0,8-4 0,-3 4 0,8-4 0,-4 0 0,5 0 0,-1 0 0,0 0 0,-3 0 0,-1 0 0,3 0 0,2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33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35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24575,'-1'-3'0,"2"2"0,6-5 0,0 2 0,1 0 0,-1 1 0,-3-1 0,2 3 0,-1-2 0,2 3 0,0 0 0,1 0 0,-4-3 0,3 2 0,-3-3 0,3 4 0,1-3 0,-1 2 0,5-2 0,-3-1 0,6 4 0,-2-4 0,-1 4 0,4-4 0,-8 3 0,4-2 0,-4 3 0,3 0 0,-2 0 0,2 0 0,-3 0 0,-1 0 0,1 0 0,-1 0 0,1 0 0,-1 0 0,0 0 0,1 0 0,-1 0 0,0 0 0,0 0 0,0 0 0,1 0 0,-1 0 0,0 0 0,1 0 0,-4 3 0,3-2 0,-3 6 0,4-7 0,-1 4 0,-3-1 0,3-2 0,-6 5 0,2-2 0,-3 3 0,0 0 0,0 0 0,0 0 0,0 0 0,-3 0 0,-5-3 0,-1 2 0,-3-1 0,5 2 0,-5-3 0,-1 3 0,1-2 0,-4-1 0,7 3 0,-6-3 0,6 1 0,-3 2 0,5-6 0,-5 6 0,3-7 0,-2 4 0,3-4 0,0 3 0,1 2 0,-1-1 0,0 2 0,1-5 0,-1 6 0,-3-6 0,6 6 0,-5-7 0,6 4 0,-4-4 0,1 0 0,3 0 0,1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57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332 1 24575,'-22'0'0,"7"0"0,-17 0 0,4 4 0,-1 1 0,-4 5 0,11 2 0,4-2 0,-2 6 0,5 2 0,-3 0 0,5 8 0,4-3 0,-1 10 0,-4 1 0,3 0 0,2-1 0,1-10 0,7 3 0,-3-12 0,4 6 0,0-11 0,0 6 0,3-7 0,16 4 0,6 1 0,15 3 0,-1 3 0,7 2 0,-4-6 0,-2 4 0,-1-8 0,-15 6 0,3-7 0,-11 2 0,1-4 0,-4-3 0,-2 2 0,-7-6 0,0 2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58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24575,'22'0'0,"9"0"0,17 0 0,20 0 0,-3 0 0,19 0 0,-4 0-813,15 0 813,-6 0 0,-33 0 0,0 0 0,36 0 0,-9 0 0,7 0 0,-30 0 0,34 0 200,-30 0-200,4 0 0,-7 0 0,-11 0 0,2 0 0,-6 0 613,2 0-613,-1 0 0,-1 0 0,-6 0 0,0 0 0,-6 0 0,5 0 0,-11 0 0,11 0 0,-15 0 0,7 0 0,-8 0 0,0 0 0,-6 0 0,-1 0 0,-8 0 0,4 0 0,-5 0 0,1 0 0,-1 0 0,1 0 0,-1-8 0,-2 6 0,-2-5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58.9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24575,'2'0'0,"8"8"0,11-2 0,7 11 0,5-6 0,-5 6 0,1 2 0,-2-4 0,-9 5 0,0-10 0,-3 5 0,-2-10 0,-4 6 0,2-10 0,-7 6 0,0-3 0,-1 3 0,-3 1 0,0-1 0,0 1 0,0-1 0,0 0 0,0 1 0,0 4 0,0 0 0,-7 5 0,-2-1 0,-8 1 0,-5 1 0,4-2 0,-4 6 0,5-4 0,0 4 0,4-6 0,1-3 0,4-1 0,0-5 0,4 1 0,1-4 0,3-1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00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162 265 24575,'20'0'0,"-8"0"0,9 0 0,-9 0 0,10 0 0,-9 0 0,7 0 0,-11 0 0,7 0 0,-8 4 0,4 4 0,-4 5 0,0 3 0,1 1 0,-1 4 0,1-3 0,0 8 0,-4-8 0,-1 8 0,-4-8 0,0 4 0,0-6 0,0 1 0,0 0 0,0-1 0,0 1 0,0-1 0,0 1 0,-4 0 0,-1-1 0,-7 1 0,3 0 0,-3-5 0,0 4 0,-1-7 0,0 2 0,-2 1 0,2-3 0,-4 3 0,5-4 0,-9 1 0,7-1 0,-7-3 0,-8 3 0,9-7 0,-9 3 0,12-4 0,0 0 0,1 0 0,3 0 0,-3 0 0,7 0 0,1-8 0,1 3 0,3-11 0,-1 8 0,2-8 0,3 3 0,0-3 0,0-1 0,0 0 0,0-17 0,0 9 0,0-15 0,4 12 0,1 1 0,9-6 0,-1 9 0,6-8 0,-6 14 0,4-3 0,-4 4 0,0 0 0,2 4 0,-2 1 0,0 4 0,3-1 0,-4 1 0,1 4 0,2-4 0,-2 4 0,7-5 0,-7 4 0,2 2 0,-7 3 0,3 0 0,-2 0 0,6 0 0,-6 0 0,7 0 0,-8 0 0,8 0 0,-4 0 0,5 0 0,0 0 0,-1 0 0,1 0 0,-5 0 0,4 0 0,-3 3 0,-1-2 0,7 7 0,-5-4 0,2 1 0,-1-1 0,-6-4 0,6 0 0,-6 0 0,7 0 0,-8 0 0,8 0 0,-4 0 0,1 0 0,3 0 0,-4 0 0,1 0 0,2 0 0,-2-4 0,0-5 0,3-4 0,-7-3 0,10-9 0,-8 7 0,4-6 0,-6 7 0,-1 0 0,0 0 0,0 1 0,1-1 0,-1 4 0,0-3 0,-4 8 0,3-4 0,-6 4 0,6-3 0,-3 2 0,1-2 0,-2 7 0,-3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04.2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494 3 24575,'-22'0'0,"2"0"0,7 0 0,-2 0 0,2 0 0,0 0 0,2-3 0,-1 6 0,3-6 0,-7 11 0,8-4 0,-4 4 0,0 0 0,0 0 0,-1-4 0,-3 4 0,8-4 0,-4 4 0,4-1 0,-3 1 0,2 0 0,-3 0 0,4 3 0,-4-2 0,-1 3 0,0 5 0,-7-6 0,8 14 0,-8-11 0,10 13 0,-2-10 0,3 9 0,0-3 0,-1 10 0,1-9 0,0 13 0,4-7 0,-4 9 0,3 7 0,-4-4 0,4 3 0,-3-5 0,8 0 0,-4 17 0,5-12 0,0 12 0,0-17 0,0-1 0,0-4 0,0 3 0,0-9 0,0 3 0,0-4 0,0 5 0,0-5 0,4 5 0,6-5 0,4-1 0,4 0 0,0 1 0,0-6 0,-1 0 0,0-1 0,8 4 0,-1-1 0,1 1 0,1-11 0,-3 2 0,-1-6 0,4 3 0,-3-4 0,-1-1 0,5 1 0,-5-4 0,1-1 0,3-4 0,-8 0 0,3 4 0,0-3 0,-3 2 0,4-3 0,-1 0 0,-3 0 0,11 0 0,-11 0 0,6 0 0,-7 0 0,-1 0 0,1 0 0,0 0 0,-1 0 0,1 0 0,-5 0 0,4 0 0,-4 0 0,5 0 0,0 0 0,-1 0 0,-3-3 0,7 2 0,-6-6 0,7 2 0,-4-3 0,3-4 0,-3-1 0,3 0 0,-3-2 0,-1 2 0,-3 0 0,3-3 0,-8 4 0,8-5 0,-7 4 0,6-2 0,-6 2 0,7 0 0,-7-3 0,3 3 0,0 0 0,-3-3 0,3 3 0,0-7 0,-3 7 0,-1-2 0,-1 3 0,-6-1 0,6-4 0,-2 1 0,3-1 0,1-5 0,-5 4 0,4-3 0,-7-1 0,7 0 0,-7-6 0,3 1 0,0-1 0,-3 1 0,3-6 0,0-1 0,-3-6 0,4-24 0,-5 18 0,4-12 0,-3 20 0,3 9 0,-4-4 0,0 10 0,0-3 0,0 8 0,0-4 0,0 5 0,0 1 0,0-1 0,0 0 0,-4 0 0,3 1 0,-6 3 0,2-3 0,-3 3 0,0 1 0,-8-8 0,6 7 0,-9-8 0,10 4 0,-7 1 0,3 2 0,-4-1 0,0 2 0,4-4 0,-3 4 0,3 1 0,-4 3 0,1 1 0,-1-1 0,0 5 0,-4-4 0,-14 7 0,4-7 0,-8 7 0,12-4 0,-1 5 0,1 0 0,4 0 0,-3 0 0,8 0 0,-4 0 0,5 0 0,5 0 0,0 0 0,0 0 0,4 0 0,-4 0 0,5 0 0,-5 0 0,0 0 0,-1 0 0,3 0 0,2 4 0,1-3 0,0 2 0,3-3 0,1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19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280 136 24575,'0'-14'0,"0"-4"0,0 2 0,0-3 0,0 0 0,-3 3 0,-1 0 0,-3 5 0,-4 8 0,0 0 0,-4 3 0,3 0 0,-2 0 0,3 0 0,-8 3 0,2 9 0,-3 5 0,3 13 0,0 0 0,-1 6 0,-1 5 0,1-4 0,3 10 0,2-10 0,4 5 0,4-1 0,1-4 0,4 4 0,0-5 0,0-5 0,0-2 0,11-8 0,2-1 0,17-7 0,1-1 0,4-3 0,6-4 0,-4-1 0,5-4 0,-1 0 0,-4 0 0,-1 0 0,-1-4 0,-10-4 0,0-1 0,-5-6 0,-6 7 0,1 0 0,-3 2 0,-2 2 0,-3 0 0,-1 1 0,-2 3 0,-1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07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66 24575,'-12'5'0,"-3"-2"0,3 0 0,0-2 0,-3 10 0,3-6 0,0 6 0,1-3 0,7-1 0,1 0 0,3 0 0,0 0 0,0 0 0,-4 1 0,7-1 0,2 5 0,7-3 0,1-1 0,2 0 0,-2-7 0,4 2 0,-1-3 0,1 0 0,-5 0 0,4 0 0,-3 0 0,3-4 0,-3 0 0,3-8 0,-8 3 0,8-6 0,-7 2 0,3-4 0,-4 0 0,0 1 0,0 3 0,1-3 0,-2 8 0,-2-8 0,-2 7 0,-3-3 0,0 5 0,0-1 0,-7 4 0,-3 1 0,-6 3 0,-1 0 0,-5 0 0,4 0 0,-8 0 0,8 0 0,-4 4 0,6 0 0,-1 8 0,0 1 0,4 4 0,1 0 0,4-1 0,-1 1 0,4 0 0,2-1 0,3 1 0,0-1 0,0 1 0,0-4 0,0 2 0,0-6 0,0 6 0,0-6 0,0 3 0,3-5 0,1-3 0,8 0 0,0-4 0,1 0 0,3 0 0,-4 0 0,5 0 0,-1 0 0,6-5 0,-4-3 0,3-2 0,-8-1 0,2-2 0,-6 5 0,3-8 0,-5 7 0,2-6 0,-2 3 0,-2-5 0,-2 5 0,-3 0 0,0 1 0,0 2 0,-3-3 0,-6 1 0,-3 2 0,-10-4 0,4 8 0,-3-3 0,4 8 0,-5-4 0,9 4 0,-8 0 0,12 0 0,-2 0 0,3 0 0,1 3 0,3 1 0,0 3 0,4 1 0,0-1 0,0 1 0,0 0 0,0-1 0,0 1 0,0-1 0,3-3 0,6-1 0,3-3 0,1 0 0,7 0 0,-6 0 0,7 0 0,1 0 0,-5 0 0,10 0 0,-10 0 0,5 0 0,-10 0 0,4-4 0,-7 0 0,2-4 0,-3 4 0,-4-3 0,3 6 0,-7-6 0,4 3 0,-4-3 0,0-1 0,-4 1 0,-4-1 0,-9-1 0,-6 4 0,-4-3 0,-1 7 0,-5-3 0,4 4 0,-4 0 0,6 0 0,4 0 0,1 0 0,10 0 0,-4 8 0,11-3 0,-6 10 0,10-2 0,-7 4 0,7-1 0,-3 1 0,4 0 0,0 7 0,0-6 0,0 2 0,0-8 0,0-5 0,4 1 0,0-1 0,3-3 0,5 0 0,1-4 0,3 0 0,1 0 0,4 0 0,-3-4 0,4-4 0,-1-6 0,-3-3 0,3-1 0,-1-2 0,-2 3 0,-2-3 0,-4 7 0,-4 1 0,-4 4 0,-1 1 0,-3-5 0,0 3 0,0-2 0,-7 3 0,-3 4 0,-6 0 0,-6 4 0,4 0 0,-3 0 0,4 0 0,0 0 0,0 0 0,5 0 0,0 4 0,0 0 0,7 8 0,-6-3 0,10 2 0,-5-3 0,5-1 0,0-3 0,5 0 0,4-4 0,-1 0 0,-3 0 0,-1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53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2 377 24575,'6'0'0,"4"0"0,4 0 0,1-3 0,4-4 0,1-18 0,-3-1 0,0-5 0,-5-1 0,-8 2 0,3-6 0,-6-8 0,3 13 0,-4-7 0,0 13 0,0 5 0,-3 2 0,-1 14 0,-3-3 0,-3 7 0,-1 0 0,-7 0 0,-1 7 0,2 5 0,-2 18 0,6 0 0,-1 15 0,5-5 0,5 6 0,4-5 0,0 3 0,0-3 0,0-5 0,0 2 0,11-13 0,3 0 0,10-5 0,-1-4 0,1-4 0,4-1 0,-4-6 0,19-1 0,-16-4 0,12 0 0,-15-12 0,-4-1 0,1-16 0,-5 0 0,-3-5 0,-1-1 0,-4 6 0,1-4 0,-5 13 0,0-7 0,-4 11 0,0 1 0,0 5 0,0 4 0,0-1 0,3 4 0,8 0 0,0 3 0,11-4 0,-6 4 0,2-7 0,-4 3 0,0 0 0,-3-6 0,4 9 0,0-6 0,6 7 0,7 0 0,1 0 0,5 0 0,-4 0 0,-6 0 0,-6 0 0,-7 0 0,-4 13 0,-4 5 0,-3 9 0,-4 6 0,-5 2 0,-6 5 0,-2 1 0,3-2 0,1-5 0,9-5 0,0-1 0,4-9 0,0-4 0,0-1 0,0-7 0,6 0 0,6-4 0,7-3 0,9 0 0,1 0 0,1 0 0,-2 0 0,-5-7 0,0-2 0,-3-3 0,-2-2 0,-4 0 0,-3-1 0,-1-6 0,-2 1 0,-4-3 0,-1-5 0,1 3 0,-3-8 0,2 4 0,-3 0 0,0 1 0,0 8 0,0 5 0,0 5 0,0 4 0,8 2 0,4 1 0,9 3 0,2 0 0,0 0 0,1 0 0,-5 0 0,-1 0 0,-4 0 0,-3 0 0,-1 0 0,-4 0 0,1 0 0,-4 3 0,0 8 0,-3 5 0,0 12 0,-4 1 0,0 0 0,-4-1 0,0-9 0,4 0 0,1-9 0,3 0 0,0-3 0,0-1 0,9-2 0,4-2 0,13-2 0,4 0 0,-1-3 0,4-6 0,-13-2 0,7-5 0,-15 5 0,2-3 0,-7 6 0,-4-5 0,0 5 0,-3-5 0,0 6 0,0-3 0,-2 6 0,-2 2 0,-2 2 0,-1 0 0,4 2 0,0 5 0,3 4 0,0 7 0,0-2 0,0 2 0,6-7 0,2-1 0,15-2 0,-2-1 0,7-2 0,-5-1 0,0-4 0,-4 0 0,-1 0 0,-3-17 0,-4 2 0,-4-19 0,-3 9 0,-4-8 0,0 9 0,0-5 0,-11 5 0,-3 4 0,-10 3 0,-4 6 0,3 6 0,-3 1 0,5 4 0,3 0 0,2 0 0,4 0 0,-1 0 0,4 0 0,1 3 0,7 19 0,0-4 0,3 12 0,0-8 0,0-10 0,6 5 0,6-9 0,7 3 0,5-7 0,4-1 0,-4-3 0,9 0 0,-4 0 0,0-3 0,4-5 0,-8-5 0,20-19 0,-18 12 0,14-17 0,-21 21 0,0-7 0,-9 8 0,0-4 0,-4 5 0,-3 0 0,-1 0 0,-3-1 0,0 4 0,0-2 0,0 6 0,-3-3 0,-1 6 0,-2 1 0,0 3 0,-1 0 0,1 0 0,2 3 0,1 1 0,3 2 0,3 0 0,4 1 0,4 3 0,3-2 0,0 5 0,1-5 0,-4 5 0,-1-2 0,-3 3 0,0 5 0,-3-4 0,0 7 0,-4-2 0,0-1 0,0-1 0,0-4 0,0-3 0,0-1 0,0-4 0,0 1 0,0-1 0,2-2 0,2-1 0,10-3 0,6 0 0,9 0 0,5-4 0,0-5 0,0-4 0,5-9 0,-7 0 0,2-4 0,-8 0 0,-5 1 0,-1 1 0,-8 1 0,-1-1 0,-3 5 0,-4 1 0,-1 7 0,-3 1 0,0 3 0,-3 4 0,-4 0 0,-3 3 0,-5 0 0,1 0 0,0 0 0,-1 3 0,1 1 0,-1 10 0,7-2 0,-2 6 0,9 1 0,-2-4 0,3 3 0,0-4 0,0 1 0,0-1 0,0 0 0,6-3 0,2 2 0,7-5 0,-1 3 0,-4-5 0,4 1 0,-7 0 0,6 0 0,-1 7 0,-1 2 0,4 18 0,-6-8 0,2 7 0,-3-9 0,-4-9 0,-1 3 0,-3-11 0,0 3 0,0-4 0,-6-2 0,-1-2 0,-11-2 0,-1 0 0,-4 0 0,3-3 0,2-1 0,4-3 0,3 3 0,1 1 0,3 3 0,1 0 0,0 0 0,-1 0 0,1 0 0,0 0 0,-4 0 0,-1 0 0,-8 0 0,4 0 0,-3 0 0,10 0 0,2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5:5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462 167 24575,'-7'-19'0,"-11"-8"0,4-8 0,-14-1 0,3 20 0,-5-4 0,-4 14 0,0-1 0,0 7 0,-17 0 0,12 3 0,-10 15 0,19 10 0,1 26 0,13-11 0,-2 14 0,17-10 0,-3 0 0,4 5 0,0-12 0,6-5 0,7-11 0,11-4 0,1-8 0,7-3 0,-2-6 0,-1-3 0,-1 0 0,-5 0 0,1-7 0,-5-1 0,0-11 0,-5 0 0,2-4 0,-4-1 0,2 5 0,-6 1 0,5 0 0,-8 7 0,4 1 0,-9 12 0,3 20 0,-3 9 0,0 27 0,0 3 0,0 20 0,0 2 0,0 7 0,0-13 0,0 2 0,0-12 0,0 0 0,0-7 0,0-19 0,0-8 0,0-17 0,0-2 0,0-8 0,3-2 0,0-2 0,16-5 0,3-11 0,19-10 0,3-10 0,11-11 0,-15 10 0,19-10 0,-24 13 0,12-3 0,-10 3 0,-6 10 0,-6 5 0,-7 3 0,-7 9 0,-1-4 0,-4 8 0,-2-2 0,-1 3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5:5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24575,'-4'5'0,"1"2"0,3 11 0,0 6 0,0 0 0,0 4 0,0-5 0,0 1 0,0-1 0,0 0 0,0-4 0,0 4 0,0-12 0,0 3 0,-6-10 0,5-1 0,-6-3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5:5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24575,'17'0'0,"-3"0"0,8 0 0,-3 0 0,5 0 0,-5 0 0,-4 0 0,-6 0 0,-5 0 0,-1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5:59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24575,'13'0'0,"9"0"0,-6 0 0,16 0 0,-12 0 0,4 0 0,-9 0 0,-2 0 0,-8 0 0,1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24575,'0'25'0,"0"13"0,0 3 0,0 24 0,0-5 0,0-3 0,0 6 0,0-16 0,0 12 0,0-11 0,0 2 0,0-14 0,0 3 0,0-10 0,0-1 0,0-5 0,0 1 0,0-5 0,0-4 0,0-2 0,0-2 0,0-1 0,0-3 0,0-4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1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4 24575,'-9'3'0,"-2"4"0,1 8 0,-5 4 0,6 9 0,2 1 0,-1 10 0,7-3 0,-4 3 0,5-5 0,0-6 0,0 10 0,0-16 0,0 10 0,0-13 0,0-3 0,7 2 0,1-11 0,10 4 0,1-7 0,-3 2 0,5-5 0,-5 1 0,3-2 0,4 0 0,-4 0 0,0 0 0,4 0 0,-8-3 0,3-1 0,-7-6 0,2-1 0,-1-7 0,-1 2 0,0-6 0,-3-2 0,0-1 0,0-3 0,0 0 0,-3 3 0,-2-13 0,-3 12 0,0-8 0,0 10 0,-3 5 0,-5-3 0,-3 9 0,-8-5 0,4 7 0,-3 3 0,3-2 0,-3 6 0,3 0 0,-4-3 0,5 6 0,0-2 0,3 3 0,-3 0 0,-3 0 0,5 0 0,-4 0 0,9 0 0,1 0 0,-1 0 0,4 0 0,0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1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24575,'13'0'0,"8"0"0,8 0 0,5 0 0,5 0 0,1 0 0,6 0 0,-5 0 0,-2 0 0,-5 0 0,-9 0 0,-2 0 0,-12 0 0,2 0 0,-9 0 0,3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2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4 24575,'0'-3'0,"-4"10"0,-8 11 0,-5 11 0,4 1 0,-3 8 0,3-8 0,-2 15 0,3-5 0,7 1 0,0-7 0,5 4 0,0-12 0,0 7 0,0-9 0,0-5 0,0-1 0,0-7 0,0 2 0,6-3 0,-2 1 0,6-2 0,-1-5 0,-1 1 0,5-4 0,-2 2 0,-1-3 0,4 0 0,-7 0 0,3 0 0,-4 0 0,1 0 0,-1 0 0,1 0 0,-1 0 0,0 0 0,1 0 0,0-6 0,-1-2 0,2-11 0,-1 0 0,1 0 0,-1-4 0,-3 4 0,0 0 0,-4 0 0,0 5 0,0 0 0,0-1 0,0 5 0,0 0 0,-3 3 0,-1 1 0,-6 2 0,0-2 0,-15 5 0,8-2 0,-8 3 0,11 0 0,3 0 0,1 0 0,4 0 0,-1 0 0,1 0 0,0 0 0,0 0 0,2 0 0,1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2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0 651 24575,'0'-12'0,"0"-8"0,0-39 0,0 1 0,4 1 0,2-2 0,9 1 0,-4 0 0,4-3 0,-5 12 0,-5 11 0,3-2 0,-3 19 0,3-4 0,-1 14 0,-3 1 0,-1 3 0,0 3 0,1 1 0,2 3 0,1 6 0,0 7 0,-3 12 0,4 6 0,-3 5 0,4-1 0,0 1 0,0 0 0,-1-1 0,-3 1 0,3-6 0,-4-4 0,1-7 0,1-4 0,-2-4 0,0-1 0,2-6 0,-2-1 0,2-3 0,1 0 0,0-7 0,0-5 0,1-4 0,0-13 0,0 8 0,5-14 0,0 4 0,1 0 0,2 2 0,-7-1 0,7 4 0,-7 1 0,6 6 0,-7 4 0,6-1 0,-6 1 0,3 4 0,-4 1 0,0 3 0,-1 3 0,-2-2 0,2 5 0,-3-1 0,4 2 0,-1 6 0,1 6 0,1 8 0,-3 4 0,2 6 0,-2-4 0,3 3 0,-3 1 0,2 0 0,-2 1 0,4 3 0,-1-3 0,1 0 0,-1-2 0,1-4 0,-1-5 0,-4-1 0,-1-4 0,0-3 0,-2-2 0,2-3 0,-3-1 0,0-2 0,0-1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4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1 499 24575,'0'10'0,"0"2"0,0-5 0,0 3 0,0-4 0,0-5 0,0-14 0,0-26 0,0-11 0,0-21 0,0 21 0,0-18 0,0 18 0,0-10 0,0 14 0,3 11 0,-2 11 0,6 6 0,-4 10 0,4 2 0,-1 6 0,1 0 0,2 0 0,2 6 0,4 6 0,0 7 0,1 9 0,0 1 0,-3 5 0,3 0 0,-6 0 0,1-5 0,-3-5 0,-1-10 0,0-4 0,-1-3 0,1-4 0,2 0 0,-1-3 0,2 0 0,-4-3 0,4-4 0,1-8 0,4-4 0,1-9 0,5-7 0,-3 4 0,3-7 0,-5 14 0,0-4 0,-1 9 0,-1-3 0,-3 11 0,-2 1 0,-2 7 0,-1 3 0,0 0 0,1 0 0,-1 0 0,0 0 0,-2 6 0,2 11 0,-1 13 0,0 17 0,-1 6 0,-4 6 0,0-6 0,0-1 0,0-6 0,0 0 0,0-11 0,0-1 0,0-18 0,0 1 0,0-10 0,0 3 0,3-6 0,-3-2 0,3-2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41 24575,'-3'-6'0,"-4"0"0,-4-4 0,-4 5 0,1-5 0,0 9 0,0-2 0,3 3 0,-3 0 0,7 0 0,-6 0 0,1 15 0,-4 4 0,2 20 0,6-8 0,-1 18 0,8-12 0,-3 20 0,4-15 0,0 4 0,0-21 0,0 2 0,10-11 0,8-4 0,6-2 0,9-5 0,-4-1 0,5 0 0,5-4 0,-4 0 0,4 0 0,-10 0 0,-1-7 0,6-5 0,-19 2 0,6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5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24575,'8'-4'0,"9"2"0,9 2 0,4 0 0,2 0 0,3 0 0,-9 0 0,6 0 0,-12 0 0,-5 0 0,-4 0 0,-8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5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24575,'14'0'0,"1"0"0,9 0 0,-1 0 0,5 0 0,-7 0 0,6 0 0,-16 0 0,3 0 0,-8 0 0,-2-3 0,-1 3 0,-3-3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6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24575,'0'33'0,"0"16"0,0 12 0,0 13 0,0 6-574,0 11 574,0-24 142,0 11-142,0-31 0,0 1 0,0-3 0,0-16 0,0-9 432,0-6-432,0-8 0,0-2 0,0-1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6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58 24575,'-14'0'0,"6"6"0,-6 2 0,2 15 0,3-3 0,1 13 0,5 2 0,3 0 0,0 4 0,0-10 0,0-1 0,0-8 0,0-2 0,0 0 0,0-6 0,-3 2 0,8-4 0,-3-6 0,15 6 0,-5-9 0,10 6 0,-7-6 0,12 2 0,-6-3 0,-1 0 0,2 0 0,-11 0 0,12-3 0,-8-5 0,3-3 0,-4-3 0,-2-5 0,2 0 0,-6-5 0,7-9 0,-6 2 0,3-9 0,-8 11 0,0-3 0,-4 7 0,0-8 0,0 13 0,-4-7 0,-3 11 0,-8 1 0,-1 1 0,-6 6 0,7 1 0,-7 3 0,7 4 0,-4 0 0,9 0 0,-3 0 0,5 0 0,-1 0 0,5 0 0,2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8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24575,'16'0'0,"8"0"0,-3 0 0,11 0 0,-7-4 0,3 4 0,-5-4 0,-4 4 0,0 0 0,-5 0 0,-3 0 0,1 0 0,-7 8 0,-3 1 0,-9 4 0,-4 0 0,0-2 0,-3-3 0,6 4 0,-2-7 0,0 5 0,3-3 0,0-1 0,1 1 0,2-4 0,1 3 0,8-6 0,3 3 0,12-3 0,-1 0 0,5 0 0,-1 3 0,-4-2 0,3 6 0,-10-3 0,5 3 0,-9 0 0,2-1 0,-7 1 0,0-1 0,-3 4 0,0 1 0,-7 7 0,-1-3 0,-11 4 0,4-5 0,-4 1 0,9-4 0,-4 2 0,7-6 0,-7 4 0,4-5 0,-1-2 0,2-1 0,3-3 0,-1 0 0,4 3 0,-2-3 0,4 3 0,-2-3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1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3633 1 24575,'0'8'0,"0"10"0,0 36 0,0 22 0,0 17-1212,0-37 0,0 4 1212,0 28 0,0 3-1201,-1-7 0,2 3 1201,1-10 0,0 4 0,0-5 0,-1 3 0,0-1 0,3 16 0,-1 5 0,-2-23 0,-2 2 0,1-4 0,0 12 0,0 1 0,0-4 0,0 6 0,0-6 0,0 1 0,0-4 0,0 10 0,0 2-1075,0 2 1,0-2 1074,0-11 0,0-3-419,0-6 1,0-1 418,0-3 0,0-1 0,0-4 0,0 0 0,0-3 0,0-2 1126,0 30-1126,0-2 0,0-24 0,0 5 2626,0-1-2626,0-13 2612,4-6-2612,-3-13 1258,2-6-1258,-3-8 190,0-2-190,0-4 0,0-3 0,0-1 0,3-7 0,-2 3 0,-3-5 0,-10 2 0,-16-3 0,-14 0 0,-11 0 0,-13 0 0,-1 0 0,-21 0 0,-4 0-895,35 0 1,-1 0 894,0-3 0,-2 0 0,-2 0 0,-1-1 0,0-2 0,0-1-568,-2 1 1,-1 0 567,-2-1 0,-1 1 0,-3 2 0,0 0 0,-1-2 0,-1 1-799,1 4 1,0 0 798,3-2 0,2 0 0,1 3 0,0 0-267,3 0 1,2 0 266,-32 0 0,24 0 0,2 0 0,-17 0 0,33 0 0,-1 0 0,0 0 0,5 0 1476,-2 0-1476,-36 0 0,38 0 0,-11 0 1093,12 0-1093,-4 0 1800,1 0-1800,12 0 685,-4 0-685,18 0 0,1 0 0,3 0 0,2 0 0,4 0 0,-1 0 0,1 0 0,-4 0 0,2 0 0,-2 0 0,4 0 0,0 0 0,-1 0 0,1 0 0,0 0 0,-3 0 0,2 0 0,-2 0 0,2 0 0,1 0 0,-4 0 0,3 0 0,-8 0 0,8 0 0,-8 0 0,8 0 0,0 0 0,2 0 0,2 0 0,0 0 0,-2 0 0,2 0 0,-3 0 0,0 3 0,0-2 0,4 2 0,-4-3 0,7 0 0,-3 0 0,4 0 0,-1 0 0,1 0 0,3-6 0,-3-6 0,5-8 0,-3-8 0,4-9 0,0-5 0,0-12 0,0-6 0,0-15 0,0-16-354,0 19 1,0-4 353,0 6 0,0-1-1005,0-13 1,0-2 1004,0-6 0,0 4 0,3 27 0,-1 1 0,-1-25 0,-1-1-392,3 16 1,-1 5 391,-1 12 0,-2 0 0,1-11 0,0 4 0,0-3 0,0-12 0,0 10 0,0-8 0,0 14 0,0-28 0,0 6-79,0-19 79,0 42 0,0 1 0,0-32 0,0 37 0,0 2 0,0-27 1788,0 1-1788,0 2 861,0 15-861,0 11 0,0 0 0,0 13 794,0-2-794,0 3 135,0 0-135,0 4 0,0-1 0,0 7 0,0 1 0,0 5 0,-2 7 0,1 1 0,-2 3 0,8 4 0,7 0 0,14 3 0,4 0 0,7 0 0,3 0 0,13 0 0,-1 0 0,13 0 0,-15 0 0,29 0 0,-14 0 0,24-5 0,-8 4 0,10-4 0,-29 5 0,1 0-989,35 0 989,-29 0 0,-1 0 0,4 0 0,-22 0 0,3 0 0,4 0 0,-3 0 0,20 0 0,-15 0 0,1 0 0,21 0 0,6 0 0,-35 0 0,0 0 0,31 0-370,8-5 370,-1 4 0,-20-8 0,8 3 0,-23-3 0,17 3 0,-17-3 0,4 4 0,-19-4 0,5 0 970,-10 4-970,10-3 389,-10 7-389,4-3 0,0 4 0,-3 0 0,8-4 0,-8 3 0,3-3 0,-5 4 0,0-4 0,5 3 0,-8-7 0,-1 8 0,-8-7 0,-3 6 0,5-6 0,-1 6 0,0-6 0,0 6 0,1-2 0,-1 3 0,0-4 0,1 3 0,-1-2 0,-4 3 0,4 0 0,-8 0 0,7 0 0,4 0 0,-1-4 0,4 3 0,-9-2 0,2 3 0,-3 0 0,0 0 0,3 0 0,-7 0 0,4 0 0,-5 0 0,-4 0 0,0 0 0,-3 0 0,-1 0 0,1 0 0,-1 0 0,0 0 0,1 0 0,-1 0 0,3 0 0,-1 0 0,1 3 0,-3-3 0,1 6 0,-1-5 0,1 2 0,-1-3 0,-2 2 0,1-1 0,-1 2 0,-1-3 0,0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2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24575,'10'0'0,"0"0"0,4 0 0,5 0 0,5 0 0,0 0 0,9 0 0,-9 0 0,4 0 0,0 0 0,-11 0 0,-1 0 0,-13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2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24575,'3'4'0,"12"-2"0,7-2 0,7 0 0,3 0 0,-8 0 0,0 0 0,-2 0 0,-7 0 0,0-3 0,-8-24 0,-4 18 0,-3-17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8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24575,'0'-17'0,"3"2"0,5-5 0,0 9 0,11-8 0,-6 6 0,11-4 0,-8 6 0,4 3 0,-6 4 0,6 0 0,0 4 0,0 0 0,-1 0 0,-4 0 0,0 0 0,0 0 0,-3 3 0,-1 9 0,-4 4 0,-2 14 0,2-4 0,-6 3 0,2 0 0,-3-3 0,0 9 0,0-5 0,0 1 0,0-6 0,0-5 0,0-5 0,0-4 0,0-1 0,0-3 0,0 0 0,0 0 0,0-19 0,0 1 0,0-23 0,0 3 0,4-5 0,1 5 0,4-3 0,-1 3 0,5 0 0,-4 1 0,3 10 0,-1-3 0,-2 6 0,2 2 0,0 1 0,-4 6 0,4-6 0,-4 6 0,3-3 0,-2 4 0,2 0 0,-3 0 0,4 3 0,-4 1 0,3 3 0,1 0 0,-3 0 0,6 0 0,-7 0 0,7 0 0,-6 3 0,2 1 0,-3 7 0,1 0 0,-1 8 0,1-3 0,-4 3 0,0 0 0,-4-3 0,0 4 0,0-5 0,0 0 0,0-1 0,0 6 0,0-4 0,0 3 0,0-8 0,0 3 0,0-6 0,0 2 0,0-3 0,0 0 0,0-1 0,0-5 0,0-5 0,0-7 0,0-5 0,3 5 0,1-3 0,3 3 0,-3-4 0,3 0 0,-4 3 0,5-2 0,-1 3 0,0-4 0,1-5 0,3 4 0,-2-3 0,5 4 0,-3 0 0,1 4 0,2-4 0,-7 8 0,4-4 0,-1 7 0,-2-2 0,2 5 0,-3-2 0,-1 3 0,1 0 0,0 0 0,-4 10 0,0 3 0,-3 10 0,0 2 0,0 0 0,0-1 0,0-4 0,0 4 0,0-8 0,0-1 0,0-1 0,0-6 0,0 2 0,0-3 0,3 0 0,1-3 0,3-1 0,0-3 0,-1 0 0,1 0 0,-1 0 0,1 0 0,0 0 0,0 0 0,-4-3 0,0-5 0,-3 4 0,0-3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24575,'0'34'0,"0"2"0,0 22 0,0 4 0,0 19 0,0-24 0,0 20 0,0-27 0,0 9 0,0-12 0,0-13 0,0-6 0,0-12 0,0-3 0,0-6 0,0-4 0,0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4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0 24575,'-6'0'0,"-4"6"0,-2 11 0,4 4 0,-4 11 0,8-2 0,-1 9 0,1-4 0,4 9 0,0-8 0,0-2 0,0-6 0,0-9 0,0 0 0,0-5 0,0-3 0,0-2 0,0-2 0,3-4 0,0 3 0,11-2 0,2 0 0,3-1 0,4-3 0,-4 0 0,4 0 0,-3 0 0,-2 0 0,0 0 0,-3 0 0,4 0 0,-5-3 0,0 3 0,0-7 0,-3 0 0,2-4 0,-5-3 0,3-1 0,-4 1 0,0-4 0,0-12 0,-2-1 0,-2-8 0,-3 9 0,0 2 0,0 0 0,0 4 0,0 0 0,0 1 0,-3 8 0,-4 0 0,-4 4 0,-4 4 0,1 0 0,0 3 0,0 1 0,-1 3 0,1 0 0,-3 0 0,6 0 0,-2 0 0,6 0 0,1 0 0,3 0 0,0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24575,'13'0'0,"0"0"0,1 0 0,1 0 0,-1 0 0,0 0 0,0 0 0,-3 0 0,-4 0 0,-4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5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24575,'14'0'0,"1"0"0,9 0 0,-1 0 0,0 0 0,1 0 0,-1 0 0,-7 0 0,5 0 0,-13 0 0,6 0 0,-11 5 0,0-1 0,-6 9 0,-1 1 0,-7 2 0,3 2 0,-6 0 0,6-3 0,-3 0 0,4-2 0,0-6 0,1 3 0,2-3 0,-2-1 0,6 1 0,-3-1 0,3 0 0,0 1 0,0-1 0,0 0 0,2 0 0,5-2 0,4 2 0,3-2 0,0-1 0,0 4 0,0-3 0,1 3 0,-5 0 0,0-1 0,-3 1 0,-1-1 0,-2 1 0,-1 2 0,-3 2 0,0 3 0,0 0 0,0 0 0,-7 1 0,2-1 0,-12 0 0,5-2 0,-6 2 0,3-7 0,1 4 0,0-4 0,3 0 0,1-1 0,4 1 0,-1-4 0,1 0 0,-3-3 0,-2 0 0,-11 0 0,12 0 0,-5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6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24575,'11'0'0,"14"0"0,10 0 0,15 0 0,-25 0 0,14 0 0,-10 0 0,0 0 0,-5 0 0,-9 0 0,-8 0 0,-4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7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24575,'6'4'0,"1"-2"0,10-2 0,3 0 0,3 0 0,0 0 0,1 0 0,-5 0 0,-7 0 0,-6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7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157 113 24575,'-12'0'0,"-2"3"0,-10 14 0,6 5 0,-4 9 0,2 7 0,9-3 0,-6 11 0,8-5 0,4-2 0,1-5 0,4-5 0,0-1 0,0-9 0,0 0 0,0-9 0,6 0 0,5-6 0,13-1 0,5-3 0,5 0 0,0 0 0,-1-4 0,-4 0 0,-1-8 0,-5 3 0,0-2 0,-3 0 0,-2 0 0,-4 0 0,-3-3 0,-1 3 0,-2-7 0,-1-2 0,1-8 0,0 4 0,-3-9 0,-2 9 0,-3-9 0,0 4 0,0-1 0,0 2 0,0 0 0,-3 8 0,-1-7 0,-7 11 0,3-2 0,-2 7 0,3 1 0,1 4 0,-1-1 0,4 1 0,-3-1 0,-1 0 0,-1 4 0,-2-3 0,4 5 0,-1-2 0,4 3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8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24575,'3'1'0,"0"-5"0,-3-6 0,0-1 0,0 2 0,0 6 0,0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6 24575,'-3'-3'0,"0"0"0,-7 3 0,3 0 0,-7 0 0,7 0 0,-3 0 0,0 0 0,-1 0 0,1 0 0,-4 0 0,7 0 0,-11 4 0,7 3 0,-5 4 0,6 0 0,0 2 0,3-6 0,0 7 0,1-7 0,5 3 0,-2-7 0,3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20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39 24575,'-6'-4'0,"-4"1"0,3 3 0,-6 0 0,-7 0 0,7 0 0,-19 13 0,19-4 0,-12 15 0,6-4 0,1 8 0,2-3 0,-4 4 0,14 0 0,-9-4 0,14 3 0,-2-5 0,3-3 0,0 2 0,0-7 0,0 3 0,0-4 0,0 1 0,0-5 0,0 4 0,6-7 0,2 3 0,6-2 0,4-1 0,-2 0 0,2 1 0,2-1 0,-4-3 0,1-1 0,-4-3 0,-5 0 0,2 0 0,-4 0 0,0 0 0,1 0 0,3 0 0,-3 0 0,6 0 0,-2-3 0,3-5 0,0 0 0,-3-5 0,-1 5 0,0-2 0,-2 0 0,2 3 0,-4-10 0,-2 6 0,-1-6 0,-3 3 0,0-5 0,0-5 0,0 0 0,0-9 0,0 4 0,0-5 0,0 5 0,-4 1 0,0 4 0,-4 5 0,1 1 0,0 7 0,0 1 0,1 3 0,-1 1 0,1-1 0,-4 1 0,3-1 0,-2 4 0,5-3 0,-1 5 0,4-1 0,-2 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9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0 24575,'-10'0'0,"-10"4"0,-8 10 0,-3 5 0,-8 20 0,5-4 0,4 3 0,-2 3 0,4-7 0,-15 29 0,12-34 0,-10 26 0,24-36 0,-5 12 0,2-11 0,7-4 0,-2-5 0,11-4 0,-2-3 0,5 2 0,4-6 0,1 3 0,19-3 0,-6 0 0,18 4 0,-9 1 0,3 3 0,-4 1 0,-1-1 0,1 0 0,-5 0 0,-1 0 0,-8-1 0,0-3 0,-4 2 0,-1-6 0,-2 3 0,-1-3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2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23 24575,'-7'0'0,"1"0"0,0 0 0,5 0 0,9 0 0,8 0 0,7-3 0,0-2 0,1 1 0,3 1 0,-6-1 0,1 4 0,-3-4 0,-8 4 0,3 0 0,-8 0 0,-2 3 0,-1 8 0,-3 1 0,0 10 0,0 2 0,-9 11 0,0-5 0,-18 15 0,9-19 0,-14 18 0,10-12 0,-5 8 0,5-9 0,1-6 0,10-6 0,0-5 0,4-4 0,3 0 0,4-6 0,7-1 0,8-7 0,4 0 0,0-4 0,4 4 0,-8-3 0,7 3 0,-7 0 0,0 1 0,-2 3 0,-2 0 0,0 0 0,-1 0 0,0 0 0,-3 0 0,3 0 0,-4 2 0,-2 10 0,-1-1 0,-3 12 0,0-4 0,0 4 0,0 0 0,0 1 0,0-1 0,0 0 0,-7 1 0,2-1 0,-9-4 0,-1 10 0,3-13 0,-5 9 0,9-11 0,-6 0 0,7-3 0,-7-1 0,6 0 0,-2-2 0,4 1 0,-4-2 0,2-3 0,-5-1 0,6-3 0,-7 0 0,3 0 0,-6 0 0,2 0 0,-2 0 0,6 0 0,-2 0 0,9-3 0,-6 2 0,7-4 0,-3 4 0,2-2 0,2 3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7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24575,'0'85'0,"0"-6"0,0-13 0,0-16 0,0 13 0,0-15 0,0 0 0,0 13 0,0-32 0,0 14 0,0-28 0,0 0 0,0-5 0,0-4 0,0 0 0,0 1 0,2-4 0,5 0 0,4-3 0,12 4 0,13-3 0,6 3 0,22-4 0,5 0 0,22 0-889,9 0 889,-47 0 0,1 0 0,0 0 0,0 0 0,4 0 0,0 0 0,-3-1 0,0 2 0,3 1 0,0 1 0,-8 0 0,0 0 0,2 3 0,0 0 0,39 5-248,-2 0 248,-21-1 0,3 1 0,-16-2 0,11 1 0,-13-4 0,-1 2 878,-12-7-878,-1 3 259,-10-4-259,-1 0 0,-5 0 0,1 4 0,-1-4 0,0 4 0,1-4 0,-1 0 0,0 0 0,-3 0 0,-2 0 0,-4 0 0,4 0 0,-3 0 0,4 0 0,-5 0 0,6 0 0,-4 0 0,5 0 0,-7 0 0,-4 0 0,0 0 0,-3 0 0,-1 0 0,-2-9 0,-1-13 0,-3-19 0,0-12 0,0-13 0,0 11 0,0-39 0,0 39 0,0-40 0,0 34 0,0-1 0,0 4 0,0 22 0,0 2 0,0 15 0,0 4 0,0 5 0,0 6 0,0 1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94 128 24575,'9'-80'0,"-2"32"0,-7 82 0,0 16 0,0 46 0,-6 0-1156,0-34 1,-1 3 1155,1 3 0,-2 0 0,-4-3 0,0-2 68,7-9 0,1-2-68,-7 1 0,1-3 0,7 13 0,-11 4 0,13-25 0,-3-9 0,4-17 430,0-3 0,0-9 0,0-1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8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24575,'0'3'0,"0"12"0,0 10 0,0 20 0,0 9 0,0 21 0,0 16-863,0 8 863,0-45 0,0 0 0,0-1 0,0 0 0,0 47-229,0-21 229,0-8 0,0-11 0,0-10 0,0 1 0,0-21 853,0-10-853,0-6 0,0-11 0,0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24575,'22'0'0,"13"0"0,62 0 0,-26 0-1158,-3 0 1,2 0 1157,26 0 0,-36 0 0,-1 0 606,29 0-606,-2-5 0,-31 4 413,0-4-413,-10 5 0,-20 0 0,-5 0 296,-11 0 1,-5 0 0,-1 0-1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24575,'4'0'0,"7"0"0,37 0 0,15-10 0,28-3-714,-38 2 1,2-2 713,4-2 0,0-1 0,4 3 0,1-1 0,-1-4 0,0 0 0,-2 4 0,-4 2 0,32-8 172,-3 5-172,-31 14 0,-1-4 0,-13 5 0,-14 0 0,-11 0 0,-5 0 0,-8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1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1 235 24575,'0'-9'0,"7"-7"0,-5-11 0,10-6 0,-8 3 0,4 1 0,1 1 0,-2 9 0,0 0 0,0 8 0,-3 1 0,2 7 0,-6 3 0,3 11 0,-3 9 0,0 14 0,0 7 0,0 5 0,4 0 0,-3-6 0,7 0 0,-4-11 0,4-1 0,0-12 0,-1 1 0,-1-10 0,1 0 0,-1-4 0,1-3 0,3 0 0,1 0 0,3-3 0,0-8 0,1-5 0,5-8 0,-3-5 0,8 3 0,-5-9 0,1 13 0,-7 1 0,-4 11 0,-4 3 0,1 4 0,-1 0 0,1 3 0,-1 0 0,0 6 0,-2 10 0,3 8 0,-6 10 0,2 0 0,1 0 0,-3-5 0,3-5 0,-4-5 0,3-5 0,-2-3 0,2-2 0,-1-5 0,2-1 0,2-3 0,0 0 0,1-7 0,0-4 0,0-9 0,1 1 0,-1 1 0,0 3 0,0 4 0,0-2 0,-3 6 0,2 0 0,-3 1 0,4 2 0,-1 1 0,0 0 0,4 3 0,-3 0 0,7 0 0,-3 0 0,3 3 0,1 8 0,-1 1 0,-2 10 0,1-6 0,-4 2 0,3-5 0,-7-2 0,1-2 0,-6-5 0,0-1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17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13 24575,'-8'-7'0,"3"4"0,5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18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1928 7 24575,'-11'-4'0,"-12"2"0,-39 2 0,-26 22-1416,28-3 0,0 3 1416,7 2 0,0 3 0,-12 13 0,2 3 0,10-7 0,2 0 0,6-4 0,0 1 323,1 2 0,3-2-323,-11 8 524,5 0-524,5-3 0,21-18 0,9-1 1453,5-8-1453,7-1 209,0 0-209,0-3 0,0 3 0,21 1 0,-10-2 0,44 9 0,-30-6 0,31 8 0,-26-8 0,5 4 0,-6 1 0,-9 8 0,-6 5 0,-7 14 0,-28 26 0,-18 18-1226,1-24 1,-7 5 1225,-8 10 0,-5 3 0,16-23 0,-2 1 0,-3 2 0,3-3 0,-2 3 0,-2 1 0,3-4 0,-7 8 0,2-3 0,0-1 0,1-4 0,1-1 0,2-4 0,-9 9 0,5-7-107,-6 5 107,-9 0 0,24-12 0,5-20 0,15-8 0,6-11 0,5-3 2436,7 0-2436,-3-4 30,2 0 1,1-3-1,0 0 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19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24575,'0'-4'0,"0"5"0,0 13 0,0 6 0,0 8 0,0-4 0,0 9 0,0-8 0,0-1 0,0-2 0,0-7 0,0 3 0,0-7 0,0-1 0,0-4 0,6 1 0,6-3 0,3 2 0,8-5 0,1 2 0,-4-3 0,12 0 0,-7 0 0,4 0 0,4 0 0,-9 0 0,4 0 0,-5 0 0,7 0 0,-9 0 0,0 0 0,-11 0 0,0-6 0,-6 4 0,2-4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1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24575,'2'0'0,"18"0"0,6 0 0,27 0 0,-2 0 0,18 0 0,-5 0 0,-7 0 0,10 0 0,-27 0 0,14 4 0,-18-3 0,-5 3 0,-6-4 0,-9 0 0,-6 0 0,-6-13 0,-1 9 0,-3-9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0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89 24575,'4'-10'0,"-1"0"0,-3 4 0,0 0 0,0-1 0,0 1 0,0-1 0,-6 1 0,-2-1 0,-11-4 0,0 6 0,-5-2 0,1 7 0,-1 0 0,1 0 0,4 0 0,-4 0 0,8 0 0,-8 3 0,11 4 0,-6 9 0,6 3 0,4 5 0,-3-1 0,6 5 0,1-4 0,0 4 0,4-4 0,0-5 0,0-1 0,0-7 0,0-1 0,3-4 0,4 1 0,4-3 0,3-1 0,0-3 0,3 0 0,-2 0 0,2 0 0,-3 0 0,1 0 0,-1-6 0,0-6 0,1-4 0,0-6 0,-1 7 0,2-8 0,-5 8 0,0-3 0,-4 7 0,3-3 0,-3 7 0,2 0 0,-3 4 0,0 3 0,1 3 0,-1 1 0,0 2 0,4 4 0,1-3 0,7 7 0,-2-6 0,6 4 0,-7-5 0,7 1 0,-2-4 0,-1-1 0,3-3 0,-6 0 0,2 0 0,0-7 0,-2-5 0,-4 2 0,-5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 24575,'0'-4'0,"0"9"0,0 20 0,0 17 0,0 18 0,0 15 0,0 8-735,0 7 735,0 8 0,0-31 0,0 17 0,0-34 0,0 4 0,0-13 0,0-8 0,0-16 735,0 5-735,0-15 0,0-5 0,0-7 0,0-13 0,0-1 0,0-5 0,4 1 0,4 0 0,0-1 0,7 1 0,2-2 0,-1 6 0,3-1 0,-1 5 0,-3 1 0,8 2 0,-8 2 0,3 2 0,-4 4 0,1 1 0,-1 3 0,-3 0 0,-2 0 0,-2 3 0,0 13 0,-3 5 0,0 28 0,-4-11 0,0 11 0,-8-15 0,-4-8 0,-5 1 0,-6-11 0,3 0 0,-3-5 0,3-3 0,-2-1 0,2-3 0,1 0 0,1-4 0,3 0 0,5 0 0,0 0 0,3 0 0,1 0 0,2-3 0,-5-7 0,8 5 0,-5-4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217 698 24575,'0'-6'0,"0"0"0,0-4 0,0-1 0,0-3 0,0 4 0,0 0 0,0 4 0,-3 2 0,-1 1 0,-2 3 0,-1 0 0,-3 0 0,0 0 0,-5 0 0,-3 0 0,3 0 0,-8 0 0,8 4 0,-8 8 0,10 0 0,-6 11 0,11-3 0,0-5 0,-3 7 0,10-6 0,-6 7 0,7 0 0,0-3 0,0 2 0,0-7 0,10 4 0,-1-8 0,9 3 0,0-6 0,-2 3 0,-2-4 0,0-3 0,-7-1 0,6-3 0,-5 0 0,4 0 0,-4 0 0,1-3 0,-3-1 0,1-6 0,0-1 0,-3 0 0,2-2 0,-5 6 0,2-6 0,0 6 0,-3-3 0,6 12 0,-3-1 0,3 8 0,1-3 0,-1 1 0,4-4 0,1 0 0,3-3 0,0 0 0,-3 0 0,2 0 0,-2 0 0,3-6 0,-3-6 0,4-8 0,-7-3 0,7-1 0,-6-4 0,7-6 0,-7-1 0,4-5 0,-8 1 0,-1 4 0,-4-5 0,0 6 0,0 0 0,0 0 0,0-5 0,0 4 0,0-10 0,-4 10 0,-1-5 0,-3 11 0,-4 1 0,7 8 0,-5 5 0,6 5 0,-2 7 0,2 5 0,2 15 0,2 25 0,0-4 0,0 32 0,0-32 0,0 25 0,8-21 0,-2 10 0,11-6 0,-3-5 0,4-2 0,-6-10 0,4-1 0,-8-9 0,3-4 0,-5-5 0,1-3 0,-1-1 0,1 0 0,-1-2 0,0-1 0,1-3 0,-1 0 0,0 0 0,1 0 0,-1 0 0,0 0 0,1 0 0,-1-7 0,5-5 0,0-3 0,4-3 0,4-1 0,-4 6 0,5-5 0,-6 7 0,0-1 0,0 2 0,0 6 0,1-2 0,-5 5 0,0-2 0,-3 3 0,-1 0 0,0 0 0,-2-3 0,-1 0 0,-9-1 0,-2 2 0,-2 2 0,-3 0 0,5 0 0,-5 0 0,5 0 0,-2 0 0,1 0 0,1 0 0,-2 0 0,7 3 0,-4 4 0,7 3 0,-4 9 0,4-4 0,0 7 0,0-7 0,4 4 0,3-5 0,8-3 0,4 3 0,4-5 0,1 2 0,-1-3 0,0 0 0,1 0 0,-5-4 0,3-1 0,-6-3 0,6 0 0,-7 0 0,8-3 0,-8-8 0,17-27 0,-12 4 0,9-21 0,-11 14 0,-4-5 0,0-6 0,-5 5 0,1-5 0,-1 6 0,0-6 0,0 5 0,-3 0 0,-2 2 0,-4 10 0,0-4 0,0 9 0,0 6 0,0 9 0,0 2 0,-6 8 0,-2-1 0,-2 6 0,-4 0 0,7 0 0,-3 0 0,3 0 0,1 0 0,2 6 0,1 6 0,3 12 0,0 1 0,0 13 0,0 4 0,0 11 0,0-5 0,0 3 0,24 35 0,-14-38 0,6 1 0,1-3 0,-4-14 0,5 13 0,-4-11 0,0-9 0,-5-2 0,1-12 0,-3-1 0,-4-4 0,3 1 0,-3-4 0,4 0 0,-1-3 0,1-10 0,0-3 0,1-11 0,0 1 0,-1-1 0,1 5 0,-1 1 0,0 7 0,3-3 0,-2 10 0,1-5 0,-2 8 0,3-2 0,-3 3 0,3 0 0,0 0 0,-3 0 0,3 0 0,0 6 0,-3 2 0,4 6 0,-5-3 0,1 2 0,0-5 0,0 2 0,-1-1 0,0-2 0,1 2 0,-1-2 0,1-4 0,-1 0 0,4-3 0,-3 0 0,7 0 0,-4 3 0,1-2 0,-1 2 0,-4-3 0,1 0 0,-1 0 0,-3 0 0,0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5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24575,'20'0'0,"5"0"0,5 0 0,9 0 0,-4 0 0,9 0 0,-8 0 0,3 0 0,-5 0 0,-9 0 0,-5 0 0,-7 0 0,-6 0 0,0 0 0,-4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6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24575,'0'9'0,"0"3"0,0 3 0,0 0 0,-3 4 0,2-5 0,-2-4 0,3 4 0,0-7 0,0 3 0,0-4 0,0 1 0,0-1 0,0 0 0,0-2 0,0-2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22 24575,'-29'-9'0,"7"2"0,12 7 0,15 0 0,34 0 0,25 0 0,-4 0 0,7 0-2127,9 0 1,9 0 2126,-16 0 0,8 0 0,3 0 0,-1 0-962,0 0 0,1 0 0,1 0 0,1 0 962,1 0 0,1 0 0,2 0 0,6 0-684,-5 0 1,8 0-1,3 0 1,0 0 0,-5 0-1,-9 0 684,16 0 0,-10 0 0,12 0-392,-23 0 0,8 0 1,7 0-1,2 0 0,-1 0 1,-5 0-1,-8 0 392,13 0 0,-9 0 0,-1 0 0,6 0-173,0 0 0,5 0 1,1 0-1,0 0 1,-3 0 172,-10 0 0,-2 0 0,0 0 0,-1 0 0,1 0 0,0 0 0,2 0 0,-1 0 0,-3 0 0,-3 0 50,20 0 0,-5 0 0,2 0-50,-13 0 0,3 0 0,-2 0 0,-5 0 0,-2 0 0,-5 0 0,3 0 400,15 0 1,4 0 0,-2 0-401,-8 0 0,-1 0 0,-1 0 0,-3 0 0,-1 0 0,-2 0 0,25 0 0,-2 0 1152,-4 0 0,-6 0-1152,-30 0 0,-3 0 2063,5 0 0,1 0-2063,-3 0 0,-1 0 0,38 0 0,-35 0 0,-5 0 0,-6 0 3364,3 0-3364,-21 0 3116,8 0-3116,-13 0 1545,8 0-1545,-9 0 0,4 0 0,-4 0 0,-1 0 0,0 0 0,-3 0 0,2 0 0,-3 0 0,4 0 0,11 0 0,-8 0 0,8 0 0,-15 0 0,-1 0 0,-4 0 0,1 0 0,-5 0 0,0 0 0,-3 0 0,-1 0 0,1 0 0,-4-2 0,0 1 0,-3-2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0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24575,'0'33'0,"0"-7"0,0 31 0,0-9 0,0 11 0,0-11 0,0 9 0,0-3 0,0 1 0,0 9 0,0-21 0,0 7 0,0-15 0,0 0 0,0-3 0,0-3 0,0 1 0,0-2 0,0-5 0,0 0 0,0-3 0,0-2 0,0 0 0,0-3 0,0 4 0,0-5 0,0 4 0,0-3 0,0 4 0,0-5 0,0-4 0,0 4 0,0-7 0,0 3 0,0-4 0,0 3 0,0-1 0,0 1 0,0-3 0,0 0 0,0-6 0,0-3 0,0-7 0,0-1 0,0-6 0,0 1 0,0-12 0,0 3 0,4-13 0,1 2 0,5-10 0,-5 0 0,3 0 0,-7 0 0,7 0 0,-7 6 0,3 0 0,-4 11 0,3 1 0,-2 4 0,3 5 0,-4-3 0,3 6 0,-2-2 0,2 4 0,0-1 0,-2 1 0,5 0 0,-2-11 0,3 8 0,-3-12 0,2 14 0,-5-3 0,5 3 0,-5 4 0,2-2 0,0 6 0,-2-3 0,2 0 0,-3 2 0,0-2 0,3 0 0,-2 3 0,2-6 0,0 6 0,-3-3 0,3 4 0,-3-1 0,0 1 0,0-3 0,-3 5 0,0-4 0,-4 7 0,1-1 0,0 2 0,-1 0 0,1 0 0,-1 0 0,1 0 0,-1 0 0,1 0 0,3 2 0,0 2 0,3 5 0,0 2 0,0 3 0,0 1 0,0 3 0,0-3 0,0 7 0,0-2 0,0 3 0,0 0 0,0 1 0,0 4 0,0-4 0,0 9 0,0-9 0,0 9 0,0-8 0,0 7 0,0-7 0,0 8 0,0-9 0,0 4 0,0-4 0,0 4 0,0-4 0,0 4 0,0-4 0,0 4 0,0-4 0,0 4 0,0-4 0,0-1 0,0-4 0,0 4 0,0-8 0,0 3 0,0-4 0,0-3 0,0 2 0,0-2 0,0 0 0,0 8 0,0-6 0,0 4 0,0 0 0,0-8 0,0 8 0,0-6 0,0-1 0,0 4 0,0-7 0,0 3 0,0 0 0,0-3 0,0 3 0,0-4 0,0 1 0,0-1 0,0 1 0,0-1 0,0 0 0,0 4 0,0-3 0,0 2 0,0-3 0,0-5 0,0-4 0,-3-1 0,3-2 0,-3 6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7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24575,'0'12'0,"0"1"0,0 6 0,0-8 0,0 15 0,0-13 0,0 14 0,0-3 0,0 5 0,0 5 0,0-5 0,0 4 0,0-4 0,0 10 0,0-4 0,0 4 0,0-5 0,0 0 0,0 0 0,0 5 0,0-4 0,0 4 0,0 1 0,0 0 0,0 1 0,0-2 0,0-5 0,0 0 0,0-5 0,0 4 0,0-8 0,0 3 0,0-5 0,0 0 0,0 1 0,0-5 0,0-1 0,0-4 0,0 0 0,0-3 0,0-8 0,0 7 0,0 10 0,0 20 0,0 2 0,0 8 0,0-9 0,0-1 0,0 0 0,0-15 0,0-2 0,0-12 0,0-2 0,0-2 0,0-6 0,0-14 0,0-9 0,0-17 0,0-14 0,0-9 0,0-27-956,0-4 956,0 40 0,0-2 0,0-3 0,0 0 0,0-30 0,0 36 0,0 1-180,0-18 180,0-12 0,0 21 0,0 2 0,0 17 0,0 7 947,0 6-947,0 8 189,0 5-189,0 2 0,0 6 0,0 2 0,0 12 0,0 8 0,0 18 0,0 8 0,0 13 0,5 11 0,-4-10 0,9 30 0,-9-32 0,5 26 0,-6-19 0,0 0 0,0 0 0,0-9 0,0-5 0,0-6 0,0-1 0,0-10 0,0-5 0,0-6 0,0-4 0,0-3 0,0-1 0,0-4 0,0 0 0,0 1 0,0-1 0,0 0 0,0 0 0,0 0 0,0 0 0,0-3 0,0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52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24575,'0'8'0,"0"11"0,0 16 0,0 2 0,0 19 0,0-19 0,0 33 0,0-30 0,0 31 0,0-23 0,0 11 0,0-6 0,0 5 0,0-11 0,0 5 0,0-6 0,0 0 0,0 0 0,0 0 0,0-1 0,0-4 0,0 4 0,0-5 0,0 1 0,4-2 0,-3-5 0,7 0 0,-8-5 0,8-1 0,-7-8 0,2-2 0,-3-7 0,0-2 0,0-2 0,0-1 0,0-5 0,0-4 0,0-4 0,0-5 0,0 1 0,0-4 0,0-8 0,0-2 0,0-9 0,0-11 0,0-3 0,0-18 0,0-9 0,0-8 0,0-7 0,0 19 0,0-7 0,0 16 0,0 1 0,0 2 0,0 18 0,0 7 0,0 10 0,0 5 0,0 8 0,0 1 0,0 4 0,0 0 0,0-4 0,0 0 0,0-5 0,0 1 0,0-4 0,0 2 0,0-2 0,0 4 0,0-1 0,0 5 0,0 0 0,0 3 0,0 4 0,0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8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24575,'-4'6'0,"2"23"0,2 3 0,0 50 0,0-18 0,0-6 0,0 7-821,0 7 0,0 2 821,0-6 0,0 1 0,0 19 0,0-1 0,0-22 0,0-3 0,0-11 0,0-1 171,0 6 0,0-3-171,0 10 0,0 1 0,0-13 0,0-21 0,0-10 1241,0-6-1241,0-8 0,0-2 0,0-1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33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24575,'67'0'0,"0"0"0,0 0 0,22 0 0,-20 0 0,-47 0 0,-13 0 0,9 0 0,-10 0 0,6 0 0,-6 0 0,2 0 0,-3 0 0,3 3 0,-2-2 0,6 6 0,-10-3 0,6 0 0,-6-1 0,3 0 0,-1-2 0,1 5 0,0-6 0,0 3 0,-1-3 0,1 0 0,0 0 0,0 3 0,3-2 0,-2 2 0,2-3 0,-3 3 0,-1-2 0,1 2 0,0-3 0,-3 3 0,-1 0 0,-6 0 0,-5 0 0,0 0 0,-6-2 0,7 5 0,-4-5 0,4 2 0,4 0 0,0 0 0,6 1 0,0-1 0,4-3 0,-1 0 0,-5 0 0,-6 0 0,-10 0 0,-6 0 0,-3 0 0,-1 0 0,1-4 0,-1-4 0,0-2 0,1-1 0,3 3 0,-2-1 0,7 2 0,-4-1 0,5 0 0,0 1 0,-4-1 0,3 0 0,-3 4 0,4-3 0,0 3 0,-1 0 0,1 0 0,4 1 0,-3 2 0,6-2 0,-2 3 0,3 0 0,0 0 0,0 0 0,1 0 0,2 0 0,1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1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28 117 24575,'0'-6'0,"0"0"0,0 0 0,0-1 0,0 1 0,0-1 0,0 1 0,0-1 0,0 1 0,2 3 0,9-7 0,10 8 0,11-5 0,20 7 0,9 0 0,28 0 0,-40-2 0,5-1-767,24 3 0,2-2 767,-18-6 0,4 0 0,12 6 0,9 2 0,-9-1 0,-13-4 0,-1 0-723,14 3 1,7 3 0,-6 0 722,-4-1 0,-3 0 0,-7 0 0,3 0 0,-1 0 0,20 0 0,-3 0 0,1 0 0,0 0 0,-6 0 0,-2 0-373,-6 0 1,-4 0 372,-14 0 0,0 0 0,17 0 0,-3 0 0,-1 0 0,2 0 0,0 0 0,-1 0-142,31 0 142,-24 0 0,-13 0 0,25 0 1286,-38 0-1286,30 0 2219,-30 0-2219,5 0 901,-1 0-901,-6 0 182,-6 0-182,0 0 0,-11 0 0,-1 0 0,-5 3 0,1-2 0,-5 2 0,-1-3 0,-4 0 0,0 0 0,1 0 0,-5 0 0,0 0 0,-3 0 0,3 0 0,-3 0 0,3 0 0,-4 0 0,0 0 0,-2 3 0,-2 0 0,-2 3 0,0 0 0,0 1 0,0 6 0,0 13 0,0 10 0,0 16 0,-5 15 0,-1 10-591,-6 20 591,6-47 0,1 0 0,1 5 0,1-2 0,-2 26 0,5 0 0,0-26 0,0 6 0,0-11 0,0-3 0,0-15 591,0-2-591,0-5 0,0 0 0,0 6 0,0-5 0,0 4 0,0 0 0,3-4 0,-2 5 0,6-10 0,-7-1 0,3-7 0,-3-1 0,0-4 0,3 0 0,-2 1 0,-1-1 0,-7-3 0,-7-1 0,-16 2 0,-6-3 0,-16 8 0,-15-8 0,-17 3-940,-16-4 940,43 0 0,-2 0-688,-4 0 0,-2 0 688,-3 0 0,-2 0 0,-2 0 0,-3 0 0,-2 0 0,-2 0 0,-6 0 0,1 0 0,3 0 0,1 0-881,-9 0 1,1 0 880,18 0 0,1 0 0,-4 0 0,0 0-227,9 0 0,2 0 227,3 0 0,2 0 0,3 0 0,1 0 0,-43 5 0,43-2 0,0 1 0,-44 6 0,35-3 0,2-2 0,-17 1 0,16 0 0,1-1 0,4-4 338,6 4 1,0 0-339,-12-4 1259,-4 3-1259,0 0 1920,19-3-1920,-5 4 564,15-5-564,3 0 111,4 0-111,5 0 0,-1 0 0,7 0 0,2 0 0,3 0 0,0 0 0,0 0 0,1 0 0,-2 0 0,2 0 0,-5 0 0,3 0 0,-7 0 0,4 0 0,-2 0 0,0-3 0,5 2 0,-3-5 0,4 5 0,4-5 0,0 5 0,4-4 0,2 2 0,4-7 0,1 6 0,2-2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1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24575,'0'33'0,"0"16"0,0 12 0,0 20 0,0 10-2429,0 9 2429,0-38 0,0 1 0,0-7 0,0 0 0,0 11 0,0 0 0,0-6 0,0-4 0,0 28-2,0-34 1,0-2 1,0 17 580,0 10-580,0-3 0,0-21 0,0-10 1213,0-12-1213,0-12 639,0-4-639,0-3 0,0-4 0,0-4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31 301 24575,'3'-4'0,"12"1"0,7 3 0,23 0 0,9 0 0,29 0-832,-20 0 0,4 0 832,-14 1 0,3-2 0,28-1 0,2-2 0,-24-2 0,0-1-640,15 2 1,3 0 639,-2-4 0,0 0 0,-3 8 0,-1 1 0,5-6 0,-1 0 0,-13 4 0,-1 2-204,5-3 1,-5 0 203,13 3 0,-26 0 0,-2 0 0,16 0 0,18 0 0,-8 0 0,-3 0 0,3 0 0,0 0 0,-11 0 0,-1 0 1124,-15 0-1124,5-8 1751,-2 6-1751,-5-10 475,0 6-475,0-3 0,0 0 0,0 0 0,-5 0 0,3 0 0,17-4 0,-15 3 0,19-4 0,-31 6 0,11-1 0,-10 4 0,9-3 0,-3 3 0,0-4 0,-2 4 0,0-3 0,-4 3 0,3 0 0,-4-2 0,-5 6 0,-1-3 0,6 0 0,-12 3 0,6-5 0,-14 2 0,-3-3 0,-1-7 0,-6 18 0,0 4 0,-4 21 0,0 10 0,0 2 0,0 5 0,0-6 0,0 11 0,0-9 0,4 10 0,-3 6 0,6-14 0,-6 13 0,3-11 0,-4 2 0,0 10 0,0-11 0,0 11 0,0-11 0,0 5 0,0-6 0,0 0 0,0 0 0,4 0 0,1-1 0,0-4 0,4 4 0,-8-5 0,3 1 0,-4-2 0,3-5 0,-2-5 0,3-5 0,-4-5 0,0-5 0,0-3 0,0-2 0,0-2 0,0-1 0,0 0 0,3 0 0,1 4 0,-1 1 0,4 3 0,-3 0 0,0 0 0,2-3 0,-3 2 0,1-5 0,-1 2 0,-3-4 0,0 0 0,-2-2 0,-9-1 0,-5-3 0,-7 0 0,-6 0 0,0 0 0,-5 4 0,-5-3 0,-15 2 0,-1-3 0,-11 0 0,1 0 0,-10 0 0,-8 0 0,-8 0 0,21 0-304,15 0 1,-1 0 303,-13 0 0,-25 4 0,-1-3 0,21 3 0,-26 1 0,12-4 0,12 4 0,-12-5 0,5 0 0,-8 0 0,1 0 0,0 0 0,0 0 0,7-5 0,15 0 0,-18-5 0,39 4 0,-46-3 0,52 8 0,-34-8 607,27 8-607,-7-3 0,-11 4 0,22 0 0,-22 0 0,28 0 0,-11 0 0,8 0 0,-5 0 0,-1 0 0,1 0 0,1 0 0,1 0 0,5 0 0,-5 0 0,10 0 0,-8 0 0,7 0 0,-7 0 0,8 0 0,-5 0 0,8 0 0,-2 0 0,5 0 0,1 0 0,8 0 0,-3 0 0,7 0 0,-3 0 0,4 0 0,0 0 0,0 0 0,0 0 0,0 0 0,3 0 0,2 0 0,2 0 0,1 0 0,0 0 0,-1 0 0,1 0 0,0 0 0,0 0 0,-1 0 0,4 0 0,0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4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24575,'3'0'0,"0"8"0,-3 23 0,0 19 0,0 25 0,0 8 0,0-13 0,0-18 0,0-2 0,0-1 0,0 44 0,0-43 0,0 4 0,0-3 0,0-20 0,0-2 0,0-7 0,0-7 0,0-1 0,0-4 0,2-7 0,-1 0 0,2-3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13 24575,'1'-7'0,"-5"1"0,-15 10 0,2 7 0,-7 6 0,4 7 0,-2 6 0,-5 1 0,0 1 0,8 2 0,3-8 0,8 7 0,3-13 0,2 3 0,3-9 0,0-3 0,0 2 0,0-5 0,0 2 0,0-4 0,10 1 0,3-3 0,10 3 0,1-3 0,-5 0 0,-1 3 0,0-6 0,-2 2 0,2-3 0,-4 0 0,0 0 0,-3 0 0,2 0 0,-5 0 0,5 0 0,-6 0 0,3 0 0,0-3 0,1-1 0,0-7 0,-1 4 0,-3-3 0,-1 3 0,4 0 0,-3-3 0,4-1 0,-1-6 0,-6 2 0,6-6 0,-9 5 0,2-2 0,-3 0 0,0 6 0,0-10 0,0 10 0,0-6 0,0 7 0,0-2 0,-3 5 0,0-2 0,-7 7 0,-1-3 0,-4 5 0,1-2 0,-3 3 0,2 0 0,1 0 0,4 0 0,4 0 0,3 0 0,0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6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24575,'19'0'0,"2"0"0,8 0 0,9 0 0,-7 0 0,8 0 0,-5 0 0,-9 0 0,-2 0 0,-12 0 0,-1 0 0,-4 0 0,-2 0 0,-2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24575,'0'-14'0,"0"2"0,6 8 0,2-1 0,6 4 0,4-2 0,1 3 0,0 0 0,4 0 0,1 0 0,0 0 0,0 0 0,3 0 0,-14 0 0,13 0 0,-17 0 0,5 0 0,-8 0 0,0 0 0,-2 2 0,-1 5 0,-3 4 0,0 0 0,0 2 0,0-6 0,-3 7 0,-5-7 0,4 3 0,-6-3 0,7-1 0,-1 1 0,-2-1 0,3 0 0,0 0 0,-3-2 0,5 1 0,-1-2 0,2 3 0,6-2 0,6 2 0,3-2 0,3 3 0,-3 0 0,-1 0 0,0 1 0,-3-2 0,-1 1 0,-4 3 0,1 1 0,-3 3 0,-1 4 0,-3-3 0,0 8 0,-3-8 0,-5 7 0,-7-6 0,-5 3 0,-3-3 0,-1-1 0,5-3 0,-4-1 0,-1-3 0,4 0 0,-7 0 0,7-1 0,1 0 0,4-2 0,1 1 0,7-5 0,-3 2 0,7-3 0,0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 24575,'-51'20'0,"-1"0"0,-33 20 0,47-16 0,3 7 0,15-16 0,-4 5 0,13-10 0,1-3 0,7-1 0,0-3 0,3 3 0,0 4 0,0-3 0,15 10 0,-5-1 0,20 5 0,-8 2 0,4-7 0,-3 4 0,-4-6 0,-1 0 0,-4-3 0,-4-1 0,0-3 0,-4-4 0,0 0 0,-2-3 0,-1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3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24575,'31'0'0,"29"0"0,-1 0 0,7 0 0,7 0 0,-9 0 0,5 0-1451,10 0 1,9 0-1,-4 0 1451,10 0 0,-1 0 0,-6 0 0,5 0 0,-1 0 0,-11 0 0,-2 0 0,2 0 0,6 0 0,1 0 0,-1 0 0,-9 0 0,0 0 0,-1 0-248,4 0 1,0 0-1,-9 0 248,-9 0 0,-2 0 0,38 0 0,1 0 0,-30 0 0,-2 0 0,8 0 0,2 0-371,7 0 1,-6 0 370,3 0 0,-11 0 0,-5 0 0,-20 0 0,47 0 2873,-48 0-2873,21 0 1976,-18 0-1976,5 0 987,-6 0-987,0 0 0,-6 0 0,-1 0 0,-5 0 0,0 0 0,0 0 0,0 0 0,0 0 0,-5 0 0,4 0 0,-8 0 0,3 0 0,-5 0 0,0 0 0,-3 0 0,-2 0 0,-4 0 0,0 0 0,5 3 0,-8-2 0,7 3 0,-7-4 0,-1 3 0,0-3 0,-3 3 0,-1-3 0,3 0 0,-4 0 0,0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24575,'2'0'0,"7"0"0,14-3 0,-2 2 0,6 4 0,-8 5 0,4 8 0,7 5 0,-9-1 0,0 1 0,-10-6 0,-7-2 0,-2 2 0,-2 0 0,0 0 0,0 7 0,0-12 0,-3 16 0,-10-4 0,0-5 0,-8 11 0,6-12 0,0 3 0,0 0 0,4-5 0,1-6 0,3 1 0,0-6 0,4 4 0,-3-4 0,5 0 0,-2-3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83 155 24575,'6'7'0,"-1"3"0,9-2 0,-3 6 0,4-6 0,-4 6 0,3-6 0,-3 5 0,1-5 0,-2 2 0,-4-3 0,1 0 0,0-4 0,-1 0 0,1-3 0,-1 3 0,0-2 0,-2 4 0,1-4 0,-4 5 0,5-5 0,-5 5 0,5-6 0,-6 6 0,6-5 0,-5 5 0,5-3 0,-5 3 0,1 1 0,-2-1 0,0 0 0,0 1 0,-3 3 0,-4 1 0,-5 7 0,-3-2 0,-1 6 0,2-6 0,-3 7 0,3-7 0,-2 3 0,5-5 0,-3 1 0,6-1 0,-3 1 0,4-4 0,3-1 0,-2-3 0,5 0 0,-2-1 0,3-5 0,6-5 0,-1-6 0,8-4 0,-2-1 0,3 0 0,-2 1 0,2 2 0,-6-2 0,6 3 0,-3-1 0,1-1 0,2 4 0,-6-5 0,2 6 0,-3-2 0,0 3 0,-1 1 0,1-1 0,0 0 0,-4 0 0,3 4 0,-5-3 0,2 3 0,-3-4 0,0 1 0,0-1 0,0 1 0,0-1 0,0 1 0,0-1 0,0 0 0,0 0 0,0 1 0,-3-1 0,-1 0 0,-3 3 0,1-2 0,-1 3 0,-4-4 0,4 3 0,-4-2 0,1 2 0,2-7 0,-6 3 0,6-2 0,-2 3 0,-1-4 0,7 4 0,-9-4 0,8 4 0,-5 3 0,3-2 0,0 6 0,1-6 0,-1 5 0,1-2 0,2 0 0,-1 0 0,1-7 0,-3 3 0,-4-11 0,3 6 0,-4-7 0,2 4 0,2 4 0,-3-3 0,4 6 0,3-2 0,-2 3 0,6 0 0,-6 4 0,5-3 0,-2 2 0,0 1 0,3-3 0,-3 5 0,3-1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3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51 100 24575,'2'-6'0,"2"-4"0,11-6 0,6 3 0,1-5 0,10 5 0,-12 5 0,13 0 0,-13 5 0,7 2 0,-12-2 0,4 3 0,-8 0 0,2 10 0,-4 8 0,2 11 0,-2 5 0,0 11 0,0 10 0,-3-6 0,-1 28 0,-5-31 0,0 25 0,0-17 0,0 5 0,0 0 0,-9 0 0,-2-5 0,-8-3 0,1-5 0,-1 0 0,2-5 0,-1-7 0,-2-5 0,3-5 0,-2-4 0,4-2 0,-10-3 0,12-4 0,-11-4 0,13-4 0,-3-3 0,-1 0 0,1 0 0,0 0 0,3-3 0,0-8 0,1-1 0,5-10 0,-4 6 0,8-6 0,-2 6 0,3 2 0,0 0 0,0 7 0,0-6 0,0 6 0,0-3 0,2 4 0,5-1 0,4 3 0,3-2 0,1 5 0,3-2 0,1 3 0,0 0 0,0 0 0,-1 3 0,-2 9 0,3 4 0,-4 7 0,-3 1 0,3-1 0,-3 11 0,0-9 0,-1 9 0,-3-15 0,-4 4 0,2-8 0,-2 3 0,3-7 0,0-1 0,-1-4 0,4 1 0,1 0 0,3-3 0,0-1 0,0-3 0,5 0 0,0 0 0,4 0 0,0 0 0,1 0 0,4-4 0,-4 0 0,-6-1 0,-8 1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4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24575,'0'21'0,"0"-1"0,0 30 0,0-21 0,0 27 0,0-25 0,0 13 0,0-13 0,0 7 0,0-18 0,0 7 0,0-11 0,3-2 0,1 0 0,0-7 0,5 3 0,-4-6 0,2-1 0,-5-3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6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79 24575,'-17'0'0,"-1"0"0,1 6 0,-5 7 0,9 6 0,-7 1 0,8 3 0,-2-4 0,9 4 0,-5-3 0,9 7 0,-2-14 0,3 9 0,0-11 0,0-1 0,0 4 0,3-10 0,8 6 0,0-9 0,16 2 0,-6-3 0,12 0 0,-13 0 0,12 0 0,-16 0 0,11 0 0,-11-3 0,2-1 0,-7-3 0,-2 0 0,-2 1 0,-1-1 0,-2-3 0,-1-1 0,-3-3 0,0-4 0,0-2 0,0-3 0,0-1 0,-4 1 0,0 0 0,-7 3 0,3-1 0,-6 6 0,3-6 0,0 9 0,1-1 0,4 7 0,0 2 0,7 1 0,18 7 0,2-3 0,22 3 0,5 1 0,-9-4 0,23 4 0,-24-5 0,8 4 0,-7-3 0,-9 2 0,-6-3 0,-6 0 0,-7 3 0,-1-2 0,-4 5 0,-2-3 0,-2 4 0,-2-1 0,0 0 0,-2 1 0,-11 8 0,1-3 0,-12 12 0,3-4 0,-4 6 0,4-2 0,-5 7 0,9-6 0,-4 4 0,9-6 0,1-4 0,4 0 0,3-8 0,0 2 0,4-6 0,0 3 0,0-4 0,3 1 0,4-4 0,8 0 0,9-3 0,0 0 0,9 0 0,-4 0 0,5-4 0,-5-4 0,-1-1 0,-4-6 0,-5 7 0,-1-3 0,-7 4 0,-1 0 0,-4 1 0,1-4 0,-3-4 0,-1-1 0,-3-2 0,0 3 0,-4-5 0,-4 0 0,-9-11 0,-4 5 0,-6-6 0,2 10 0,4-3 0,-1 8 0,5-7 0,-1 10 0,3-4 0,4 9 0,1-2 0,4 6 0,5 2 0,13-2 0,10 3 0,12-3 0,5 4 0,1 0 0,6 0 0,-5 0 0,-2 0 0,-10 0 0,-1 0 0,-9 0 0,-4 0 0,-5 0 0,-4 0 0,1 0 0,-4 3 0,0 4 0,-3 3 0,0 8 0,-3 2 0,-5 3 0,-1 0 0,-6 1 0,7-5 0,-7 3 0,7-10 0,1 6 0,1-8 0,5 1 0,-2 2 0,3-5 0,0 2 0,0-1 0,0-1 0,0 2 0,3-4 0,10 4 0,-1-3 0,13 0 0,-10-3 0,3-4 0,-4 0 0,1 0 0,-5 0 0,4 0 0,-7 0 0,3 0 0,-4 0 0,0 0 0,1-3 0,-4-1 0,0-2 0,-3-1 0,0-3 0,0 3 0,0-7 0,0 1 0,-3-2 0,-4-3 0,-4 4 0,-3 3 0,2-2 0,-1 5 0,5 0 0,-2 2 0,0 6 0,3-3 0,-3 3 0,3 0 0,1 0 0,2 0 0,2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24575,'0'2'0,"0"6"0,0 11 0,0 9 0,0 26 0,0-19 0,0 28 0,0-27 0,0 16 0,0-10 0,0 8 0,0-19 0,0 7 0,0-18 0,0 3 0,0-12 0,0-1 0,0-4 0,0-5 0,0-8 0,3-4 0,1-6 0,7-2 0,0 0 0,9-6 0,-3 6 0,7-6 0,-4 5 0,1-1 0,-2 5 0,-5 3 0,0 5 0,1 1 0,-1 3 0,-4 4 0,0 0 0,-3 0 0,-1 0 0,1 0 0,-1 0 0,-3 3 0,0 1 0,-3 2 0,0 0 0,0 1 0,0-1 0,0 0 0,0 1 0,0-1 0,-6 1 0,-2 0 0,-7 0 0,1 0 0,0 0 0,3 0 0,1 0 0,0-1 0,3-2 0,-3 2 0,4-3 0,2 3 0,2 0 0,2 0 0,0 0 0,0 0 0,0 1 0,0-1 0,0 0 0,-3 0 0,-1 0 0,-2 0 0,0 0 0,0 0 0,-1-2 0,1 1 0,-1-1 0,1 2 0,-1 1 0,1-4 0,-4 3 0,2-2 0,-2 0 0,7 2 0,-3-6 0,5 6 0,-4-5 0,4-1 0,-2-4 0,3-2 0,0 0 0,3-1 0,1-3 0,2 3 0,1-7 0,0 4 0,0-1 0,3-3 0,1 4 0,3-5 0,0 1 0,1 0 0,3-1 0,-3 4 0,3-4 0,-4 7 0,1-2 0,-1 6 0,-3-2 0,-2 5 0,1-2 0,-2 3 0,1 0 0,-2 0 0,-1 0 0,4 0 0,-3 3 0,2 1 0,-3 2 0,1 1 0,-1-1 0,-2 4 0,-1 5 0,-3 4 0,0 9 0,0-3 0,0 7 0,0-7 0,0 3 0,0-5 0,0 1 0,0-5 0,-3-4 0,-1-5 0,-6-4 0,-8 4 0,2-5 0,-5 1 0,3-6 0,2 0 0,-2 0 0,4 0 0,0 0 0,3 0 0,1-3 0,3 3 0,4-6 0,-3 5 0,5-5 0,-2 3 0,3-4 0,0 1 0,-3 3 0,3-3 0,-3 3 0,3-3 0,-3 3 0,2-3 0,6 5 0,7-1 0,9 5 0,2 2 0,1-1 0,-1-1 0,1-3 0,-1 0 0,-4 0 0,-1 0 0,-4 0 0,0 0 0,-3 0 0,2 0 0,-5-3 0,1 0 0,-2-7 0,0 2 0,0-5 0,0 2 0,-4-3 0,4 0 0,-6-5 0,5 4 0,-5 0 0,2 2 0,-3 5 0,0-5 0,0 5 0,0-1 0,0 2 0,0 6 0,0 8 0,0 1 0,0 8 0,0-5 0,0 3 0,3 0 0,1 0 0,3 1 0,0-5 0,0 0 0,-1 0 0,1-3 0,3 3 0,-3-6 0,3-1 0,0-3 0,-3 0 0,7 0 0,-4 0 0,1 0 0,2 0 0,-2-6 0,3-2 0,4-21 0,-1 2 0,-1-8 0,-4 3 0,-4 3 0,0-11 0,-3-6 0,-1 4 0,-4-9 0,0 10 0,0-5 0,0 0 0,0 0 0,0 6 0,-3 0 0,-2 15 0,1-2 0,1 15 0,0-2 0,-1 10 0,1 11 0,0 5 0,3 20 0,-4 4 0,3 5 0,-3 9 0,4 12 0,0 7 0,0-5 0,0 5 0,0-25 0,0 14 0,0-12 0,3-10 0,2 2 0,6-17 0,-3 2 0,5-9 0,-2-3 0,0-1 0,2-3 0,-5-4 0,5 4 0,-6-7 0,6 4 0,-5-4 0,5 0 0,-2 0 0,-1 0 0,4-7 0,-4-1 0,2-10 0,-2-1 0,2-5 0,-4 1 0,7-11 0,-7 12 0,3-7 0,-7 15 0,-1 0 0,0 3 0,-2 1 0,1 4 0,1 2 0,1 8 0,-1 8 0,4 7 0,-3 4 0,4 1 0,0 4 0,0-4 0,0 4 0,0-4 0,-1-5 0,0-1 0,0-4 0,1 0 0,-4 1 0,2-5 0,-6 0 0,3-3 0,-3-1 0,0 0 0,0 1 0,0-1 0,0 0 0,-3-2 0,-8 2 0,-1-5 0,-10 2 0,6-3 0,-6 0 0,7 0 0,-8 0 0,8-6 0,-3 1 0,6-9 0,-1 3 0,5 0 0,1 4 0,4 5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1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24575,'5'-7'0,"4"1"0,12 6 0,12 0 0,11-4 0,-6-1 0,8 0 0,-17-2 0,5 2 0,-5 1 0,-5 0 0,-6 4 0,-8 0 0,-3 0 0,-4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24575,'-7'0'0,"1"0"0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24575,'-6'0'0,"13"0"0,7 0 0,6 0 0,15 0 0,-13 0 0,16 0 0,-24 0 0,2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24575,'21'0'0,"-2"0"0,4 0 0,2 0 0,-5 0 0,-1 0 0,-1 0 0,-11 0 0,2 0 0,-5 0 0,-1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5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0 515 24575,'0'6'0,"0"4"0,0-3 0,0-6 0,0-13 0,0-2 0,0-16 0,0 9 0,0-12 0,0 8 0,0-6 0,4 7 0,0-8 0,4 8 0,0-5 0,0 6 0,3 0 0,-2 3 0,2-2 0,-4 6 0,1-2 0,-2 7 0,1-2 0,-3 5 0,2 1 0,-5 2 0,4 4 0,-2 1 0,4 7 0,-4 0 0,3 10 0,-1-2 0,2 4 0,1 3 0,-1-3 0,1 4 0,-1 0 0,1-5 0,-4 1 0,2-9 0,-5 0 0,1-3 0,-2-1 0,3 0 0,1-2 0,2-1 0,0-6 0,0-4 0,1-8 0,1-5 0,8-16 0,-3 10 0,12-16 0,-3 11 0,0-3 0,-1 4 0,-2 7 0,-6 4 0,4 4 0,-9 4 0,2 2 0,-4 5 0,-3-2 0,3 6 0,-5-1 0,2 5 0,-3 13 0,3-5 0,-2 19 0,6-6 0,-6 9 0,6 0 0,-2 5 0,4-4 0,-1 4 0,0-6 0,-3 1 0,2-10 0,-3 3 0,3-16 0,-3 7 0,2-11 0,-6 3 0,3-4 0,-3-3 0,0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1 24575,'-2'0'0,"-3"0"0,-12 0 0,2 0 0,-4 0 0,5 0 0,0 0 0,0 0 0,0 3 0,0-2 0,-1 8 0,7-4 0,-5 12 0,8-5 0,-9 6 0,9-4 0,-1 4 0,3-3 0,2 6 0,-2-6 0,3 8 0,0-9 0,3 5 0,8-5 0,1 0 0,10-2 0,-3-2 0,4-2 0,0 0 0,0-1 0,0-2 0,0-2 0,0-3 0,-4 0 0,-1 0 0,-3 0 0,-2 0 0,-2 0 0,2 0 0,-6 0 0,3 0 0,-4 0 0,0 0 0,-2 0 0,-1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24575,'1'-4'0,"4"1"0,22 3 0,3 0 0,5 0 0,12 0 0,-15 0 0,9 0 0,-24 0 0,-6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1 252 24575,'0'-14'0,"0"3"0,0-16 0,3 10 0,1-14 0,7 10 0,2-6 0,2 7 0,0 5 0,-1-2 0,1 8 0,-1-6 0,1 8 0,-5 0 0,4 3 0,-4 1 0,1 3 0,-1 0 0,-4 0 0,1 0 0,0 7 0,-4 5 0,0 12 0,-3 5 0,0 10 0,0-4 0,0 10 0,0-15 0,0 9 0,0-15 0,0 0 0,0-6 0,0-4 0,0-3 0,0-2 0,0-8 0,0-9 0,0-8 0,0-12 0,0-2 0,4-4 0,1 5 0,3-4 0,0 9 0,0 0 0,-1 1 0,0 8 0,1-4 0,2 5 0,1 3 0,3-3 0,-3 7 0,2-3 0,-2 3 0,3-1 0,1 4 0,-5 1 0,0 0 0,0 3 0,-3-3 0,3 3 0,-3 0 0,-1 0 0,0 2 0,-2 5 0,-2 8 0,-2 4 0,0 5 0,0-1 0,0 5 0,0-3 0,0 7 0,0-2 0,0-1 0,0-1 0,0-9 0,0-1 0,0-4 0,0-3 0,0-1 0,0-3 0,0-7 0,0-4 0,0-10 0,4-6 0,0-3 0,4-1 0,0 1 0,0-5 0,3 3 0,-2-3 0,5 9 0,-6-4 0,6 8 0,-6-3 0,2 3 0,-3 4 0,3 1 0,-2 4 0,2-1 0,-4 3 0,-2-1 0,1 4 0,-1-2 0,-1 6 0,0 8 0,0 5 0,-2 12 0,2 1 0,-3 5 0,0 5 0,0-4 0,0 5 0,0-11 0,0-1 0,0-9 0,4-1 0,-4-7 0,6-1 0,-5-4 0,5-2 0,-3-1 0,4 0 0,-1-3 0,4 3 0,-3-3 0,7 0 0,-7 0 0,9 0 0,-8 0 0,5-3 0,-7 3 0,1-6 0,-1 2 0,1 1 0,-4-3 0,0 2 0,0-2 0,-2-4 0,1 5 0,-2-1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2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24575,'31'0'0,"-3"0"0,10 0 0,-2 0 0,4 0 0,5 0 0,-15 0 0,4 0 0,-21 0 0,-3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4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260 228 24575,'0'-13'0,"0"0"0,0-10 0,0 3 0,0-8 0,0-1 0,0 9 0,0-7 0,0 15 0,-3-6 0,-1 14 0,-2-5 0,-4 5 0,-4 0 0,-6 1 0,5 3 0,-11 0 0,13 0 0,-14 0 0,8 3 0,-1 4 0,2 5 0,4 2 0,0 0 0,2 0 0,2 1 0,6-1 0,-2 0 0,5 0 0,-2-3 0,3 2 0,0-5 0,0 1 0,6-2 0,2 0 0,10-3 0,-3-1 0,8-3 0,-8 0 0,7 0 0,-7 0 0,8 0 0,-2-3 0,-4-1 0,2-3 0,-11 0 0,1 3 0,-2-1 0,-1 4 0,1-5 0,-1 5 0,-3 7 0,0 11 0,-3 5 0,0 22 0,0-12 0,0 18 0,0-9 0,0 5 0,0-6 0,0 0 0,0-11 0,0-5 0,0-9 0,0-5 0,0-4 0,3-2 0,1-2 0,2-2 0,8 0 0,-2 0 0,10-6 0,2-4 0,1-6 0,4-4 0,-6 3 0,1-3 0,-4 5 0,-2 3 0,-7-1 0,-1 8 0,-3-4 0,-1 8 0,-2-5 0,-1 5 0,-3-2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3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24575,'0'25'0,"0"7"0,0 14 0,0 7 0,0 1 0,0 25 0,0 10-617,0-32 1,0 4 616,0 2 0,0 0 0,0-3 0,0-2 0,0 1 0,0-1 0,0-3 0,0-3-108,0 28 108,0 14 0,0-38 0,0 17 0,0-19 0,0-8 0,0-11 0,0-7 1226,0-9-1226,0-4 115,0-5-115,0-4 0,0-2 0,0-2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3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24575,'33'12'0,"3"-1"0,10 12 0,6-9 0,1 0 0,20-9 0,-4 4 0,6 1-1421,4-5 0,5 0 1421,-11 3 0,5 0 0,-1-1 0,-1-3 0,0-1 0,0-1-1028,0 0 1,1 1-1,0-1 1028,5-2 0,0 0 0,-4 0 0,18 0 0,-1 0-680,-22 0 1,1 0 0,-3 0 679,18 0 0,-2 0 0,11 0 0,-1 0 0,-4 0 0,-5 0-230,-28 0 1,-3 0 229,4 0 0,-3 0 0,21 0 1815,18 0-1815,-21 0 0,4 0 0,-19 0 2938,-1 0-2938,12-4 2737,-21 2-2737,10-5 744,-22 6-744,-5-3 188,-5 4-188,-1-4 0,-4 3 0,-5-2 0,-1 3 0,-7 0 0,2 0 0,-5 0 0,2 0 0,-4 0 0,4 0 0,-3 0 0,3 0 0,-4 0 0,1 0 0,2 0 0,-2 0 0,2 0 0,-6-3 0,3-1 0,-2-10 0,0 11 0,-1 14 0,1 17 0,2 24 0,-1 1 0,4 13 0,-8-11 0,4 31 0,-5-21 0,0 6 0,5 14 0,-4-43 0,5 6 0,-1 3 0,-4 9 0,9 22 0,-5-22 0,5-2 0,-1-10 0,0 3 0,1-5 0,-2-5 0,1-7 0,-1-6 0,0-8 0,-1-2 0,0-4 0,-3-3 0,2-1 0,-5 0 0,4-3 0,-1 3 0,-1-4 0,3 3 0,-5-1 0,2 1 0,-1-6 0,-1 3 0,-1-5 0,-7 2 0,-7-3 0,-16 0 0,-12 0 0,-11 0 0,-13 0 0,16 0 0,-19 4 0,12 2 0,-10 4 0,-5 1 0,11-1 0,-19 1 0,17-2 0,-16-2 0,11-3 0,-6-4 0,-7 0 0,22 0 0,-17 0 0,19 0 0,-10 0 0,7 0 0,2 0 0,11-4 0,-5-1 0,-7-5 0,10 0 0,-15 0 0,10 1 0,6-1 0,-30 0 0,10-4 0,-17 2 0,4 3 0,26 1 0,-10 7 0,18-8 0,-11 8 0,11-7 0,-13 3 0,17 0 0,-24-4 0,29 8 0,-19-3 0,17 0 0,-6 3 0,4-3 0,-3 4 0,10 0 0,-1 0 0,3 0 0,-8 0 0,10 0 0,-13 0 0,14 0 0,-6 0 0,2 0 0,3 0 0,-2 0 0,5 0 0,0 0 0,2 0 0,2 0 0,-2 0 0,-2 0 0,5 0 0,-5 0 0,6 0 0,-1 0 0,1 0 0,-1 0 0,-3 0 0,-3 0 0,-2 3 0,-8 2 0,6-1 0,-6 4 0,8-3 0,2-1 0,3 0 0,3-4 0,1 3 0,-1-2 0,1 2 0,-1-3 0,1 0 0,3 0 0,1 0 0,8 0 0,0 0 0,4 0 0,-1 0 0,4 0 0,0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0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1174 24575,'-4'2'0,"1"-12"0,3-20 0,0-23 0,0-16 0,0-14 0,0-7-679,0 37 1,0 0 678,0-41-175,0 13 175,0-11 0,0 38 0,0-33 0,0 32 0,0-9 0,0 22 0,0-4 999,0 17-999,0 1 533,0 12-533,0 2 0,0 7 0,0 1 0,0-1 0,0 1 0,5 3 0,3 0 0,14 3 0,3 0 0,9 0 0,18 0 0,-3 0 0,24 0 0,1 0 0,9 0-488,-31 0 0,3 0 488,3 0 0,3 0 0,2 0 0,2 0-702,7 0 1,0 0 701,-3 2 0,0 2 0,4-1 0,1 1 0,-1 0 0,1 0 0,-1-1 0,1 0 0,0-3 0,-2 0 0,-18 0 0,0 0 0,27 0 0,-5 0-378,-7 0 378,-4 0 0,0 0 0,-2 0 0,18 4 0,-7 2 0,-6 0 0,-2 3 0,-7-4 886,-6 5-886,5 0 1443,-11-5-1443,11 4 428,-11-4-428,5 0 0,-6-1 0,0 0 0,-6-3 0,-1 7 0,-5-7 0,0 3 0,0 0 0,0-4 0,0 4 0,-1-4 0,7 0 0,-6 4 0,6-3 0,-6 3 0,-5-4 0,-1 0 0,-5 0 0,1 0 0,-5 0 0,14 0 0,-12 0 0,13 0 0,-15 0 0,4 0 0,-8 0 0,3 0 0,-4 0 0,-3 0 0,-1 0 0,-4 0 0,1 0 0,-1 0 0,-2-3 0,-1 5 0,-3 22 0,0 18 0,0 26 0,0-7 0,0 17 0,0-14 0,0 17 0,0-14 0,4-1 0,-3-13 0,7-6 0,-3-8 0,3-5 0,1-5 0,-5 0 0,3-6 0,-6 0 0,2-4 0,-3 0 0,0-5 0,0-3 0,0-1 0,0-4 0,0 0 0,0 1 0,3-1 0,-2 0 0,2 0 0,-3 0 0,0 1 0,2-1 0,-1 1 0,2-1 0,-3 0 0,0 1 0,3 3 0,-2 0 0,2 1 0,-3-1 0,0-4 0,0 1 0,0-1 0,3-2 0,-2 1 0,-1-4 0,-7 2 0,-4-3 0,-7 0 0,-6 3 0,-5 2 0,-6 4 0,-16 0 0,1-4 0,-23 4 0,6-8 0,-14 9 0,-2-9-753,-7 9 753,-8-9 0,6 4 0,1 0 0,2 1 0,26 0 0,12 0 0,0-1 0,-16-4 0,15 4 0,-1 1 0,-22-5 0,6 4 0,-1-5 0,-18 0 0,20 0 0,-16 0 0,38 0 0,0 0 0,5 0 0,2 0 753,5 0-753,0 0 0,5 0 0,-4 0 0,9 0 0,-5 0 0,6 0 0,0 0 0,-1 0 0,1 0 0,-1 0 0,-14 0 0,10 0 0,-10 0 0,14 0 0,5 0 0,-3 0 0,2 0 0,1 0 0,-3 0 0,2 0 0,-2 0 0,-6 0 0,4 0 0,-4 0 0,1 0 0,-2 3 0,-3-2 0,-7 3 0,-5 0 0,8-3 0,-8 6 0,9-6 0,-9 3 0,5-1 0,-5-2 0,10 2 0,-11-3 0,11 0 0,-10 0 0,10 0 0,-9 0 0,8 0 0,-2 0 0,3 0 0,2 0 0,3 0 0,-3 0 0,8 0 0,-3 0 0,4 0 0,0 0 0,0 0 0,5 0 0,-4 0 0,3 0 0,0 0 0,1 0 0,7 0 0,-1-3 0,1 3 0,1-4 0,0 4 0,0 0 0,3 0 0,-3 0 0,4 0 0,-1 0 0,1 0 0,3-2 0,0-1 0,3-3 0,-3 2 0,2-1 0,-4 1 0,4-2 0,-4 3 0,4-3 0,-2 2 0,0-6 0,2 3 0,-2-6 0,0 2 0,2-3 0,-6 0 0,7-4 0,-4 3 0,4-3 0,0 0 0,0 3 0,0-3 0,0 4 0,0 3 0,0-2 0,0 6 0,0-7 0,0 7 0,0-2 0,0 3 0,0 2 0,0 1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6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24575,'-4'6'0,"2"10"0,2 13 0,0 12 0,0 17 0,0 19 0,0 8 0,0 6-469,0-3 469,0-12 0,0 5 0,0 8 0,0-18 0,0 4 0,0-17 0,0-11 0,0 5 0,0-12 0,0-6 0,0-10 469,0-6-469,0-7 0,0-1 0,0-7 0,0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24575,'5'-3'0,"17"0"0,15 3 0,23 0 0,22 0-1339,-34 0 0,5 0 1339,35 1 0,6-2 0,-10-6 0,3 1-584,-9 4 0,4 2 0,-5-2 584,7-4 0,-2-1 0,-14 6 0,2 2 0,-2-1 0,20 0 0,1 0 0,-19 0 0,3 0 0,0 0 0,-4 0 0,-1 0 0,0 0 0,29 0 0,-1 0 0,-4 0 0,-6 0-431,-28 0 1,-2 0 430,10 0 0,-4 0-103,3 5 103,31 6 0,-26 1 0,3-1 1672,-20-3-1672,-1-7 2492,-16 3-2492,7-4 1092,-12 0-1092,8 0 138,-5 0-138,-1 4 0,1-3 0,0 3 0,-5-4 0,-1 0 0,-4 0 0,-1 0 0,0 0 0,-3 0 0,-2 0 0,-4 3 0,-3-2 0,5 2 0,-8-3 0,4 0 0,-5 0 0,-2 0 0,1 0 0,1 0 0,-1 0 0,0 0 0,0 0 0,1 0 0,-1 0 0,-3 3 0,3-3 0,-5 6 0,4-3 0,-4 3 0,4 1 0,-4-1 0,5 1 0,-3-1 0,1 4 0,2 0 0,-6 5 0,7 3 0,-3 1 0,1 9 0,2 7 0,-6 5 0,3 12 0,1 15 0,2 10 0,4 13 0,0 8 0,-4-26 0,3 14 0,-5-31 0,5 8 0,-5-16 0,-1-10 0,-1-9 0,-2-8 0,3-6 0,-4-4 0,0-3 0,-8-4 0,-1 0 0,-15 1 0,-7 1 0,-9 4 0,-12 0 0,-11 1 0,-11-5 0,-19-1-948,-5-4 948,44 0 0,0 0 0,0 0 0,0 0 0,0 0 0,1 0 0,-1 0 0,0 0 0,-4 0 0,0 0 0,3 0 0,0 0 0,-8 0 0,1 0 0,7 0 0,0 0 0,1 0 0,0 0 0,-44 0 0,8 0 0,-1 0 0,1-5 0,0-6-510,0-6 510,7-5 0,-6-1 0,26 7 0,-16 0 0,24 7 0,-11-2 0,13 6 923,1-4-923,11 8 535,7-6-535,6 6 0,4-3 0,1 4 0,-1 0 0,5-3 0,1 2 0,-7-2 0,8 3 0,-8 0 0,11-3 0,-4 2 0,2-2 0,-6 3 0,3 0 0,-5 0 0,1 0 0,-1 0 0,-4 0 0,3 0 0,-3 0 0,0 0 0,4 0 0,-20 0 0,17 0 0,-11 0 0,15 0 0,-1 0 0,1 0 0,4 0 0,-4 0 0,12 0 0,-7 0 0,7 0 0,0 0 0,2 0 0,2 0 0,1 0 0,-4 0 0,2 0 0,-5 0 0,2 0 0,0 0 0,-5 0 0,5 0 0,-3 0 0,4 0 0,4-3 0,-1 2 0,1-1 0,-1 2 0,1 0 0,-1 0 0,4-3 0,0 2 0,3-2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8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24575,'27'0'0,"-2"0"0,25 0 0,-13 0 0,20 0 0,-15 0 0,9 0 0,-5 0 0,-11 0 0,3 0 0,-17 0 0,2 0 0,-12 0 0,-2 0 0,-2 0 0,-1 0 0,-2 0 0,-1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57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24575,'4'0'0,"-5"0"0,-18 8 0,-3 5 0,-12 14 0,5 14 0,-7-2 0,-9 42-877,-5-9 877,19-18 0,-1 3 0,1-4 0,0 0 0,3-1 0,1-1 0,-14 29-443,5-2 443,9-9 0,-5 7 0,5-2 0,2-8 0,10-13 0,-4 5 0,9-11 0,-4 4 857,5-5-857,0-6 463,4 0-463,-3-7 0,7 1 0,-3 6 0,4-5 0,0 4 0,0 1 0,0-5 0,0 9 0,0-3 0,0 0 0,0-2 0,0 10 0,4-11 0,1 6 0,-1-6 0,3-7 0,-2 8 0,5 13 0,-2-14 0,3 39 0,-2-37 0,1 30 0,-1-22 0,1 11 0,0 1 0,-5-7 0,4 5 0,-8-5 0,8 20 0,-4-22 0,1 20 0,3 5 0,-3-9 0,0 21 0,2-29 0,-7 0 0,8 1 0,-8 13 0,7-22 0,-7 33 0,7-33 0,-6 22 0,2-19 0,-4 17 0,0-20 0,0 21 0,0-13 0,0 2 0,0 27 0,0-24 0,0 24 0,0 0 0,-4-16 0,-2 19 0,-4-30 0,0-2 0,1-8 0,0-10 0,0-6 0,1-7 0,0-9 0,-2-4 0,2-5 0,-5-3 0,5-1 0,-5-2 0,2-1 0,-3-3 0,-5 0 0,-6-12 0,13 9 0,3-9 0,23 12 0,2 6 0,3 6 0,0 8 0,3 10 0,5 1 0,0 6 0,1 0 0,-1 4 0,8 15 0,-9 0 0,5 6 0,-5 9 0,-10-20 0,10 42 0,-15-40 0,5 26 0,-6-19 0,0 1 0,0 5 0,1 15 0,-6-17 0,1 23 0,-6-13 0,0 9 0,0 8 0,0-1 0,0-22 0,0 2 0,-1-19 0,2 0 0,1 19 0,1-2 0,-2 2 0,4 2 0,-1-19 0,-3 0 0,4-11 0,-5-13 0,0-7 0,0 7 0,0 7 0,-4 10 0,-2 0 0,-7 6 0,1 15 0,-8 16 0,10-34 0,1 1-548,0 7 1,0 1 547,-3 1 0,0 0 0,5 4 0,0 1 0,-5 3 0,0 2 0,4-1 0,1 1-809,-6 5 0,1-1 809,4-4 0,1 0 0,-2-1 0,-1-1 0,3-3 0,1-1-388,0-4 1,0 0 387,2-1 0,1 0 0,-3-3 0,1-2 0,4 47 0,-4-48 0,-1 0 0,5 39 0,-2-39 0,1 0 0,2 40 0,0-23 0,0 0 0,0-15 0,0 0 0,0 9 0,0-1 0,0 34-288,0-13 288,0 7 0,0-8 0,0 6 0,0-5 0,0 0 0,0 5 0,0-13 0,0-7 0,0 3 0,0-16 0,0 17 943,0-12-943,0 12 1607,0-12-1607,0 5 0,0 21 0,0-7 878,4-1-878,1-8 348,0-28-348,3 10 0,-3-6 0,1-6 0,1-5 0,-6-11 0,2-10 0,-3-1 0,0 11 0,0 7 0,0 21 0,0 1 0,0 6 0,5 0 0,1 22 0,5 5-296,-5-36 0,0 0 296,5 48 0,6-8 0,0 1 0,5-1 0,6 0 0,-10-20 0,12 9 0,-7-3 0,2-21 0,2 22 0,-6-44 0,-1 18 0,6-18 0,-3 6 592,3-12-592,15 11 0,-12-10 0,17 5 0,-20-11 0,4 3 0,-2-8 0,-6 3 0,5-4 0,-8-1 0,4 0 0,-3 0 0,7 1 0,-7-1 0,8 2 0,0-5 0,7 4 0,0-6 0,10 7 0,-10-8 0,9 5 0,2-2 0,-9-3 0,2 2 0,-16-3 0,0-3 0,-3 1 0,-2-5 0,-4 5 0,0-5 0,-3 2 0,2-3 0,-2 0 0,0 0 0,2 0 0,-6 0 0,7 0 0,-7 0 0,3 0 0,-4 0 0,1 0 0,-4-23 0,0 17 0,-3-17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5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24575,'-1'81'0,"0"0"0,-1 0 0,1-8 0,0-2 0,1-14 0,0 0 0,0-24 0,0 4 0,0-25 0,0 5 0,0-9 0,0 1 0,0-3 0,0-2 0,0-2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5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24575,'-6'10'0,"-1"5"0,-12 12 0,-2 7 0,7-4 0,-4 10 0,7-9 0,1 7 0,2-14 0,4 4 0,4-8 0,0-2 0,0-4 0,0-3 0,0-1 0,0-1 0,3-2 0,4 4 0,4-5 0,7 2 0,-3-1 0,8-3 0,-4-1 0,0-3 0,3 0 0,-6 0 0,6 0 0,-7 0 0,3 0 0,-7 0 0,2 0 0,-5 0 0,2-3 0,-1-1 0,-1-6 0,2 3 0,-3-3 0,-1 3 0,1 1 0,-1-1 0,0 4 0,-2-3 0,-1-1 0,-3-1 0,0-5 0,0 2 0,0-3 0,0-5 0,0 0 0,0 0 0,0-4 0,-3-2 0,-1 4 0,-4-8 0,-2 14 0,1-4 0,-4 5 0,5 3 0,-5-2 0,5 5 0,-2-2 0,4 4 0,-1 2 0,4-2 0,-3 6 0,3-3 0,-1 3 0,2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1:00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0 24575,'-10'0'0,"0"0"0,-5 0 0,4 7 0,-2-3 0,5 10 0,-3 1 0,4 0 0,-1 7 0,4-6 0,0 11 0,-3-7 0,6 8 0,-6-4 0,7-1 0,0 0 0,0-3 0,0 2 0,0-10 0,0 9 0,0-9 0,0 6 0,0-7 0,0 2 0,0-2 0,0 3 0,0-3 0,0-1 0,0-1 0,3-1 0,0 2 0,4-1 0,-1-2 0,0 2 0,1-2 0,-1-1 0,1 0 0,2 1 0,-1 0 0,5-3 0,-2-2 0,0-2 0,2 0 0,-2 0 0,3 0 0,-3 0 0,-2 0 0,-2 0 0,-1 0 0,4 0 0,-3 0 0,-1-2 0,0 1 0,-6-5 0,3 2 0,-3-5 0,3 2 0,-2-3 0,2 4 0,-3 0 0,0-1 0,0 1 0,0-1 0,0 1 0,0-1 0,-7 4 0,3 0 0,-10 0 0,4 2 0,-5-2 0,1-1 0,0 4 0,-1-4 0,1 4 0,0 0 0,3 0 0,-2 0 0,5 0 0,-2 0 0,4 0 0,2 0 0,1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1:02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24575,'0'21'0,"0"-1"0,0 30 0,0-16 0,0 18 0,0-13 0,0 1 0,0 6 0,0-6 0,0-6 0,0-10 0,0-5 0,0-5 0,0-4 0,0 0 0,0-3 0,0-1 0,0 0 0,0 0 0,0 1 0,0-1 0,0 1 0,0 2 0,0 2 0,-3 0 0,2 2 0,-2-6 0,3 3 0,-3-3 0,3-1 0,-3 1 0,3-1 0,0 0 0,0-7 0,0-1 0,0-10 0,0 5 0,0-7 0,0 3 0,3-3 0,5-4 0,3 3 0,1-4 0,5 5 0,-5-5 0,6 3 0,-3-2 0,4 3 0,-4 1 0,7-2 0,-3 5 0,1-4 0,-2 7 0,0-2 0,-3 6 0,0 0 0,-2 1 0,-5 2 0,5-2 0,-6 3 0,3 0 0,-4 0 0,1 0 0,-1 3 0,1 0 0,-4 7 0,0 1 0,-3 3 0,0 0 0,0 4 0,0-2 0,0 6 0,0 4 0,-4-2 0,0 2 0,-7-4 0,0-7 0,-4 4 0,1-5 0,-1-3 0,1-1 0,0-3 0,3 0 0,-2 0 0,2-3 0,-3-1 0,-1-3 0,5 0 0,-4 0 0,3 0 0,-3 0 0,3 0 0,-5 0 0,8 0 0,-5 0 0,7 0 0,-1 0 0,1 0 0,8 0 0,1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1:06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219 670 24575,'0'-77'0,"0"15"0,-3 55 0,-4 5 0,0 2 0,-6 0 0,2 0 0,0 0 0,-6 0 0,8 0 0,-8 0 0,6 0 0,0 0 0,-6 0 0,8 0 0,-8 6 0,6 2 0,0 2 0,1 3 0,3-5 0,0 5 0,1-6 0,2 3 0,1-3 0,3-1 0,0 0 0,0 0 0,6-2 0,1-2 0,7-2 0,4 0 0,-3 0 0,4 0 0,-5 0 0,4 0 0,-3 0 0,0 0 0,-2 0 0,-5 0 0,5 0 0,-6 0 0,3 0 0,-4 0 0,1-2 0,-1-2 0,1 0 0,-4-1 0,3 4 0,-3-5 0,3 3 0,-2-4 0,2 4 0,-6-3 0,6 5 0,-3-2 0,3 3 0,0 0 0,0 0 0,0 3 0,1 1 0,-1 2 0,0 0 0,4-2 0,1 2 0,3-5 0,-3 5 0,2-5 0,-2 1 0,3-2 0,-3 0 0,2 0 0,-6 0 0,3 0 0,0 0 0,-3 0 0,3 0 0,-3-3 0,-1 0 0,0-4 0,1-3 0,0 3 0,0-6 0,-1 2 0,2-7 0,-1-2 0,-2-3 0,1-1 0,-5-14 0,3 6 0,-4-8 0,0 7 0,0 13 0,0-7 0,0 11 0,0-2 0,0 4 0,0 3 0,0 1 0,0 4 0,0 5 0,0 5 0,0 6 0,0 8 0,0 6 0,0 6 0,0 3 0,0 6 0,0-4 0,0 4 0,0-5 0,0 0 0,0-5 0,0-1 0,3-9 0,-2 0 0,5-9 0,-6 0 0,3-3 0,0-1 0,1 0 0,2 1 0,0-1 0,1-2 0,-1-2 0,0-2 0,1 0 0,-1 0 0,1 0 0,-1 0 0,0 0 0,1 0 0,-1 0 0,1 0 0,-1 0 0,0 0 0,4-3 0,1-4 0,0-4 0,3-4 0,-3 4 0,3-2 0,0 5 0,0-6 0,-3 7 0,2-4 0,-6 8 0,3-3 0,-3 5 0,-1-2 0,1 3 0,-1 0 0,0 0 0,-5 0 0,-6 0 0,-5 0 0,-5 0 0,1 0 0,3 0 0,-2 0 0,2 0 0,0 3 0,1 0 0,4 4 0,3-1 0,0 0 0,3 1 0,0-1 0,0 0 0,0 1 0,0-1 0,3 4 0,8-2 0,1 5 0,10-4 0,-3 1 0,1-2 0,2-1 0,-7-3 0,3 0 0,-3-4 0,-5 0 0,3 0 0,-2 0 0,3 0 0,-3 0 0,2-6 0,-5-2 0,2-11 0,2-5 0,-3-5 0,3-5 0,-3-5 0,0-1 0,0-12 0,0 4 0,1-4 0,-5 6 0,3 1 0,-7-1 0,3 1 0,-4 9 0,0-3 0,0 19 0,0-10 0,0 18 0,-3-1 0,-4 10 0,-4 13 0,-5 13 0,-1 8 0,-1 13 0,4 2 0,-3 1 0,6 5 0,2-11 0,1 3 0,6-8 0,-2 3 0,4-10 0,0-1 0,0-5 0,0 1 0,7-1 0,2 0 0,6-3 0,0 2 0,0-7 0,-4 3 0,3-3 0,-7-5 0,3 0 0,-3-3 0,-1-1 0,0-2 0,1-2 0,-1-2 0,-3-2 0,3-2 0,-6-6 0,6 0 0,-2-5 0,0 4 0,3-2 0,-3 2 0,2 0 0,1 2 0,-3 2 0,1 3 0,-1 1 0,-1 1 0,3 1 0,-2-2 0,2 3 0,0 0 0,1 0 0,-1 0 0,0 0 0,1 0 0,-1 3 0,1 4 0,3 1 0,-2 5 0,2-5 0,0 2 0,-3-4 0,6 1 0,-5 0 0,5 0 0,-6-4 0,7 0 0,-4-3 0,5 0 0,-1 0 0,0 0 0,0-3 0,5-9 0,-3-4 0,5-13 0,-8-1 0,3-4 0,-7 5 0,3-4 0,-4 8 0,-4-3 0,0 9 0,-4 0 0,0 9 0,0 0 0,-3 6 0,-4 1 0,-3 3 0,-5 0 0,1 6 0,0 2 0,-1 11 0,0 0 0,2 4 0,2 1 0,3-1 0,4-4 0,0 4 0,4-8 0,0 3 0,0 0 0,0-2 0,7 2 0,5-7 0,7 0 0,4-3 0,16 3 0,-7-6 0,12 3 0,-10-8 0,0 0 0,0 0 0,1-13 0,-6 3 0,-3-14 0,-2 3 0,-8-3 0,4 0 0,-8 0 0,0 1 0,-5 0 0,1 3 0,-1 2 0,-3 4 0,-1 0 0,-3 3 0,-5 5 0,-3 3 0,-3 3 0,-2 0 0,6 0 0,-3 0 0,3 0 0,1 0 0,3 2 0,0 2 0,3 6 0,0 0 0,0 1 0,0 2 0,3-5 0,4 5 0,8-5 0,4 2 0,9 2 0,-4-3 0,4 6 0,-4-6 0,-1 2 0,0 0 0,1 2 0,-5-2 0,-1 3 0,-3 2 0,-4-1 0,0 3 0,-4-7 0,-3 2 0,-1-2 0,-3 0 0,-3 2 0,-19 2 0,3-3 0,-19 3 0,13-7 0,-3-3 0,4-2 0,1-3 0,3 0 0,2 0 0,4 0 0,3-3 0,1 0 0,7-1 0,0 1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1:07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0 267 24575,'20'-14'0,"3"-3"0,21-9 0,7-2 0,-22 9 0,20-7 0,-23 12 0,9-7 0,3 3 0,-12 2 0,3 3 0,-7 2 0,-7 3 0,8 1 0,-12 3 0,11 0 0,-14-2 0,6 4 0,-7-4 0,0 6 0,-1 0 0,0 0 0,-2-3 0,1 2 0,-4-2 0,1 3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4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0 24575,'-48'57'0,"0"0"0,8-8 0,6-5 0,6-3 0,12-12 0,3 4 0,-2-5 0,6-3 0,-3 7 0,1-12 0,2 13 0,-3-8 0,1-1 0,3-2 0,-3-7 0,3 7 0,1-2 0,2-1 0,-1 6 0,2-10 0,0 10 0,1-10 0,3 3 0,0-4 0,-4 1 0,4 3 0,-7-3 0,6 3 0,-2 0 0,0-3 0,2 4 0,-2-5 0,3 0 0,0 0 0,0-3 0,0 2 0,0 1 0,0-3 0,0 6 0,0-10 0,0 3 0,0-4 0,0 0 0,0 1 0,3-1 0,0-2 0,4 2 0,-1-3 0,1 1 0,-1 1 0,0-4 0,1 2 0,2-3 0,2 0 0,3 0 0,5 0 0,-4 0 0,3 0 0,-4 0 0,0 0 0,-3-3 0,3-4 0,-3-8 0,9-10 0,-2-5 0,3-5 0,1-1 0,-3-3 0,4-9 0,-5 6 0,0-4 0,-5 17 0,2-5 0,-10 13 0,1 0 0,-6 8 0,0 5 0,0-2 0,0 4 0,-3-1 0,-4 0 0,-8 0 0,0 3 0,-3-3 0,-1 7 0,4-4 0,-7 4 0,3 0 0,-1 0 0,2 0 0,-3 0 0,6 0 0,-6 0 0,7 0 0,3 0 0,-2 4 0,6-4 0,-3 3 0,3-3 0,4 3 0,-3-2 0,5 4 0,-4-1 0,1 2 0,1 0 0,-3-2 0,2 1 0,3-4 0,6 2 0,5-3 0,4 0 0,0 0 0,0 0 0,1 0 0,-1 0 0,0 0 0,0 0 0,4 0 0,-6 0 0,6 0 0,-8 3 0,1 0 0,-1 1 0,-4-1 0,1 0 0,-1-2 0,0 4 0,-2-1 0,2 2 0,-6 0 0,3 1 0,-3-1 0,0 0 0,0 4 0,0 1 0,0 3 0,0 0 0,0 5 0,0-4 0,0 3 0,0-7 0,-3 2 0,-1-6 0,0 3 0,-1-3 0,4-1 0,-5 0 0,2 1 0,1-1 0,-3 1 0,2-1 0,-2 0 0,-4 1 0,3 0 0,-3-1 0,3 1 0,1-4 0,-4 0 0,2 0 0,-1-2 0,2 2 0,-3-3 0,3 0 0,-3 2 0,3-1 0,-3 2 0,3-3 0,-3 3 0,3-3 0,1 3 0,0-3 0,-1 0 0,1 0 0,0 0 0,0 0 0,0 0 0,-1 0 0,1 0 0,0 0 0,-1 0 0,1 0 0,-1-6 0,4-2 0,-4-6 0,6-1 0,-5 1 0,5-4 0,-2-2 0,3-3 0,0-5 0,0 3 0,0-8 0,0 9 0,0-9 0,0 4 0,0 0 0,3 1 0,2 4 0,3 1 0,-1-1 0,1 5 0,-4 1 0,5-3 0,-7 5 0,7-4 0,-5 5 0,4 1 0,2 0 0,-2 0 0,5-1 0,-2 4 0,0-2 0,2 2 0,-2 0 0,0 1 0,2 2 0,-2-2 0,3 3 0,0-4 0,1 1 0,2 2 0,-3-2 0,0 3 0,-4 3 0,-4 1 0,1 3 0,-1-3 0,0 0 0,0-1 0,-2-1 0,1 4 0,-2-2 0,1 0 0,-1 5 0,-3-1 0,-3 5 0,-4 0 0,-1 1 0,-2-1 0,0 1 0,3 3 0,-7 1 0,7 0 0,-7 2 0,6 2 0,-2 0 0,-1 7 0,3-7 0,-7 8 0,6-4 0,-5 0 0,6 3 0,-6-6 0,6 2 0,-2-7 0,6 2 0,-2-6 0,5 3 0,-4-4 0,4 1 0,-5-1 0,6 1 0,-6-1 0,5 0 0,-5 1 0,3-1 0,-1 0 0,1 1 0,3-1 0,0 1 0,0-1 0,0 0 0,-3 1 0,2-1 0,-1 0 0,2 1 0,0-1 0,0 0 0,0 1 0,0-1 0,0 4 0,0 1 0,0-1 0,0 4 0,0-4 0,-3 1 0,2-1 0,-2-4 0,3 1 0,0 3 0,0-3 0,0 6 0,0-6 0,0 7 0,0-7 0,0 6 0,-3-6 0,2 3 0,-1-3 0,2-1 0,0 1 0,0-1 0,0 0 0,0 1 0,0-1 0,0 0 0,0 1 0,0-1 0,0 0 0,-3 1 0,2-1 0,-2 0 0,3 0 0,0 0 0,0 0 0,0 0 0,0 0 0,0 0 0,0 0 0,0 0 0,3-3 0,1 3 0,2-2 0,1-1 0,-1 3 0,0-2 0,1 2 0,3-2 0,0 2 0,5-6 0,-1 7 0,-4-7 0,4 7 0,-3-6 0,3 2 0,-3-3 0,2 0 0,-6 0 0,6 0 0,-5 0 0,5 0 0,-6 0 0,3 0 0,-3 0 0,2-3 0,-2-1 0,2-2 0,-5-1 0,-1-3 0,-3 3 0,0-7 0,0 7 0,0-6 0,0 2 0,-7-3 0,-5-1 0,-3 0 0,-3 0 0,4 4 0,-5-3 0,1 3 0,2 0 0,4 4 0,5 1 0,1 6 0,-1-3 0,1 3 0,0 0 0,0 0 0,2 0 0,1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3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5 24575,'-76'-1'0,"1"-1"0,33 1 0,-38 1 0,17 7 0,63 7 0,0 4 0,0 14 0,0-8 0,0 17 0,0-6 0,0 19 0,0-2 0,0 10 0,0 1 0,0 1 0,0 12 0,0 3 0,0 6 0,0-18 0,-3-13 0,0-2 0,1 2 0,-8 45 0,5-47 0,-1 11 0,-2-7 0,7-10 0,-7-8 0,8-11 0,-4-12 0,4 2 0,0-10 0,0 2 0,0-3 0,8-2 0,4-2 0,9-2 0,6 0 0,-4 0 0,8 0 0,-7 0 0,2-3 0,-14 2 0,-2-2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3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24575,'5'-6'0,"7"2"0,5-1 0,1 1 0,8 0 0,-6-6 0,11 8 0,-4-4 0,6 2 0,-10 3 0,8-6 0,-12 6 0,12-3 0,-7 4 0,-7 0 0,-7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8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24575,'0'29'0,"0"5"0,0 2 0,0 28 0,0-19 0,0 16 0,0-11 0,0-2 0,0 5 0,0 5 0,0-10 0,0 9 0,0-15 0,0 15 0,0-20 0,0 8 0,0-6 0,0 2 0,0-5 0,0-3 0,0-5 0,0-8 0,0 0 0,0-7 0,0-5 0,0 1 0,0-2 0,0 2 0,0-2 0,0 2 0,0 1 0,0-2 0,0 1 0,0-2 0,0-1 0,0 1 0,0-4 0,0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5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84 944 24575,'12'-31'0,"10"-14"0,21-29 0,-20 31 0,0-3-754,0-2 0,-1-2 754,-1-5 0,-2 0 0,-3 5 0,-3 2 490,10-34-490,-9 7 0,-9 16 249,0 1-249,-5 7 0,-3 18 0,-4 10 769,-8 12-769,-3 5 0,-5 6 0,5 0 0,-1 14 0,-1 15 0,1 16 0,-6 32 0,4 4-767,12-27 1,0 2 766,0 8 0,1 2 0,1 8 0,1 2 0,-1 5 0,1 1-1121,1 7 1,2 0 1120,0-3 0,0 1 0,3 3 0,0 2 0,0-1 0,0 0 0,0-4 0,0-2 0,0-2 0,0-5-269,0-24 1,0-2 268,0 6 0,0-3 0,4 7 0,2 16 1308,3-26-1308,-1-13 2344,0-16-2344,2-9 659,-3-7-659,6-4 0,-3-3 0,1-10 0,3-7 0,-6-10 0,4-11 0,-4 0 0,1-11 0,-4 4 0,-1-17 0,-4 21 0,-7-14 0,-12 16 0,-5-6 0,-12-1 0,4 5 0,-15-10 0,18 19 0,-6-7 0,24 17 0,3-5 0,5-6 0,3-1 0,0-14 0,22 5 0,13-17 0,25-5-615,-24 25 1,1 0 614,4-2 0,1 0 0,5-11 0,2 0 0,1 5 0,0 0 0,3-8 0,-2 1 0,-13 16 0,-2 1-82,1-5 0,-1 2 82,9-15 0,1-6 0,-8 15 0,-15 8 0,-7 10 1218,-12 2-1218,0 8 175,-4 5-175,-3 1 0,-8 9 0,-4-5 0,-12 4 0,3 1 0,-7 0 0,1 4 0,2 0 0,4 0 0,9 0 0,3 0 0,0 15 0,-3 8 0,1 21 0,1 20 0,2 16 0,5-30 0,1 3-640,-1 7 1,-1 2 639,1 7 0,0 2 0,2 3 0,1 0 0,-1 6 0,2 0-874,1-2 1,2 1 873,-1 2 0,0-1 0,0-4 0,0-1 0,0 1 0,0-3-295,-1-5 0,2-4 295,0-13 0,2-1 0,2 41 0,9-33 0,-4-2 1123,6-12-1123,-7-15 1801,5-7-1801,-7-11 692,6-5-692,1-3 0,-3-9 0,8-21 0,-10 5 0,4-37 0,-1 2 0,-5-9 0,1-5 0,-8 20 0,0-4 0,-8 10 0,-1 0 0,-8 8 0,1 4 0,0 5 0,4 2 0,1 7 0,4 2 0,3 3 0,1-4 0,3 4 0,0-8 0,0-1 0,11-1 0,3-4 0,11-1 0,4 3 0,2-5 0,4 5 0,-5 5 0,-2 1 0,-10 8 0,-1 2 0,-6 6 0,-2 1 0,-3 6 0,-2 12 0,-2 6 0,-2 22 0,0 2 0,0 6 0,0 4 0,0-15 0,0 8 0,0-19 0,3-1 0,1-10 0,6-8 0,4 0 0,-5-6 0,1-1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6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24575,'0'-9'0,"0"-1"0,0 2 0,0 2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8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29 238 24575,'0'2'0,"-6"0"0,4 9 0,-7 0 0,8 2 0,-5 5 0,5 0 0,-2 4 0,3 0 0,0 1 0,0-1 0,0-4 0,0 3 0,3-6 0,1 2 0,2-3 0,1-4 0,3 0 0,0-4 0,3-2 0,5-1 0,0-3 0,4 0 0,5 0 0,-3-11 0,9-3 0,-3-16 0,1-1 0,4 0 0,-8-7 0,3 6 0,-4-7 0,-5 9 0,0-2 0,-10 8 0,0 1 0,-3 6 0,-5 3 0,0 0 0,-3 4 0,-2 3 0,-2 10 0,-2 8 0,2 7 0,1 4 0,3 1 0,0 3 0,0-3 0,0 0 0,0-2 0,0-6 0,3 2 0,4-3 0,3-4 0,8 0 0,-4-3 0,8 0 0,-4 0 0,4-2 0,0-2 0,-3-3 0,2 0 0,-3 0 0,10-12 0,3-12 0,-5 1 0,3-19 0,-8 16 0,1-12 0,-2 4 0,-4 2 0,-3 4 0,-2-3 0,-7 7 0,0 1 0,-4 6 0,0 3 0,0 4 0,-3 3 0,-3 5 0,-5 2 0,-2 0 0,-1 0 0,4 6 0,-4 5 0,6 12 0,-3 5 0,3 0 0,0 3 0,4-3 0,0-1 0,4 0 0,0-9 0,0 0 0,0-5 0,6-2 0,5-1 0,4-3 0,6-3 0,-6-1 0,6-3 0,-3 0 0,0 0 0,4 0 0,-8 0 0,4-3 0,-1-1 0,-2-10 0,3 2 0,-4-9 0,0 6 0,0-6 0,0 6 0,-3-2 0,2 3 0,-6 4 0,3-3 0,-1 9 0,-2-5 0,3 9 0,-4-3 0,0 3 0,0 0 0,0 0 0,4 0 0,-3 3 0,3 7 0,-3 10 0,0 3 0,-2 4 0,-2-5 0,-3-4 0,3 0 0,-2-8 0,2 0 0,-3-4 0,0-25 0,0 1 0,3-22 0,2 8 0,-1 4 0,3-3 0,-3 7 0,4 1 0,-1 6 0,-1 6 0,1 2 0,-1 3 0,0 2 0,0 2 0,0 2 0,0 0 0,0 0 0,1 6 0,3 5 0,-2 7 0,6 9 0,-5-4 0,2 4 0,-4-5 0,0-3 0,0-2 0,0-6 0,-3-2 0,-2-6 0,-2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40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70 24575,'0'-9'0,"-2"5"0,-5-3 0,-7 7 0,0 0 0,-4 0 0,8 3 0,-8 9 0,7-1 0,-9 16 0,8-3 0,1 8 0,6 0 0,2-4 0,3 3 0,0-12 0,0 7 0,0-11 0,0 2 0,0-7 0,2 0 0,9-7 0,4 0 0,12-3 0,6 0 0,1-16 0,10-4 0,-7-15 0,-1-1 0,3 0 0,-11-3 0,12 1 0,-18 1 0,2 11 0,-10 4 0,-3 12 0,-2 1 0,-6 10 0,0 8 0,-3 8 0,0 1 0,0 4 0,0-8 0,0 4 0,0-5 0,0-3 0,6 0 0,6-3 0,2-3 0,7-1 0,-6-3 0,6-3 0,-6-4 0,3-8 0,0-4 0,-5-4 0,5 0 0,-10 0 0,3 5 0,-4 0 0,-1 8 0,1 1 0,-1 2 0,-3 11 0,0 10 0,-3 22 0,0 4 0,0 22 0,0-10 0,0 17 0,0-6 0,4-4 0,2 23 0,2-37 0,2 29 0,0-22 0,-5 1 0,-1 2 0,-4-11 0,0 0 0,0-6 0,0 0 0,-3-10 0,-4-2 0,-13-7 0,-4 0 0,-4-7 0,-4 0 0,9-5 0,-4-2 0,5-2 0,0-3 0,3 0 0,5 0 0,4-10 0,6 2 0,1-14 0,3 4 0,0-9 0,7 4 0,5-5 0,13 3 0,9 0 0,1 3 0,7 5 0,-8 5 0,3 4 0,-9 0 0,-1 3 0,-5 2 0,-4 3 0,0 0 0,-8 0 0,-1 0 0,-5 0 0,-2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4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24575,'-4'-4'0,"2"2"0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0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24575,'13'0'0,"-5"0"0,12 0 0,0 0 0,-1 0 0,7 0 0,-8 0 0,4 0 0,-9 0 0,-3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24575,'16'0'0,"1"0"0,5 0 0,5 0 0,1 0 0,4 0 0,-4 0 0,-5 0 0,-6 0 0,-3 0 0,-4 0 0,-3 0 0,-5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1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24575,'15'91'0,"1"-1"0,-3-12 0,0 0 0,-2 15 0,-1-4 0,-3-33 0,-1-1-971,6 43 1,-2-2 970,-6-42 0,-2-6 0,3 23 238,-1-9 0,-2-4-238,0-16 178,1 11 0,0-1-178,-3-9 0,0 14 0,0-13 989,0-7-989,0-9 120,0-1-120,0-9 0,0-4 0,0-4 0,0-4 0,0 0 0,0 0 0,0 0 0,0-3 0,0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1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24575,'3'-3'0,"7"0"0,15 3 0,4 0 0,19 0 0,-18 0 0,17 0 0,-7 0 0,0 0 0,3 0 0,-15 0 0,-1 0 0,-9 0 0,-4 0 0,-4 0 0,-4 0 0,-3 0 0,-1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3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6 209 24575,'-3'-6'0,"0"-3"0,3 3 0,0-7 0,0 6 0,0-9 0,0 8 0,0-13 0,0 10 0,3-4 0,1 3 0,5 1 0,-2 1 0,6 3 0,-6 2 0,2 4 0,1-2 0,-3 3 0,5 0 0,-5 0 0,10 0 0,-9 0 0,9 10 0,-9 3 0,3 13 0,-4 2 0,-2 5 0,-2 4 0,-3 2 0,0-1 0,0 0 0,0-10 0,0-2 0,0-3 0,0-5 0,0-4 0,0-5 0,0-2 0,0-1 0,-2-3 0,1-9 0,-1-5 0,2-10 0,0-1 0,0-5 0,3-1 0,5-5 0,9 4 0,0-2 0,6 6 0,-6-7 0,7 7 0,-8-2 0,6 7 0,-6-2 0,1 7 0,-2-2 0,-5 6 0,2-1 0,-5 5 0,6-3 0,-6 6 0,2 1 0,-3 0 0,1 3 0,-1-3 0,0 3 0,0 0 0,0 0 0,-3 10 0,4 7 0,-6 11 0,2 4 0,-3-4 0,0 3 0,0-3 0,0 0 0,0-6 0,0-4 0,3-5 0,-2-3 0,2 0 0,-3-4 0,0 0 0,2-3 0,2 0 0,2-13 0,0 2 0,2-14 0,-1 4 0,0-4 0,1-5 0,-1 3 0,1-2 0,2 7 0,-2 2 0,1 3 0,-2 1 0,3 2 0,-3 2 0,3 2 0,-4 1 0,0 2 0,0-1 0,0 4 0,0-1 0,0 2 0,0 0 0,0 0 0,0 0 0,0 0 0,0 0 0,0 0 0,1 2 0,-1 9 0,1 4 0,-3 11 0,3-2 0,-3 7 0,4-4 0,-4 6 0,4-1 0,-4-4 0,4 3 0,-1-7 0,1-2 0,-1-4 0,3-5 0,-3-2 0,9-1 0,-5-4 0,7-2 0,-5-1 0,1-3 0,0 0 0,-1-3 0,1-4 0,-4-7 0,1-5 0,-4 1 0,-3 7 0,-1 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9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24575,'5'-1'0,"-3"-1"0,14-15 0,-8 6 0,2-2 0,0 5 0,-2-2 0,5 6 0,-9-1 0,6 4 0,-7-2 0,3 3 0,0 0 0,1 0 0,-1 0 0,0 3 0,1 8 0,3 1 0,-2 6 0,3-4 0,-4 0 0,3 1 0,-2-1 0,2-4 0,0 1 0,-3-5 0,7-2 0,-7-1 0,6-3 0,-2 0 0,3 0 0,4 0 0,-3 0 0,4 0 0,-5 0 0,0-3 0,0-1 0,1-7 0,-1 3 0,-3-5 0,-1 5 0,0-2 0,-3 3 0,3 0 0,-3 1 0,-4 2 0,0 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6 182 24575,'-6'0'0,"13"0"0,7 0 0,25 0 0,27 0 0,-15 0 0,6 0-1498,12 0 0,5 0 1498,15 1 0,5-2 0,-24 0 0,1-1 0,2-2-996,7 0 1,2-1 0,2-2 995,12-4 0,4-1 0,0 0-937,-22 4 0,1 1 0,1 0 1,0 0 936,5-2 0,1 0 0,0 0 0,0 2 0,1 3 0,1 1 0,-1 2 0,-6-1-613,3-1 0,-5 0 0,2 1 613,-5 1 0,3 1 0,-2 1 0,-5-1 0,24 0 0,-1 0 0,-11 0 0,5 0 0,-8 0 171,-3 0 1,-5 0-172,10 0 0,-6 0 2190,2 0-2190,-27 0 0,-1 0 0,15 0 3989,-16 0-3989,-17 0 3183,-10 0-3183,-11-9 392,-6-3 1,-6 1-1,0 1 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6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58 24575,'0'-9'0,"0"-2"0,0 15 0,0 2 0,0 15 0,0 5 0,-8 2 0,3 0 0,-9-1 0,6-9 0,-3 3 0,4-9 0,3 1 0,-1-7 0,4-10 0,-2-6 0,3-10 0,0-7 0,7 4 0,1-4 0,4 0 0,2 4 0,-3 0 0,3 6 0,0 3 0,-4 4 0,3 0 0,-7 4 0,4 2 0,-4 1 0,0 3 0,0 0 0,0 0 0,0 0 0,1 3 0,-4 8 0,0 4 0,-3 16 0,0 9 0,0 5 0,0 4 0,-5 14 0,-5-10 0,-6 23 0,-1-29 0,-7 13 0,5-14 0,-7 5 0,2 4 0,2-15 0,-4 4 0,4-10 0,-3-4 0,4-2 0,-2-8 0,8-5 0,-2-5 0,6-3 0,-1-1 0,5-2 0,0-9 0,4-7 0,3-9 0,0-6 0,0 4 0,0-8 0,3 7 0,2-3 0,2 9 0,3 3 0,0 5 0,0 4 0,3 2 0,-6 1 0,6 3 0,-3 0 0,0 0 0,3 3 0,-2 8 0,3 4 0,6 13 0,-4-4 0,9 9 0,-5-8 0,10 4 0,-5-4 0,8-4 0,-5-1 0,4-4 0,-4-4 0,-1 0 0,-5-5 0,-3-3 0,2-1 0,-7-3 0,4 0 0,-8-2 0,3-9 0,-2-4 0,6-23 0,-2 8 0,4-24 0,-2 14 0,-7 10 0,-2 10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7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0 174 24575,'0'-9'0,"0"-2"0,3 4 0,1-10 0,6 6 0,0-7 0,4 11 0,-4-2 0,0 8 0,-4-2 0,0 3 0,0 0 0,-3-2 0,-1 4 0,-2 5 0,0 8 0,0 12 0,0 1 0,0 0 0,0 7 0,0-10 0,0 10 0,0-11 0,0 2 0,0-7 0,0-2 0,0-4 0,0-2 0,0-2 0,0-3 0,0-17 0,0-4 0,4-12 0,0-5 0,4 5 0,3-1 0,1-3 0,3 7 0,0-3 0,0 5 0,-4 4 0,3 0 0,-4 8 0,1-3 0,1 5 0,-5 2 0,3 0 0,-4 5 0,0-2 0,3 3 0,-2 0 0,3 0 0,-4 0 0,0 0 0,0 0 0,0 3 0,0 0 0,-2 7 0,1 0 0,-4 3 0,2 1 0,-3 3 0,3-2 0,-2 2 0,2-4 0,-3-2 0,0 1 0,0-5 0,0 6 0,0-6 0,0 2 0,0-3 0,0 0 0,0 1 0,0-2 0,2-6 0,2-8 0,3-13 0,4-1 0,1-9 0,4 5 0,-4-1 0,3-4 0,-4 13 0,4-7 0,-4 15 0,-1-6 0,-1 10 0,-2-3 0,3 4 0,-4 2 0,0 2 0,0 2 0,0 0 0,0 0 0,0 0 0,-2 16 0,-2-3 0,-2 25 0,0-4 0,0 5 0,0 3 0,0-8 0,0-1 0,0-6 0,0-9 0,3-1 0,1-3 0,3-4 0,-1 0 0,0-7 0,0 0 0,0-3 0,0 0 0,1 0 0,-1 0 0,3 0 0,-5 0 0,2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8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24575,'12'0'0,"13"0"0,21 0 0,12 0 0,-4 0 0,34 0 0,-51 0 0,45 0 0,-41 0 0,9 0 0,-6 0 0,-11 0 0,-11 0 0,-4 0 0,-8 0 0,-1 0 0,-3 0 0,1 0 0,-4 0 0,0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9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24575,'0'22'0,"0"0"0,0 20 0,0-3 0,0 16 0,0 11 0,0 12 0,0 8-607,0 8 607,0 1 0,0-43 0,0-1 0,0 20-87,0 9 87,0-26 0,0 4 0,0-8 0,0-13 0,0-13 604,0-2-604,0-12 90,0 0-90,0-4 0,0 0 0,0-5 0,0 1 0,0-5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32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90 24575,'0'6'0,"0"0"0,0 0 0,0 0 0,0 0 0,3-3 0,0-1 0,3-2 0,0 0 0,0 0 0,0 0 0,0-2 0,-3-2 0,0-2 0,-3 0 0,0 0 0,0 0 0,0-4 0,0 3 0,0-2 0,0 3 0,-3 0 0,-1 0 0,-5-1 0,-1 1 0,-4-1 0,4 3 0,-3-2 0,3 5 0,-1-5 0,2 6 0,3-3 0,-1 3 0,1 0 0,0 0 0,0 0 0,0 0 0,0 0 0,2 3 0,-1 0 0,4 3 0,-2 0 0,3 0 0,0 0 0,0 0 0,0 1 0,0-1 0,0 0 0,0 0 0,0 0 0,0 0 0,0 0 0,3-3 0,0 0 0,1-1 0,1-1 0,-1 2 0,2-3 0,0 0 0,0 0 0,0 0 0,0 0 0,0 0 0,0 0 0,1 0 0,-1 0 0,0 0 0,0 0 0,0 0 0,0 0 0,0 0 0,0 0 0,0-3 0,-3-4 0,2 0 0,-4-2 0,2-1 0,-3 3 0,0-2 0,0 2 0,0 1 0,0 0 0,0 0 0,0 0 0,0 0 0,0 0 0,-6 2 0,3 2 0,-6 2 0,3 0 0,0 0 0,-1 0 0,1 0 0,0 0 0,0 2 0,0 2 0,-1 2 0,4 0 0,-3 0 0,3 0 0,0 0 0,0 1 0,0-1 0,2 0 0,-1 0 0,2 0 0,0 0 0,0 0 0,0 0 0,0 0 0,0 0 0,0 0 0,0 0 0,0 0 0,0 0 0,0 0 0,2 0 0,2-3 0,1-1 0,1-2 0,1 0 0,-2 0 0,2 0 0,-1 0 0,0 0 0,0 0 0,0 0 0,0 0 0,0 0 0,0 0 0,0 0 0,-3-2 0,3-2 0,-6-2 0,6 0 0,-6 0 0,3-1 0,-3 1 0,0 0 0,0 0 0,0 0 0,0-1 0,0 1 0,0 0 0,-3 0 0,0 2 0,-7-1 0,3 4 0,-2-2 0,3 3 0,0 0 0,-1 0 0,2 0 0,-2 0 0,1 0 0,3 2 0,0 2 0,0-1 0,3 2 0,-3-1 0,3 2 0,0 0 0,2-3 0,2-1 0,-1 1 0,2-2 0,-1 1 0,2-2 0,0 0 0,0 0 0,0 0 0,0 0 0,0 0 0,-1 0 0,1 0 0,0 0 0,0-2 0,-2 1 0,-1-2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37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7 940 24575,'-4'5'0,"2"2"0,2 9 0,0 7 0,0 5 0,0-1 0,0 0 0,0-1 0,0-6 0,0 1 0,0-7 0,0-4 0,0-1 0,0-8 0,0-19 0,0-14 0,0-19 0,0-5 0,0-14 0,0-10 0,0-15 0,0 0 0,0 20 0,0 1 0,4 21 0,1 1 0,0 9 0,-2 15 0,-3 8 0,0 4 0,3 11 0,0-1 0,3 6 0,0 3 0,4 8 0,2 13 0,4 10 0,2 16 0,-1-11 0,2 15 0,-2-8 0,2 4 0,3 5 0,-3-9 0,3 3 0,0-9 0,-4 3 0,2-13 0,-4 1 0,-5-12 0,0-2 0,-4-3 0,-1-4 0,-2-1 0,-2-3 0,1-2 0,-2 1 0,1-2 0,1 0 0,-3-6 0,3-17 0,-3-15 0,0-21 0,0-15 0,0-8 0,0 30 0,0-2-332,0-1 0,0-1 332,0-3 0,0 0 0,0-33 0,0-2 0,0 32 0,0-5 0,0 20 0,0 15 0,0 7 0,0 11 0,0 5 0,0 3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39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1 188 24575,'5'3'0,"6"0"0,6-3 0,1-3 0,0-4 0,5-9 0,-4 0 0,9-4 0,-6 6 0,-6-1 0,0 1 0,-9 4 0,3 0 0,-4 1 0,-2-1 0,-1-3 0,-3 4 0,0 0 0,0 3 0,0-1 0,-6 4 0,-2 0 0,-9 3 0,2 0 0,-6 0 0,6 0 0,-6 0 0,7 3 0,-4 4 0,5 3 0,2 8 0,-2-4 0,5 8 0,-3-4 0,7 0 0,-2 4 0,5-4 0,-3 0 0,4 3 0,0-6 0,0 2 0,0 1 0,0-4 0,0 4 0,0-5 0,0 1 0,4 3 0,-1-6 0,4 6 0,0-7 0,-1 3 0,1-3 0,2 0 0,1-4 0,4 1 0,3 0 0,1-3 0,5-1 0,8-3 0,-10 0 0,14-7 0,-10-7 0,9-7 0,1-6 0,0 1 0,0 0 0,-4-4 0,3 2 0,-8-1 0,3 4 0,-4 0 0,-9 6 0,2 0 0,-11 6 0,3 2 0,-4 2 0,-2 3 0,-2 0 0,-2-1 0,0 1 0,-2 0 0,-2 3 0,-5 0 0,2 3 0,-6 0 0,3 0 0,-8 0 0,4 0 0,-4 0 0,1 4 0,-2 3 0,0 8 0,2 0 0,2 6 0,1-3 0,3 1 0,0 2 0,4-3 0,2 5 0,2-5 0,3 3 0,0-6 0,0 2 0,0-3 0,3-1 0,4 1 0,3-1 0,4 1 0,3-3 0,2-1 0,-1-3 0,3 0 0,-2 0 0,-1-3 0,3 0 0,-6-4 0,2 0 0,-3 0 0,-7 0 0,-1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0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326 463 24575,'-7'-7'0,"-10"1"0,-4 6 0,-5 0 0,-1 0 0,-1 0 0,0 0 0,1 0 0,5 0 0,0 0 0,-1 0 0,5 6 0,0 2 0,5 5 0,2 5 0,1 0 0,6 0 0,0 0 0,4-1 0,0-6 0,0 10 0,0-10 0,0 6 0,0-7 0,6 3 0,6-6 0,6 4 0,9-4 0,-4 1 0,8-4 0,-7-1 0,7-3 0,-8 0 0,4 0 0,-9 0 0,3-3 0,-6-4 0,2-4 0,-3-6 0,1-6 0,0-5 0,3-21 0,-5 12 0,5-17 0,-8 9 0,2-6 0,-2-5 0,-5 5 0,-1 2 0,-4 6 0,0 4 0,0 2 0,0 9 0,0 5 0,0 5 0,0 8 0,0 1 0,0 10 0,0 17 0,0 7 0,0 17 0,0 2 0,0 7 0,0 0 0,0 4 0,0-4 0,0-1 0,4-6 0,0-6 0,4-6 0,0-8 0,-1-2 0,0-9 0,-1-3 0,1 0 0,-1-7 0,-3 0 0,0-3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2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10 230 24575,'-4'-5'0,"2"-6"0,-1-3 0,5-4 0,3-3 0,2 8 0,8-12 0,-5 14 0,4-6 0,-4 6 0,3 5 0,-6 0 0,9 5 0,-8-1 0,5 2 0,-3 0 0,0 0 0,0 0 0,-3 2 0,2 9 0,-4 0 0,2 15 0,-4-2 0,-3 4 0,0 3 0,0 2 0,0-4 0,0 3 0,0-10 0,0 0 0,0-3 0,0-2 0,0-7 0,-3 0 0,3-4 0,-3 0 0,3-17 0,0-4 0,0-12 0,0-4 0,0 3 0,7-4 0,2-1 0,12 0 0,-4 0 0,7 3 0,-7 3 0,6 3 0,-7 1 0,2 7 0,-4-1 0,0 13 0,-1-6 0,1 10 0,-4-3 0,3 3 0,-6 0 0,2 2 0,-3 5 0,1 11 0,1 2 0,-1 11 0,-2-3 0,-2 4 0,-3 0 0,0-4 0,0-1 0,0-5 0,0-4 0,0 0 0,0-8 0,0-1 0,0-3 0,0 0 0,0-5 0,0-9 0,0-7 0,0-7 0,0-5 0,4-1 0,3 0 0,2-3 0,5 8 0,-2-9 0,3 9 0,-3-4 0,2 9 0,-7 4 0,3 1 0,-4 6 0,0 0 0,1 5 0,-1 2 0,0 0 0,0 0 0,0 0 0,0 0 0,-2 6 0,2 5 0,-6 7 0,4 9 0,-1 1 0,-2 0 0,3 3 0,-4-3 0,3 4 0,-2-4 0,3-1 0,-1-5 0,-2-4 0,2 0 0,-3-8 0,3 0 0,-2-4 0,1 0 0,-2 0 0,3-3 0,0 0 0,3-3 0,1-6 0,-1-2 0,1-5 0,-1 2 0,1-1 0,-1 1 0,1-2 0,0-1 0,-3 7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20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24575,'0'-9'0,"0"2"0,3-14 0,4 7 0,4-1 0,0 4 0,2 1 0,-8 0 0,4 5 0,-2-1 0,0 6 0,6 0 0,-6 0 0,6 0 0,-3 0 0,1 0 0,3 6 0,-4-4 0,4 10 0,-3-4 0,3 7 0,-3-1 0,3-3 0,0-1 0,0-3 0,1 0 0,-1-3 0,0-1 0,-3-3 0,6 0 0,-5 0 0,6 0 0,-7 0 0,2 0 0,-6 0 0,3-3 0,-3 3 0,-1-6 0,1 2 0,-1-5 0,0 2 0,-2-3 0,-1 0 0,-3 6 0,0-3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24575,'0'-6'0,"0"6"0,7 8 0,1 0 0,10 9 0,1-1 0,8 0 0,-6 7 0,5-7 0,2 3 0,-3-4 0,12 6 0,-13-5 0,1 8 0,-4-12 0,-6 2 0,0-4 0,-6-3 0,-3 2 0,1-5 0,-4 1 0,0-2 0,-3 4 0,0 1 0,-6 2 0,-3 7 0,-14 7 0,2 1 0,-8 4 0,0 0 0,2 1 0,-7 5 0,7-5 0,-3 4 0,10-9 0,0 3 0,6-10 0,3-4 0,1-1 0,4-6 0,2 2 0,-1-5 0,4 1 0,-2-7 0,3 2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24575,'13'4'0,"4"-2"0,19-2 0,2 0 0,-3 0 0,6 0 0,-7 0 0,10 0 0,0 0 0,-6 0 0,-5 0 0,-2 0 0,-15 0 0,9 0 0,-17 0 0,5 0 0,-10-8 0,0 6 0,-3-5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7 192 24575,'0'5'0,"0"1"0,0 0 0,0 0 0,0 0 0,-3 0 0,3 0 0,-3-10 0,18-11 0,-1-3 0,20-15 0,-5 11 0,6-8 0,0 3 0,4 1 0,-5 5 0,3 4 0,-9 5 0,-1 8 0,-9 0 0,0 4 0,-8 0 0,-1 0 0,-3 3 0,-2 8 0,-1 8 0,-3 4 0,-4 8 0,-10 8 0,2-13 0,-14 16 0,5-16 0,-5 9 0,1-5 0,0-1 0,5-6 0,1-4 0,5-2 0,4-6 0,-3 1 0,6-5 0,-3 3 0,7-4 0,-3 0 0,6 0 0,13-21 0,1 2 0,19-16 0,-3 5 0,-2 7 0,5-3 0,-6 4 0,1 7 0,-1-1 0,-5 9 0,0-2 0,-4 3 0,0 0 0,-5 0 0,1 6 0,-3 5 0,-1 17 0,-2 1 0,1 13 0,-5-3 0,0 4 0,-4 1 0,0-5 0,0 3 0,0-8 0,0 3 0,-3-9 0,-2 3 0,-11-2 0,-1 0 0,-8 0 0,0 0 0,-5-3 0,-1 4 0,-3-8 0,1-1 0,1-5 0,-1-4 0,5-4 0,1-4 0,5-4 0,0-3 0,3-8 0,4-5 0,4-11 0,4 4 0,2-4 0,2-1 0,3 8 0,0 0 0,0 10 0,0 4 0,2 5 0,2 5 0,-1 6 0,3 3 0,-2 1 0,0-1 0,-1-2 0,0-2 0,-3-3 0,3 0 0,-3 0 0,0 0 0,0-2 0,0-2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15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25 151 24575,'-9'6'0,"3"-2"0,0 8 0,6-2 0,-3 3 0,3 0 0,0 4 0,0-2 0,0 2 0,0 0 0,0-3 0,0 3 0,0 0 0,0-6 0,0 6 0,0-7 0,0 3 0,2-3 0,2-1 0,5-5 0,-2-2 0,2-2 0,0 0 0,-2 0 0,2 0 0,-3 0 0,0 0 0,0 0 0,0 0 0,0 0 0,0 0 0,3-2 0,-2 1 0,2-5 0,-3 3 0,0-3 0,0-4 0,0 3 0,4-9 0,-2 5 0,5-10 0,-6 7 0,3-3 0,-3 4 0,-1-1 0,1 1 0,-1 3 0,1-3 0,-1 6 0,-2-5 0,-2 5 0,-2-5 0,3 2 0,-2-4 0,2 4 0,-3-2 0,0 5 0,0-6 0,0 4 0,0-2 0,0-1 0,0 2 0,-3 0 0,2 1 0,-4 3 0,1-4 0,-2 3 0,0-2 0,0 5 0,0-1 0,-1 2 0,1-1 0,0 2 0,0 2 0,0-3 0,0 2 0,0-2 0,0 3 0,0 0 0,-4 0 0,3 0 0,-2 0 0,0 0 0,2 0 0,-2 0 0,3 3 0,0 0 0,0 1 0,2 1 0,-1-2 0,1 3 0,1 0 0,-3 4 0,2 0 0,-2 0 0,2 2 0,-1-1 0,4-1 0,-2-1 0,0-3 0,2 3 0,-2-2 0,3 2 0,0-3 0,0-3 0,0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0 232 24575,'3'-2'0,"0"-5"0,-3-3 0,11-8 0,-6 3 0,14-7 0,-9 7 0,8-3 0,-7 7 0,10-2 0,-10 5 0,7 1 0,-8 4 0,3 3 0,-7 0 0,4 0 0,-4 0 0,0 6 0,-2 13 0,-1 1 0,-3 19 0,0-5 0,0 10 0,0-5 0,0 3 0,0-8 0,0-1 0,0-6 0,0-9 0,0 0 0,0-8 0,0-1 0,0-3 0,0-7 0,0-8 0,0-13 0,3-1 0,1-8 0,4 3 0,4-5 0,-3 1 0,6-1 0,-6 1 0,6-1 0,-3 5 0,4 2 0,-2 3 0,6 0 0,-5 4 0,3 1 0,-4 4 0,-1 1 0,1 2 0,-1 1 0,-2 4 0,1 2 0,-5-2 0,2 6 0,-3-3 0,0 3 0,0 0 0,0 0 0,0 0 0,-3 3 0,0 7 0,-3 6 0,0 6 0,0 0 0,0 5 0,0 1 0,0 9 0,0 2 0,0 4 0,0 1 0,0 5 0,0-4 0,0 10 0,0-10 0,0 10 0,0-10 0,0 4 0,0-5 0,3-5 0,2-2 0,3-9 0,-4-5 0,2-6 0,-2-4 0,2-3 0,-2-1 0,1-3 0,-2 0 0,4-2 0,-1-1 0,0-3 0,3 0 0,1 0 0,8-4 0,-4-3 0,4-4 0,-1-3 0,-2 0 0,2 0 0,-7 4 0,3 0 0,-6 4 0,2-1 0,-3 4 0,-2-2 0,-1 4 0,-3-2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0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0 24575,'-6'0'0,"-3"0"0,-2 0 0,-2 6 0,2 2 0,1 5 0,3 5 0,0-4 0,3 4 0,-2-5 0,6 4 0,-3-3 0,3 3 0,0-3 0,0-1 0,0 1 0,0 0 0,0-4 0,0 2 0,0-5 0,6 6 0,-2-6 0,8 2 0,-2-2 0,3-1 0,1 1 0,-1 0 0,1-1 0,-1-2 0,-2-1 0,1 0 0,-5-2 0,6 2 0,-6-3 0,2 0 0,-3 0 0,0 0 0,0 0 0,0 0 0,1 0 0,-1-6 0,-3-2 0,0-8 0,1-3 0,-4-2 0,4-2 0,-4 1 0,0 0 0,0 3 0,0-1 0,0 5 0,0-5 0,0 9 0,-3-6 0,-1 7 0,-3-1 0,1 2 0,-3 3 0,2 2 0,-6 1 0,3 3 0,-4 0 0,1 0 0,3 0 0,-3 0 0,6 0 0,-3 0 0,4 0 0,0 3 0,3 0 0,0 3 0,3 0 0,0-3 0,0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0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 24575,'-2'-4'0,"-2"2"0,-2 2 0,0 0 0,0 0 0,0 6 0,2 5 0,1 3 0,3 7 0,0-6 0,0 6 0,0-10 0,0 5 0,0-6 0,0 0 0,0 3 0,0-6 0,3 0 0,4-5 0,3-2 0,3 0 0,1 0 0,-1 0 0,1 0 0,-5 0 0,4 0 0,-6 0 0,5-3 0,-4-3 0,1-2 0,-3-1 0,0 3 0,0-3 0,-2 2 0,-1-3 0,-3 4 0,0 0 0,0 0 0,0 0 0,0 0 0,0 0 0,0 0 0,-6 0 0,2 2 0,-5-1 0,0 4 0,2-4 0,-3 4 0,4-4 0,0 4 0,1-2 0,1 1 0,-1 1 0,7-2 0,2 3 0,5 0 0,1 3 0,3 1 0,-3 5 0,0 5 0,3 0 0,-5 6 0,1-5 0,-1 6 0,-5-7 0,1 7 0,-4-3 0,0 4 0,0-1 0,0 0 0,-7 1 0,-1 0 0,-4-4 0,-2 4 0,6-8 0,-5 0 0,6-1 0,-2-6 0,2 3 0,1-4 0,0 0 0,0 0 0,0 0 0,-1 0 0,1-3 0,0 3 0,0-6 0,0 5 0,0-4 0,0 4 0,0-4 0,2 4 0,-1-4 0,4 2 0,-2-3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4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4 24575,'-9'0'0,"1"0"0,-5 0 0,2 0 0,-3 0 0,2-3 0,2 5 0,3-1 0,-5 5 0,8 1 0,-6 2 0,4 1 0,-1 4 0,0-1 0,3 0 0,-2 1 0,5-1 0,-2-3 0,3 3 0,0-6 0,0 2 0,0-3 0,0 1 0,0-2 0,3-1 0,0-2 0,6-2 0,2 0 0,2 0 0,0 0 0,0 0 0,-2 0 0,-2 0 0,-3 0 0,0 0 0,0 0 0,0 0 0,-3-2 0,3 1 0,-6-4 0,6 1 0,-3 1 0,3-6 0,0 5 0,1-6 0,-1 1 0,0 2 0,-2-3 0,-2 4 0,1 0 0,-2 0 0,1 0 0,-2 0 0,0-1 0,0 1 0,0 0 0,0 0 0,0 0 0,-2 3 0,-1 0 0,0 6 0,3 0 0,3 3 0,6 3 0,-2 1 0,6 3 0,-3 0 0,0 1 0,0-1 0,-4 0 0,1 0 0,0 4 0,-3 1 0,-1 4 0,-3-4 0,0 2 0,0-2 0,0 4 0,-3-1 0,-1 1 0,-6-4 0,2 2 0,-5-2 0,2 0 0,0-1 0,-2-4 0,6 0 0,-3-3 0,1 0 0,2-4 0,-3 0 0,4 0 0,0 0 0,0-2 0,0-2 0,0 1 0,0-2 0,0 1 0,0-2 0,2 0 0,2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24575,'0'9'0,"0"9"0,0 6 0,0 9 0,0 4 0,0-3 0,0 14 0,0-18 0,0 12 0,0-9 0,0-4 0,0 2 0,0-8 0,0-1 0,0-4 0,0 0 0,3-5 0,1-5 0,0 4 0,-2-8 0,1 3 0,0-4 0,1-3 0,-1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22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98 138 24575,'3'-3'0,"10"-5"0,-4-3 0,13-4 0,-7 3 0,8-7 0,-7 10 0,7-10 0,-4 11 0,1-3 0,2 3 0,-7 4 0,3-3 0,-3 6 0,-1-2 0,0 3 0,-3 0 0,2 0 0,-6 0 0,3 3 0,-3 8 0,0 5 0,-2 7 0,2 5 0,-6 1 0,3 17 0,-4 2 0,0 11 0,0 7 0,0 1 0,-5 14 0,-17 2 0,-3 7 0,0-36 0,-2-2 0,-8 28 0,-6 9 0,14-36 0,7-7 0,0-12 0,7-10 0,-1-5 0,6-5 0,-2-4 0,0 1 0,-1-5 0,-3-2 0,-5-1 0,4-3 0,-4 0 0,5 0 0,3-6 0,1-2 0,2-10 0,4-4 0,1-2 0,3-1 0,0 5 0,0-2 0,0 6 0,3-2 0,1 7 0,-1 1 0,3 4 0,-2 2 0,2 1 0,0 3 0,4 0 0,1 0 0,7 0 0,-2 0 0,6 4 0,7 10 0,-3 0 0,8 9 0,-10-11 0,-1 2 0,0-5 0,1 2 0,-5-3 0,3 0 0,-3-1 0,1 1 0,-2-1 0,-4-3 0,0 2 0,1-5 0,-5 2 0,0-3 0,0 0 0,-6 0 0,3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7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24575,'-3'-1'0,"-1"9"0,-3 3 0,0 11 0,0-4 0,0 0 0,2 4 0,2-8 0,3 8 0,0-8 0,0 11 0,0-10 0,0 7 0,0-4 0,0 0 0,0 0 0,0 4 0,0-11 0,3 5 0,1-6 0,6-2 0,4 1 0,-3-5 0,9 0 0,-5-2 0,3-2 0,3 0 0,-7 0 0,4 0 0,-5 0 0,-3 0 0,3-5 0,-6-3 0,2-9 0,-1-1 0,-4-5 0,-1 2 0,-3-1 0,0-4 0,0 2 0,0-3 0,0 5 0,0 3 0,0 2 0,-3 7 0,0 0 0,-6 4 0,2 0 0,-6 2 0,6 1 0,-6 3 0,6 0 0,-5 0 0,5 0 0,-5 0 0,5 0 0,0 0 0,4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8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 24575,'3'5'0,"0"5"0,-3 3 0,0 8 0,0-3 0,0 5 0,0-1 0,0-4 0,0 0 0,0-5 0,0-3 0,0 3 0,0-6 0,0 2 0,0-3 0,3 4 0,0-3 0,7 2 0,0-2 0,4 0 0,-1-1 0,1 1 0,-1 0 0,1 0 0,-1-4 0,1 0 0,2-3 0,-1 0 0,1 0 0,-2 0 0,-1 0 0,1 0 0,-1 0 0,-3-2 0,3-5 0,-6-3 0,3-8 0,-3 3 0,0-2 0,0-1 0,-3 4 0,-1-7 0,-3 2 0,0-3 0,0 4 0,0-2 0,-7 1 0,0 1 0,-7 0 0,-4 7 0,3 1 0,-6 6 0,3 1 0,-5 3 0,5 0 0,-3 0 0,2 10 0,-5 8 0,5 5 0,0 1 0,4-2 0,4-8 0,1 0 0,4-5 0,0-3 0,2-2 0,1-2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1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24575,'0'26'0,"0"1"0,0 11 0,0 21 0,0-25 0,0 31 0,0-29 0,0 10 0,0-12 0,0-5 0,0-6 0,0-8 0,0-2 0,0-7 0,0-3 0,0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2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68 24575,'-7'20'0,"5"-3"0,-9 17 0,10-11 0,-9 4 0,8-5 0,-4 4 0,6-6 0,0 1 0,0-3 0,0-7 0,0 6 0,0-10 0,5 2 0,2-3 0,3-2 0,3-1 0,-3-3 0,3 0 0,1 0 0,3-7 0,-2 2 0,3-12 0,-5 6 0,2-7 0,-5 1 0,3-1 0,-5 1 0,3-5 0,-5 8 0,2-7 0,-2 7 0,-2-4 0,-1 1 0,-3 2 0,0-6 0,0 6 0,0-5 0,0 5 0,-3-2 0,-4 4 0,-3 2 0,-4 4 0,1 4 0,-1 3 0,1 0 0,-1 0 0,1 0 0,3 0 0,0 0 0,4 0 0,0 3 0,2-2 0,2 2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3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24575,'-13'9'0,"5"0"0,-9 8 0,10 0 0,-3-3 0,3 3 0,3-1 0,1-2 0,3 3 0,0-4 0,0 0 0,0 0 0,0-3 0,0 2 0,3-5 0,0 2 0,11-2 0,-3-1 0,6-2 0,-4-1 0,0-3 0,0 0 0,5 0 0,-4 0 0,3 0 0,-7 0 0,2 0 0,-5 0 0,2 0 0,0 0 0,-2 0 0,2 0 0,-3 0 0,0-6 0,1-5 0,-1-4 0,-2-6 0,-1 7 0,-3-6 0,0 5 0,0-1 0,0 3 0,-3-1 0,-4 4 0,-3-3 0,-3 6 0,3-3 0,-3 7 0,3-3 0,-3 5 0,-4-2 0,6 3 0,-5 0 0,6 0 0,3 0 0,1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0 24575,'-12'3'0,"2"4"0,-7 15 0,5-9 0,-4 25 0,6-20 0,5 13 0,-5-5 0,8-7 0,-5 6 0,7-7 0,0-1 0,0 1 0,0-2 0,0-5 0,0 2 0,0-4 0,6-2 0,1 3 0,6-4 0,4-2 0,-2-1 0,5-3 0,2 0 0,1 0 0,2 0 0,-2-7 0,-3-1 0,2-6 0,0-1 0,-5 1 0,1 0 0,-5 1 0,0 0 0,-3 3 0,-1-6 0,-2 5 0,0-5 0,-4-2 0,0 4 0,-3-7 0,0 7 0,-3-3 0,-7 7 0,-5 0 0,-7 2 0,1 4 0,-6 1 0,5 3 0,-8 0 0,7 0 0,-3 0 0,5 0 0,3 3 0,1 1 0,7 2 0,3-2 0,4-2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6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24575,'0'4'0,"0"20"0,0 9 0,0 22 0,0-5 0,0 49 0,0-49 0,0 4-904,0 30 0,0 6 904,0-9 0,0 3-1058,0-15 1,0 4 0,0-1 1057,0-3 0,0 0 0,0 0 0,0 7 0,0 1 0,0 0 0,0 3 0,0-1 0,0 2 0,0 3 0,0 1 0,0-3 0,0-13 0,0-4 0,0 5-738,0 24 1,0 4-1,0-9 738,3-12 0,0-2 0,-2 5 0,-1 6 0,0-5 0,3 5 0,0-4-734,-3 10 1,0 1 733,0-1 0,0-3 0,0-16 0,0-4 423,0-13 1,0-2-424,0 0 0,0-3 0,0 23 0,0 13 0,0-16 2593,0-8-2593,0-13 2540,0-5-2540,0-8 2209,0-9-2209,0-5 471,0-6-471,0-7 0,0 7 0,0 2 0,0 9 0,0 10 0,0 6 0,0 13 0,0 19 0,0 4 0,0 11 0,0-5 0,0-18-228,0-16 0,0 1 228,0 20 0,0-18 0,0 0 0,0 29 0,0-17 0,0 20 0,0-42 0,0 35 0,0-32 0,0 14 0,0-5 456,0-1-456,0-5 0,0-2 0,0-5 0,0 0 0,-4-6 0,3-6 0,-3-5 0,4-6 0,0-2 0,0-2 0,0-3 0,0-1 0,0 1 0,0-4 0,0-1 0,0-3 0,0 0 0,0 0 0,0 0 0,0 0 0,0 7 0,0 6 0,0 1 0,0 2 0,0-12 0,0 3 0,0-7 0,0-1 0,0-3 0,0-5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5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64 24575,'-2'2'0,"1"2"0,-2 9 0,3 0 0,-3 0 0,3 9 0,-3-6 0,3 10 0,0-12 0,0 11 0,0-10 0,0 9 0,0-13 0,0 10 0,0-10 0,0 3 0,2-5 0,8-2 0,1-4 0,6 0 0,-4-3 0,1 0 0,-1 0 0,1 0 0,-4 0 0,3 0 0,-3-6 0,3-2 0,5-13 0,-6 2 0,10-9 0,-9 1 0,7 3 0,-8-7 0,-1 7 0,-4 1 0,1 2 0,-5 6 0,1-2 0,-4 3 0,0 4 0,0 0 0,0 4 0,-3 0 0,-4 0 0,-3 2 0,-4-2 0,1 5 0,0-2 0,-1 3 0,1 0 0,-1 0 0,0 0 0,1 0 0,2 0 0,-1 0 0,5 0 0,-6 0 0,6 3 0,0 0 0,2 1 0,4 1 0,-2-5 0,3 3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0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01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44 24575,'0'-9'0,"0"2"0,-2-2 0,-2 3 0,-2 0 0,0 2 0,0 2 0,0 2 0,-4 0 0,3 0 0,-2 0 0,-1 0 0,4 0 0,-7 0 0,3 0 0,-1 0 0,-1 0 0,2 0 0,-1 6 0,-1 1 0,4 6 0,-5 0 0,6 1 0,-3-1 0,6 4 0,-2-3 0,2 3 0,1-4 0,0 0 0,3 0 0,0-2 0,0 1 0,0-5 0,0 2 0,5-5 0,2-2 0,6-2 0,4 0 0,-3 0 0,2 0 0,2-6 0,-7 1 0,6-8 0,-7 6 0,0-6 0,3 2 0,-6 1 0,3-3 0,-4 6 0,1-5 0,-4 5 0,3-2 0,-6 3 0,3-1 0,-3 1 0,0 0 0,0 0 0,0 0 0,0 0 0,0-1 0,0 1 0,0 0 0,0 0 0,0 0 0,0 0 0,2 3 0,2 1 0,2 2 0,3 0 0,1 0 0,4 0 0,-1 3 0,-3 0 0,3 10 0,-6-1 0,4 9 0,-4-3 0,1 8 0,-4-3 0,-1 7 0,-3-2 0,0 4 0,0-4 0,0 1 0,-11-5 0,2-2 0,-14 1 0,5-8 0,-4 0 0,-1-1 0,6-6 0,-5 3 0,4-4 0,-1-3 0,5 2 0,1-5 0,3 1 0,0-2 0,1 0 0,3 0 0,0 0 0,0 0 0,3 0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23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24575,'0'-9'0,"6"5"0,-1-6 0,8 10 0,-6-3 0,6 3 0,-5 0 0,4 0 0,-2 3 0,-3 8 0,-1 9 0,-2 15 0,-3 0 0,3 10 0,-4 1 0,0-4 0,0 4 0,0-13 0,0-7 0,0 1 0,0-12 0,0 0 0,0-6 0,0-40 0,0 5 0,0-29 0,0 5 0,4 7 0,5-8 0,5 10 0,-1 6 0,3 7 0,-8 9 0,3 0 0,-4 8 0,-1 1 0,1 7 0,-1 0 0,1 3 0,3 0 0,-3 0 0,3 0 0,-1 0 0,-2 0 0,2 3 0,-5 8 0,3 10 0,-7 8 0,4 5 0,-4 5 0,0-4 0,0 5 0,0-7 0,0-3 0,0-6 0,3-6 0,-2-7 0,2-1 0,-3-4 0,0 0 0,3-2 0,0-1 0,3-3 0,1-7 0,0 0 0,0-12 0,0 4 0,1-7 0,0-3 0,-1 1 0,2-4 0,-2 4 0,1 5 0,2 0 0,-2 5 0,3 0 0,-5 3 0,1 4 0,-1 1 0,1 5 0,-1-1 0,0 2 0,0 0 0,-3 2 0,0 9 0,0 1 0,1 11 0,0-4 0,0 4 0,-1 0 0,-2-3 0,6-2 0,-7-7 0,4-1 0,-4-4 0,0 0 0,2 1 0,2-4 0,-1-6 0,0 1 0,-3-4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02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7 24575,'-2'-4'0,"-2"2"0,-9 2 0,-8 0 0,5 0 0,-3 0 0,2 0 0,10 0 0,-14 0 0,10 0 0,-3 0 0,4 0 0,4 0 0,0 0 0,3 5 0,0-1 0,3 7 0,0 0 0,0 6 0,0-3 0,0 3 0,0-3 0,0-4 0,0 2 0,0-5 0,0 3 0,0-4 0,0 0 0,0 0 0,3-3 0,0 0 0,3-3 0,0 0 0,4 0 0,-4 0 0,7 0 0,-3 0 0,3 0 0,1-3 0,-1 2 0,4-2 0,-2 0 0,-1 2 0,-1-2 0,-4 3 0,5 0 0,-4 0 0,-1 0 0,-3 0 0,0 3 0,1 7 0,-1 1 0,-1 7 0,1-1 0,-5 0 0,2 2 0,-3-3 0,0 2 0,0-4 0,0 7 0,-3-7 0,-4 2 0,0-5 0,-6-2 0,7-3 0,-7 1 0,3-1 0,-3 1 0,-1-4 0,4 0 0,-6-3 0,5 0 0,-7 0 0,8 0 0,-3 0 0,6 0 0,-2 0 0,3 0 0,0 0 0,2 0 0,2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1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24575,'0'13'0,"0"-2"0,0 13 0,0-5 0,0 11 0,0 1 0,0-3 0,0 2 0,0-9 0,0 1 0,0-7 0,2 1 0,2-9 0,9 2 0,-2-5 0,10 2 0,-3-5 0,4 2 0,-1-3 0,1 0 0,-1 0 0,1-3 0,-7-4 0,2-7 0,-10 0 0,3-7 0,-3 0 0,-3-2 0,0-3 0,-4 5 0,0-1 0,0 0 0,-3 4 0,-5-3 0,-6 6 0,-1 1 0,-6 3 0,3 1 0,0 5 0,-3-1 0,7 6 0,-3 0 0,3 0 0,1 0 0,0 0 0,2 0 0,2 0 0,3 2 0,3-1 0,0 2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25 24575,'-5'-3'0,"-2"0"0,-9 3 0,6 0 0,-6 0 0,9-2 0,-5 4 0,4 6 0,-2 3 0,0 6 0,6 0 0,-2 1 0,6 0 0,0-1 0,0-4 0,0-3 0,0-1 0,3-6 0,3 0 0,4-3 0,7 0 0,-3 0 0,7-3 0,-7-1 0,3-6 0,-4 0 0,-3 0 0,3-6 0,-6 8 0,3-8 0,-4 6 0,-3 0 0,1-2 0,-4 5 0,0-3 0,0 4 0,0 0 0,-3 0 0,0 0 0,-3 3 0,-1 0 0,4 0 0,-2 2 0,6-1 0,6 2 0,4 0 0,6 3 0,-4 3 0,1 8 0,-4 4 0,1 4 0,-7 4 0,-1-3 0,-3 6 0,0-6 0,0 7 0,-10-7 0,2 0 0,-15-1 0,5-7 0,-1 0 0,2-5 0,4-4 0,0 1 0,3-1 0,0-2 0,4-1 0,0-3 0,0 0 0,3 0 0,0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4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0 24575,'-9'0'0,"0"0"0,-4 0 0,0 0 0,0 0 0,-4 0 0,3 0 0,-4 0 0,5 0 0,0 0 0,-1 6 0,1-1 0,3 7 0,0-2 0,3 4 0,4-1 0,0 0 0,3 0 0,0 0 0,0-3 0,6-1 0,1-3 0,10 1 0,-3-3 0,4 2 0,-5-5 0,0 2 0,0-3 0,1 0 0,-1 0 0,-3 0 0,-1-3 0,0-3 0,-2-4 0,3-4 0,-4 4 0,-2-2 0,-1 1 0,-3 1 0,0 1 0,0 3 0,0 0 0,2 3 0,1 0 0,3 6 0,0 3 0,4 4 0,-3 7 0,4 6 0,-4 4 0,1 4 0,-1-4 0,-3 3 0,0-4 0,-4 6 0,0-5 0,-10-1 0,-2-7 0,-10-5 0,4-4 0,-2-3 0,6 0 0,-3-3 0,4-1 0,3-3 0,0 0 0,4 0 0,0 0 0,3 0 0,1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6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189 133 24575,'-5'-4'0,"7"2"0,-1 2 0,8-6 0,-6 2 0,3-8 0,-5 5 0,2-5 0,-3-2 0,0 3 0,0-6 0,-3 10 0,-4-5 0,-7 4 0,0-1 0,-7 5 0,3 1 0,0 3 0,-3 0 0,7 0 0,-7 0 0,7 3 0,0 3 0,4 4 0,4 4 0,-1-4 0,4 6 0,0-9 0,3 13 0,0-9 0,0 6 0,0-7 0,0 2 0,0-5 0,6 2 0,1-3 0,10 1 0,-3-3 0,7-1 0,-3-3 0,0 0 0,-1 0 0,-3 0 0,-1 0 0,0 0 0,0-3 0,-3 0 0,0-4 0,-4 1 0,0 3 0,-8 0 0,-10 3 0,-2 0 0,-15 7 0,9 6 0,-7 6 0,6 9 0,3-5 0,3 6 0,3-5 0,-1 0 0,8-2 0,-4-4 0,8-2 0,-2-5 0,3-2 0,0-3 0,8-3 0,8 0 0,5-3 0,5 0 0,-1-7 0,-2-1 0,2-7 0,-3 1 0,0-1 0,-8 1 0,2 0 0,-8 4 0,1 1 0,-6 3 0,0 0 0,-3 0 0,0-1 0,0 1 0,-10 3 0,1 0 0,-11 3 0,2 0 0,-4 0 0,4 0 0,1 0 0,7 0 0,0 0 0,4 0 0,3 0 0,0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24575,'1'10'0,"-6"2"0,-6 18 0,-1-5 0,-3 9 0,2 4 0,0-4 0,1 4 0,4-13 0,-2 1 0,5-11 0,-2 2 0,4-8 0,2-2 0,1-1 0,11-4 0,-1-2 0,12 0 0,-1-3 0,2-1 0,5-7 0,-5 7 0,6-6 0,-2 9 0,-1-2 0,0 3 0,-8 0 0,-1 0 0,-7 0 0,-1 0 0,-3 0 0,1 0 0,-4 0 0,0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7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24575,'0'20'0,"0"-2"0,0 18 0,0-9 0,0 9 0,0-9 0,0-2 0,0 2 0,0-12 0,0 3 0,0-9 0,0-5 0,0 2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8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24575,'0'16'0,"0"15"0,0-13 0,0 25 0,0-19 0,0 13 0,0-6 0,0 2 0,0-6 0,0-5 0,0-5 0,0-1 0,0-1 0,0-2 0,0-4 0,0-5 0,0-2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0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24575,'0'35'0,"-3"-2"0,2-12 0,-2 0 0,3-3 0,0 7 0,0-10 0,0 7 0,0-9 0,0-3 0,0 2 0,0-2 0,0 0 0,6-1 0,1-2 0,10-4 0,-2 0 0,5-3 0,-6 0 0,7 0 0,-7 0 0,3-6 0,-4-1 0,0-7 0,1 1 0,-4-4 0,3 3 0,-5-6 0,1 5 0,-5-6 0,-1 3 0,-3 0 0,0-2 0,0 6 0,0-3 0,0 4 0,-6 2 0,-1 1 0,-6 7 0,-1 0 0,-3 3 0,3 0 0,-4 0 0,5 0 0,0 0 0,3 2 0,0 2 0,7 2 0,0-3 0,3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2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170 202 24575,'-3'-4'0,"0"2"0,-3 2 0,-4 0 0,-1 0 0,-3 0 0,-5 0 0,4 0 0,-8 3 0,8 1 0,-4 15 0,3-1 0,7 6 0,2 3 0,7 3 0,0 1 0,0 7 0,4-9 0,8 1 0,6 0 0,7-9 0,4-1 0,0-7 0,5-1 0,0-7 0,5-2 0,-4-3 0,11-17 0,-14 1 0,9-17 0,-13 3 0,4-3 0,-5-4 0,-5 6 0,-4 2 0,-7 3 0,-7 9 0,-1 1 0,-5 12 0,-5 2 0,-1 2 0,-5 6 0,5 6 0,-3 7 0,7 4 0,-3 1 0,6-1 0,-2 0 0,3 1 0,0-5 0,0-1 0,0-4 0,6-3 0,6 0 0,7-4 0,5-2 0,-1-2 0,0-3 0,1 0 0,-1-3 0,-3-9 0,-2 0 0,-6-10 0,-1 6 0,-4-6 0,1 3 0,-4-10 0,-1 5 0,-3-9 0,-7-2 0,-6 3 0,-7 2 0,-4 13 0,0 6 0,5 3 0,1 4 0,3 1 0,4 3 0,1 0 0,4 0 0,2 2 0,5 5 0,6 1 0,8 2 0,9-2 0,5 0 0,0 0 0,4-3 0,2-2 0,-5-3 0,8 0 0,-9 0 0,1 0 0,2 0 0,-7-3 0,-1-1 0,-6-4 0,-4 1 0,-3-3 0,-1 2 0,-3-2 0,-3 3 0,-2 1 0,-2-1 0,0 1 0,0-1 0,-2 4 0,-2 0 0,-2 3 0,-1 6 0,4 5 0,0 8 0,3 0 0,0 8 0,0-10 0,0 15 0,0-12 0,6 4 0,3-2 0,9-6 0,-2 3 0,2-5 0,0 1 0,-2-4 0,6 0 0,-7-3 0,7-4 0,-6-1 0,2-3 0,-4-3 0,1-8 0,-3-10 0,-1-9 0,-2-4 0,-4 0 0,-2 0 0,-3 9 0,0-2 0,0 11 0,0 1 0,0 6 0,0 2 0,3 6 0,0 2 0,7 9 0,5 1 0,1 7 0,6-5 0,3 6 0,-1-7 0,4 1 0,-4-2 0,-1-3 0,0 0 0,1-4 0,-5 0 0,-1-4 0,-4 0 0,-3-7 0,0-5 0,-3-12 0,0-5 0,0-5 0,-3 4 0,-1 2 0,-4 5 0,0 4 0,0 4 0,-3 5 0,-4 6 0,-4 1 0,-3 3 0,-1 0 0,-11 19 0,12 0 0,-13 19 0,18-4 0,0 0 0,6 0 0,3-5 0,0 3 0,0-7 0,0-2 0,0-4 0,3-5 0,4 0 0,4-3 0,7 0 0,1-4 0,5 1 0,-1 0 0,5-4 0,-3-1 0,23-3 0,-20 0 0,20-7 0,-24-2 0,5-12 0,-4 0 0,-8-3 0,2-1 0,-10 2 0,2 3 0,-3-2 0,-4 3 0,-1-5 0,-3 5 0,0 1 0,0 3 0,0 4 0,-3-2 0,-4 6 0,3-3 0,-5 6 0,8-2 0,4 3 0,5 0 0,10-4 0,6 6 0,0-2 0,4-1 0,-4 3 0,-1-2 0,-4 3 0,0 0 0,-9 0 0,0 0 0,-3 3 0,0 8 0,-4 5 0,1 7 0,-4 5 0,0-3 0,0 7 0,0-7 0,0 3 0,0-5 0,0 1 0,3-5 0,1-1 0,3-7 0,0 2 0,-1-5 0,11 1 0,-4-5 0,8-1 0,-3-3 0,1 0 0,5-4 0,-1-3 0,1-10 0,1-4 0,0-5 0,2-4 0,-5-1 0,4-6 0,-8 3 0,0-1 0,-6 1 0,-3 0 0,-1 4 0,-3 2 0,-2 9 0,-3-2 0,0 9 0,-3 2 0,-4 7 0,-3 3 0,-9 0 0,7 7 0,-6 1 0,10 6 0,-2 0 0,3 0 0,3 0 0,1 1 0,3-5 0,0 4 0,0-7 0,0 3 0,6 0 0,6-3 0,7 4 0,4-3 0,1 3 0,-1 1 0,5 4 0,-3 0 0,-1 0 0,-2-1 0,-7-1 0,3 1 0,-7-4 0,-1 2 0,-3-6 0,0 7 0,-3-7 0,-1 3 0,-3-4 0,0 1 0,0-1 0,-7 4 0,-1-3 0,-6 3 0,0-3 0,-5-3 0,4 3 0,-7-7 0,6 3 0,-2 1 0,4-4 0,3 4 0,-3-4 0,7 2 0,-3-1 0,4 2 0,-1-3 0,1 0 0,-1 0 0,1 0 0,-1-3 0,4 2 0,0-2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24575,'-3'2'0,"0"5"0,3 10 0,0 2 0,0-3 0,0-7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5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24575,'0'21'0,"0"-3"0,0 24 0,0-16 0,0 16 0,0-9 0,0 0 0,0 10 0,0-5 0,0-4 0,0 1 0,0-12 0,0 2 0,0-7 0,0-4 0,0-4 0,0-4 0,0 0 0,0 0 0,0-3 0,0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6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13 24575,'-3'8'0,"-5"11"0,0 0 0,-3 7 0,3-3 0,4-1 0,1-4 0,3 3 0,0-9 0,0 4 0,0-6 0,0 4 0,0-4 0,0-1 0,2-3 0,5 0 0,3-2 0,4-1 0,-1-3 0,-2 0 0,1 0 0,-5 0 0,6 0 0,-6 0 0,2 0 0,-3 0 0,0 0 0,0 0 0,0 0 0,1 0 0,-1-3 0,0-1 0,0-2 0,-3-3 0,3 2 0,-6-6 0,6 3 0,-5-1 0,2-2 0,-3 3 0,0-4 0,0 4 0,0-3 0,0 3 0,0-4 0,0 1 0,0-1 0,0 1 0,0 0 0,0 3 0,0-3 0,0 6 0,0-3 0,0 4 0,0 0 0,-3 3 0,0 0 0,-3 3 0,-4 0 0,3 0 0,-6 0 0,7 0 0,-7 3 0,5 4 0,-5 7 0,5 1 0,-2 2 0,6 0 0,-2-2 0,2 2 0,0-6 0,1 1 0,3-8 0,0 2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7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31 163 24575,'-8'0'0,"-1"9"0,2 0 0,3 8 0,1-3 0,3-1 0,0 1 0,0-4 0,0 3 0,0-6 0,0 2 0,0-3 0,3-3 0,0 0 0,11-3 0,-3 0 0,6 0 0,-4 0 0,5 0 0,-4 0 0,3 0 0,-3-3 0,-4-1 0,2-2 0,-5 0 0,5-4 0,-5 3 0,3-2 0,-4 2 0,0-2 0,1-2 0,-1 1 0,1-7 0,-3 6 0,2-10 0,-5 3 0,2-4 0,-3 4 0,0-3 0,0 6 0,0-2 0,0 3 0,-6 4 0,2 0 0,-6 6 0,1-1 0,-1 4 0,-1-2 0,-1 3 0,1 0 0,-2 0 0,-1 3 0,-4 8 0,-1 12 0,2 2 0,-2 14 0,10-10 0,-3 4 0,4-3 0,4-7 0,1-1 0,3-8 0,0-5 0,0-5 0,0-2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49 24575,'-6'0'0,"0"3"0,0 8 0,-1 0 0,-4 13 0,7-5 0,-6-1 0,10 3 0,-3-6 0,3 3 0,0-4 0,0-1 0,0-3 0,0 0 0,0-2 0,0-2 0,6-3 0,-2 3 0,9-3 0,0 1 0,2-1 0,5-3 0,-5 0 0,2 0 0,-3 0 0,-1 0 0,0 0 0,1 0 0,-1 0 0,-3 0 0,3 0 0,-6 0 0,2-6 0,-2-2 0,-1-5 0,1-5 0,0 0 0,-3 0 0,0-3 0,-4 3 0,0-4 0,0 0 0,0 3 0,0 2 0,-7 0 0,3 6 0,-10-6 0,4 10 0,-3-3 0,-1 6 0,1 1 0,0 3 0,-1 0 0,0 0 0,1 0 0,0 0 0,2 0 0,-1 3 0,5 4 0,-3 0 0,3 3 0,4-4 0,-2 0 0,1-3 0,1 0 0,0-3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1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24575,'-4'2'0,"2"5"0,2 19 0,0-9 0,0 33 0,0-28 0,0 7 0,0-19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3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24575,'0'6'0,"0"0"0,0 3 0,0-2 0,0 5 0,0-2 0,0 3 0,0 1 0,0-1 0,0 0 0,3 0 0,7-2 0,1 1 0,3-7 0,-1 4 0,-3-6 0,3 1 0,-3-1 0,2-3 0,-5 0 0,5-3 0,-2-7 0,5-5 0,-5-6 0,1-1 0,-4 0 0,0 1 0,1-1 0,-1 0 0,-3 0 0,-1 0 0,-3 1 0,0 2 0,0 2 0,0 4 0,0-1 0,-6 4 0,-1-3 0,-6 6 0,-1 0 0,1 4 0,0 3 0,0 0 0,-1 0 0,1 0 0,0 0 0,2 10 0,-2 2 0,4 13 0,-1-2 0,6 2 0,-3 1 0,6-13 0,-2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4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24575,'0'10'0,"0"1"0,0 7 0,0 13 0,0-10 0,0 18 0,0-17 0,-3 6 0,-5 2 0,0-11 0,0-4 0,5-9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52 24575,'-3'16'0,"2"0"0,-2-3 0,3 0 0,0 4 0,0-6 0,0 5 0,0-9 0,0 2 0,0-3 0,3 0 0,3-3 0,1 3 0,5-6 0,-2 3 0,0-3 0,2 0 0,-1-3 0,-1 0 0,3-11 0,-6 3 0,4-10 0,-5 7 0,-2-7 0,-1 7 0,-3-7 0,0 7 0,0-3 0,0 4 0,-3 2 0,-7 2 0,-1 5 0,-10 1 0,6 3 0,-2 0 0,0 0 0,6 0 0,-5 0 0,9 0 0,0 0 0,5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72 24575,'0'15'0,"0"-3"0,0 4 0,0-3 0,0 1 0,0-4 0,0 2 0,0-2 0,0 0 0,0-1 0,0 0 0,6-5 0,-2 1 0,9-5 0,-4 0 0,5 0 0,3 0 0,-3 0 0,3 0 0,0-3 0,1-4 0,0-4 0,-1-3 0,-4 1 0,-3 0 0,0-1 0,-7-2 0,0 1 0,-3-1 0,0 3 0,0-1 0,0 1 0,-10-1 0,2 4 0,-13-1 0,4 4 0,-5 3 0,0 1 0,4 3 0,-3 0 0,7 0 0,0 0 0,1 9 0,5 4 0,-2 8 0,6-9 0,0-2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35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1 500 24575,'0'-6'0,"0"0"0,0-4 0,7-5 0,2-4 0,7-9 0,11-14 0,-11 4 0,16-14 0,-17 11 0,11-5 0,-6 0 0,1 6 0,-7 5 0,-2 7 0,-5 9 0,0 4 0,0 5 0,-1 7 0,-3 5 0,0 10 0,-3 6 0,0 5 0,0 5 0,0 2 0,0 4 0,0-1 0,0 1 0,0 0 0,0 0 0,0-4 0,0-2 0,0-5 0,0 0 0,3 1 0,-2-1 0,6 0 0,-2 1 0,-1-5 0,-1 3 0,-3-7 0,4 4 0,-4-5 0,3-3 0,-3 2 0,3-6 0,-2 3 0,2-3 0,-3-1 0,0 0 0,0 4 0,0-3 0,0 2 0,0-3 0,0 0 0,0 0 0,0 1 0,0-1 0,0 4 0,0-3 0,0 3 0,0-4 0,0 4 0,0-2 0,0 1 0,0-2 0,0-1 0,0 1 0,0-1 0,0-2 0,0-2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7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41 24575,'0'12'0,"0"3"0,0-4 0,0 8 0,0-8 0,0 5 0,0-6 0,0 3 0,0-3 0,0 3 0,0-3 0,0-1 0,0 1 0,6-3 0,-2-1 0,8 0 0,-2-2 0,3 0 0,-3 1 0,2-1 0,-2-1 0,0 0 0,-2-3 0,-2 0 0,0 0 0,0 0 0,0 0 0,0 0 0,0 0 0,-2-6 0,-2-2 0,-2-5 0,0-4 0,0-1 0,0-4 0,0 0 0,0 1 0,0-1 0,0 4 0,0 1 0,0 4 0,0 0 0,0 2 0,-2 2 0,-2 3 0,-2 3 0,-3 0 0,2 3 0,-6 0 0,3 0 0,-3 3 0,-6 8 0,4 5 0,-3 6 0,6 0 0,0-5 0,7 0 0,-4-7 0,8-1 0,-1-5 0,2-2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8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24575,'4'28'0,"-2"7"0,-2-7 0,0 3 0,0 17 0,0-3 0,0 24 0,0-6 0,0-6 0,0 29 0,0-21 0,0 16 0,0-22 0,0-3 0,0-10 0,0 4 0,0-20 0,0-8 0,0-9 0,-3-9 0,3-2 0,-3-5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2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24575,'-3'3'0,"3"4"0,-6 20 0,1 4 0,-7 2 0,7 8 0,-2-8 0,7 3 0,0-9 0,0-1 0,0-5 0,0 1 0,0-5 0,3-2 0,6-3 0,2-5 0,14 4 0,-5-7 0,6-1 0,0-3 0,-3 0 0,-2 0 0,0 0 0,-6-10 0,2-2 0,-2-15 0,-3-3 0,-1 1 0,-3-5 0,-4 3 0,0-2 0,-4-2 0,0 7 0,0 5 0,-6 9 0,-1 2 0,-10 7 0,3-4 0,-7 8 0,3-2 0,0 3 0,1 0 0,7 0 0,1 0 0,-1 0 0,3 0 0,-2 0 0,3 3 0,-1 4 0,1-1 0,3 1 0,0-4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4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87 24575,'-13'0'0,"1"0"0,-5 0 0,3 0 0,-3 0 0,3 6 0,4 2 0,3 8 0,4-1 0,3 1 0,0 1 0,0-3 0,0 0 0,0-2 0,0-5 0,9 2 0,3-2 0,4-4 0,5 1 0,-3-4 0,4 0 0,0 0 0,-5 0 0,1-3 0,-8-1 0,2-3 0,-2 1 0,1-3 0,-2 1 0,-3-4 0,0 5 0,1-6 0,-1 3 0,-2-3 0,-1-1 0,-3 1 0,0 0 0,0-1 0,0 1 0,0 0 0,0-1 0,-3 1 0,0 3 0,-4 1 0,1 2 0,0 1 0,0 3 0,3 5 0,0 13 0,3 3 0,0 12 0,4 5 0,3-5 0,10 21 0,0-20 0,0 14 0,-6-10 0,-3 3 0,0-3 0,0 2 0,-4-10 0,0-5 0,-4-1 0,0 0 0,-3-5 0,-7 5 0,-5-11 0,-11 5 0,3-4 0,-6 0 0,6-3 0,1-1 0,1 0 0,10-3 0,-1-1 0,6-3 0,2 0 0,1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30 24575,'3'-6'0,"0"1"0,-3-1 0,-5 0 0,1 2 0,-9 1 0,4 3 0,-5 0 0,4 0 0,-2 0 0,1 0 0,2 0 0,-8 0 0,9 6 0,-6 5 0,3 12 0,4-5 0,-1 12 0,5-11 0,3 3 0,0-2 0,0-6 0,0 3 0,0-7 0,0-1 0,6-5 0,1-2 0,10-2 0,-3 0 0,7 0 0,-7-3 0,2-3 0,-2-2 0,-4-4 0,-1 2 0,-2-4 0,-1 1 0,1 0 0,-3 0 0,-1 3 0,-3-3 0,0 6 0,0-2 0,0 3 0,0 0 0,2 3 0,1 0 0,6 3 0,9 10 0,-5-1 0,12 20 0,-13-9 0,3 13 0,-4-10 0,-4 7 0,-3 0 0,0-1 0,-4 1 0,0-5 0,-7-2 0,-4-1 0,-4-1 0,-3-10 0,1 5 0,3-8 0,-3 2 0,4-4 0,3-2 0,-3 2 0,3-5 0,0 2 0,-2-3 0,5 0 0,-2 0 0,3 0 0,2 0 0,2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37 24575,'0'-6'0,"0"0"0,0 0 0,0 0 0,0 0 0,-6 3 0,2 0 0,-4 3 0,-5 0 0,2 0 0,-2 3 0,0 3 0,3 8 0,-1 0 0,-2 6 0,5-2 0,1 4 0,4-4 0,3-1 0,0-4 0,0-3 0,0-1 0,0-3 0,0 0 0,3 0 0,7-2 0,1-2 0,6-2 0,0 0 0,-3 0 0,4 0 0,-5-9 0,4 0 0,-5-12 0,5 3 0,-9 0 0,4 1 0,-4 4 0,1 0 0,-5 3 0,-1-3 0,-3 6 0,0-2 0,0 3 0,0 0 0,0 0 0,0 0 0,-3 3 0,0 0 0,0 5 0,0 2 0,6 9 0,1-2 0,3 9 0,0-2 0,0 4 0,1 3 0,-4-2 0,-1 7 0,-3-8 0,0 5 0,0-6 0,0 1 0,-3 0 0,-7-5 0,-3 5 0,-7-8 0,2 4 0,0-7 0,-2 2 0,8-6 0,-4 3 0,10-4 0,-4-2 0,4 1 0,3-4 0,0 2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8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24575,'-9'0'0,"-1"0"0,-3 0 0,0 0 0,-3 0 0,-3 0 0,-2 0 0,-1 0 0,1 10 0,2 2 0,2 6 0,2 4 0,8-9 0,-3 9 0,9-9 0,-2 5 0,3-6 0,0-2 0,6 0 0,4-7 0,5 0 0,4-3 0,-1 0 0,0 0 0,3-3 0,-7-4 0,3-1 0,-4-7 0,1 3 0,-1-4 0,-3 2 0,-1 5 0,-2-4 0,-1 3 0,-2 0 0,-1 1 0,-3 3 0,0 0 0,0 5 0,0 5 0,3 6 0,0 6 0,5 7 0,3 7 0,-3-2 0,3 5 0,-3 0 0,0-3 0,-4 12 0,-1-11 0,-3 6 0,0-7 0,-10-2 0,-7-2 0,-8-2 0,-13 0 0,11-7 0,-14 2 0,12-11 0,-5 3 0,6-3 0,4-4 0,6-1 0,1-3 0,4 0 0,3 0 0,3-5 0,5-2 0,2 0 0,0 1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10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6 24575,'0'-6'0,"0"13"0,0 10 0,0 17 0,0 26 0,0 2 0,0 30 0,0-38 0,0 1 0,0 44-508,0-32 0,0 3 508,0 9 0,0 1 0,0-15 0,0 2 0,0 30 0,0 3 0,-3-6 0,0-4-1005,0-16 1,-1 1 1004,0-7 0,0 4 0,-2-3 0,-3 18 0,0-4 0,2-10 0,0 1 0,-3 23 0,0-2-674,4-37 1,1-2 673,1 17 0,1 2-321,-2-12 1,0 0 320,4 0 0,1 0 0,-2-7 0,-1-1 243,3-1 1,0 0-244,0 0 0,0 0 0,0-2 0,0 0 0,0-1 0,0 0 0,0 0 0,0-1 0,0 37 1835,0-13-1835,0 21 1489,0-48-1489,0 35 798,0-37-798,0 19 404,0-17-404,0 17 0,0-29 0,0 16 0,0-10 0,0 3 0,0-2 0,0-7 0,0-3 0,0-3 0,0 4 0,3-8 0,-2 2 0,5-3 0,-2-5 0,0 5 0,2-10 0,-5 2 0,5-6 0,-3-3 0,0 8 0,0 7 0,-3 21 0,0 10 0,0 9 0,0 4 0,0 6 0,0 4 0,0 12 0,0-31 0,0 1 0,0-8 0,0 1 0,0 17 0,0-1 0,0 21-360,0-4 1,0 2 359,0-31 0,0-2 0,0 17 0,0-1 0,0 21-201,0-29 201,0 15 0,-4-19 0,3 4 0,-2-15 0,3 2 711,0-11-711,-4 0 209,3-6-209,-2-8 0,3-2 0,-4-8 0,4-3 0,-3-1 0,3-3 0,0 0 0,-3 0 0,2 0 0,-1 3 0,2-2 0,0 3 0,-3-4 0,2 0 0,-1 0 0,-1-3 0,0-11 0,-1 5 0,2-8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1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45 24575,'-9'-3'0,"0"0"0,3 3 0,0 0 0,-3 0 0,3 0 0,-4 0 0,2 0 0,-1 0 0,-3 0 0,-1 0 0,-4 0 0,3 0 0,-7 0 0,6 0 0,-1 0 0,6 0 0,-2 0 0,5 0 0,-2 0 0,3 3 0,0-3 0,0 3 0,2 0 0,-1-3 0,2 5 0,-1-1 0,7-1 0,12-1 0,18-6 0,10-1 0,25-5 0,1 1 0,-13 3 0,2 1 0,35-6 0,-32 7 0,0 1 0,-6 1 0,0 0 0,1 1 0,2 2 0,2-1 0,-2 0 0,32 0 0,-38 0 0,-1 0 0,31 0 0,-4 0 0,16 0 0,-49 3 0,30 3 0,-16 2 0,-11 1 0,14 0 0,-9 0 0,-10-1 0,11 1 0,-21-1 0,9 0 0,0 1 0,4 3 0,-7-3 0,12 3 0,-3-7 0,3 3 0,0-7 0,-4 3 0,2 0 0,-1-3 0,-2 6 0,-8-6 0,0 2 0,-10 1 0,5-3 0,-10 2 0,2 0 0,-4-2 0,-2 2 0,-3-3 0,-6 0 0,0 0 0,-4 0 0,-1 0 0,16 0 0,-4-3 0,22-2 0,3-7 0,-2 3 0,30-4 0,-16 4 0,7 3 0,12-2 0,-18 7 0,6-4 0,19 5 0,-21 0 0,14 0 0,-4 5 0,-4 0 0,-5 4 0,22 1 0,-39-2 0,31 2 0,-34-2 0,20 1 0,-18 0 0,10-1 0,-13 1 0,6-1 0,-3 0 0,-8 0 0,5 0 0,-8 0 0,7 0 0,-1 0 0,-2-3 0,-3 2 0,-1-6 0,-4 5 0,-5-5 0,-1 2 0,-7-3 0,0 0 0,-2 0 0,-5 0 0,19 0 0,1 0 0,24 0 0,0 0 0,7 0 0,-5 0 0,21 0 0,5 0 0,-29 0 0,0 0 0,31 0 0,16 0 0,-28 0 0,22 0 0,-23 0 0,-3 0 0,-10 0 0,-13 0 0,-4 0 0,-12 0 0,-4 0 0,-4 0 0,-1 0 0,-7 0 0,-1 0 0,-3 0 0,0 0 0,0-2 0,0-5 0,3 5 0,1 0 0,5 8 0,0 1 0,5 0 0,-6 0 0,8 0 0,-4-4 0,4 1 0,-1-4 0,1 0 0,-5 0 0,4 0 0,-7 0 0,3 0 0,-6 0 0,-3 0 0,-1 0 0,-1 0 0,0 0 0,-3-5 0,0 6 0,-3 13 0,0 13 0,0 24 0,0 0 0,0 13 0,0 2 0,0 10 0,0-22 0,0 6-830,0 22 0,0 2 830,0-13 0,0 3 0,0 9 0,0 9 0,0-5-1225,0 10 0,0 0 1225,0-12 0,0 4 0,0 1 0,-2-2 0,-1 0 0,0-1 0,3-8 0,0-1 0,-2-2 0,-2-5 0,-1-2 0,2 2 0,2 6 0,1 1 0,-1 1 0,-2 3 0,-2 1 0,1-3 0,3-10 0,1-3 0,-1 3 0,-1 19 0,-1 3 0,1-9 0,1-8 0,2-5-437,-1-1 0,0 0 437,0-6 0,0-5 0,0 11 0,0-2 1366,0-26-1366,0-20 2524,0 5-2524,0-5 1094,0 16-1094,0 0 0,0 21 0,0 6 0,0 25 0,0-3 0,0-5 0,0-29 0,0 0 0,0 12 0,-1-13 0,2 3 0,3 36 0,2 1 0,-1-39 0,1 1 0,-1-3 0,1 0 0,-1 48 0,0-47 0,0 0 0,-4 49 0,7-25 0,-7-23 0,-1-1 0,5 6 0,-1 38 0,-3-39 0,4 13 0,-1-16 0,-3-11 0,3-5 0,-4-11 0,0-3 0,0-10 0,0 6 0,0 0 0,0 7 0,0-1 0,0-4 0,0-2 0,0-3 0,0-3 0,0 4 0,0 1 0,0 8 0,0-4 0,0 5 0,0-7 0,0-2 0,0-1 0,0-4 0,0-3 0,0-1 0,0-3 0,0 0 0,0 0 0,0 0 0,0 0 0,0-1 0,0 1 0,0 0 0,-3-1 0,0 1 0,-3-3 0,-3 3 0,2-3 0,-10 4 0,6 0 0,-13 0 0,5 0 0,-20 1 0,14-1 0,-32 2 0,18-1 0,-28 2 0,0-5 0,-13-1 0,-13-4 0,-4 5 0,1-4 0,17 8 0,25-6 0,0 1 0,-25 6 0,20-5 0,0 1 0,-30 9 0,39-10 0,-1 2 0,-44 13 0,5-9 0,12 4 0,-13-5 0,38-4 0,-33-2 0,39-4 0,-30 0 0,33 0 0,-20 0 0,29 0 0,-11 0 0,5 0 0,7 0 0,5 0 0,7 0 0,5 0 0,3 0 0,7-6 0,5-8 0,2-10 0,-3 7 0,-17 3 0,-14 14 0,-17 4 0,-13 1 0,5 4 0,-18-3 0,18-4 0,-3 0-617,12-2 1,-3 0 616,-34 0 0,-2 0 0,23 0 0,1 0 0,-19 0 0,-1 0 0,11 0 0,3 0-387,14 0 0,2 0 387,-4-3 0,-1 0-166,2 3 1,2-1 165,-35-8 0,31 6 0,1 0 0,-14-7 0,4 1 1162,-6-5-1162,10-1 810,16 1-810,-18 0 366,29 6-366,-17-1 0,14 1 0,-7-1 0,11 4 0,-3-2 0,12 3 0,-5-4 0,5 1 0,-2-1 0,-1 0 0,-1 0 0,5 4 0,-3-3 0,3 6 0,-4-2 0,0 3 0,-1 0 0,1 0 0,1 0 0,2 0 0,0-3 0,0 2 0,2-3 0,-4 4 0,7 0 0,-2 0 0,3 0 0,0 0 0,-3 0 0,2 0 0,-1 0 0,1 0 0,-1 0 0,1 0 0,-2 0 0,-1 0 0,0 4 0,-1-3 0,-2 2 0,1 0 0,-1-2 0,1 3 0,0-4 0,5 0 0,-2 0 0,3 0 0,5 0 0,-4 0 0,7 0 0,-3 0 0,4 0 0,3 0 0,-3 0 0,7 0 0,-4 0 0,4 0 0,0 0 0,0 0 0,6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0 335 24575,'0'40'0,"0"-11"0,0 40 0,0-29 0,0 7 0,0-15 0,0-7 0,0-6 0,0-17 0,0-23 0,0-9 0,0-57 0,0-9 0,10 16 0,1 0 0,2-15 0,14 4 0,-16 72 0,-4 11 0,0 1 0,0 7 0,3 0 0,-2 0 0,2 0 0,1 11 0,-2 7 0,7 13 0,-6 5 0,3 0 0,-4 5 0,4-4 0,-3 4 0,3-5 0,-4-6 0,-1-1 0,0-4 0,-1-10 0,1 4 0,-1-12 0,0 4 0,-3-5 0,2-2 0,-3-1 0,4-6 0,0-9 0,1-9 0,1-10 0,0-10 0,5-2 0,0-14 0,4 18 0,1-15 0,-2 21 0,-2-3 0,1 6 0,-7 10 0,2 4 0,-4 6 0,-1 3 0,1 3 0,0 1 0,0 3 0,-1 0 0,1 3 0,-3 9 0,3 4 0,-3 9 0,1 5 0,2 0 0,-6 6 0,3 0 0,0-6 0,-3 0 0,2-6 0,1 1 0,-3-5 0,3-1 0,-4-4 0,3-3 0,-3-2 0,3-3 0,-3 0 0,0-4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36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24575,'-5'4'0,"3"-1"0,16-3 0,1 0 0,9 0 0,4 0 0,-4 0 0,9 0 0,1 0 0,13 0 0,-10 0 0,13 0 0,-9 0 0,1 0 0,15 0 0,-20 0 0,8 0 0,-20 0 0,2 0 0,-12 0 0,3 0 0,-7 0 0,-4 0 0,-5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9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24575,'-3'4'0,"0"9"0,3 8 0,0 16 0,0-3 0,0 10 0,0-7 0,0 5 0,0-10 0,0 1 0,0-7 0,0-8 0,0-5 0,0-3 0,0-5 0,0 1 0,0-2 0,0-2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0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24575,'2'10'0,"2"-2"0,-16 14 0,7 1 0,-9 0 0,9 3 0,-5-4 0,9 0 0,-2 4 0,3-7 0,0 7 0,0-7 0,0-4 0,0 5 0,0-12 0,0 8 0,3-9 0,4 3 0,3-4 0,3 4 0,4-2 0,1 2 0,8-3 0,-3-3 0,4 0 0,-5-4 0,-4 0 0,4 0 0,-8 0 0,3 0 0,-4-3 0,1-4 0,-4-4 0,3-2 0,-6 0 0,3-1 0,-3-3 0,0 2 0,0-6 0,-3 6 0,-1-6 0,-3 2 0,0-3 0,0 0 0,0-1 0,0 2 0,-3 3 0,-1 1 0,-5 6 0,-2 2 0,-6 5 0,3 1 0,-7 3 0,3 0 0,-5 0 0,5 0 0,-3 0 0,6 3 0,-6 4 0,7 7 0,-3 1 0,5 2 0,3-3 0,5-7 0,1-1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24575,'-6'3'0,"3"3"0,-2-3 0,1 6 0,1 1 0,0 3 0,3 4 0,0 11 0,0-4 0,0 12 0,0-14 0,0 9 0,0-4 0,0 0 0,0 4 0,0-13 0,0 12 0,0-17 0,3 8 0,8-11 0,0 1 0,10-4 0,-3-4 0,0-3 0,3 0 0,-3 0 0,-1-6 0,1-2 0,-5-5 0,-3-1 0,0 1 0,-4 0 0,1-4 0,-3-1 0,-1-4 0,-3 4 0,0-11 0,0 12 0,0-12 0,0 6 0,0 1 0,-3-5 0,-4 10 0,-4 0 0,-2 3 0,-4 4 0,2 0 0,-2 3 0,0 0 0,3 0 0,-4 3 0,8-2 0,0 5 0,4-1 0,0 2 0,3 0 0,0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24575,'3'3'0,"0"0"0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7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24575,'1'-3'0,"4"0"0,11 3 0,12 0 0,-4 0 0,11 0 0,-12 0 0,7 0 0,-11 0 0,5 0 0,-10 0 0,0 0 0,-5 0 0,-6 8 0,0 4 0,-3 13 0,-8 16 0,-2-1 0,-4 17 0,-3-7 0,7 8 0,-3-2 0,4 2 0,4-9 0,-3-6 0,7-8 0,-3-11 0,4-2 0,0-9 0,0-3 0,0 0 0,0-7 0,0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24575,'38'0'0,"0"0"0,3 0 0,8 0 0,-13 0 0,15 0 0,-11 0 0,-1 0 0,-15 0 0,-2 0 0,-12 0 0,-1 0 0,-6 0 0,0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24575,'9'0'0,"-2"0"0,9 0 0,-2 0 0,8 0 0,-1 0 0,-3 0 0,-1 0 0,-7 0 0,-1 0 0,-3 0 0,-3 10 0,0-2 0,-3 13 0,0 1 0,-3-3 0,-4 10 0,-5-10 0,-7 7 0,7-8 0,-5 0 0,9-8 0,-1-1 0,3-2 0,3-2 0,2-1 0,8-1 0,3-3 0,3-3 0,0 2 0,4-2 0,-6 3 0,5 0 0,-10 0 0,4 0 0,-4 6 0,-3 4 0,0 5 0,-3 5 0,0-2 0,0 0 0,0-1 0,0 0 0,-2-3 0,-2 4 0,-3-5 0,1-3 0,-1 2 0,1-5 0,-1 3 0,1-4 0,3 0 0,-2-3 0,1 0 0,-5-3 0,5 0 0,-2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2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24575,'2'0'0,"10"0"0,20 0 0,13 0 0,30 0 0,-7 0 0,-18 0 0,6 0-859,15 0 0,5 0 859,11 0 0,2 0 0,-5 0 0,4 0 0,-7 0 0,5 0 0,-9 0 0,-11 0 0,-1 0 0,11 0 0,8 0 0,-3 0 0,18 0 0,-5 0 0,-14 0 0,0 0 0,19 2 0,-2 1 0,-33 0 0,-3 1 0,-4 1 0,2 1 0,18 3 0,-4-1 0,-5 3 0,-2-3 0,-3 0 0,-11 1 0,37 1 0,-24-1 0,-10 0 0,12-3 1718,-29-3-1718,16-3 0,-11 4 0,4-3 0,-9 3 0,-4-1 0,-2-2 0,-6 2 0,0-3 0,-8 0 0,-1 0 0,-7 0 0,-1 0 0,2 0 0,8 0 0,9 0 0,5 0 0,8 0 0,1-4 0,21 3 0,6-2 0,16 3 0,1 0 0,6 0 0,-23 0 0,-15 0 0,-2 0 0,1 0 0,4 0 0,0 0 0,-5 0 0,3 0 0,-1 0 0,-3 0 0,37 0 0,-15 0 0,-11 0 0,11 0 0,-23 0 0,3 0 0,-5 0 0,0 0 0,-11 0 0,3 0 0,-8 0 0,4 0 0,-4 0 0,-5 0 0,3 0 0,-4 0 0,2 0 0,2-4 0,-4 0 0,1-1 0,2-1 0,-2 5 0,0-6 0,-2 7 0,-3-7 0,-4 6 0,2-2 0,-5 3 0,1 0 0,-2 0 0,-1 0 0,0 0 0,1 0 0,-1 0 0,0 0 0,0 0 0,0 0 0,1 0 0,-1 0 0,0 0 0,1 0 0,-1 0 0,3 0 0,-2 0 0,3 0 0,0 0 0,-3 0 0,-1 0 0,0 0 0,1 0 0,0 0 0,3 0 0,-4 0 0,0 0 0,0 0 0,0 0 0,-3 0 0,-1 0 0,0 0 0,-2 0 0,2 0 0,-3 0 0,0 0 0,0 0 0,0 0 0,0 0 0,0 0 0,0 0 0,0 0 0,-1 0 0,1 0 0,0 2 0,0-1 0,-3 2 0,-1-3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38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24575,'12'0'0,"4"0"0,3 0 0,-1 0 0,3 0 0,-2 0 0,-1 0 0,0 0 0,-5 0 0,-3 0 0,3 0 0,-6 0 0,2 0 0,-3 0 0,1 0 0,-1 0 0,-1 0 0,-1 0 0,-2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3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0 584 24575,'6'0'0,"7"0"0,-5 0 0,12 0 0,-5 0 0,8 0 0,14 0 0,-15 0 0,19 0 0,-12 0 0,5 0 0,8 0 0,-8 0 0,8 0 0,-3 0 0,0 0 0,-2 0 0,1 0 0,-5 0 0,0 0 0,4 0 0,-13 0 0,8 0 0,-5 0 0,-8 0 0,12 0 0,-12-4 0,8 0 0,-1 0 0,2-3 0,0 3 0,3-4 0,-3 0 0,0-3 0,3 2 0,-7-6 0,2 7 0,1-7 0,-3-1 0,8-1 0,-7-6 0,8 1 0,-3-7 0,0 2 0,4-3 0,-8 1 0,4 2 0,6-13 0,-14 14 0,12-9 0,-18 13 0,3 2 0,-5 3 0,-4 3 0,3 1 0,-2-1 0,2 0 0,-3 4 0,0-3 0,-4 6 0,1-2 0,-1 5 0,0 2 0,-3-1 0,3 2 0,-11-2 0,1 6 0,-9 1 0,-4 3 0,2 0 0,-2 3 0,-1-2 0,4 5 0,-4-5 0,1 2 0,2-1 0,-2-1 0,3 2 0,0-3 0,1-1 0,-1 1 0,4 0 0,-3-4 0,6 0 0,-3 0 0,1-2 0,2 1 0,-3-2 0,4 3 0,0-3 0,6 3 0,4-3 0,6-3 0,3 2 0,1-5 0,-1 2 0,5-6 0,-4 2 0,4-5 0,-5 5 0,4-5 0,-2 2 0,2 0 0,-3-2 0,-1 5 0,-2-1 0,-2 5 0,-3-2 0,0 6 0,0-6 0,0 6 0,-2-1 0,-2 5 0,-5 1 0,3 5 0,-6 0 0,2 4 0,-3 3 0,0-3 0,0 4 0,3-5 0,-2 1 0,5-1 0,-5 1 0,5-1 0,-2 1 0,3-1 0,0 1 0,0-1 0,0-2 0,0 1 0,0-5 0,0 6 0,0-6 0,0 2 0,0-3 0,0 0 0,0-2 0,0-2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39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8 178 24575,'17'0'0,"-3"0"0,8 0 0,-7 0 0,4 0 0,-9 0 0,4 0 0,-7 0 0,3 0 0,-4 0 0,1 0 0,-1 0 0,0 0 0,-2-2 0,-1-6 0,-3-2 0,0-5 0,0 5 0,0-4 0,0 7 0,0-7 0,0 7 0,0-3 0,-3 6 0,-4-1 0,-1 4 0,-2-2 0,4 3 0,-1 0 0,1 0 0,-1 0 0,-3 0 0,3 0 0,-7 0 0,7 2 0,-6 5 0,5 4 0,-6 3 0,6 5 0,-2-4 0,2 3 0,1-4 0,3 5 0,1-4 0,3 3 0,0-4 0,0 0 0,0 1 0,0-1 0,0 0 0,6 3 0,2-2 0,6 2 0,0-6 0,-3 3 0,2-7 0,-5 3 0,5-3 0,-6 0 0,7 0 0,-4-3 0,1-1 0,3-3 0,-4 0 0,4 0 0,1 0 0,3 0 0,-3 0 0,10-13 0,-10 4 0,10-13 0,-10 8 0,4-5 0,-5 4 0,1-8 0,0 8 0,0-7 0,-1 7 0,1-4 0,-1 5 0,1 0 0,-5 3 0,4 0 0,-7 5 0,3 2 0,-4-2 0,-2 11 0,-1-1 0,-3 18 0,0-1 0,0 11 0,0-3 0,0 1 0,0 2 0,0-7 0,0 3 0,0-9 0,0-1 0,0-3 0,0-5 0,0 0 0,0-4 0,0 1 0,0-6 0,0-9 0,0-8 0,3-7 0,1-1 0,4 1 0,3 0 0,-2-1 0,6 1 0,0 3 0,1 1 0,2 5 0,-3-1 0,-5 4 0,4 1 0,-7 6 0,3-2 0,-4 6 0,1-3 0,-1 3 0,0 0 0,1 0 0,-1 0 0,0 0 0,1 0 0,-1 0 0,1 10 0,4 3 0,-3 10 0,8 5 0,-7 2 0,7 9 0,-6-4 0,2 4 0,0-10 0,-3-1 0,2-5 0,-3 1 0,-4-9 0,0-1 0,-4-7 0,0-1 0,0 1 0,2-4 0,-1-6 0,5-5 0,-3-7 0,5-3 0,-1-1 0,5-5 0,0 1 0,9-7 0,5 4 0,2-5 0,7 3 0,-3 2 0,-1 3 0,-2 2 0,-6 6 0,1-1 0,-5 4 0,-1 1 0,-7 4 0,2 3 0,-6 1 0,3 1 0,-3 1 0,-1-2 0,0 3 0,1 0 0,-1 0 0,-3 3 0,-1 0 0,-2 3 0,0 1 0,0 3 0,0 0 0,0 9 0,0-4 0,0 7 0,0-3 0,0 9 0,0-3 0,0 8 0,0-13 0,0 7 0,0-12 0,0 3 0,4-3 0,-1-5 0,4 0 0,-1-3 0,4-1 0,1-2 0,3-1 0,0-3 0,1 0 0,-1 0 0,0 0 0,1-10 0,0-3 0,1-15 0,0-17 0,-3 7 0,-4-16 0,-6 19 0,-3-10 0,0 4 0,0-5 0,0 6 0,-3 0 0,-5 11 0,-5 1 0,-2 9 0,-4 3 0,4 6 0,-7 6 0,6 0 0,-2 4 0,4 0 0,-4 7 0,6 1 0,-2 10 0,7-3 0,3 7 0,1-6 0,3 2 0,0 0 0,0-3 0,0 4 0,0-9 0,3 4 0,0-7 0,8 3 0,-4-3 0,6-4 0,-2 3 0,3-5 0,7 2 0,-1-3 0,1 0 0,-3 0 0,-3 0 0,-1 0 0,0 0 0,-3 0 0,2 0 0,-6 0 0,3 0 0,-3 0 0,-1 0 0,4 0 0,-3 0 0,3 0 0,0 0 0,-3 0 0,6 0 0,-2 7 0,7 11 0,-6 3 0,2 8 0,-6-9 0,-1-2 0,-3-4 0,2 0 0,-5-3 0,2-1 0,-3-4 0,0 1 0,0-1 0,0 1 0,0-1 0,0 0 0,0 0 0,3-2 0,1-12 0,3-5 0,0-11 0,1 1 0,0-1 0,0 1 0,0-1 0,-1 5 0,1 1 0,-2 7 0,1 1 0,3 3 0,-3 3 0,7-2 0,-7 5 0,6-2 0,-6 0 0,7 2 0,-7-2 0,3 1 0,-4 1 0,1-2 0,-1 3 0,0 0 0,0 0 0,0 0 0,0 0 0,0 0 0,-2 0 0,-2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9 0,0-1 0,0 5 0,0-9 0,0 8 0,0-8 0,0 4 0,0-5 0,0 5 0,0-7 0,0 2 0,0-12 0,0-1 0,0-3 0,0 0 0,0-2 0,0-2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5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5 24575,'4'-4'0,"-2"8"0,-2 11 0,-7 17 0,-7 2 0,-9 16 0,-11 14 0,-3 4 0,-6 16 0,-1 5 0,12-20 0,-4 13 0,7-28 0,3 9 0,-6-11 0,21-12 0,-8-3 0,17-10 0,-8-3 0,9-2 0,-5-4 0,2-7 0,0 9 0,-5-8 0,8 5 0,-5-3 0,3-4 0,2-1 0,-2-3 0,3 0 0,0 0 0,0 1 0,-2-4 0,-1 0 0,-1-3 0,2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6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24575,'9'-15'0,"5"-1"0,2-6 0,11 0 0,-5-6 0,12 2 0,-14 6 0,12 0 0,-13 8 0,1 2 0,-4 6 0,-6 1 0,1 3 0,1 0 0,-5 0 0,3 14 0,-6 0 0,0 34 0,-4-16 0,0 34 0,0-29 0,0 29 0,-5-19 0,0 16 0,-8-7 0,-2-5 0,-7-2 0,4-5 0,-3-5 0,5-6 0,-5-1 0,6-12 0,-5 3 0,7-10 0,-1-2 0,4-2 0,-3-2 0,6-4 0,-2 0 0,2-3 0,1 0 0,0-6 0,2-5 0,1-12 0,3-1 0,0-7 0,0 8 0,0-4 0,0 4 0,0 1 0,6 4 0,-2 3 0,9 6 0,-3 2 0,0 1 0,3 2 0,-3 1 0,8 3 0,-4 0 0,4 0 0,-5 0 0,5 11 0,-3-3 0,4 15 0,-1-4 0,-2 3 0,3 1 0,-4 0 0,-4-5 0,3 3 0,-7-10 0,6 9 0,-6-13 0,0 6 0,-5-10 0,-2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8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24575,'0'-12'0,"0"2"0,3 5 0,0 2 0,3 3 0,-1 0 0,1 0 0,0 3 0,-3 3 0,0 1 0,-3 6 0,0-3 0,0 4 0,0 3 0,0-6 0,0 6 0,0-7 0,0 4 0,0-1 0,0 1 0,0-4 0,0-1 0,0-3 0,0 0 0,-3-2 0,3-7 0,-3-5 0,3-5 0,0 0 0,0-5 0,0 3 0,0-2 0,3 3 0,1 4 0,2-3 0,0 6 0,1-2 0,-1 2 0,3 1 0,-2 0 0,3 2 0,-1-2 0,-2 3 0,2-1 0,-2 1 0,-1 3 0,0 0 0,0 0 0,0 0 0,0 0 0,-1 0 0,-1 3 0,1 0 0,-4 3 0,1 3 0,-2 2 0,0-1 0,0-1 0,0 1 0,3-3 0,-2 2 0,1-3 0,-2 0 0,0 0 0,0 0 0,0 1 0,0-1 0,0 0 0,0-1 0,0 1 0,0-8 0,0 1 0,3-11 0,1 2 0,3-4 0,0 1 0,0-1 0,-1 4 0,1-3 0,-1 3 0,1-1 0,-4 2 0,3 3 0,-3-1 0,3 1 0,0 3 0,-3-2 0,3 4 0,-3-2 0,3 3 0,-1 0 0,-1 3 0,-2 3 0,1 4 0,-2 4 0,2-1 0,0 1 0,-2-1 0,2 5 0,0-4 0,-3 4 0,3-8 0,-3-1 0,0-3 0,0 0 0,0 1 0,0-1 0,0-3 0,0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9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24575,'2'0'0,"7"0"0,8 0 0,10 0 0,1 0 0,4 0 0,-4 0 0,-1 0 0,-5 0 0,-4 0 0,-4 0 0,-5 0 0,-3 0 0,-2 0 0,-2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24575,'0'5'0,"0"5"0,0 15 0,0-6 0,0 7 0,0-3 0,0 22 0,0-17 0,0 30 0,0-31 0,0 21 0,0-15 0,0 10 0,0-14 0,0 3 0,0-6 0,0-6 0,0 1 0,0-10 0,0 1 0,0-5 0,0 3 0,0-7 0,0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41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24575,'3'9'0,"1"-3"0,7 18 0,-3-1 0,6 0 0,-2 9 0,3-9 0,1 8 0,-4-3 0,7 1 0,-9 2 0,9-2 0,-14 8 0,6-3 0,-6 8 0,-1-3 0,0 0 0,-4 8 0,0-7 0,0 9 0,0-10 0,0 3 0,0-8 0,-3 3 0,-6-5 0,0 1 0,-10 0 0,5-5 0,-11 6 0,9-6 0,-4 1 0,4-3 0,1-3 0,1-5 0,3-4 0,1-1 0,4-6 0,2 2 0,-1-3 0,4-3 0,-1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4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 24575,'-6'3'0,"0"3"0,-1 4 0,-3 8 0,2-4 0,-5 4 0,5 4 0,-5-7 0,4 20 0,-6-10 0,6 8 0,-2-2 0,-1-3 0,0 4 0,-1-4 0,5-1 0,1-1 0,7 2 0,-8 5 0,7-1 0,-6 5 0,6-3 0,-3 8 0,4-3 0,0 0 0,0 3 0,0-8 0,0 3 0,0-4 0,0-1 0,0 0 0,0 0 0,3 0 0,2 1 0,3 4 0,4-3 0,-2 8 0,5-8 0,-2 3 0,3-5 0,0 1 0,-1-5 0,4-5 0,-3-2 0,-2-6 0,-1 2 0,-2-6 0,-1-2 0,0-2 0,-4-1 0,0 0 0,0-2 0,0-2 0,0-2 0,-3 0 0,-1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9:05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24575,'-3'0'0,"1"0"0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8:51.0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24575,'0'16'0,"0"1"0,0 4 0,0 5 0,0-3 0,0 13 0,0-12 0,0 6 0,0-8 0,0 0 0,0-1 0,0-3 0,0 3 0,0-7 0,0 7 0,0-7 0,0 3 0,0-4 0,0-3 0,0 2 0,0-5 0,0 5 0,0-5 0,0 2 0,0 0 0,0-2 0,0 2 0,0-3 0,0 0 0,0-7 0,0-8 0,0-8 0,0-9 0,0-1 0,0-4 0,0-1 0,0 1 0,0 4 0,0 1 0,0 4 0,0 4 0,0 1 0,0 4 0,0 0 0,0-1 0,0 1 0,0 3 0,0-2 0,0 5 0,0-5 0,0 1 0,0 1 0,0-2 0,0 2 0,0-3 0,3-1 0,0 4 0,0 1 0,0 3 0,0 3 0,-3-2 0,3 11 0,-3 3 0,0 10 0,0 7 0,0 1 0,0 4 0,0 6 0,0-5 0,0 10 0,0-10 0,0 5 0,0-6 0,0-4 0,0-1 0,0-8 0,0-1 0,0-7 0,0-1 0,0-3 0,0 0 0,0-5 0,0-4 0,0-4 0,0 1 0,0 4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7 108 24575,'-3'-6'0,"0"-1"0,3-10 0,0-3 0,0-8 0,0 14 0,0-1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9:20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7 433 24575,'-3'2'0,"0"-17"0,3-8 0,0-19 0,0-7 0,0 13 0,0-16 0,0 19 0,0-5 0,0 6 0,0 10 0,0 1 0,0 8 0,2 2 0,1 5 0,3 6 0,0 0 0,0 0 0,0 0 0,0 6 0,4 5 0,-3 7 0,8 8 0,-4-3 0,4 7 0,1-3 0,-4 4 0,2-3 0,-5 2 0,1-7 0,-2 2 0,-2-7 0,1-4 0,0-2 0,-4-5 0,0 2 0,-1-5 0,1-2 0,0-11 0,3-3 0,-2-14 0,4-2 0,0-8 0,0-2 0,4 0 0,-3-3 0,5 13 0,-5-8 0,2 13 0,-1 1 0,-3 8 0,3 2 0,-4 5 0,0 0 0,0 2 0,0 4 0,-1-1 0,1 2 0,-3 2 0,2 5 0,-4 3 0,5 7 0,-5 0 0,5 5 0,-5 4 0,2 6 0,1 1 0,-3 8 0,6-3 0,-6 4 0,6-4 0,-6-6 0,6-6 0,-7-8 0,4-1 0,-4-7 0,2-1 0,-1-3 0,2-3 0,-3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9:2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 24575,'-12'0'0,"-5"0"0,6 0 0,-10 0 0,3 0 0,0 0 0,1 0 0,0 0 0,3 3 0,-7 4 0,6 7 0,-2 0 0,6 12 0,-3-7 0,6 7 0,1-1 0,0-2 0,7 7 0,-4-7 0,4 3 0,0-5 0,0-3 0,0-1 0,6-4 0,1-2 0,10-2 0,6-1 0,-1-4 0,9-1 0,-9-3 0,9 0 0,-9 0 0,4 0 0,-4 0 0,-4 0 0,-1-3 0,-7 2 0,2-4 0,-5 4 0,2-2 0,-6 0 0,0 0 0,0-6 0,-2 2 0,4-2 0,-4 3 0,4 0 0,-2 0 0,1 2 0,-2 2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9:23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6 507 24575,'-3'1'0,"0"-4"0,3-11 0,0-12 0,0-19 0,0-12 0,0-12 0,4 12 0,5-2 0,0 19 0,8-6 0,-9 21 0,4-5 0,-6 16 0,1 1 0,-1 6 0,0 5 0,0 2 0,0 0 0,3 0 0,-3 0 0,4 5 0,-4 6 0,2 12 0,-1 4 0,1 4 0,0 1 0,0 4 0,0-3 0,0 3 0,0-9 0,-4-1 0,2-8 0,-5-1 0,2-7 0,-1-1 0,-1-3 0,4-3 0,-2 0 0,3-3 0,1-10 0,-1-2 0,2-9 0,3-5 0,0-2 0,2-3 0,1-1 0,-1 1 0,-1 4 0,2 0 0,-6 6 0,2 3 0,-3 1 0,2 7 0,-2 0 0,2 4 0,-3 3 0,0 0 0,0 3 0,0 0 0,0 0 0,0 0 0,0 6 0,1 5 0,0 7 0,-3 8 0,2 1 0,-5 0 0,3 3 0,-1-7 0,-2 7 0,2-7 0,0 7 0,-2-7 0,3 3 0,-4-5 0,0-3 0,2-4 0,-1-2 0,2-5 0,-3 2 0,0-3 0,0-3 0,0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9:24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31 24575,'0'-9'0,"-2"2"0,1-2 0,-7 6 0,1 0 0,-3 3 0,0 0 0,1 0 0,-1 0 0,-3 0 0,-1 0 0,1 0 0,3 0 0,-2 0 0,5 6 0,-6 2 0,5 9 0,2-3 0,-1 3 0,7-1 0,-6-1 0,5 1 0,-2-2 0,3-1 0,0 0 0,0 0 0,0-3 0,0-1 0,0 0 0,0-2 0,0 2 0,0-3 0,0 0 0,3-3 0,0 3 0,6-6 0,1 3 0,3-3 0,-3 0 0,3 0 0,-3 0 0,9 0 0,-5 0 0,5 0 0,-9 0 0,2 0 0,-5 0 0,2 0 0,0 0 0,-2 0 0,2 0 0,-3 0 0,0 0 0,0 0 0,0 0 0,0 0 0,0 0 0,-3 0 0,-1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397 214 24575,'0'-9'0,"0"-1"0,0-12 0,0 2 0,-4-6 0,-3 3 0,-5 1 0,-3 0 0,-3 3 0,3 4 0,-6 1 0,2 9 0,-3-1 0,0 6 0,-5 0 0,-1 0 0,3 9 0,-2 5 0,6 14 0,-11 13 0,13-4 0,-9 19 0,14-4 0,3 0 0,2 9 0,9-15 0,0 3 0,0-5 0,0-6 0,0-5 0,6-11 0,5-7 0,18-5 0,0-6 0,8 0 0,-9-8 0,-5-2 0,0-15 0,-8 1 0,6-12 0,-5-1 0,0-1 0,-3-3 0,-1-1 0,0 4 0,-3-3 0,3 9 0,-8 1 0,2 9 0,-5 4 0,2 1 0,-3 6 0,0 8 0,0 18 0,0 12 0,-4 25 0,3 3 0,-8 11 0,3 8 0,-5 8-547,5 2 547,3-38 0,1 1 0,2 37 0,0 5 0,0-21 0,0 4 0,0-13 0,0-4 0,0-3 0,0-22 0,0-2 0,0-17 547,0-2-547,0-7 0,6-2 0,1-2 0,12-17 0,6-5 0,7-20 0,0 3 0,3-3 0,3-2 0,-1 5 0,4-1 0,-10 9 0,3 2 0,-14 8 0,7-1 0,-12 9 0,-4 4 0,-5 3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2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24575,'5'-3'0,"6"0"0,7 3 0,4 0 0,5 0 0,1 0 0,4 0 0,0 0 0,1 0 0,-1 0 0,-4 0 0,-6 0 0,-4 0 0,-11 0 0,-1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2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24575,'17'0'0,"-8"0"0,20 0 0,-13 0 0,15 0 0,-8 0 0,4 0 0,-5 0 0,-7 0 0,2 0 0,-10 0 0,0 0 0,-5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3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24575,'4'-5'0,"-1"20"0,-3 6 0,0 27 0,0 3 0,0 14 0,0-16 0,0 16 0,0-22 0,0 20 0,0-7 0,0-10 0,0-3 0,0-6 0,0-11 0,0 0 0,0-15 0,0-2 0,0-6 0,0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3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24575,'8'3'0,"19"0"0,33-3 0,28 0 0,-30 0 0,5 0-1946,12-2 1,5-2 1945,16-4 0,6 0 0,-24 4 0,1 2 0,4-2 0,9-6 0,3-1 0,2 2-1197,0 6 1,2 3 0,1-1 1196,-19-2 0,1-2 0,0 1 0,-1 1 0,-1 2 0,0 1 0,-1 0 0,-4 1-711,8-1 0,-5 0 1,2 0 710,6 0 0,0 0 0,-6 0-442,3 0 1,-6 0 441,-3 0 0,-1 0 341,3 0 1,-12 0 0,-25 0 0,14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5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85 294 24575,'-7'-5'0,"5"-6"0,10-11 0,13-11 0,2-3 0,3-2 0,3 7 0,-2-2 0,-1 7 0,5 1 0,-11 7 0,7 9 0,-8 2 0,2 7 0,-7 0 0,4 0 0,-5 9 0,-2 7 0,-4 28 0,-4 9 0,-3 18 0,0 6 0,-5 10-511,-11 1 511,-2 5 0,-6-26 0,-2 14 0,6-27 0,-5 16 0,3-23 0,3-4 0,-1-9 0,4-6 511,1-5-511,-3-5 0,3-5 0,-2-2 0,-1 3 0,4-7 0,-4 4 0,5-5 0,-1-2 0,1-1 0,2-3 0,-1 0 0,5 0 0,-3-3 0,3-7 0,4-1 0,-1-7 0,4 4 0,0 1 0,0-5 0,0 4 0,0-4 0,3 5 0,4 2 0,4 1 0,2 3 0,1 1 0,-1 2 0,1 1 0,3 3 0,-2 0 0,6 0 0,-7 6 0,9 6 0,-8 7 0,8 5 0,9 15 0,-5-11 0,9 12 0,-13-20 0,5-1 0,-5-4 0,9-2 0,-9-2 0,8-4 0,-8 1 0,8 0 0,-3 0 0,5-4 0,-6 0 0,0-4 0,-5 0 0,-9 0 0,-3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3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0 272 24575,'0'-9'0,"7"-2"0,-5-20 0,8 6 0,-9 1 0,2-3 0,0 14 0,-2-13 0,2 15 0,-3-4 0,0 11 0,0 13 0,0 6 0,0 13 0,0 1 0,3 5 0,2 0 0,3-5 0,4 0 0,-3-6 0,5-4 0,-3-4 0,3-4 0,0-8 0,1 1 0,-1-4 0,0 0 0,1-11 0,0-7 0,2-11 0,0-10 0,-3-2 0,2 0 0,-6 2 0,6 5 0,-7 5 0,3 5 0,-5 5 0,0 8 0,-3 1 0,-1 4 0,0 2 0,0 1 0,0 10 0,4 9 0,-6 10 0,2 8 0,1-5 0,-3 4 0,6-9 0,-3 4 0,0-9 0,3-4 0,-7-5 0,6-4 0,-5 1 0,4-4 0,-1-2 0,2-9 0,1-6 0,1-6 0,-1-3 0,1 4 0,-1-4 0,1 8 0,-1 0 0,0 2 0,-1 5 0,1-2 0,-1 7 0,1 0 0,-1 0 0,1 2 0,-1-2 0,0 3 0,0 0 0,1 0 0,3 6 0,-2 6 0,5 4 0,-5 2 0,3-4 0,-4 0 0,0 1 0,0-5 0,-4 0 0,0-3 0,0-1 0,-2 0 0,5 1 0,-3-1 0,1-2 0,-1-1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6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24575,'0'-9'0,"0"0"0,5 6 0,-1 0 0,5 3 0,-3 0 0,0 0 0,0 9 0,-2 3 0,2 13 0,-5 3 0,3 9 0,-4 2 0,0 0 0,0 3 0,0-8 0,0 3 0,0-13 0,0-2 0,0-8 0,0-4 0,0-1 0,-3-5 0,-3-7 0,2-13 0,-2-7 0,6-9 0,0-6 0,0-1 0,0 1 0,4 0 0,0 10 0,4 1 0,2 9 0,-3 4 0,3 4 0,-1 4 0,-2 2 0,2 1 0,-2 3 0,-1 0 0,0 0 0,0 3 0,1 8 0,-1 4 0,2 11 0,-4 2 0,3 5 0,-6-1 0,3 0 0,-4-4 0,0-5 0,0-6 0,0-3 0,0-4 0,0-1 0,0-3 0,0 0 0,2-7 0,2-8 0,3-13 0,1-1 0,3-9 0,-2 4 0,6 0 0,-7 2 0,6 7 0,-6-2 0,1 10 0,-2-3 0,-1 8 0,3 3 0,-2 0 0,3 3 0,-4 0 0,3 0 0,-2 0 0,3 10 0,-3 2 0,1 15 0,-1-4 0,1 8 0,-1-11 0,1 6 0,-4-8 0,2 0 0,-5 0 0,2-8 0,-1-1 0,-1-3 0,2 1 0,-3-1 0,0-3 0,0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24575,'13'4'0,"5"-2"0,23-2 0,11 0 0,-9 0 0,22 0 0,-22 0 0,13 0 0,-6 0 0,-12 0 0,-5 0 0,-10 0 0,-6 0 0,-7 0 0,0 0 0,-7-6 0,0 5 0,-3-5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24575,'3'-1'0,"0"19"0,-3 3 0,0 22 0,0 1 0,0 6 0,0 13 0,0 8 0,0 15 0,0 9-463,0-41 0,0 2 463,0-4 0,0-1 0,0 5 0,0-1-137,0-3 1,0-2 136,0 32 0,0 1 0,0-25 0,0 4 0,0-16 0,0-3 0,0-23 913,-6 1-913,-5-16 0,2 1 0,-1-6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24575,'13'0'0,"0"0"0,-3 0 0,-1 0 0,-3 0 0,0 0 0,0 0 0,0 0 0,0 0 0,0 0 0,0 0 0,0 0 0,2 0 0,-1 0 0,5-3 0,-5-4 0,6 3 0,-6-5 0,6 8 0,-6-2 0,6 3 0,1 0 0,0 0 0,4 0 0,-8 0 0,8 15 0,-9 9 0,8 21 0,-8 5 0,0 13 0,-3-16 0,-2 42 0,-4-47 0,0 47 0,0-36 0,0 11 0,0-6 0,0-9 0,0-15 0,0-2 0,0-14 0,0-4 0,0-4 0,0-15 0,0-14 0,0-19 0,0-19 0,0-7 0,4 5 0,6-9 0,4 16 0,6-11 0,-2 6 0,0 12 0,-1 2 0,-5 15 0,3 2 0,-4 7 0,3 5 0,-4 4 0,3 4 0,-6 2 0,2 1 0,-3 3 0,0 0 0,0 0 0,0 0 0,0 0 0,1 0 0,-4 6 0,0 10 0,-3 4 0,0 11 0,0 2 0,0 0 0,0 10 0,0 7 0,0-3 0,0 21 0,0-10 0,0 13 0,0 6 0,0 10 0,5 7-691,-2-44 0,0 1 691,0 4 0,0 0 0,2-4 0,0 1-237,-2 4 1,0-2 236,8 41 0,-1-21 0,5 8 0,0-28 0,1 10 0,1-15 0,-5-15 1348,0-6-1348,-1-11 507,-1-6-507,-3-1 0,2-7 0,1 0 0,-3-3 0,5-6 0,-5-2 0,3-5 0,1-5 0,-4 7 0,3-6 0,-4 10 0,1-6 0,-3 3 0,-1-7 0,-3-2 0,0 7 0,0 2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00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24575,'-7'2'0,"-1"-1"0,18 1 0,0-2 0,21 0 0,4 0 0,14 0 0,1 0 0,-9 0 0,6 0 0,-13 0 0,9 0 0,-9 0 0,-2 0 0,-14 0 0,0 0 0,-5 0 0,-5 0 0,-2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00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24575,'11'3'0,"6"0"0,16-3 0,6 0 0,10 0 0,-13 0 0,16 0 0,-21 0 0,12 0 0,-15 0 0,-5 0 0,-6 0 0,-4 0 0,-6 0 0,-1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3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337 106 24575,'0'-13'0,"0"2"0,0-7 0,-7 1 0,-1 5 0,-6-4 0,-3 8 0,-2 1 0,-3 4 0,-5 3 0,-1 0 0,0 0 0,-3 3 0,6 14 0,-4 1 0,8 14 0,1-3 0,7 8 0,1-3 0,4-1 0,4-2 0,1-3 0,3 0 0,0 3 0,0-12 0,0 7 0,0-12 0,0 1 0,0-6 0,2-3 0,5 0 0,3-2 0,4-1 0,8-3 0,2-7 0,4-6 0,5-13 0,-8 1 0,9-9 0,-8 8 0,4-7 0,-10 8 0,5-9 0,-9 11 0,4-5 0,-9 9 0,0-2 0,-5 6 0,1 1 0,-1 5 0,1 2 0,-1 4 0,-3 5 0,0 25 0,-7 3 0,-5 25 0,-6 2 0,-6 14 0,1 1 0,-1 13 0,5-25 0,-5 37 0,11-50 0,-6 42 0,7-42 0,-1 10 0,5-8 0,-2-10 0,6-6 0,-3-11 0,4-8 0,0-4 0,0-4 0,0 0 0,0 0 0,5-2 0,7-13 0,6 0 0,11-15 0,0-1 0,6-3 0,-4-6 0,3 7 0,-8 2 0,2 1 0,-9 8 0,-1 1 0,-8 5 0,0 4 0,-4 0 0,0 2 0,-3-1 0,3 4 0,-6-8 0,3 2 0,-3-15 0,0 12 0,0-4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5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18 840 24575,'7'-6'0,"7"-12"0,-1-6 0,12-11 0,-6-14 0,4-6 0,-3-16 0,6-6 0,-9-2 0,3-7 0,-10 24 0,-5-12 0,-1 28 0,-4-11 0,0 13 0,0 19 0,0 3 0,-6 18 0,-2-2 0,-9 6 0,-2 0 0,-3 3 0,-2 13 0,4 6 0,-5 16 0,6 6 0,2-4 0,-1 20 0,12-19 0,-8 33 0,13-25 0,-3 19 0,4-18 0,0 26 0,0-20 0,7 8 0,2-27 0,6-9 0,4-5 0,-4-5 0,6-7 0,-7-1 0,8-6 0,-8-1 0,4-3 0,-1 0 0,-2-3 0,3-8 0,-4-9 0,1-3 0,-2-8 0,-3 11 0,-2-6 0,-2 15 0,-2-3 0,-1 8 0,-3 11 0,-3 4 0,-2 15 0,1 4 0,0 4 0,4 0 0,0-4 0,0 3 0,0-11 0,7 6 0,1-15 0,6 6 0,3-9 0,-2-1 0,6-4 0,-7-3 0,4 0 0,-1-7 0,-2-4 0,4-13 0,-7-4 0,4-9 0,-7-2 0,4 0 0,-9-4 0,0 10 0,-4-5 0,0 6 0,0 4 0,-10 4 0,-12 1 0,-7 13 0,-9-5 0,1 10 0,3 1 0,-3 0 0,9 4 0,1 0 0,5 3 0,3 4 0,1 7 0,7 9 0,0 1 0,6 7 0,2-8 0,3 4 0,0 1 0,10-7 0,7 0 0,10-10 0,11-3 0,6 1 0,7-4 0,5-1 0,-10-4 0,8 0 0,-14-4 0,9-9 0,-5-5 0,1-14 0,-8 1 0,2-1 0,-16-6 0,2 7 0,-12-11 0,-1 8 0,-7-3 0,-2 4 0,-3 9 0,-3 2 0,-4 12 0,-3 0 0,-8 6 0,4 1 0,-8 3 0,4 3 0,-1 8 0,4 9 0,-1 13 0,7 0 0,-7 24 0,11-20 0,-3 10 0,8-20 0,0-9 0,0 0 0,0-8 0,3-1 0,0-2 0,7-4 0,0 0 0,3-3 0,1 0 0,-4-6 0,4-6 0,-7-2 0,7-4 0,-7 4 0,3 1 0,-3 3 0,-4 0 0,3 4 0,-6 0 0,6 2 0,-3 2 0,3 11 0,-3 7 0,4 21 0,-6 3 0,8 21 0,-8-2 0,8 11 0,-8 8 0,8 1 0,-8-12 0,4 14 0,-5-21 0,0 11 0,0-9 0,0-11 0,0-8 0,-3-10 0,-9-5 0,0-12 0,-10-1 0,3-12 0,-8 1 0,4-4 0,-4 0 0,5 0 0,3-6 0,2 1 0,3-8 0,3 3 0,1-4 0,7 0 0,0-3 0,3-2 0,0-7 0,0 2 0,7-7 0,5 7 0,9-4 0,3 3 0,1 1 0,2 3 0,-2 5 0,1 5 0,-7 1 0,-2 5 0,-3-4 0,-4 8 0,-1-5 0,-3 3 0,1-11 0,-3-5 0,-1 5 0,-3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7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331 109 24575,'4'-2'0,"-2"-5"0,-2-3 0,0-7 0,0 2 0,0 1 0,-3 1 0,-4 6 0,-3-6 0,-8 9 0,0-2 0,-14 6 0,3 0 0,0 0 0,-7 3 0,16 5 0,-14 12 0,10 6 0,-2 13 0,8-9 0,2 11 0,8-12 0,3 9 0,1-6 0,4-4 0,0-1 0,0-5 0,0-4 0,3-4 0,8-4 0,4-6 0,7-1 0,10-3 0,-8-3 0,14-9 0,-9-10 0,5-9 0,-3-4 0,3 0 0,-7 0 0,-1 1 0,-5 0 0,-6 7 0,0 0 0,-3 8 0,-2 5 0,-4 5 0,0 2 0,-2 9 0,-2 11 0,-5 10 0,-2 20 0,-8 3 0,2 10 0,-3 14 0,-1-4 0,4 18 0,-3-24 0,3 14 0,2-21 0,-1 9 0,5-11 0,-2-11 0,6-8 0,-2-14 0,3-4 0,0-5 0,7-8 0,11-11 0,9-11 0,8-6 0,0-7 0,0 7 0,0-3 0,-6 9 0,0-4 0,-11 13 0,1-6 0,-9 11 0,2 0 0,-5 2 0,3 4 0,-7-2 0,0 3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8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115 196 24575,'0'-12'0,"0"-4"0,0-3 0,6-3 0,3 0 0,6-1 0,4 0 0,0 4 0,0 0 0,-5 8 0,-1 4 0,-3 5 0,4 2 0,-4 0 0,-1 0 0,-3 0 0,1 6 0,-4 10 0,0 7 0,-3 10 0,0-1 0,0 5 0,0 2 0,0 4 0,-4 1 0,-4-1 0,-10 1 0,0-6 0,-7 5 0,8-9 0,-8 4 0,4-9 0,0-5 0,-1-5 0,7-5 0,-2-3 0,3-1 0,1-4 0,-1-2 0,4-1 0,0-3 0,4 0 0,0 0 0,2-12 0,2 3 0,2-11 0,0 7 0,0-1 0,0 0 0,0 1 0,3-1 0,4 1 0,3 2 0,4 1 0,3 3 0,-3 3 0,4-2 0,-5 5 0,1-2 0,-1 3 0,5 0 0,-4 0 0,4 0 0,-1 3 0,-2 1 0,6 3 0,-7 0 0,8 0 0,-8 0 0,7-3 0,-6-1 0,6-3 0,-3 0 0,1 0 0,2 0 0,-3-3 0,1-1 0,8-10 0,-11 6 0,5-9 0,-9 13 0,-4-5 0,1 5 0,-3-2 0,0-3 0,1 2 0,-1-6 0,1 3 0,-1-1 0,-2 5 0,-1 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4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24575,'-5'0'0,"6"0"0,14 0 0,0 0 0,3 0 0,-4 0 0,-3 0 0,2 0 0,-6 0 0,-2 0 0,-16 0 0,-1 0 0,-5 0 0,3 0 0,7 0 0,-3 0 0,6 3 0,2 1 0,2-1 0,0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6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8 131 24575,'-4'-14'0,"1"2"0,3 6 0,0-4 0,0 3 0,0-2 0,0 3 0,0-4 0,0 1 0,6-5 0,1 4 0,7 0 0,3 3 0,-2 3 0,6 1 0,-10 3 0,19 0 0,-16 0 0,13 3 0,-16 23 0,0 8 0,-5 36 0,2 0 0,-7 23-475,2-43 0,-1 0 475,-2 48-285,0-17 285,0-7 0,0-15 0,0 5 0,0-16 0,0-6 936,0-23-936,-3 3 299,2-12-299,-2 0 0,3-10 0,0-17 0,0-15 0,0-19 0,9-12 0,7-8 0,16-3 0,12-12 0,-7 27 0,3-10 0,-9 26 0,-2-3 0,2 5 0,-6 15 0,-5 3 0,-3 12 0,-4 4 0,1 4 0,-4 3 0,0 0 0,-4 0 0,0 0 0,0 3 0,-3 12 0,0 6 0,-3 22 0,0-8 0,0 25 0,0-7 0,-9 23 0,-3 3 0,-10 12-1073,5 4 1073,6-41 0,0 2 0,2-1 0,0 2 0,-1 3 0,1 0 0,2 0 0,2 0 0,-1 0 0,1 0 0,4-2 0,1-3-24,-6 35 24,6-7 0,0-19 0,5 1 0,7-8 0,7-12 0,6-11 0,-1-9 1072,0-6-1072,12 0 25,-10-10-25,11 1 0,-15-10 0,-4 0 0,0 0 0,-5 0 0,1-10 0,-2-12 0,-1-12 0,-6 10 0,-1 4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7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74 24575,'-1'-3'0,"2"0"0,8 0 0,-2 0 0,5-7 0,-5 3 0,3-6 0,3 5 0,-1-5 0,5 9 0,1-2 0,-4 6 0,7 0 0,-6 0 0,6 0 0,-7 0 0,4 0 0,-1 0 0,-6 0 0,2 0 0,-7 0 0,0 0 0,-2 0 0,-2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7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24575,'12'0'0,"9"0"0,-1 0 0,6 0 0,-3 0 0,-1 0 0,-4 0 0,3 0 0,-6 0 0,-1 0 0,-1-10 0,-8 7 0,1-7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24575,'3'-1'0,"0"9"0,-3 16 0,0 16 0,0 11 0,0 18 0,0 4 0,0 21-713,0 1 713,0-44 0,0 1 0,0-1 0,0 0 0,0 0 0,0 1 0,0-1 0,0 0 0,0 44 0,0-43 0,0-3 0,0 15 0,0 16 0,0-32 0,0 14 0,0-11 0,0-7 713,0-6-713,0-11 0,0 0 0,0-12 0,0 1 0,0-9 0,-3 3 0,-3-7 0,-1 0 0,-5-3 0,7 0 0,-1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8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24575,'16'0'0,"7"0"0,1 0 0,8 0 0,5 0 0,21 0 0,-10 0 0,20 0 0,-28 0 0,9 0 0,-11 0 0,6 0 0,-5 0 0,-6 0 0,-2 0 0,-12 0 0,2 0 0,-11 0 0,-4 0 0,-3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9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24575,'0'10'0,"0"9"0,0 28 0,0 10 0,0 7 0,0 7 0,0 6 0,0 1 0,0 8 0,0-1 0,0-23 0,0 18 0,0-31 0,0 21 0,0-25 0,0-6 0,0-12 0,0-9 0,0-4 0,-6-7 0,5-4 0,-4-3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9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4 151 24575,'0'5'0,"-3"-10"0,5-6 0,-1-7 0,5 5 0,1 3 0,-4 0 0,3 7 0,-3 0 0,3 3 0,0 0 0,0 0 0,0 0 0,3 0 0,-2 0 0,6 6 0,-3 5 0,1 1 0,3 8 0,-4-5 0,5 7 0,-1-4 0,-3-4 0,2-1 0,-6-6 0,2 3 0,-3-4 0,4-3 0,-3 0 0,5-3 0,-4-6 0,5-6 0,-1-11 0,3 0 0,-3-9 0,2 9 0,-5-4 0,2 5 0,-4 3 0,0 2 0,-1 7 0,1 0 0,-4 4 0,2 0 0,-2 2 0,3 2 0,-3 2 0,0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0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24575,'10'-20'0,"4"3"0,4 17 0,5 0 0,-1 0 0,5 0 0,0 0 0,6 0 0,-1 0 0,-4 0 0,-1 0 0,4 0 0,-10 0 0,10 0 0,-13 0 0,1 0 0,2 0 0,-13 0 0,2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24575,'1'0'0,"8"0"0,8 0 0,10 0 0,0 0 0,6 0 0,4 0 0,-4-3 0,5 2 0,-10-3 0,3 4 0,-8 0 0,4 0 0,-12 0 0,-2 0 0,-3 0 0,-4 0 0,1 0 0,-4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24575,'15'-9'0,"15"-14"0,-4 12 0,17-18 0,-8 11 0,3 3 0,-5 0 0,5 14 0,-5-6 0,0 6 0,-10-3 0,-6 4 0,-7 0 0,0 0 0,-7 0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5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0 670 24575,'0'17'0,"0"1"0,0 1 0,0 4 0,0-4 0,0 0 0,0 3 0,0-10 0,0 2 0,0-8 0,0-5 0,0-19 0,0-17 0,0-25 0,0-22 0,0 31 0,0 1 0,0-33 0,0-11 0,0 32 0,8 6 0,-6-1 0,8 30 0,-6-1 0,0 14 0,2 6 0,-2 1 0,2 7 0,1 0 0,2 0 0,3 11 0,3 2 0,1 15 0,5 6 0,-3 1 0,4 9 0,-9-8 0,4 2 0,-8-8 0,5-6 0,-5-6 0,4-7 0,-5-1 0,1-6 0,1-2 0,1-8 0,5-16 0,1-16 0,3-22 0,-5 11 0,4-15 0,-5 22 0,5-10 0,-5 16 0,2 3 0,-8 17 0,2 2 0,-3 7 0,-1 4 0,0 0 0,1 3 0,-4 15 0,3-1 0,-1 24 0,4 4 0,0 5 0,5 11 0,-3-11 0,3 5 0,-5 0 0,4-4 0,-2-2 0,1-7 0,-3-9 0,-2-7 0,-2-8 0,-2-5 0,-3-3 0,0-4 0,0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2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24575,'0'2'0,"0"6"0,0 25 0,0 14 0,0 31 0,0-13 0,0 4-1253,0-1 1,0 4 1252,0 26 0,0 4-1130,-1-5 0,2 2 1130,0-21 0,2 3 0,0 1-1009,-1 3 0,0 2 1,3 1 1008,3 5 0,3 1 0,2 1-704,-4-21 1,2 1 0,0 0 0,1-2 703,8 25 0,0-1 0,0-4 0,-5-17 0,0-2 0,-1 0-168,2 8 0,-1 1 0,-1-5 168,-3 8 0,-1-1 239,-2-16 0,0 2 0,-1-5-239,4 5 0,-3-5 996,-3 3 1,-2-5-997,1 19 3343,0-1-3343,-3-5 2500,3-36-2500,-4 1 1751,0-23-1751,0 0 674,0-10-674,0-3 0,0-2 0,0-1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5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24575,'7'-3'0,"18"0"0,53 3 0,-29 0 0,5 0-3405,25 0 1,11 0 3404,-2 0 0,7 0 0,3 0-989,-24 0 0,1 0 0,2 0 0,4 0 989,1 0 0,4 0 0,2 0 0,2 0 0,-2 0-378,0 0 1,0 0 0,1 0 0,0 0 0,1 0 377,4 0 0,2 0 0,0 0 0,1 0 0,1 0 0,-10 0 0,2 0 0,1 0 0,-1 0 0,-2 0 0,-4 0 0,17 0 0,-4 0 0,-2 0 0,4 0 0,-7 1 0,4-1 0,0 0 0,-2 0 0,-5-1 0,-2-1 0,-6-1 0,-1 1 0,5 1-368,-3 2 1,5 3 0,0 0 0,-2 0 0,-6-2 367,18-4 0,-6-1 0,1 3 6,-15 6 1,3 3-1,-2 0 1,-7-2-7,23-1 0,-3-1 529,-15 2 1,3 1 0,-3-1-530,19 1 0,-3-2 1335,-6 1 1,-3 0-1336,-21-3 0,-2-1 1416,1 0 0,-3-1-1416,30-2 2836,-15 0-2836,-6 0 2085,-20 0-2085,9 0 1926,-13 0-1926,1 0 481,-10 0-481,2 0 41,-16 0-41,2 0 0,-9 0 0,-2 0 0,-2-2 0,4 1 0,12-2 0,15 3 0,16-4 0,2 2 0,18-7 0,11-3-568,-36 4 0,3-2 568,10 1 0,1-1 0,-4 1 0,0 1 0,0 1 0,0 2 0,0 1 0,-4 1-116,22-2 116,17 5 0,-29 0 0,13 0 0,-15 0 0,-4 0 0,-21 0 0,-1 0 1130,-13 0-1130,-7 0 122,-2 0-122,-3-3 0,-4-4 0,4-8 0,-10 9 0,3 22 0,-7 24 0,-5 29 0,-1 10 0,-10 12 0,4 3-1138,4-45 1,0 4 1137,-4 43 0,2 3 0,5-38 0,1 2 0,-2 13 0,0 9 0,2-5-1417,4-1 0,0 0 1417,0 6 0,0 8 0,0-4 0,0-13 0,0-4 0,0 2 0,0 3 0,0 0 0,0-2-879,0 20 0,0-4 879,0-8 0,0-1 0,0 10 0,0 2 0,0 3 0,0-1 0,0-9 0,0-1 0,0-3 0,0-5-272,3-17 1,-1-4 271,-2 3 0,1-4 0,8 25 1359,-8 12-1359,4-14 0,0-2 2660,-4-19-2660,7-2 2206,-3-12-2206,0 0 802,2-10-802,-6 2 383,5-16-383,-5 1 0,2-7 0,-3-1 0,0-3 0,0-1 0,0-3 0,0 0 0,0 0 0,0 0 0,0 0 0,0 0 0,0 0 0,0 0 0,0 0 0,0 0 0,0 1 0,-6-1 0,-2 0 0,-9 1 0,-6 1 0,-10 0 0,-18 1 0,-15 1 0,-28-5-831,44-2 0,-4-1 831,-32-2 0,-5 0-1392,2 0 0,-5 0 1392,11 1 0,-5-1 0,-1-1-1141,-1-3 0,0-1 0,-2-1 1141,-6 0 0,0 0 0,-3-2-813,17 0 0,-1-1 1,-1 0-1,0-1 813,-3 1 0,0 0 0,-1 0 0,-1 0 0,-2-1 0,-2 1 0,1-1 0,-1 1 0,0 0 0,0-1 0,0 1 0,0 0 0,1 0 0,0-1 0,1 1 0,1 0 0,6 0 0,1 0 0,1 0 0,-1 1-348,-3-1 0,-1 0 0,1 0 1,2 0 347,6 0 0,1 1 0,2-1 0,3 1 0,-10-1 0,4 1 0,-2 0-145,-9-1 0,-1 1 0,5 2 145,-10 1 0,-1 2 212,3 0 1,-7 1 0,8 0-213,1 2 0,2 0 515,12 0 1,-4 0-1,9 0-515,8 0 0,4 0 1051,-14 0 0,3 0-1051,21 2 0,3 0 2800,-47 4-2800,30 4 0,-5 0 2516,14-1-2516,12 0 2279,16-5-2279,11 0 991,11-7-991,-3 3 74,-17-3-74,-12 3 0,-24 0 0,5 0 0,-11 0 0,5 0 0,15 0 0,-4 0-374,4 0 0,-2 0 374,-13 0 0,-1 0 0,3 0 0,3 0 0,-33 0 0,38 0 0,2 0 0,-22 0 0,-13 0 0,10-5 0,18 4 0,4-7 0,11 3 0,10-3 0,2 3 748,9-2-748,5 6 0,0-5 0,8 5 0,0-4 0,4 4 0,3-2 0,0 3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45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532 120 24575,'0'-6'0,"0"-3"0,0-5 0,0-5 0,-6 1 0,1 0 0,-11 4 0,0 3 0,-6 4 0,-5 3 0,-1 4 0,0 0 0,-8 8 0,10 14 0,-8 10 0,6 17 0,5 8 0,3 7 0,9-4 0,2 4 0,5-12 0,1 1-501,-2 18 0,0 1 501,5-12 0,0-2 0,0-1 0,0-1 0,0 3 0,0 1 0,3 1 0,0-2 0,0-2 0,0-2-245,8 29 245,0 12 0,-6-34 0,0 23 0,-5-21 0,0-7 0,0-12 0,0-8 989,-11-8-989,-2-1 258,-11-8-258,-4-1 0,0-7 0,0 0 0,-3-4 0,3-4 0,10-1 0,4-3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46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0 223 24575,'11'-7'0,"5"2"0,18 5 0,10 0 0,7 0 0,11 0 0,2-5 0,7-1 0,6-4 0,-22 4 0,12 2 0,-21 4 0,4 0 0,-5 0 0,-12 0 0,-14 0 0,-2 0 0,-10 0 0,-3 0 0,-5 6 0,-12 2 0,1 9 0,-10-1 0,1 11 0,2-7 0,-6 14 0,12-6 0,-7 6 0,11-2 0,1 0 0,0 1 0,7-1 0,-2 0 0,3-4 0,0 4 0,0-13 0,0 7 0,6-12 0,1 0 0,7-4 0,3-6 0,-3-1 0,8-3 0,0 0 0,4-16 0,-1-7 0,1-23 0,-6-11 0,3-1 0,-8-11 0,-1 4 0,-8 7 0,-2-4 0,-4 11 0,0 0 0,0 7 0,0 11 0,-3 10 0,-8 9 0,0 7 0,-10 3 0,6 4 0,-3 0 0,-2 10 0,8 3 0,-2 9 0,7 0 0,7 5 0,-4-4 0,4 8 0,0-3 0,0 0 0,12 4 0,-2-9 0,14 6 0,-4-5 0,0-1 0,2-3 0,-2 2 0,2-6 0,1 3 0,-4-5 0,-2 0 0,-6 4 0,-1-4 0,-3 3 0,0 1 0,-3-4 0,-1 4 0,-3-1 0,0-2 0,0-1 0,-3-5 0,0-3 0,-7 1 0,3-4 0,-6 0 0,2-38 0,3 1 0,0-32 0,8 15 0,0-4 0,4 10 0,9-4 0,5 9 0,8 1 0,-2 13 0,0 2 0,3 13 0,-7 3 0,5 5 0,-10 3 0,2 0 0,-4 6 0,-2 5 0,-1 3 0,-3 8 0,-3-8 0,0 0 0,-4-7 0,0-4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48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333 224 24575,'0'-8'0,"0"-6"0,0-7 0,0-3 0,0-7 0,0 3 0,0 1 0,-3 0 0,-1 8 0,-6 5 0,-5 7 0,-8 4 0,-10 3 0,4 0 0,-3 3 0,8 14 0,-4 5 0,-5 19 0,2-1 0,7 5 0,4-1 0,10 5 0,1-4 0,5 0 0,4-8 0,0-9 0,0-2 0,0-7 0,0-2 0,6-6 0,5-5 0,7-3 0,9-3 0,3-21 0,-4 6 0,4-24 0,-9 10 0,1-5 0,-2 5 0,-4-3 0,-5 9 0,0 0 0,-4 6 0,0 3 0,-1 4 0,-2 8 0,-1 20 0,-3 11 0,0 10 0,0 22 0,-4-12 0,-2 27 0,-3-29 0,-2 42 0,6-47 0,-4 40 0,8-36 0,-4 5 0,5-7 0,0-11 0,0-10 0,0-6 0,0-7 0,0 0 0,6-7 0,7-20 0,10-3 0,11-30 0,2 12 0,2-14 0,-1 10 0,0-5 0,-4 5 0,-3 7 0,-6 10 0,-8 6 0,1 5 0,-10 7 0,2-2 0,-2 5 0,-4-5 0,0 2 0,-3 0 0,0 4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4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627 1 24575,'-1'0'0,"-8"3"0,-19 15 0,1 5 0,-18 14 0,-1 11 0,-6 10 0,-11 7 0,9 3 0,-2-6 0,6-2 0,15-17 0,-5 7 0,17-20 0,-8 11 0,5-2 0,8-13 0,2 1 0,13-13 0,0-4 0,3 2 0,0-2 0,2 0 0,18-4 0,13 1 0,12 2 0,0 1 0,3 7 0,11 3 0,-15-2 0,22 11 0,-34-8 0,12 6 0,-9 0 0,-9-3 0,2 1 0,-16-7 0,6-2 0,-11-4 0,3-4 0,-6 1 0,-2-3 0,-2-2 0,0-2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13 24575,'-5'-7'0,"1"2"0,-16 5 0,-2 16 0,-12-1 0,-6 20 0,9-12 0,-9 16 0,5-11 0,1 13 0,-16-3 0,20-2 0,-16-3 0,15 1 0,5-8 0,-1-1 0,11-11 0,2-1 0,4-5 0,4-2 0,2 0 0,2-3 0,2 3 0,0 0 0,0 0 0,0 1 0,0-1 0,0 0 0,2 0 0,2-3 0,5 3 0,-2-3 0,6 4 0,-3-1 0,7 1 0,-2 0 0,6 1 0,-3-1 0,5 3 0,3-1 0,-3 2 0,4-4 0,0 1 0,-4-1 0,4 1 0,-9-1 0,0 0 0,-5-3 0,3-1 0,-1-3 0,-2 0 0,-4 0 0,-6 0 0,0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0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24575,'0'5'0,"0"4"0,0 12 0,0 6 0,0 1 0,0 9 0,0 7 0,0-4 0,0 20 0,0-23 0,0 17 0,0-9 0,0-5 0,0 8 0,0-9 0,0-5 0,0-2 0,0-10 0,0-4 0,0 0 0,0-5 0,0-3 0,0 0 0,0-4 0,0 0 0,0-3 0,0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1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0 24575,'9'0'0,"0"0"0,-6 3 0,0 4 0,-3 7 0,0 4 0,0 4 0,0 1 0,0-8 0,0 10 0,0-9 0,0 7 0,-15-5 0,1 1 0,-17-10 0,10 5 0,-26-13 0,33 2 0,-17-3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3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24575,'26'-14'0,"-13"9"0,21-6 0,-24 11 0,7 0 0,-9 0 0,5 0 0,-4 0 0,-2 0 0,7 10 0,-7 2 0,1 20 0,-1 14 0,-2-9 0,0 16 0,-2-19 0,-3 10 0,0 0 0,0-1 0,0-4 0,0-6 0,-3-6 0,2-5 0,-5-7 0,3-2 0,-1-7 0,-1 0 0,1-2 0,1-4 0,0-15 0,3-6 0,0-12 0,0 1 0,0-5 0,0-2 0,0-5 0,4 5 0,4 2 0,5 4 0,6 5 0,-2 1 0,6 3 0,-8 5 0,4 0 0,-6 9 0,1 0 0,-1 6 0,1 1 0,-1 3 0,-3 0 0,0 0 0,-1 0 0,-2 0 0,3 6 0,-4 2 0,-2 9 0,-1-3 0,1 12 0,-4-6 0,8 11 0,-7-8 0,6 9 0,-6 6 0,2-7 0,-3 16 0,0-13 0,0 10 0,0-6 0,0 10 0,0-8 0,0 9 0,0-5 0,0-6 0,0 5 0,0-9 0,0-2 0,4 0 0,-3-13 0,5 3 0,-2-8 0,0-4 0,2-1 0,-3-3 0,6-2 0,2-2 0,6-2 0,1 0 0,5 0 0,-1 0 0,4-3 0,-6-1 0,6-7 0,-12 3 0,3-5 0,-6 5 0,-2 2 0,0 0 0,-2 3 0,-1-3 0,-3-3 0,-3-1 0,0 3 0,0 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6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93 24575,'-3'-6'0,"-1"-8"0,-3 2 0,-1-6 0,-2 4 0,2 3 0,-5 0 0,2 8 0,-3 0 0,-1 3 0,1 0 0,-4 0 0,-3 11 0,2-2 0,-2 19 0,5-3 0,3 9 0,1 0 0,3 0 0,5 0 0,0-1 0,4-4 0,0 4 0,7-8 0,6 4 0,12-9 0,0 1 0,8-8 0,-4-2 0,5-2 0,0-1 0,-5-3 0,-1-1 0,-4-4 0,-1 0 0,-7 0 0,1 0 0,-9 0 0,1 0 0,-2 0 0,-4 0 0,0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6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157 344 24575,'3'-14'0,"0"2"0,-3 6 0,0 0 0,-2 2 0,-13 2 0,2 2 0,-9 0 0,1 0 0,5 0 0,-9 6 0,9 6 0,2 7 0,3 3 0,7 5 0,0-4 0,4 8 0,0-3 0,0 5 0,0-1 0,0-4 0,0 3 0,0-12 0,0 7 0,3-11 0,8 3 0,4-8 0,4-2 0,2-5 0,2-3 0,4 0 0,1 0 0,5-12 0,-4-6 0,2-13 0,-1-8 0,-3 3 0,-5-7 0,0-3 0,-8 1 0,-1-5 0,-4 6 0,-1 1 0,1-1 0,-4 0 0,-1 5 0,-4 2 0,0 4 0,0 9 0,0-2 0,0 15 0,0-2 0,0 7 0,-3 2 0,0 2 0,-3 2 0,-1 14 0,3-1 0,-4 29 0,7 0 0,-3 14 0,4-5 0,0 17 0,0-20 0,0 20 0,0-17 0,4 5 0,5-5 0,4-7 0,4-7 0,-2-9 0,1-1 0,-2-12 0,0-1 0,0-8 0,-1 1 0,-3-3 0,7-1 0,-6-9 0,4-15 0,-1 0 0,-5-20 0,6 11 0,-6-7 0,3 5 0,-5 8 0,1 2 0,-5 12 0,3 0 0,-5 17 0,2 8 0,-3 13 0,0 4 0,0 1 0,0-5 0,3 3 0,1-8 0,4 0 0,2-6 0,0-6 0,4-1 0,-1-6 0,5-1 0,-4-3 0,4 0 0,-1-7 0,-5-5 0,6-11 0,-10-5 0,4-4 0,-4 4 0,-4-3 0,-1 3 0,-3 0 0,0 5 0,0 6 0,-6 3 0,-5 6 0,-4-1 0,-6 9 0,3-4 0,-5 4 0,1 0 0,0 4 0,3 3 0,2 3 0,6 4 0,2-4 0,5 3 0,1-6 0,3 6 0,0-6 0,0 2 0,3-6 0,7 0 0,10-3 0,18 0 0,3-4 0,13-5 0,-3-10 0,-5 1 0,2-9 0,-2-1 0,-4 0 0,8-4 0,-19 6 0,1 5 0,-8-2 0,-5 8 0,-4-4 0,-5 9 0,-4 0 0,-3 4 0,0 0 0,-8 3 0,-3 0 0,-8 10 0,-4 5 0,2 3 0,-6 8 0,12-4 0,-2 0 0,6 3 0,4-8 0,1 0 0,3-1 0,0-6 0,6 2 0,5 2 0,4-4 0,6 7 0,-3-3 0,6 8 0,-6-3 0,1 6 0,-9-8 0,1 7 0,-4-2 0,-3 3 0,0 0 0,-4 0 0,-4 1 0,-7 0 0,-5-4 0,-12-3 0,0-5 0,0-7 0,1 0 0,9-4 0,1-6 0,6-6 0,4-6 0,3-4 0,4-1 0,0 1 0,0 3 0,0 5 0,3 1 0,4 6 0,4-3 0,2 6 0,5 1 0,-4 3 0,8 0 0,-4 0 0,0 0 0,4 0 0,-4 0 0,4 0 0,0 0 0,1 0 0,-1 0 0,0 0 0,0 0 0,0-3 0,1-4 0,-1-5 0,0-3 0,0-9 0,-6 3 0,-3-3 0,-6 6 0,-3 5 0,-1 2 0,-3 2 0,0 3 0,0-1 0,-6 4 0,2 0 0,-8 3 0,2 0 0,-4 0 0,0 0 0,4 3 0,0 4 0,4 3 0,2 4 0,1-1 0,3 1 0,0-1 0,0 1 0,0-1 0,0 5 0,3-4 0,4 3 0,3-3 0,4-4 0,-1 0 0,1-3 0,-1 0 0,1-4 0,-4 0 0,2-3 0,-5 0 0,6 0 0,-6 0 0,2 0 0,-2 0 0,-4 0 0,0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7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0 347 24575,'0'-22'0,"0"2"0,0-7 0,0 10 0,0-14 0,0 3 0,0 4 0,0-18 0,0 17 0,0-11 0,0 16 0,0-5 0,0 10 0,0 1 0,0 18 0,0 10 0,0 25 0,0 6 0,0 25 0,0-5 0,0 13 0,0-1 0,0-5 0,0-11 0,0-2 0,0-13 0,0 0 0,7-3 0,2-11 0,6-8 0,0-2 0,-2-15 0,1 2 0,3-8 0,-2 2 0,2-3 0,1-3 0,-4-4 0,1-8 0,-2 1 0,-3-4 0,1 8 0,-2-3 0,1 6 0,-3-3 0,2 6 0,-3-1 0,0 4 0,0-2 0,0 3 0,0 0 0,-1 0 0,1 6 0,1 1 0,-1 6 0,1 5 0,0-4 0,0 3 0,3-3 0,-3-1 0,6-2 0,-6-2 0,6-2 0,-6-1 0,2-2 0,1-1 0,-3-3 0,2-6 0,-2-6 0,0-10 0,-2-6 0,-2 0 0,-3-3 0,0 11 0,0-6 0,0 12 0,0-1 0,-3 9 0,-3 3 0,-9 3 0,-3 0 0,-4 0 0,-5 0 0,3 0 0,-3 7 0,5 1 0,3 10 0,0 5 0,4 1 0,3 7 0,4-3 0,5-1 0,3 4 0,0-17 0,0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5 127 24575,'-5'-7'0,"10"1"0,25 2 0,6-5 0,32-6 0,-1 0 0,6-4 0,-9 12 0,-3-6 0,-8 8 0,9-1 0,-11 2 0,-7-3 0,-11 5 0,-6-5 0,-15 7 0,-2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4:0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667 562 24575,'-13'0'0,"-1"0"0,-13 0 0,-1 0 0,-5 0 0,1 0 0,-17 0 0,7 0 0,-13 0 0,5 0 0,-1 4 0,-1 14 0,11-3 0,1 24 0,10-11 0,3 6 0,6-1 0,14-5 0,3-1 0,4 0 0,6-8 0,15-4 0,21-4 0,17-1 0,0-1 0,2 1 0,-16-1 0,5 7 0,-11 2 0,-9 7 0,-10-2 0,-13 4 0,-4 1 0,-3 0 0,-3 3 0,-14-6 0,-17 10 0,-8-15 0,-15 3 0,12-14 0,-10-4 0,10-1 0,-5-4 0,7 0 0,9 0 0,2 0 0,14-3 0,6-1 0,6-2 0,6 0 0,15 3 0,13-4 0,12 6 0,22-8 0,-4 4 0,13-10 0,6 4 0,-5-13 0,5 2 0,-5-14 0,-5 0 0,2-16-693,-5-9 693,-2-17 0,-32 33 0,-3-1 0,-3-2 0,-3-2 0,-2-5 0,-3-1 0,-1 3 0,-2 2 0,4-34-193,-5-4 193,-9 29 0,-3-11 0,0 18 0,-6 15 0,-10 17 686,-4 10-686,-12 8 200,9 3-200,-8 7 0,5 14 0,0 23 0,8 14 0,7 13 0,7 6 0,4 2 0,0-11 0,0 6 0,0-15 0,4 11 0,5-11 0,2-4 0,4-20 0,-6-4 0,1-12 0,-3-5 0,-1-5 0,0-3 0,0-2 0,0-2 0,1-7 0,-1-6 0,1-7 0,4-5 0,0 1 0,4 0 0,3 3 0,-3 4 0,3 2 0,-5 8 0,1-1 0,-1 6 0,1 0 0,0 0 0,0 10 0,0 2 0,1 10 0,0 5 0,4-3 0,-3 0 0,3-2 0,-5-8 0,0 4 0,-1-8 0,1 0 0,-1-6 0,1-1 0,-1-3 0,5 0 0,-4-6 0,9-15 0,-2-10 0,1-13 0,0 0 0,-15 20 0,-10 8 0,-8 23 0,-6 0 0,-2 11 0,0-6 0,-4 4 0,5-2 0,0-7 0,5 3 0,-1-6 0,0-1 0,1-3 0,-1 3 0,0-2 0,1 2 0,2-3 0,-1 3 0,5 0 0,-3 4 0,1-1 0,1 3 0,-2 6 0,3-1 0,0 8 0,3-4 0,-3 9 0,6-4 0,-3 8 0,4-7 0,0 2 0,0-7 0,0-2 0,0-7 0,6 0 0,2-6 0,9-1 0,6-3 0,5-8 0,7-14 0,0-12 0,-3-7 0,1-9 0,-7 8 0,-3-7 0,-2 10 0,-8 6 0,-2 6 0,-4 8 0,0 5 0,-3 5 0,-2 13 0,-2 5 0,0 11 0,0 7 0,0 1 0,0 0 0,0 3 0,0-8 0,0 4 0,0-5 0,3-4 0,8 0 0,1-7 0,9-1 0,-3-6 0,4 0 0,1-4 0,5-16 0,-8 2 0,9-20 0,-12 1 0,0 3 0,-1-7 0,-8 14 0,3 0 0,-4 9 0,-3 4 0,-2 4 0,-2 0 0,3 2 0,-2 12 0,1 5 0,-2 15 0,0-1 0,0 6 0,0-1 0,0 0 0,0-4 0,0-1 0,0-9 0,0 0 0,0-8 0,0 0 0,0-4 0,-3-3 0,0-9 0,0-6 0,0-9 0,3-6 0,0-1 0,0-4 0,0-1 0,3 5 0,9-4 0,1 8 0,10-1 0,-8 8 0,3 6 0,-5 4 0,1 4 0,-1 3 0,1 0 0,-4 3 0,0 7 0,-3 5 0,4 11 0,-3-2 0,3-2 0,-4-4 0,3-5 0,-3-2 0,10-1 0,-6-7 0,7 0 0,-1-3 0,-2-3 0,7-8 0,-6-9 0,3-9 0,-3-4 0,-3 1 0,-2 4 0,-3 1 0,-1 9 0,0 3 0,-3 6 0,-2 10 0,-5 12 0,-5 10 0,-2 15 0,-5-5 0,6 4 0,-3-9 0,5-1 0,2-9 0,-1-4 0,6-5 0,-6-3 0,5-10 0,-1-5 0,2-16 0,0-3 0,3-5 0,5 5 0,8 1 0,4 3 0,3 4 0,0 1 0,-5 8 0,4 0 0,-8 7 0,7 1 0,-6 3 0,2 0 0,-7 3 0,3 7 0,-5 5 0,3 8 0,-4-1 0,3-4 0,-2 0 0,2-8 0,-4-1 0,3-5 0,-2-2 0,10-5 0,-9-8 0,10-9 0,-5-13 0,3-1 0,-2-8 0,2 3 0,-7-5 0,4 10 0,-5 2 0,-1 13 0,-3 5 0,-1 5 0,-3 10 0,0 8 0,-4 18 0,3 7 0,-3 10 0,4 0 0,0-6 0,0 0 0,0-6 0,0-4 0,0-2 0,0-7 0,6-2 0,1-6 0,11-1 0,5-3 0,0 1 0,4-4 0,0-1 0,-4-3 0,4-3 0,-8-8 0,4-14 0,-10-9 0,3-5 0,-11-9 0,-1 8 0,-4-10 0,0 7 0,0 4 0,-12 0 0,-2 10 0,-11 0 0,-3 12 0,0-2 0,0 14 0,1-2 0,5 7 0,-1 0 0,5 0 0,0 0 0,8 10 0,0-2 0,6 13 0,1-2 0,3-1 0,0-1 0,6-6 0,9-1 0,20-6 0,5 0 0,5-4 0,-3 0 0,-3 0 0,4-4 0,15-1 0,-20 0 0,8 1 0,-27 4 0,-2 0 0,-3 0 0,-3 15 0,-1 3 0,-2 14 0,-3 0 0,-2-4 0,-3-1 0,0-5 0,0-7 0,0 2 0,0-10 0,0 2 0,0-11 0,0-6 0,4-10 0,0-4 0,4-5 0,-1 3 0,1-2 0,-1 3 0,3 5 0,1 3 0,3 5 0,-1 4 0,-3-1 0,3 3 0,-3 2 0,4 2 0,-1 0 0,-3 2 0,3 5 0,-6 3 0,3 8 0,-3 0 0,1 0 0,-1 4 0,0-8 0,0 4 0,-1-5 0,1 1 0,0-1 0,-3-3 0,-1 0 0,-3-4 0,0 0 0,0-3 0,0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5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20 24575,'9'-6'0,"1"0"0,4 2 0,-1 1 0,4 3 0,-2 0 0,2 0 0,1 0 0,-4 0 0,7 0 0,-9 0 0,1 0 0,-10 10 0,4 12 0,-6 7 0,3 19 0,-4 4 0,0 6 0,0 5 0,-4-12 0,-10 3 0,-1-3 0,-7-1 0,0 0 0,3-7 0,-6-3 0,7-6 0,-6-6 0,9-9 0,-4-1 0,9-8 0,-3 0 0,6-6 0,-2-1 0,3-3 0,-1 0 0,1 0 0,3-6 0,0-1 0,3-6 0,0-1 0,0 4 0,0-3 0,0 6 0,3-3 0,0 4 0,6 0 0,2 2 0,2 1 0,1 3 0,3 0 0,1 0 0,4 0 0,1 11 0,0-2 0,1 15 0,-1-4 0,2 4 0,-2-4 0,1 3 0,-1-7 0,-4 0 0,-5-6 0,-5-4 0,-3 0 0,0 0 0,1-2 0,-4-2 0,0-2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24575,'0'4'0,"0"-1"0,0 14 0,0-6 0,0-12 0,0-5 0,0-13 0,0 5 0,0-4 0,0 5 0,3-1 0,-2 4 0,4 0 0,-1 4 0,2 0 0,0 2 0,3 2 0,-2 2 0,6 0 0,-6 0 0,6 0 0,-7 0 0,4 0 0,-4 0 0,3 6 0,-1 1 0,2 11 0,-4-4 0,2 4 0,-5-8 0,0 3 0,-3-7 0,0 4 0,0-4 0,0 0 0,0 0 0,0 0 0,0 1 0,0-1 0,0-1 0,0-4 0,0-5 0,0-6 0,0-7 0,3 2 0,1-6 0,3 6 0,0-2 0,0 3 0,3 3 0,-3-2 0,3 6 0,-1 0 0,-2 2 0,6 4 0,-6-1 0,6 2 0,-7 0 0,7 0 0,-6 0 0,6 0 0,-6 2 0,2 5 0,-2 7 0,0 4 0,0 1 0,-2 2 0,1-2 0,-5-1 0,2-1 0,-3-6 0,0 1 0,0-5 0,0 3 0,0-4 0,0 0 0,0-3 0,0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7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24575,'8'3'0,"8"-1"0,10-2 0,17 0 0,-8 0 0,7 0 0,-4 0 0,-5 0 0,4 0 0,-9 0 0,-5 0 0,-5 0 0,-11 0 0,-1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24575,'3'1'0,"0"12"0,-3 6 0,0 29 0,0-11 0,0 25 0,0-12 0,0 7 0,0 6 0,0-11 0,0 9 0,0-16 0,0 5 0,0-12 0,0 5 0,0-14 0,0-1 0,0-11 0,0-6 0,0-2 0,0-3 0,0-3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4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24575,'7'-3'0,"3"0"0,27 3 0,11 0 0,23 0 0,8 0 0,7 0-345,-37 0 0,3 0 345,6 0 0,2 0-654,6 0 0,1 0 654,5 0 0,1 0 0,-8 0 0,1 0 0,8 0 0,-1 0 0,-11 0 0,1 0 0,11 0 0,-1 0 0,-15 0 0,-1 0 0,11 0 0,0 0-345,-15 0 0,0 0 345,7 0 0,0 0 0,-8 0 0,-2 0 0,26 0-65,6 0 65,-23 0 618,5 0-618,-2-8 1298,-11 6-1298,-2-11 762,-10 12-762,-2-3 75,1 0-75,-9 3 0,7-2 0,-8 3 0,4 0 0,-4 0 0,-1 0 0,-5 0 0,0 0 0,-7 0 0,2 0 0,-10 0 0,2 0 0,-3 0 0,0 0 0,-2-3 0,-2 0 0,-2-3 0,0 3 0,0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7:58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94 120 24575,'0'-2'0,"3"-6"0,4-6 0,4-7 0,3 6 0,1-6 0,-2 10 0,1-6 0,4 12 0,-7-1 0,5 6 0,-9 0 0,10 0 0,-9 0 0,8 0 0,-8 9 0,-2 13 0,-3 11 0,-3 5 0,0 5 0,0 1 0,0 1 0,0 10 0,-4-10 0,-5 10 0,-5-10 0,-8 4 0,4-5 0,-3-5 0,4-2 0,1-5 0,-4-3 0,4-6 0,-3-5 0,6-4 0,-1-4 0,1 0 0,2-4 0,-2 1 0,6-3 0,-2-1 0,3-3 0,-1 0 0,1 0 0,3-6 0,0 1 0,3-4 0,0-1 0,0 3 0,0-5 0,0 5 0,3-6 0,4 2 0,8 0 0,-1-1 0,3 4 0,-3 1 0,-4 1 0,3 5 0,-3-1 0,4 2 0,-4 0 0,3 0 0,-3 6 0,3 1 0,1 11 0,1 0 0,0 4 0,-1 0 0,-2-3 0,2 2 0,-4-6 0,1 2 0,2-7 0,-5 3 0,1-6 0,-3 3 0,1-4 0,-2-3 0,-1 0 0,-2-3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9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24575,'0'7'0,"0"8"0,0 26 0,0 7 0,0 18 0,0 8 0,0 9 0,0 8 0,0-26 0,0 5 0,0-15 0,0-10 0,0 5 0,0-29 0,0 2 0,0-13 0,0 0 0,0-9 0,0-10 0,0-11 0,0-14 0,0-7 0,4-5 0,2 0 0,7 0 0,0 6 0,5 0 0,-2 11 0,5 0 0,-5 12 0,3 2 0,-1 11 0,-2 1 0,6 3 0,-7 0 0,7 0 0,-9 10 0,5 3 0,-9 15 0,3 1 0,-8 11 0,0-5 0,-4 4 0,0-10 0,0 0 0,0-10 0,0-1 0,-3-4 0,-4-3 0,-4 0 0,-18-8 0,7 1 0,-12-4 0,6 0 0,3 0 0,1-4 0,6 0 0,4-3 0,3 0 0,1 3 0,3 1 0,6 3 0,5 0 0,11 0 0,4 4 0,15 1 0,-9-1 0,25 0 0,-18-4 0,13 0 0,-6 0 0,2-4 0,1-9 0,10-18 0,-16-7 0,2-1 0,-12-5 0,-8 8 0,4-5 0,-8 2 0,-2 10 0,-4 1 0,0 8 0,-4 2 0,-1 7 0,-3 1 0,0 12 0,0 7 0,-4 14 0,3 6 0,-7 11 0,7-5 0,-3-1 0,4-6 0,0-4 0,0-5 0,0-4 0,6-5 0,2-3 0,7 0 0,-1-3 0,0-1 0,0-3 0,0 0 0,0 0 0,1-10 0,0-4 0,-3-9 0,4-5 0,-8 3 0,8-8 0,-7 4 0,4-5 0,-5-5 0,1-2 0,5-37 0,-8 11 0,3-9 0,-9 18 0,0 18 0,0-6 0,0 10 0,0 2 0,0 15 0,0 1 0,0 7 0,-3 4 0,0 4 0,-1 13 0,-3 13 0,6 8 0,-8 26 0,8-19 0,-3 32 0,4-21 0,0 17 0,0-8 0,0 1 0,0-6 0,0-1 0,4-7 0,0-5 0,5 0 0,2-15 0,-2 2 0,1-12 0,-3 0 0,0-5 0,0-4 0,-1-2 0,0-2 0,7-2 0,-1 0 0,5-10 0,3-9 0,-2-10 0,4-7 0,-6 2 0,1 0 0,0 0 0,0 0 0,-4 5 0,-1 1 0,-8 4 0,0 5 0,-4 1 0,0 7 0,-3 4 0,-4 4 0,-4 3 0,-7 0 0,6 0 0,-5 3 0,9 8 0,0 1 0,5 6 0,3-3 0,0 3 0,0-3 0,0 7 0,6-6 0,11 3 0,9 1 0,9-1 0,1 7 0,-2-8 0,3 8 0,-8-8 0,-3 6 0,-7-8 0,-5 2 0,-3-4 0,0 1 0,-8-1 0,1 0 0,-4 0 0,0 4 0,-4-2 0,-7 2 0,-10-2 0,-3 0 0,-5 0 0,1-4 0,4 0 0,-9-8 0,8 0 0,-3-4 0,-6 0 0,12-11 0,-9-6 0,16-8 0,2-8 0,1 9 0,8-9 0,0 8 0,4 7 0,0 8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7:59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24575,'0'1'0,"0"4"0,0 7 0,0-2 0,0 7 0,0-9 0,0 8 0,0-9 0,0 3 0,0-4 0,0-17 0,0 1 0,0-17 0,0 5 0,0 0 0,3 3 0,1 2 0,6 3 0,-3 1 0,3 2 0,-4 2 0,3 5 0,-2 2 0,3 2 0,-4 0 0,0 0 0,0 0 0,0 0 0,0 0 0,0 2 0,1 5 0,-1 3 0,-2 4 0,-1-1 0,0 1 0,-2-4 0,2 3 0,-3-6 0,0 2 0,0-3 0,0 0 0,2-5 0,2-5 0,2-3 0,0-5 0,1 5 0,-1-6 0,1 2 0,-1 1 0,1-3 0,-1 6 0,4-2 0,-3 2 0,2 1 0,-3 0 0,0-1 0,0 4 0,0-3 0,0 6 0,1-3 0,-1 3 0,0 0 0,0 0 0,0 0 0,0 0 0,0 0 0,-3 6 0,3 2 0,-2 9 0,0 1 0,-1 5 0,0-5 0,-2 3 0,2-6 0,-3 6 0,3-7 0,-3 4 0,3-5 0,0-2 0,-2-2 0,2-3 0,-3 0 0,0 0 0,0 1 0,0-4 0,0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24575,'2'3'0,"9"0"0,4-3 0,7 0 0,5 0 0,0 0 0,-3 0 0,6 0 0,-14 0 0,6 0 0,-9 0 0,-2 0 0,-2 0 0,-6 0 0,0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1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24575,'0'9'0,"0"11"0,0 12 0,0 16 0,0-8 0,0 21 0,0-9 0,0-4 0,0 5 0,0-18 0,0 19 0,0-9 0,0-2 0,0-5 0,0-6 0,3-8 0,-2 2 0,2-15 0,-3 6 0,0-11 0,0 1 0,0-4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1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24575,'16'0'0,"1"0"0,10 0 0,1 0 0,4 0 0,0 0 0,-4 0 0,-1 0 0,-5 0 0,-7 0 0,5 0 0,-15-6 0,5 5 0,-10-4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2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24575,'0'13'0,"0"6"0,0 9 0,0 4 0,0 1 0,0-5 0,0 3 0,0-8 0,0 0 0,0-6 0,0-3 0,0-4 0,0-1 0,0-2 0,0-1 0,0-5 0,0-9 0,0-12 0,3-7 0,2-6 0,7-4 0,-3 3 0,7-3 0,-4 9 0,3 1 0,-3 5 0,1 3 0,-5 2 0,4 6 0,-4 2 0,1 5 0,-3 2 0,0 2 0,0 0 0,0 0 0,1 0 0,-1 0 0,0 9 0,-2 8 0,-1 7 0,1 7 0,-3-8 0,2 8 0,1-7 0,-4 2 0,4-7 0,-4-2 0,0-7 0,0 3 0,0-6 0,0 2 0,0-3 0,2-7 0,2-8 0,-1-9 0,4 0 0,-3-3 0,3 2 0,3-3 0,-2 3 0,6 2 0,-7 3 0,6 1 0,-3 2 0,1 1 0,1 4 0,-5-1 0,3 4 0,-1 0 0,-2 3 0,2 0 0,-2 0 0,-1 0 0,0 0 0,0 0 0,0 0 0,0 3 0,1 7 0,-1 2 0,-1 13 0,1-5 0,-5 7 0,5-5 0,-5-4 0,2 0 0,-3-5 0,0-3 0,0 0 0,0-7 0,0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2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0 352 24575,'0'-16'0,"4"-1"0,3-5 0,1-1 0,6 1 0,-6 1 0,6-2 0,-6 6 0,2-1 0,-3 5 0,-1 2 0,-2 2 0,-1 3 0,-1-1 0,-1 1 0,2 0 0,-1 3 0,2 1 0,1 2 0,1 0 0,-2 2 0,1 2 0,-2 2 0,7 0 0,-3 4 0,6-3 0,1 3 0,1 0 0,6-2 0,-3 6 0,9-6 0,1 7 0,4-6 0,0 2 0,0 1 0,6-3 0,6 3 0,-4-3 0,8-4 0,-4-1 0,13-4 0,-10 0 0,25 0 0,-34 0 0,29 0 0,-27-4 0,9-9 0,-10-1 0,-1-11 0,-5 8 0,-4-8 0,-1 5 0,-8 0 0,-2-2 0,-7 7 0,2-2 0,-5 7 0,1-3 0,-3 6 0,-2-3 0,-1 4 0,-3 0 0,2 3 0,-1-3 0,2 3 0,-3-3 0,0 0 0,0 0 0,0 1 0,0 4 0,0 5 0,0 6 0,0 3 0,0 5 0,0-4 0,0 7 0,3-6 0,0 2 0,4 0 0,0-2 0,7 3 0,1-4 0,12 1 0,1 0 0,4-2 0,4 2 0,3-5 0,23 3 0,-8-4 0,5-3 0,13-2 0,-32-4 0,33 0 0,-7-5 0,-5-4 0,5-2 0,-13-7 0,-1 4 0,19-11 0,-16 9 0,12-8 0,-22 14 0,6-7 0,-2 7 0,-6-3 0,-4 1 0,-7 7 0,-9-6 0,-6 11 0,-7-6 0,0 5 0,-4-2 0,3 3 0,-3 0 0,3 0 0,-4 3 0,1 0 0,-3 3 0,3 0 0,-5 4 0,4 0 0,-1 4 0,3-1 0,0 1 0,0 3 0,0 1 0,0 1 0,0 2 0,4-3 0,-3 5 0,2-5 0,-2 3 0,-2-6 0,1-1 0,0-5 0,-1-3 0,-3 0 0,0 1 0,-3-1 0,2-3 0,-1 0 0,2-3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3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6 396 24575,'-3'-7'0,"0"-14"0,3-11 0,4-11 0,0 9 0,9-13 0,-7 11 0,10-14 0,-14 16 0,9 2 0,-8 17 0,1-1 0,2 9 0,-6-5 0,6 8 0,-3-2 0,3 6 0,0 0 0,-3 3 0,3 4 0,-5 7 0,5 4 0,-2 4 0,3-3 0,0 1 0,-3 3 0,2-3 0,-2 5 0,3-6 0,1-1 0,-1 0 0,-1-5 0,1 1 0,0-4 0,-1-1 0,0-3 0,0 0 0,0 1 0,0-4 0,0 0 0,1-3 0,-1 0 0,0 0 0,0-3 0,0-8 0,1-4 0,1-7 0,-1-5 0,4 4 0,-2-4 0,5 4 0,-7 5 0,4 1 0,-4 3 0,-1 4 0,0 0 0,0 4 0,1 0 0,-1 0 0,0-1 0,0 1 0,0 3 0,-3 3 0,-1 6 0,-2 4 0,0 4 0,4 3 0,0 1 0,0 5 0,2-1 0,-5 0 0,6 0 0,-3 5 0,0-4 0,3 4 0,-3-5 0,0-4 0,3 3 0,-6-6 0,5 2 0,-5-7 0,2-1 0,-3-2 0,2-1 0,-1 0 0,2-3 0,-3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4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24575,'46'0'0,"-12"0"0,-21 0 0,-4 0 0,-2 0 0,2 0 0,-3 0 0,0 0 0,-2 0 0,-2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5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24575,'6'0'0,"0"0"0,7 0 0,-1 0 0,5 0 0,-7 0 0,0 0 0,-4 0 0,3 0 0,-2 0 0,2 0 0,-3 0 0,-2-2 0,-2 1 0,-2-1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7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1 387 24575,'0'-4'0,"0"-15"0,0-7 0,4-17 0,0 10 0,8-4 0,-3 4 0,7-4 0,-4 8 0,1-7 0,1 12 0,-9 2 0,4 4 0,-5 8 0,2 0 0,0 7 0,0 0 0,0 3 0,0 0 0,0 6 0,0 2 0,-2 9 0,2 1 0,-5 5 0,5-5 0,-2 3 0,3-6 0,-3 2 0,2-7 0,-5 0 0,4-4 0,-4 0 0,1 0 0,1-3 0,0 0 0,3-3 0,0 0 0,-1-3 0,2-3 0,-1-4 0,-2-4 0,1 4 0,-1-3 0,2 3 0,1-1 0,-3-1 0,1 5 0,-4-3 0,4 7 0,-2-3 0,1 3 0,1-1 0,-4-1 0,4 4 0,-4-4 0,4 4 0,-1-2 0,1 3 0,1 0 0,0 0 0,-1 0 0,1 3 0,0 0 0,-3 7 0,3 0 0,-2 3 0,2-3 0,-2 3 0,2-3 0,-3 4 0,1-1 0,2 1 0,-5-1 0,5 1 0,-5-4 0,2 0 0,0-1 0,-3-2 0,3 2 0,-3-3 0,3 0 0,-2 0 0,1 0 0,-2 0 0,0 0 0,0-3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9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24575,'-1'-6'0,"14"-5"0,4 6 0,20-10 0,-11 13 0,16-10 0,-16 8 0,17-6 0,-7 6 0,5 0 0,-7 4 0,-6 0 0,-8 0 0,-2 0 0,-10 0 0,-2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56 24575,'0'-6'0,"0"0"0,0-3 0,0 2 0,0-2 0,0 0 0,-3 5 0,0-1 0,-7 5 0,3 0 0,-5 0 0,5 0 0,-6 3 0,3 4 0,-4 3 0,3 3 0,-2 5 0,2-4 0,0 4 0,1-5 0,6 1 0,-2-1 0,6 1 0,-3-1 0,3 1 0,0 3 0,0-2 0,0 2 0,0-3 0,0 3 0,0-3 0,0 4 0,3-5 0,0 1 0,4-1 0,0-2 0,-1-2 0,0-3 0,0 0 0,0 0 0,0 0 0,1-2 0,2-2 0,1-2 0,0 0 0,7 0 0,-6 0 0,6 0 0,-3-3 0,0-3 0,-1-2 0,-3-2 0,3 4 0,-6-1 0,2 1 0,-3 0 0,1-1 0,-1 4 0,0 0 0,-3 1 0,2 1 0,-4-4 0,1-1 0,-2 2 0,0-1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24575,'13'0'0,"-2"0"0,10 0 0,-7 0 0,8 0 0,-8 0 0,7 0 0,-6 0 0,6 0 0,-10 0 0,6 0 0,-7 0 0,0 0 0,3 0 0,-6 0 0,2 0 0,-3 0 0,0 0 0,0 0 0,0 0 0,0 0 0,0 0 0,0-2 0,-2 1 0,-2-2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4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24575,'0'9'0,"0"-2"0,0 6 0,0-3 0,0 0 0,0 3 0,0-3 0,0 0 0,0 0 0,0-4 0,0-6 0,0-8 0,0-7 0,3-7 0,5 0 0,0 0 0,6-1 0,-2 1 0,-1 4 0,2 0 0,-5 5 0,4 2 0,-4 1 0,1 4 0,-3 2 0,0-1 0,0 4 0,0-1 0,1 2 0,-1 0 0,0 0 0,0 0 0,0 0 0,0 0 0,0 0 0,0 2 0,1 5 0,-1 3 0,1 4 0,-3 3 0,-1-2 0,-3 6 0,3-3 0,-2 1 0,2-2 0,-3 0 0,0-5 0,0 4 0,0-6 0,0 1 0,0-2 0,0-3 0,3-3 0,-3 3 0,6-5 0,-3 1 0,3-7 0,-3-2 0,2-6 0,-4-5 0,5 4 0,-2-4 0,0 1 0,2-2 0,-2 1 0,3-3 0,0 6 0,3-6 0,-2 6 0,6-6 0,-3 6 0,0-2 0,1 3 0,-1 4 0,-1 0 0,-1 4 0,-2-1 0,-1 4 0,0 0 0,0 3 0,0 0 0,0 0 0,0 0 0,0 0 0,0 6 0,-2 1 0,2 10 0,-6-3 0,4 8 0,-4-8 0,0 7 0,0-6 0,0 2 0,0-3 0,0-1 0,0 0 0,0-2 0,0-2 0,0-3 0,3 0 0,-3 0 0,3 1 0,-3-1 0,0 0 0,0 0 0,3 0 0,-3 0 0,3 0 0,-3 0 0,0 0 0,0 0 0,0-3 0,0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5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24575,'-4'2'0,"2"2"0,2 1 0,0 5 0,0 0 0,0 4 0,0-4 0,0 2 0,0-1 0,0-1 0,0 6 0,0-8 0,0 5 0,0-10 0,0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6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24575,'0'70'0,"0"8"0,0-26 0,0 10 0,8-6 0,-2-10 0,3 7 0,2-18 0,-6 12 0,11-13 0,-4 3 0,3-13 0,1 2 0,-5-8 0,-1 0 0,0-6 0,-3-3 0,3-3 0,-4 1 0,1 2 0,-1-3 0,0-2 0,0-1 0,-3-1 0,0-1 0,-3 2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0 278 24575,'6'0'0,"-1"0"0,8 0 0,0 0 0,-3 0 0,4 0 0,-1 3 0,1 3 0,-4 2 0,7 5 0,-6-6 0,3 6 0,-4-2 0,-1-1 0,-4 0 0,4-4 0,-9 0 0,3 0 0,0-3 0,0-3 0,3-10 0,2-15 0,0-4 0,4-14 0,-3 10 0,11-10 0,-6 9 0,7-3 0,-9 9 0,2 5 0,-6 6 0,4 3 0,-4 4 0,1 3 0,-3 1 0,0 6 0,0-6 0,0 3 0,-3-3 0,0 3 0,-3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34 279 24575,'0'9'0,"0"10"0,0 10 0,0 4 0,0 10 0,0-10 0,0 5 0,0-10 0,4 3 0,-3-8 0,2 0 0,-3-6 0,0-7 0,0 0 0,0-4 0,0 0 0,-2-3 0,-3-15 0,-2-11 0,-2-21 0,0-7 0,4-12 0,1 11 0,4-10 0,0 11 0,0-5 0,0 6 0,0 10 0,0 4 0,0 13 0,0 0 0,6 5 0,5 7 0,3 1 0,8 3 0,-4 3 0,0 1 0,4 3 0,-8 0 0,4 0 0,-8 0 0,3 6 0,-6 5 0,4 12 0,-7 0 0,-1 4 0,-3 0 0,0-4 0,0 4 0,-3-9 0,-4 0 0,-3-5 0,-4-2 0,-3-1 0,2-3 0,-6-3 0,12-1 0,-1-3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40 735 24575,'0'-8'0,"-3"4"0,0-1 0,-3 7 0,-4 5 0,6 3 0,-2 12 0,6-6 0,-3 9 0,2-2 0,-2 1 0,3 2 0,0-7 0,0 2 0,0-7 0,0 4 0,0-5 0,0-2 0,0-2 0,0-3 0,2-2 0,5-2 0,0-2 0,2 0 0,-2 0 0,-1 0 0,0 0 0,0 0 0,0-6 0,1-1 0,0-11 0,-3 0 0,2-5 0,-5 1 0,2 0 0,-3-1 0,0 5 0,0 0 0,0 5 0,0-1 0,0 4 0,0 1 0,0 8 0,0 7 0,0 5 0,3 5 0,1-6 0,2 3 0,4-6 0,-3 3 0,6-4 0,-3 1 0,0-3 0,3-1 0,-6-3 0,6 0 0,-6 0 0,2 0 0,0 0 0,-2-3 0,3-4 0,-4-3 0,1-4 0,0 0 0,0-3 0,0 6 0,-3-6 0,1 7 0,-4-4 0,2 4 0,-3 0 0,0 4 0,0 0 0,0 0 0,3-1 0,0 1 0,3 0 0,0 3 0,4-3 0,0 5 0,3-5 0,1 5 0,0-2 0,-1 3 0,1 0 0,-1 0 0,-3 0 0,3 0 0,-6 0 0,3 6 0,-4 2 0,1 5 0,-3 1 0,-1-1 0,-3 1 0,0-1 0,0 1 0,0-1 0,0-2 0,0 1 0,0-5 0,0 6 0,0-6 0,0 2 0,0-3 0,0 0 0,0 3 0,2-5 0,2 2 0,2-6 0,0 0 0,3 0 0,-2 0 0,3 0 0,-1 0 0,-2-6 0,3-6 0,-3-6 0,1-5 0,0-14 0,0 1 0,-3-19 0,-1 15 0,0-14 0,-3 8 0,4-10 0,-5 10 0,0 7 0,0 13 0,0 7 0,0 5 0,0 15 0,0 13 0,0 11 0,0 8 0,0-1 0,0 0 0,0 0 0,0-4 0,0-1 0,0-5 0,0-4 0,3 0 0,0-5 0,1-3 0,2 0 0,-3-4 0,1 0 0,1-3 0,-2 0 0,3-3 0,1 0 0,-2 0 0,2 0 0,-1 0 0,0-3 0,-3-3 0,4-13 0,-3-10 0,5-16 0,0-12 0,-3-7 0,-2-13 0,-4 16 0,4-7 0,-3 18 0,3-1 0,-4 7 0,0 11 0,0 7 0,0 7 0,0 5 0,0 10 0,0 16 0,-3 8 0,2 23 0,-3-8 0,4 19 0,0-14 0,0 15 0,0-10 0,0 5 0,4-12 0,0-5 0,7-6 0,0-9 0,3-3 0,0-6 0,-1-5 0,4-1 0,-2-3 0,2-3 0,-2-8 0,-5-4 0,4-7 0,-5-1 0,1 5 0,-3-3 0,0 9 0,-3-4 0,-2 9 0,1 0 0,0 5 0,4 7 0,-1 6 0,1 7 0,0 4 0,1 1 0,2-5 0,-2-1 0,1-3 0,1-4 0,-3-3 0,6-4 0,-6-3 0,6 0 0,-6 0 0,2 0 0,0-3 0,-2 0 0,3-1 0,-7-2 0,3 6 0,-3-3 0,3 3 0,-1 2 0,2 13 0,0 2 0,1 24 0,0-15 0,1 26 0,5 1 0,-4 7 0,4-2 0,-4-4 0,-2-14 0,-3 9 0,-1-10 0,-4-7 0,0-5 0,0-9 0,0 0 0,-3-5 0,-8 1 0,-4-3 0,-12 0 0,-1-3 0,-4-3 0,0-2 0,-1-3 0,5 0 0,5 0 0,6 0 0,6-6 0,5-5 0,3-4 0,3-6 0,0 6 0,0-16 0,6 14 0,6-15 0,6 17 0,6-9 0,-1 12 0,0-7 0,-1 8 0,-3-1 0,-2 2 0,-3 3 0,-4 3 0,3-2 0,-6 5 0,2-2 0,-6 3 0,0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24575,'0'-10'0,"0"1"0,3 6 0,0-3 0,10 6 0,-1-6 0,9 5 0,1-9 0,-2 8 0,5-8 0,-7 9 0,-3-5 0,2 5 0,-7-1 0,0-1 0,0 2 0,-7-2 0,-1 3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1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 24575,'-10'-3'0,"3"0"0,5 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50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24575,'-7'3'0,"1"0"0,8 0 0,2 0 0,10-3 0,-6 0 0,6 0 0,-8 0 0,0 0 0,1 0 0,-6 0 0,-5 0 0,-3 0 0,-6 0 0,6 0 0,-3 0 0,3 0 0,1 0 0,-1 0 0,4 3 0,0 1 0,3 2 0,0 0 0,3-2 0,4-1 0,-3-3 0,2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2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24575,'0'10'0,"0"6"0,0 36 0,0-7 0,0-1 0,0-2 0,0-3 0,0 10 0,0-4 0,-4 4 0,3-15 0,-3-2 0,7-10 0,-2-4 0,2-4 0,-3-4 0,0-7 0,0-1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3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24575,'0'16'0,"0"-3"0,0 9 0,0-4 0,0 9 0,0-4 0,0 8 0,0-8 0,0 9 0,0-9 0,0 8 0,0-8 0,0 8 0,0-7 0,0 2 0,3-3 0,-2-8 0,3 5 0,-4-12 0,0 5 0,0-7 0,0-3 0,0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3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24575,'10'-13'0,"-1"-4"0,24-9 0,1-10 0,17 1 0,3-3 0,-17 16 0,9 1 0,-16 5 0,8 3 0,0 0 0,-14 9 0,1 0 0,-14 4 0,3 0 0,-8 0 0,-3 0 0,-1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4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96 24575,'-2'3'0,"16"0"0,-7-3 0,28-12 0,-4 1 0,7-10 0,-5 12 0,3-6 0,-7 9 0,9-6 0,-11 4 0,0 4 0,-9 0 0,0 4 0,-8 0 0,-1 0 0,-5 0 0,-1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4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24575,'-4'8'0,"2"-1"0,2 1 0,0 2 0,0 0 0,0 0 0,0 7 0,0-2 0,0 3 0,0 4 0,0-4 0,0 4 0,0 0 0,0 1 0,0-5 0,0-1 0,0-3 0,0-4 0,0 0 0,0-4 0,0-5 0,0 1 0,0-5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49:11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344 377 24575,'0'-6'0,"0"-3"0,0-17 0,0 3 0,0-8 0,0 7 0,0-7 0,-8-2 0,-1-1 0,-7 1 0,0 2 0,-4 7 0,1 0 0,-1 6 0,-1 6 0,3 2 0,-5 6 0,5 0 0,-4 4 0,8 0 0,-7 4 0,5 11 0,-3 2 0,3 14 0,4-3 0,1 4 0,3-4 0,3-1 0,-2-1 0,6-2 0,-2-1 0,3-2 0,0-7 0,0 4 0,0-5 0,3 1 0,4-4 0,3 3 0,4-5 0,-1 4 0,5-4 0,-4 2 0,7-3 0,-6-3 0,2-1 0,-3-3 0,-4 0 0,3 0 0,-3 0 0,0 0 0,3 0 0,-6 0 0,8-3 0,-7 0 0,4-4 0,-6-2 0,1 2 0,-1-3 0,0 4 0,0-3 0,1 2 0,-4-3 0,0 4 0,0 3 0,-3-3 0,6 3 0,-6 2 0,3 5 0,-3 10 0,0 9 0,0 4 0,0 22 0,0-13 0,0 37 0,-4-24 0,2 10 0,-2 1 0,0-13 0,-1 10 0,-4-13 0,5-6 0,-3-11 0,6 0 0,-3-8 0,4-2 0,-2-7 0,1 0 0,-2-4 0,6-3 0,7 0 0,9-7 0,9-4 0,10-5 0,-5-4 0,10-4 0,-5 3 0,6-7 0,-5 7 0,-1-7 0,-5 7 0,-4 2 0,-2 1 0,-9 7 0,0-3 0,-8 8 0,3-4 0,-7 7 0,4-3 0,-7 0 0,3 3 0,-6-6 0,6-1 0,-5 3 0,2-2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49:14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0 189 24575,'0'-8'0,"0"-2"0,0-3 0,0-4 0,0-2 0,0-3 0,0-1 0,0 5 0,3 1 0,1 3 0,6 3 0,0 1 0,4 7 0,3 0 0,-3 3 0,4 0 0,-5 0 0,1 0 0,1 19 0,-7 5 0,4 32 0,-6 3 0,0 11 0,-2 8 0,-4-18 0,0 15 0,0-23 0,0 0 0,-7-9 0,5-11 0,-8-8 0,6-5 0,0-10 0,2-2 0,-1-4 0,0 0 0,-1-18 0,2 2 0,2-19 0,0-13 0,0 4 0,0-20 0,3 21 0,8-34 0,-1 33 0,9-27 0,-2 29 0,1 0 0,3 2 0,-6 9 0,0 5 0,-1 5 0,-4 8 0,3 0 0,-3 7 0,4-3 0,-1 5 0,-3-2 0,3 3 0,-6 0 0,6 0 0,-3 0 0,0 0 0,0 10 0,-3 2 0,0 10 0,1 5 0,-4 12 0,0-4 0,-4 13 0,0-9 0,0-1 0,0 5 0,0 1 0,0 1 0,0 10 0,-4-4 0,-1-5 0,-9 14 0,4-24 0,-10 45 0,5-25 0,-1 12 0,-3-2 0,9-19 0,-12 42 0,15-26 0,-9 13 0,11-32 0,0-7 0,2-9 0,3-1 0,0-5 0,0-3 0,0-2 0,0-7 0,0 3 0,0-6 0,2 2 0,2-3 0,2 0 0,3 1 0,-2-4 0,9 0 0,-4-3 0,8 0 0,-5 0 0,6 0 0,-3-6 0,5-3 0,-5-2 0,-1-3 0,1 7 0,-4-6 0,0 6 0,-5 0 0,-3 2 0,0 4 0,-3-2 0,0 3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51:0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24575,'15'0'0,"4"0"0,0 0 0,3 0 0,-4 0 0,8 0 0,-11 0 0,7 0 0,-12 0 0,3 0 0,-7 0 0,7 0 0,-6 0 0,-3 0 0,-11 0 0,-4 0 0,-9 0 0,6 0 0,-8 0 0,8 0 0,-8 0 0,8 0 0,-4 0 0,1 0 0,2 0 0,-6 0 0,7 0 0,-4 0 0,5 0 0,0 0 0,-1 0 0,4 0 0,1 0 0,3 0 0,5 0 0,9 0 0,6 0 0,9 0 0,-1 0 0,0 0 0,0 0 0,0 0 0,-3 0 0,2 0 0,-7 0 0,4 0 0,-8 0 0,3 0 0,-7 0 0,4 0 0,-4 0 0,0 0 0,0 0 0,0 0 0,0 0 0,4 0 0,-3 0 0,5 0 0,-2 0 0,4 0 0,-1 0 0,1 0 0,-1 0 0,-3 0 0,0 0 0,-4 0 0,0 0 0,0 0 0,0 0 0,0 0 0,-3 0 0,0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51:12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935 3576 24575,'0'-12'0,"0"-6"0,0 3 0,0-3 0,0 0 0,0 1 0,0 2 0,0-6 0,0 6 0,0 1 0,0 2 0,-3 1 0,2 1 0,-5 1 0,5-1 0,-4 3 0,4-6 0,-4 6 0,4-5 0,-5 1 0,5-2 0,-4 3 0,4-3 0,-5 2 0,6 1 0,-4-3 0,2 6 0,1-2 0,-2-1 0,0 3 0,3-5 0,-6 5 0,6-6 0,-6 6 0,5-6 0,-4 3 0,4-4 0,-5 1 0,5-5 0,-5 4 0,5-4 0,-5 5 0,5-1 0,-5 0 0,6 1 0,-7-1 0,7-3 0,-6 2 0,2-6 0,-3 6 0,-1-6 0,1 6 0,0-2 0,0-1 0,0 4 0,0-4 0,0 8 0,1-3 0,-1 3 0,1-1 0,2 2 0,-2 3 0,3 0 0,0 0 0,-2 3 0,4-3 0,-4 6 0,1-6 0,-2 0 0,0-2 0,-4-4 0,3 5 0,-3-10 0,3 6 0,-3-7 0,2 1 0,-2 2 0,0-6 0,-2-2 0,-3 0 0,2-8 0,-6 2 0,0-14 0,-2 11 0,-1-15 0,5 7 0,-1-5 0,0-4 0,1 10 0,4-3 0,-2 13 0,10-7 0,-5 13 0,6 0 0,0 2 0,1 6 0,3-2 0,0-1 0,0 2 0,0-15 0,0-12 0,-5-10 0,4-4 0,-7 2 0,3-2 0,-5-1 0,-4-4 0,4 5 0,-4 1 0,1 5 0,3-4 0,-3 10 0,4-4 0,0 0 0,-4 4 0,3-5 0,-3 1 0,4 4 0,0-5 0,-3 7 0,6-1 0,-6 1 0,8 4 0,-5-3 0,1 9 0,-1-5 0,2 11 0,-1-5 0,0 9 0,4-9 0,-3 9 0,2-8 0,1 3 0,-3-4 0,3 4 0,0 2 0,-3 7 0,6-2 0,-5 6 0,6-6 0,-7 7 0,7-4 0,-3 8 0,3-3 0,-3 3 0,2-1 0,-2-1 0,0 1 0,2-2 0,-2-1 0,0-3 0,2 3 0,-2-4 0,3 5 0,-3 3 0,2 0 0,-1 4 0,2 0 0,0 0 0,0 0 0,-3 3 0,2-3 0,-1 3 0,2-3 0,-3 0 0,2-2 0,-4 4 0,4-4 0,-4 5 0,4-3 0,-1 0 0,2-1 0,-3 1 0,2 0 0,-4 3 0,4 3 0,-1 6 0,2 13 0,3 8 0,2 1 0,3 12 0,0-11 0,1 19 0,-5-8 0,4 10 0,-7-7 0,7-4 0,-4-2 0,1-4 0,2-1 0,-6 0 0,6 1 0,-6-1 0,6 0 0,-3 0 0,1 0 0,2-4 0,-3 3 0,0-7 0,3 7 0,-2-8 0,2 0 0,-3-2 0,2-6 0,-2 6 0,3-7 0,-3 4 0,2-5 0,-5 1 0,4-4 0,-4 2 0,4-5 0,-4 6 0,4-6 0,-4 2 0,5-3 0,-6 0 0,6 4 0,-5-3 0,2 2 0,-3 0 0,2-2 0,-1 3 0,2-4 0,0 0 0,-3 0 0,6 0 0,-6 3 0,3-2 0,0 3 0,-3-4 0,3 3 0,-3-2 0,0 3 0,3-4 0,-2 2 0,1 6 0,-2 12 0,0 4 0,4 12 0,1-8 0,3 3 0,4 0 0,-3-4 0,4 5 0,-2-6 0,-2 0 0,3 1 0,-5-6 0,5 5 0,-3-5 0,2 1 0,-3-1 0,-1-5 0,0 0 0,1 0 0,-1-4 0,-3 4 0,2-8 0,-3 4 0,4-1 0,0-3 0,0 4 0,0-5 0,-3-3 0,2 3 0,-3-3 0,1 4 0,2-4 0,-5-1 0,1-3 0,-2 5 0,0 4 0,0 14 0,0 5 0,4 10 0,1-1 0,3-4 0,0-3 0,0-3 0,1-1 0,-2-4 0,1-2 0,-1-7 0,0 2 0,0-3 0,0 0 0,1 3 0,-1-6 0,0 6 0,0-3 0,0 1 0,0 2 0,0-7 0,0 7 0,0-3 0,1 4 0,-1-3 0,0 2 0,0-7 0,0 4 0,0-5 0,0 1 0,-4-1 0,3 1 0,-5-4 0,5 3 0,-5-3 0,5 4 0,-5-1 0,5 1 0,-6-1 0,6-3 0,-5 3 0,4-3 0,-4 0 0,2 3 0,0-6 0,-2 6 0,4-4 0,-4 4 0,4-3 0,-4 3 0,4-6 0,-4 5 0,4-5 0,-1 6 0,0-3 0,1 4 0,-1-4 0,0 2 0,1-5 0,-1 6 0,-1-6 0,3 6 0,-5-6 0,5 2 0,-3 0 0,4-2 0,-1 6 0,0-6 0,1 6 0,-1-6 0,1 5 0,-1-5 0,1 6 0,-1-6 0,1 2 0,-1 1 0,0-3 0,1 2 0,-1-3 0,0 4 0,0-3 0,-2 5 0,4-2 0,-4 3 0,5-3 0,-2 3 0,-4-6 0,3 2 0,-3-3 0,4 0 0,-1 0 0,-3 0 0,2 1 0,-1 2 0,2-2 0,1 2 0,-1-3 0,-3 4 0,3-3 0,-3 2 0,3-3 0,0 0 0,-2 1 0,1-1 0,-1 0 0,-1 0 0,2 0 0,-1 0 0,2 0 0,-3 0 0,3 1 0,-3-1 0,1 0 0,1 0 0,1 3 0,-2-2 0,4-1 0,-4-1 0,-1-1 0,3 2 0,-3 0 0,3 0 0,-2 0 0,1 0 0,-2 0 0,4 0 0,-4 0 0,2 1 0,-1-1 0,2 0 0,-3 0 0,3 0 0,-3 0 0,0 0 0,3 0 0,-3 0 0,0 0 0,3 0 0,-6 0 0,3 0 0,0 0 0,-3 0 0,3 0 0,0 1 0,-2-1 0,1 0 0,1 0 0,-3 0 0,3-1 0,-3 1 0,0 0 0,3 0 0,-3 0 0,5 0 0,-4 0 0,4 0 0,-4 0 0,4-3 0,-4 3 0,2-3 0,-1 1 0,-1 1 0,5-4 0,-6 4 0,5-4 0,-4 4 0,2-2 0,-3 0 0,0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51:19.5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1154 1 24575,'-4'7'0,"-2"9"0,-2 9 0,-10 18 0,-10 5 0,7 3 0,-16 7 0,16-7 0,-9 8 0,3-3 0,1 14 0,2-11 0,0 0 0,6-11 0,1-3 0,-1 0 0,-1 10 0,6-16 0,-4 9 0,8-12 0,-7 2 0,7 2 0,-3-6 0,7-1 0,-2-2 0,3-8 0,-1 4 0,2-8 0,3 2 0,-3-7 0,2 0 0,-2-4 0,3-4 0,0 2 0,0 6 0,0 12 0,-4 9 0,-1 8 0,-4 1 0,-3-5 0,3-2 0,-3-4 0,4-1 0,0 0 0,0 1 0,0-1 0,0-4 0,0 3 0,3-3 0,-2 0 0,3 3 0,-4-3 0,0 4 0,3 1 0,-2-1 0,3 0 0,-4 0 0,0-5 0,0 0 0,4-6 0,-2 1 0,5-3 0,-5-2 0,5-7 0,-5 0 0,5-4 0,-1 0 0,2 5 0,0 13 0,-4 7 0,-1 8 0,-7 3 0,2 2 0,-7 1 0,7 3 0,-2-9 0,3-2 0,1-4 0,0-1 0,4-4 0,-4 3 0,4-8 0,-4 13 0,0-7 0,-1 9 0,1-1 0,0-3 0,-1 8 0,1-9 0,-1 9 0,1-8 0,0 3 0,0-9 0,3 3 0,-2-3 0,7 4 0,-8 0 0,8 0 0,-8 0 0,7 1 0,-5-6 0,1 0 0,1-9 0,1-3 0,3-6 0,-3-6 0,2 10 0,-1 9 0,-2 18 0,-1 5 0,-9 10 0,4-5 0,-4 20 0,0-11 0,3 17 0,-3-12 0,3 7 0,1 0 0,1-18 0,-1 13 0,2-20 0,-2 17 0,1-13 0,0-6 0,4-2 0,-2-8 0,6 3 0,-2-10 0,3 0 0,-4-5 0,4 1 0,-4 3 0,4-2 0,0 7 0,0-8 0,0 8 0,0-8 0,-3 9 0,2-9 0,-3 4 0,4-9 0,-3-1 0,2-3 0,-2-4 0,3 0 0,0-4 0,0 16 0,0 11 0,0 18 0,-4 11 0,3-9 0,-8 8 0,8-4 0,-8 7 0,8 1 0,-8-3 0,8-11 0,-3-2 0,1-10 0,2-2 0,-3-5 0,4-4 0,0-2 0,0-3 0,0-5 0,0 3 0,0-6 0,0 2 0,0-3 0,0-4 0,0 2 0,0-5 0,0 6 0,0-6 0,0 2 0,0-3 0,0 1 0,0 2 0,0-2 0,0 6 0,0 0 0,0-3 0,0 6 0,0-6 0,0 0 0,0 3 0,0-6 0,0 6 0,0-6 0,0 5 0,0-2 0,0 1 0,0-2 0,0 0 0,0-2 0,0 3 0,0-1 0,0-2 0,0 2 0,0-2 0,0-1 0,0 0 0,0 0 0,0 0 0,0 0 0,0 0 0,0 0 0,3 0 0,-2 0 0,1 1 0,-2-1 0,0 0 0,3 3 0,-2 1 0,5 4 0,-5 3 0,5 8 0,-5-6 0,2 5 0,-3-11 0,3-3 0,-2 3 0,1-6 0,-2 2 0,0-3 0,0 1 0,0-1 0,0 0 0,0 0 0,0-3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937 1 24575,'-19'27'0,"2"10"0,-36 44 0,26-34 0,-3 3-1692,-21 23 1,-1 2 1691,16-18 0,-2 1-606,-2-2 1,-4 4-1,3-3 606,0 3 0,1-1 0,-10 9 0,1-1 268,16-16 1,2-2-269,-5-2 0,3-3 0,-5 22 0,-7-4 0,8-2 1494,18-24-1494,1-9 2391,7-12-2391,7-1 194,1-6 1,3-1-1,0-4 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9:58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41 24575,'20'0'0,"-3"0"0,10-4 0,-7 0 0,13-4 0,-4 3 0,0-6 0,-1 10 0,-5-6 0,1 7 0,-1 0 0,-4 0 0,-1 6 0,-6 10 0,-1 10 0,-6 18 0,-2-7 0,-3 25 0,0-24 0,0 25 0,0-15 0,-8 5 0,-2-2 0,-12-5 0,3-1 0,-8-3 0,4-1 0,-4-10 0,1 0 0,0-6 0,-5 2 0,6-6 0,-5 4 0,10-12 0,-10 9 0,17-14 0,-11 6 0,17-7 0,-3-3 0,0-2 0,3-2 0,-3 0 0,3-2 0,3-5 0,-2-8 0,5-5 0,-2-13 0,3 7 0,0-12 0,0 9 0,0-10 0,7 8 0,8-13 0,2 22 0,4-4 0,-6 18 0,-5 5 0,3 3 0,-2 3 0,5 19 0,5 6 0,-3 13 0,10 9 0,-10-13 0,9 13 0,-5-14 0,6 9 0,-2-13 0,1 3 0,-6-11 0,2-6 0,-7-1 0,8-5 0,-11-5 0,6 0 0,-11-7 0,1 0 0,-2 0 0,-4 0 0,0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51:28.9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417 1 24575,'0'9'0,"0"1"0,0 7 0,-3-2 0,2 6 0,-5-2 0,-2 7 0,3 2 0,-10 10 0,6-9 0,-4 12 0,-3-7 0,3 10 0,-4-6 0,-1 5 0,2-5 0,-2 6 0,1-6 0,3 5 0,-1-9 0,2 3 0,0-5 0,2 1 0,3-1 0,-1 0 0,1 1 0,0-5 0,4 3 0,-3-8 0,6 0 0,-5-6 0,5-7 0,-2 0 0,3-4 0,0 0 0,0 7 0,0 7 0,0 25 0,0-9 0,-4 19 0,-1-12 0,-3 2 0,3 9 0,-3-9 0,7 4 0,-7-5 0,3 5 0,0-4 0,-3 5 0,7-7 0,-7 1 0,7 5 0,-7-9 0,8 8 0,-8-14 0,7 3 0,-2-13 0,3 2 0,0-15 0,-3 2 0,2-6 0,-1-2 0,2 5 0,0 0 0,0 3 0,0-3 0,0 0 0,0-4 0,0 3 0,0-2 0,0 3 0,0-4 0,0 0 0,0 0 0,0 0 0,0 0 0,0 0 0,0 0 0,0 0 0,0 0 0,0 0 0,0 0 0,0-1 0,0 1 0,0 0 0,0 0 0,0 0 0,0 0 0,0 0 0,0 0 0,0 0 0,0 1 0,0-1 0,0 0 0,0 0 0,0 0 0,0 0 0,0 0 0,0 0 0,0 0 0,0 4 0,0-3 0,0 2 0,0 1 0,0-3 0,0 5 0,0-2 0,0 4 0,0 0 0,0 3 0,0 1 0,0 5 0,0-1 0,0 0 0,0 0 0,0 0 0,0 0 0,0 5 0,0-3 0,0 7 0,-4-3 0,3 9 0,-3-3 0,4 3 0,0-5 0,0 1 0,0-6 0,0 0 0,-3-8 0,3-2 0,-4-7 0,4 0 0,-2-7 0,-2 0 0,1 4 0,0 14 0,3 6 0,0 15 0,0 3 0,0 0 0,0 16 0,0-9 0,0 11 0,0-7 0,0-5 0,0 4 0,0-10 0,0 23 0,0-29 0,0 27 0,0-31 0,0 14 0,0-11 0,0 0 0,4-10 0,-3-2 0,2-4 0,-3 0 0,0-3 0,0-2 0,0-3 0,3-1 0,-2 1 0,2-1 0,-3 1 0,0-4 0,0 3 0,0-6 0,0 5 0,0-5 0,0 6 0,0-6 0,3 6 0,-3-6 0,3 5 0,-3-5 0,0 6 0,0-3 0,0 0 0,0 3 0,0-3 0,3 4 0,-2-1 0,2 1 0,-3-1 0,3 3 0,-2-5 0,2 4 0,0-4 0,-2-1 0,1 2 0,-2-5 0,3 6 0,-2-6 0,2 2 0,-3 1 0,0-3 0,0 2 0,0-3 0,0 0 0,0 0 0,0-1 0,0 1 0,0 0 0,0 0 0,0-1 0,0 1 0,0 0 0,0 0 0,0-3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0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24575,'9'-2'0,"3"-2"0,-5 0 0,7 1 0,-7 3 0,3 0 0,-4 0 0,1 0 0,-1 0 0,-2 6 0,-2 5 0,-2 13 0,0 10 0,0 1 0,0 5 0,0-1 0,0 1 0,0-8 0,0 0 0,0-13 0,0-3 0,0-2 0,0-8 0,0-5 0,0-14 0,0-9 0,5-17 0,3 3 0,7-14 0,3 8 0,0-5 0,-1 8 0,-4 10 0,2 5 0,-7 5 0,2 9 0,-3 0 0,-1 6 0,0 1 0,1 3 0,-1 0 0,0 0 0,-2 6 0,-1 16 0,-3 10 0,0 9 0,0 3 0,0-8 0,0 8 0,0-13 0,0 2 0,0-10 0,0-3 0,0-6 0,0-4 0,0-3 0,0-1 0,2-10 0,6-11 0,5-12 0,3-6 0,2-7 0,4-1 0,-3-5 0,3 6 0,-5 5 0,-4 7 0,-3 9 0,-2 1 0,-1 7 0,-1 1 0,1 6 0,-4-2 0,3 6 0,-3-3 0,3 3 0,1 9 0,-4-1 0,0 18 0,-3-5 0,4 11 0,-3-7 0,3 7 0,-4-3 0,0 5 0,0 0 0,0-9 0,0 2 0,0-12 0,0 3 0,0-7 0,0-1 0,0-4 0,0-2 0,0-1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1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24575,'3'4'0,"4"-1"0,8 17 0,5-8 0,5 13 0,5-3 0,-5-1 0,5 0 0,-7-9 0,-4 2 0,3-5 0,-10-2 0,-1-1 0,-2-5 0,-7 4 0,4-1 0,-6 5 0,-3 2 0,-5 7 0,-12-2 0,-3 13 0,-7-2 0,-1 10 0,2-1 0,-6 1 0,6 0 0,2-7 0,7-4 0,8-8 0,2-4 0,3-3 0,0-1 0,4-4 0,0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2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24575,'18'0'0,"-2"0"0,34 0 0,-4 0 0,-9 0 0,18 0 0,-17 0 0,18 0 0,-19 0 0,6 0 0,-13 0 0,-1 0 0,-9 0 0,-2 0 0,-11 0 0,3 0 0,-4 0 0,1 0 0,-1 0 0,-2 0 0,-2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6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7 927 24575,'-3'21'0,"-1"-6"0,4-2 0,0-3 0,0-3 0,0 3 0,0-4 0,0-5 0,0-14 0,0-14 0,0-26 0,0-23 0,0 26 0,0-2-622,0-6 0,0-2 622,0-4 0,0 1 0,0-33-325,0 6 325,0 25 0,8 15 0,-2-2 0,2 30 0,-1 3 1222,-4 13-1222,4 2 347,-1 1-347,0 3 0,4 0 0,6 12 0,0 1 0,9 17 0,-7 0 0,8 6 0,-8-2 0,3-3 0,-8-3 0,2-5 0,-7-3 0,3-6 0,-4 0 0,-1-7 0,1 0 0,-1-1 0,1-6 0,-1 0 0,1-15 0,1-7 0,1-30 0,0 14 0,4-19 0,1 16 0,5-5 0,-2 10 0,0 2 0,-6 15 0,0 4 0,-4 5 0,-1 7 0,1 0 0,-1 3 0,0 0 0,1 0 0,1 20 0,-1 6 0,3 20 0,-5-6 0,3 5 0,-3 1 0,0-4 0,4 9 0,-4-11 0,4 6 0,-4-5 0,3-7 0,-4-6 0,0-5 0,0-4 0,-1 0 0,-2-9 0,2 0 0,-3 3 0,0-2 0,0 15 0,0-5 0,0 7 0,4 0 0,-4-8 0,8 7 0,-7-18 0,2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7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0 24575,'-2'0'0,"-2"0"0,-18 0 0,1 0 0,-12 4 0,9 0 0,-5 8 0,4 9 0,0 2 0,3 6 0,5 0 0,9-4 0,5 3 0,3 0 0,0-11 0,0 9 0,2-18 0,10 7 0,3-8 0,13 1 0,2-3 0,4-2 0,-5-3 0,4 0 0,-9 0 0,4-7 0,-9 2 0,3-6 0,-10 4 0,5 0 0,-9 0 0,2 3 0,-4-1 0,0 4 0,-2-2 0,-1 3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0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24575,'0'1'0,"0"13"0,0 10 0,0 21 0,0-3 0,0 23 0,0-4 0,0 13 0,0 0 0,0-23 0,0 11 0,0-25 0,0 10 0,4-13 0,3-13 0,8-3 0,9-13 0,-4 2 0,7-7 0,-7-3 0,5-15 0,-4-4 0,0-9 0,-1 2 0,-6 1 0,1 6 0,-7-1 0,-1 9 0,0 0 0,0 0 0,0 17 0,-4 4 0,4 27 0,-2-4 0,4 14 0,3-8 0,1 3 0,8-9 0,1-1 0,2-8 0,1-4 0,-2-9 0,-4-5 0,4-3 0,1 0 0,7-47 0,-8 16 0,-1-42 0,-13 28 0,-4-2 0,-1 7 0,-4 0 0,0 11 0,0 1 0,-11 4 0,2 7 0,-11-1 0,6 13 0,3-4 0,1 8 0,4-5 0,-1 5 0,12-1 0,9 2 0,18 0 0,15 0 0,0 0 0,11-9 0,-21 0 0,21-21 0,-25 2 0,30-25 0,-27 9 0,10-18 0,-27 20 0,0-28 0,-14 24 0,0-20 0,-5 15 0,0 8 0,-7-2 0,-7 15 0,-6 5 0,-1 9 0,-1 4 0,7 8 0,-4 1 0,8 3 0,-2 0 0,6 0 0,-4 6 0,3 16 0,-1 22 0,-1 25 0,4 30-751,1-44 0,0 1 751,3 6 0,2 2 0,-3 13 0,0-2 0,3-16 0,0-1-233,0 9 1,0-2 232,0 11 0,0-9 0,0-25 0,4-9 0,0-13 1464,3-6-1464,-3-4 503,2-6-503,-3-1 0,3-3 0,1 0 0,0-16 0,0-2 0,2-16 0,3-1 0,1 1 0,4 0 0,0 5 0,-5 1 0,2 9 0,-2 3 0,-2 6 0,4 6 0,-4 2 0,5 2 0,-1 0 0,0 0 0,0 6 0,5 7 0,-9-4 0,1 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24575,'4'0'0,"-2"0"0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334 813 24575,'0'-9'0,"0"0"0,0 2 0,0-7 0,0 6 0,0-14 0,0 10 0,0-10 0,0 7 0,0-4 0,0 5 0,-3 3 0,3 1 0,-9 7 0,-3 0 0,-8 3 0,-3 0 0,-11 0 0,4 7 0,-11 11 0,10 14 0,0 1 0,7 11 0,3-7 0,-2 4 0,12 10 0,-5-17 0,15 10 0,-2-15 0,3-7 0,0 4 0,0-18 0,6 6 0,2-7 0,15-3 0,-3-1 0,13-3 0,-4 0 0,12-18 0,-4-2 0,-4-12 0,-3-4 0,-7 5 0,6-10 0,-11 13 0,0 3 0,-11 12 0,-1 8 0,1-4 0,-4 11 0,0 2 0,0 6 0,2 9 0,2-4 0,0 3 0,4-4 0,0-3 0,3 0 0,4-7 0,-3-1 0,3-3 0,-3-3 0,5-19 0,-3-6 0,2-24 0,0-8 0,-8-14 0,5-9-645,-5-7 645,0-8 0,0 26 0,-5-14-213,-2 4 213,-4 15 0,0-2 0,0 40 0,0 14 0,0 5 638,0 9-638,0 19 220,0 22-220,0 29 0,0 14 0,0-6 0,0 2 0,0-11 0,0-7 0,0-3 0,0-22 0,0-2 0,0-18 0,0-3 0,0-6 0,3-4 0,4 0 0,3-3 0,8 0 0,-2 0 0,6 0 0,-3 0 0,0 0 0,0 0 0,-9 0 0,4 0 0,-10 11 0,3 6 0,-7 13 0,0 9 0,0 1 0,-5 6 0,-4 0 0,-5-5 0,-3-7 0,5-5 0,-3-10 0,4-4 0,-3-5 0,-1-3 0,1-3 0,-4-1 0,2-3 0,-2-10 0,3-3 0,-1-11 0,4 1 0,0 0 0,8 10 0,0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1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0 543 24575,'0'-2'0,"0"-12"0,0-6 0,0-15 0,0-1 0,5-13 0,0 4 0,9-8 0,-4 16 0,4-4 0,-6 10 0,0 6 0,0 9 0,-1 2 0,0 9 0,0-5 0,0 10 0,0-4 0,-1 4 0,1 0 0,4 0 0,0 0 0,0 0 0,4 11 0,-2 8 0,-1 7 0,5 8 0,-7-3 0,3 5 0,-1-1 0,-2 1 0,3-5 0,-5-2 0,-3-4 0,-1-5 0,-2-5 0,-1-4 0,2-5 0,-3 1 0,3-3 0,1-11 0,3-11 0,1-12 0,1-5 0,0-1 0,0 0 0,0 0 0,4 0 0,-3 1 0,6 4 0,-6-4 0,5 9 0,-2-3 0,0 8 0,-2 2 0,-3 4 0,-1 4 0,3 0 0,-2 4 0,2 3 0,-3 1 0,0 3 0,0 0 0,-1 0 0,1 0 0,0 6 0,-4 6 0,4 8 0,-2 10 0,4 0 0,-1 6 0,-3 5 0,4 2 0,-4 5 0,5 0 0,-1-5 0,0-2 0,-4-10 0,3-1 0,-8-10 0,4-1 0,-4-8 0,0 0 0,0-5 0,0-2 0,0-1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172 520 24575,'-3'-7'0,"-13"1"0,4 6 0,-20 0 0,11 7 0,0 1 0,3 11 0,6 5 0,-6 16 0,8 2 0,1 10 0,9-17 0,0 9 0,0-8 0,0 4 0,0-5 0,8-2 0,5-8 0,4-1 0,6-7 0,1-10 0,-4-1 0,3-5 0,0 2 0,-10-3 0,14 0 0,-15-10 0,4-8 0,-5-6 0,-3-9 0,1-2 0,-4-6 0,-1-17 0,-4 14 0,0-13 0,0 10 0,0 0 0,0 5 0,0 4 0,-7 17 0,3-2 0,-10 12 0,7 4 0,-13 4 0,11 3 0,-11 0 0,8 15 0,0 9 0,-1 11 0,8 5 0,1-1 0,4-4 0,0 4 0,0-5 0,0-8 0,0-3 0,11-12 0,2-1 0,10-5 0,0-2 0,1-3 0,-1 0 0,0-3 0,8-16 0,-10 5 0,4-15 0,-10 10 0,-3-1 0,-1 2 0,-4 3 0,-3 5 0,-1 0 0,-3 3 0,-3 17 0,-1 1 0,0 26 0,-3-1 0,6 5 0,-3 3 0,4-9 0,0 5 0,0-15 0,0 2 0,0-15 0,10 2 0,3-10 0,6-1 0,8-3 0,-10-3 0,11-9 0,-8-5 0,2-13 0,-2 5 0,-7-8 0,-2 12 0,-3-6 0,-4 9 0,0 3 0,-2 13 0,2 4 0,2 13 0,4-5 0,5 5 0,0-4 0,8 0 0,-4-3 0,4-4 0,0 0 0,1-4 0,-1-7 0,-2-10 0,-5-20 0,-2-25 0,-4-14 0,-3-22-502,-2 13 502,-5-11 0,0 13 0,0 6 0,0 4 0,0 25 0,0 12 0,0 13 0,0 12 0,-3 4 0,2 19 502,-2 24-502,3 20 0,0 33 0,0-4 0,0-6 0,0 6 0,0-15 0,5 7 0,5-4 0,4-25 0,0-3 0,1-20 0,-7-2 0,6-12 0,-7-1 0,3-3 0,-3-1 0,-1-2 0,1-1 0,-1-3 0,0 0 0,-2 0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4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24575,'1'-4'0,"10"1"0,11 3 0,10 0 0,-2 0 0,-1 0 0,-1 0 0,-9 0 0,-4 0 0,-5 0 0,-7-5 0,0 3 0,-3-3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6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1127 24575,'47'-48'0,"-15"8"0,3-9 0,1-5-1283,-11 10 0,-1-1 1283,9-19 0,-1-1 0,-10 18 0,-1 1-54,1-14 1,-2 0 53,3-27 0,-11 38 0,0-2 0,4-39 634,-10 15-634,-1 20 0,-5 15 0,-3 16 1276,-4 5-1276,-5 11 763,-2 2-763,0 6 0,-4 0 0,2 10 0,-1 13 0,5 26 0,1 19 0,5 15 0,-4 15-577,9-45 0,1 2 577,-3 3 0,1 1 0,1 1 0,2-2-335,-1 37 335,0-1 0,0-24 0,0 4 0,0-14 0,0-13 0,0-13 0,0-10 1134,0-9-1134,0-5 355,0-4-355,0 1 0,0-22 0,0-13 0,0-23 0,0-8 0,0 0 0,4-1 0,5 12 0,10-8 0,9 12 0,2-8 0,3 8 0,-7 13 0,-5 6 0,-3 10 0,-4 4 0,0 4 0,-3 4 0,2 3 0,-6 0 0,3 3 0,-6 13 0,-1 11 0,-3 19 0,0-4 0,-9 15 0,-1-15 0,-14 6 0,1-8 0,0-4 0,-2-9 0,9-4 0,-3-11 0,9-2 0,0-4 0,3 1 0,1-4 0,2 3 0,4-6 0,11 6 0,15-1 0,5 4 0,8 3 0,0 2 0,-4 3 0,10 1 0,-10-1 0,-1-3 0,-6-3 0,-9-3 0,-4-1 0,-5 0 0,-4-4 0,-2 0 0,-1-3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1 241 24575,'0'-5'0,"0"6"0,0 10 0,0 7 0,0-3 0,0 3 0,3-7 0,8 0 0,1-5 0,20-1 0,-10-2 0,11-3 0,-5 0 0,-3 0 0,4-12 0,-6 6 0,-1-21 0,-7 13 0,-3-18 0,-4 2 0,-3-1 0,-1-12 0,-4 17 0,0-13 0,0 15 0,0 0 0,-10 8 0,1 9 0,-14 4 0,4 3 0,-9 0 0,7 0 0,-14 28 0,17-11 0,-11 34 0,16-15 0,-1 10 0,9 0 0,1 0 0,4 0 0,0-5 0,8 13 0,5-20 0,12 6 0,6-19 0,3-8 0,-1-1 0,1-3 0,0-4 0,-4-2 0,-2-3 0,-5-3 0,1-9 0,-4-1 0,0-15 0,-8 3 0,0-9 0,-3-1 0,-1 1 0,1-10 0,-5 7 0,0-7 0,-4 15 0,0 4 0,0 7 0,0 7 0,0 1 0,0 4 0,2 2 0,5 1 0,3 3 0,9 0 0,0 0 0,4 0 0,5 0 0,-3 4 0,3 0 0,-5 4 0,-3-1 0,-6 0 0,-4 0 0,-3-1 0,-4 8 0,0 2 0,-3 12 0,0 1 0,-8 11 0,2-5 0,-11 4 0,4 6 0,4-14 0,1 4 0,8-17 0,0-4 0,0-3 0,0-1 0,0-4 0,11-2 0,-2-1 0,13-3 0,-3 0 0,5 0 0,-1-4 0,-4-3 0,5-14 0,-7-5 0,1-5 0,-10 11 0,-4-6 0,-4 4 0,0-7 0,0-4 0,4 4 0,0-1 0,1 2 0,-2 5 0,-3 3 0,0 6 0,0 0 0,0 7 0,0-3 0,0 3 0,0 6 0,3 5 0,4 3 0,4 3 0,3-3 0,4 0 0,-3 0 0,7-2 0,-6-2 0,2-3 0,-7 0 0,2 0 0,-6 0 0,3 0 0,-3 0 0,-1 0 0,0 0 0,1 0 0,-4 2 0,0 2 0,-3 2 0,0 4 0,0 5 0,0 4 0,0 9 0,-4-3 0,0 3 0,0-9 0,0 3 0,4-6 0,0-2 0,0 0 0,0-7 0,3 3 0,8-7 0,10 0 0,3-3 0,20 0 0,-21-6 0,22-8 0,-19-8 0,6-4 0,-5-5 0,-10 6 0,-6 1 0,-7 5 0,-1 5 0,-11 6 0,0 2 0,-9 6 0,3 6 0,2 6 0,-2 7 0,9 5 0,-5-1 0,9 0 0,-3 1 0,4-5 0,0-1 0,3-3 0,9-1 0,4-2 0,12-1 0,-4-6 0,4-1 0,-4-4 0,-1 0 0,-4 0 0,0-7 0,-8-9 0,0-5 0,-6-12 0,-2 4 0,-7-11 0,-8 9 0,-5-4 0,-8 14 0,1 4 0,-5 9 0,5 5 0,0 3 0,5 0 0,5 0 0,3 0 0,4 2 0,4 2 0,3 2 0,15 1 0,0 4 0,17-2 0,-2 3 0,4-4 0,5-3 0,-4-1 0,0-4 0,-3 0 0,-7-4 0,4-8 0,-10-1 0,-2-10 0,-3 4 0,-6-1 0,3-2 0,-7 3 0,0-5 0,-4 5 0,0 0 0,0 9 0,0 0 0,0 3 0,0 1 0,2 2 0,5 4 0,4 7 0,0 4 0,2 4 0,-5 3 0,3 1 0,-7 4 0,0 1 0,-4-1 0,0 0 0,0-3 0,0 2 0,0-7 0,0 4 0,0-1 0,0-3 0,0 7 0,0-6 0,0 6 0,0-7 0,0 3 0,0-3 0,6-1 0,2 0 0,10-3 0,6 0 0,21-6 0,-8-2 0,24-7 0,-28-8 0,8-12 0,-10-8 0,-3-9 0,6-13 0,-6 5 0,-8-4 0,-2 2 0,-10 15 0,2-10 0,-2 17 0,-4 1 0,0 12 0,-7 2 0,-8 10 0,-15 1 0,0 3 0,-14 17 0,18 2 0,-8 17 0,12-1 0,0-5 0,6-2 0,8-5 0,0 1 0,4-5 0,0-1 0,3-7 0,8 3 0,5-3 0,12 2 0,-4 2 0,5 1 0,-2 11 0,-9-5 0,-1 2 0,-10-9 0,-3 3 0,-1-3 0,-3 3 0,-10-3 0,-3-3 0,-11-1 0,-4-3 0,3 0 0,1 0 0,2-1 0,7-3 0,0 0 0,5-4 0,3 0 0,1 0 0,0 0 0,2 0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24575,'8'-4'0,"5"1"0,12 3 0,0 0 0,7 0 0,-2 0 0,-1 0 0,-1 0 0,-5 0 0,-3 0 0,-6 0 0,-4 0 0,-3 0 0,-4 3 0,0 8 0,-3 5 0,-16 13 0,5-8 0,-19 13 0,8-3 0,-4 2 0,-2 10 0,6-11 0,0 12 0,9-13 0,4 2 0,5-10 0,4-3 0,0-6 0,0-4 0,0-3 0,0-1 0,6-2 0,2-2 0,5-2 0,-5 0 0,-2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1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40 252 24575,'-1'4'0,"9"-1"0,0-3 0,14 0 0,-14-3 0,9 2 0,-9-12 0,3 0 0,-7-11 0,0 5 0,-4-8 0,0 6 0,0-3 0,0 6 0,-7 3 0,-5 0 0,-3 7 0,-3-2 0,7 9 0,-3-2 0,4 3 0,-1 0 0,1 0 0,3 0 0,1 6 0,2 2 0,1 7 0,3-1 0,0-4 0,0 0 0,2-3 0,10 0 0,3-3 0,9-1 0,-1-3 0,0-4 0,-3-3 0,-2-4 0,-7-4 0,2 1 0,-5 0 0,-1-3 0,-4 2 0,-3 1 0,0 4 0,0 6 0,0 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2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24575,'0'13'0,"0"0"0,0-3 0,0 4 0,0 0 0,0 2 0,0 11 0,0-11 0,0 7 0,0-9 0,0 0 0,0 5 0,0-7 0,0 1 0,0-3 0,0-3 0,0-14 0,0 6 0,0-13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4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9 24575,'17'0'0,"1"0"0,10 0 0,1-3 0,5 2 0,5-3 0,-8 4 0,12 0 0,-17 0 0,12 0 0,-18 6 0,1 16 0,-10 10 0,-1 26 0,-5-3 0,0 25 0,-5-4-693,-11 22 693,-6-6 0,3-39 0,-3 0 0,-17 39 0,10-14 0,-6 0 0,8-16 0,-5 12 0,-1-13 0,8-8 0,-8-12 0,11-16 0,-4-3 0,6-12 693,1-6-693,0-1 0,0-3 0,-1-3 0,0-8 0,0-10 0,2-4 0,5-8 0,1 9 0,6-5 0,-2 6 0,3 4 0,0 1 0,0 3 0,0 4 0,6 1 0,12 3 0,3 3 0,9 1 0,-7 3 0,0 0 0,1 11 0,1 4 0,7 21 0,-4-3 0,16 21 0,-19-16 0,17 10 0,-18-8 0,11-2 0,-7-2 0,6-10 0,-12-6 0,1-5 0,-6-1 0,-2-6 0,-2-2 0,-3-6 0,-4 0 0,-2 0 0,-1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6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24575,'2'0'0,"-1"0"0,12 0 0,-6 0 0,6 0 0,-2 0 0,0 0 0,-2 0 0,-2 0 0,-1 0 0,1 7 0,-3 4 0,2 9 0,-5 3 0,3 5 0,-4-3 0,0 7 0,0-7 0,0 3 0,0-9 0,-4 0 0,4-9 0,-4 0 0,4-3 0,0-1 0,-2-2 0,1-13 0,-2-9 0,3-17 0,4 0 0,1-10 0,8 4 0,1 1 0,0-5 0,1 15 0,-6 0 0,2 12 0,-4 4 0,0 6 0,0-2 0,-1 10 0,0-3 0,0 3 0,-3 3 0,3 4 0,-1 8 0,-1 4 0,-1 4 0,1 5 0,-3 1 0,3 5 0,-4-5 0,0 4 0,0-12 0,0 6 0,0-12 0,0 0 0,0-5 0,0-4 0,0 0 0,0-7 0,3-4 0,1-8 0,3-6 0,1 0 0,2 0 0,-1-4 0,4 8 0,-5-3 0,2 7 0,-3 1 0,0 3 0,-1 1 0,0-1 0,1 1 0,-1 2 0,1 1 0,-4 0 0,3 3 0,-3-3 0,3 3 0,1 6 0,-4 6 0,3 3 0,-1 7 0,-1 2 0,3 1 0,-3 3 0,0-5 0,3 1 0,-6-1 0,3 0 0,-1-3 0,-3-5 0,4-6 0,-4-2 0,0-1 0,0-2 0,0-1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6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24575,'11'-8'0,"1"3"0,7 8 0,1 5 0,8 4 0,-4 4 0,14 2 0,-12-3 0,8 7 0,-10-9 0,0 6 0,-4-8 0,-2 1 0,-10-2 0,1-6 0,-8 2 0,4-6 0,-1 3 0,-1 0 0,0 0 0,-3 6 0,-12 12 0,-3 5 0,-13 11 0,-5 5 0,4-3 0,-9 9 0,9-10 0,-4 8 0,6-13 0,5 1 0,6-14 0,5-5 0,4-5 0,4-4 0,-3-3 0,5 0 0,-2-3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83.xml"/><Relationship Id="rId21" Type="http://schemas.openxmlformats.org/officeDocument/2006/relationships/image" Target="../media/image540.png"/><Relationship Id="rId42" Type="http://schemas.openxmlformats.org/officeDocument/2006/relationships/image" Target="../media/image552.png"/><Relationship Id="rId63" Type="http://schemas.openxmlformats.org/officeDocument/2006/relationships/image" Target="../media/image408.png"/><Relationship Id="rId84" Type="http://schemas.openxmlformats.org/officeDocument/2006/relationships/customXml" Target="../ink/ink666.xml"/><Relationship Id="rId138" Type="http://schemas.openxmlformats.org/officeDocument/2006/relationships/customXml" Target="../ink/ink694.xml"/><Relationship Id="rId159" Type="http://schemas.openxmlformats.org/officeDocument/2006/relationships/image" Target="../media/image610.png"/><Relationship Id="rId170" Type="http://schemas.openxmlformats.org/officeDocument/2006/relationships/image" Target="../media/image616.png"/><Relationship Id="rId191" Type="http://schemas.openxmlformats.org/officeDocument/2006/relationships/image" Target="../media/image567.png"/><Relationship Id="rId107" Type="http://schemas.openxmlformats.org/officeDocument/2006/relationships/customXml" Target="../ink/ink678.xml"/><Relationship Id="rId11" Type="http://schemas.openxmlformats.org/officeDocument/2006/relationships/image" Target="../media/image535.png"/><Relationship Id="rId32" Type="http://schemas.openxmlformats.org/officeDocument/2006/relationships/customXml" Target="../ink/ink642.xml"/><Relationship Id="rId53" Type="http://schemas.openxmlformats.org/officeDocument/2006/relationships/customXml" Target="../ink/ink652.xml"/><Relationship Id="rId74" Type="http://schemas.openxmlformats.org/officeDocument/2006/relationships/customXml" Target="../ink/ink661.xml"/><Relationship Id="rId128" Type="http://schemas.openxmlformats.org/officeDocument/2006/relationships/image" Target="../media/image529.png"/><Relationship Id="rId149" Type="http://schemas.openxmlformats.org/officeDocument/2006/relationships/image" Target="../media/image565.png"/><Relationship Id="rId5" Type="http://schemas.openxmlformats.org/officeDocument/2006/relationships/image" Target="../media/image532.png"/><Relationship Id="rId95" Type="http://schemas.openxmlformats.org/officeDocument/2006/relationships/customXml" Target="../ink/ink672.xml"/><Relationship Id="rId160" Type="http://schemas.openxmlformats.org/officeDocument/2006/relationships/customXml" Target="../ink/ink705.xml"/><Relationship Id="rId181" Type="http://schemas.openxmlformats.org/officeDocument/2006/relationships/image" Target="../media/image621.png"/><Relationship Id="rId22" Type="http://schemas.openxmlformats.org/officeDocument/2006/relationships/customXml" Target="../ink/ink637.xml"/><Relationship Id="rId43" Type="http://schemas.openxmlformats.org/officeDocument/2006/relationships/customXml" Target="../ink/ink647.xml"/><Relationship Id="rId64" Type="http://schemas.openxmlformats.org/officeDocument/2006/relationships/customXml" Target="../ink/ink656.xml"/><Relationship Id="rId118" Type="http://schemas.openxmlformats.org/officeDocument/2006/relationships/image" Target="../media/image434.png"/><Relationship Id="rId139" Type="http://schemas.openxmlformats.org/officeDocument/2006/relationships/image" Target="../media/image560.png"/><Relationship Id="rId85" Type="http://schemas.openxmlformats.org/officeDocument/2006/relationships/image" Target="../media/image418.png"/><Relationship Id="rId150" Type="http://schemas.openxmlformats.org/officeDocument/2006/relationships/customXml" Target="../ink/ink700.xml"/><Relationship Id="rId171" Type="http://schemas.openxmlformats.org/officeDocument/2006/relationships/customXml" Target="../ink/ink710.xml"/><Relationship Id="rId192" Type="http://schemas.openxmlformats.org/officeDocument/2006/relationships/customXml" Target="../ink/ink721.xml"/><Relationship Id="rId12" Type="http://schemas.openxmlformats.org/officeDocument/2006/relationships/customXml" Target="../ink/ink632.xml"/><Relationship Id="rId33" Type="http://schemas.openxmlformats.org/officeDocument/2006/relationships/image" Target="../media/image546.png"/><Relationship Id="rId108" Type="http://schemas.openxmlformats.org/officeDocument/2006/relationships/image" Target="../media/image429.png"/><Relationship Id="rId129" Type="http://schemas.openxmlformats.org/officeDocument/2006/relationships/customXml" Target="../ink/ink689.xml"/><Relationship Id="rId54" Type="http://schemas.openxmlformats.org/officeDocument/2006/relationships/image" Target="../media/image558.png"/><Relationship Id="rId75" Type="http://schemas.openxmlformats.org/officeDocument/2006/relationships/image" Target="../media/image413.png"/><Relationship Id="rId96" Type="http://schemas.openxmlformats.org/officeDocument/2006/relationships/image" Target="../media/image423.png"/><Relationship Id="rId140" Type="http://schemas.openxmlformats.org/officeDocument/2006/relationships/customXml" Target="../ink/ink695.xml"/><Relationship Id="rId161" Type="http://schemas.openxmlformats.org/officeDocument/2006/relationships/image" Target="../media/image611.png"/><Relationship Id="rId182" Type="http://schemas.openxmlformats.org/officeDocument/2006/relationships/customXml" Target="../ink/ink716.xml"/><Relationship Id="rId6" Type="http://schemas.openxmlformats.org/officeDocument/2006/relationships/customXml" Target="../ink/ink629.xml"/><Relationship Id="rId23" Type="http://schemas.openxmlformats.org/officeDocument/2006/relationships/image" Target="../media/image541.png"/><Relationship Id="rId119" Type="http://schemas.openxmlformats.org/officeDocument/2006/relationships/customXml" Target="../ink/ink684.xml"/><Relationship Id="rId44" Type="http://schemas.openxmlformats.org/officeDocument/2006/relationships/image" Target="../media/image553.png"/><Relationship Id="rId65" Type="http://schemas.openxmlformats.org/officeDocument/2006/relationships/image" Target="../media/image314.png"/><Relationship Id="rId86" Type="http://schemas.openxmlformats.org/officeDocument/2006/relationships/customXml" Target="../ink/ink667.xml"/><Relationship Id="rId130" Type="http://schemas.openxmlformats.org/officeDocument/2006/relationships/image" Target="../media/image530.png"/><Relationship Id="rId151" Type="http://schemas.openxmlformats.org/officeDocument/2006/relationships/image" Target="../media/image606.png"/><Relationship Id="rId172" Type="http://schemas.openxmlformats.org/officeDocument/2006/relationships/image" Target="../media/image617.png"/><Relationship Id="rId193" Type="http://schemas.openxmlformats.org/officeDocument/2006/relationships/image" Target="../media/image569.png"/><Relationship Id="rId13" Type="http://schemas.openxmlformats.org/officeDocument/2006/relationships/image" Target="../media/image536.png"/><Relationship Id="rId109" Type="http://schemas.openxmlformats.org/officeDocument/2006/relationships/customXml" Target="../ink/ink679.xml"/><Relationship Id="rId34" Type="http://schemas.openxmlformats.org/officeDocument/2006/relationships/customXml" Target="../ink/ink643.xml"/><Relationship Id="rId50" Type="http://schemas.openxmlformats.org/officeDocument/2006/relationships/image" Target="../media/image556.png"/><Relationship Id="rId55" Type="http://schemas.openxmlformats.org/officeDocument/2006/relationships/image" Target="../media/image8.png"/><Relationship Id="rId76" Type="http://schemas.openxmlformats.org/officeDocument/2006/relationships/customXml" Target="../ink/ink662.xml"/><Relationship Id="rId97" Type="http://schemas.openxmlformats.org/officeDocument/2006/relationships/customXml" Target="../ink/ink673.xml"/><Relationship Id="rId104" Type="http://schemas.openxmlformats.org/officeDocument/2006/relationships/image" Target="../media/image427.png"/><Relationship Id="rId120" Type="http://schemas.openxmlformats.org/officeDocument/2006/relationships/image" Target="../media/image435.png"/><Relationship Id="rId125" Type="http://schemas.openxmlformats.org/officeDocument/2006/relationships/customXml" Target="../ink/ink687.xml"/><Relationship Id="rId141" Type="http://schemas.openxmlformats.org/officeDocument/2006/relationships/image" Target="../media/image561.png"/><Relationship Id="rId146" Type="http://schemas.openxmlformats.org/officeDocument/2006/relationships/customXml" Target="../ink/ink698.xml"/><Relationship Id="rId167" Type="http://schemas.openxmlformats.org/officeDocument/2006/relationships/image" Target="../media/image566.png"/><Relationship Id="rId188" Type="http://schemas.openxmlformats.org/officeDocument/2006/relationships/customXml" Target="../ink/ink719.xml"/><Relationship Id="rId7" Type="http://schemas.openxmlformats.org/officeDocument/2006/relationships/image" Target="../media/image533.png"/><Relationship Id="rId71" Type="http://schemas.openxmlformats.org/officeDocument/2006/relationships/image" Target="../media/image411.png"/><Relationship Id="rId92" Type="http://schemas.openxmlformats.org/officeDocument/2006/relationships/image" Target="../media/image421.png"/><Relationship Id="rId162" Type="http://schemas.openxmlformats.org/officeDocument/2006/relationships/customXml" Target="../ink/ink706.xml"/><Relationship Id="rId183" Type="http://schemas.openxmlformats.org/officeDocument/2006/relationships/image" Target="../media/image622.png"/><Relationship Id="rId2" Type="http://schemas.openxmlformats.org/officeDocument/2006/relationships/audio" Target="../media/media11.m4a"/><Relationship Id="rId29" Type="http://schemas.openxmlformats.org/officeDocument/2006/relationships/image" Target="../media/image544.png"/><Relationship Id="rId24" Type="http://schemas.openxmlformats.org/officeDocument/2006/relationships/customXml" Target="../ink/ink638.xml"/><Relationship Id="rId40" Type="http://schemas.openxmlformats.org/officeDocument/2006/relationships/image" Target="../media/image551.png"/><Relationship Id="rId45" Type="http://schemas.openxmlformats.org/officeDocument/2006/relationships/customXml" Target="../ink/ink648.xml"/><Relationship Id="rId66" Type="http://schemas.openxmlformats.org/officeDocument/2006/relationships/customXml" Target="../ink/ink657.xml"/><Relationship Id="rId87" Type="http://schemas.openxmlformats.org/officeDocument/2006/relationships/image" Target="../media/image419.png"/><Relationship Id="rId110" Type="http://schemas.openxmlformats.org/officeDocument/2006/relationships/image" Target="../media/image430.png"/><Relationship Id="rId115" Type="http://schemas.openxmlformats.org/officeDocument/2006/relationships/customXml" Target="../ink/ink682.xml"/><Relationship Id="rId131" Type="http://schemas.openxmlformats.org/officeDocument/2006/relationships/customXml" Target="../ink/ink690.xml"/><Relationship Id="rId136" Type="http://schemas.openxmlformats.org/officeDocument/2006/relationships/image" Target="../media/image559.png"/><Relationship Id="rId157" Type="http://schemas.openxmlformats.org/officeDocument/2006/relationships/image" Target="../media/image609.png"/><Relationship Id="rId178" Type="http://schemas.openxmlformats.org/officeDocument/2006/relationships/image" Target="../media/image620.png"/><Relationship Id="rId61" Type="http://schemas.openxmlformats.org/officeDocument/2006/relationships/image" Target="../media/image407.png"/><Relationship Id="rId82" Type="http://schemas.openxmlformats.org/officeDocument/2006/relationships/customXml" Target="../ink/ink665.xml"/><Relationship Id="rId152" Type="http://schemas.openxmlformats.org/officeDocument/2006/relationships/customXml" Target="../ink/ink701.xml"/><Relationship Id="rId173" Type="http://schemas.openxmlformats.org/officeDocument/2006/relationships/customXml" Target="../ink/ink711.xml"/><Relationship Id="rId194" Type="http://schemas.openxmlformats.org/officeDocument/2006/relationships/customXml" Target="../ink/ink722.xml"/><Relationship Id="rId19" Type="http://schemas.openxmlformats.org/officeDocument/2006/relationships/image" Target="../media/image539.png"/><Relationship Id="rId14" Type="http://schemas.openxmlformats.org/officeDocument/2006/relationships/customXml" Target="../ink/ink633.xml"/><Relationship Id="rId30" Type="http://schemas.openxmlformats.org/officeDocument/2006/relationships/customXml" Target="../ink/ink641.xml"/><Relationship Id="rId35" Type="http://schemas.openxmlformats.org/officeDocument/2006/relationships/image" Target="../media/image547.png"/><Relationship Id="rId56" Type="http://schemas.openxmlformats.org/officeDocument/2006/relationships/customXml" Target="../ink/ink653.xml"/><Relationship Id="rId77" Type="http://schemas.openxmlformats.org/officeDocument/2006/relationships/image" Target="../media/image414.png"/><Relationship Id="rId100" Type="http://schemas.openxmlformats.org/officeDocument/2006/relationships/image" Target="../media/image425.png"/><Relationship Id="rId105" Type="http://schemas.openxmlformats.org/officeDocument/2006/relationships/customXml" Target="../ink/ink677.xml"/><Relationship Id="rId126" Type="http://schemas.openxmlformats.org/officeDocument/2006/relationships/image" Target="../media/image438.png"/><Relationship Id="rId147" Type="http://schemas.openxmlformats.org/officeDocument/2006/relationships/image" Target="../media/image564.png"/><Relationship Id="rId168" Type="http://schemas.openxmlformats.org/officeDocument/2006/relationships/image" Target="../media/image9.png"/><Relationship Id="rId8" Type="http://schemas.openxmlformats.org/officeDocument/2006/relationships/customXml" Target="../ink/ink630.xml"/><Relationship Id="rId51" Type="http://schemas.openxmlformats.org/officeDocument/2006/relationships/customXml" Target="../ink/ink651.xml"/><Relationship Id="rId72" Type="http://schemas.openxmlformats.org/officeDocument/2006/relationships/customXml" Target="../ink/ink660.xml"/><Relationship Id="rId93" Type="http://schemas.openxmlformats.org/officeDocument/2006/relationships/customXml" Target="../ink/ink671.xml"/><Relationship Id="rId98" Type="http://schemas.openxmlformats.org/officeDocument/2006/relationships/image" Target="../media/image424.png"/><Relationship Id="rId121" Type="http://schemas.openxmlformats.org/officeDocument/2006/relationships/customXml" Target="../ink/ink685.xml"/><Relationship Id="rId142" Type="http://schemas.openxmlformats.org/officeDocument/2006/relationships/customXml" Target="../ink/ink696.xml"/><Relationship Id="rId163" Type="http://schemas.openxmlformats.org/officeDocument/2006/relationships/image" Target="../media/image612.png"/><Relationship Id="rId184" Type="http://schemas.openxmlformats.org/officeDocument/2006/relationships/customXml" Target="../ink/ink717.xml"/><Relationship Id="rId189" Type="http://schemas.openxmlformats.org/officeDocument/2006/relationships/image" Target="../media/image55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542.png"/><Relationship Id="rId46" Type="http://schemas.openxmlformats.org/officeDocument/2006/relationships/image" Target="../media/image554.png"/><Relationship Id="rId67" Type="http://schemas.openxmlformats.org/officeDocument/2006/relationships/image" Target="../media/image409.png"/><Relationship Id="rId116" Type="http://schemas.openxmlformats.org/officeDocument/2006/relationships/image" Target="../media/image433.png"/><Relationship Id="rId137" Type="http://schemas.openxmlformats.org/officeDocument/2006/relationships/customXml" Target="../ink/ink693.xml"/><Relationship Id="rId158" Type="http://schemas.openxmlformats.org/officeDocument/2006/relationships/customXml" Target="../ink/ink704.xml"/><Relationship Id="rId20" Type="http://schemas.openxmlformats.org/officeDocument/2006/relationships/customXml" Target="../ink/ink636.xml"/><Relationship Id="rId41" Type="http://schemas.openxmlformats.org/officeDocument/2006/relationships/customXml" Target="../ink/ink646.xml"/><Relationship Id="rId62" Type="http://schemas.openxmlformats.org/officeDocument/2006/relationships/customXml" Target="../ink/ink655.xml"/><Relationship Id="rId83" Type="http://schemas.openxmlformats.org/officeDocument/2006/relationships/image" Target="../media/image417.png"/><Relationship Id="rId88" Type="http://schemas.openxmlformats.org/officeDocument/2006/relationships/customXml" Target="../ink/ink668.xml"/><Relationship Id="rId111" Type="http://schemas.openxmlformats.org/officeDocument/2006/relationships/customXml" Target="../ink/ink680.xml"/><Relationship Id="rId132" Type="http://schemas.openxmlformats.org/officeDocument/2006/relationships/image" Target="../media/image531.png"/><Relationship Id="rId153" Type="http://schemas.openxmlformats.org/officeDocument/2006/relationships/image" Target="../media/image607.png"/><Relationship Id="rId174" Type="http://schemas.openxmlformats.org/officeDocument/2006/relationships/image" Target="../media/image618.png"/><Relationship Id="rId179" Type="http://schemas.openxmlformats.org/officeDocument/2006/relationships/customXml" Target="../ink/ink714.xml"/><Relationship Id="rId195" Type="http://schemas.openxmlformats.org/officeDocument/2006/relationships/image" Target="../media/image570.png"/><Relationship Id="rId190" Type="http://schemas.openxmlformats.org/officeDocument/2006/relationships/customXml" Target="../ink/ink720.xml"/><Relationship Id="rId15" Type="http://schemas.openxmlformats.org/officeDocument/2006/relationships/image" Target="../media/image537.png"/><Relationship Id="rId36" Type="http://schemas.openxmlformats.org/officeDocument/2006/relationships/customXml" Target="../ink/ink644.xml"/><Relationship Id="rId57" Type="http://schemas.openxmlformats.org/officeDocument/2006/relationships/image" Target="../media/image405.png"/><Relationship Id="rId106" Type="http://schemas.openxmlformats.org/officeDocument/2006/relationships/image" Target="../media/image428.png"/><Relationship Id="rId127" Type="http://schemas.openxmlformats.org/officeDocument/2006/relationships/customXml" Target="../ink/ink688.xml"/><Relationship Id="rId10" Type="http://schemas.openxmlformats.org/officeDocument/2006/relationships/customXml" Target="../ink/ink631.xml"/><Relationship Id="rId31" Type="http://schemas.openxmlformats.org/officeDocument/2006/relationships/image" Target="../media/image545.png"/><Relationship Id="rId52" Type="http://schemas.openxmlformats.org/officeDocument/2006/relationships/image" Target="../media/image557.png"/><Relationship Id="rId73" Type="http://schemas.openxmlformats.org/officeDocument/2006/relationships/image" Target="../media/image412.png"/><Relationship Id="rId78" Type="http://schemas.openxmlformats.org/officeDocument/2006/relationships/customXml" Target="../ink/ink663.xml"/><Relationship Id="rId94" Type="http://schemas.openxmlformats.org/officeDocument/2006/relationships/image" Target="../media/image422.png"/><Relationship Id="rId99" Type="http://schemas.openxmlformats.org/officeDocument/2006/relationships/customXml" Target="../ink/ink674.xml"/><Relationship Id="rId101" Type="http://schemas.openxmlformats.org/officeDocument/2006/relationships/customXml" Target="../ink/ink675.xml"/><Relationship Id="rId122" Type="http://schemas.openxmlformats.org/officeDocument/2006/relationships/image" Target="../media/image436.png"/><Relationship Id="rId143" Type="http://schemas.openxmlformats.org/officeDocument/2006/relationships/image" Target="../media/image562.png"/><Relationship Id="rId148" Type="http://schemas.openxmlformats.org/officeDocument/2006/relationships/customXml" Target="../ink/ink699.xml"/><Relationship Id="rId164" Type="http://schemas.openxmlformats.org/officeDocument/2006/relationships/customXml" Target="../ink/ink707.xml"/><Relationship Id="rId169" Type="http://schemas.openxmlformats.org/officeDocument/2006/relationships/customXml" Target="../ink/ink709.xml"/><Relationship Id="rId185" Type="http://schemas.openxmlformats.org/officeDocument/2006/relationships/image" Target="../media/image623.png"/><Relationship Id="rId4" Type="http://schemas.openxmlformats.org/officeDocument/2006/relationships/customXml" Target="../ink/ink628.xml"/><Relationship Id="rId9" Type="http://schemas.openxmlformats.org/officeDocument/2006/relationships/image" Target="../media/image534.png"/><Relationship Id="rId180" Type="http://schemas.openxmlformats.org/officeDocument/2006/relationships/customXml" Target="../ink/ink715.xml"/><Relationship Id="rId26" Type="http://schemas.openxmlformats.org/officeDocument/2006/relationships/customXml" Target="../ink/ink639.xml"/><Relationship Id="rId47" Type="http://schemas.openxmlformats.org/officeDocument/2006/relationships/customXml" Target="../ink/ink649.xml"/><Relationship Id="rId68" Type="http://schemas.openxmlformats.org/officeDocument/2006/relationships/customXml" Target="../ink/ink658.xml"/><Relationship Id="rId89" Type="http://schemas.openxmlformats.org/officeDocument/2006/relationships/customXml" Target="../ink/ink669.xml"/><Relationship Id="rId112" Type="http://schemas.openxmlformats.org/officeDocument/2006/relationships/image" Target="../media/image431.png"/><Relationship Id="rId133" Type="http://schemas.openxmlformats.org/officeDocument/2006/relationships/customXml" Target="../ink/ink691.xml"/><Relationship Id="rId154" Type="http://schemas.openxmlformats.org/officeDocument/2006/relationships/customXml" Target="../ink/ink702.xml"/><Relationship Id="rId175" Type="http://schemas.openxmlformats.org/officeDocument/2006/relationships/customXml" Target="../ink/ink712.xml"/><Relationship Id="rId196" Type="http://schemas.openxmlformats.org/officeDocument/2006/relationships/customXml" Target="../ink/ink723.xml"/><Relationship Id="rId16" Type="http://schemas.openxmlformats.org/officeDocument/2006/relationships/customXml" Target="../ink/ink634.xml"/><Relationship Id="rId37" Type="http://schemas.openxmlformats.org/officeDocument/2006/relationships/image" Target="../media/image548.png"/><Relationship Id="rId58" Type="http://schemas.openxmlformats.org/officeDocument/2006/relationships/customXml" Target="../ink/ink654.xml"/><Relationship Id="rId79" Type="http://schemas.openxmlformats.org/officeDocument/2006/relationships/image" Target="../media/image415.png"/><Relationship Id="rId102" Type="http://schemas.openxmlformats.org/officeDocument/2006/relationships/image" Target="../media/image426.png"/><Relationship Id="rId123" Type="http://schemas.openxmlformats.org/officeDocument/2006/relationships/customXml" Target="../ink/ink686.xml"/><Relationship Id="rId144" Type="http://schemas.openxmlformats.org/officeDocument/2006/relationships/customXml" Target="../ink/ink697.xml"/><Relationship Id="rId90" Type="http://schemas.openxmlformats.org/officeDocument/2006/relationships/image" Target="../media/image420.png"/><Relationship Id="rId165" Type="http://schemas.openxmlformats.org/officeDocument/2006/relationships/image" Target="../media/image613.png"/><Relationship Id="rId186" Type="http://schemas.openxmlformats.org/officeDocument/2006/relationships/customXml" Target="../ink/ink718.xml"/><Relationship Id="rId27" Type="http://schemas.openxmlformats.org/officeDocument/2006/relationships/image" Target="../media/image543.png"/><Relationship Id="rId48" Type="http://schemas.openxmlformats.org/officeDocument/2006/relationships/image" Target="../media/image555.png"/><Relationship Id="rId69" Type="http://schemas.openxmlformats.org/officeDocument/2006/relationships/image" Target="../media/image410.png"/><Relationship Id="rId113" Type="http://schemas.openxmlformats.org/officeDocument/2006/relationships/customXml" Target="../ink/ink681.xml"/><Relationship Id="rId134" Type="http://schemas.openxmlformats.org/officeDocument/2006/relationships/image" Target="../media/image549.png"/><Relationship Id="rId80" Type="http://schemas.openxmlformats.org/officeDocument/2006/relationships/customXml" Target="../ink/ink664.xml"/><Relationship Id="rId155" Type="http://schemas.openxmlformats.org/officeDocument/2006/relationships/image" Target="../media/image608.png"/><Relationship Id="rId176" Type="http://schemas.openxmlformats.org/officeDocument/2006/relationships/image" Target="../media/image619.png"/><Relationship Id="rId197" Type="http://schemas.openxmlformats.org/officeDocument/2006/relationships/image" Target="../media/image571.png"/><Relationship Id="rId17" Type="http://schemas.openxmlformats.org/officeDocument/2006/relationships/image" Target="../media/image538.png"/><Relationship Id="rId38" Type="http://schemas.openxmlformats.org/officeDocument/2006/relationships/image" Target="../media/image7.png"/><Relationship Id="rId103" Type="http://schemas.openxmlformats.org/officeDocument/2006/relationships/customXml" Target="../ink/ink676.xml"/><Relationship Id="rId124" Type="http://schemas.openxmlformats.org/officeDocument/2006/relationships/image" Target="../media/image437.png"/><Relationship Id="rId70" Type="http://schemas.openxmlformats.org/officeDocument/2006/relationships/customXml" Target="../ink/ink659.xml"/><Relationship Id="rId91" Type="http://schemas.openxmlformats.org/officeDocument/2006/relationships/customXml" Target="../ink/ink670.xml"/><Relationship Id="rId145" Type="http://schemas.openxmlformats.org/officeDocument/2006/relationships/image" Target="../media/image563.png"/><Relationship Id="rId166" Type="http://schemas.openxmlformats.org/officeDocument/2006/relationships/customXml" Target="../ink/ink708.xml"/><Relationship Id="rId187" Type="http://schemas.openxmlformats.org/officeDocument/2006/relationships/image" Target="../media/image568.png"/><Relationship Id="rId1" Type="http://schemas.microsoft.com/office/2007/relationships/media" Target="../media/media11.m4a"/><Relationship Id="rId28" Type="http://schemas.openxmlformats.org/officeDocument/2006/relationships/customXml" Target="../ink/ink640.xml"/><Relationship Id="rId49" Type="http://schemas.openxmlformats.org/officeDocument/2006/relationships/customXml" Target="../ink/ink650.xml"/><Relationship Id="rId114" Type="http://schemas.openxmlformats.org/officeDocument/2006/relationships/image" Target="../media/image432.png"/><Relationship Id="rId81" Type="http://schemas.openxmlformats.org/officeDocument/2006/relationships/image" Target="../media/image416.png"/><Relationship Id="rId135" Type="http://schemas.openxmlformats.org/officeDocument/2006/relationships/customXml" Target="../ink/ink692.xml"/><Relationship Id="rId156" Type="http://schemas.openxmlformats.org/officeDocument/2006/relationships/customXml" Target="../ink/ink703.xml"/><Relationship Id="rId177" Type="http://schemas.openxmlformats.org/officeDocument/2006/relationships/customXml" Target="../ink/ink713.xml"/><Relationship Id="rId198" Type="http://schemas.openxmlformats.org/officeDocument/2006/relationships/image" Target="../media/image1.png"/><Relationship Id="rId18" Type="http://schemas.openxmlformats.org/officeDocument/2006/relationships/customXml" Target="../ink/ink635.xml"/><Relationship Id="rId39" Type="http://schemas.openxmlformats.org/officeDocument/2006/relationships/customXml" Target="../ink/ink645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1.png"/><Relationship Id="rId21" Type="http://schemas.openxmlformats.org/officeDocument/2006/relationships/image" Target="../media/image632.png"/><Relationship Id="rId138" Type="http://schemas.openxmlformats.org/officeDocument/2006/relationships/customXml" Target="../ink/ink763.xml"/><Relationship Id="rId191" Type="http://schemas.openxmlformats.org/officeDocument/2006/relationships/image" Target="../media/image719.png"/><Relationship Id="rId205" Type="http://schemas.openxmlformats.org/officeDocument/2006/relationships/image" Target="../media/image727.png"/><Relationship Id="rId226" Type="http://schemas.openxmlformats.org/officeDocument/2006/relationships/customXml" Target="../ink/ink787.xml"/><Relationship Id="rId107" Type="http://schemas.openxmlformats.org/officeDocument/2006/relationships/image" Target="../media/image676.png"/><Relationship Id="rId11" Type="http://schemas.openxmlformats.org/officeDocument/2006/relationships/image" Target="../media/image627.png"/><Relationship Id="rId128" Type="http://schemas.openxmlformats.org/officeDocument/2006/relationships/customXml" Target="../ink/ink758.xml"/><Relationship Id="rId149" Type="http://schemas.openxmlformats.org/officeDocument/2006/relationships/image" Target="../media/image697.png"/><Relationship Id="rId5" Type="http://schemas.openxmlformats.org/officeDocument/2006/relationships/image" Target="../media/image624.png"/><Relationship Id="rId90" Type="http://schemas.openxmlformats.org/officeDocument/2006/relationships/customXml" Target="../ink/ink739.xml"/><Relationship Id="rId95" Type="http://schemas.openxmlformats.org/officeDocument/2006/relationships/image" Target="../media/image670.png"/><Relationship Id="rId216" Type="http://schemas.openxmlformats.org/officeDocument/2006/relationships/customXml" Target="../ink/ink782.xml"/><Relationship Id="rId237" Type="http://schemas.openxmlformats.org/officeDocument/2006/relationships/image" Target="../media/image745.png"/><Relationship Id="rId211" Type="http://schemas.openxmlformats.org/officeDocument/2006/relationships/image" Target="../media/image731.png"/><Relationship Id="rId232" Type="http://schemas.openxmlformats.org/officeDocument/2006/relationships/customXml" Target="../ink/ink790.xml"/><Relationship Id="rId22" Type="http://schemas.openxmlformats.org/officeDocument/2006/relationships/customXml" Target="../ink/ink733.xml"/><Relationship Id="rId27" Type="http://schemas.openxmlformats.org/officeDocument/2006/relationships/image" Target="../media/image635.png"/><Relationship Id="rId113" Type="http://schemas.openxmlformats.org/officeDocument/2006/relationships/image" Target="../media/image679.png"/><Relationship Id="rId118" Type="http://schemas.openxmlformats.org/officeDocument/2006/relationships/customXml" Target="../ink/ink753.xml"/><Relationship Id="rId134" Type="http://schemas.openxmlformats.org/officeDocument/2006/relationships/customXml" Target="../ink/ink761.xml"/><Relationship Id="rId139" Type="http://schemas.openxmlformats.org/officeDocument/2006/relationships/image" Target="../media/image573.png"/><Relationship Id="rId85" Type="http://schemas.openxmlformats.org/officeDocument/2006/relationships/image" Target="../media/image665.png"/><Relationship Id="rId150" Type="http://schemas.openxmlformats.org/officeDocument/2006/relationships/customXml" Target="../ink/ink768.xml"/><Relationship Id="rId192" Type="http://schemas.openxmlformats.org/officeDocument/2006/relationships/customXml" Target="../ink/ink770.xml"/><Relationship Id="rId197" Type="http://schemas.openxmlformats.org/officeDocument/2006/relationships/image" Target="../media/image723.png"/><Relationship Id="rId206" Type="http://schemas.openxmlformats.org/officeDocument/2006/relationships/customXml" Target="../ink/ink777.xml"/><Relationship Id="rId227" Type="http://schemas.openxmlformats.org/officeDocument/2006/relationships/image" Target="../media/image739.png"/><Relationship Id="rId201" Type="http://schemas.openxmlformats.org/officeDocument/2006/relationships/image" Target="../media/image725.png"/><Relationship Id="rId222" Type="http://schemas.openxmlformats.org/officeDocument/2006/relationships/customXml" Target="../ink/ink785.xml"/><Relationship Id="rId12" Type="http://schemas.openxmlformats.org/officeDocument/2006/relationships/customXml" Target="../ink/ink728.xml"/><Relationship Id="rId17" Type="http://schemas.openxmlformats.org/officeDocument/2006/relationships/image" Target="../media/image630.png"/><Relationship Id="rId103" Type="http://schemas.openxmlformats.org/officeDocument/2006/relationships/image" Target="../media/image674.png"/><Relationship Id="rId108" Type="http://schemas.openxmlformats.org/officeDocument/2006/relationships/customXml" Target="../ink/ink748.xml"/><Relationship Id="rId124" Type="http://schemas.openxmlformats.org/officeDocument/2006/relationships/customXml" Target="../ink/ink756.xml"/><Relationship Id="rId129" Type="http://schemas.openxmlformats.org/officeDocument/2006/relationships/image" Target="../media/image687.png"/><Relationship Id="rId91" Type="http://schemas.openxmlformats.org/officeDocument/2006/relationships/image" Target="../media/image668.png"/><Relationship Id="rId96" Type="http://schemas.openxmlformats.org/officeDocument/2006/relationships/customXml" Target="../ink/ink742.xml"/><Relationship Id="rId140" Type="http://schemas.openxmlformats.org/officeDocument/2006/relationships/customXml" Target="../ink/ink764.xml"/><Relationship Id="rId145" Type="http://schemas.openxmlformats.org/officeDocument/2006/relationships/image" Target="../media/image695.png"/><Relationship Id="rId217" Type="http://schemas.openxmlformats.org/officeDocument/2006/relationships/image" Target="../media/image734.png"/><Relationship Id="rId1" Type="http://schemas.microsoft.com/office/2007/relationships/media" Target="../media/media12.m4a"/><Relationship Id="rId6" Type="http://schemas.openxmlformats.org/officeDocument/2006/relationships/customXml" Target="../ink/ink725.xml"/><Relationship Id="rId212" Type="http://schemas.openxmlformats.org/officeDocument/2006/relationships/customXml" Target="../ink/ink780.xml"/><Relationship Id="rId233" Type="http://schemas.openxmlformats.org/officeDocument/2006/relationships/image" Target="../media/image743.png"/><Relationship Id="rId238" Type="http://schemas.openxmlformats.org/officeDocument/2006/relationships/customXml" Target="../ink/ink793.xml"/><Relationship Id="rId23" Type="http://schemas.openxmlformats.org/officeDocument/2006/relationships/image" Target="../media/image633.png"/><Relationship Id="rId28" Type="http://schemas.openxmlformats.org/officeDocument/2006/relationships/customXml" Target="../ink/ink736.xml"/><Relationship Id="rId114" Type="http://schemas.openxmlformats.org/officeDocument/2006/relationships/customXml" Target="../ink/ink751.xml"/><Relationship Id="rId119" Type="http://schemas.openxmlformats.org/officeDocument/2006/relationships/image" Target="../media/image682.png"/><Relationship Id="rId86" Type="http://schemas.openxmlformats.org/officeDocument/2006/relationships/customXml" Target="../ink/ink737.xml"/><Relationship Id="rId130" Type="http://schemas.openxmlformats.org/officeDocument/2006/relationships/customXml" Target="../ink/ink759.xml"/><Relationship Id="rId135" Type="http://schemas.openxmlformats.org/officeDocument/2006/relationships/image" Target="../media/image690.png"/><Relationship Id="rId198" Type="http://schemas.openxmlformats.org/officeDocument/2006/relationships/customXml" Target="../ink/ink773.xml"/><Relationship Id="rId193" Type="http://schemas.openxmlformats.org/officeDocument/2006/relationships/image" Target="../media/image721.png"/><Relationship Id="rId202" Type="http://schemas.openxmlformats.org/officeDocument/2006/relationships/customXml" Target="../ink/ink775.xml"/><Relationship Id="rId207" Type="http://schemas.openxmlformats.org/officeDocument/2006/relationships/image" Target="../media/image728.png"/><Relationship Id="rId223" Type="http://schemas.openxmlformats.org/officeDocument/2006/relationships/image" Target="../media/image737.png"/><Relationship Id="rId228" Type="http://schemas.openxmlformats.org/officeDocument/2006/relationships/customXml" Target="../ink/ink788.xml"/><Relationship Id="rId13" Type="http://schemas.openxmlformats.org/officeDocument/2006/relationships/image" Target="../media/image628.png"/><Relationship Id="rId18" Type="http://schemas.openxmlformats.org/officeDocument/2006/relationships/customXml" Target="../ink/ink731.xml"/><Relationship Id="rId109" Type="http://schemas.openxmlformats.org/officeDocument/2006/relationships/image" Target="../media/image677.png"/><Relationship Id="rId97" Type="http://schemas.openxmlformats.org/officeDocument/2006/relationships/image" Target="../media/image671.png"/><Relationship Id="rId104" Type="http://schemas.openxmlformats.org/officeDocument/2006/relationships/customXml" Target="../ink/ink746.xml"/><Relationship Id="rId120" Type="http://schemas.openxmlformats.org/officeDocument/2006/relationships/customXml" Target="../ink/ink754.xml"/><Relationship Id="rId125" Type="http://schemas.openxmlformats.org/officeDocument/2006/relationships/image" Target="../media/image685.png"/><Relationship Id="rId146" Type="http://schemas.openxmlformats.org/officeDocument/2006/relationships/customXml" Target="../ink/ink766.xml"/><Relationship Id="rId7" Type="http://schemas.openxmlformats.org/officeDocument/2006/relationships/image" Target="../media/image625.png"/><Relationship Id="rId92" Type="http://schemas.openxmlformats.org/officeDocument/2006/relationships/customXml" Target="../ink/ink740.xml"/><Relationship Id="rId213" Type="http://schemas.openxmlformats.org/officeDocument/2006/relationships/image" Target="../media/image732.png"/><Relationship Id="rId218" Type="http://schemas.openxmlformats.org/officeDocument/2006/relationships/customXml" Target="../ink/ink783.xml"/><Relationship Id="rId234" Type="http://schemas.openxmlformats.org/officeDocument/2006/relationships/customXml" Target="../ink/ink791.xml"/><Relationship Id="rId239" Type="http://schemas.openxmlformats.org/officeDocument/2006/relationships/image" Target="../media/image746.png"/><Relationship Id="rId2" Type="http://schemas.openxmlformats.org/officeDocument/2006/relationships/audio" Target="../media/media12.m4a"/><Relationship Id="rId24" Type="http://schemas.openxmlformats.org/officeDocument/2006/relationships/customXml" Target="../ink/ink734.xml"/><Relationship Id="rId87" Type="http://schemas.openxmlformats.org/officeDocument/2006/relationships/image" Target="../media/image666.png"/><Relationship Id="rId110" Type="http://schemas.openxmlformats.org/officeDocument/2006/relationships/customXml" Target="../ink/ink749.xml"/><Relationship Id="rId115" Type="http://schemas.openxmlformats.org/officeDocument/2006/relationships/image" Target="../media/image680.png"/><Relationship Id="rId131" Type="http://schemas.openxmlformats.org/officeDocument/2006/relationships/image" Target="../media/image572.png"/><Relationship Id="rId136" Type="http://schemas.openxmlformats.org/officeDocument/2006/relationships/customXml" Target="../ink/ink762.xml"/><Relationship Id="rId194" Type="http://schemas.openxmlformats.org/officeDocument/2006/relationships/customXml" Target="../ink/ink771.xml"/><Relationship Id="rId199" Type="http://schemas.openxmlformats.org/officeDocument/2006/relationships/image" Target="../media/image724.png"/><Relationship Id="rId203" Type="http://schemas.openxmlformats.org/officeDocument/2006/relationships/image" Target="../media/image726.png"/><Relationship Id="rId208" Type="http://schemas.openxmlformats.org/officeDocument/2006/relationships/customXml" Target="../ink/ink778.xml"/><Relationship Id="rId229" Type="http://schemas.openxmlformats.org/officeDocument/2006/relationships/image" Target="../media/image741.png"/><Relationship Id="rId19" Type="http://schemas.openxmlformats.org/officeDocument/2006/relationships/image" Target="../media/image631.png"/><Relationship Id="rId224" Type="http://schemas.openxmlformats.org/officeDocument/2006/relationships/customXml" Target="../ink/ink786.xml"/><Relationship Id="rId240" Type="http://schemas.openxmlformats.org/officeDocument/2006/relationships/customXml" Target="../ink/ink794.xml"/><Relationship Id="rId14" Type="http://schemas.openxmlformats.org/officeDocument/2006/relationships/customXml" Target="../ink/ink729.xml"/><Relationship Id="rId100" Type="http://schemas.openxmlformats.org/officeDocument/2006/relationships/customXml" Target="../ink/ink744.xml"/><Relationship Id="rId105" Type="http://schemas.openxmlformats.org/officeDocument/2006/relationships/image" Target="../media/image675.png"/><Relationship Id="rId126" Type="http://schemas.openxmlformats.org/officeDocument/2006/relationships/customXml" Target="../ink/ink757.xml"/><Relationship Id="rId147" Type="http://schemas.openxmlformats.org/officeDocument/2006/relationships/image" Target="../media/image696.png"/><Relationship Id="rId8" Type="http://schemas.openxmlformats.org/officeDocument/2006/relationships/customXml" Target="../ink/ink726.xml"/><Relationship Id="rId93" Type="http://schemas.openxmlformats.org/officeDocument/2006/relationships/image" Target="../media/image669.png"/><Relationship Id="rId98" Type="http://schemas.openxmlformats.org/officeDocument/2006/relationships/customXml" Target="../ink/ink743.xml"/><Relationship Id="rId121" Type="http://schemas.openxmlformats.org/officeDocument/2006/relationships/image" Target="../media/image683.png"/><Relationship Id="rId189" Type="http://schemas.openxmlformats.org/officeDocument/2006/relationships/image" Target="../media/image718.png"/><Relationship Id="rId219" Type="http://schemas.openxmlformats.org/officeDocument/2006/relationships/image" Target="../media/image735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781.xml"/><Relationship Id="rId230" Type="http://schemas.openxmlformats.org/officeDocument/2006/relationships/customXml" Target="../ink/ink789.xml"/><Relationship Id="rId235" Type="http://schemas.openxmlformats.org/officeDocument/2006/relationships/image" Target="../media/image744.png"/><Relationship Id="rId25" Type="http://schemas.openxmlformats.org/officeDocument/2006/relationships/image" Target="../media/image634.png"/><Relationship Id="rId116" Type="http://schemas.openxmlformats.org/officeDocument/2006/relationships/customXml" Target="../ink/ink752.xml"/><Relationship Id="rId137" Type="http://schemas.openxmlformats.org/officeDocument/2006/relationships/image" Target="../media/image691.png"/><Relationship Id="rId20" Type="http://schemas.openxmlformats.org/officeDocument/2006/relationships/customXml" Target="../ink/ink732.xml"/><Relationship Id="rId88" Type="http://schemas.openxmlformats.org/officeDocument/2006/relationships/customXml" Target="../ink/ink738.xml"/><Relationship Id="rId111" Type="http://schemas.openxmlformats.org/officeDocument/2006/relationships/image" Target="../media/image678.png"/><Relationship Id="rId132" Type="http://schemas.openxmlformats.org/officeDocument/2006/relationships/customXml" Target="../ink/ink760.xml"/><Relationship Id="rId195" Type="http://schemas.openxmlformats.org/officeDocument/2006/relationships/image" Target="../media/image722.png"/><Relationship Id="rId209" Type="http://schemas.openxmlformats.org/officeDocument/2006/relationships/image" Target="../media/image729.png"/><Relationship Id="rId190" Type="http://schemas.openxmlformats.org/officeDocument/2006/relationships/customXml" Target="../ink/ink769.xml"/><Relationship Id="rId204" Type="http://schemas.openxmlformats.org/officeDocument/2006/relationships/customXml" Target="../ink/ink776.xml"/><Relationship Id="rId220" Type="http://schemas.openxmlformats.org/officeDocument/2006/relationships/customXml" Target="../ink/ink784.xml"/><Relationship Id="rId225" Type="http://schemas.openxmlformats.org/officeDocument/2006/relationships/image" Target="../media/image738.png"/><Relationship Id="rId241" Type="http://schemas.openxmlformats.org/officeDocument/2006/relationships/image" Target="../media/image747.png"/><Relationship Id="rId15" Type="http://schemas.openxmlformats.org/officeDocument/2006/relationships/image" Target="../media/image629.png"/><Relationship Id="rId106" Type="http://schemas.openxmlformats.org/officeDocument/2006/relationships/customXml" Target="../ink/ink747.xml"/><Relationship Id="rId127" Type="http://schemas.openxmlformats.org/officeDocument/2006/relationships/image" Target="../media/image686.png"/><Relationship Id="rId10" Type="http://schemas.openxmlformats.org/officeDocument/2006/relationships/customXml" Target="../ink/ink727.xml"/><Relationship Id="rId94" Type="http://schemas.openxmlformats.org/officeDocument/2006/relationships/customXml" Target="../ink/ink741.xml"/><Relationship Id="rId99" Type="http://schemas.openxmlformats.org/officeDocument/2006/relationships/image" Target="../media/image672.png"/><Relationship Id="rId101" Type="http://schemas.openxmlformats.org/officeDocument/2006/relationships/image" Target="../media/image673.png"/><Relationship Id="rId122" Type="http://schemas.openxmlformats.org/officeDocument/2006/relationships/customXml" Target="../ink/ink755.xml"/><Relationship Id="rId143" Type="http://schemas.openxmlformats.org/officeDocument/2006/relationships/image" Target="../media/image694.png"/><Relationship Id="rId148" Type="http://schemas.openxmlformats.org/officeDocument/2006/relationships/customXml" Target="../ink/ink767.xml"/><Relationship Id="rId4" Type="http://schemas.openxmlformats.org/officeDocument/2006/relationships/customXml" Target="../ink/ink724.xml"/><Relationship Id="rId9" Type="http://schemas.openxmlformats.org/officeDocument/2006/relationships/image" Target="../media/image626.png"/><Relationship Id="rId210" Type="http://schemas.openxmlformats.org/officeDocument/2006/relationships/customXml" Target="../ink/ink779.xml"/><Relationship Id="rId215" Type="http://schemas.openxmlformats.org/officeDocument/2006/relationships/image" Target="../media/image733.png"/><Relationship Id="rId236" Type="http://schemas.openxmlformats.org/officeDocument/2006/relationships/customXml" Target="../ink/ink792.xml"/><Relationship Id="rId26" Type="http://schemas.openxmlformats.org/officeDocument/2006/relationships/customXml" Target="../ink/ink735.xml"/><Relationship Id="rId231" Type="http://schemas.openxmlformats.org/officeDocument/2006/relationships/image" Target="../media/image742.png"/><Relationship Id="rId89" Type="http://schemas.openxmlformats.org/officeDocument/2006/relationships/image" Target="../media/image667.png"/><Relationship Id="rId112" Type="http://schemas.openxmlformats.org/officeDocument/2006/relationships/customXml" Target="../ink/ink750.xml"/><Relationship Id="rId133" Type="http://schemas.openxmlformats.org/officeDocument/2006/relationships/image" Target="../media/image689.png"/><Relationship Id="rId196" Type="http://schemas.openxmlformats.org/officeDocument/2006/relationships/customXml" Target="../ink/ink772.xml"/><Relationship Id="rId200" Type="http://schemas.openxmlformats.org/officeDocument/2006/relationships/customXml" Target="../ink/ink774.xml"/><Relationship Id="rId16" Type="http://schemas.openxmlformats.org/officeDocument/2006/relationships/customXml" Target="../ink/ink730.xml"/><Relationship Id="rId221" Type="http://schemas.openxmlformats.org/officeDocument/2006/relationships/image" Target="../media/image736.png"/><Relationship Id="rId242" Type="http://schemas.openxmlformats.org/officeDocument/2006/relationships/image" Target="../media/image1.png"/><Relationship Id="rId102" Type="http://schemas.openxmlformats.org/officeDocument/2006/relationships/customXml" Target="../ink/ink745.xml"/><Relationship Id="rId123" Type="http://schemas.openxmlformats.org/officeDocument/2006/relationships/image" Target="../media/image684.png"/><Relationship Id="rId144" Type="http://schemas.openxmlformats.org/officeDocument/2006/relationships/customXml" Target="../ink/ink7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14.png"/><Relationship Id="rId13" Type="http://schemas.openxmlformats.org/officeDocument/2006/relationships/customXml" Target="../ink/ink799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796.xml"/><Relationship Id="rId12" Type="http://schemas.openxmlformats.org/officeDocument/2006/relationships/image" Target="../media/image5731.png"/><Relationship Id="rId17" Type="http://schemas.openxmlformats.org/officeDocument/2006/relationships/image" Target="../media/image1.png"/><Relationship Id="rId2" Type="http://schemas.openxmlformats.org/officeDocument/2006/relationships/audio" Target="../media/media13.m4a"/><Relationship Id="rId16" Type="http://schemas.openxmlformats.org/officeDocument/2006/relationships/image" Target="../media/image575.png"/><Relationship Id="rId1" Type="http://schemas.microsoft.com/office/2007/relationships/media" Target="../media/media13.m4a"/><Relationship Id="rId6" Type="http://schemas.openxmlformats.org/officeDocument/2006/relationships/image" Target="../media/image5701.png"/><Relationship Id="rId11" Type="http://schemas.openxmlformats.org/officeDocument/2006/relationships/customXml" Target="../ink/ink798.xml"/><Relationship Id="rId5" Type="http://schemas.openxmlformats.org/officeDocument/2006/relationships/customXml" Target="../ink/ink795.xml"/><Relationship Id="rId15" Type="http://schemas.openxmlformats.org/officeDocument/2006/relationships/customXml" Target="../ink/ink800.xml"/><Relationship Id="rId10" Type="http://schemas.openxmlformats.org/officeDocument/2006/relationships/image" Target="../media/image5721.png"/><Relationship Id="rId4" Type="http://schemas.openxmlformats.org/officeDocument/2006/relationships/image" Target="../media/image10.png"/><Relationship Id="rId9" Type="http://schemas.openxmlformats.org/officeDocument/2006/relationships/customXml" Target="../ink/ink797.xml"/><Relationship Id="rId14" Type="http://schemas.openxmlformats.org/officeDocument/2006/relationships/image" Target="../media/image57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2.png"/><Relationship Id="rId21" Type="http://schemas.openxmlformats.org/officeDocument/2006/relationships/image" Target="../media/image217.png"/><Relationship Id="rId42" Type="http://schemas.openxmlformats.org/officeDocument/2006/relationships/customXml" Target="../ink/ink20.xml"/><Relationship Id="rId63" Type="http://schemas.openxmlformats.org/officeDocument/2006/relationships/image" Target="../media/image236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59" Type="http://schemas.openxmlformats.org/officeDocument/2006/relationships/image" Target="../media/image283.png"/><Relationship Id="rId170" Type="http://schemas.openxmlformats.org/officeDocument/2006/relationships/customXml" Target="../ink/ink84.xml"/><Relationship Id="rId191" Type="http://schemas.openxmlformats.org/officeDocument/2006/relationships/image" Target="../media/image299.png"/><Relationship Id="rId205" Type="http://schemas.openxmlformats.org/officeDocument/2006/relationships/image" Target="../media/image306.png"/><Relationship Id="rId107" Type="http://schemas.openxmlformats.org/officeDocument/2006/relationships/image" Target="../media/image257.png"/><Relationship Id="rId11" Type="http://schemas.openxmlformats.org/officeDocument/2006/relationships/image" Target="../media/image2120.png"/><Relationship Id="rId32" Type="http://schemas.openxmlformats.org/officeDocument/2006/relationships/customXml" Target="../ink/ink15.xml"/><Relationship Id="rId53" Type="http://schemas.openxmlformats.org/officeDocument/2006/relationships/image" Target="../media/image231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278.png"/><Relationship Id="rId5" Type="http://schemas.openxmlformats.org/officeDocument/2006/relationships/image" Target="../media/image2090.png"/><Relationship Id="rId95" Type="http://schemas.openxmlformats.org/officeDocument/2006/relationships/image" Target="../media/image251.png"/><Relationship Id="rId160" Type="http://schemas.openxmlformats.org/officeDocument/2006/relationships/customXml" Target="../ink/ink79.xml"/><Relationship Id="rId181" Type="http://schemas.openxmlformats.org/officeDocument/2006/relationships/image" Target="../media/image294.png"/><Relationship Id="rId216" Type="http://schemas.openxmlformats.org/officeDocument/2006/relationships/image" Target="../media/image1.png"/><Relationship Id="rId22" Type="http://schemas.openxmlformats.org/officeDocument/2006/relationships/customXml" Target="../ink/ink10.xml"/><Relationship Id="rId43" Type="http://schemas.openxmlformats.org/officeDocument/2006/relationships/image" Target="../media/image226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image" Target="../media/image273.png"/><Relationship Id="rId85" Type="http://schemas.openxmlformats.org/officeDocument/2006/relationships/image" Target="../media/image178.png"/><Relationship Id="rId150" Type="http://schemas.openxmlformats.org/officeDocument/2006/relationships/customXml" Target="../ink/ink74.xml"/><Relationship Id="rId171" Type="http://schemas.openxmlformats.org/officeDocument/2006/relationships/image" Target="../media/image289.png"/><Relationship Id="rId192" Type="http://schemas.openxmlformats.org/officeDocument/2006/relationships/customXml" Target="../ink/ink95.xml"/><Relationship Id="rId206" Type="http://schemas.openxmlformats.org/officeDocument/2006/relationships/customXml" Target="../ink/ink102.xml"/><Relationship Id="rId12" Type="http://schemas.openxmlformats.org/officeDocument/2006/relationships/customXml" Target="../ink/ink5.xml"/><Relationship Id="rId33" Type="http://schemas.openxmlformats.org/officeDocument/2006/relationships/image" Target="../media/image221.png"/><Relationship Id="rId108" Type="http://schemas.openxmlformats.org/officeDocument/2006/relationships/customXml" Target="../ink/ink53.xml"/><Relationship Id="rId129" Type="http://schemas.openxmlformats.org/officeDocument/2006/relationships/image" Target="../media/image268.png"/><Relationship Id="rId54" Type="http://schemas.openxmlformats.org/officeDocument/2006/relationships/customXml" Target="../ink/ink26.xml"/><Relationship Id="rId75" Type="http://schemas.openxmlformats.org/officeDocument/2006/relationships/image" Target="../media/image242.png"/><Relationship Id="rId96" Type="http://schemas.openxmlformats.org/officeDocument/2006/relationships/customXml" Target="../ink/ink47.xml"/><Relationship Id="rId140" Type="http://schemas.openxmlformats.org/officeDocument/2006/relationships/customXml" Target="../ink/ink69.xml"/><Relationship Id="rId161" Type="http://schemas.openxmlformats.org/officeDocument/2006/relationships/image" Target="../media/image284.png"/><Relationship Id="rId182" Type="http://schemas.openxmlformats.org/officeDocument/2006/relationships/customXml" Target="../ink/ink90.xml"/><Relationship Id="rId6" Type="http://schemas.openxmlformats.org/officeDocument/2006/relationships/customXml" Target="../ink/ink2.xml"/><Relationship Id="rId23" Type="http://schemas.openxmlformats.org/officeDocument/2006/relationships/image" Target="../media/image218.png"/><Relationship Id="rId119" Type="http://schemas.openxmlformats.org/officeDocument/2006/relationships/image" Target="../media/image263.png"/><Relationship Id="rId44" Type="http://schemas.openxmlformats.org/officeDocument/2006/relationships/customXml" Target="../ink/ink21.xml"/><Relationship Id="rId65" Type="http://schemas.openxmlformats.org/officeDocument/2006/relationships/image" Target="../media/image237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51" Type="http://schemas.openxmlformats.org/officeDocument/2006/relationships/image" Target="../media/image279.png"/><Relationship Id="rId172" Type="http://schemas.openxmlformats.org/officeDocument/2006/relationships/customXml" Target="../ink/ink85.xml"/><Relationship Id="rId193" Type="http://schemas.openxmlformats.org/officeDocument/2006/relationships/image" Target="../media/image300.png"/><Relationship Id="rId207" Type="http://schemas.openxmlformats.org/officeDocument/2006/relationships/image" Target="../media/image307.png"/><Relationship Id="rId13" Type="http://schemas.openxmlformats.org/officeDocument/2006/relationships/image" Target="../media/image2130.png"/><Relationship Id="rId109" Type="http://schemas.openxmlformats.org/officeDocument/2006/relationships/image" Target="../media/image258.png"/><Relationship Id="rId34" Type="http://schemas.openxmlformats.org/officeDocument/2006/relationships/customXml" Target="../ink/ink16.xml"/><Relationship Id="rId55" Type="http://schemas.openxmlformats.org/officeDocument/2006/relationships/image" Target="../media/image232.png"/><Relationship Id="rId76" Type="http://schemas.openxmlformats.org/officeDocument/2006/relationships/customXml" Target="../ink/ink37.xml"/><Relationship Id="rId97" Type="http://schemas.openxmlformats.org/officeDocument/2006/relationships/image" Target="../media/image252.png"/><Relationship Id="rId120" Type="http://schemas.openxmlformats.org/officeDocument/2006/relationships/customXml" Target="../ink/ink59.xml"/><Relationship Id="rId141" Type="http://schemas.openxmlformats.org/officeDocument/2006/relationships/image" Target="../media/image274.png"/><Relationship Id="rId7" Type="http://schemas.openxmlformats.org/officeDocument/2006/relationships/image" Target="../media/image2100.png"/><Relationship Id="rId162" Type="http://schemas.openxmlformats.org/officeDocument/2006/relationships/customXml" Target="../ink/ink80.xml"/><Relationship Id="rId183" Type="http://schemas.openxmlformats.org/officeDocument/2006/relationships/image" Target="../media/image295.png"/><Relationship Id="rId24" Type="http://schemas.openxmlformats.org/officeDocument/2006/relationships/customXml" Target="../ink/ink11.xml"/><Relationship Id="rId45" Type="http://schemas.openxmlformats.org/officeDocument/2006/relationships/image" Target="../media/image227.png"/><Relationship Id="rId66" Type="http://schemas.openxmlformats.org/officeDocument/2006/relationships/customXml" Target="../ink/ink32.xml"/><Relationship Id="rId87" Type="http://schemas.openxmlformats.org/officeDocument/2006/relationships/image" Target="../media/image247.png"/><Relationship Id="rId110" Type="http://schemas.openxmlformats.org/officeDocument/2006/relationships/customXml" Target="../ink/ink54.xml"/><Relationship Id="rId131" Type="http://schemas.openxmlformats.org/officeDocument/2006/relationships/image" Target="../media/image269.png"/><Relationship Id="rId152" Type="http://schemas.openxmlformats.org/officeDocument/2006/relationships/customXml" Target="../ink/ink75.xml"/><Relationship Id="rId173" Type="http://schemas.openxmlformats.org/officeDocument/2006/relationships/image" Target="../media/image290.png"/><Relationship Id="rId194" Type="http://schemas.openxmlformats.org/officeDocument/2006/relationships/customXml" Target="../ink/ink96.xml"/><Relationship Id="rId208" Type="http://schemas.openxmlformats.org/officeDocument/2006/relationships/customXml" Target="../ink/ink103.xml"/><Relationship Id="rId19" Type="http://schemas.openxmlformats.org/officeDocument/2006/relationships/image" Target="../media/image216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22.png"/><Relationship Id="rId56" Type="http://schemas.openxmlformats.org/officeDocument/2006/relationships/customXml" Target="../ink/ink27.xml"/><Relationship Id="rId77" Type="http://schemas.openxmlformats.org/officeDocument/2006/relationships/image" Target="../media/image243.png"/><Relationship Id="rId100" Type="http://schemas.openxmlformats.org/officeDocument/2006/relationships/customXml" Target="../ink/ink49.xml"/><Relationship Id="rId105" Type="http://schemas.openxmlformats.org/officeDocument/2006/relationships/image" Target="../media/image256.png"/><Relationship Id="rId126" Type="http://schemas.openxmlformats.org/officeDocument/2006/relationships/customXml" Target="../ink/ink62.xml"/><Relationship Id="rId147" Type="http://schemas.openxmlformats.org/officeDocument/2006/relationships/image" Target="../media/image277.png"/><Relationship Id="rId168" Type="http://schemas.openxmlformats.org/officeDocument/2006/relationships/customXml" Target="../ink/ink83.xml"/><Relationship Id="rId8" Type="http://schemas.openxmlformats.org/officeDocument/2006/relationships/customXml" Target="../ink/ink3.xml"/><Relationship Id="rId51" Type="http://schemas.openxmlformats.org/officeDocument/2006/relationships/image" Target="../media/image230.png"/><Relationship Id="rId72" Type="http://schemas.openxmlformats.org/officeDocument/2006/relationships/customXml" Target="../ink/ink35.xml"/><Relationship Id="rId93" Type="http://schemas.openxmlformats.org/officeDocument/2006/relationships/image" Target="../media/image250.png"/><Relationship Id="rId98" Type="http://schemas.openxmlformats.org/officeDocument/2006/relationships/customXml" Target="../ink/ink48.xml"/><Relationship Id="rId121" Type="http://schemas.openxmlformats.org/officeDocument/2006/relationships/image" Target="../media/image264.png"/><Relationship Id="rId142" Type="http://schemas.openxmlformats.org/officeDocument/2006/relationships/customXml" Target="../ink/ink70.xml"/><Relationship Id="rId163" Type="http://schemas.openxmlformats.org/officeDocument/2006/relationships/image" Target="../media/image285.png"/><Relationship Id="rId184" Type="http://schemas.openxmlformats.org/officeDocument/2006/relationships/customXml" Target="../ink/ink91.xml"/><Relationship Id="rId189" Type="http://schemas.openxmlformats.org/officeDocument/2006/relationships/image" Target="../media/image298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06.xml"/><Relationship Id="rId25" Type="http://schemas.openxmlformats.org/officeDocument/2006/relationships/image" Target="../media/image179.png"/><Relationship Id="rId46" Type="http://schemas.openxmlformats.org/officeDocument/2006/relationships/customXml" Target="../ink/ink22.xml"/><Relationship Id="rId67" Type="http://schemas.openxmlformats.org/officeDocument/2006/relationships/image" Target="../media/image238.png"/><Relationship Id="rId116" Type="http://schemas.openxmlformats.org/officeDocument/2006/relationships/customXml" Target="../ink/ink57.xml"/><Relationship Id="rId137" Type="http://schemas.openxmlformats.org/officeDocument/2006/relationships/image" Target="../media/image272.png"/><Relationship Id="rId158" Type="http://schemas.openxmlformats.org/officeDocument/2006/relationships/customXml" Target="../ink/ink78.xml"/><Relationship Id="rId20" Type="http://schemas.openxmlformats.org/officeDocument/2006/relationships/customXml" Target="../ink/ink9.xml"/><Relationship Id="rId41" Type="http://schemas.openxmlformats.org/officeDocument/2006/relationships/image" Target="../media/image225.png"/><Relationship Id="rId62" Type="http://schemas.openxmlformats.org/officeDocument/2006/relationships/customXml" Target="../ink/ink30.xml"/><Relationship Id="rId83" Type="http://schemas.openxmlformats.org/officeDocument/2006/relationships/image" Target="../media/image246.png"/><Relationship Id="rId88" Type="http://schemas.openxmlformats.org/officeDocument/2006/relationships/customXml" Target="../ink/ink43.xml"/><Relationship Id="rId111" Type="http://schemas.openxmlformats.org/officeDocument/2006/relationships/image" Target="../media/image259.png"/><Relationship Id="rId132" Type="http://schemas.openxmlformats.org/officeDocument/2006/relationships/customXml" Target="../ink/ink65.xml"/><Relationship Id="rId153" Type="http://schemas.openxmlformats.org/officeDocument/2006/relationships/image" Target="../media/image280.png"/><Relationship Id="rId174" Type="http://schemas.openxmlformats.org/officeDocument/2006/relationships/customXml" Target="../ink/ink86.xml"/><Relationship Id="rId179" Type="http://schemas.openxmlformats.org/officeDocument/2006/relationships/image" Target="../media/image293.png"/><Relationship Id="rId195" Type="http://schemas.openxmlformats.org/officeDocument/2006/relationships/image" Target="../media/image301.png"/><Relationship Id="rId209" Type="http://schemas.openxmlformats.org/officeDocument/2006/relationships/image" Target="../media/image308.png"/><Relationship Id="rId190" Type="http://schemas.openxmlformats.org/officeDocument/2006/relationships/customXml" Target="../ink/ink94.xml"/><Relationship Id="rId204" Type="http://schemas.openxmlformats.org/officeDocument/2006/relationships/customXml" Target="../ink/ink101.xml"/><Relationship Id="rId15" Type="http://schemas.openxmlformats.org/officeDocument/2006/relationships/image" Target="../media/image214.png"/><Relationship Id="rId36" Type="http://schemas.openxmlformats.org/officeDocument/2006/relationships/customXml" Target="../ink/ink17.xml"/><Relationship Id="rId57" Type="http://schemas.openxmlformats.org/officeDocument/2006/relationships/image" Target="../media/image233.png"/><Relationship Id="rId106" Type="http://schemas.openxmlformats.org/officeDocument/2006/relationships/customXml" Target="../ink/ink52.xml"/><Relationship Id="rId127" Type="http://schemas.openxmlformats.org/officeDocument/2006/relationships/image" Target="../media/image267.png"/><Relationship Id="rId10" Type="http://schemas.openxmlformats.org/officeDocument/2006/relationships/customXml" Target="../ink/ink4.xml"/><Relationship Id="rId31" Type="http://schemas.openxmlformats.org/officeDocument/2006/relationships/image" Target="../media/image220.png"/><Relationship Id="rId52" Type="http://schemas.openxmlformats.org/officeDocument/2006/relationships/customXml" Target="../ink/ink25.xml"/><Relationship Id="rId73" Type="http://schemas.openxmlformats.org/officeDocument/2006/relationships/image" Target="../media/image241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253.png"/><Relationship Id="rId101" Type="http://schemas.openxmlformats.org/officeDocument/2006/relationships/image" Target="../media/image254.png"/><Relationship Id="rId122" Type="http://schemas.openxmlformats.org/officeDocument/2006/relationships/customXml" Target="../ink/ink60.xml"/><Relationship Id="rId143" Type="http://schemas.openxmlformats.org/officeDocument/2006/relationships/image" Target="../media/image275.png"/><Relationship Id="rId148" Type="http://schemas.openxmlformats.org/officeDocument/2006/relationships/customXml" Target="../ink/ink73.xml"/><Relationship Id="rId164" Type="http://schemas.openxmlformats.org/officeDocument/2006/relationships/customXml" Target="../ink/ink81.xml"/><Relationship Id="rId169" Type="http://schemas.openxmlformats.org/officeDocument/2006/relationships/image" Target="../media/image288.png"/><Relationship Id="rId185" Type="http://schemas.openxmlformats.org/officeDocument/2006/relationships/image" Target="../media/image296.png"/><Relationship Id="rId4" Type="http://schemas.openxmlformats.org/officeDocument/2006/relationships/customXml" Target="../ink/ink1.xml"/><Relationship Id="rId9" Type="http://schemas.openxmlformats.org/officeDocument/2006/relationships/image" Target="../media/image211.png"/><Relationship Id="rId180" Type="http://schemas.openxmlformats.org/officeDocument/2006/relationships/customXml" Target="../ink/ink89.xml"/><Relationship Id="rId210" Type="http://schemas.openxmlformats.org/officeDocument/2006/relationships/customXml" Target="../ink/ink104.xml"/><Relationship Id="rId215" Type="http://schemas.openxmlformats.org/officeDocument/2006/relationships/image" Target="../media/image311.png"/><Relationship Id="rId26" Type="http://schemas.openxmlformats.org/officeDocument/2006/relationships/customXml" Target="../ink/ink12.xml"/><Relationship Id="rId47" Type="http://schemas.openxmlformats.org/officeDocument/2006/relationships/image" Target="../media/image228.png"/><Relationship Id="rId68" Type="http://schemas.openxmlformats.org/officeDocument/2006/relationships/customXml" Target="../ink/ink33.xml"/><Relationship Id="rId89" Type="http://schemas.openxmlformats.org/officeDocument/2006/relationships/image" Target="../media/image248.png"/><Relationship Id="rId112" Type="http://schemas.openxmlformats.org/officeDocument/2006/relationships/customXml" Target="../ink/ink55.xml"/><Relationship Id="rId133" Type="http://schemas.openxmlformats.org/officeDocument/2006/relationships/image" Target="../media/image270.png"/><Relationship Id="rId154" Type="http://schemas.openxmlformats.org/officeDocument/2006/relationships/customXml" Target="../ink/ink76.xml"/><Relationship Id="rId175" Type="http://schemas.openxmlformats.org/officeDocument/2006/relationships/image" Target="../media/image291.png"/><Relationship Id="rId196" Type="http://schemas.openxmlformats.org/officeDocument/2006/relationships/customXml" Target="../ink/ink97.xml"/><Relationship Id="rId200" Type="http://schemas.openxmlformats.org/officeDocument/2006/relationships/customXml" Target="../ink/ink99.xml"/><Relationship Id="rId16" Type="http://schemas.openxmlformats.org/officeDocument/2006/relationships/customXml" Target="../ink/ink7.xml"/><Relationship Id="rId37" Type="http://schemas.openxmlformats.org/officeDocument/2006/relationships/image" Target="../media/image223.png"/><Relationship Id="rId58" Type="http://schemas.openxmlformats.org/officeDocument/2006/relationships/customXml" Target="../ink/ink28.xml"/><Relationship Id="rId79" Type="http://schemas.openxmlformats.org/officeDocument/2006/relationships/image" Target="../media/image244.png"/><Relationship Id="rId102" Type="http://schemas.openxmlformats.org/officeDocument/2006/relationships/customXml" Target="../ink/ink50.xml"/><Relationship Id="rId123" Type="http://schemas.openxmlformats.org/officeDocument/2006/relationships/image" Target="../media/image265.png"/><Relationship Id="rId144" Type="http://schemas.openxmlformats.org/officeDocument/2006/relationships/customXml" Target="../ink/ink71.xml"/><Relationship Id="rId90" Type="http://schemas.openxmlformats.org/officeDocument/2006/relationships/customXml" Target="../ink/ink44.xml"/><Relationship Id="rId165" Type="http://schemas.openxmlformats.org/officeDocument/2006/relationships/image" Target="../media/image286.png"/><Relationship Id="rId186" Type="http://schemas.openxmlformats.org/officeDocument/2006/relationships/customXml" Target="../ink/ink92.xml"/><Relationship Id="rId211" Type="http://schemas.openxmlformats.org/officeDocument/2006/relationships/image" Target="../media/image309.png"/><Relationship Id="rId27" Type="http://schemas.openxmlformats.org/officeDocument/2006/relationships/image" Target="../media/image810.png"/><Relationship Id="rId48" Type="http://schemas.openxmlformats.org/officeDocument/2006/relationships/customXml" Target="../ink/ink23.xml"/><Relationship Id="rId69" Type="http://schemas.openxmlformats.org/officeDocument/2006/relationships/image" Target="../media/image239.png"/><Relationship Id="rId113" Type="http://schemas.openxmlformats.org/officeDocument/2006/relationships/image" Target="../media/image260.png"/><Relationship Id="rId134" Type="http://schemas.openxmlformats.org/officeDocument/2006/relationships/customXml" Target="../ink/ink66.xml"/><Relationship Id="rId80" Type="http://schemas.openxmlformats.org/officeDocument/2006/relationships/customXml" Target="../ink/ink39.xml"/><Relationship Id="rId155" Type="http://schemas.openxmlformats.org/officeDocument/2006/relationships/image" Target="../media/image281.png"/><Relationship Id="rId176" Type="http://schemas.openxmlformats.org/officeDocument/2006/relationships/customXml" Target="../ink/ink87.xml"/><Relationship Id="rId197" Type="http://schemas.openxmlformats.org/officeDocument/2006/relationships/image" Target="../media/image302.png"/><Relationship Id="rId201" Type="http://schemas.openxmlformats.org/officeDocument/2006/relationships/image" Target="../media/image304.png"/><Relationship Id="rId17" Type="http://schemas.openxmlformats.org/officeDocument/2006/relationships/image" Target="../media/image215.png"/><Relationship Id="rId38" Type="http://schemas.openxmlformats.org/officeDocument/2006/relationships/customXml" Target="../ink/ink18.xml"/><Relationship Id="rId59" Type="http://schemas.openxmlformats.org/officeDocument/2006/relationships/image" Target="../media/image234.png"/><Relationship Id="rId103" Type="http://schemas.openxmlformats.org/officeDocument/2006/relationships/image" Target="../media/image255.png"/><Relationship Id="rId124" Type="http://schemas.openxmlformats.org/officeDocument/2006/relationships/customXml" Target="../ink/ink61.xml"/><Relationship Id="rId70" Type="http://schemas.openxmlformats.org/officeDocument/2006/relationships/customXml" Target="../ink/ink34.xml"/><Relationship Id="rId91" Type="http://schemas.openxmlformats.org/officeDocument/2006/relationships/image" Target="../media/image249.png"/><Relationship Id="rId145" Type="http://schemas.openxmlformats.org/officeDocument/2006/relationships/image" Target="../media/image276.png"/><Relationship Id="rId166" Type="http://schemas.openxmlformats.org/officeDocument/2006/relationships/customXml" Target="../ink/ink82.xml"/><Relationship Id="rId187" Type="http://schemas.openxmlformats.org/officeDocument/2006/relationships/image" Target="../media/image297.png"/><Relationship Id="rId1" Type="http://schemas.microsoft.com/office/2007/relationships/media" Target="../media/media2.m4a"/><Relationship Id="rId212" Type="http://schemas.openxmlformats.org/officeDocument/2006/relationships/customXml" Target="../ink/ink105.xml"/><Relationship Id="rId28" Type="http://schemas.openxmlformats.org/officeDocument/2006/relationships/customXml" Target="../ink/ink13.xml"/><Relationship Id="rId49" Type="http://schemas.openxmlformats.org/officeDocument/2006/relationships/image" Target="../media/image229.png"/><Relationship Id="rId114" Type="http://schemas.openxmlformats.org/officeDocument/2006/relationships/customXml" Target="../ink/ink56.xml"/><Relationship Id="rId60" Type="http://schemas.openxmlformats.org/officeDocument/2006/relationships/customXml" Target="../ink/ink29.xml"/><Relationship Id="rId81" Type="http://schemas.openxmlformats.org/officeDocument/2006/relationships/image" Target="../media/image245.png"/><Relationship Id="rId135" Type="http://schemas.openxmlformats.org/officeDocument/2006/relationships/image" Target="../media/image271.png"/><Relationship Id="rId156" Type="http://schemas.openxmlformats.org/officeDocument/2006/relationships/customXml" Target="../ink/ink77.xml"/><Relationship Id="rId177" Type="http://schemas.openxmlformats.org/officeDocument/2006/relationships/image" Target="../media/image292.png"/><Relationship Id="rId198" Type="http://schemas.openxmlformats.org/officeDocument/2006/relationships/customXml" Target="../ink/ink98.xml"/><Relationship Id="rId202" Type="http://schemas.openxmlformats.org/officeDocument/2006/relationships/customXml" Target="../ink/ink100.xml"/><Relationship Id="rId18" Type="http://schemas.openxmlformats.org/officeDocument/2006/relationships/customXml" Target="../ink/ink8.xml"/><Relationship Id="rId39" Type="http://schemas.openxmlformats.org/officeDocument/2006/relationships/image" Target="../media/image224.png"/><Relationship Id="rId50" Type="http://schemas.openxmlformats.org/officeDocument/2006/relationships/customXml" Target="../ink/ink24.xml"/><Relationship Id="rId104" Type="http://schemas.openxmlformats.org/officeDocument/2006/relationships/customXml" Target="../ink/ink51.xml"/><Relationship Id="rId125" Type="http://schemas.openxmlformats.org/officeDocument/2006/relationships/image" Target="../media/image266.png"/><Relationship Id="rId146" Type="http://schemas.openxmlformats.org/officeDocument/2006/relationships/customXml" Target="../ink/ink72.xml"/><Relationship Id="rId167" Type="http://schemas.openxmlformats.org/officeDocument/2006/relationships/image" Target="../media/image287.png"/><Relationship Id="rId188" Type="http://schemas.openxmlformats.org/officeDocument/2006/relationships/customXml" Target="../ink/ink93.xml"/><Relationship Id="rId71" Type="http://schemas.openxmlformats.org/officeDocument/2006/relationships/image" Target="../media/image240.png"/><Relationship Id="rId92" Type="http://schemas.openxmlformats.org/officeDocument/2006/relationships/customXml" Target="../ink/ink45.xml"/><Relationship Id="rId213" Type="http://schemas.openxmlformats.org/officeDocument/2006/relationships/image" Target="../media/image310.png"/><Relationship Id="rId2" Type="http://schemas.openxmlformats.org/officeDocument/2006/relationships/audio" Target="../media/media2.m4a"/><Relationship Id="rId29" Type="http://schemas.openxmlformats.org/officeDocument/2006/relationships/image" Target="../media/image219.png"/><Relationship Id="rId40" Type="http://schemas.openxmlformats.org/officeDocument/2006/relationships/customXml" Target="../ink/ink19.xml"/><Relationship Id="rId115" Type="http://schemas.openxmlformats.org/officeDocument/2006/relationships/image" Target="../media/image261.png"/><Relationship Id="rId136" Type="http://schemas.openxmlformats.org/officeDocument/2006/relationships/customXml" Target="../ink/ink67.xml"/><Relationship Id="rId157" Type="http://schemas.openxmlformats.org/officeDocument/2006/relationships/image" Target="../media/image282.png"/><Relationship Id="rId178" Type="http://schemas.openxmlformats.org/officeDocument/2006/relationships/customXml" Target="../ink/ink88.xml"/><Relationship Id="rId61" Type="http://schemas.openxmlformats.org/officeDocument/2006/relationships/image" Target="../media/image235.png"/><Relationship Id="rId82" Type="http://schemas.openxmlformats.org/officeDocument/2006/relationships/customXml" Target="../ink/ink40.xml"/><Relationship Id="rId199" Type="http://schemas.openxmlformats.org/officeDocument/2006/relationships/image" Target="../media/image303.png"/><Relationship Id="rId203" Type="http://schemas.openxmlformats.org/officeDocument/2006/relationships/image" Target="../media/image305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4.png"/><Relationship Id="rId21" Type="http://schemas.openxmlformats.org/officeDocument/2006/relationships/image" Target="../media/image217.png"/><Relationship Id="rId63" Type="http://schemas.openxmlformats.org/officeDocument/2006/relationships/image" Target="../media/image5413.png"/><Relationship Id="rId159" Type="http://schemas.openxmlformats.org/officeDocument/2006/relationships/customXml" Target="../ink/ink185.xml"/><Relationship Id="rId170" Type="http://schemas.openxmlformats.org/officeDocument/2006/relationships/customXml" Target="../ink/ink191.xml"/><Relationship Id="rId226" Type="http://schemas.openxmlformats.org/officeDocument/2006/relationships/customXml" Target="../ink/ink223.xml"/><Relationship Id="rId268" Type="http://schemas.openxmlformats.org/officeDocument/2006/relationships/customXml" Target="../ink/ink244.xml"/><Relationship Id="rId32" Type="http://schemas.openxmlformats.org/officeDocument/2006/relationships/customXml" Target="../ink/ink121.xml"/><Relationship Id="rId74" Type="http://schemas.openxmlformats.org/officeDocument/2006/relationships/customXml" Target="../ink/ink142.xml"/><Relationship Id="rId128" Type="http://schemas.openxmlformats.org/officeDocument/2006/relationships/customXml" Target="../ink/ink169.xml"/><Relationship Id="rId5" Type="http://schemas.openxmlformats.org/officeDocument/2006/relationships/image" Target="../media/image2090.png"/><Relationship Id="rId95" Type="http://schemas.openxmlformats.org/officeDocument/2006/relationships/image" Target="../media/image313.png"/><Relationship Id="rId160" Type="http://schemas.openxmlformats.org/officeDocument/2006/relationships/image" Target="../media/image345.png"/><Relationship Id="rId181" Type="http://schemas.openxmlformats.org/officeDocument/2006/relationships/image" Target="../media/image352.png"/><Relationship Id="rId216" Type="http://schemas.openxmlformats.org/officeDocument/2006/relationships/customXml" Target="../ink/ink218.xml"/><Relationship Id="rId237" Type="http://schemas.openxmlformats.org/officeDocument/2006/relationships/image" Target="../media/image379.png"/><Relationship Id="rId258" Type="http://schemas.openxmlformats.org/officeDocument/2006/relationships/customXml" Target="../ink/ink239.xml"/><Relationship Id="rId22" Type="http://schemas.openxmlformats.org/officeDocument/2006/relationships/customXml" Target="../ink/ink116.xml"/><Relationship Id="rId43" Type="http://schemas.openxmlformats.org/officeDocument/2006/relationships/image" Target="../media/image226.png"/><Relationship Id="rId64" Type="http://schemas.openxmlformats.org/officeDocument/2006/relationships/customXml" Target="../ink/ink137.xml"/><Relationship Id="rId118" Type="http://schemas.openxmlformats.org/officeDocument/2006/relationships/customXml" Target="../ink/ink164.xml"/><Relationship Id="rId139" Type="http://schemas.openxmlformats.org/officeDocument/2006/relationships/image" Target="../media/image335.png"/><Relationship Id="rId85" Type="http://schemas.openxmlformats.org/officeDocument/2006/relationships/image" Target="../media/image6513.png"/><Relationship Id="rId150" Type="http://schemas.openxmlformats.org/officeDocument/2006/relationships/customXml" Target="../ink/ink180.xml"/><Relationship Id="rId171" Type="http://schemas.openxmlformats.org/officeDocument/2006/relationships/customXml" Target="../ink/ink192.xml"/><Relationship Id="rId192" Type="http://schemas.openxmlformats.org/officeDocument/2006/relationships/image" Target="../media/image357.png"/><Relationship Id="rId206" Type="http://schemas.openxmlformats.org/officeDocument/2006/relationships/customXml" Target="../ink/ink213.xml"/><Relationship Id="rId227" Type="http://schemas.openxmlformats.org/officeDocument/2006/relationships/image" Target="../media/image374.png"/><Relationship Id="rId248" Type="http://schemas.openxmlformats.org/officeDocument/2006/relationships/customXml" Target="../ink/ink234.xml"/><Relationship Id="rId269" Type="http://schemas.openxmlformats.org/officeDocument/2006/relationships/image" Target="../media/image395.png"/><Relationship Id="rId12" Type="http://schemas.openxmlformats.org/officeDocument/2006/relationships/customXml" Target="../ink/ink111.xml"/><Relationship Id="rId33" Type="http://schemas.openxmlformats.org/officeDocument/2006/relationships/image" Target="../media/image221.png"/><Relationship Id="rId108" Type="http://schemas.openxmlformats.org/officeDocument/2006/relationships/customXml" Target="../ink/ink159.xml"/><Relationship Id="rId129" Type="http://schemas.openxmlformats.org/officeDocument/2006/relationships/image" Target="../media/image330.png"/><Relationship Id="rId54" Type="http://schemas.openxmlformats.org/officeDocument/2006/relationships/customXml" Target="../ink/ink132.xml"/><Relationship Id="rId75" Type="http://schemas.openxmlformats.org/officeDocument/2006/relationships/image" Target="../media/image6013.png"/><Relationship Id="rId96" Type="http://schemas.openxmlformats.org/officeDocument/2006/relationships/customXml" Target="../ink/ink153.xml"/><Relationship Id="rId140" Type="http://schemas.openxmlformats.org/officeDocument/2006/relationships/customXml" Target="../ink/ink175.xml"/><Relationship Id="rId161" Type="http://schemas.openxmlformats.org/officeDocument/2006/relationships/customXml" Target="../ink/ink186.xml"/><Relationship Id="rId182" Type="http://schemas.openxmlformats.org/officeDocument/2006/relationships/customXml" Target="../ink/ink200.xml"/><Relationship Id="rId217" Type="http://schemas.openxmlformats.org/officeDocument/2006/relationships/image" Target="../media/image369.png"/><Relationship Id="rId6" Type="http://schemas.openxmlformats.org/officeDocument/2006/relationships/customXml" Target="../ink/ink108.xml"/><Relationship Id="rId238" Type="http://schemas.openxmlformats.org/officeDocument/2006/relationships/customXml" Target="../ink/ink229.xml"/><Relationship Id="rId259" Type="http://schemas.openxmlformats.org/officeDocument/2006/relationships/image" Target="../media/image390.png"/><Relationship Id="rId23" Type="http://schemas.openxmlformats.org/officeDocument/2006/relationships/image" Target="../media/image218.png"/><Relationship Id="rId119" Type="http://schemas.openxmlformats.org/officeDocument/2006/relationships/image" Target="../media/image325.png"/><Relationship Id="rId270" Type="http://schemas.openxmlformats.org/officeDocument/2006/relationships/customXml" Target="../ink/ink245.xml"/><Relationship Id="rId44" Type="http://schemas.openxmlformats.org/officeDocument/2006/relationships/customXml" Target="../ink/ink127.xml"/><Relationship Id="rId65" Type="http://schemas.openxmlformats.org/officeDocument/2006/relationships/image" Target="../media/image5513.png"/><Relationship Id="rId86" Type="http://schemas.openxmlformats.org/officeDocument/2006/relationships/customXml" Target="../ink/ink148.xml"/><Relationship Id="rId130" Type="http://schemas.openxmlformats.org/officeDocument/2006/relationships/customXml" Target="../ink/ink170.xml"/><Relationship Id="rId151" Type="http://schemas.openxmlformats.org/officeDocument/2006/relationships/image" Target="../media/image341.png"/><Relationship Id="rId172" Type="http://schemas.openxmlformats.org/officeDocument/2006/relationships/customXml" Target="../ink/ink193.xml"/><Relationship Id="rId193" Type="http://schemas.openxmlformats.org/officeDocument/2006/relationships/customXml" Target="../ink/ink206.xml"/><Relationship Id="rId207" Type="http://schemas.openxmlformats.org/officeDocument/2006/relationships/image" Target="../media/image364.png"/><Relationship Id="rId228" Type="http://schemas.openxmlformats.org/officeDocument/2006/relationships/customXml" Target="../ink/ink224.xml"/><Relationship Id="rId249" Type="http://schemas.openxmlformats.org/officeDocument/2006/relationships/image" Target="../media/image385.png"/><Relationship Id="rId13" Type="http://schemas.openxmlformats.org/officeDocument/2006/relationships/image" Target="../media/image2130.png"/><Relationship Id="rId109" Type="http://schemas.openxmlformats.org/officeDocument/2006/relationships/image" Target="../media/image320.png"/><Relationship Id="rId260" Type="http://schemas.openxmlformats.org/officeDocument/2006/relationships/customXml" Target="../ink/ink240.xml"/><Relationship Id="rId34" Type="http://schemas.openxmlformats.org/officeDocument/2006/relationships/customXml" Target="../ink/ink122.xml"/><Relationship Id="rId55" Type="http://schemas.openxmlformats.org/officeDocument/2006/relationships/image" Target="../media/image232.png"/><Relationship Id="rId76" Type="http://schemas.openxmlformats.org/officeDocument/2006/relationships/customXml" Target="../ink/ink143.xml"/><Relationship Id="rId97" Type="http://schemas.openxmlformats.org/officeDocument/2006/relationships/image" Target="../media/image314.png"/><Relationship Id="rId120" Type="http://schemas.openxmlformats.org/officeDocument/2006/relationships/customXml" Target="../ink/ink165.xml"/><Relationship Id="rId141" Type="http://schemas.openxmlformats.org/officeDocument/2006/relationships/image" Target="../media/image336.png"/><Relationship Id="rId7" Type="http://schemas.openxmlformats.org/officeDocument/2006/relationships/image" Target="../media/image2100.png"/><Relationship Id="rId162" Type="http://schemas.openxmlformats.org/officeDocument/2006/relationships/image" Target="../media/image346.png"/><Relationship Id="rId183" Type="http://schemas.openxmlformats.org/officeDocument/2006/relationships/image" Target="../media/image353.png"/><Relationship Id="rId218" Type="http://schemas.openxmlformats.org/officeDocument/2006/relationships/customXml" Target="../ink/ink219.xml"/><Relationship Id="rId239" Type="http://schemas.openxmlformats.org/officeDocument/2006/relationships/image" Target="../media/image380.png"/><Relationship Id="rId250" Type="http://schemas.openxmlformats.org/officeDocument/2006/relationships/customXml" Target="../ink/ink235.xml"/><Relationship Id="rId271" Type="http://schemas.openxmlformats.org/officeDocument/2006/relationships/image" Target="../media/image396.png"/><Relationship Id="rId24" Type="http://schemas.openxmlformats.org/officeDocument/2006/relationships/customXml" Target="../ink/ink117.xml"/><Relationship Id="rId45" Type="http://schemas.openxmlformats.org/officeDocument/2006/relationships/image" Target="../media/image227.png"/><Relationship Id="rId66" Type="http://schemas.openxmlformats.org/officeDocument/2006/relationships/customXml" Target="../ink/ink138.xml"/><Relationship Id="rId87" Type="http://schemas.openxmlformats.org/officeDocument/2006/relationships/image" Target="../media/image6613.png"/><Relationship Id="rId110" Type="http://schemas.openxmlformats.org/officeDocument/2006/relationships/customXml" Target="../ink/ink160.xml"/><Relationship Id="rId131" Type="http://schemas.openxmlformats.org/officeDocument/2006/relationships/image" Target="../media/image331.png"/><Relationship Id="rId152" Type="http://schemas.openxmlformats.org/officeDocument/2006/relationships/customXml" Target="../ink/ink181.xml"/><Relationship Id="rId173" Type="http://schemas.openxmlformats.org/officeDocument/2006/relationships/customXml" Target="../ink/ink194.xml"/><Relationship Id="rId194" Type="http://schemas.openxmlformats.org/officeDocument/2006/relationships/image" Target="../media/image358.png"/><Relationship Id="rId208" Type="http://schemas.openxmlformats.org/officeDocument/2006/relationships/customXml" Target="../ink/ink214.xml"/><Relationship Id="rId229" Type="http://schemas.openxmlformats.org/officeDocument/2006/relationships/image" Target="../media/image375.png"/><Relationship Id="rId240" Type="http://schemas.openxmlformats.org/officeDocument/2006/relationships/customXml" Target="../ink/ink230.xml"/><Relationship Id="rId261" Type="http://schemas.openxmlformats.org/officeDocument/2006/relationships/image" Target="../media/image391.png"/><Relationship Id="rId14" Type="http://schemas.openxmlformats.org/officeDocument/2006/relationships/customXml" Target="../ink/ink112.xml"/><Relationship Id="rId35" Type="http://schemas.openxmlformats.org/officeDocument/2006/relationships/image" Target="../media/image222.png"/><Relationship Id="rId56" Type="http://schemas.openxmlformats.org/officeDocument/2006/relationships/customXml" Target="../ink/ink133.xml"/><Relationship Id="rId77" Type="http://schemas.openxmlformats.org/officeDocument/2006/relationships/image" Target="../media/image6113.png"/><Relationship Id="rId100" Type="http://schemas.openxmlformats.org/officeDocument/2006/relationships/customXml" Target="../ink/ink155.xml"/><Relationship Id="rId8" Type="http://schemas.openxmlformats.org/officeDocument/2006/relationships/customXml" Target="../ink/ink109.xml"/><Relationship Id="rId98" Type="http://schemas.openxmlformats.org/officeDocument/2006/relationships/customXml" Target="../ink/ink154.xml"/><Relationship Id="rId121" Type="http://schemas.openxmlformats.org/officeDocument/2006/relationships/image" Target="../media/image326.png"/><Relationship Id="rId142" Type="http://schemas.openxmlformats.org/officeDocument/2006/relationships/customXml" Target="../ink/ink176.xml"/><Relationship Id="rId163" Type="http://schemas.openxmlformats.org/officeDocument/2006/relationships/customXml" Target="../ink/ink187.xml"/><Relationship Id="rId184" Type="http://schemas.openxmlformats.org/officeDocument/2006/relationships/customXml" Target="../ink/ink201.xml"/><Relationship Id="rId219" Type="http://schemas.openxmlformats.org/officeDocument/2006/relationships/image" Target="../media/image370.png"/><Relationship Id="rId230" Type="http://schemas.openxmlformats.org/officeDocument/2006/relationships/customXml" Target="../ink/ink225.xml"/><Relationship Id="rId251" Type="http://schemas.openxmlformats.org/officeDocument/2006/relationships/image" Target="../media/image386.png"/><Relationship Id="rId25" Type="http://schemas.openxmlformats.org/officeDocument/2006/relationships/image" Target="../media/image179.png"/><Relationship Id="rId46" Type="http://schemas.openxmlformats.org/officeDocument/2006/relationships/customXml" Target="../ink/ink128.xml"/><Relationship Id="rId67" Type="http://schemas.openxmlformats.org/officeDocument/2006/relationships/image" Target="../media/image5613.png"/><Relationship Id="rId272" Type="http://schemas.openxmlformats.org/officeDocument/2006/relationships/customXml" Target="../ink/ink246.xml"/><Relationship Id="rId88" Type="http://schemas.openxmlformats.org/officeDocument/2006/relationships/customXml" Target="../ink/ink149.xml"/><Relationship Id="rId111" Type="http://schemas.openxmlformats.org/officeDocument/2006/relationships/image" Target="../media/image321.png"/><Relationship Id="rId132" Type="http://schemas.openxmlformats.org/officeDocument/2006/relationships/customXml" Target="../ink/ink171.xml"/><Relationship Id="rId153" Type="http://schemas.openxmlformats.org/officeDocument/2006/relationships/customXml" Target="../ink/ink182.xml"/><Relationship Id="rId174" Type="http://schemas.openxmlformats.org/officeDocument/2006/relationships/customXml" Target="../ink/ink195.xml"/><Relationship Id="rId195" Type="http://schemas.openxmlformats.org/officeDocument/2006/relationships/customXml" Target="../ink/ink207.xml"/><Relationship Id="rId209" Type="http://schemas.openxmlformats.org/officeDocument/2006/relationships/image" Target="../media/image365.png"/><Relationship Id="rId220" Type="http://schemas.openxmlformats.org/officeDocument/2006/relationships/customXml" Target="../ink/ink220.xml"/><Relationship Id="rId241" Type="http://schemas.openxmlformats.org/officeDocument/2006/relationships/image" Target="../media/image381.png"/><Relationship Id="rId15" Type="http://schemas.openxmlformats.org/officeDocument/2006/relationships/image" Target="../media/image214.png"/><Relationship Id="rId36" Type="http://schemas.openxmlformats.org/officeDocument/2006/relationships/customXml" Target="../ink/ink123.xml"/><Relationship Id="rId57" Type="http://schemas.openxmlformats.org/officeDocument/2006/relationships/image" Target="../media/image5112.png"/><Relationship Id="rId262" Type="http://schemas.openxmlformats.org/officeDocument/2006/relationships/customXml" Target="../ink/ink241.xml"/><Relationship Id="rId78" Type="http://schemas.openxmlformats.org/officeDocument/2006/relationships/customXml" Target="../ink/ink144.xml"/><Relationship Id="rId99" Type="http://schemas.openxmlformats.org/officeDocument/2006/relationships/image" Target="../media/image315.png"/><Relationship Id="rId101" Type="http://schemas.openxmlformats.org/officeDocument/2006/relationships/image" Target="../media/image316.png"/><Relationship Id="rId122" Type="http://schemas.openxmlformats.org/officeDocument/2006/relationships/customXml" Target="../ink/ink166.xml"/><Relationship Id="rId143" Type="http://schemas.openxmlformats.org/officeDocument/2006/relationships/image" Target="../media/image337.png"/><Relationship Id="rId164" Type="http://schemas.openxmlformats.org/officeDocument/2006/relationships/image" Target="../media/image347.png"/><Relationship Id="rId185" Type="http://schemas.openxmlformats.org/officeDocument/2006/relationships/image" Target="../media/image354.png"/><Relationship Id="rId9" Type="http://schemas.openxmlformats.org/officeDocument/2006/relationships/image" Target="../media/image211.png"/><Relationship Id="rId210" Type="http://schemas.openxmlformats.org/officeDocument/2006/relationships/customXml" Target="../ink/ink215.xml"/><Relationship Id="rId26" Type="http://schemas.openxmlformats.org/officeDocument/2006/relationships/customXml" Target="../ink/ink118.xml"/><Relationship Id="rId231" Type="http://schemas.openxmlformats.org/officeDocument/2006/relationships/image" Target="../media/image376.png"/><Relationship Id="rId252" Type="http://schemas.openxmlformats.org/officeDocument/2006/relationships/customXml" Target="../ink/ink236.xml"/><Relationship Id="rId273" Type="http://schemas.openxmlformats.org/officeDocument/2006/relationships/image" Target="../media/image397.png"/><Relationship Id="rId47" Type="http://schemas.openxmlformats.org/officeDocument/2006/relationships/image" Target="../media/image228.png"/><Relationship Id="rId68" Type="http://schemas.openxmlformats.org/officeDocument/2006/relationships/customXml" Target="../ink/ink139.xml"/><Relationship Id="rId89" Type="http://schemas.openxmlformats.org/officeDocument/2006/relationships/image" Target="../media/image6713.png"/><Relationship Id="rId112" Type="http://schemas.openxmlformats.org/officeDocument/2006/relationships/customXml" Target="../ink/ink161.xml"/><Relationship Id="rId133" Type="http://schemas.openxmlformats.org/officeDocument/2006/relationships/image" Target="../media/image332.png"/><Relationship Id="rId154" Type="http://schemas.openxmlformats.org/officeDocument/2006/relationships/image" Target="../media/image342.png"/><Relationship Id="rId175" Type="http://schemas.openxmlformats.org/officeDocument/2006/relationships/customXml" Target="../ink/ink196.xml"/><Relationship Id="rId196" Type="http://schemas.openxmlformats.org/officeDocument/2006/relationships/customXml" Target="../ink/ink208.xml"/><Relationship Id="rId200" Type="http://schemas.openxmlformats.org/officeDocument/2006/relationships/customXml" Target="../ink/ink210.xml"/><Relationship Id="rId16" Type="http://schemas.openxmlformats.org/officeDocument/2006/relationships/customXml" Target="../ink/ink113.xml"/><Relationship Id="rId221" Type="http://schemas.openxmlformats.org/officeDocument/2006/relationships/image" Target="../media/image371.png"/><Relationship Id="rId242" Type="http://schemas.openxmlformats.org/officeDocument/2006/relationships/customXml" Target="../ink/ink231.xml"/><Relationship Id="rId263" Type="http://schemas.openxmlformats.org/officeDocument/2006/relationships/image" Target="../media/image392.png"/><Relationship Id="rId37" Type="http://schemas.openxmlformats.org/officeDocument/2006/relationships/image" Target="../media/image223.png"/><Relationship Id="rId58" Type="http://schemas.openxmlformats.org/officeDocument/2006/relationships/customXml" Target="../ink/ink134.xml"/><Relationship Id="rId79" Type="http://schemas.openxmlformats.org/officeDocument/2006/relationships/image" Target="../media/image6213.png"/><Relationship Id="rId102" Type="http://schemas.openxmlformats.org/officeDocument/2006/relationships/customXml" Target="../ink/ink156.xml"/><Relationship Id="rId123" Type="http://schemas.openxmlformats.org/officeDocument/2006/relationships/image" Target="../media/image327.png"/><Relationship Id="rId144" Type="http://schemas.openxmlformats.org/officeDocument/2006/relationships/customXml" Target="../ink/ink177.xml"/><Relationship Id="rId90" Type="http://schemas.openxmlformats.org/officeDocument/2006/relationships/customXml" Target="../ink/ink150.xml"/><Relationship Id="rId165" Type="http://schemas.openxmlformats.org/officeDocument/2006/relationships/customXml" Target="../ink/ink188.xml"/><Relationship Id="rId186" Type="http://schemas.openxmlformats.org/officeDocument/2006/relationships/customXml" Target="../ink/ink202.xml"/><Relationship Id="rId211" Type="http://schemas.openxmlformats.org/officeDocument/2006/relationships/image" Target="../media/image366.png"/><Relationship Id="rId232" Type="http://schemas.openxmlformats.org/officeDocument/2006/relationships/customXml" Target="../ink/ink226.xml"/><Relationship Id="rId253" Type="http://schemas.openxmlformats.org/officeDocument/2006/relationships/image" Target="../media/image387.png"/><Relationship Id="rId274" Type="http://schemas.openxmlformats.org/officeDocument/2006/relationships/image" Target="../media/image1.png"/><Relationship Id="rId27" Type="http://schemas.openxmlformats.org/officeDocument/2006/relationships/image" Target="../media/image810.png"/><Relationship Id="rId48" Type="http://schemas.openxmlformats.org/officeDocument/2006/relationships/customXml" Target="../ink/ink129.xml"/><Relationship Id="rId69" Type="http://schemas.openxmlformats.org/officeDocument/2006/relationships/image" Target="../media/image5713.png"/><Relationship Id="rId113" Type="http://schemas.openxmlformats.org/officeDocument/2006/relationships/image" Target="../media/image322.png"/><Relationship Id="rId134" Type="http://schemas.openxmlformats.org/officeDocument/2006/relationships/customXml" Target="../ink/ink172.xml"/><Relationship Id="rId80" Type="http://schemas.openxmlformats.org/officeDocument/2006/relationships/customXml" Target="../ink/ink145.xml"/><Relationship Id="rId155" Type="http://schemas.openxmlformats.org/officeDocument/2006/relationships/customXml" Target="../ink/ink183.xml"/><Relationship Id="rId176" Type="http://schemas.openxmlformats.org/officeDocument/2006/relationships/image" Target="../media/image350.png"/><Relationship Id="rId197" Type="http://schemas.openxmlformats.org/officeDocument/2006/relationships/image" Target="../media/image359.png"/><Relationship Id="rId201" Type="http://schemas.openxmlformats.org/officeDocument/2006/relationships/image" Target="../media/image361.png"/><Relationship Id="rId222" Type="http://schemas.openxmlformats.org/officeDocument/2006/relationships/customXml" Target="../ink/ink221.xml"/><Relationship Id="rId243" Type="http://schemas.openxmlformats.org/officeDocument/2006/relationships/image" Target="../media/image382.png"/><Relationship Id="rId264" Type="http://schemas.openxmlformats.org/officeDocument/2006/relationships/customXml" Target="../ink/ink242.xml"/><Relationship Id="rId17" Type="http://schemas.openxmlformats.org/officeDocument/2006/relationships/image" Target="../media/image215.png"/><Relationship Id="rId38" Type="http://schemas.openxmlformats.org/officeDocument/2006/relationships/customXml" Target="../ink/ink124.xml"/><Relationship Id="rId59" Type="http://schemas.openxmlformats.org/officeDocument/2006/relationships/image" Target="../media/image5213.png"/><Relationship Id="rId103" Type="http://schemas.openxmlformats.org/officeDocument/2006/relationships/image" Target="../media/image317.png"/><Relationship Id="rId124" Type="http://schemas.openxmlformats.org/officeDocument/2006/relationships/customXml" Target="../ink/ink167.xml"/><Relationship Id="rId70" Type="http://schemas.openxmlformats.org/officeDocument/2006/relationships/customXml" Target="../ink/ink140.xml"/><Relationship Id="rId91" Type="http://schemas.openxmlformats.org/officeDocument/2006/relationships/image" Target="../media/image11312.png"/><Relationship Id="rId145" Type="http://schemas.openxmlformats.org/officeDocument/2006/relationships/image" Target="../media/image338.png"/><Relationship Id="rId166" Type="http://schemas.openxmlformats.org/officeDocument/2006/relationships/image" Target="../media/image348.png"/><Relationship Id="rId187" Type="http://schemas.openxmlformats.org/officeDocument/2006/relationships/image" Target="../media/image355.png"/><Relationship Id="rId1" Type="http://schemas.microsoft.com/office/2007/relationships/media" Target="../media/media3.m4a"/><Relationship Id="rId212" Type="http://schemas.openxmlformats.org/officeDocument/2006/relationships/customXml" Target="../ink/ink216.xml"/><Relationship Id="rId233" Type="http://schemas.openxmlformats.org/officeDocument/2006/relationships/image" Target="../media/image377.png"/><Relationship Id="rId254" Type="http://schemas.openxmlformats.org/officeDocument/2006/relationships/customXml" Target="../ink/ink237.xml"/><Relationship Id="rId28" Type="http://schemas.openxmlformats.org/officeDocument/2006/relationships/customXml" Target="../ink/ink119.xml"/><Relationship Id="rId49" Type="http://schemas.openxmlformats.org/officeDocument/2006/relationships/image" Target="../media/image229.png"/><Relationship Id="rId114" Type="http://schemas.openxmlformats.org/officeDocument/2006/relationships/customXml" Target="../ink/ink162.xml"/><Relationship Id="rId60" Type="http://schemas.openxmlformats.org/officeDocument/2006/relationships/customXml" Target="../ink/ink135.xml"/><Relationship Id="rId81" Type="http://schemas.openxmlformats.org/officeDocument/2006/relationships/image" Target="../media/image6313.png"/><Relationship Id="rId135" Type="http://schemas.openxmlformats.org/officeDocument/2006/relationships/image" Target="../media/image333.png"/><Relationship Id="rId156" Type="http://schemas.openxmlformats.org/officeDocument/2006/relationships/image" Target="../media/image343.png"/><Relationship Id="rId177" Type="http://schemas.openxmlformats.org/officeDocument/2006/relationships/customXml" Target="../ink/ink197.xml"/><Relationship Id="rId198" Type="http://schemas.openxmlformats.org/officeDocument/2006/relationships/customXml" Target="../ink/ink209.xml"/><Relationship Id="rId202" Type="http://schemas.openxmlformats.org/officeDocument/2006/relationships/customXml" Target="../ink/ink211.xml"/><Relationship Id="rId223" Type="http://schemas.openxmlformats.org/officeDocument/2006/relationships/image" Target="../media/image372.png"/><Relationship Id="rId244" Type="http://schemas.openxmlformats.org/officeDocument/2006/relationships/customXml" Target="../ink/ink232.xml"/><Relationship Id="rId18" Type="http://schemas.openxmlformats.org/officeDocument/2006/relationships/customXml" Target="../ink/ink114.xml"/><Relationship Id="rId39" Type="http://schemas.openxmlformats.org/officeDocument/2006/relationships/image" Target="../media/image224.png"/><Relationship Id="rId265" Type="http://schemas.openxmlformats.org/officeDocument/2006/relationships/image" Target="../media/image393.png"/><Relationship Id="rId50" Type="http://schemas.openxmlformats.org/officeDocument/2006/relationships/customXml" Target="../ink/ink130.xml"/><Relationship Id="rId104" Type="http://schemas.openxmlformats.org/officeDocument/2006/relationships/customXml" Target="../ink/ink157.xml"/><Relationship Id="rId125" Type="http://schemas.openxmlformats.org/officeDocument/2006/relationships/image" Target="../media/image328.png"/><Relationship Id="rId146" Type="http://schemas.openxmlformats.org/officeDocument/2006/relationships/customXml" Target="../ink/ink178.xml"/><Relationship Id="rId167" Type="http://schemas.openxmlformats.org/officeDocument/2006/relationships/customXml" Target="../ink/ink189.xml"/><Relationship Id="rId188" Type="http://schemas.openxmlformats.org/officeDocument/2006/relationships/customXml" Target="../ink/ink203.xml"/><Relationship Id="rId71" Type="http://schemas.openxmlformats.org/officeDocument/2006/relationships/image" Target="../media/image5813.png"/><Relationship Id="rId92" Type="http://schemas.openxmlformats.org/officeDocument/2006/relationships/customXml" Target="../ink/ink151.xml"/><Relationship Id="rId213" Type="http://schemas.openxmlformats.org/officeDocument/2006/relationships/image" Target="../media/image367.png"/><Relationship Id="rId234" Type="http://schemas.openxmlformats.org/officeDocument/2006/relationships/customXml" Target="../ink/ink227.xml"/><Relationship Id="rId2" Type="http://schemas.openxmlformats.org/officeDocument/2006/relationships/audio" Target="../media/media3.m4a"/><Relationship Id="rId29" Type="http://schemas.openxmlformats.org/officeDocument/2006/relationships/image" Target="../media/image219.png"/><Relationship Id="rId255" Type="http://schemas.openxmlformats.org/officeDocument/2006/relationships/image" Target="../media/image388.png"/><Relationship Id="rId40" Type="http://schemas.openxmlformats.org/officeDocument/2006/relationships/customXml" Target="../ink/ink125.xml"/><Relationship Id="rId115" Type="http://schemas.openxmlformats.org/officeDocument/2006/relationships/image" Target="../media/image323.png"/><Relationship Id="rId136" Type="http://schemas.openxmlformats.org/officeDocument/2006/relationships/customXml" Target="../ink/ink173.xml"/><Relationship Id="rId157" Type="http://schemas.openxmlformats.org/officeDocument/2006/relationships/customXml" Target="../ink/ink184.xml"/><Relationship Id="rId178" Type="http://schemas.openxmlformats.org/officeDocument/2006/relationships/customXml" Target="../ink/ink198.xml"/><Relationship Id="rId61" Type="http://schemas.openxmlformats.org/officeDocument/2006/relationships/image" Target="../media/image5312.png"/><Relationship Id="rId82" Type="http://schemas.openxmlformats.org/officeDocument/2006/relationships/customXml" Target="../ink/ink146.xml"/><Relationship Id="rId199" Type="http://schemas.openxmlformats.org/officeDocument/2006/relationships/image" Target="../media/image360.png"/><Relationship Id="rId203" Type="http://schemas.openxmlformats.org/officeDocument/2006/relationships/image" Target="../media/image362.png"/><Relationship Id="rId19" Type="http://schemas.openxmlformats.org/officeDocument/2006/relationships/image" Target="../media/image216.png"/><Relationship Id="rId224" Type="http://schemas.openxmlformats.org/officeDocument/2006/relationships/customXml" Target="../ink/ink222.xml"/><Relationship Id="rId245" Type="http://schemas.openxmlformats.org/officeDocument/2006/relationships/image" Target="../media/image383.png"/><Relationship Id="rId266" Type="http://schemas.openxmlformats.org/officeDocument/2006/relationships/customXml" Target="../ink/ink243.xml"/><Relationship Id="rId30" Type="http://schemas.openxmlformats.org/officeDocument/2006/relationships/customXml" Target="../ink/ink120.xml"/><Relationship Id="rId105" Type="http://schemas.openxmlformats.org/officeDocument/2006/relationships/image" Target="../media/image318.png"/><Relationship Id="rId126" Type="http://schemas.openxmlformats.org/officeDocument/2006/relationships/customXml" Target="../ink/ink168.xml"/><Relationship Id="rId147" Type="http://schemas.openxmlformats.org/officeDocument/2006/relationships/image" Target="../media/image339.png"/><Relationship Id="rId168" Type="http://schemas.openxmlformats.org/officeDocument/2006/relationships/customXml" Target="../ink/ink190.xml"/><Relationship Id="rId51" Type="http://schemas.openxmlformats.org/officeDocument/2006/relationships/image" Target="../media/image230.png"/><Relationship Id="rId72" Type="http://schemas.openxmlformats.org/officeDocument/2006/relationships/customXml" Target="../ink/ink141.xml"/><Relationship Id="rId93" Type="http://schemas.openxmlformats.org/officeDocument/2006/relationships/image" Target="../media/image312.png"/><Relationship Id="rId189" Type="http://schemas.openxmlformats.org/officeDocument/2006/relationships/customXml" Target="../ink/ink204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17.xml"/><Relationship Id="rId235" Type="http://schemas.openxmlformats.org/officeDocument/2006/relationships/image" Target="../media/image378.png"/><Relationship Id="rId256" Type="http://schemas.openxmlformats.org/officeDocument/2006/relationships/customXml" Target="../ink/ink238.xml"/><Relationship Id="rId116" Type="http://schemas.openxmlformats.org/officeDocument/2006/relationships/customXml" Target="../ink/ink163.xml"/><Relationship Id="rId137" Type="http://schemas.openxmlformats.org/officeDocument/2006/relationships/image" Target="../media/image334.png"/><Relationship Id="rId158" Type="http://schemas.openxmlformats.org/officeDocument/2006/relationships/image" Target="../media/image344.png"/><Relationship Id="rId20" Type="http://schemas.openxmlformats.org/officeDocument/2006/relationships/customXml" Target="../ink/ink115.xml"/><Relationship Id="rId41" Type="http://schemas.openxmlformats.org/officeDocument/2006/relationships/image" Target="../media/image225.png"/><Relationship Id="rId62" Type="http://schemas.openxmlformats.org/officeDocument/2006/relationships/customXml" Target="../ink/ink136.xml"/><Relationship Id="rId83" Type="http://schemas.openxmlformats.org/officeDocument/2006/relationships/image" Target="../media/image6413.png"/><Relationship Id="rId179" Type="http://schemas.openxmlformats.org/officeDocument/2006/relationships/image" Target="../media/image351.png"/><Relationship Id="rId190" Type="http://schemas.openxmlformats.org/officeDocument/2006/relationships/image" Target="../media/image356.png"/><Relationship Id="rId204" Type="http://schemas.openxmlformats.org/officeDocument/2006/relationships/customXml" Target="../ink/ink212.xml"/><Relationship Id="rId225" Type="http://schemas.openxmlformats.org/officeDocument/2006/relationships/image" Target="../media/image373.png"/><Relationship Id="rId246" Type="http://schemas.openxmlformats.org/officeDocument/2006/relationships/customXml" Target="../ink/ink233.xml"/><Relationship Id="rId267" Type="http://schemas.openxmlformats.org/officeDocument/2006/relationships/image" Target="../media/image394.png"/><Relationship Id="rId106" Type="http://schemas.openxmlformats.org/officeDocument/2006/relationships/customXml" Target="../ink/ink158.xml"/><Relationship Id="rId127" Type="http://schemas.openxmlformats.org/officeDocument/2006/relationships/image" Target="../media/image329.png"/><Relationship Id="rId10" Type="http://schemas.openxmlformats.org/officeDocument/2006/relationships/customXml" Target="../ink/ink110.xml"/><Relationship Id="rId31" Type="http://schemas.openxmlformats.org/officeDocument/2006/relationships/image" Target="../media/image220.png"/><Relationship Id="rId52" Type="http://schemas.openxmlformats.org/officeDocument/2006/relationships/customXml" Target="../ink/ink131.xml"/><Relationship Id="rId73" Type="http://schemas.openxmlformats.org/officeDocument/2006/relationships/image" Target="../media/image5913.png"/><Relationship Id="rId94" Type="http://schemas.openxmlformats.org/officeDocument/2006/relationships/customXml" Target="../ink/ink152.xml"/><Relationship Id="rId148" Type="http://schemas.openxmlformats.org/officeDocument/2006/relationships/customXml" Target="../ink/ink179.xml"/><Relationship Id="rId169" Type="http://schemas.openxmlformats.org/officeDocument/2006/relationships/image" Target="../media/image349.png"/><Relationship Id="rId4" Type="http://schemas.openxmlformats.org/officeDocument/2006/relationships/customXml" Target="../ink/ink107.xml"/><Relationship Id="rId180" Type="http://schemas.openxmlformats.org/officeDocument/2006/relationships/customXml" Target="../ink/ink199.xml"/><Relationship Id="rId215" Type="http://schemas.openxmlformats.org/officeDocument/2006/relationships/image" Target="../media/image368.png"/><Relationship Id="rId236" Type="http://schemas.openxmlformats.org/officeDocument/2006/relationships/customXml" Target="../ink/ink228.xml"/><Relationship Id="rId257" Type="http://schemas.openxmlformats.org/officeDocument/2006/relationships/image" Target="../media/image389.png"/><Relationship Id="rId42" Type="http://schemas.openxmlformats.org/officeDocument/2006/relationships/customXml" Target="../ink/ink126.xml"/><Relationship Id="rId84" Type="http://schemas.openxmlformats.org/officeDocument/2006/relationships/customXml" Target="../ink/ink147.xml"/><Relationship Id="rId138" Type="http://schemas.openxmlformats.org/officeDocument/2006/relationships/customXml" Target="../ink/ink174.xml"/><Relationship Id="rId191" Type="http://schemas.openxmlformats.org/officeDocument/2006/relationships/customXml" Target="../ink/ink205.xml"/><Relationship Id="rId205" Type="http://schemas.openxmlformats.org/officeDocument/2006/relationships/image" Target="../media/image363.png"/><Relationship Id="rId247" Type="http://schemas.openxmlformats.org/officeDocument/2006/relationships/image" Target="../media/image384.png"/><Relationship Id="rId107" Type="http://schemas.openxmlformats.org/officeDocument/2006/relationships/image" Target="../media/image319.png"/><Relationship Id="rId11" Type="http://schemas.openxmlformats.org/officeDocument/2006/relationships/image" Target="../media/image2120.png"/><Relationship Id="rId53" Type="http://schemas.openxmlformats.org/officeDocument/2006/relationships/image" Target="../media/image231.png"/><Relationship Id="rId149" Type="http://schemas.openxmlformats.org/officeDocument/2006/relationships/image" Target="../media/image340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06.png"/><Relationship Id="rId21" Type="http://schemas.openxmlformats.org/officeDocument/2006/relationships/image" Target="../media/image459.png"/><Relationship Id="rId42" Type="http://schemas.openxmlformats.org/officeDocument/2006/relationships/customXml" Target="../ink/ink266.xml"/><Relationship Id="rId63" Type="http://schemas.openxmlformats.org/officeDocument/2006/relationships/image" Target="../media/image480.png"/><Relationship Id="rId84" Type="http://schemas.openxmlformats.org/officeDocument/2006/relationships/customXml" Target="../ink/ink287.xml"/><Relationship Id="rId138" Type="http://schemas.openxmlformats.org/officeDocument/2006/relationships/customXml" Target="../ink/ink314.xml"/><Relationship Id="rId159" Type="http://schemas.openxmlformats.org/officeDocument/2006/relationships/image" Target="../media/image3230.png"/><Relationship Id="rId247" Type="http://schemas.openxmlformats.org/officeDocument/2006/relationships/customXml" Target="../ink/ink330.xml"/><Relationship Id="rId107" Type="http://schemas.openxmlformats.org/officeDocument/2006/relationships/image" Target="../media/image501.png"/><Relationship Id="rId11" Type="http://schemas.openxmlformats.org/officeDocument/2006/relationships/image" Target="../media/image454.png"/><Relationship Id="rId32" Type="http://schemas.openxmlformats.org/officeDocument/2006/relationships/customXml" Target="../ink/ink261.xml"/><Relationship Id="rId53" Type="http://schemas.openxmlformats.org/officeDocument/2006/relationships/image" Target="../media/image475.png"/><Relationship Id="rId74" Type="http://schemas.openxmlformats.org/officeDocument/2006/relationships/customXml" Target="../ink/ink282.xml"/><Relationship Id="rId128" Type="http://schemas.openxmlformats.org/officeDocument/2006/relationships/customXml" Target="../ink/ink309.xml"/><Relationship Id="rId149" Type="http://schemas.openxmlformats.org/officeDocument/2006/relationships/image" Target="../media/image3180.png"/><Relationship Id="rId5" Type="http://schemas.openxmlformats.org/officeDocument/2006/relationships/image" Target="../media/image451.png"/><Relationship Id="rId95" Type="http://schemas.openxmlformats.org/officeDocument/2006/relationships/image" Target="../media/image495.png"/><Relationship Id="rId160" Type="http://schemas.openxmlformats.org/officeDocument/2006/relationships/customXml" Target="../ink/ink325.xml"/><Relationship Id="rId22" Type="http://schemas.openxmlformats.org/officeDocument/2006/relationships/customXml" Target="../ink/ink256.xml"/><Relationship Id="rId43" Type="http://schemas.openxmlformats.org/officeDocument/2006/relationships/image" Target="../media/image470.png"/><Relationship Id="rId64" Type="http://schemas.openxmlformats.org/officeDocument/2006/relationships/customXml" Target="../ink/ink277.xml"/><Relationship Id="rId118" Type="http://schemas.openxmlformats.org/officeDocument/2006/relationships/customXml" Target="../ink/ink304.xml"/><Relationship Id="rId139" Type="http://schemas.openxmlformats.org/officeDocument/2006/relationships/image" Target="../media/image3130.png"/><Relationship Id="rId85" Type="http://schemas.openxmlformats.org/officeDocument/2006/relationships/image" Target="../media/image490.png"/><Relationship Id="rId150" Type="http://schemas.openxmlformats.org/officeDocument/2006/relationships/customXml" Target="../ink/ink320.xml"/><Relationship Id="rId248" Type="http://schemas.openxmlformats.org/officeDocument/2006/relationships/image" Target="../media/image3456.png"/><Relationship Id="rId12" Type="http://schemas.openxmlformats.org/officeDocument/2006/relationships/customXml" Target="../ink/ink251.xml"/><Relationship Id="rId33" Type="http://schemas.openxmlformats.org/officeDocument/2006/relationships/image" Target="../media/image465.png"/><Relationship Id="rId108" Type="http://schemas.openxmlformats.org/officeDocument/2006/relationships/customXml" Target="../ink/ink299.xml"/><Relationship Id="rId129" Type="http://schemas.openxmlformats.org/officeDocument/2006/relationships/image" Target="../media/image512.png"/><Relationship Id="rId54" Type="http://schemas.openxmlformats.org/officeDocument/2006/relationships/customXml" Target="../ink/ink272.xml"/><Relationship Id="rId75" Type="http://schemas.openxmlformats.org/officeDocument/2006/relationships/image" Target="../media/image485.png"/><Relationship Id="rId96" Type="http://schemas.openxmlformats.org/officeDocument/2006/relationships/customXml" Target="../ink/ink293.xml"/><Relationship Id="rId140" Type="http://schemas.openxmlformats.org/officeDocument/2006/relationships/customXml" Target="../ink/ink315.xml"/><Relationship Id="rId161" Type="http://schemas.openxmlformats.org/officeDocument/2006/relationships/image" Target="../media/image3240.png"/><Relationship Id="rId6" Type="http://schemas.openxmlformats.org/officeDocument/2006/relationships/customXml" Target="../ink/ink248.xml"/><Relationship Id="rId23" Type="http://schemas.openxmlformats.org/officeDocument/2006/relationships/image" Target="../media/image460.png"/><Relationship Id="rId28" Type="http://schemas.openxmlformats.org/officeDocument/2006/relationships/customXml" Target="../ink/ink259.xml"/><Relationship Id="rId49" Type="http://schemas.openxmlformats.org/officeDocument/2006/relationships/image" Target="../media/image473.png"/><Relationship Id="rId114" Type="http://schemas.openxmlformats.org/officeDocument/2006/relationships/customXml" Target="../ink/ink302.xml"/><Relationship Id="rId119" Type="http://schemas.openxmlformats.org/officeDocument/2006/relationships/image" Target="../media/image507.png"/><Relationship Id="rId44" Type="http://schemas.openxmlformats.org/officeDocument/2006/relationships/customXml" Target="../ink/ink267.xml"/><Relationship Id="rId60" Type="http://schemas.openxmlformats.org/officeDocument/2006/relationships/customXml" Target="../ink/ink275.xml"/><Relationship Id="rId65" Type="http://schemas.openxmlformats.org/officeDocument/2006/relationships/image" Target="../media/image481.png"/><Relationship Id="rId81" Type="http://schemas.openxmlformats.org/officeDocument/2006/relationships/image" Target="../media/image488.png"/><Relationship Id="rId86" Type="http://schemas.openxmlformats.org/officeDocument/2006/relationships/customXml" Target="../ink/ink288.xml"/><Relationship Id="rId130" Type="http://schemas.openxmlformats.org/officeDocument/2006/relationships/customXml" Target="../ink/ink310.xml"/><Relationship Id="rId135" Type="http://schemas.openxmlformats.org/officeDocument/2006/relationships/image" Target="../media/image515.png"/><Relationship Id="rId151" Type="http://schemas.openxmlformats.org/officeDocument/2006/relationships/image" Target="../media/image3190.png"/><Relationship Id="rId156" Type="http://schemas.openxmlformats.org/officeDocument/2006/relationships/customXml" Target="../ink/ink323.xml"/><Relationship Id="rId249" Type="http://schemas.openxmlformats.org/officeDocument/2006/relationships/customXml" Target="../ink/ink331.xml"/><Relationship Id="rId13" Type="http://schemas.openxmlformats.org/officeDocument/2006/relationships/image" Target="../media/image455.png"/><Relationship Id="rId18" Type="http://schemas.openxmlformats.org/officeDocument/2006/relationships/customXml" Target="../ink/ink254.xml"/><Relationship Id="rId39" Type="http://schemas.openxmlformats.org/officeDocument/2006/relationships/image" Target="../media/image468.png"/><Relationship Id="rId109" Type="http://schemas.openxmlformats.org/officeDocument/2006/relationships/image" Target="../media/image502.png"/><Relationship Id="rId34" Type="http://schemas.openxmlformats.org/officeDocument/2006/relationships/customXml" Target="../ink/ink262.xml"/><Relationship Id="rId50" Type="http://schemas.openxmlformats.org/officeDocument/2006/relationships/customXml" Target="../ink/ink270.xml"/><Relationship Id="rId55" Type="http://schemas.openxmlformats.org/officeDocument/2006/relationships/image" Target="../media/image476.png"/><Relationship Id="rId76" Type="http://schemas.openxmlformats.org/officeDocument/2006/relationships/customXml" Target="../ink/ink283.xml"/><Relationship Id="rId97" Type="http://schemas.openxmlformats.org/officeDocument/2006/relationships/image" Target="../media/image496.png"/><Relationship Id="rId104" Type="http://schemas.openxmlformats.org/officeDocument/2006/relationships/customXml" Target="../ink/ink297.xml"/><Relationship Id="rId120" Type="http://schemas.openxmlformats.org/officeDocument/2006/relationships/customXml" Target="../ink/ink305.xml"/><Relationship Id="rId125" Type="http://schemas.openxmlformats.org/officeDocument/2006/relationships/image" Target="../media/image510.png"/><Relationship Id="rId141" Type="http://schemas.openxmlformats.org/officeDocument/2006/relationships/image" Target="../media/image3140.png"/><Relationship Id="rId146" Type="http://schemas.openxmlformats.org/officeDocument/2006/relationships/customXml" Target="../ink/ink318.xml"/><Relationship Id="rId167" Type="http://schemas.openxmlformats.org/officeDocument/2006/relationships/image" Target="../media/image3270.png"/><Relationship Id="rId7" Type="http://schemas.openxmlformats.org/officeDocument/2006/relationships/image" Target="../media/image452.png"/><Relationship Id="rId71" Type="http://schemas.openxmlformats.org/officeDocument/2006/relationships/image" Target="../media/image484.png"/><Relationship Id="rId92" Type="http://schemas.openxmlformats.org/officeDocument/2006/relationships/customXml" Target="../ink/ink291.xml"/><Relationship Id="rId162" Type="http://schemas.openxmlformats.org/officeDocument/2006/relationships/customXml" Target="../ink/ink326.xml"/><Relationship Id="rId2" Type="http://schemas.openxmlformats.org/officeDocument/2006/relationships/audio" Target="../media/media4.m4a"/><Relationship Id="rId29" Type="http://schemas.openxmlformats.org/officeDocument/2006/relationships/image" Target="../media/image463.png"/><Relationship Id="rId250" Type="http://schemas.openxmlformats.org/officeDocument/2006/relationships/image" Target="../media/image3461.png"/><Relationship Id="rId24" Type="http://schemas.openxmlformats.org/officeDocument/2006/relationships/customXml" Target="../ink/ink257.xml"/><Relationship Id="rId40" Type="http://schemas.openxmlformats.org/officeDocument/2006/relationships/customXml" Target="../ink/ink265.xml"/><Relationship Id="rId45" Type="http://schemas.openxmlformats.org/officeDocument/2006/relationships/image" Target="../media/image471.png"/><Relationship Id="rId66" Type="http://schemas.openxmlformats.org/officeDocument/2006/relationships/customXml" Target="../ink/ink278.xml"/><Relationship Id="rId87" Type="http://schemas.openxmlformats.org/officeDocument/2006/relationships/image" Target="../media/image491.png"/><Relationship Id="rId110" Type="http://schemas.openxmlformats.org/officeDocument/2006/relationships/customXml" Target="../ink/ink300.xml"/><Relationship Id="rId115" Type="http://schemas.openxmlformats.org/officeDocument/2006/relationships/image" Target="../media/image505.png"/><Relationship Id="rId131" Type="http://schemas.openxmlformats.org/officeDocument/2006/relationships/image" Target="../media/image513.png"/><Relationship Id="rId136" Type="http://schemas.openxmlformats.org/officeDocument/2006/relationships/customXml" Target="../ink/ink313.xml"/><Relationship Id="rId157" Type="http://schemas.openxmlformats.org/officeDocument/2006/relationships/image" Target="../media/image3220.png"/><Relationship Id="rId61" Type="http://schemas.openxmlformats.org/officeDocument/2006/relationships/image" Target="../media/image479.png"/><Relationship Id="rId82" Type="http://schemas.openxmlformats.org/officeDocument/2006/relationships/customXml" Target="../ink/ink286.xml"/><Relationship Id="rId152" Type="http://schemas.openxmlformats.org/officeDocument/2006/relationships/customXml" Target="../ink/ink321.xml"/><Relationship Id="rId19" Type="http://schemas.openxmlformats.org/officeDocument/2006/relationships/image" Target="../media/image458.png"/><Relationship Id="rId14" Type="http://schemas.openxmlformats.org/officeDocument/2006/relationships/customXml" Target="../ink/ink252.xml"/><Relationship Id="rId30" Type="http://schemas.openxmlformats.org/officeDocument/2006/relationships/customXml" Target="../ink/ink260.xml"/><Relationship Id="rId35" Type="http://schemas.openxmlformats.org/officeDocument/2006/relationships/image" Target="../media/image466.png"/><Relationship Id="rId56" Type="http://schemas.openxmlformats.org/officeDocument/2006/relationships/customXml" Target="../ink/ink273.xml"/><Relationship Id="rId77" Type="http://schemas.openxmlformats.org/officeDocument/2006/relationships/image" Target="../media/image486.png"/><Relationship Id="rId100" Type="http://schemas.openxmlformats.org/officeDocument/2006/relationships/customXml" Target="../ink/ink295.xml"/><Relationship Id="rId105" Type="http://schemas.openxmlformats.org/officeDocument/2006/relationships/image" Target="../media/image500.png"/><Relationship Id="rId126" Type="http://schemas.openxmlformats.org/officeDocument/2006/relationships/customXml" Target="../ink/ink308.xml"/><Relationship Id="rId147" Type="http://schemas.openxmlformats.org/officeDocument/2006/relationships/image" Target="../media/image3170.png"/><Relationship Id="rId168" Type="http://schemas.openxmlformats.org/officeDocument/2006/relationships/customXml" Target="../ink/ink329.xml"/><Relationship Id="rId8" Type="http://schemas.openxmlformats.org/officeDocument/2006/relationships/customXml" Target="../ink/ink249.xml"/><Relationship Id="rId51" Type="http://schemas.openxmlformats.org/officeDocument/2006/relationships/image" Target="../media/image474.png"/><Relationship Id="rId72" Type="http://schemas.openxmlformats.org/officeDocument/2006/relationships/customXml" Target="../ink/ink281.xml"/><Relationship Id="rId93" Type="http://schemas.openxmlformats.org/officeDocument/2006/relationships/image" Target="../media/image494.png"/><Relationship Id="rId98" Type="http://schemas.openxmlformats.org/officeDocument/2006/relationships/customXml" Target="../ink/ink294.xml"/><Relationship Id="rId121" Type="http://schemas.openxmlformats.org/officeDocument/2006/relationships/image" Target="../media/image508.png"/><Relationship Id="rId142" Type="http://schemas.openxmlformats.org/officeDocument/2006/relationships/customXml" Target="../ink/ink316.xml"/><Relationship Id="rId163" Type="http://schemas.openxmlformats.org/officeDocument/2006/relationships/image" Target="../media/image3250.png"/><Relationship Id="rId3" Type="http://schemas.openxmlformats.org/officeDocument/2006/relationships/slideLayout" Target="../slideLayouts/slideLayout2.xml"/><Relationship Id="rId251" Type="http://schemas.openxmlformats.org/officeDocument/2006/relationships/image" Target="../media/image2.png"/><Relationship Id="rId25" Type="http://schemas.openxmlformats.org/officeDocument/2006/relationships/image" Target="../media/image461.png"/><Relationship Id="rId46" Type="http://schemas.openxmlformats.org/officeDocument/2006/relationships/customXml" Target="../ink/ink268.xml"/><Relationship Id="rId67" Type="http://schemas.openxmlformats.org/officeDocument/2006/relationships/image" Target="../media/image482.png"/><Relationship Id="rId116" Type="http://schemas.openxmlformats.org/officeDocument/2006/relationships/customXml" Target="../ink/ink303.xml"/><Relationship Id="rId137" Type="http://schemas.openxmlformats.org/officeDocument/2006/relationships/image" Target="../media/image3120.png"/><Relationship Id="rId158" Type="http://schemas.openxmlformats.org/officeDocument/2006/relationships/customXml" Target="../ink/ink324.xml"/><Relationship Id="rId20" Type="http://schemas.openxmlformats.org/officeDocument/2006/relationships/customXml" Target="../ink/ink255.xml"/><Relationship Id="rId41" Type="http://schemas.openxmlformats.org/officeDocument/2006/relationships/image" Target="../media/image469.png"/><Relationship Id="rId62" Type="http://schemas.openxmlformats.org/officeDocument/2006/relationships/customXml" Target="../ink/ink276.xml"/><Relationship Id="rId83" Type="http://schemas.openxmlformats.org/officeDocument/2006/relationships/image" Target="../media/image489.png"/><Relationship Id="rId88" Type="http://schemas.openxmlformats.org/officeDocument/2006/relationships/customXml" Target="../ink/ink289.xml"/><Relationship Id="rId111" Type="http://schemas.openxmlformats.org/officeDocument/2006/relationships/image" Target="../media/image503.png"/><Relationship Id="rId132" Type="http://schemas.openxmlformats.org/officeDocument/2006/relationships/customXml" Target="../ink/ink311.xml"/><Relationship Id="rId153" Type="http://schemas.openxmlformats.org/officeDocument/2006/relationships/image" Target="../media/image3200.png"/><Relationship Id="rId246" Type="http://schemas.openxmlformats.org/officeDocument/2006/relationships/image" Target="../media/image3448.png"/><Relationship Id="rId15" Type="http://schemas.openxmlformats.org/officeDocument/2006/relationships/image" Target="../media/image456.png"/><Relationship Id="rId36" Type="http://schemas.openxmlformats.org/officeDocument/2006/relationships/customXml" Target="../ink/ink263.xml"/><Relationship Id="rId57" Type="http://schemas.openxmlformats.org/officeDocument/2006/relationships/image" Target="../media/image477.png"/><Relationship Id="rId106" Type="http://schemas.openxmlformats.org/officeDocument/2006/relationships/customXml" Target="../ink/ink298.xml"/><Relationship Id="rId127" Type="http://schemas.openxmlformats.org/officeDocument/2006/relationships/image" Target="../media/image511.png"/><Relationship Id="rId10" Type="http://schemas.openxmlformats.org/officeDocument/2006/relationships/customXml" Target="../ink/ink250.xml"/><Relationship Id="rId31" Type="http://schemas.openxmlformats.org/officeDocument/2006/relationships/image" Target="../media/image464.png"/><Relationship Id="rId52" Type="http://schemas.openxmlformats.org/officeDocument/2006/relationships/customXml" Target="../ink/ink271.xml"/><Relationship Id="rId73" Type="http://schemas.openxmlformats.org/officeDocument/2006/relationships/image" Target="../media/image2580.png"/><Relationship Id="rId78" Type="http://schemas.openxmlformats.org/officeDocument/2006/relationships/customXml" Target="../ink/ink284.xml"/><Relationship Id="rId94" Type="http://schemas.openxmlformats.org/officeDocument/2006/relationships/customXml" Target="../ink/ink292.xml"/><Relationship Id="rId99" Type="http://schemas.openxmlformats.org/officeDocument/2006/relationships/image" Target="../media/image497.png"/><Relationship Id="rId101" Type="http://schemas.openxmlformats.org/officeDocument/2006/relationships/image" Target="../media/image498.png"/><Relationship Id="rId122" Type="http://schemas.openxmlformats.org/officeDocument/2006/relationships/customXml" Target="../ink/ink306.xml"/><Relationship Id="rId143" Type="http://schemas.openxmlformats.org/officeDocument/2006/relationships/image" Target="../media/image3150.png"/><Relationship Id="rId148" Type="http://schemas.openxmlformats.org/officeDocument/2006/relationships/customXml" Target="../ink/ink319.xml"/><Relationship Id="rId164" Type="http://schemas.openxmlformats.org/officeDocument/2006/relationships/customXml" Target="../ink/ink327.xml"/><Relationship Id="rId4" Type="http://schemas.openxmlformats.org/officeDocument/2006/relationships/customXml" Target="../ink/ink247.xml"/><Relationship Id="rId9" Type="http://schemas.openxmlformats.org/officeDocument/2006/relationships/image" Target="../media/image453.png"/><Relationship Id="rId26" Type="http://schemas.openxmlformats.org/officeDocument/2006/relationships/customXml" Target="../ink/ink258.xml"/><Relationship Id="rId252" Type="http://schemas.openxmlformats.org/officeDocument/2006/relationships/customXml" Target="../ink/ink332.xml"/><Relationship Id="rId47" Type="http://schemas.openxmlformats.org/officeDocument/2006/relationships/image" Target="../media/image472.png"/><Relationship Id="rId68" Type="http://schemas.openxmlformats.org/officeDocument/2006/relationships/customXml" Target="../ink/ink279.xml"/><Relationship Id="rId89" Type="http://schemas.openxmlformats.org/officeDocument/2006/relationships/image" Target="../media/image492.png"/><Relationship Id="rId112" Type="http://schemas.openxmlformats.org/officeDocument/2006/relationships/customXml" Target="../ink/ink301.xml"/><Relationship Id="rId133" Type="http://schemas.openxmlformats.org/officeDocument/2006/relationships/image" Target="../media/image514.png"/><Relationship Id="rId154" Type="http://schemas.openxmlformats.org/officeDocument/2006/relationships/customXml" Target="../ink/ink322.xml"/><Relationship Id="rId16" Type="http://schemas.openxmlformats.org/officeDocument/2006/relationships/customXml" Target="../ink/ink253.xml"/><Relationship Id="rId37" Type="http://schemas.openxmlformats.org/officeDocument/2006/relationships/image" Target="../media/image467.png"/><Relationship Id="rId58" Type="http://schemas.openxmlformats.org/officeDocument/2006/relationships/customXml" Target="../ink/ink274.xml"/><Relationship Id="rId79" Type="http://schemas.openxmlformats.org/officeDocument/2006/relationships/image" Target="../media/image487.png"/><Relationship Id="rId102" Type="http://schemas.openxmlformats.org/officeDocument/2006/relationships/customXml" Target="../ink/ink296.xml"/><Relationship Id="rId123" Type="http://schemas.openxmlformats.org/officeDocument/2006/relationships/image" Target="../media/image509.png"/><Relationship Id="rId144" Type="http://schemas.openxmlformats.org/officeDocument/2006/relationships/customXml" Target="../ink/ink317.xml"/><Relationship Id="rId90" Type="http://schemas.openxmlformats.org/officeDocument/2006/relationships/customXml" Target="../ink/ink290.xml"/><Relationship Id="rId165" Type="http://schemas.openxmlformats.org/officeDocument/2006/relationships/image" Target="../media/image3260.png"/><Relationship Id="rId253" Type="http://schemas.openxmlformats.org/officeDocument/2006/relationships/image" Target="../media/image3290.png"/><Relationship Id="rId27" Type="http://schemas.openxmlformats.org/officeDocument/2006/relationships/image" Target="../media/image462.png"/><Relationship Id="rId48" Type="http://schemas.openxmlformats.org/officeDocument/2006/relationships/customXml" Target="../ink/ink269.xml"/><Relationship Id="rId69" Type="http://schemas.openxmlformats.org/officeDocument/2006/relationships/image" Target="../media/image483.png"/><Relationship Id="rId113" Type="http://schemas.openxmlformats.org/officeDocument/2006/relationships/image" Target="../media/image504.png"/><Relationship Id="rId134" Type="http://schemas.openxmlformats.org/officeDocument/2006/relationships/customXml" Target="../ink/ink312.xml"/><Relationship Id="rId80" Type="http://schemas.openxmlformats.org/officeDocument/2006/relationships/customXml" Target="../ink/ink285.xml"/><Relationship Id="rId155" Type="http://schemas.openxmlformats.org/officeDocument/2006/relationships/image" Target="../media/image3211.png"/><Relationship Id="rId17" Type="http://schemas.openxmlformats.org/officeDocument/2006/relationships/image" Target="../media/image457.png"/><Relationship Id="rId38" Type="http://schemas.openxmlformats.org/officeDocument/2006/relationships/customXml" Target="../ink/ink264.xml"/><Relationship Id="rId59" Type="http://schemas.openxmlformats.org/officeDocument/2006/relationships/image" Target="../media/image478.png"/><Relationship Id="rId103" Type="http://schemas.openxmlformats.org/officeDocument/2006/relationships/image" Target="../media/image499.png"/><Relationship Id="rId124" Type="http://schemas.openxmlformats.org/officeDocument/2006/relationships/customXml" Target="../ink/ink307.xml"/><Relationship Id="rId70" Type="http://schemas.openxmlformats.org/officeDocument/2006/relationships/customXml" Target="../ink/ink280.xml"/><Relationship Id="rId91" Type="http://schemas.openxmlformats.org/officeDocument/2006/relationships/image" Target="../media/image493.png"/><Relationship Id="rId145" Type="http://schemas.openxmlformats.org/officeDocument/2006/relationships/image" Target="../media/image3160.png"/><Relationship Id="rId166" Type="http://schemas.openxmlformats.org/officeDocument/2006/relationships/customXml" Target="../ink/ink328.xml"/><Relationship Id="rId1" Type="http://schemas.microsoft.com/office/2007/relationships/media" Target="../media/media4.m4a"/><Relationship Id="rId25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712.png"/><Relationship Id="rId299" Type="http://schemas.openxmlformats.org/officeDocument/2006/relationships/customXml" Target="../ink/ink431.xml"/><Relationship Id="rId21" Type="http://schemas.openxmlformats.org/officeDocument/2006/relationships/image" Target="../media/image459.png"/><Relationship Id="rId63" Type="http://schemas.openxmlformats.org/officeDocument/2006/relationships/image" Target="../media/image480.png"/><Relationship Id="rId324" Type="http://schemas.openxmlformats.org/officeDocument/2006/relationships/image" Target="../media/image3751.png"/><Relationship Id="rId366" Type="http://schemas.openxmlformats.org/officeDocument/2006/relationships/image" Target="../media/image517.png"/><Relationship Id="rId107" Type="http://schemas.openxmlformats.org/officeDocument/2006/relationships/image" Target="../media/image35212.png"/><Relationship Id="rId268" Type="http://schemas.openxmlformats.org/officeDocument/2006/relationships/image" Target="../media/image3557.png"/><Relationship Id="rId289" Type="http://schemas.openxmlformats.org/officeDocument/2006/relationships/image" Target="../media/image5712.png"/><Relationship Id="rId11" Type="http://schemas.openxmlformats.org/officeDocument/2006/relationships/image" Target="../media/image454.png"/><Relationship Id="rId32" Type="http://schemas.openxmlformats.org/officeDocument/2006/relationships/customXml" Target="../ink/ink347.xml"/><Relationship Id="rId53" Type="http://schemas.openxmlformats.org/officeDocument/2006/relationships/image" Target="../media/image475.png"/><Relationship Id="rId74" Type="http://schemas.openxmlformats.org/officeDocument/2006/relationships/customXml" Target="../ink/ink368.xml"/><Relationship Id="rId128" Type="http://schemas.openxmlformats.org/officeDocument/2006/relationships/customXml" Target="../ink/ink395.xml"/><Relationship Id="rId314" Type="http://schemas.openxmlformats.org/officeDocument/2006/relationships/image" Target="../media/image3280.png"/><Relationship Id="rId335" Type="http://schemas.openxmlformats.org/officeDocument/2006/relationships/customXml" Target="../ink/ink449.xml"/><Relationship Id="rId356" Type="http://schemas.openxmlformats.org/officeDocument/2006/relationships/image" Target="../media/image447.png"/><Relationship Id="rId5" Type="http://schemas.openxmlformats.org/officeDocument/2006/relationships/image" Target="../media/image451.png"/><Relationship Id="rId95" Type="http://schemas.openxmlformats.org/officeDocument/2006/relationships/image" Target="../media/image34311.png"/><Relationship Id="rId258" Type="http://schemas.openxmlformats.org/officeDocument/2006/relationships/image" Target="../media/image35010.png"/><Relationship Id="rId279" Type="http://schemas.openxmlformats.org/officeDocument/2006/relationships/image" Target="../media/image5212.png"/><Relationship Id="rId22" Type="http://schemas.openxmlformats.org/officeDocument/2006/relationships/customXml" Target="../ink/ink342.xml"/><Relationship Id="rId43" Type="http://schemas.openxmlformats.org/officeDocument/2006/relationships/image" Target="../media/image470.png"/><Relationship Id="rId64" Type="http://schemas.openxmlformats.org/officeDocument/2006/relationships/customXml" Target="../ink/ink363.xml"/><Relationship Id="rId118" Type="http://schemas.openxmlformats.org/officeDocument/2006/relationships/customXml" Target="../ink/ink390.xml"/><Relationship Id="rId139" Type="http://schemas.openxmlformats.org/officeDocument/2006/relationships/image" Target="../media/image36812.png"/><Relationship Id="rId290" Type="http://schemas.openxmlformats.org/officeDocument/2006/relationships/customXml" Target="../ink/ink426.xml"/><Relationship Id="rId304" Type="http://schemas.openxmlformats.org/officeDocument/2006/relationships/image" Target="../media/image6412.png"/><Relationship Id="rId325" Type="http://schemas.openxmlformats.org/officeDocument/2006/relationships/customXml" Target="../ink/ink444.xml"/><Relationship Id="rId346" Type="http://schemas.openxmlformats.org/officeDocument/2006/relationships/image" Target="../media/image442.png"/><Relationship Id="rId367" Type="http://schemas.openxmlformats.org/officeDocument/2006/relationships/image" Target="../media/image1.png"/><Relationship Id="rId85" Type="http://schemas.openxmlformats.org/officeDocument/2006/relationships/image" Target="../media/image3380.png"/><Relationship Id="rId248" Type="http://schemas.openxmlformats.org/officeDocument/2006/relationships/image" Target="../media/image3456.png"/><Relationship Id="rId269" Type="http://schemas.openxmlformats.org/officeDocument/2006/relationships/customXml" Target="../ink/ink415.xml"/><Relationship Id="rId12" Type="http://schemas.openxmlformats.org/officeDocument/2006/relationships/customXml" Target="../ink/ink337.xml"/><Relationship Id="rId33" Type="http://schemas.openxmlformats.org/officeDocument/2006/relationships/image" Target="../media/image465.png"/><Relationship Id="rId108" Type="http://schemas.openxmlformats.org/officeDocument/2006/relationships/customXml" Target="../ink/ink385.xml"/><Relationship Id="rId129" Type="http://schemas.openxmlformats.org/officeDocument/2006/relationships/image" Target="../media/image36311.png"/><Relationship Id="rId280" Type="http://schemas.openxmlformats.org/officeDocument/2006/relationships/customXml" Target="../ink/ink421.xml"/><Relationship Id="rId315" Type="http://schemas.openxmlformats.org/officeDocument/2006/relationships/customXml" Target="../ink/ink439.xml"/><Relationship Id="rId336" Type="http://schemas.openxmlformats.org/officeDocument/2006/relationships/image" Target="../media/image38111.png"/><Relationship Id="rId357" Type="http://schemas.openxmlformats.org/officeDocument/2006/relationships/customXml" Target="../ink/ink460.xml"/><Relationship Id="rId54" Type="http://schemas.openxmlformats.org/officeDocument/2006/relationships/customXml" Target="../ink/ink358.xml"/><Relationship Id="rId75" Type="http://schemas.openxmlformats.org/officeDocument/2006/relationships/image" Target="../media/image3333.png"/><Relationship Id="rId96" Type="http://schemas.openxmlformats.org/officeDocument/2006/relationships/customXml" Target="../ink/ink379.xml"/><Relationship Id="rId140" Type="http://schemas.openxmlformats.org/officeDocument/2006/relationships/customXml" Target="../ink/ink401.xml"/><Relationship Id="rId6" Type="http://schemas.openxmlformats.org/officeDocument/2006/relationships/customXml" Target="../ink/ink334.xml"/><Relationship Id="rId259" Type="http://schemas.openxmlformats.org/officeDocument/2006/relationships/customXml" Target="../ink/ink410.xml"/><Relationship Id="rId23" Type="http://schemas.openxmlformats.org/officeDocument/2006/relationships/image" Target="../media/image460.png"/><Relationship Id="rId119" Type="http://schemas.openxmlformats.org/officeDocument/2006/relationships/image" Target="../media/image35812.png"/><Relationship Id="rId270" Type="http://schemas.openxmlformats.org/officeDocument/2006/relationships/image" Target="../media/image3561.png"/><Relationship Id="rId291" Type="http://schemas.openxmlformats.org/officeDocument/2006/relationships/image" Target="../media/image5812.png"/><Relationship Id="rId305" Type="http://schemas.openxmlformats.org/officeDocument/2006/relationships/customXml" Target="../ink/ink434.xml"/><Relationship Id="rId326" Type="http://schemas.openxmlformats.org/officeDocument/2006/relationships/image" Target="../media/image3761.png"/><Relationship Id="rId347" Type="http://schemas.openxmlformats.org/officeDocument/2006/relationships/customXml" Target="../ink/ink455.xml"/><Relationship Id="rId44" Type="http://schemas.openxmlformats.org/officeDocument/2006/relationships/customXml" Target="../ink/ink353.xml"/><Relationship Id="rId65" Type="http://schemas.openxmlformats.org/officeDocument/2006/relationships/image" Target="../media/image481.png"/><Relationship Id="rId86" Type="http://schemas.openxmlformats.org/officeDocument/2006/relationships/customXml" Target="../ink/ink374.xml"/><Relationship Id="rId130" Type="http://schemas.openxmlformats.org/officeDocument/2006/relationships/customXml" Target="../ink/ink396.xml"/><Relationship Id="rId249" Type="http://schemas.openxmlformats.org/officeDocument/2006/relationships/customXml" Target="../ink/ink405.xml"/><Relationship Id="rId13" Type="http://schemas.openxmlformats.org/officeDocument/2006/relationships/image" Target="../media/image455.png"/><Relationship Id="rId109" Type="http://schemas.openxmlformats.org/officeDocument/2006/relationships/image" Target="../media/image35312.png"/><Relationship Id="rId260" Type="http://schemas.openxmlformats.org/officeDocument/2006/relationships/image" Target="../media/image35111.png"/><Relationship Id="rId281" Type="http://schemas.openxmlformats.org/officeDocument/2006/relationships/image" Target="../media/image5311.png"/><Relationship Id="rId316" Type="http://schemas.openxmlformats.org/officeDocument/2006/relationships/image" Target="../media/image37110.png"/><Relationship Id="rId337" Type="http://schemas.openxmlformats.org/officeDocument/2006/relationships/customXml" Target="../ink/ink450.xml"/><Relationship Id="rId34" Type="http://schemas.openxmlformats.org/officeDocument/2006/relationships/customXml" Target="../ink/ink348.xml"/><Relationship Id="rId55" Type="http://schemas.openxmlformats.org/officeDocument/2006/relationships/image" Target="../media/image476.png"/><Relationship Id="rId76" Type="http://schemas.openxmlformats.org/officeDocument/2006/relationships/customXml" Target="../ink/ink369.xml"/><Relationship Id="rId97" Type="http://schemas.openxmlformats.org/officeDocument/2006/relationships/image" Target="../media/image34711.png"/><Relationship Id="rId120" Type="http://schemas.openxmlformats.org/officeDocument/2006/relationships/customXml" Target="../ink/ink391.xml"/><Relationship Id="rId141" Type="http://schemas.openxmlformats.org/officeDocument/2006/relationships/image" Target="../media/image36910.png"/><Relationship Id="rId358" Type="http://schemas.openxmlformats.org/officeDocument/2006/relationships/image" Target="../media/image448.png"/><Relationship Id="rId7" Type="http://schemas.openxmlformats.org/officeDocument/2006/relationships/image" Target="../media/image452.png"/><Relationship Id="rId250" Type="http://schemas.openxmlformats.org/officeDocument/2006/relationships/image" Target="../media/image3461.png"/><Relationship Id="rId271" Type="http://schemas.openxmlformats.org/officeDocument/2006/relationships/customXml" Target="../ink/ink416.xml"/><Relationship Id="rId292" Type="http://schemas.openxmlformats.org/officeDocument/2006/relationships/customXml" Target="../ink/ink427.xml"/><Relationship Id="rId306" Type="http://schemas.openxmlformats.org/officeDocument/2006/relationships/image" Target="../media/image6512.png"/><Relationship Id="rId24" Type="http://schemas.openxmlformats.org/officeDocument/2006/relationships/customXml" Target="../ink/ink343.xml"/><Relationship Id="rId45" Type="http://schemas.openxmlformats.org/officeDocument/2006/relationships/image" Target="../media/image471.png"/><Relationship Id="rId66" Type="http://schemas.openxmlformats.org/officeDocument/2006/relationships/customXml" Target="../ink/ink364.xml"/><Relationship Id="rId87" Type="http://schemas.openxmlformats.org/officeDocument/2006/relationships/image" Target="../media/image3390.png"/><Relationship Id="rId110" Type="http://schemas.openxmlformats.org/officeDocument/2006/relationships/customXml" Target="../ink/ink386.xml"/><Relationship Id="rId131" Type="http://schemas.openxmlformats.org/officeDocument/2006/relationships/image" Target="../media/image36411.png"/><Relationship Id="rId327" Type="http://schemas.openxmlformats.org/officeDocument/2006/relationships/customXml" Target="../ink/ink445.xml"/><Relationship Id="rId348" Type="http://schemas.openxmlformats.org/officeDocument/2006/relationships/image" Target="../media/image443.png"/><Relationship Id="rId261" Type="http://schemas.openxmlformats.org/officeDocument/2006/relationships/customXml" Target="../ink/ink411.xml"/><Relationship Id="rId14" Type="http://schemas.openxmlformats.org/officeDocument/2006/relationships/customXml" Target="../ink/ink338.xml"/><Relationship Id="rId35" Type="http://schemas.openxmlformats.org/officeDocument/2006/relationships/image" Target="../media/image466.png"/><Relationship Id="rId56" Type="http://schemas.openxmlformats.org/officeDocument/2006/relationships/customXml" Target="../ink/ink359.xml"/><Relationship Id="rId77" Type="http://schemas.openxmlformats.org/officeDocument/2006/relationships/image" Target="../media/image33410.png"/><Relationship Id="rId100" Type="http://schemas.openxmlformats.org/officeDocument/2006/relationships/customXml" Target="../ink/ink381.xml"/><Relationship Id="rId282" Type="http://schemas.openxmlformats.org/officeDocument/2006/relationships/customXml" Target="../ink/ink422.xml"/><Relationship Id="rId317" Type="http://schemas.openxmlformats.org/officeDocument/2006/relationships/customXml" Target="../ink/ink440.xml"/><Relationship Id="rId338" Type="http://schemas.openxmlformats.org/officeDocument/2006/relationships/image" Target="../media/image38211.png"/><Relationship Id="rId359" Type="http://schemas.openxmlformats.org/officeDocument/2006/relationships/customXml" Target="../ink/ink461.xml"/><Relationship Id="rId8" Type="http://schemas.openxmlformats.org/officeDocument/2006/relationships/customXml" Target="../ink/ink335.xml"/><Relationship Id="rId98" Type="http://schemas.openxmlformats.org/officeDocument/2006/relationships/customXml" Target="../ink/ink380.xml"/><Relationship Id="rId121" Type="http://schemas.openxmlformats.org/officeDocument/2006/relationships/image" Target="../media/image35912.png"/><Relationship Id="rId142" Type="http://schemas.openxmlformats.org/officeDocument/2006/relationships/customXml" Target="../ink/ink402.xml"/><Relationship Id="rId251" Type="http://schemas.openxmlformats.org/officeDocument/2006/relationships/customXml" Target="../ink/ink406.xml"/><Relationship Id="rId25" Type="http://schemas.openxmlformats.org/officeDocument/2006/relationships/image" Target="../media/image461.png"/><Relationship Id="rId46" Type="http://schemas.openxmlformats.org/officeDocument/2006/relationships/customXml" Target="../ink/ink354.xml"/><Relationship Id="rId67" Type="http://schemas.openxmlformats.org/officeDocument/2006/relationships/image" Target="../media/image482.png"/><Relationship Id="rId272" Type="http://schemas.openxmlformats.org/officeDocument/2006/relationships/image" Target="../media/image35711.png"/><Relationship Id="rId293" Type="http://schemas.openxmlformats.org/officeDocument/2006/relationships/image" Target="../media/image5912.png"/><Relationship Id="rId307" Type="http://schemas.openxmlformats.org/officeDocument/2006/relationships/customXml" Target="../ink/ink435.xml"/><Relationship Id="rId328" Type="http://schemas.openxmlformats.org/officeDocument/2006/relationships/image" Target="../media/image3774.png"/><Relationship Id="rId349" Type="http://schemas.openxmlformats.org/officeDocument/2006/relationships/customXml" Target="../ink/ink456.xml"/><Relationship Id="rId88" Type="http://schemas.openxmlformats.org/officeDocument/2006/relationships/customXml" Target="../ink/ink375.xml"/><Relationship Id="rId111" Type="http://schemas.openxmlformats.org/officeDocument/2006/relationships/image" Target="../media/image35412.png"/><Relationship Id="rId132" Type="http://schemas.openxmlformats.org/officeDocument/2006/relationships/customXml" Target="../ink/ink397.xml"/><Relationship Id="rId360" Type="http://schemas.openxmlformats.org/officeDocument/2006/relationships/image" Target="../media/image449.png"/><Relationship Id="rId15" Type="http://schemas.openxmlformats.org/officeDocument/2006/relationships/image" Target="../media/image456.png"/><Relationship Id="rId36" Type="http://schemas.openxmlformats.org/officeDocument/2006/relationships/customXml" Target="../ink/ink349.xml"/><Relationship Id="rId57" Type="http://schemas.openxmlformats.org/officeDocument/2006/relationships/image" Target="../media/image477.png"/><Relationship Id="rId262" Type="http://schemas.openxmlformats.org/officeDocument/2006/relationships/image" Target="../media/image35211.png"/><Relationship Id="rId283" Type="http://schemas.openxmlformats.org/officeDocument/2006/relationships/image" Target="../media/image5412.png"/><Relationship Id="rId318" Type="http://schemas.openxmlformats.org/officeDocument/2006/relationships/image" Target="../media/image3726.png"/><Relationship Id="rId339" Type="http://schemas.openxmlformats.org/officeDocument/2006/relationships/customXml" Target="../ink/ink451.xml"/><Relationship Id="rId78" Type="http://schemas.openxmlformats.org/officeDocument/2006/relationships/customXml" Target="../ink/ink370.xml"/><Relationship Id="rId99" Type="http://schemas.openxmlformats.org/officeDocument/2006/relationships/image" Target="../media/image34812.png"/><Relationship Id="rId101" Type="http://schemas.openxmlformats.org/officeDocument/2006/relationships/image" Target="../media/image34911.png"/><Relationship Id="rId122" Type="http://schemas.openxmlformats.org/officeDocument/2006/relationships/customXml" Target="../ink/ink392.xml"/><Relationship Id="rId143" Type="http://schemas.openxmlformats.org/officeDocument/2006/relationships/image" Target="../media/image37011.png"/><Relationship Id="rId350" Type="http://schemas.openxmlformats.org/officeDocument/2006/relationships/image" Target="../media/image444.png"/><Relationship Id="rId9" Type="http://schemas.openxmlformats.org/officeDocument/2006/relationships/image" Target="../media/image453.png"/><Relationship Id="rId26" Type="http://schemas.openxmlformats.org/officeDocument/2006/relationships/customXml" Target="../ink/ink344.xml"/><Relationship Id="rId252" Type="http://schemas.openxmlformats.org/officeDocument/2006/relationships/image" Target="../media/image34710.png"/><Relationship Id="rId273" Type="http://schemas.openxmlformats.org/officeDocument/2006/relationships/customXml" Target="../ink/ink417.xml"/><Relationship Id="rId294" Type="http://schemas.openxmlformats.org/officeDocument/2006/relationships/customXml" Target="../ink/ink428.xml"/><Relationship Id="rId308" Type="http://schemas.openxmlformats.org/officeDocument/2006/relationships/image" Target="../media/image6612.png"/><Relationship Id="rId329" Type="http://schemas.openxmlformats.org/officeDocument/2006/relationships/customXml" Target="../ink/ink446.xml"/><Relationship Id="rId47" Type="http://schemas.openxmlformats.org/officeDocument/2006/relationships/image" Target="../media/image472.png"/><Relationship Id="rId68" Type="http://schemas.openxmlformats.org/officeDocument/2006/relationships/customXml" Target="../ink/ink365.xml"/><Relationship Id="rId89" Type="http://schemas.openxmlformats.org/officeDocument/2006/relationships/image" Target="../media/image3405.png"/><Relationship Id="rId112" Type="http://schemas.openxmlformats.org/officeDocument/2006/relationships/customXml" Target="../ink/ink387.xml"/><Relationship Id="rId133" Type="http://schemas.openxmlformats.org/officeDocument/2006/relationships/image" Target="../media/image3652.png"/><Relationship Id="rId340" Type="http://schemas.openxmlformats.org/officeDocument/2006/relationships/image" Target="../media/image439.png"/><Relationship Id="rId361" Type="http://schemas.openxmlformats.org/officeDocument/2006/relationships/customXml" Target="../ink/ink462.xml"/><Relationship Id="rId16" Type="http://schemas.openxmlformats.org/officeDocument/2006/relationships/customXml" Target="../ink/ink339.xml"/><Relationship Id="rId263" Type="http://schemas.openxmlformats.org/officeDocument/2006/relationships/customXml" Target="../ink/ink412.xml"/><Relationship Id="rId284" Type="http://schemas.openxmlformats.org/officeDocument/2006/relationships/customXml" Target="../ink/ink423.xml"/><Relationship Id="rId319" Type="http://schemas.openxmlformats.org/officeDocument/2006/relationships/customXml" Target="../ink/ink441.xml"/><Relationship Id="rId37" Type="http://schemas.openxmlformats.org/officeDocument/2006/relationships/image" Target="../media/image467.png"/><Relationship Id="rId58" Type="http://schemas.openxmlformats.org/officeDocument/2006/relationships/customXml" Target="../ink/ink360.xml"/><Relationship Id="rId79" Type="http://schemas.openxmlformats.org/officeDocument/2006/relationships/image" Target="../media/image3352.png"/><Relationship Id="rId102" Type="http://schemas.openxmlformats.org/officeDocument/2006/relationships/customXml" Target="../ink/ink382.xml"/><Relationship Id="rId123" Type="http://schemas.openxmlformats.org/officeDocument/2006/relationships/image" Target="../media/image36011.png"/><Relationship Id="rId144" Type="http://schemas.openxmlformats.org/officeDocument/2006/relationships/image" Target="../media/image3.png"/><Relationship Id="rId330" Type="http://schemas.openxmlformats.org/officeDocument/2006/relationships/image" Target="../media/image37810.png"/><Relationship Id="rId90" Type="http://schemas.openxmlformats.org/officeDocument/2006/relationships/customXml" Target="../ink/ink376.xml"/><Relationship Id="rId351" Type="http://schemas.openxmlformats.org/officeDocument/2006/relationships/customXml" Target="../ink/ink457.xml"/><Relationship Id="rId253" Type="http://schemas.openxmlformats.org/officeDocument/2006/relationships/customXml" Target="../ink/ink407.xml"/><Relationship Id="rId274" Type="http://schemas.openxmlformats.org/officeDocument/2006/relationships/image" Target="../media/image35811.png"/><Relationship Id="rId295" Type="http://schemas.openxmlformats.org/officeDocument/2006/relationships/customXml" Target="../ink/ink429.xml"/><Relationship Id="rId309" Type="http://schemas.openxmlformats.org/officeDocument/2006/relationships/customXml" Target="../ink/ink436.xml"/><Relationship Id="rId27" Type="http://schemas.openxmlformats.org/officeDocument/2006/relationships/image" Target="../media/image462.png"/><Relationship Id="rId48" Type="http://schemas.openxmlformats.org/officeDocument/2006/relationships/customXml" Target="../ink/ink355.xml"/><Relationship Id="rId69" Type="http://schemas.openxmlformats.org/officeDocument/2006/relationships/image" Target="../media/image3300.png"/><Relationship Id="rId113" Type="http://schemas.openxmlformats.org/officeDocument/2006/relationships/image" Target="../media/image3558.png"/><Relationship Id="rId134" Type="http://schemas.openxmlformats.org/officeDocument/2006/relationships/customXml" Target="../ink/ink398.xml"/><Relationship Id="rId320" Type="http://schemas.openxmlformats.org/officeDocument/2006/relationships/image" Target="../media/image3731.png"/><Relationship Id="rId80" Type="http://schemas.openxmlformats.org/officeDocument/2006/relationships/customXml" Target="../ink/ink371.xml"/><Relationship Id="rId341" Type="http://schemas.openxmlformats.org/officeDocument/2006/relationships/customXml" Target="../ink/ink452.xml"/><Relationship Id="rId362" Type="http://schemas.openxmlformats.org/officeDocument/2006/relationships/image" Target="../media/image450.png"/><Relationship Id="rId264" Type="http://schemas.openxmlformats.org/officeDocument/2006/relationships/image" Target="../media/image35311.png"/><Relationship Id="rId285" Type="http://schemas.openxmlformats.org/officeDocument/2006/relationships/image" Target="../media/image5512.png"/><Relationship Id="rId17" Type="http://schemas.openxmlformats.org/officeDocument/2006/relationships/image" Target="../media/image457.png"/><Relationship Id="rId38" Type="http://schemas.openxmlformats.org/officeDocument/2006/relationships/customXml" Target="../ink/ink350.xml"/><Relationship Id="rId59" Type="http://schemas.openxmlformats.org/officeDocument/2006/relationships/image" Target="../media/image478.png"/><Relationship Id="rId103" Type="http://schemas.openxmlformats.org/officeDocument/2006/relationships/image" Target="../media/image35011.png"/><Relationship Id="rId124" Type="http://schemas.openxmlformats.org/officeDocument/2006/relationships/customXml" Target="../ink/ink393.xml"/><Relationship Id="rId310" Type="http://schemas.openxmlformats.org/officeDocument/2006/relationships/image" Target="../media/image6712.png"/><Relationship Id="rId70" Type="http://schemas.openxmlformats.org/officeDocument/2006/relationships/customXml" Target="../ink/ink366.xml"/><Relationship Id="rId91" Type="http://schemas.openxmlformats.org/officeDocument/2006/relationships/image" Target="../media/image34110.png"/><Relationship Id="rId145" Type="http://schemas.openxmlformats.org/officeDocument/2006/relationships/customXml" Target="../ink/ink403.xml"/><Relationship Id="rId331" Type="http://schemas.openxmlformats.org/officeDocument/2006/relationships/customXml" Target="../ink/ink447.xml"/><Relationship Id="rId352" Type="http://schemas.openxmlformats.org/officeDocument/2006/relationships/image" Target="../media/image445.png"/><Relationship Id="rId1" Type="http://schemas.microsoft.com/office/2007/relationships/media" Target="../media/media5.m4a"/><Relationship Id="rId254" Type="http://schemas.openxmlformats.org/officeDocument/2006/relationships/image" Target="../media/image34811.png"/><Relationship Id="rId28" Type="http://schemas.openxmlformats.org/officeDocument/2006/relationships/customXml" Target="../ink/ink345.xml"/><Relationship Id="rId49" Type="http://schemas.openxmlformats.org/officeDocument/2006/relationships/image" Target="../media/image473.png"/><Relationship Id="rId114" Type="http://schemas.openxmlformats.org/officeDocument/2006/relationships/customXml" Target="../ink/ink388.xml"/><Relationship Id="rId275" Type="http://schemas.openxmlformats.org/officeDocument/2006/relationships/customXml" Target="../ink/ink418.xml"/><Relationship Id="rId296" Type="http://schemas.openxmlformats.org/officeDocument/2006/relationships/image" Target="../media/image6012.png"/><Relationship Id="rId300" Type="http://schemas.openxmlformats.org/officeDocument/2006/relationships/image" Target="../media/image6212.png"/><Relationship Id="rId60" Type="http://schemas.openxmlformats.org/officeDocument/2006/relationships/customXml" Target="../ink/ink361.xml"/><Relationship Id="rId81" Type="http://schemas.openxmlformats.org/officeDocument/2006/relationships/image" Target="../media/image33610.png"/><Relationship Id="rId135" Type="http://schemas.openxmlformats.org/officeDocument/2006/relationships/image" Target="../media/image36611.png"/><Relationship Id="rId321" Type="http://schemas.openxmlformats.org/officeDocument/2006/relationships/customXml" Target="../ink/ink442.xml"/><Relationship Id="rId342" Type="http://schemas.openxmlformats.org/officeDocument/2006/relationships/image" Target="../media/image440.png"/><Relationship Id="rId363" Type="http://schemas.openxmlformats.org/officeDocument/2006/relationships/customXml" Target="../ink/ink463.xml"/><Relationship Id="rId18" Type="http://schemas.openxmlformats.org/officeDocument/2006/relationships/customXml" Target="../ink/ink340.xml"/><Relationship Id="rId39" Type="http://schemas.openxmlformats.org/officeDocument/2006/relationships/image" Target="../media/image468.png"/><Relationship Id="rId265" Type="http://schemas.openxmlformats.org/officeDocument/2006/relationships/customXml" Target="../ink/ink413.xml"/><Relationship Id="rId286" Type="http://schemas.openxmlformats.org/officeDocument/2006/relationships/customXml" Target="../ink/ink424.xml"/><Relationship Id="rId50" Type="http://schemas.openxmlformats.org/officeDocument/2006/relationships/customXml" Target="../ink/ink356.xml"/><Relationship Id="rId104" Type="http://schemas.openxmlformats.org/officeDocument/2006/relationships/customXml" Target="../ink/ink383.xml"/><Relationship Id="rId125" Type="http://schemas.openxmlformats.org/officeDocument/2006/relationships/image" Target="../media/image36111.png"/><Relationship Id="rId311" Type="http://schemas.openxmlformats.org/officeDocument/2006/relationships/customXml" Target="../ink/ink437.xml"/><Relationship Id="rId332" Type="http://schemas.openxmlformats.org/officeDocument/2006/relationships/image" Target="../media/image37910.png"/><Relationship Id="rId353" Type="http://schemas.openxmlformats.org/officeDocument/2006/relationships/customXml" Target="../ink/ink458.xml"/><Relationship Id="rId71" Type="http://schemas.openxmlformats.org/officeDocument/2006/relationships/image" Target="../media/image3311.png"/><Relationship Id="rId92" Type="http://schemas.openxmlformats.org/officeDocument/2006/relationships/customXml" Target="../ink/ink377.xml"/><Relationship Id="rId2" Type="http://schemas.openxmlformats.org/officeDocument/2006/relationships/audio" Target="../media/media5.m4a"/><Relationship Id="rId29" Type="http://schemas.openxmlformats.org/officeDocument/2006/relationships/image" Target="../media/image463.png"/><Relationship Id="rId255" Type="http://schemas.openxmlformats.org/officeDocument/2006/relationships/customXml" Target="../ink/ink408.xml"/><Relationship Id="rId276" Type="http://schemas.openxmlformats.org/officeDocument/2006/relationships/customXml" Target="../ink/ink419.xml"/><Relationship Id="rId297" Type="http://schemas.openxmlformats.org/officeDocument/2006/relationships/customXml" Target="../ink/ink430.xml"/><Relationship Id="rId40" Type="http://schemas.openxmlformats.org/officeDocument/2006/relationships/customXml" Target="../ink/ink351.xml"/><Relationship Id="rId115" Type="http://schemas.openxmlformats.org/officeDocument/2006/relationships/image" Target="../media/image3562.png"/><Relationship Id="rId136" Type="http://schemas.openxmlformats.org/officeDocument/2006/relationships/customXml" Target="../ink/ink399.xml"/><Relationship Id="rId301" Type="http://schemas.openxmlformats.org/officeDocument/2006/relationships/customXml" Target="../ink/ink432.xml"/><Relationship Id="rId322" Type="http://schemas.openxmlformats.org/officeDocument/2006/relationships/image" Target="../media/image3741.png"/><Relationship Id="rId343" Type="http://schemas.openxmlformats.org/officeDocument/2006/relationships/customXml" Target="../ink/ink453.xml"/><Relationship Id="rId364" Type="http://schemas.openxmlformats.org/officeDocument/2006/relationships/image" Target="../media/image516.png"/><Relationship Id="rId61" Type="http://schemas.openxmlformats.org/officeDocument/2006/relationships/image" Target="../media/image479.png"/><Relationship Id="rId82" Type="http://schemas.openxmlformats.org/officeDocument/2006/relationships/customXml" Target="../ink/ink372.xml"/><Relationship Id="rId19" Type="http://schemas.openxmlformats.org/officeDocument/2006/relationships/image" Target="../media/image458.png"/><Relationship Id="rId266" Type="http://schemas.openxmlformats.org/officeDocument/2006/relationships/image" Target="../media/image35411.png"/><Relationship Id="rId287" Type="http://schemas.openxmlformats.org/officeDocument/2006/relationships/image" Target="../media/image5612.png"/><Relationship Id="rId30" Type="http://schemas.openxmlformats.org/officeDocument/2006/relationships/customXml" Target="../ink/ink346.xml"/><Relationship Id="rId105" Type="http://schemas.openxmlformats.org/officeDocument/2006/relationships/image" Target="../media/image35112.png"/><Relationship Id="rId126" Type="http://schemas.openxmlformats.org/officeDocument/2006/relationships/customXml" Target="../ink/ink394.xml"/><Relationship Id="rId312" Type="http://schemas.openxmlformats.org/officeDocument/2006/relationships/image" Target="../media/image11311.png"/><Relationship Id="rId333" Type="http://schemas.openxmlformats.org/officeDocument/2006/relationships/customXml" Target="../ink/ink448.xml"/><Relationship Id="rId354" Type="http://schemas.openxmlformats.org/officeDocument/2006/relationships/image" Target="../media/image446.png"/><Relationship Id="rId51" Type="http://schemas.openxmlformats.org/officeDocument/2006/relationships/image" Target="../media/image474.png"/><Relationship Id="rId72" Type="http://schemas.openxmlformats.org/officeDocument/2006/relationships/customXml" Target="../ink/ink367.xml"/><Relationship Id="rId93" Type="http://schemas.openxmlformats.org/officeDocument/2006/relationships/image" Target="../media/image34211.png"/><Relationship Id="rId3" Type="http://schemas.openxmlformats.org/officeDocument/2006/relationships/slideLayout" Target="../slideLayouts/slideLayout2.xml"/><Relationship Id="rId256" Type="http://schemas.openxmlformats.org/officeDocument/2006/relationships/image" Target="../media/image34910.png"/><Relationship Id="rId277" Type="http://schemas.openxmlformats.org/officeDocument/2006/relationships/image" Target="../media/image5111.png"/><Relationship Id="rId298" Type="http://schemas.openxmlformats.org/officeDocument/2006/relationships/image" Target="../media/image6112.png"/><Relationship Id="rId116" Type="http://schemas.openxmlformats.org/officeDocument/2006/relationships/customXml" Target="../ink/ink389.xml"/><Relationship Id="rId137" Type="http://schemas.openxmlformats.org/officeDocument/2006/relationships/image" Target="../media/image36711.png"/><Relationship Id="rId302" Type="http://schemas.openxmlformats.org/officeDocument/2006/relationships/image" Target="../media/image6312.png"/><Relationship Id="rId323" Type="http://schemas.openxmlformats.org/officeDocument/2006/relationships/customXml" Target="../ink/ink443.xml"/><Relationship Id="rId344" Type="http://schemas.openxmlformats.org/officeDocument/2006/relationships/image" Target="../media/image441.png"/><Relationship Id="rId20" Type="http://schemas.openxmlformats.org/officeDocument/2006/relationships/customXml" Target="../ink/ink341.xml"/><Relationship Id="rId41" Type="http://schemas.openxmlformats.org/officeDocument/2006/relationships/image" Target="../media/image469.png"/><Relationship Id="rId62" Type="http://schemas.openxmlformats.org/officeDocument/2006/relationships/customXml" Target="../ink/ink362.xml"/><Relationship Id="rId83" Type="http://schemas.openxmlformats.org/officeDocument/2006/relationships/image" Target="../media/image3379.png"/><Relationship Id="rId365" Type="http://schemas.openxmlformats.org/officeDocument/2006/relationships/customXml" Target="../ink/ink464.xml"/><Relationship Id="rId246" Type="http://schemas.openxmlformats.org/officeDocument/2006/relationships/image" Target="../media/image3448.png"/><Relationship Id="rId267" Type="http://schemas.openxmlformats.org/officeDocument/2006/relationships/customXml" Target="../ink/ink414.xml"/><Relationship Id="rId288" Type="http://schemas.openxmlformats.org/officeDocument/2006/relationships/customXml" Target="../ink/ink425.xml"/><Relationship Id="rId106" Type="http://schemas.openxmlformats.org/officeDocument/2006/relationships/customXml" Target="../ink/ink384.xml"/><Relationship Id="rId127" Type="http://schemas.openxmlformats.org/officeDocument/2006/relationships/image" Target="../media/image36211.png"/><Relationship Id="rId313" Type="http://schemas.openxmlformats.org/officeDocument/2006/relationships/customXml" Target="../ink/ink438.xml"/><Relationship Id="rId10" Type="http://schemas.openxmlformats.org/officeDocument/2006/relationships/customXml" Target="../ink/ink336.xml"/><Relationship Id="rId31" Type="http://schemas.openxmlformats.org/officeDocument/2006/relationships/image" Target="../media/image464.png"/><Relationship Id="rId52" Type="http://schemas.openxmlformats.org/officeDocument/2006/relationships/customXml" Target="../ink/ink357.xml"/><Relationship Id="rId73" Type="http://schemas.openxmlformats.org/officeDocument/2006/relationships/image" Target="../media/image3320.png"/><Relationship Id="rId94" Type="http://schemas.openxmlformats.org/officeDocument/2006/relationships/customXml" Target="../ink/ink378.xml"/><Relationship Id="rId334" Type="http://schemas.openxmlformats.org/officeDocument/2006/relationships/image" Target="../media/image3804.png"/><Relationship Id="rId355" Type="http://schemas.openxmlformats.org/officeDocument/2006/relationships/customXml" Target="../ink/ink459.xml"/><Relationship Id="rId4" Type="http://schemas.openxmlformats.org/officeDocument/2006/relationships/customXml" Target="../ink/ink333.xml"/><Relationship Id="rId257" Type="http://schemas.openxmlformats.org/officeDocument/2006/relationships/customXml" Target="../ink/ink409.xml"/><Relationship Id="rId278" Type="http://schemas.openxmlformats.org/officeDocument/2006/relationships/customXml" Target="../ink/ink420.xml"/><Relationship Id="rId303" Type="http://schemas.openxmlformats.org/officeDocument/2006/relationships/customXml" Target="../ink/ink433.xml"/><Relationship Id="rId42" Type="http://schemas.openxmlformats.org/officeDocument/2006/relationships/customXml" Target="../ink/ink352.xml"/><Relationship Id="rId84" Type="http://schemas.openxmlformats.org/officeDocument/2006/relationships/customXml" Target="../ink/ink373.xml"/><Relationship Id="rId138" Type="http://schemas.openxmlformats.org/officeDocument/2006/relationships/customXml" Target="../ink/ink400.xml"/><Relationship Id="rId345" Type="http://schemas.openxmlformats.org/officeDocument/2006/relationships/customXml" Target="../ink/ink454.xml"/><Relationship Id="rId247" Type="http://schemas.openxmlformats.org/officeDocument/2006/relationships/customXml" Target="../ink/ink40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80.png"/><Relationship Id="rId21" Type="http://schemas.openxmlformats.org/officeDocument/2006/relationships/image" Target="../media/image3502.png"/><Relationship Id="rId42" Type="http://schemas.openxmlformats.org/officeDocument/2006/relationships/customXml" Target="../ink/ink484.xml"/><Relationship Id="rId63" Type="http://schemas.openxmlformats.org/officeDocument/2006/relationships/image" Target="../media/image3718.png"/><Relationship Id="rId84" Type="http://schemas.openxmlformats.org/officeDocument/2006/relationships/customXml" Target="../ink/ink505.xml"/><Relationship Id="rId138" Type="http://schemas.openxmlformats.org/officeDocument/2006/relationships/customXml" Target="../ink/ink532.xml"/><Relationship Id="rId159" Type="http://schemas.openxmlformats.org/officeDocument/2006/relationships/image" Target="../media/image4191.png"/><Relationship Id="rId170" Type="http://schemas.openxmlformats.org/officeDocument/2006/relationships/customXml" Target="../ink/ink548.xml"/><Relationship Id="rId191" Type="http://schemas.openxmlformats.org/officeDocument/2006/relationships/image" Target="../media/image4351.png"/><Relationship Id="rId205" Type="http://schemas.openxmlformats.org/officeDocument/2006/relationships/image" Target="../media/image44210.png"/><Relationship Id="rId226" Type="http://schemas.openxmlformats.org/officeDocument/2006/relationships/customXml" Target="../ink/ink576.xml"/><Relationship Id="rId107" Type="http://schemas.openxmlformats.org/officeDocument/2006/relationships/image" Target="../media/image3930.png"/><Relationship Id="rId11" Type="http://schemas.openxmlformats.org/officeDocument/2006/relationships/image" Target="../media/image3450.png"/><Relationship Id="rId32" Type="http://schemas.openxmlformats.org/officeDocument/2006/relationships/customXml" Target="../ink/ink479.xml"/><Relationship Id="rId53" Type="http://schemas.openxmlformats.org/officeDocument/2006/relationships/image" Target="../media/image36610.png"/><Relationship Id="rId74" Type="http://schemas.openxmlformats.org/officeDocument/2006/relationships/customXml" Target="../ink/ink500.xml"/><Relationship Id="rId128" Type="http://schemas.openxmlformats.org/officeDocument/2006/relationships/customXml" Target="../ink/ink527.xml"/><Relationship Id="rId149" Type="http://schemas.openxmlformats.org/officeDocument/2006/relationships/image" Target="../media/image4140.png"/><Relationship Id="rId5" Type="http://schemas.openxmlformats.org/officeDocument/2006/relationships/image" Target="../media/image34210.png"/><Relationship Id="rId95" Type="http://schemas.openxmlformats.org/officeDocument/2006/relationships/image" Target="../media/image38710.png"/><Relationship Id="rId160" Type="http://schemas.openxmlformats.org/officeDocument/2006/relationships/customXml" Target="../ink/ink543.xml"/><Relationship Id="rId181" Type="http://schemas.openxmlformats.org/officeDocument/2006/relationships/image" Target="../media/image4301.png"/><Relationship Id="rId216" Type="http://schemas.openxmlformats.org/officeDocument/2006/relationships/customXml" Target="../ink/ink571.xml"/><Relationship Id="rId237" Type="http://schemas.openxmlformats.org/officeDocument/2006/relationships/image" Target="../media/image523.png"/><Relationship Id="rId22" Type="http://schemas.openxmlformats.org/officeDocument/2006/relationships/customXml" Target="../ink/ink474.xml"/><Relationship Id="rId43" Type="http://schemas.openxmlformats.org/officeDocument/2006/relationships/image" Target="../media/image36110.png"/><Relationship Id="rId64" Type="http://schemas.openxmlformats.org/officeDocument/2006/relationships/customXml" Target="../ink/ink495.xml"/><Relationship Id="rId118" Type="http://schemas.openxmlformats.org/officeDocument/2006/relationships/customXml" Target="../ink/ink522.xml"/><Relationship Id="rId139" Type="http://schemas.openxmlformats.org/officeDocument/2006/relationships/image" Target="../media/image4090.png"/><Relationship Id="rId85" Type="http://schemas.openxmlformats.org/officeDocument/2006/relationships/image" Target="../media/image38210.png"/><Relationship Id="rId150" Type="http://schemas.openxmlformats.org/officeDocument/2006/relationships/customXml" Target="../ink/ink538.xml"/><Relationship Id="rId171" Type="http://schemas.openxmlformats.org/officeDocument/2006/relationships/image" Target="../media/image4251.png"/><Relationship Id="rId192" Type="http://schemas.openxmlformats.org/officeDocument/2006/relationships/customXml" Target="../ink/ink559.xml"/><Relationship Id="rId206" Type="http://schemas.openxmlformats.org/officeDocument/2006/relationships/customXml" Target="../ink/ink566.xml"/><Relationship Id="rId227" Type="http://schemas.openxmlformats.org/officeDocument/2006/relationships/image" Target="../media/image518.png"/><Relationship Id="rId12" Type="http://schemas.openxmlformats.org/officeDocument/2006/relationships/customXml" Target="../ink/ink469.xml"/><Relationship Id="rId33" Type="http://schemas.openxmlformats.org/officeDocument/2006/relationships/image" Target="../media/image3560.png"/><Relationship Id="rId108" Type="http://schemas.openxmlformats.org/officeDocument/2006/relationships/customXml" Target="../ink/ink517.xml"/><Relationship Id="rId129" Type="http://schemas.openxmlformats.org/officeDocument/2006/relationships/image" Target="../media/image4040.png"/><Relationship Id="rId54" Type="http://schemas.openxmlformats.org/officeDocument/2006/relationships/customXml" Target="../ink/ink490.xml"/><Relationship Id="rId75" Type="http://schemas.openxmlformats.org/officeDocument/2006/relationships/image" Target="../media/image3773.png"/><Relationship Id="rId96" Type="http://schemas.openxmlformats.org/officeDocument/2006/relationships/customXml" Target="../ink/ink511.xml"/><Relationship Id="rId140" Type="http://schemas.openxmlformats.org/officeDocument/2006/relationships/customXml" Target="../ink/ink533.xml"/><Relationship Id="rId161" Type="http://schemas.openxmlformats.org/officeDocument/2006/relationships/image" Target="../media/image4200.png"/><Relationship Id="rId182" Type="http://schemas.openxmlformats.org/officeDocument/2006/relationships/customXml" Target="../ink/ink554.xml"/><Relationship Id="rId217" Type="http://schemas.openxmlformats.org/officeDocument/2006/relationships/image" Target="../media/image44810.png"/><Relationship Id="rId6" Type="http://schemas.openxmlformats.org/officeDocument/2006/relationships/customXml" Target="../ink/ink466.xml"/><Relationship Id="rId238" Type="http://schemas.openxmlformats.org/officeDocument/2006/relationships/customXml" Target="../ink/ink582.xml"/><Relationship Id="rId23" Type="http://schemas.openxmlformats.org/officeDocument/2006/relationships/image" Target="../media/image35110.png"/><Relationship Id="rId119" Type="http://schemas.openxmlformats.org/officeDocument/2006/relationships/image" Target="../media/image3990.png"/><Relationship Id="rId44" Type="http://schemas.openxmlformats.org/officeDocument/2006/relationships/customXml" Target="../ink/ink485.xml"/><Relationship Id="rId65" Type="http://schemas.openxmlformats.org/officeDocument/2006/relationships/image" Target="../media/image3725.png"/><Relationship Id="rId86" Type="http://schemas.openxmlformats.org/officeDocument/2006/relationships/customXml" Target="../ink/ink506.xml"/><Relationship Id="rId130" Type="http://schemas.openxmlformats.org/officeDocument/2006/relationships/customXml" Target="../ink/ink528.xml"/><Relationship Id="rId151" Type="http://schemas.openxmlformats.org/officeDocument/2006/relationships/image" Target="../media/image4150.png"/><Relationship Id="rId172" Type="http://schemas.openxmlformats.org/officeDocument/2006/relationships/customXml" Target="../ink/ink549.xml"/><Relationship Id="rId193" Type="http://schemas.openxmlformats.org/officeDocument/2006/relationships/image" Target="../media/image4361.png"/><Relationship Id="rId207" Type="http://schemas.openxmlformats.org/officeDocument/2006/relationships/image" Target="../media/image4437.png"/><Relationship Id="rId228" Type="http://schemas.openxmlformats.org/officeDocument/2006/relationships/customXml" Target="../ink/ink577.xml"/><Relationship Id="rId13" Type="http://schemas.openxmlformats.org/officeDocument/2006/relationships/image" Target="../media/image3460.png"/><Relationship Id="rId109" Type="http://schemas.openxmlformats.org/officeDocument/2006/relationships/image" Target="../media/image3940.png"/><Relationship Id="rId34" Type="http://schemas.openxmlformats.org/officeDocument/2006/relationships/customXml" Target="../ink/ink480.xml"/><Relationship Id="rId55" Type="http://schemas.openxmlformats.org/officeDocument/2006/relationships/image" Target="../media/image36710.png"/><Relationship Id="rId76" Type="http://schemas.openxmlformats.org/officeDocument/2006/relationships/customXml" Target="../ink/ink501.xml"/><Relationship Id="rId97" Type="http://schemas.openxmlformats.org/officeDocument/2006/relationships/image" Target="../media/image38810.png"/><Relationship Id="rId120" Type="http://schemas.openxmlformats.org/officeDocument/2006/relationships/customXml" Target="../ink/ink523.xml"/><Relationship Id="rId141" Type="http://schemas.openxmlformats.org/officeDocument/2006/relationships/image" Target="../media/image4101.png"/><Relationship Id="rId7" Type="http://schemas.openxmlformats.org/officeDocument/2006/relationships/image" Target="../media/image34310.png"/><Relationship Id="rId162" Type="http://schemas.openxmlformats.org/officeDocument/2006/relationships/customXml" Target="../ink/ink544.xml"/><Relationship Id="rId183" Type="http://schemas.openxmlformats.org/officeDocument/2006/relationships/image" Target="../media/image4312.png"/><Relationship Id="rId218" Type="http://schemas.openxmlformats.org/officeDocument/2006/relationships/customXml" Target="../ink/ink572.xml"/><Relationship Id="rId239" Type="http://schemas.openxmlformats.org/officeDocument/2006/relationships/image" Target="../media/image524.png"/><Relationship Id="rId24" Type="http://schemas.openxmlformats.org/officeDocument/2006/relationships/customXml" Target="../ink/ink475.xml"/><Relationship Id="rId45" Type="http://schemas.openxmlformats.org/officeDocument/2006/relationships/image" Target="../media/image36210.png"/><Relationship Id="rId66" Type="http://schemas.openxmlformats.org/officeDocument/2006/relationships/customXml" Target="../ink/ink496.xml"/><Relationship Id="rId87" Type="http://schemas.openxmlformats.org/officeDocument/2006/relationships/image" Target="../media/image38310.png"/><Relationship Id="rId110" Type="http://schemas.openxmlformats.org/officeDocument/2006/relationships/customXml" Target="../ink/ink518.xml"/><Relationship Id="rId131" Type="http://schemas.openxmlformats.org/officeDocument/2006/relationships/image" Target="../media/image4050.png"/><Relationship Id="rId152" Type="http://schemas.openxmlformats.org/officeDocument/2006/relationships/customXml" Target="../ink/ink539.xml"/><Relationship Id="rId173" Type="http://schemas.openxmlformats.org/officeDocument/2006/relationships/image" Target="../media/image4261.png"/><Relationship Id="rId194" Type="http://schemas.openxmlformats.org/officeDocument/2006/relationships/customXml" Target="../ink/ink560.xml"/><Relationship Id="rId208" Type="http://schemas.openxmlformats.org/officeDocument/2006/relationships/customXml" Target="../ink/ink567.xml"/><Relationship Id="rId229" Type="http://schemas.openxmlformats.org/officeDocument/2006/relationships/image" Target="../media/image519.png"/><Relationship Id="rId240" Type="http://schemas.openxmlformats.org/officeDocument/2006/relationships/customXml" Target="../ink/ink583.xml"/><Relationship Id="rId14" Type="http://schemas.openxmlformats.org/officeDocument/2006/relationships/customXml" Target="../ink/ink470.xml"/><Relationship Id="rId35" Type="http://schemas.openxmlformats.org/officeDocument/2006/relationships/image" Target="../media/image35710.png"/><Relationship Id="rId56" Type="http://schemas.openxmlformats.org/officeDocument/2006/relationships/customXml" Target="../ink/ink491.xml"/><Relationship Id="rId77" Type="http://schemas.openxmlformats.org/officeDocument/2006/relationships/image" Target="../media/image3789.png"/><Relationship Id="rId100" Type="http://schemas.openxmlformats.org/officeDocument/2006/relationships/customXml" Target="../ink/ink513.xml"/><Relationship Id="rId8" Type="http://schemas.openxmlformats.org/officeDocument/2006/relationships/customXml" Target="../ink/ink467.xml"/><Relationship Id="rId98" Type="http://schemas.openxmlformats.org/officeDocument/2006/relationships/customXml" Target="../ink/ink512.xml"/><Relationship Id="rId121" Type="http://schemas.openxmlformats.org/officeDocument/2006/relationships/image" Target="../media/image4000.png"/><Relationship Id="rId142" Type="http://schemas.openxmlformats.org/officeDocument/2006/relationships/customXml" Target="../ink/ink534.xml"/><Relationship Id="rId163" Type="http://schemas.openxmlformats.org/officeDocument/2006/relationships/image" Target="../media/image4211.png"/><Relationship Id="rId184" Type="http://schemas.openxmlformats.org/officeDocument/2006/relationships/customXml" Target="../ink/ink555.xml"/><Relationship Id="rId219" Type="http://schemas.openxmlformats.org/officeDocument/2006/relationships/image" Target="../media/image44910.png"/><Relationship Id="rId230" Type="http://schemas.openxmlformats.org/officeDocument/2006/relationships/customXml" Target="../ink/ink578.xml"/><Relationship Id="rId25" Type="http://schemas.openxmlformats.org/officeDocument/2006/relationships/image" Target="../media/image35210.png"/><Relationship Id="rId46" Type="http://schemas.openxmlformats.org/officeDocument/2006/relationships/customXml" Target="../ink/ink486.xml"/><Relationship Id="rId67" Type="http://schemas.openxmlformats.org/officeDocument/2006/relationships/image" Target="../media/image3730.png"/><Relationship Id="rId88" Type="http://schemas.openxmlformats.org/officeDocument/2006/relationships/customXml" Target="../ink/ink507.xml"/><Relationship Id="rId111" Type="http://schemas.openxmlformats.org/officeDocument/2006/relationships/image" Target="../media/image3950.png"/><Relationship Id="rId132" Type="http://schemas.openxmlformats.org/officeDocument/2006/relationships/customXml" Target="../ink/ink529.xml"/><Relationship Id="rId153" Type="http://schemas.openxmlformats.org/officeDocument/2006/relationships/image" Target="../media/image4160.png"/><Relationship Id="rId174" Type="http://schemas.openxmlformats.org/officeDocument/2006/relationships/customXml" Target="../ink/ink550.xml"/><Relationship Id="rId195" Type="http://schemas.openxmlformats.org/officeDocument/2006/relationships/image" Target="../media/image43710.png"/><Relationship Id="rId209" Type="http://schemas.openxmlformats.org/officeDocument/2006/relationships/image" Target="../media/image44410.png"/><Relationship Id="rId220" Type="http://schemas.openxmlformats.org/officeDocument/2006/relationships/customXml" Target="../ink/ink573.xml"/><Relationship Id="rId241" Type="http://schemas.openxmlformats.org/officeDocument/2006/relationships/image" Target="../media/image525.png"/><Relationship Id="rId15" Type="http://schemas.openxmlformats.org/officeDocument/2006/relationships/image" Target="../media/image3470.png"/><Relationship Id="rId36" Type="http://schemas.openxmlformats.org/officeDocument/2006/relationships/customXml" Target="../ink/ink481.xml"/><Relationship Id="rId57" Type="http://schemas.openxmlformats.org/officeDocument/2006/relationships/image" Target="../media/image36811.png"/><Relationship Id="rId10" Type="http://schemas.openxmlformats.org/officeDocument/2006/relationships/customXml" Target="../ink/ink468.xml"/><Relationship Id="rId31" Type="http://schemas.openxmlformats.org/officeDocument/2006/relationships/image" Target="../media/image3556.png"/><Relationship Id="rId52" Type="http://schemas.openxmlformats.org/officeDocument/2006/relationships/customXml" Target="../ink/ink489.xml"/><Relationship Id="rId73" Type="http://schemas.openxmlformats.org/officeDocument/2006/relationships/image" Target="../media/image3760.png"/><Relationship Id="rId78" Type="http://schemas.openxmlformats.org/officeDocument/2006/relationships/customXml" Target="../ink/ink502.xml"/><Relationship Id="rId94" Type="http://schemas.openxmlformats.org/officeDocument/2006/relationships/customXml" Target="../ink/ink510.xml"/><Relationship Id="rId99" Type="http://schemas.openxmlformats.org/officeDocument/2006/relationships/image" Target="../media/image38910.png"/><Relationship Id="rId101" Type="http://schemas.openxmlformats.org/officeDocument/2006/relationships/image" Target="../media/image39010.png"/><Relationship Id="rId122" Type="http://schemas.openxmlformats.org/officeDocument/2006/relationships/customXml" Target="../ink/ink524.xml"/><Relationship Id="rId143" Type="http://schemas.openxmlformats.org/officeDocument/2006/relationships/image" Target="../media/image4111.png"/><Relationship Id="rId148" Type="http://schemas.openxmlformats.org/officeDocument/2006/relationships/customXml" Target="../ink/ink537.xml"/><Relationship Id="rId164" Type="http://schemas.openxmlformats.org/officeDocument/2006/relationships/customXml" Target="../ink/ink545.xml"/><Relationship Id="rId169" Type="http://schemas.openxmlformats.org/officeDocument/2006/relationships/image" Target="../media/image4241.png"/><Relationship Id="rId185" Type="http://schemas.openxmlformats.org/officeDocument/2006/relationships/image" Target="../media/image4321.png"/><Relationship Id="rId4" Type="http://schemas.openxmlformats.org/officeDocument/2006/relationships/customXml" Target="../ink/ink465.xml"/><Relationship Id="rId9" Type="http://schemas.openxmlformats.org/officeDocument/2006/relationships/image" Target="../media/image3447.png"/><Relationship Id="rId180" Type="http://schemas.openxmlformats.org/officeDocument/2006/relationships/customXml" Target="../ink/ink553.xml"/><Relationship Id="rId210" Type="http://schemas.openxmlformats.org/officeDocument/2006/relationships/customXml" Target="../ink/ink568.xml"/><Relationship Id="rId215" Type="http://schemas.openxmlformats.org/officeDocument/2006/relationships/image" Target="../media/image44710.png"/><Relationship Id="rId236" Type="http://schemas.openxmlformats.org/officeDocument/2006/relationships/customXml" Target="../ink/ink581.xml"/><Relationship Id="rId26" Type="http://schemas.openxmlformats.org/officeDocument/2006/relationships/customXml" Target="../ink/ink476.xml"/><Relationship Id="rId231" Type="http://schemas.openxmlformats.org/officeDocument/2006/relationships/image" Target="../media/image520.png"/><Relationship Id="rId47" Type="http://schemas.openxmlformats.org/officeDocument/2006/relationships/image" Target="../media/image36310.png"/><Relationship Id="rId68" Type="http://schemas.openxmlformats.org/officeDocument/2006/relationships/customXml" Target="../ink/ink497.xml"/><Relationship Id="rId89" Type="http://schemas.openxmlformats.org/officeDocument/2006/relationships/image" Target="../media/image38410.png"/><Relationship Id="rId112" Type="http://schemas.openxmlformats.org/officeDocument/2006/relationships/customXml" Target="../ink/ink519.xml"/><Relationship Id="rId133" Type="http://schemas.openxmlformats.org/officeDocument/2006/relationships/image" Target="../media/image4060.png"/><Relationship Id="rId154" Type="http://schemas.openxmlformats.org/officeDocument/2006/relationships/customXml" Target="../ink/ink540.xml"/><Relationship Id="rId175" Type="http://schemas.openxmlformats.org/officeDocument/2006/relationships/image" Target="../media/image4271.png"/><Relationship Id="rId196" Type="http://schemas.openxmlformats.org/officeDocument/2006/relationships/customXml" Target="../ink/ink561.xml"/><Relationship Id="rId200" Type="http://schemas.openxmlformats.org/officeDocument/2006/relationships/customXml" Target="../ink/ink563.xml"/><Relationship Id="rId16" Type="http://schemas.openxmlformats.org/officeDocument/2006/relationships/customXml" Target="../ink/ink471.xml"/><Relationship Id="rId221" Type="http://schemas.openxmlformats.org/officeDocument/2006/relationships/image" Target="../media/image4503.png"/><Relationship Id="rId242" Type="http://schemas.openxmlformats.org/officeDocument/2006/relationships/customXml" Target="../ink/ink584.xml"/><Relationship Id="rId37" Type="http://schemas.openxmlformats.org/officeDocument/2006/relationships/image" Target="../media/image35810.png"/><Relationship Id="rId58" Type="http://schemas.openxmlformats.org/officeDocument/2006/relationships/customXml" Target="../ink/ink492.xml"/><Relationship Id="rId79" Type="http://schemas.openxmlformats.org/officeDocument/2006/relationships/image" Target="../media/image3792.png"/><Relationship Id="rId102" Type="http://schemas.openxmlformats.org/officeDocument/2006/relationships/customXml" Target="../ink/ink514.xml"/><Relationship Id="rId123" Type="http://schemas.openxmlformats.org/officeDocument/2006/relationships/image" Target="../media/image4011.png"/><Relationship Id="rId144" Type="http://schemas.openxmlformats.org/officeDocument/2006/relationships/customXml" Target="../ink/ink535.xml"/><Relationship Id="rId90" Type="http://schemas.openxmlformats.org/officeDocument/2006/relationships/customXml" Target="../ink/ink508.xml"/><Relationship Id="rId165" Type="http://schemas.openxmlformats.org/officeDocument/2006/relationships/image" Target="../media/image4221.png"/><Relationship Id="rId186" Type="http://schemas.openxmlformats.org/officeDocument/2006/relationships/customXml" Target="../ink/ink556.xml"/><Relationship Id="rId211" Type="http://schemas.openxmlformats.org/officeDocument/2006/relationships/image" Target="../media/image4458.png"/><Relationship Id="rId232" Type="http://schemas.openxmlformats.org/officeDocument/2006/relationships/customXml" Target="../ink/ink579.xml"/><Relationship Id="rId27" Type="http://schemas.openxmlformats.org/officeDocument/2006/relationships/image" Target="../media/image35310.png"/><Relationship Id="rId48" Type="http://schemas.openxmlformats.org/officeDocument/2006/relationships/customXml" Target="../ink/ink487.xml"/><Relationship Id="rId69" Type="http://schemas.openxmlformats.org/officeDocument/2006/relationships/image" Target="../media/image3740.png"/><Relationship Id="rId113" Type="http://schemas.openxmlformats.org/officeDocument/2006/relationships/image" Target="../media/image3960.png"/><Relationship Id="rId134" Type="http://schemas.openxmlformats.org/officeDocument/2006/relationships/customXml" Target="../ink/ink530.xml"/><Relationship Id="rId80" Type="http://schemas.openxmlformats.org/officeDocument/2006/relationships/customXml" Target="../ink/ink503.xml"/><Relationship Id="rId155" Type="http://schemas.openxmlformats.org/officeDocument/2006/relationships/image" Target="../media/image4170.png"/><Relationship Id="rId176" Type="http://schemas.openxmlformats.org/officeDocument/2006/relationships/customXml" Target="../ink/ink551.xml"/><Relationship Id="rId197" Type="http://schemas.openxmlformats.org/officeDocument/2006/relationships/image" Target="../media/image43810.png"/><Relationship Id="rId201" Type="http://schemas.openxmlformats.org/officeDocument/2006/relationships/image" Target="../media/image4401.png"/><Relationship Id="rId222" Type="http://schemas.openxmlformats.org/officeDocument/2006/relationships/customXml" Target="../ink/ink574.xml"/><Relationship Id="rId243" Type="http://schemas.openxmlformats.org/officeDocument/2006/relationships/image" Target="../media/image526.png"/><Relationship Id="rId17" Type="http://schemas.openxmlformats.org/officeDocument/2006/relationships/image" Target="../media/image34810.png"/><Relationship Id="rId38" Type="http://schemas.openxmlformats.org/officeDocument/2006/relationships/customXml" Target="../ink/ink482.xml"/><Relationship Id="rId59" Type="http://schemas.openxmlformats.org/officeDocument/2006/relationships/image" Target="../media/image3691.png"/><Relationship Id="rId103" Type="http://schemas.openxmlformats.org/officeDocument/2006/relationships/image" Target="../media/image39110.png"/><Relationship Id="rId124" Type="http://schemas.openxmlformats.org/officeDocument/2006/relationships/customXml" Target="../ink/ink525.xml"/><Relationship Id="rId70" Type="http://schemas.openxmlformats.org/officeDocument/2006/relationships/customXml" Target="../ink/ink498.xml"/><Relationship Id="rId91" Type="http://schemas.openxmlformats.org/officeDocument/2006/relationships/image" Target="../media/image38510.png"/><Relationship Id="rId145" Type="http://schemas.openxmlformats.org/officeDocument/2006/relationships/image" Target="../media/image4120.png"/><Relationship Id="rId166" Type="http://schemas.openxmlformats.org/officeDocument/2006/relationships/customXml" Target="../ink/ink546.xml"/><Relationship Id="rId187" Type="http://schemas.openxmlformats.org/officeDocument/2006/relationships/image" Target="../media/image4331.png"/><Relationship Id="rId1" Type="http://schemas.microsoft.com/office/2007/relationships/media" Target="../media/media7.m4a"/><Relationship Id="rId212" Type="http://schemas.openxmlformats.org/officeDocument/2006/relationships/customXml" Target="../ink/ink569.xml"/><Relationship Id="rId233" Type="http://schemas.openxmlformats.org/officeDocument/2006/relationships/image" Target="../media/image521.png"/><Relationship Id="rId28" Type="http://schemas.openxmlformats.org/officeDocument/2006/relationships/customXml" Target="../ink/ink477.xml"/><Relationship Id="rId49" Type="http://schemas.openxmlformats.org/officeDocument/2006/relationships/image" Target="../media/image36410.png"/><Relationship Id="rId114" Type="http://schemas.openxmlformats.org/officeDocument/2006/relationships/customXml" Target="../ink/ink520.xml"/><Relationship Id="rId60" Type="http://schemas.openxmlformats.org/officeDocument/2006/relationships/customXml" Target="../ink/ink493.xml"/><Relationship Id="rId81" Type="http://schemas.openxmlformats.org/officeDocument/2006/relationships/image" Target="../media/image3801.png"/><Relationship Id="rId135" Type="http://schemas.openxmlformats.org/officeDocument/2006/relationships/image" Target="../media/image4070.png"/><Relationship Id="rId156" Type="http://schemas.openxmlformats.org/officeDocument/2006/relationships/customXml" Target="../ink/ink541.xml"/><Relationship Id="rId177" Type="http://schemas.openxmlformats.org/officeDocument/2006/relationships/image" Target="../media/image4281.png"/><Relationship Id="rId198" Type="http://schemas.openxmlformats.org/officeDocument/2006/relationships/customXml" Target="../ink/ink562.xml"/><Relationship Id="rId202" Type="http://schemas.openxmlformats.org/officeDocument/2006/relationships/customXml" Target="../ink/ink564.xml"/><Relationship Id="rId223" Type="http://schemas.openxmlformats.org/officeDocument/2006/relationships/image" Target="../media/image5161.png"/><Relationship Id="rId244" Type="http://schemas.openxmlformats.org/officeDocument/2006/relationships/customXml" Target="../ink/ink585.xml"/><Relationship Id="rId18" Type="http://schemas.openxmlformats.org/officeDocument/2006/relationships/customXml" Target="../ink/ink472.xml"/><Relationship Id="rId39" Type="http://schemas.openxmlformats.org/officeDocument/2006/relationships/image" Target="../media/image35911.png"/><Relationship Id="rId50" Type="http://schemas.openxmlformats.org/officeDocument/2006/relationships/customXml" Target="../ink/ink488.xml"/><Relationship Id="rId104" Type="http://schemas.openxmlformats.org/officeDocument/2006/relationships/customXml" Target="../ink/ink515.xml"/><Relationship Id="rId125" Type="http://schemas.openxmlformats.org/officeDocument/2006/relationships/image" Target="../media/image4020.png"/><Relationship Id="rId146" Type="http://schemas.openxmlformats.org/officeDocument/2006/relationships/customXml" Target="../ink/ink536.xml"/><Relationship Id="rId167" Type="http://schemas.openxmlformats.org/officeDocument/2006/relationships/image" Target="../media/image4231.png"/><Relationship Id="rId188" Type="http://schemas.openxmlformats.org/officeDocument/2006/relationships/customXml" Target="../ink/ink557.xml"/><Relationship Id="rId71" Type="http://schemas.openxmlformats.org/officeDocument/2006/relationships/image" Target="../media/image3750.png"/><Relationship Id="rId92" Type="http://schemas.openxmlformats.org/officeDocument/2006/relationships/customXml" Target="../ink/ink509.xml"/><Relationship Id="rId213" Type="http://schemas.openxmlformats.org/officeDocument/2006/relationships/image" Target="../media/image44610.png"/><Relationship Id="rId234" Type="http://schemas.openxmlformats.org/officeDocument/2006/relationships/customXml" Target="../ink/ink580.xml"/><Relationship Id="rId2" Type="http://schemas.openxmlformats.org/officeDocument/2006/relationships/audio" Target="../media/media7.m4a"/><Relationship Id="rId29" Type="http://schemas.openxmlformats.org/officeDocument/2006/relationships/image" Target="../media/image35410.png"/><Relationship Id="rId40" Type="http://schemas.openxmlformats.org/officeDocument/2006/relationships/customXml" Target="../ink/ink483.xml"/><Relationship Id="rId115" Type="http://schemas.openxmlformats.org/officeDocument/2006/relationships/image" Target="../media/image3970.png"/><Relationship Id="rId136" Type="http://schemas.openxmlformats.org/officeDocument/2006/relationships/customXml" Target="../ink/ink531.xml"/><Relationship Id="rId157" Type="http://schemas.openxmlformats.org/officeDocument/2006/relationships/image" Target="../media/image4181.png"/><Relationship Id="rId178" Type="http://schemas.openxmlformats.org/officeDocument/2006/relationships/customXml" Target="../ink/ink552.xml"/><Relationship Id="rId61" Type="http://schemas.openxmlformats.org/officeDocument/2006/relationships/image" Target="../media/image37010.png"/><Relationship Id="rId82" Type="http://schemas.openxmlformats.org/officeDocument/2006/relationships/customXml" Target="../ink/ink504.xml"/><Relationship Id="rId199" Type="http://schemas.openxmlformats.org/officeDocument/2006/relationships/image" Target="../media/image4393.png"/><Relationship Id="rId203" Type="http://schemas.openxmlformats.org/officeDocument/2006/relationships/image" Target="../media/image44111.png"/><Relationship Id="rId19" Type="http://schemas.openxmlformats.org/officeDocument/2006/relationships/image" Target="../media/image3496.png"/><Relationship Id="rId224" Type="http://schemas.openxmlformats.org/officeDocument/2006/relationships/customXml" Target="../ink/ink575.xml"/><Relationship Id="rId245" Type="http://schemas.openxmlformats.org/officeDocument/2006/relationships/image" Target="../media/image527.png"/><Relationship Id="rId30" Type="http://schemas.openxmlformats.org/officeDocument/2006/relationships/customXml" Target="../ink/ink478.xml"/><Relationship Id="rId105" Type="http://schemas.openxmlformats.org/officeDocument/2006/relationships/image" Target="../media/image3922.png"/><Relationship Id="rId126" Type="http://schemas.openxmlformats.org/officeDocument/2006/relationships/customXml" Target="../ink/ink526.xml"/><Relationship Id="rId147" Type="http://schemas.openxmlformats.org/officeDocument/2006/relationships/image" Target="../media/image4130.png"/><Relationship Id="rId168" Type="http://schemas.openxmlformats.org/officeDocument/2006/relationships/customXml" Target="../ink/ink547.xml"/><Relationship Id="rId51" Type="http://schemas.openxmlformats.org/officeDocument/2006/relationships/image" Target="../media/image3651.png"/><Relationship Id="rId72" Type="http://schemas.openxmlformats.org/officeDocument/2006/relationships/customXml" Target="../ink/ink499.xml"/><Relationship Id="rId93" Type="http://schemas.openxmlformats.org/officeDocument/2006/relationships/image" Target="../media/image38610.png"/><Relationship Id="rId189" Type="http://schemas.openxmlformats.org/officeDocument/2006/relationships/image" Target="../media/image434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570.xml"/><Relationship Id="rId235" Type="http://schemas.openxmlformats.org/officeDocument/2006/relationships/image" Target="../media/image522.png"/><Relationship Id="rId116" Type="http://schemas.openxmlformats.org/officeDocument/2006/relationships/customXml" Target="../ink/ink521.xml"/><Relationship Id="rId137" Type="http://schemas.openxmlformats.org/officeDocument/2006/relationships/image" Target="../media/image4080.png"/><Relationship Id="rId158" Type="http://schemas.openxmlformats.org/officeDocument/2006/relationships/customXml" Target="../ink/ink542.xml"/><Relationship Id="rId20" Type="http://schemas.openxmlformats.org/officeDocument/2006/relationships/customXml" Target="../ink/ink473.xml"/><Relationship Id="rId41" Type="http://schemas.openxmlformats.org/officeDocument/2006/relationships/image" Target="../media/image36010.png"/><Relationship Id="rId62" Type="http://schemas.openxmlformats.org/officeDocument/2006/relationships/customXml" Target="../ink/ink494.xml"/><Relationship Id="rId83" Type="http://schemas.openxmlformats.org/officeDocument/2006/relationships/image" Target="../media/image38110.png"/><Relationship Id="rId179" Type="http://schemas.openxmlformats.org/officeDocument/2006/relationships/image" Target="../media/image4291.png"/><Relationship Id="rId190" Type="http://schemas.openxmlformats.org/officeDocument/2006/relationships/customXml" Target="../ink/ink558.xml"/><Relationship Id="rId204" Type="http://schemas.openxmlformats.org/officeDocument/2006/relationships/customXml" Target="../ink/ink565.xml"/><Relationship Id="rId225" Type="http://schemas.openxmlformats.org/officeDocument/2006/relationships/image" Target="../media/image5171.png"/><Relationship Id="rId246" Type="http://schemas.openxmlformats.org/officeDocument/2006/relationships/image" Target="../media/image1.png"/><Relationship Id="rId106" Type="http://schemas.openxmlformats.org/officeDocument/2006/relationships/customXml" Target="../ink/ink516.xml"/><Relationship Id="rId127" Type="http://schemas.openxmlformats.org/officeDocument/2006/relationships/image" Target="../media/image4030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96.xml"/><Relationship Id="rId21" Type="http://schemas.openxmlformats.org/officeDocument/2006/relationships/image" Target="../media/image4270.png"/><Relationship Id="rId42" Type="http://schemas.openxmlformats.org/officeDocument/2006/relationships/customXml" Target="../ink/ink604.xml"/><Relationship Id="rId47" Type="http://schemas.openxmlformats.org/officeDocument/2006/relationships/image" Target="../media/image4400.png"/><Relationship Id="rId63" Type="http://schemas.openxmlformats.org/officeDocument/2006/relationships/image" Target="../media/image4480.png"/><Relationship Id="rId68" Type="http://schemas.openxmlformats.org/officeDocument/2006/relationships/image" Target="../media/image4490.png"/><Relationship Id="rId84" Type="http://schemas.openxmlformats.org/officeDocument/2006/relationships/image" Target="../media/image5220.png"/><Relationship Id="rId89" Type="http://schemas.openxmlformats.org/officeDocument/2006/relationships/image" Target="../media/image4.png"/><Relationship Id="rId16" Type="http://schemas.openxmlformats.org/officeDocument/2006/relationships/customXml" Target="../ink/ink591.xml"/><Relationship Id="rId11" Type="http://schemas.openxmlformats.org/officeDocument/2006/relationships/image" Target="../media/image4220.png"/><Relationship Id="rId32" Type="http://schemas.openxmlformats.org/officeDocument/2006/relationships/customXml" Target="../ink/ink599.xml"/><Relationship Id="rId37" Type="http://schemas.openxmlformats.org/officeDocument/2006/relationships/image" Target="../media/image4350.png"/><Relationship Id="rId53" Type="http://schemas.openxmlformats.org/officeDocument/2006/relationships/image" Target="../media/image4430.png"/><Relationship Id="rId58" Type="http://schemas.openxmlformats.org/officeDocument/2006/relationships/customXml" Target="../ink/ink612.xml"/><Relationship Id="rId74" Type="http://schemas.openxmlformats.org/officeDocument/2006/relationships/image" Target="../media/image5170.png"/><Relationship Id="rId79" Type="http://schemas.openxmlformats.org/officeDocument/2006/relationships/customXml" Target="../ink/ink623.xml"/><Relationship Id="rId5" Type="http://schemas.openxmlformats.org/officeDocument/2006/relationships/customXml" Target="../ink/ink586.xml"/><Relationship Id="rId90" Type="http://schemas.openxmlformats.org/officeDocument/2006/relationships/image" Target="../media/image1.png"/><Relationship Id="rId14" Type="http://schemas.openxmlformats.org/officeDocument/2006/relationships/customXml" Target="../ink/ink590.xml"/><Relationship Id="rId22" Type="http://schemas.openxmlformats.org/officeDocument/2006/relationships/customXml" Target="../ink/ink594.xml"/><Relationship Id="rId27" Type="http://schemas.openxmlformats.org/officeDocument/2006/relationships/image" Target="../media/image4300.png"/><Relationship Id="rId30" Type="http://schemas.openxmlformats.org/officeDocument/2006/relationships/customXml" Target="../ink/ink598.xml"/><Relationship Id="rId35" Type="http://schemas.openxmlformats.org/officeDocument/2006/relationships/image" Target="../media/image4340.png"/><Relationship Id="rId43" Type="http://schemas.openxmlformats.org/officeDocument/2006/relationships/image" Target="../media/image4380.png"/><Relationship Id="rId48" Type="http://schemas.openxmlformats.org/officeDocument/2006/relationships/customXml" Target="../ink/ink607.xml"/><Relationship Id="rId56" Type="http://schemas.openxmlformats.org/officeDocument/2006/relationships/customXml" Target="../ink/ink611.xml"/><Relationship Id="rId64" Type="http://schemas.openxmlformats.org/officeDocument/2006/relationships/customXml" Target="../ink/ink615.xml"/><Relationship Id="rId69" Type="http://schemas.openxmlformats.org/officeDocument/2006/relationships/customXml" Target="../ink/ink618.xml"/><Relationship Id="rId77" Type="http://schemas.openxmlformats.org/officeDocument/2006/relationships/customXml" Target="../ink/ink622.xml"/><Relationship Id="rId8" Type="http://schemas.openxmlformats.org/officeDocument/2006/relationships/image" Target="../media/image4190.png"/><Relationship Id="rId51" Type="http://schemas.openxmlformats.org/officeDocument/2006/relationships/image" Target="../media/image4420.png"/><Relationship Id="rId72" Type="http://schemas.openxmlformats.org/officeDocument/2006/relationships/image" Target="../media/image5160.png"/><Relationship Id="rId80" Type="http://schemas.openxmlformats.org/officeDocument/2006/relationships/image" Target="../media/image5200.png"/><Relationship Id="rId85" Type="http://schemas.openxmlformats.org/officeDocument/2006/relationships/customXml" Target="../ink/ink626.xml"/><Relationship Id="rId3" Type="http://schemas.openxmlformats.org/officeDocument/2006/relationships/audio" Target="../media/media8.m4a"/><Relationship Id="rId12" Type="http://schemas.openxmlformats.org/officeDocument/2006/relationships/customXml" Target="../ink/ink589.xml"/><Relationship Id="rId17" Type="http://schemas.openxmlformats.org/officeDocument/2006/relationships/image" Target="../media/image4250.png"/><Relationship Id="rId25" Type="http://schemas.openxmlformats.org/officeDocument/2006/relationships/image" Target="../media/image4290.png"/><Relationship Id="rId33" Type="http://schemas.openxmlformats.org/officeDocument/2006/relationships/image" Target="../media/image4330.png"/><Relationship Id="rId38" Type="http://schemas.openxmlformats.org/officeDocument/2006/relationships/customXml" Target="../ink/ink602.xml"/><Relationship Id="rId46" Type="http://schemas.openxmlformats.org/officeDocument/2006/relationships/customXml" Target="../ink/ink606.xml"/><Relationship Id="rId59" Type="http://schemas.openxmlformats.org/officeDocument/2006/relationships/image" Target="../media/image4460.png"/><Relationship Id="rId67" Type="http://schemas.openxmlformats.org/officeDocument/2006/relationships/customXml" Target="../ink/ink617.xml"/><Relationship Id="rId20" Type="http://schemas.openxmlformats.org/officeDocument/2006/relationships/customXml" Target="../ink/ink593.xml"/><Relationship Id="rId41" Type="http://schemas.openxmlformats.org/officeDocument/2006/relationships/image" Target="../media/image4370.png"/><Relationship Id="rId54" Type="http://schemas.openxmlformats.org/officeDocument/2006/relationships/customXml" Target="../ink/ink610.xml"/><Relationship Id="rId62" Type="http://schemas.openxmlformats.org/officeDocument/2006/relationships/customXml" Target="../ink/ink614.xml"/><Relationship Id="rId70" Type="http://schemas.openxmlformats.org/officeDocument/2006/relationships/image" Target="../media/image4500.png"/><Relationship Id="rId75" Type="http://schemas.openxmlformats.org/officeDocument/2006/relationships/customXml" Target="../ink/ink621.xml"/><Relationship Id="rId83" Type="http://schemas.openxmlformats.org/officeDocument/2006/relationships/customXml" Target="../ink/ink625.xml"/><Relationship Id="rId88" Type="http://schemas.openxmlformats.org/officeDocument/2006/relationships/image" Target="../media/image528.png"/><Relationship Id="rId1" Type="http://schemas.openxmlformats.org/officeDocument/2006/relationships/tags" Target="../tags/tag2.xml"/><Relationship Id="rId6" Type="http://schemas.openxmlformats.org/officeDocument/2006/relationships/image" Target="../media/image4180.png"/><Relationship Id="rId15" Type="http://schemas.openxmlformats.org/officeDocument/2006/relationships/image" Target="../media/image4240.png"/><Relationship Id="rId23" Type="http://schemas.openxmlformats.org/officeDocument/2006/relationships/image" Target="../media/image4280.png"/><Relationship Id="rId28" Type="http://schemas.openxmlformats.org/officeDocument/2006/relationships/customXml" Target="../ink/ink597.xml"/><Relationship Id="rId36" Type="http://schemas.openxmlformats.org/officeDocument/2006/relationships/customXml" Target="../ink/ink601.xml"/><Relationship Id="rId49" Type="http://schemas.openxmlformats.org/officeDocument/2006/relationships/image" Target="../media/image4411.png"/><Relationship Id="rId57" Type="http://schemas.openxmlformats.org/officeDocument/2006/relationships/image" Target="../media/image4450.png"/><Relationship Id="rId31" Type="http://schemas.openxmlformats.org/officeDocument/2006/relationships/image" Target="../media/image4320.png"/><Relationship Id="rId44" Type="http://schemas.openxmlformats.org/officeDocument/2006/relationships/customXml" Target="../ink/ink605.xml"/><Relationship Id="rId52" Type="http://schemas.openxmlformats.org/officeDocument/2006/relationships/customXml" Target="../ink/ink609.xml"/><Relationship Id="rId60" Type="http://schemas.openxmlformats.org/officeDocument/2006/relationships/customXml" Target="../ink/ink613.xml"/><Relationship Id="rId65" Type="http://schemas.openxmlformats.org/officeDocument/2006/relationships/customXml" Target="../ink/ink616.xml"/><Relationship Id="rId73" Type="http://schemas.openxmlformats.org/officeDocument/2006/relationships/customXml" Target="../ink/ink620.xml"/><Relationship Id="rId78" Type="http://schemas.openxmlformats.org/officeDocument/2006/relationships/image" Target="../media/image5190.png"/><Relationship Id="rId81" Type="http://schemas.openxmlformats.org/officeDocument/2006/relationships/customXml" Target="../ink/ink624.xml"/><Relationship Id="rId86" Type="http://schemas.openxmlformats.org/officeDocument/2006/relationships/image" Target="../media/image523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588.xml"/><Relationship Id="rId13" Type="http://schemas.openxmlformats.org/officeDocument/2006/relationships/image" Target="../media/image4230.png"/><Relationship Id="rId18" Type="http://schemas.openxmlformats.org/officeDocument/2006/relationships/customXml" Target="../ink/ink592.xml"/><Relationship Id="rId39" Type="http://schemas.openxmlformats.org/officeDocument/2006/relationships/image" Target="../media/image4360.png"/><Relationship Id="rId34" Type="http://schemas.openxmlformats.org/officeDocument/2006/relationships/customXml" Target="../ink/ink600.xml"/><Relationship Id="rId50" Type="http://schemas.openxmlformats.org/officeDocument/2006/relationships/customXml" Target="../ink/ink608.xml"/><Relationship Id="rId55" Type="http://schemas.openxmlformats.org/officeDocument/2006/relationships/image" Target="../media/image4440.png"/><Relationship Id="rId76" Type="http://schemas.openxmlformats.org/officeDocument/2006/relationships/image" Target="../media/image5180.png"/><Relationship Id="rId7" Type="http://schemas.openxmlformats.org/officeDocument/2006/relationships/customXml" Target="../ink/ink587.xml"/><Relationship Id="rId71" Type="http://schemas.openxmlformats.org/officeDocument/2006/relationships/customXml" Target="../ink/ink619.xml"/><Relationship Id="rId2" Type="http://schemas.microsoft.com/office/2007/relationships/media" Target="../media/media8.m4a"/><Relationship Id="rId29" Type="http://schemas.openxmlformats.org/officeDocument/2006/relationships/image" Target="../media/image4311.png"/><Relationship Id="rId24" Type="http://schemas.openxmlformats.org/officeDocument/2006/relationships/customXml" Target="../ink/ink595.xml"/><Relationship Id="rId40" Type="http://schemas.openxmlformats.org/officeDocument/2006/relationships/customXml" Target="../ink/ink603.xml"/><Relationship Id="rId45" Type="http://schemas.openxmlformats.org/officeDocument/2006/relationships/image" Target="../media/image4390.png"/><Relationship Id="rId66" Type="http://schemas.openxmlformats.org/officeDocument/2006/relationships/image" Target="../media/image3081.png"/><Relationship Id="rId87" Type="http://schemas.openxmlformats.org/officeDocument/2006/relationships/customXml" Target="../ink/ink627.xml"/><Relationship Id="rId61" Type="http://schemas.openxmlformats.org/officeDocument/2006/relationships/image" Target="../media/image4470.png"/><Relationship Id="rId82" Type="http://schemas.openxmlformats.org/officeDocument/2006/relationships/image" Target="../media/image5211.png"/><Relationship Id="rId19" Type="http://schemas.openxmlformats.org/officeDocument/2006/relationships/image" Target="../media/image42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178391" y="2570303"/>
            <a:ext cx="7144905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</a:rPr>
              <a:t>5D. How to minimize redundancy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12F007-58D0-CCC9-1CC2-2EA18A1FD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0"/>
    </mc:Choice>
    <mc:Fallback xmlns="">
      <p:transition spd="slow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C93F119-2384-AF9B-60AB-06F4439D87FD}"/>
              </a:ext>
            </a:extLst>
          </p:cNvPr>
          <p:cNvSpPr txBox="1">
            <a:spLocks/>
          </p:cNvSpPr>
          <p:nvPr/>
        </p:nvSpPr>
        <p:spPr bwMode="auto">
          <a:xfrm>
            <a:off x="2597600" y="-34394"/>
            <a:ext cx="4637411" cy="45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2400" b="1" kern="0">
                <a:solidFill>
                  <a:srgbClr val="0432FF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Levenshtein Distance </a:t>
            </a:r>
            <a:endParaRPr lang="en-US" sz="2400" b="1" kern="0" dirty="0">
              <a:solidFill>
                <a:srgbClr val="0432FF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B9B818D-5192-A2EB-5D8F-0A86E52CE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4" y="2391972"/>
            <a:ext cx="3808180" cy="3312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8F2933-1103-135C-5E13-2094B2E58FC9}"/>
              </a:ext>
            </a:extLst>
          </p:cNvPr>
          <p:cNvSpPr txBox="1"/>
          <p:nvPr/>
        </p:nvSpPr>
        <p:spPr>
          <a:xfrm>
            <a:off x="-43124" y="759250"/>
            <a:ext cx="5101076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432FF"/>
                </a:solidFill>
              </a:rPr>
              <a:t>Alignment </a:t>
            </a: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432FF"/>
                </a:solidFill>
              </a:rPr>
              <a:t># of insert-delete-substitute </a:t>
            </a:r>
          </a:p>
          <a:p>
            <a:pPr>
              <a:buNone/>
            </a:pPr>
            <a:r>
              <a:rPr lang="en-US" sz="1600" dirty="0">
                <a:solidFill>
                  <a:srgbClr val="0432FF"/>
                </a:solidFill>
              </a:rPr>
              <a:t>operations to transform one sequence into another </a:t>
            </a:r>
          </a:p>
          <a:p>
            <a:pPr>
              <a:buNone/>
            </a:pPr>
            <a:r>
              <a:rPr lang="en-US" sz="1600" dirty="0">
                <a:solidFill>
                  <a:srgbClr val="0432FF"/>
                </a:solidFill>
              </a:rPr>
              <a:t>(Edit or </a:t>
            </a:r>
            <a:r>
              <a:rPr lang="en-US" sz="1600" dirty="0" err="1">
                <a:solidFill>
                  <a:srgbClr val="0432FF"/>
                </a:solidFill>
              </a:rPr>
              <a:t>Levenshtein</a:t>
            </a:r>
            <a:r>
              <a:rPr lang="en-US" sz="1600" dirty="0">
                <a:solidFill>
                  <a:srgbClr val="0432FF"/>
                </a:solidFill>
              </a:rPr>
              <a:t> distance)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FEF938-94C4-C920-FD4F-CDE6494F9271}"/>
              </a:ext>
            </a:extLst>
          </p:cNvPr>
          <p:cNvCxnSpPr/>
          <p:nvPr/>
        </p:nvCxnSpPr>
        <p:spPr bwMode="auto">
          <a:xfrm>
            <a:off x="392566" y="2557829"/>
            <a:ext cx="0" cy="2981034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w="lg" len="lg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DDB343-6E44-632D-DA02-AA5611EFC7F6}"/>
              </a:ext>
            </a:extLst>
          </p:cNvPr>
          <p:cNvCxnSpPr>
            <a:cxnSpLocks/>
          </p:cNvCxnSpPr>
          <p:nvPr/>
        </p:nvCxnSpPr>
        <p:spPr bwMode="auto">
          <a:xfrm>
            <a:off x="4002353" y="2557829"/>
            <a:ext cx="0" cy="2489179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 w="lg" len="lg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39529-B369-C73D-1DF9-EDCDCDB835FD}"/>
              </a:ext>
            </a:extLst>
          </p:cNvPr>
          <p:cNvSpPr/>
          <p:nvPr/>
        </p:nvSpPr>
        <p:spPr>
          <a:xfrm rot="16200000">
            <a:off x="-470292" y="3898305"/>
            <a:ext cx="14125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350" b="1" dirty="0"/>
              <a:t>Edit distance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C47611-0A70-77B4-BAF5-82356880AEE2}"/>
              </a:ext>
            </a:extLst>
          </p:cNvPr>
          <p:cNvSpPr/>
          <p:nvPr/>
        </p:nvSpPr>
        <p:spPr>
          <a:xfrm rot="16200000">
            <a:off x="3416494" y="3857364"/>
            <a:ext cx="14125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350" b="1" dirty="0"/>
              <a:t>Edit distance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A2739-678E-B7E0-F1C9-7F57FD1340EC}"/>
              </a:ext>
            </a:extLst>
          </p:cNvPr>
          <p:cNvSpPr txBox="1"/>
          <p:nvPr/>
        </p:nvSpPr>
        <p:spPr>
          <a:xfrm>
            <a:off x="2323710" y="2537752"/>
            <a:ext cx="3257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100" b="1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BE1CF-2966-FD61-1295-AF2195B1538C}"/>
              </a:ext>
            </a:extLst>
          </p:cNvPr>
          <p:cNvSpPr txBox="1"/>
          <p:nvPr/>
        </p:nvSpPr>
        <p:spPr>
          <a:xfrm>
            <a:off x="2297260" y="5237568"/>
            <a:ext cx="4203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100" b="1" dirty="0"/>
              <a:t>Q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305897-76F0-4424-66FF-267A3A7F47F8}"/>
              </a:ext>
            </a:extLst>
          </p:cNvPr>
          <p:cNvGrpSpPr/>
          <p:nvPr/>
        </p:nvGrpSpPr>
        <p:grpSpPr>
          <a:xfrm>
            <a:off x="4871184" y="2928792"/>
            <a:ext cx="3983099" cy="2121264"/>
            <a:chOff x="6925957" y="3116112"/>
            <a:chExt cx="3875174" cy="181406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DAC1663-BF53-AD72-C8C8-467B4A8F68A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02920" y="4089455"/>
              <a:ext cx="1987728" cy="9508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round/>
              <a:headEnd type="none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D2A331-5FF5-4D23-B499-4BC3224DDB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17468" y="3162433"/>
              <a:ext cx="10196" cy="1622909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round/>
              <a:headEnd type="none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67EEFD-391F-3076-3A78-61B806F0AA25}"/>
                </a:ext>
              </a:extLst>
            </p:cNvPr>
            <p:cNvGrpSpPr/>
            <p:nvPr/>
          </p:nvGrpSpPr>
          <p:grpSpPr>
            <a:xfrm>
              <a:off x="8127929" y="3122597"/>
              <a:ext cx="1559512" cy="1660301"/>
              <a:chOff x="8127929" y="3122597"/>
              <a:chExt cx="1559512" cy="1660301"/>
            </a:xfrm>
          </p:grpSpPr>
          <p:cxnSp>
            <p:nvCxnSpPr>
              <p:cNvPr id="1036" name="Straight Connector 1035">
                <a:extLst>
                  <a:ext uri="{FF2B5EF4-FFF2-40B4-BE49-F238E27FC236}">
                    <a16:creationId xmlns:a16="http://schemas.microsoft.com/office/drawing/2014/main" id="{C61D5684-AE20-3C31-8AAA-E4A32390B3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127929" y="3159989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7" name="Straight Connector 1036">
                <a:extLst>
                  <a:ext uri="{FF2B5EF4-FFF2-40B4-BE49-F238E27FC236}">
                    <a16:creationId xmlns:a16="http://schemas.microsoft.com/office/drawing/2014/main" id="{436E6D52-02C0-9460-6B31-F1F21DB719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343089" y="3133530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AA51EC05-A615-D5C5-7C50-D90C2AA344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572546" y="3123656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9" name="Straight Connector 1038">
                <a:extLst>
                  <a:ext uri="{FF2B5EF4-FFF2-40B4-BE49-F238E27FC236}">
                    <a16:creationId xmlns:a16="http://schemas.microsoft.com/office/drawing/2014/main" id="{AE2A1844-9B51-C231-FD1B-3B3568D4BC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787706" y="3122597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42227675-8C0D-6622-A3C3-9BAFCEB4D2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232628" y="3135974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41" name="Straight Connector 1040">
                <a:extLst>
                  <a:ext uri="{FF2B5EF4-FFF2-40B4-BE49-F238E27FC236}">
                    <a16:creationId xmlns:a16="http://schemas.microsoft.com/office/drawing/2014/main" id="{C30C1B46-9259-350E-E543-C7AE7811DA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462085" y="3126100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42" name="Straight Connector 1041">
                <a:extLst>
                  <a:ext uri="{FF2B5EF4-FFF2-40B4-BE49-F238E27FC236}">
                    <a16:creationId xmlns:a16="http://schemas.microsoft.com/office/drawing/2014/main" id="{63F18282-F21B-7FB3-B7BD-99FB544ABE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677245" y="3125041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5B95D9C-F231-E8F0-FDAA-C742D67DC029}"/>
                </a:ext>
              </a:extLst>
            </p:cNvPr>
            <p:cNvGrpSpPr/>
            <p:nvPr/>
          </p:nvGrpSpPr>
          <p:grpSpPr>
            <a:xfrm rot="5400000">
              <a:off x="8127516" y="2961301"/>
              <a:ext cx="1559511" cy="2058084"/>
              <a:chOff x="8127930" y="2724814"/>
              <a:chExt cx="1559511" cy="2058084"/>
            </a:xfrm>
          </p:grpSpPr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78F263D4-91BE-3645-E95A-B29E1145EE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7105060" y="3747685"/>
                <a:ext cx="2058083" cy="12343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EB13D623-BA34-4AD8-33DC-828519AA33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7340596" y="3727309"/>
                <a:ext cx="2031625" cy="26636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634098F2-46A7-635A-0CBF-038A78312C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7575889" y="3721475"/>
                <a:ext cx="2021749" cy="28434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2" name="Straight Connector 1031">
                <a:extLst>
                  <a:ext uri="{FF2B5EF4-FFF2-40B4-BE49-F238E27FC236}">
                    <a16:creationId xmlns:a16="http://schemas.microsoft.com/office/drawing/2014/main" id="{AB59B521-9B24-F461-A264-B7A98C7AE83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7778440" y="3734082"/>
                <a:ext cx="2020691" cy="2157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9FFA40D5-989E-3C71-54F0-ED1113B0EB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V="1">
                <a:off x="8247057" y="3773311"/>
                <a:ext cx="1961305" cy="984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4D352374-3B73-D68A-256B-B6BD7055E4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V="1">
                <a:off x="8468536" y="3768159"/>
                <a:ext cx="1951431" cy="1027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FE91F506-D954-F99E-9943-5A6045AC35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677245" y="3125041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E6FE9B0-A1EF-1FF7-49EC-978F10BED8FA}"/>
                </a:ext>
              </a:extLst>
            </p:cNvPr>
            <p:cNvCxnSpPr/>
            <p:nvPr/>
          </p:nvCxnSpPr>
          <p:spPr bwMode="auto">
            <a:xfrm>
              <a:off x="7920682" y="4770097"/>
              <a:ext cx="235153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7D1AE9-CB69-D011-2646-EDC4BC25472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10486" y="3184467"/>
              <a:ext cx="10196" cy="1622909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8C4BC33D-FD56-B53A-1A54-66DD6D246F93}"/>
                </a:ext>
              </a:extLst>
            </p:cNvPr>
            <p:cNvSpPr/>
            <p:nvPr/>
          </p:nvSpPr>
          <p:spPr>
            <a:xfrm>
              <a:off x="7832080" y="44779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93330F4-89D1-9B50-ABEE-025EFB380C8E}"/>
                </a:ext>
              </a:extLst>
            </p:cNvPr>
            <p:cNvSpPr/>
            <p:nvPr/>
          </p:nvSpPr>
          <p:spPr>
            <a:xfrm>
              <a:off x="8035280" y="42747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D2B65604-1217-9970-1C66-BDDC692C8624}"/>
                </a:ext>
              </a:extLst>
            </p:cNvPr>
            <p:cNvSpPr/>
            <p:nvPr/>
          </p:nvSpPr>
          <p:spPr>
            <a:xfrm>
              <a:off x="8289280" y="42747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A8D2FC57-08A1-FD12-C829-8CF4EF60467F}"/>
                </a:ext>
              </a:extLst>
            </p:cNvPr>
            <p:cNvSpPr/>
            <p:nvPr/>
          </p:nvSpPr>
          <p:spPr>
            <a:xfrm>
              <a:off x="8289280" y="40334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40EAE93D-36D9-2416-9C0F-EF2509527707}"/>
                </a:ext>
              </a:extLst>
            </p:cNvPr>
            <p:cNvSpPr/>
            <p:nvPr/>
          </p:nvSpPr>
          <p:spPr>
            <a:xfrm>
              <a:off x="8517880" y="37540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995F1BC9-D65D-E42B-6CA8-BBFDD6E5E1A0}"/>
                </a:ext>
              </a:extLst>
            </p:cNvPr>
            <p:cNvSpPr/>
            <p:nvPr/>
          </p:nvSpPr>
          <p:spPr>
            <a:xfrm>
              <a:off x="8530580" y="35762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8D32113C-63D9-979C-4DED-56BA08A18D27}"/>
                </a:ext>
              </a:extLst>
            </p:cNvPr>
            <p:cNvSpPr/>
            <p:nvPr/>
          </p:nvSpPr>
          <p:spPr>
            <a:xfrm>
              <a:off x="8721080" y="33857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FD25B1F7-6948-34B3-61E1-125142D56F41}"/>
                </a:ext>
              </a:extLst>
            </p:cNvPr>
            <p:cNvSpPr/>
            <p:nvPr/>
          </p:nvSpPr>
          <p:spPr>
            <a:xfrm>
              <a:off x="8949884" y="3171463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2567ABD4-6E03-A877-1809-8FF8EA5C2C2F}"/>
                </a:ext>
              </a:extLst>
            </p:cNvPr>
            <p:cNvSpPr/>
            <p:nvPr/>
          </p:nvSpPr>
          <p:spPr>
            <a:xfrm>
              <a:off x="9166329" y="315875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5FAA661-3B39-A74F-D97D-C362797A5880}"/>
                </a:ext>
              </a:extLst>
            </p:cNvPr>
            <p:cNvCxnSpPr>
              <a:stCxn id="22" idx="5"/>
              <a:endCxn id="23" idx="5"/>
            </p:cNvCxnSpPr>
            <p:nvPr/>
          </p:nvCxnSpPr>
          <p:spPr bwMode="auto">
            <a:xfrm flipV="1">
              <a:off x="7952928" y="4347199"/>
              <a:ext cx="203200" cy="203200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4157EF8-DDF6-B540-B920-94421C4EF09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44144" y="4321799"/>
              <a:ext cx="185419" cy="12216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67B1187-8923-B39D-CB00-B4C98A957513}"/>
                </a:ext>
              </a:extLst>
            </p:cNvPr>
            <p:cNvCxnSpPr>
              <a:cxnSpLocks/>
              <a:endCxn id="24" idx="3"/>
            </p:cNvCxnSpPr>
            <p:nvPr/>
          </p:nvCxnSpPr>
          <p:spPr bwMode="auto">
            <a:xfrm>
              <a:off x="8360044" y="4092715"/>
              <a:ext cx="9801" cy="32688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AF8B47-37A6-AD74-9FC2-120F84BC3FA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42263" y="3864169"/>
              <a:ext cx="259544" cy="267130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5A4A83A9-F0DE-9B95-8924-EE4F05BCD6B7}"/>
                </a:ext>
              </a:extLst>
            </p:cNvPr>
            <p:cNvSpPr/>
            <p:nvPr/>
          </p:nvSpPr>
          <p:spPr>
            <a:xfrm>
              <a:off x="9382229" y="317145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29BC6FD-EB99-C9EB-1EB9-1CAA8D9A83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89342" y="3569361"/>
              <a:ext cx="9801" cy="326885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EF4E28-2C79-7785-BB36-FBCA25A5381F}"/>
                </a:ext>
              </a:extLst>
            </p:cNvPr>
            <p:cNvCxnSpPr>
              <a:cxnSpLocks/>
              <a:stCxn id="29" idx="5"/>
            </p:cNvCxnSpPr>
            <p:nvPr/>
          </p:nvCxnSpPr>
          <p:spPr bwMode="auto">
            <a:xfrm flipH="1">
              <a:off x="8608904" y="3243865"/>
              <a:ext cx="461828" cy="418247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E3B3087-1CF4-8A63-25A2-2BE333BAF0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07020" y="3216998"/>
              <a:ext cx="455774" cy="35762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072CAD9-A707-EE6C-E35B-D860798BF5DB}"/>
                </a:ext>
              </a:extLst>
            </p:cNvPr>
            <p:cNvGrpSpPr/>
            <p:nvPr/>
          </p:nvGrpSpPr>
          <p:grpSpPr>
            <a:xfrm>
              <a:off x="7832080" y="3328079"/>
              <a:ext cx="1723230" cy="1523321"/>
              <a:chOff x="7832080" y="3328079"/>
              <a:chExt cx="1723230" cy="152332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0399477-4FAB-9FBB-02AD-B71EFCB09068}"/>
                  </a:ext>
                </a:extLst>
              </p:cNvPr>
              <p:cNvGrpSpPr/>
              <p:nvPr/>
            </p:nvGrpSpPr>
            <p:grpSpPr>
              <a:xfrm>
                <a:off x="7832080" y="4681197"/>
                <a:ext cx="1481930" cy="170203"/>
                <a:chOff x="7832080" y="4681197"/>
                <a:chExt cx="1481930" cy="170203"/>
              </a:xfrm>
            </p:grpSpPr>
            <p:sp>
              <p:nvSpPr>
                <p:cNvPr id="61" name="Triangle 60">
                  <a:extLst>
                    <a:ext uri="{FF2B5EF4-FFF2-40B4-BE49-F238E27FC236}">
                      <a16:creationId xmlns:a16="http://schemas.microsoft.com/office/drawing/2014/main" id="{CBD4E75A-5226-B671-6FF7-CBC6EDB4DE43}"/>
                    </a:ext>
                  </a:extLst>
                </p:cNvPr>
                <p:cNvSpPr/>
                <p:nvPr/>
              </p:nvSpPr>
              <p:spPr>
                <a:xfrm>
                  <a:off x="7832080" y="46938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Triangle 61">
                  <a:extLst>
                    <a:ext uri="{FF2B5EF4-FFF2-40B4-BE49-F238E27FC236}">
                      <a16:creationId xmlns:a16="http://schemas.microsoft.com/office/drawing/2014/main" id="{9366A6DF-F03E-6270-B7B9-492C5C37B35C}"/>
                    </a:ext>
                  </a:extLst>
                </p:cNvPr>
                <p:cNvSpPr/>
                <p:nvPr/>
              </p:nvSpPr>
              <p:spPr>
                <a:xfrm>
                  <a:off x="8060680" y="46811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Triangle 62">
                  <a:extLst>
                    <a:ext uri="{FF2B5EF4-FFF2-40B4-BE49-F238E27FC236}">
                      <a16:creationId xmlns:a16="http://schemas.microsoft.com/office/drawing/2014/main" id="{806F3389-E88B-412C-AF0F-DA6A79620670}"/>
                    </a:ext>
                  </a:extLst>
                </p:cNvPr>
                <p:cNvSpPr/>
                <p:nvPr/>
              </p:nvSpPr>
              <p:spPr>
                <a:xfrm>
                  <a:off x="8276580" y="46938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4" name="Triangle 1023">
                  <a:extLst>
                    <a:ext uri="{FF2B5EF4-FFF2-40B4-BE49-F238E27FC236}">
                      <a16:creationId xmlns:a16="http://schemas.microsoft.com/office/drawing/2014/main" id="{9764C9B2-CD17-FBCE-1439-A01C577D765E}"/>
                    </a:ext>
                  </a:extLst>
                </p:cNvPr>
                <p:cNvSpPr/>
                <p:nvPr/>
              </p:nvSpPr>
              <p:spPr>
                <a:xfrm>
                  <a:off x="8505180" y="47065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5" name="Triangle 1024">
                  <a:extLst>
                    <a:ext uri="{FF2B5EF4-FFF2-40B4-BE49-F238E27FC236}">
                      <a16:creationId xmlns:a16="http://schemas.microsoft.com/office/drawing/2014/main" id="{1527B098-3E5A-E23E-7E6D-4531961FB825}"/>
                    </a:ext>
                  </a:extLst>
                </p:cNvPr>
                <p:cNvSpPr/>
                <p:nvPr/>
              </p:nvSpPr>
              <p:spPr>
                <a:xfrm>
                  <a:off x="8733780" y="46938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7" name="Triangle 1026">
                  <a:extLst>
                    <a:ext uri="{FF2B5EF4-FFF2-40B4-BE49-F238E27FC236}">
                      <a16:creationId xmlns:a16="http://schemas.microsoft.com/office/drawing/2014/main" id="{29D99343-58DB-95E7-7496-349A06FC126F}"/>
                    </a:ext>
                  </a:extLst>
                </p:cNvPr>
                <p:cNvSpPr/>
                <p:nvPr/>
              </p:nvSpPr>
              <p:spPr>
                <a:xfrm>
                  <a:off x="8949680" y="47065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8" name="Triangle 1027">
                  <a:extLst>
                    <a:ext uri="{FF2B5EF4-FFF2-40B4-BE49-F238E27FC236}">
                      <a16:creationId xmlns:a16="http://schemas.microsoft.com/office/drawing/2014/main" id="{0F7709A2-FEF0-BDEC-39E7-4C5589A5B76D}"/>
                    </a:ext>
                  </a:extLst>
                </p:cNvPr>
                <p:cNvSpPr/>
                <p:nvPr/>
              </p:nvSpPr>
              <p:spPr>
                <a:xfrm>
                  <a:off x="9152880" y="46938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7467867F-3F38-14B0-E25C-F62C6B5DEF87}"/>
                  </a:ext>
                </a:extLst>
              </p:cNvPr>
              <p:cNvGrpSpPr/>
              <p:nvPr/>
            </p:nvGrpSpPr>
            <p:grpSpPr>
              <a:xfrm>
                <a:off x="9381480" y="3328079"/>
                <a:ext cx="173830" cy="1444346"/>
                <a:chOff x="9381480" y="3328079"/>
                <a:chExt cx="173830" cy="1444346"/>
              </a:xfrm>
            </p:grpSpPr>
            <p:sp>
              <p:nvSpPr>
                <p:cNvPr id="54" name="Triangle 53">
                  <a:extLst>
                    <a:ext uri="{FF2B5EF4-FFF2-40B4-BE49-F238E27FC236}">
                      <a16:creationId xmlns:a16="http://schemas.microsoft.com/office/drawing/2014/main" id="{2AB54EA8-D4A4-123F-E78D-E532E949CA5A}"/>
                    </a:ext>
                  </a:extLst>
                </p:cNvPr>
                <p:cNvSpPr/>
                <p:nvPr/>
              </p:nvSpPr>
              <p:spPr>
                <a:xfrm>
                  <a:off x="9381480" y="44906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Triangle 54">
                  <a:extLst>
                    <a:ext uri="{FF2B5EF4-FFF2-40B4-BE49-F238E27FC236}">
                      <a16:creationId xmlns:a16="http://schemas.microsoft.com/office/drawing/2014/main" id="{38FA3D13-0F51-2181-0F88-A96F01F9E6AF}"/>
                    </a:ext>
                  </a:extLst>
                </p:cNvPr>
                <p:cNvSpPr/>
                <p:nvPr/>
              </p:nvSpPr>
              <p:spPr>
                <a:xfrm>
                  <a:off x="9394180" y="42493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Triangle 55">
                  <a:extLst>
                    <a:ext uri="{FF2B5EF4-FFF2-40B4-BE49-F238E27FC236}">
                      <a16:creationId xmlns:a16="http://schemas.microsoft.com/office/drawing/2014/main" id="{16C0A521-E2FA-2325-A773-4756B1EBC4A0}"/>
                    </a:ext>
                  </a:extLst>
                </p:cNvPr>
                <p:cNvSpPr/>
                <p:nvPr/>
              </p:nvSpPr>
              <p:spPr>
                <a:xfrm>
                  <a:off x="9381480" y="39953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Triangle 56">
                  <a:extLst>
                    <a:ext uri="{FF2B5EF4-FFF2-40B4-BE49-F238E27FC236}">
                      <a16:creationId xmlns:a16="http://schemas.microsoft.com/office/drawing/2014/main" id="{8AF16FD2-C6CB-4EAF-C724-238D5EEAD2B5}"/>
                    </a:ext>
                  </a:extLst>
                </p:cNvPr>
                <p:cNvSpPr/>
                <p:nvPr/>
              </p:nvSpPr>
              <p:spPr>
                <a:xfrm>
                  <a:off x="9381480" y="38556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Triangle 57">
                  <a:extLst>
                    <a:ext uri="{FF2B5EF4-FFF2-40B4-BE49-F238E27FC236}">
                      <a16:creationId xmlns:a16="http://schemas.microsoft.com/office/drawing/2014/main" id="{2B1D43B3-7BD1-FA54-40D9-7BEFB7AA7E33}"/>
                    </a:ext>
                  </a:extLst>
                </p:cNvPr>
                <p:cNvSpPr/>
                <p:nvPr/>
              </p:nvSpPr>
              <p:spPr>
                <a:xfrm>
                  <a:off x="9394180" y="36143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Triangle 58">
                  <a:extLst>
                    <a:ext uri="{FF2B5EF4-FFF2-40B4-BE49-F238E27FC236}">
                      <a16:creationId xmlns:a16="http://schemas.microsoft.com/office/drawing/2014/main" id="{7746BBD2-DBE5-7A9E-353F-38E239B3F61F}"/>
                    </a:ext>
                  </a:extLst>
                </p:cNvPr>
                <p:cNvSpPr/>
                <p:nvPr/>
              </p:nvSpPr>
              <p:spPr>
                <a:xfrm>
                  <a:off x="9381480" y="33603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F083B1A-2C68-2E4E-2EF6-2A676DB47DF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9447788" y="3328079"/>
                  <a:ext cx="4655" cy="144434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7F7976-4F3B-5EE5-0F3C-74F63F75103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71441" y="3116112"/>
              <a:ext cx="713385" cy="835359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3B5249-144C-9EB9-8607-17137555EEAD}"/>
                </a:ext>
              </a:extLst>
            </p:cNvPr>
            <p:cNvSpPr txBox="1"/>
            <p:nvPr/>
          </p:nvSpPr>
          <p:spPr>
            <a:xfrm>
              <a:off x="9678602" y="4591617"/>
              <a:ext cx="11225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50" dirty="0">
                  <a:highlight>
                    <a:srgbClr val="FFFF00"/>
                  </a:highlight>
                </a:rPr>
                <a:t>Insertions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F8F4F5-421A-554E-D41D-13FCDD962B04}"/>
                </a:ext>
              </a:extLst>
            </p:cNvPr>
            <p:cNvSpPr txBox="1"/>
            <p:nvPr/>
          </p:nvSpPr>
          <p:spPr>
            <a:xfrm>
              <a:off x="6925957" y="3209097"/>
              <a:ext cx="103490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50" dirty="0">
                  <a:highlight>
                    <a:srgbClr val="FFFF00"/>
                  </a:highlight>
                </a:rPr>
                <a:t>Deletions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1C9D003-473E-19E4-693B-8AE0DB0ADA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99803" y="4089393"/>
              <a:ext cx="19397" cy="330207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170951C-3B11-4F17-2E0E-3077A28734D7}"/>
                </a:ext>
              </a:extLst>
            </p:cNvPr>
            <p:cNvCxnSpPr>
              <a:cxnSpLocks/>
              <a:endCxn id="23" idx="5"/>
            </p:cNvCxnSpPr>
            <p:nvPr/>
          </p:nvCxnSpPr>
          <p:spPr bwMode="auto">
            <a:xfrm flipV="1">
              <a:off x="7925362" y="4347199"/>
              <a:ext cx="230766" cy="223708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C2F2D06-7300-72D6-7C73-53C2E8F95D2D}"/>
                </a:ext>
              </a:extLst>
            </p:cNvPr>
            <p:cNvCxnSpPr>
              <a:cxnSpLocks/>
              <a:endCxn id="26" idx="5"/>
            </p:cNvCxnSpPr>
            <p:nvPr/>
          </p:nvCxnSpPr>
          <p:spPr bwMode="auto">
            <a:xfrm flipV="1">
              <a:off x="8385147" y="3826499"/>
              <a:ext cx="253581" cy="271746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F32A17C-5D3C-382C-585F-CBD408EA8F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1960" y="3867622"/>
              <a:ext cx="202147" cy="45003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A03F6BE-01E0-5F01-AEC7-3E3203DE232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97842" y="4097478"/>
              <a:ext cx="264888" cy="939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CE62A3E-E120-901B-7196-718D4B6572A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05947" y="3691313"/>
              <a:ext cx="0" cy="221312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2182B0C-2279-F9AC-4280-462BBA9F80B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805947" y="3685464"/>
              <a:ext cx="225792" cy="2885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B943A8-0B68-EC8C-FDD1-75EDB34845B6}"/>
                </a:ext>
              </a:extLst>
            </p:cNvPr>
            <p:cNvCxnSpPr>
              <a:cxnSpLocks/>
              <a:stCxn id="35" idx="5"/>
            </p:cNvCxnSpPr>
            <p:nvPr/>
          </p:nvCxnSpPr>
          <p:spPr bwMode="auto">
            <a:xfrm flipH="1">
              <a:off x="9030245" y="3243859"/>
              <a:ext cx="472832" cy="462751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AFEB5B-F08B-5EED-4E3C-9D34F7AC45B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57989" y="3587659"/>
              <a:ext cx="468873" cy="469369"/>
            </a:xfrm>
            <a:prstGeom prst="line">
              <a:avLst/>
            </a:prstGeom>
            <a:noFill/>
            <a:ln w="31750">
              <a:solidFill>
                <a:schemeClr val="accent6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026" name="Audio 1025">
            <a:hlinkClick r:id="" action="ppaction://media"/>
            <a:extLst>
              <a:ext uri="{FF2B5EF4-FFF2-40B4-BE49-F238E27FC236}">
                <a16:creationId xmlns:a16="http://schemas.microsoft.com/office/drawing/2014/main" id="{3C1BD196-1416-00ED-6D1D-9EFAD2D353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9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18"/>
    </mc:Choice>
    <mc:Fallback xmlns="">
      <p:transition spd="slow" advTm="15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646336" y="152400"/>
            <a:ext cx="7478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How efficient is a Hamming code?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1C4051BC-3DB2-5323-A007-4DE6C37DA1C6}"/>
              </a:ext>
            </a:extLst>
          </p:cNvPr>
          <p:cNvGrpSpPr/>
          <p:nvPr/>
        </p:nvGrpSpPr>
        <p:grpSpPr>
          <a:xfrm>
            <a:off x="1976404" y="906902"/>
            <a:ext cx="1483920" cy="915120"/>
            <a:chOff x="1292164" y="3688567"/>
            <a:chExt cx="1483920" cy="9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FA48AE6-1908-B9FF-A98E-0C05337202A1}"/>
                    </a:ext>
                  </a:extLst>
                </p14:cNvPr>
                <p14:cNvContentPartPr/>
                <p14:nvPr/>
              </p14:nvContentPartPr>
              <p14:xfrm>
                <a:off x="1334284" y="3688567"/>
                <a:ext cx="138960" cy="495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FA48AE6-1908-B9FF-A98E-0C05337202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25284" y="3679927"/>
                  <a:ext cx="15660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BBF9363-7C33-6E42-9EAE-7FEC3082D5F6}"/>
                    </a:ext>
                  </a:extLst>
                </p14:cNvPr>
                <p14:cNvContentPartPr/>
                <p14:nvPr/>
              </p14:nvContentPartPr>
              <p14:xfrm>
                <a:off x="1292164" y="4043887"/>
                <a:ext cx="123840" cy="208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BBF9363-7C33-6E42-9EAE-7FEC3082D5F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83164" y="4034887"/>
                  <a:ext cx="1414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BE04BC7-4D5C-7495-E989-B74EE1CE6609}"/>
                    </a:ext>
                  </a:extLst>
                </p14:cNvPr>
                <p14:cNvContentPartPr/>
                <p14:nvPr/>
              </p14:nvContentPartPr>
              <p14:xfrm>
                <a:off x="1447684" y="3725647"/>
                <a:ext cx="347400" cy="8780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BE04BC7-4D5C-7495-E989-B74EE1CE660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8684" y="3717007"/>
                  <a:ext cx="365040" cy="89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44B26F8-A8CF-87C5-F24B-7D54E1AD6EBD}"/>
                    </a:ext>
                  </a:extLst>
                </p14:cNvPr>
                <p14:cNvContentPartPr/>
                <p14:nvPr/>
              </p14:nvContentPartPr>
              <p14:xfrm>
                <a:off x="1806604" y="4123447"/>
                <a:ext cx="360" cy="122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44B26F8-A8CF-87C5-F24B-7D54E1AD6EB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97604" y="4114447"/>
                  <a:ext cx="18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53E9630-6874-D270-5CC1-22CC6DDB3268}"/>
                    </a:ext>
                  </a:extLst>
                </p14:cNvPr>
                <p14:cNvContentPartPr/>
                <p14:nvPr/>
              </p14:nvContentPartPr>
              <p14:xfrm>
                <a:off x="1943044" y="4044607"/>
                <a:ext cx="486360" cy="1872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53E9630-6874-D270-5CC1-22CC6DDB326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34404" y="4035967"/>
                  <a:ext cx="5040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D293F07-FC09-D83E-6BE1-B460BCE3F48F}"/>
                    </a:ext>
                  </a:extLst>
                </p14:cNvPr>
                <p14:cNvContentPartPr/>
                <p14:nvPr/>
              </p14:nvContentPartPr>
              <p14:xfrm>
                <a:off x="2484844" y="4014007"/>
                <a:ext cx="291240" cy="3801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D293F07-FC09-D83E-6BE1-B460BCE3F48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476204" y="4005007"/>
                  <a:ext cx="30888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18FB0A3-1560-4516-8F44-4879C5302920}"/>
                    </a:ext>
                  </a:extLst>
                </p14:cNvPr>
                <p14:cNvContentPartPr/>
                <p14:nvPr/>
              </p14:nvContentPartPr>
              <p14:xfrm>
                <a:off x="2144284" y="3914287"/>
                <a:ext cx="2520" cy="25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18FB0A3-1560-4516-8F44-4879C53029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35644" y="390564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99291E9-EACA-A9FF-BA7F-42D24AFBD044}"/>
              </a:ext>
            </a:extLst>
          </p:cNvPr>
          <p:cNvGrpSpPr/>
          <p:nvPr/>
        </p:nvGrpSpPr>
        <p:grpSpPr>
          <a:xfrm>
            <a:off x="3924120" y="1315142"/>
            <a:ext cx="113040" cy="84240"/>
            <a:chOff x="5432524" y="3913567"/>
            <a:chExt cx="113040" cy="8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517C72D-FC04-C7D9-57F2-42E573682C0E}"/>
                    </a:ext>
                  </a:extLst>
                </p14:cNvPr>
                <p14:cNvContentPartPr/>
                <p14:nvPr/>
              </p14:nvContentPartPr>
              <p14:xfrm>
                <a:off x="5432524" y="3913567"/>
                <a:ext cx="6084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517C72D-FC04-C7D9-57F2-42E573682C0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23524" y="3904927"/>
                  <a:ext cx="7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7AEB0DA-90D6-1BB0-EA8C-FD25FBF3484E}"/>
                    </a:ext>
                  </a:extLst>
                </p14:cNvPr>
                <p14:cNvContentPartPr/>
                <p14:nvPr/>
              </p14:nvContentPartPr>
              <p14:xfrm>
                <a:off x="5457364" y="3997447"/>
                <a:ext cx="88200" cy="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7AEB0DA-90D6-1BB0-EA8C-FD25FBF3484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48724" y="3988447"/>
                  <a:ext cx="105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8DE8A980-C8EB-A9E5-2CB2-8086860CDA51}"/>
              </a:ext>
            </a:extLst>
          </p:cNvPr>
          <p:cNvGrpSpPr/>
          <p:nvPr/>
        </p:nvGrpSpPr>
        <p:grpSpPr>
          <a:xfrm>
            <a:off x="4519200" y="1032542"/>
            <a:ext cx="312120" cy="566280"/>
            <a:chOff x="6027604" y="3630967"/>
            <a:chExt cx="312120" cy="56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92F6A9C7-CBE7-B72D-923C-7B422F9B9239}"/>
                    </a:ext>
                  </a:extLst>
                </p14:cNvPr>
                <p14:cNvContentPartPr/>
                <p14:nvPr/>
              </p14:nvContentPartPr>
              <p14:xfrm>
                <a:off x="6027604" y="3630967"/>
                <a:ext cx="50040" cy="5662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92F6A9C7-CBE7-B72D-923C-7B422F9B923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18964" y="3622327"/>
                  <a:ext cx="6768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47195A66-FDB0-D90F-B4C8-F8F891E1D5F4}"/>
                    </a:ext>
                  </a:extLst>
                </p14:cNvPr>
                <p14:cNvContentPartPr/>
                <p14:nvPr/>
              </p14:nvContentPartPr>
              <p14:xfrm>
                <a:off x="6187084" y="3912127"/>
                <a:ext cx="152640" cy="2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47195A66-FDB0-D90F-B4C8-F8F891E1D5F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178084" y="3903127"/>
                  <a:ext cx="1702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5B78BA0C-4D94-4C0A-E0DE-2357A945BBE1}"/>
              </a:ext>
            </a:extLst>
          </p:cNvPr>
          <p:cNvGrpSpPr/>
          <p:nvPr/>
        </p:nvGrpSpPr>
        <p:grpSpPr>
          <a:xfrm>
            <a:off x="5103840" y="943982"/>
            <a:ext cx="1438200" cy="742680"/>
            <a:chOff x="6612244" y="3542407"/>
            <a:chExt cx="1438200" cy="74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C0E6F89-22BD-D130-C5B2-990ACE59E89A}"/>
                    </a:ext>
                  </a:extLst>
                </p14:cNvPr>
                <p14:cNvContentPartPr/>
                <p14:nvPr/>
              </p14:nvContentPartPr>
              <p14:xfrm>
                <a:off x="6680284" y="3542407"/>
                <a:ext cx="331200" cy="1602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C0E6F89-22BD-D130-C5B2-990ACE59E89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71284" y="3533407"/>
                  <a:ext cx="3488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EDE6F03-D375-99EC-88A5-1825F6903112}"/>
                    </a:ext>
                  </a:extLst>
                </p14:cNvPr>
                <p14:cNvContentPartPr/>
                <p14:nvPr/>
              </p14:nvContentPartPr>
              <p14:xfrm>
                <a:off x="6612244" y="3710167"/>
                <a:ext cx="1438200" cy="658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EDE6F03-D375-99EC-88A5-1825F690311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03244" y="3701527"/>
                  <a:ext cx="14558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13150259-E2AB-CCBF-4452-43E5EE7FB5FC}"/>
                    </a:ext>
                  </a:extLst>
                </p14:cNvPr>
                <p14:cNvContentPartPr/>
                <p14:nvPr/>
              </p14:nvContentPartPr>
              <p14:xfrm>
                <a:off x="6722404" y="3931207"/>
                <a:ext cx="228600" cy="3405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13150259-E2AB-CCBF-4452-43E5EE7FB5F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713404" y="3922207"/>
                  <a:ext cx="24624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3D9765B-12BD-3901-71DD-FB95409E52A6}"/>
                    </a:ext>
                  </a:extLst>
                </p14:cNvPr>
                <p14:cNvContentPartPr/>
                <p14:nvPr/>
              </p14:nvContentPartPr>
              <p14:xfrm>
                <a:off x="6965404" y="3847687"/>
                <a:ext cx="216720" cy="1461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D9765B-12BD-3901-71DD-FB95409E52A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956404" y="3839047"/>
                  <a:ext cx="2343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E725FD0F-E06A-B38B-BF9B-6C1181425D0E}"/>
                    </a:ext>
                  </a:extLst>
                </p14:cNvPr>
                <p14:cNvContentPartPr/>
                <p14:nvPr/>
              </p14:nvContentPartPr>
              <p14:xfrm>
                <a:off x="7278244" y="4070167"/>
                <a:ext cx="233640" cy="3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E725FD0F-E06A-B38B-BF9B-6C1181425D0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69604" y="4061527"/>
                  <a:ext cx="25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F3F52EC-EEF9-3010-AD83-F0DA186C7B5F}"/>
                    </a:ext>
                  </a:extLst>
                </p14:cNvPr>
                <p14:cNvContentPartPr/>
                <p14:nvPr/>
              </p14:nvContentPartPr>
              <p14:xfrm>
                <a:off x="7649044" y="3876847"/>
                <a:ext cx="360" cy="408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F3F52EC-EEF9-3010-AD83-F0DA186C7B5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40404" y="3868207"/>
                  <a:ext cx="18000" cy="425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4" name="Picture 213" descr="A graph with a line&#10;&#10;Description automatically generated">
            <a:extLst>
              <a:ext uri="{FF2B5EF4-FFF2-40B4-BE49-F238E27FC236}">
                <a16:creationId xmlns:a16="http://schemas.microsoft.com/office/drawing/2014/main" id="{122304B3-FC74-CF73-7111-778DC315F6F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9" y="2075151"/>
            <a:ext cx="2954730" cy="22647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99AC842B-2D65-177F-9E2E-7CECDFF2266A}"/>
                  </a:ext>
                </a:extLst>
              </p14:cNvPr>
              <p14:cNvContentPartPr/>
              <p14:nvPr/>
            </p14:nvContentPartPr>
            <p14:xfrm>
              <a:off x="848812" y="3884501"/>
              <a:ext cx="53640" cy="5040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99AC842B-2D65-177F-9E2E-7CECDFF2266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39812" y="3875861"/>
                <a:ext cx="71280" cy="6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157E6E1-66AD-E63D-D722-4D1E707CB1F0}"/>
              </a:ext>
            </a:extLst>
          </p:cNvPr>
          <p:cNvGrpSpPr/>
          <p:nvPr/>
        </p:nvGrpSpPr>
        <p:grpSpPr>
          <a:xfrm>
            <a:off x="6917164" y="1564389"/>
            <a:ext cx="595800" cy="422640"/>
            <a:chOff x="6994924" y="2068207"/>
            <a:chExt cx="595800" cy="4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4FD652C-0A86-A940-616F-71E2C197B436}"/>
                    </a:ext>
                  </a:extLst>
                </p14:cNvPr>
                <p14:cNvContentPartPr/>
                <p14:nvPr/>
              </p14:nvContentPartPr>
              <p14:xfrm>
                <a:off x="6994924" y="2068207"/>
                <a:ext cx="128160" cy="4226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4FD652C-0A86-A940-616F-71E2C197B43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986284" y="2059567"/>
                  <a:ext cx="14580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1DE3240B-C314-50F6-9316-493752AF7D00}"/>
                    </a:ext>
                  </a:extLst>
                </p14:cNvPr>
                <p14:cNvContentPartPr/>
                <p14:nvPr/>
              </p14:nvContentPartPr>
              <p14:xfrm>
                <a:off x="7166644" y="2280247"/>
                <a:ext cx="216720" cy="1490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1DE3240B-C314-50F6-9316-493752AF7D0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158004" y="2271247"/>
                  <a:ext cx="2343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0517AE46-BD27-A95E-A501-F8EA7FC387A8}"/>
                    </a:ext>
                  </a:extLst>
                </p14:cNvPr>
                <p14:cNvContentPartPr/>
                <p14:nvPr/>
              </p14:nvContentPartPr>
              <p14:xfrm>
                <a:off x="7414324" y="2199607"/>
                <a:ext cx="176400" cy="248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0517AE46-BD27-A95E-A501-F8EA7FC387A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405324" y="2190967"/>
                  <a:ext cx="194040" cy="26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D8E31EC-F698-1AAD-0FC4-B989A1FD0E74}"/>
              </a:ext>
            </a:extLst>
          </p:cNvPr>
          <p:cNvGrpSpPr/>
          <p:nvPr/>
        </p:nvGrpSpPr>
        <p:grpSpPr>
          <a:xfrm>
            <a:off x="7042804" y="2248389"/>
            <a:ext cx="849960" cy="388440"/>
            <a:chOff x="7120564" y="2752207"/>
            <a:chExt cx="84996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C04ED91D-D406-B55B-4791-3EFCBF087FEE}"/>
                    </a:ext>
                  </a:extLst>
                </p14:cNvPr>
                <p14:cNvContentPartPr/>
                <p14:nvPr/>
              </p14:nvContentPartPr>
              <p14:xfrm>
                <a:off x="7120564" y="2887207"/>
                <a:ext cx="261360" cy="1468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C04ED91D-D406-B55B-4791-3EFCBF087FE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111924" y="2878567"/>
                  <a:ext cx="2790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E41E5D2A-0989-596E-B9F4-DD1A4440344D}"/>
                    </a:ext>
                  </a:extLst>
                </p14:cNvPr>
                <p14:cNvContentPartPr/>
                <p14:nvPr/>
              </p14:nvContentPartPr>
              <p14:xfrm>
                <a:off x="7473724" y="2752207"/>
                <a:ext cx="123840" cy="239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E41E5D2A-0989-596E-B9F4-DD1A4440344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464724" y="2743567"/>
                  <a:ext cx="1414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4A1B749-9616-EAD9-8CE6-CCBE6F0CE895}"/>
                    </a:ext>
                  </a:extLst>
                </p14:cNvPr>
                <p14:cNvContentPartPr/>
                <p14:nvPr/>
              </p14:nvContentPartPr>
              <p14:xfrm>
                <a:off x="7474444" y="3099967"/>
                <a:ext cx="170280" cy="68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4A1B749-9616-EAD9-8CE6-CCBE6F0CE89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465804" y="3091327"/>
                  <a:ext cx="187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3A4FA681-F87B-01B0-DA5A-7580FD4CCC57}"/>
                    </a:ext>
                  </a:extLst>
                </p14:cNvPr>
                <p14:cNvContentPartPr/>
                <p14:nvPr/>
              </p14:nvContentPartPr>
              <p14:xfrm>
                <a:off x="7780804" y="2786767"/>
                <a:ext cx="189720" cy="3538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3A4FA681-F87B-01B0-DA5A-7580FD4CCC5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772164" y="2777767"/>
                  <a:ext cx="207360" cy="371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34" name="Picture 233" descr="A graph with a blue line&#10;&#10;Description automatically generated">
            <a:extLst>
              <a:ext uri="{FF2B5EF4-FFF2-40B4-BE49-F238E27FC236}">
                <a16:creationId xmlns:a16="http://schemas.microsoft.com/office/drawing/2014/main" id="{73CEB3EB-D77E-17EE-7F87-C1D67FD7BCE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75" y="2091811"/>
            <a:ext cx="3032987" cy="22970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112B3ADB-A8D6-5CF6-3E8D-0ACBA74B031E}"/>
                  </a:ext>
                </a:extLst>
              </p14:cNvPr>
              <p14:cNvContentPartPr/>
              <p14:nvPr/>
            </p14:nvContentPartPr>
            <p14:xfrm>
              <a:off x="6751207" y="5546914"/>
              <a:ext cx="87120" cy="14400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112B3ADB-A8D6-5CF6-3E8D-0ACBA74B031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742207" y="5537914"/>
                <a:ext cx="10476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47EA271F-E608-1CAE-AC45-9FA01E37F7A7}"/>
                  </a:ext>
                </a:extLst>
              </p14:cNvPr>
              <p14:cNvContentPartPr/>
              <p14:nvPr/>
            </p14:nvContentPartPr>
            <p14:xfrm>
              <a:off x="7242607" y="3893434"/>
              <a:ext cx="260640" cy="31428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47EA271F-E608-1CAE-AC45-9FA01E37F7A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233619" y="3884444"/>
                <a:ext cx="278256" cy="33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48C065B0-838B-F0CE-8F91-AE0AE9AA1DFA}"/>
                  </a:ext>
                </a:extLst>
              </p14:cNvPr>
              <p14:cNvContentPartPr/>
              <p14:nvPr/>
            </p14:nvContentPartPr>
            <p14:xfrm>
              <a:off x="7446727" y="5119594"/>
              <a:ext cx="75600" cy="10764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48C065B0-838B-F0CE-8F91-AE0AE9AA1DF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437727" y="5110594"/>
                <a:ext cx="9324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2E65F766-8527-7D9A-4B10-6C7AE7D05EB2}"/>
                  </a:ext>
                </a:extLst>
              </p14:cNvPr>
              <p14:cNvContentPartPr/>
              <p14:nvPr/>
            </p14:nvContentPartPr>
            <p14:xfrm>
              <a:off x="7603687" y="5166394"/>
              <a:ext cx="360" cy="36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2E65F766-8527-7D9A-4B10-6C7AE7D05EB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594687" y="5157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79372499-E1F1-88E1-8E15-5EF88AE7EE46}"/>
                  </a:ext>
                </a:extLst>
              </p14:cNvPr>
              <p14:cNvContentPartPr/>
              <p14:nvPr/>
            </p14:nvContentPartPr>
            <p14:xfrm>
              <a:off x="7691167" y="5088274"/>
              <a:ext cx="68040" cy="16092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79372499-E1F1-88E1-8E15-5EF88AE7EE4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682214" y="5079274"/>
                <a:ext cx="85587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94EDF14C-7126-1D45-74BE-FC9F12F90816}"/>
                  </a:ext>
                </a:extLst>
              </p14:cNvPr>
              <p14:cNvContentPartPr/>
              <p14:nvPr/>
            </p14:nvContentPartPr>
            <p14:xfrm>
              <a:off x="7839127" y="5081794"/>
              <a:ext cx="90360" cy="17892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94EDF14C-7126-1D45-74BE-FC9F12F9081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30163" y="5072776"/>
                <a:ext cx="107930" cy="196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5B171FE8-0F3E-2FE5-F4FE-3AD3BD6787E7}"/>
                  </a:ext>
                </a:extLst>
              </p14:cNvPr>
              <p14:cNvContentPartPr/>
              <p14:nvPr/>
            </p14:nvContentPartPr>
            <p14:xfrm>
              <a:off x="6501007" y="4822954"/>
              <a:ext cx="9360" cy="17856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5B171FE8-0F3E-2FE5-F4FE-3AD3BD6787E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492340" y="4813972"/>
                <a:ext cx="26347" cy="196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160AB3F3-F822-E835-F1F1-772527C2250A}"/>
                  </a:ext>
                </a:extLst>
              </p14:cNvPr>
              <p14:cNvContentPartPr/>
              <p14:nvPr/>
            </p14:nvContentPartPr>
            <p14:xfrm>
              <a:off x="6648607" y="4831954"/>
              <a:ext cx="77400" cy="12672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160AB3F3-F822-E835-F1F1-772527C225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9649" y="4822954"/>
                <a:ext cx="94958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A5D3B18F-CFF3-910A-FDD6-E6E98C6DC867}"/>
                  </a:ext>
                </a:extLst>
              </p14:cNvPr>
              <p14:cNvContentPartPr/>
              <p14:nvPr/>
            </p14:nvContentPartPr>
            <p14:xfrm>
              <a:off x="6852727" y="4838794"/>
              <a:ext cx="107640" cy="10260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A5D3B18F-CFF3-910A-FDD6-E6E98C6DC867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843727" y="4829794"/>
                <a:ext cx="1252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89E59E3D-D8EB-E3A5-72CA-EA2338A4E182}"/>
                  </a:ext>
                </a:extLst>
              </p14:cNvPr>
              <p14:cNvContentPartPr/>
              <p14:nvPr/>
            </p14:nvContentPartPr>
            <p14:xfrm>
              <a:off x="6502447" y="5543314"/>
              <a:ext cx="360" cy="16452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89E59E3D-D8EB-E3A5-72CA-EA2338A4E1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493447" y="5534334"/>
                <a:ext cx="18000" cy="18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9D805FF4-22FC-C4F5-93E7-ED983EC992BD}"/>
                  </a:ext>
                </a:extLst>
              </p14:cNvPr>
              <p14:cNvContentPartPr/>
              <p14:nvPr/>
            </p14:nvContentPartPr>
            <p14:xfrm>
              <a:off x="6633127" y="5569234"/>
              <a:ext cx="79200" cy="12708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9D805FF4-22FC-C4F5-93E7-ED983EC992B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624127" y="5560259"/>
                <a:ext cx="96840" cy="144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CF032CAE-9E31-AAE3-8FDF-2DB97A7A7FB0}"/>
                  </a:ext>
                </a:extLst>
              </p14:cNvPr>
              <p14:cNvContentPartPr/>
              <p14:nvPr/>
            </p14:nvContentPartPr>
            <p14:xfrm>
              <a:off x="6836887" y="5573194"/>
              <a:ext cx="83520" cy="8244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CF032CAE-9E31-AAE3-8FDF-2DB97A7A7FB0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27887" y="5564155"/>
                <a:ext cx="101160" cy="1001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17380755-EFD7-872F-ACA8-EFA98F08F316}"/>
                  </a:ext>
                </a:extLst>
              </p14:cNvPr>
              <p14:cNvContentPartPr/>
              <p14:nvPr/>
            </p14:nvContentPartPr>
            <p14:xfrm>
              <a:off x="7016167" y="5583994"/>
              <a:ext cx="120960" cy="12024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17380755-EFD7-872F-ACA8-EFA98F08F31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007167" y="5575021"/>
                <a:ext cx="138600" cy="1378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6050BA08-4230-1FC8-B0FF-0F36681EAE81}"/>
                  </a:ext>
                </a:extLst>
              </p14:cNvPr>
              <p14:cNvContentPartPr/>
              <p14:nvPr/>
            </p14:nvContentPartPr>
            <p14:xfrm>
              <a:off x="7218127" y="3783634"/>
              <a:ext cx="5040" cy="221436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6050BA08-4230-1FC8-B0FF-0F36681EAE8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209127" y="3774634"/>
                <a:ext cx="22680" cy="22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7A66845C-3D81-4335-7CC7-3C0CCCA580AF}"/>
                  </a:ext>
                </a:extLst>
              </p14:cNvPr>
              <p14:cNvContentPartPr/>
              <p14:nvPr/>
            </p14:nvContentPartPr>
            <p14:xfrm>
              <a:off x="7449967" y="4757794"/>
              <a:ext cx="97560" cy="11916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7A66845C-3D81-4335-7CC7-3C0CCCA580A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440967" y="4748794"/>
                <a:ext cx="11520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5AE5A4D5-63D2-5FCE-A04C-3B8C2D289EEF}"/>
                  </a:ext>
                </a:extLst>
              </p14:cNvPr>
              <p14:cNvContentPartPr/>
              <p14:nvPr/>
            </p14:nvContentPartPr>
            <p14:xfrm>
              <a:off x="7662007" y="4794874"/>
              <a:ext cx="360" cy="36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5AE5A4D5-63D2-5FCE-A04C-3B8C2D289EE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53007" y="47858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E2936DDA-59E2-07B7-5D0A-EC43E6682A99}"/>
                  </a:ext>
                </a:extLst>
              </p14:cNvPr>
              <p14:cNvContentPartPr/>
              <p14:nvPr/>
            </p14:nvContentPartPr>
            <p14:xfrm>
              <a:off x="7745887" y="4768594"/>
              <a:ext cx="113400" cy="15120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E2936DDA-59E2-07B7-5D0A-EC43E6682A99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736887" y="4759573"/>
                <a:ext cx="131040" cy="168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A79E40E2-4AD9-EBE6-A33E-2E28E03626D9}"/>
                  </a:ext>
                </a:extLst>
              </p14:cNvPr>
              <p14:cNvContentPartPr/>
              <p14:nvPr/>
            </p14:nvContentPartPr>
            <p14:xfrm>
              <a:off x="7901407" y="4749154"/>
              <a:ext cx="85680" cy="14004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A79E40E2-4AD9-EBE6-A33E-2E28E03626D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892445" y="4740154"/>
                <a:ext cx="103246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7A7AC68A-B9DA-4817-ECB6-F29E8EAA5C43}"/>
                  </a:ext>
                </a:extLst>
              </p14:cNvPr>
              <p14:cNvContentPartPr/>
              <p14:nvPr/>
            </p14:nvContentPartPr>
            <p14:xfrm>
              <a:off x="7415407" y="5572114"/>
              <a:ext cx="87120" cy="10656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7A7AC68A-B9DA-4817-ECB6-F29E8EAA5C4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406407" y="5563083"/>
                <a:ext cx="104760" cy="124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A5108A6A-9787-F7C7-2888-4C4A523FD364}"/>
                  </a:ext>
                </a:extLst>
              </p14:cNvPr>
              <p14:cNvContentPartPr/>
              <p14:nvPr/>
            </p14:nvContentPartPr>
            <p14:xfrm>
              <a:off x="7613767" y="5592994"/>
              <a:ext cx="2520" cy="36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A5108A6A-9787-F7C7-2888-4C4A523FD36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603267" y="5583994"/>
                <a:ext cx="231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8B9936FB-0DF7-ABF7-52D6-14323C2958A7}"/>
                  </a:ext>
                </a:extLst>
              </p14:cNvPr>
              <p14:cNvContentPartPr/>
              <p14:nvPr/>
            </p14:nvContentPartPr>
            <p14:xfrm>
              <a:off x="7753087" y="5525314"/>
              <a:ext cx="83880" cy="11844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8B9936FB-0DF7-ABF7-52D6-14323C2958A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744087" y="5516314"/>
                <a:ext cx="101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F97114CE-B6F0-B831-6E43-015032F7150C}"/>
                  </a:ext>
                </a:extLst>
              </p14:cNvPr>
              <p14:cNvContentPartPr/>
              <p14:nvPr/>
            </p14:nvContentPartPr>
            <p14:xfrm>
              <a:off x="7924807" y="5517754"/>
              <a:ext cx="94320" cy="14112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F97114CE-B6F0-B831-6E43-015032F715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915807" y="5508754"/>
                <a:ext cx="11196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1626B239-25F3-00BC-B11C-265298DB08CA}"/>
                  </a:ext>
                </a:extLst>
              </p14:cNvPr>
              <p14:cNvContentPartPr/>
              <p14:nvPr/>
            </p14:nvContentPartPr>
            <p14:xfrm>
              <a:off x="8092927" y="5502634"/>
              <a:ext cx="87840" cy="14508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1626B239-25F3-00BC-B11C-265298DB08C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8083927" y="5493634"/>
                <a:ext cx="10548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E5CF3D5D-C0A2-3692-41B8-F25F8A5B326D}"/>
                  </a:ext>
                </a:extLst>
              </p14:cNvPr>
              <p14:cNvContentPartPr/>
              <p14:nvPr/>
            </p14:nvContentPartPr>
            <p14:xfrm>
              <a:off x="8256007" y="5500114"/>
              <a:ext cx="115200" cy="11880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E5CF3D5D-C0A2-3692-41B8-F25F8A5B326D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8247007" y="5491087"/>
                <a:ext cx="132840" cy="1364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7990DD34-8233-3897-BE4E-BEB6FBCFE575}"/>
                  </a:ext>
                </a:extLst>
              </p14:cNvPr>
              <p14:cNvContentPartPr/>
              <p14:nvPr/>
            </p14:nvContentPartPr>
            <p14:xfrm>
              <a:off x="8370487" y="5530714"/>
              <a:ext cx="360" cy="9720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7990DD34-8233-3897-BE4E-BEB6FBCFE575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8361487" y="5521681"/>
                <a:ext cx="18000" cy="114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CF8E74E1-2149-4CB4-21BE-9EBF26144FC7}"/>
                  </a:ext>
                </a:extLst>
              </p14:cNvPr>
              <p14:cNvContentPartPr/>
              <p14:nvPr/>
            </p14:nvContentPartPr>
            <p14:xfrm>
              <a:off x="6472207" y="5847154"/>
              <a:ext cx="360" cy="12924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CF8E74E1-2149-4CB4-21BE-9EBF26144FC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463207" y="5838154"/>
                <a:ext cx="180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A983DB0C-E116-A400-6FB6-F10BBF77B86B}"/>
                  </a:ext>
                </a:extLst>
              </p14:cNvPr>
              <p14:cNvContentPartPr/>
              <p14:nvPr/>
            </p14:nvContentPartPr>
            <p14:xfrm>
              <a:off x="6582367" y="5898274"/>
              <a:ext cx="78840" cy="9648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A983DB0C-E116-A400-6FB6-F10BBF77B86B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573367" y="5889274"/>
                <a:ext cx="9648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425DE334-CB6F-147A-DC38-4F274410BC33}"/>
                  </a:ext>
                </a:extLst>
              </p14:cNvPr>
              <p14:cNvContentPartPr/>
              <p14:nvPr/>
            </p14:nvContentPartPr>
            <p14:xfrm>
              <a:off x="6763447" y="5748154"/>
              <a:ext cx="2520" cy="2556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425DE334-CB6F-147A-DC38-4F274410BC3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754447" y="5739154"/>
                <a:ext cx="2016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439B6808-3E21-C6A8-DBBB-9DD29DEB7CDD}"/>
                  </a:ext>
                </a:extLst>
              </p14:cNvPr>
              <p14:cNvContentPartPr/>
              <p14:nvPr/>
            </p14:nvContentPartPr>
            <p14:xfrm>
              <a:off x="6497767" y="5126434"/>
              <a:ext cx="360" cy="17280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439B6808-3E21-C6A8-DBBB-9DD29DEB7CDD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488767" y="5117434"/>
                <a:ext cx="1800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5F6645F9-97D8-3E26-ECF1-CC59F5D23911}"/>
                  </a:ext>
                </a:extLst>
              </p14:cNvPr>
              <p14:cNvContentPartPr/>
              <p14:nvPr/>
            </p14:nvContentPartPr>
            <p14:xfrm>
              <a:off x="6611527" y="5180434"/>
              <a:ext cx="62640" cy="9324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5F6645F9-97D8-3E26-ECF1-CC59F5D2391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602527" y="5171434"/>
                <a:ext cx="802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DCC4C3C4-C7FD-603D-B82D-CAC97F35EBF4}"/>
                  </a:ext>
                </a:extLst>
              </p14:cNvPr>
              <p14:cNvContentPartPr/>
              <p14:nvPr/>
            </p14:nvContentPartPr>
            <p14:xfrm>
              <a:off x="6773887" y="5153434"/>
              <a:ext cx="82440" cy="10440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DCC4C3C4-C7FD-603D-B82D-CAC97F35EBF4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764887" y="5144434"/>
                <a:ext cx="10008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076C1ADA-2250-54DF-F02E-5BAD194286F9}"/>
                  </a:ext>
                </a:extLst>
              </p14:cNvPr>
              <p14:cNvContentPartPr/>
              <p14:nvPr/>
            </p14:nvContentPartPr>
            <p14:xfrm>
              <a:off x="6964327" y="5154154"/>
              <a:ext cx="88200" cy="968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076C1ADA-2250-54DF-F02E-5BAD194286F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955327" y="5145187"/>
                <a:ext cx="105840" cy="114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ED7F66C8-BBF2-4469-4D45-B83D19DFF0B2}"/>
                  </a:ext>
                </a:extLst>
              </p14:cNvPr>
              <p14:cNvContentPartPr/>
              <p14:nvPr/>
            </p14:nvContentPartPr>
            <p14:xfrm>
              <a:off x="6614767" y="5326594"/>
              <a:ext cx="2520" cy="5940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ED7F66C8-BBF2-4469-4D45-B83D19DFF0B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605767" y="5317539"/>
                <a:ext cx="20160" cy="77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1B388E3C-0B41-7622-4C54-7F8A0E3F5987}"/>
                  </a:ext>
                </a:extLst>
              </p14:cNvPr>
              <p14:cNvContentPartPr/>
              <p14:nvPr/>
            </p14:nvContentPartPr>
            <p14:xfrm>
              <a:off x="6720967" y="5839594"/>
              <a:ext cx="71640" cy="11772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1B388E3C-0B41-7622-4C54-7F8A0E3F5987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6711922" y="5830594"/>
                <a:ext cx="89369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DAFB9055-4B59-8C0C-2A4A-9B7FE1BA91AE}"/>
                  </a:ext>
                </a:extLst>
              </p14:cNvPr>
              <p14:cNvContentPartPr/>
              <p14:nvPr/>
            </p14:nvContentPartPr>
            <p14:xfrm>
              <a:off x="6825367" y="5950834"/>
              <a:ext cx="11160" cy="9036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DAFB9055-4B59-8C0C-2A4A-9B7FE1BA91AE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816367" y="5941834"/>
                <a:ext cx="288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94" name="Ink 293">
                <a:extLst>
                  <a:ext uri="{FF2B5EF4-FFF2-40B4-BE49-F238E27FC236}">
                    <a16:creationId xmlns:a16="http://schemas.microsoft.com/office/drawing/2014/main" id="{42344E0D-15FF-1B68-5865-58FD9968FEDD}"/>
                  </a:ext>
                </a:extLst>
              </p14:cNvPr>
              <p14:cNvContentPartPr/>
              <p14:nvPr/>
            </p14:nvContentPartPr>
            <p14:xfrm>
              <a:off x="6904207" y="5900074"/>
              <a:ext cx="49680" cy="69840"/>
            </p14:xfrm>
          </p:contentPart>
        </mc:Choice>
        <mc:Fallback xmlns="">
          <p:pic>
            <p:nvPicPr>
              <p:cNvPr id="294" name="Ink 293">
                <a:extLst>
                  <a:ext uri="{FF2B5EF4-FFF2-40B4-BE49-F238E27FC236}">
                    <a16:creationId xmlns:a16="http://schemas.microsoft.com/office/drawing/2014/main" id="{42344E0D-15FF-1B68-5865-58FD9968FEDD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895207" y="5891074"/>
                <a:ext cx="6732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95" name="Ink 294">
                <a:extLst>
                  <a:ext uri="{FF2B5EF4-FFF2-40B4-BE49-F238E27FC236}">
                    <a16:creationId xmlns:a16="http://schemas.microsoft.com/office/drawing/2014/main" id="{4F2A3FA6-68DF-9A93-BCFB-EA63B9F9386D}"/>
                  </a:ext>
                </a:extLst>
              </p14:cNvPr>
              <p14:cNvContentPartPr/>
              <p14:nvPr/>
            </p14:nvContentPartPr>
            <p14:xfrm>
              <a:off x="6992407" y="5887834"/>
              <a:ext cx="74520" cy="76320"/>
            </p14:xfrm>
          </p:contentPart>
        </mc:Choice>
        <mc:Fallback xmlns="">
          <p:pic>
            <p:nvPicPr>
              <p:cNvPr id="295" name="Ink 294">
                <a:extLst>
                  <a:ext uri="{FF2B5EF4-FFF2-40B4-BE49-F238E27FC236}">
                    <a16:creationId xmlns:a16="http://schemas.microsoft.com/office/drawing/2014/main" id="{4F2A3FA6-68DF-9A93-BCFB-EA63B9F9386D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983407" y="5878834"/>
                <a:ext cx="9216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96" name="Ink 295">
                <a:extLst>
                  <a:ext uri="{FF2B5EF4-FFF2-40B4-BE49-F238E27FC236}">
                    <a16:creationId xmlns:a16="http://schemas.microsoft.com/office/drawing/2014/main" id="{9DD48E52-4E27-E84B-93E0-B7F25DE4077C}"/>
                  </a:ext>
                </a:extLst>
              </p14:cNvPr>
              <p14:cNvContentPartPr/>
              <p14:nvPr/>
            </p14:nvContentPartPr>
            <p14:xfrm>
              <a:off x="7108687" y="5872354"/>
              <a:ext cx="57240" cy="87480"/>
            </p14:xfrm>
          </p:contentPart>
        </mc:Choice>
        <mc:Fallback xmlns="">
          <p:pic>
            <p:nvPicPr>
              <p:cNvPr id="296" name="Ink 295">
                <a:extLst>
                  <a:ext uri="{FF2B5EF4-FFF2-40B4-BE49-F238E27FC236}">
                    <a16:creationId xmlns:a16="http://schemas.microsoft.com/office/drawing/2014/main" id="{9DD48E52-4E27-E84B-93E0-B7F25DE4077C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099630" y="5863354"/>
                <a:ext cx="74992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D7170659-DD9D-2B81-2835-9CAC86F02315}"/>
                  </a:ext>
                </a:extLst>
              </p14:cNvPr>
              <p14:cNvContentPartPr/>
              <p14:nvPr/>
            </p14:nvContentPartPr>
            <p14:xfrm>
              <a:off x="7206607" y="5940394"/>
              <a:ext cx="2520" cy="33084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D7170659-DD9D-2B81-2835-9CAC86F0231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197607" y="5931394"/>
                <a:ext cx="2016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23495524-FFE5-67AB-3E07-B422D2F1AA56}"/>
                  </a:ext>
                </a:extLst>
              </p14:cNvPr>
              <p14:cNvContentPartPr/>
              <p14:nvPr/>
            </p14:nvContentPartPr>
            <p14:xfrm>
              <a:off x="7422247" y="5910514"/>
              <a:ext cx="97920" cy="135720"/>
            </p14:xfrm>
          </p:contentPart>
        </mc:Choice>
        <mc:Fallback xmlns=""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23495524-FFE5-67AB-3E07-B422D2F1AA5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413247" y="5901514"/>
                <a:ext cx="1155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ADFE8839-B8A8-80BE-8462-FF8399F71D5E}"/>
                  </a:ext>
                </a:extLst>
              </p14:cNvPr>
              <p14:cNvContentPartPr/>
              <p14:nvPr/>
            </p14:nvContentPartPr>
            <p14:xfrm>
              <a:off x="7640407" y="5959474"/>
              <a:ext cx="2520" cy="36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ADFE8839-B8A8-80BE-8462-FF8399F71D5E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631407" y="5950474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C1A63282-8AAD-1465-0933-3E4F8D737F45}"/>
                  </a:ext>
                </a:extLst>
              </p14:cNvPr>
              <p14:cNvContentPartPr/>
              <p14:nvPr/>
            </p14:nvContentPartPr>
            <p14:xfrm>
              <a:off x="7762087" y="5846794"/>
              <a:ext cx="110880" cy="21852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C1A63282-8AAD-1465-0933-3E4F8D737F45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753087" y="5837794"/>
                <a:ext cx="12852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C4DF6FE0-CFC5-A142-1084-BF0B1C98EAD9}"/>
                  </a:ext>
                </a:extLst>
              </p14:cNvPr>
              <p14:cNvContentPartPr/>
              <p14:nvPr/>
            </p14:nvContentPartPr>
            <p14:xfrm>
              <a:off x="7976287" y="5887474"/>
              <a:ext cx="100440" cy="16380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C4DF6FE0-CFC5-A142-1084-BF0B1C98EAD9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967287" y="5878494"/>
                <a:ext cx="118080" cy="18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FC2F078A-9731-86AE-8EE3-D60AA52F7699}"/>
                  </a:ext>
                </a:extLst>
              </p14:cNvPr>
              <p14:cNvContentPartPr/>
              <p14:nvPr/>
            </p14:nvContentPartPr>
            <p14:xfrm>
              <a:off x="8167087" y="5879554"/>
              <a:ext cx="81000" cy="14940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FC2F078A-9731-86AE-8EE3-D60AA52F7699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8158087" y="5870554"/>
                <a:ext cx="986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0814A776-C1C1-D868-90F5-B5FB2F51FBA7}"/>
                  </a:ext>
                </a:extLst>
              </p14:cNvPr>
              <p14:cNvContentPartPr/>
              <p14:nvPr/>
            </p14:nvContentPartPr>
            <p14:xfrm>
              <a:off x="8350327" y="5895034"/>
              <a:ext cx="123120" cy="19692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0814A776-C1C1-D868-90F5-B5FB2F51FBA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8341301" y="5886034"/>
                <a:ext cx="140812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07" name="Ink 306">
                <a:extLst>
                  <a:ext uri="{FF2B5EF4-FFF2-40B4-BE49-F238E27FC236}">
                    <a16:creationId xmlns:a16="http://schemas.microsoft.com/office/drawing/2014/main" id="{8BCA6F48-96E7-C384-609D-E59FA68F0FCA}"/>
                  </a:ext>
                </a:extLst>
              </p14:cNvPr>
              <p14:cNvContentPartPr/>
              <p14:nvPr/>
            </p14:nvContentPartPr>
            <p14:xfrm>
              <a:off x="6313807" y="3899914"/>
              <a:ext cx="43920" cy="2326320"/>
            </p14:xfrm>
          </p:contentPart>
        </mc:Choice>
        <mc:Fallback xmlns="">
          <p:pic>
            <p:nvPicPr>
              <p:cNvPr id="307" name="Ink 306">
                <a:extLst>
                  <a:ext uri="{FF2B5EF4-FFF2-40B4-BE49-F238E27FC236}">
                    <a16:creationId xmlns:a16="http://schemas.microsoft.com/office/drawing/2014/main" id="{8BCA6F48-96E7-C384-609D-E59FA68F0FC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304733" y="3890914"/>
                <a:ext cx="61706" cy="23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5B933185-CFD5-C2F2-88A4-B256BE20A048}"/>
                  </a:ext>
                </a:extLst>
              </p14:cNvPr>
              <p14:cNvContentPartPr/>
              <p14:nvPr/>
            </p14:nvContentPartPr>
            <p14:xfrm>
              <a:off x="6343327" y="3863554"/>
              <a:ext cx="2193840" cy="244512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5B933185-CFD5-C2F2-88A4-B256BE20A048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334327" y="3854554"/>
                <a:ext cx="2211480" cy="246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1" name="Group 310">
            <a:extLst>
              <a:ext uri="{FF2B5EF4-FFF2-40B4-BE49-F238E27FC236}">
                <a16:creationId xmlns:a16="http://schemas.microsoft.com/office/drawing/2014/main" id="{5DCC3864-AF3E-CCCA-BFBE-D00F1E5753D7}"/>
              </a:ext>
            </a:extLst>
          </p:cNvPr>
          <p:cNvGrpSpPr/>
          <p:nvPr/>
        </p:nvGrpSpPr>
        <p:grpSpPr>
          <a:xfrm>
            <a:off x="6374287" y="4298434"/>
            <a:ext cx="2156760" cy="323640"/>
            <a:chOff x="6665884" y="4257754"/>
            <a:chExt cx="2156760" cy="32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2ACC821B-3661-CB65-1C2C-BE94D9E66024}"/>
                    </a:ext>
                  </a:extLst>
                </p14:cNvPr>
                <p14:cNvContentPartPr/>
                <p14:nvPr/>
              </p14:nvContentPartPr>
              <p14:xfrm>
                <a:off x="6812764" y="4428394"/>
                <a:ext cx="2520" cy="1378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2ACC821B-3661-CB65-1C2C-BE94D9E6602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804124" y="4419754"/>
                  <a:ext cx="201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687C7FF3-4339-228E-458A-352BE39D45A5}"/>
                    </a:ext>
                  </a:extLst>
                </p14:cNvPr>
                <p14:cNvContentPartPr/>
                <p14:nvPr/>
              </p14:nvContentPartPr>
              <p14:xfrm>
                <a:off x="6922924" y="4447474"/>
                <a:ext cx="119880" cy="1339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687C7FF3-4339-228E-458A-352BE39D45A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913924" y="4438834"/>
                  <a:ext cx="1375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964847E8-7C0F-AD66-BE5E-5B5CA7DBA027}"/>
                    </a:ext>
                  </a:extLst>
                </p14:cNvPr>
                <p14:cNvContentPartPr/>
                <p14:nvPr/>
              </p14:nvContentPartPr>
              <p14:xfrm>
                <a:off x="7697284" y="4370794"/>
                <a:ext cx="75600" cy="1443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964847E8-7C0F-AD66-BE5E-5B5CA7DBA02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688284" y="4361794"/>
                  <a:ext cx="932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AA6D3BC1-6BB5-5450-448E-5D1BE7947666}"/>
                    </a:ext>
                  </a:extLst>
                </p14:cNvPr>
                <p14:cNvContentPartPr/>
                <p14:nvPr/>
              </p14:nvContentPartPr>
              <p14:xfrm>
                <a:off x="7835164" y="4425154"/>
                <a:ext cx="2520" cy="25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AA6D3BC1-6BB5-5450-448E-5D1BE794766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826164" y="4416154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A935B708-C775-119A-3663-4CB9B780D208}"/>
                    </a:ext>
                  </a:extLst>
                </p14:cNvPr>
                <p14:cNvContentPartPr/>
                <p14:nvPr/>
              </p14:nvContentPartPr>
              <p14:xfrm>
                <a:off x="7970524" y="4358914"/>
                <a:ext cx="89640" cy="2221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A935B708-C775-119A-3663-4CB9B780D20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61884" y="4349914"/>
                  <a:ext cx="1072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B647C270-19E0-3355-B721-77448484B4FE}"/>
                    </a:ext>
                  </a:extLst>
                </p14:cNvPr>
                <p14:cNvContentPartPr/>
                <p14:nvPr/>
              </p14:nvContentPartPr>
              <p14:xfrm>
                <a:off x="7959004" y="4462234"/>
                <a:ext cx="145440" cy="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B647C270-19E0-3355-B721-77448484B4F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950004" y="4453234"/>
                  <a:ext cx="16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C1A101C8-5772-876E-6ADD-3F47E125A7A1}"/>
                    </a:ext>
                  </a:extLst>
                </p14:cNvPr>
                <p14:cNvContentPartPr/>
                <p14:nvPr/>
              </p14:nvContentPartPr>
              <p14:xfrm>
                <a:off x="8148724" y="4381234"/>
                <a:ext cx="62640" cy="1602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C1A101C8-5772-876E-6ADD-3F47E125A7A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139724" y="4372234"/>
                  <a:ext cx="802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03E517E0-82C8-5EA8-B75F-22E0F864E190}"/>
                    </a:ext>
                  </a:extLst>
                </p14:cNvPr>
                <p14:cNvContentPartPr/>
                <p14:nvPr/>
              </p14:nvContentPartPr>
              <p14:xfrm>
                <a:off x="6665884" y="4257754"/>
                <a:ext cx="2156760" cy="471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03E517E0-82C8-5EA8-B75F-22E0F864E19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656884" y="4249114"/>
                  <a:ext cx="2174400" cy="64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281392DD-8CB6-AEAB-1A60-90AFE6E3358B}"/>
                  </a:ext>
                </a:extLst>
              </p14:cNvPr>
              <p14:cNvContentPartPr/>
              <p14:nvPr/>
            </p14:nvContentPartPr>
            <p14:xfrm>
              <a:off x="6344407" y="6258634"/>
              <a:ext cx="80640" cy="36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281392DD-8CB6-AEAB-1A60-90AFE6E3358B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335407" y="6249634"/>
                <a:ext cx="9828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14" name="Picture 313" descr="A graph with a blue line&#10;&#10;Description automatically generated">
            <a:extLst>
              <a:ext uri="{FF2B5EF4-FFF2-40B4-BE49-F238E27FC236}">
                <a16:creationId xmlns:a16="http://schemas.microsoft.com/office/drawing/2014/main" id="{087F9BD0-E433-5253-BAE9-A0C8DE4F602A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28" y="4381234"/>
            <a:ext cx="2611083" cy="20710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FD5153F2-E7C2-5EB1-9583-C5B16411C30F}"/>
                  </a:ext>
                </a:extLst>
              </p14:cNvPr>
              <p14:cNvContentPartPr/>
              <p14:nvPr/>
            </p14:nvContentPartPr>
            <p14:xfrm>
              <a:off x="3732244" y="6116074"/>
              <a:ext cx="570600" cy="21024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FD5153F2-E7C2-5EB1-9583-C5B16411C30F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3723244" y="6107074"/>
                <a:ext cx="588240" cy="22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5" name="Group 324">
            <a:extLst>
              <a:ext uri="{FF2B5EF4-FFF2-40B4-BE49-F238E27FC236}">
                <a16:creationId xmlns:a16="http://schemas.microsoft.com/office/drawing/2014/main" id="{F79A465E-A04C-1BEC-8CAD-DD1BA1909D90}"/>
              </a:ext>
            </a:extLst>
          </p:cNvPr>
          <p:cNvGrpSpPr/>
          <p:nvPr/>
        </p:nvGrpSpPr>
        <p:grpSpPr>
          <a:xfrm>
            <a:off x="4496524" y="5748514"/>
            <a:ext cx="716400" cy="648360"/>
            <a:chOff x="4496524" y="5748514"/>
            <a:chExt cx="716400" cy="64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6023145B-4FF1-E46A-BDE2-85AACC027F28}"/>
                    </a:ext>
                  </a:extLst>
                </p14:cNvPr>
                <p14:cNvContentPartPr/>
                <p14:nvPr/>
              </p14:nvContentPartPr>
              <p14:xfrm>
                <a:off x="4508044" y="5761834"/>
                <a:ext cx="360" cy="1270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6023145B-4FF1-E46A-BDE2-85AACC027F2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499044" y="5753194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B0333061-13F3-5538-356B-56E10BDF9CF3}"/>
                    </a:ext>
                  </a:extLst>
                </p14:cNvPr>
                <p14:cNvContentPartPr/>
                <p14:nvPr/>
              </p14:nvContentPartPr>
              <p14:xfrm>
                <a:off x="4496524" y="5748514"/>
                <a:ext cx="162000" cy="3790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B0333061-13F3-5538-356B-56E10BDF9CF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487884" y="5739874"/>
                  <a:ext cx="17964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A4F8C270-B65D-0951-07A7-ED24B24ADEDC}"/>
                    </a:ext>
                  </a:extLst>
                </p14:cNvPr>
                <p14:cNvContentPartPr/>
                <p14:nvPr/>
              </p14:nvContentPartPr>
              <p14:xfrm>
                <a:off x="4625404" y="5990074"/>
                <a:ext cx="120600" cy="2811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A4F8C270-B65D-0951-07A7-ED24B24ADED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616404" y="5981434"/>
                  <a:ext cx="1382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65084F22-8CCF-C6CF-1875-2D835EC93E2E}"/>
                    </a:ext>
                  </a:extLst>
                </p14:cNvPr>
                <p14:cNvContentPartPr/>
                <p14:nvPr/>
              </p14:nvContentPartPr>
              <p14:xfrm>
                <a:off x="4766884" y="5940394"/>
                <a:ext cx="108000" cy="712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65084F22-8CCF-C6CF-1875-2D835EC93E2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757884" y="5931394"/>
                  <a:ext cx="1256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2AA22DCD-99F5-0DDD-184A-B52877478717}"/>
                    </a:ext>
                  </a:extLst>
                </p14:cNvPr>
                <p14:cNvContentPartPr/>
                <p14:nvPr/>
              </p14:nvContentPartPr>
              <p14:xfrm>
                <a:off x="4909804" y="6100234"/>
                <a:ext cx="88560" cy="3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2AA22DCD-99F5-0DDD-184A-B5287747871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00804" y="6091594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5675FE75-0CAA-76D0-C85E-CBEB85CC39FF}"/>
                    </a:ext>
                  </a:extLst>
                </p14:cNvPr>
                <p14:cNvContentPartPr/>
                <p14:nvPr/>
              </p14:nvContentPartPr>
              <p14:xfrm>
                <a:off x="5068564" y="6013114"/>
                <a:ext cx="360" cy="2034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5675FE75-0CAA-76D0-C85E-CBEB85CC39F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059564" y="6004474"/>
                  <a:ext cx="18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D61CC512-3324-A188-A06B-A522BD0741CF}"/>
                    </a:ext>
                  </a:extLst>
                </p14:cNvPr>
                <p14:cNvContentPartPr/>
                <p14:nvPr/>
              </p14:nvContentPartPr>
              <p14:xfrm>
                <a:off x="5140924" y="5910154"/>
                <a:ext cx="72000" cy="39852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D61CC512-3324-A188-A06B-A522BD0741C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132284" y="5901514"/>
                  <a:ext cx="896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F2B5C189-CBAE-00AC-9F0C-26318178A564}"/>
                    </a:ext>
                  </a:extLst>
                </p14:cNvPr>
                <p14:cNvContentPartPr/>
                <p14:nvPr/>
              </p14:nvContentPartPr>
              <p14:xfrm>
                <a:off x="4588324" y="5906914"/>
                <a:ext cx="87120" cy="4899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F2B5C189-CBAE-00AC-9F0C-26318178A56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579684" y="5898274"/>
                  <a:ext cx="104760" cy="50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F7A2FC7-8390-7E3D-7B4E-B1C3E3761507}"/>
                  </a:ext>
                </a:extLst>
              </p14:cNvPr>
              <p14:cNvContentPartPr/>
              <p14:nvPr/>
            </p14:nvContentPartPr>
            <p14:xfrm>
              <a:off x="5268724" y="4375447"/>
              <a:ext cx="252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F7A2FC7-8390-7E3D-7B4E-B1C3E3761507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5260084" y="4366447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0BE427-64D8-63D4-B478-6A0CBD8E4C97}"/>
                  </a:ext>
                </a:extLst>
              </p14:cNvPr>
              <p14:cNvContentPartPr/>
              <p14:nvPr/>
            </p14:nvContentPartPr>
            <p14:xfrm>
              <a:off x="849011" y="4015015"/>
              <a:ext cx="6840" cy="173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0BE427-64D8-63D4-B478-6A0CBD8E4C97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844691" y="4010695"/>
                <a:ext cx="15480" cy="18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7BE89B0-16C7-999F-5081-F70D1591019A}"/>
              </a:ext>
            </a:extLst>
          </p:cNvPr>
          <p:cNvGrpSpPr/>
          <p:nvPr/>
        </p:nvGrpSpPr>
        <p:grpSpPr>
          <a:xfrm>
            <a:off x="5369891" y="4239655"/>
            <a:ext cx="303120" cy="216720"/>
            <a:chOff x="5369891" y="4239655"/>
            <a:chExt cx="303120" cy="21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A913C28-40A5-28B5-D653-C5239107C106}"/>
                    </a:ext>
                  </a:extLst>
                </p14:cNvPr>
                <p14:cNvContentPartPr/>
                <p14:nvPr/>
              </p14:nvContentPartPr>
              <p14:xfrm>
                <a:off x="5369891" y="4239655"/>
                <a:ext cx="148320" cy="162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A913C28-40A5-28B5-D653-C5239107C10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61251" y="4231015"/>
                  <a:ext cx="1659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3FF32D2-0B0A-C5BC-B395-A01B7A8CD5C4}"/>
                    </a:ext>
                  </a:extLst>
                </p14:cNvPr>
                <p14:cNvContentPartPr/>
                <p14:nvPr/>
              </p14:nvContentPartPr>
              <p14:xfrm>
                <a:off x="5553131" y="4333255"/>
                <a:ext cx="119880" cy="123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3FF32D2-0B0A-C5BC-B395-A01B7A8CD5C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544131" y="4324615"/>
                  <a:ext cx="13752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6C3CB2-5E43-D30B-1CD9-038CBAE8B962}"/>
              </a:ext>
            </a:extLst>
          </p:cNvPr>
          <p:cNvGrpSpPr/>
          <p:nvPr/>
        </p:nvGrpSpPr>
        <p:grpSpPr>
          <a:xfrm>
            <a:off x="6499571" y="4001695"/>
            <a:ext cx="318600" cy="211320"/>
            <a:chOff x="6499571" y="4001695"/>
            <a:chExt cx="318600" cy="21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417B74D-E357-EB24-423C-A7470431BC4C}"/>
                    </a:ext>
                  </a:extLst>
                </p14:cNvPr>
                <p14:cNvContentPartPr/>
                <p14:nvPr/>
              </p14:nvContentPartPr>
              <p14:xfrm>
                <a:off x="6499571" y="4001695"/>
                <a:ext cx="169920" cy="182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417B74D-E357-EB24-423C-A7470431BC4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490571" y="3993055"/>
                  <a:ext cx="1875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E62ED66-7085-24CB-3B03-534D93EA915D}"/>
                    </a:ext>
                  </a:extLst>
                </p14:cNvPr>
                <p14:cNvContentPartPr/>
                <p14:nvPr/>
              </p14:nvContentPartPr>
              <p14:xfrm>
                <a:off x="6736091" y="4129855"/>
                <a:ext cx="82080" cy="83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E62ED66-7085-24CB-3B03-534D93EA915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27091" y="4120855"/>
                  <a:ext cx="99720" cy="100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9EA417B-D653-E6CE-5176-E80A0F7E7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68"/>
    </mc:Choice>
    <mc:Fallback xmlns="">
      <p:transition spd="slow" advTm="105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272DF-AABE-DD79-514C-1AFAF9C3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7FA4A8-67D7-0053-756A-70DB85C56DD9}"/>
              </a:ext>
            </a:extLst>
          </p:cNvPr>
          <p:cNvGrpSpPr/>
          <p:nvPr/>
        </p:nvGrpSpPr>
        <p:grpSpPr>
          <a:xfrm>
            <a:off x="1524364" y="638287"/>
            <a:ext cx="464040" cy="509760"/>
            <a:chOff x="1524364" y="638287"/>
            <a:chExt cx="464040" cy="5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2506A16-10F1-E9D1-9637-63C4A0D34046}"/>
                    </a:ext>
                  </a:extLst>
                </p14:cNvPr>
                <p14:cNvContentPartPr/>
                <p14:nvPr/>
              </p14:nvContentPartPr>
              <p14:xfrm>
                <a:off x="1524364" y="638287"/>
                <a:ext cx="252360" cy="509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2506A16-10F1-E9D1-9637-63C4A0D3404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15724" y="629647"/>
                  <a:ext cx="27000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992FA37-7DA8-BDEA-A206-917BF218E04B}"/>
                    </a:ext>
                  </a:extLst>
                </p14:cNvPr>
                <p14:cNvContentPartPr/>
                <p14:nvPr/>
              </p14:nvContentPartPr>
              <p14:xfrm>
                <a:off x="1872484" y="785527"/>
                <a:ext cx="115920" cy="2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992FA37-7DA8-BDEA-A206-917BF218E0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63484" y="776527"/>
                  <a:ext cx="133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A949555-AC69-1E88-00C1-4DF6BC8AB0B3}"/>
                    </a:ext>
                  </a:extLst>
                </p14:cNvPr>
                <p14:cNvContentPartPr/>
                <p14:nvPr/>
              </p14:nvContentPartPr>
              <p14:xfrm>
                <a:off x="1892644" y="880927"/>
                <a:ext cx="8064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A949555-AC69-1E88-00C1-4DF6BC8AB0B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84004" y="871927"/>
                  <a:ext cx="98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7B8D0C-1ADA-C8C6-3CED-39A6C6D0FA37}"/>
              </a:ext>
            </a:extLst>
          </p:cNvPr>
          <p:cNvGrpSpPr/>
          <p:nvPr/>
        </p:nvGrpSpPr>
        <p:grpSpPr>
          <a:xfrm>
            <a:off x="2377564" y="320047"/>
            <a:ext cx="1134000" cy="332640"/>
            <a:chOff x="2377564" y="320047"/>
            <a:chExt cx="11340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51D536F-654F-6BB0-70BD-DBC4D2553AD9}"/>
                    </a:ext>
                  </a:extLst>
                </p14:cNvPr>
                <p14:cNvContentPartPr/>
                <p14:nvPr/>
              </p14:nvContentPartPr>
              <p14:xfrm>
                <a:off x="2548564" y="320047"/>
                <a:ext cx="2520" cy="245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51D536F-654F-6BB0-70BD-DBC4D2553A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39564" y="311047"/>
                  <a:ext cx="2016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2E16F9A-8298-F105-A4A5-6B6C0145F2EC}"/>
                    </a:ext>
                  </a:extLst>
                </p14:cNvPr>
                <p14:cNvContentPartPr/>
                <p14:nvPr/>
              </p14:nvContentPartPr>
              <p14:xfrm>
                <a:off x="2377564" y="622447"/>
                <a:ext cx="1134000" cy="30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2E16F9A-8298-F105-A4A5-6B6C0145F2E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68564" y="613807"/>
                  <a:ext cx="115164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F3642A-98B0-851A-0C45-BBF3F491C4D2}"/>
              </a:ext>
            </a:extLst>
          </p:cNvPr>
          <p:cNvGrpSpPr/>
          <p:nvPr/>
        </p:nvGrpSpPr>
        <p:grpSpPr>
          <a:xfrm>
            <a:off x="2302684" y="878767"/>
            <a:ext cx="804600" cy="610200"/>
            <a:chOff x="2302684" y="878767"/>
            <a:chExt cx="804600" cy="61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952D7FD-AB43-3D32-ABA0-D1E13B8DE760}"/>
                    </a:ext>
                  </a:extLst>
                </p14:cNvPr>
                <p14:cNvContentPartPr/>
                <p14:nvPr/>
              </p14:nvContentPartPr>
              <p14:xfrm>
                <a:off x="2302684" y="1029247"/>
                <a:ext cx="241920" cy="426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952D7FD-AB43-3D32-ABA0-D1E13B8DE76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93684" y="1020247"/>
                  <a:ext cx="25956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05DF270-0AAA-A95D-3E05-2C3DD2D45681}"/>
                    </a:ext>
                  </a:extLst>
                </p14:cNvPr>
                <p14:cNvContentPartPr/>
                <p14:nvPr/>
              </p14:nvContentPartPr>
              <p14:xfrm>
                <a:off x="2547124" y="878767"/>
                <a:ext cx="141480" cy="138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05DF270-0AAA-A95D-3E05-2C3DD2D4568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38124" y="869767"/>
                  <a:ext cx="1591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A66E663-ACFF-DCE2-59A8-11AFEAE2F484}"/>
                    </a:ext>
                  </a:extLst>
                </p14:cNvPr>
                <p14:cNvContentPartPr/>
                <p14:nvPr/>
              </p14:nvContentPartPr>
              <p14:xfrm>
                <a:off x="2781844" y="1174327"/>
                <a:ext cx="186840" cy="5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A66E663-ACFF-DCE2-59A8-11AFEAE2F48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72844" y="1165687"/>
                  <a:ext cx="2044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621CAA8-576B-EC47-2FE0-557539F72A63}"/>
                    </a:ext>
                  </a:extLst>
                </p14:cNvPr>
                <p14:cNvContentPartPr/>
                <p14:nvPr/>
              </p14:nvContentPartPr>
              <p14:xfrm>
                <a:off x="3093964" y="1005127"/>
                <a:ext cx="13320" cy="483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621CAA8-576B-EC47-2FE0-557539F72A6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84964" y="996127"/>
                  <a:ext cx="30960" cy="50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910AA7-D6AB-0BAA-3CCE-C00127150524}"/>
              </a:ext>
            </a:extLst>
          </p:cNvPr>
          <p:cNvGrpSpPr/>
          <p:nvPr/>
        </p:nvGrpSpPr>
        <p:grpSpPr>
          <a:xfrm>
            <a:off x="5277724" y="693007"/>
            <a:ext cx="617400" cy="647640"/>
            <a:chOff x="5277724" y="693007"/>
            <a:chExt cx="617400" cy="64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F171051-A169-172D-AE64-C44E5BD0576C}"/>
                    </a:ext>
                  </a:extLst>
                </p14:cNvPr>
                <p14:cNvContentPartPr/>
                <p14:nvPr/>
              </p14:nvContentPartPr>
              <p14:xfrm>
                <a:off x="5277724" y="693007"/>
                <a:ext cx="293760" cy="647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F171051-A169-172D-AE64-C44E5BD0576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69084" y="684007"/>
                  <a:ext cx="311400" cy="66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63FDE95-A4C4-4A15-AA82-A47B68F8568C}"/>
                    </a:ext>
                  </a:extLst>
                </p14:cNvPr>
                <p14:cNvContentPartPr/>
                <p14:nvPr/>
              </p14:nvContentPartPr>
              <p14:xfrm>
                <a:off x="5721964" y="747727"/>
                <a:ext cx="172440" cy="2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63FDE95-A4C4-4A15-AA82-A47B68F8568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12964" y="739087"/>
                  <a:ext cx="190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2A693A0-B825-C6E3-BBEC-2A262A32B278}"/>
                    </a:ext>
                  </a:extLst>
                </p14:cNvPr>
                <p14:cNvContentPartPr/>
                <p14:nvPr/>
              </p14:nvContentPartPr>
              <p14:xfrm>
                <a:off x="5749324" y="912247"/>
                <a:ext cx="145800" cy="2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2A693A0-B825-C6E3-BBEC-2A262A32B27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40324" y="903247"/>
                  <a:ext cx="16344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F18A731-4C0D-7DD9-64A6-052BD1D56EBB}"/>
              </a:ext>
            </a:extLst>
          </p:cNvPr>
          <p:cNvGrpSpPr/>
          <p:nvPr/>
        </p:nvGrpSpPr>
        <p:grpSpPr>
          <a:xfrm>
            <a:off x="2963218" y="2441471"/>
            <a:ext cx="2960640" cy="1485720"/>
            <a:chOff x="4837444" y="2495887"/>
            <a:chExt cx="2960640" cy="148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E06F5E6-0BDB-04CF-4C00-4417EC5777BE}"/>
                    </a:ext>
                  </a:extLst>
                </p14:cNvPr>
                <p14:cNvContentPartPr/>
                <p14:nvPr/>
              </p14:nvContentPartPr>
              <p14:xfrm>
                <a:off x="6633484" y="2859847"/>
                <a:ext cx="193320" cy="376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E06F5E6-0BDB-04CF-4C00-4417EC5777B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624844" y="2851207"/>
                  <a:ext cx="21096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568BAC7-E145-7519-4F83-88D631A11A5C}"/>
                    </a:ext>
                  </a:extLst>
                </p14:cNvPr>
                <p14:cNvContentPartPr/>
                <p14:nvPr/>
              </p14:nvContentPartPr>
              <p14:xfrm>
                <a:off x="6880084" y="2747527"/>
                <a:ext cx="300960" cy="559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568BAC7-E145-7519-4F83-88D631A11A5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871444" y="2738527"/>
                  <a:ext cx="318600" cy="5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02D9274-7EDC-EFA0-7504-4E2312BB3A9F}"/>
                    </a:ext>
                  </a:extLst>
                </p14:cNvPr>
                <p14:cNvContentPartPr/>
                <p14:nvPr/>
              </p14:nvContentPartPr>
              <p14:xfrm>
                <a:off x="7368604" y="2833207"/>
                <a:ext cx="222480" cy="312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02D9274-7EDC-EFA0-7504-4E2312BB3A9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59604" y="2824567"/>
                  <a:ext cx="24012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F0795EA-57F0-380C-30B4-65D76EE160B5}"/>
                    </a:ext>
                  </a:extLst>
                </p14:cNvPr>
                <p14:cNvContentPartPr/>
                <p14:nvPr/>
              </p14:nvContentPartPr>
              <p14:xfrm>
                <a:off x="7261324" y="3175567"/>
                <a:ext cx="204120" cy="2282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F0795EA-57F0-380C-30B4-65D76EE160B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52684" y="3166927"/>
                  <a:ext cx="2217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DA1C916-B64D-BD95-F25A-7571AF1924FA}"/>
                    </a:ext>
                  </a:extLst>
                </p14:cNvPr>
                <p14:cNvContentPartPr/>
                <p14:nvPr/>
              </p14:nvContentPartPr>
              <p14:xfrm>
                <a:off x="5087284" y="2806567"/>
                <a:ext cx="279360" cy="7156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DA1C916-B64D-BD95-F25A-7571AF1924F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078644" y="2797567"/>
                  <a:ext cx="297000" cy="73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5091836-6221-D298-2DF3-D4076A68C465}"/>
                    </a:ext>
                  </a:extLst>
                </p14:cNvPr>
                <p14:cNvContentPartPr/>
                <p14:nvPr/>
              </p14:nvContentPartPr>
              <p14:xfrm>
                <a:off x="5540524" y="2964247"/>
                <a:ext cx="97200" cy="27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5091836-6221-D298-2DF3-D4076A68C46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31884" y="2955607"/>
                  <a:ext cx="1148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3D6A295-91AE-BB33-DBD8-140A172456EF}"/>
                    </a:ext>
                  </a:extLst>
                </p14:cNvPr>
                <p14:cNvContentPartPr/>
                <p14:nvPr/>
              </p14:nvContentPartPr>
              <p14:xfrm>
                <a:off x="5532964" y="3085567"/>
                <a:ext cx="78120" cy="8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3D6A295-91AE-BB33-DBD8-140A172456E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523964" y="3076567"/>
                  <a:ext cx="957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E7AD620-192B-2555-978A-AEDA5382AFF5}"/>
                    </a:ext>
                  </a:extLst>
                </p14:cNvPr>
                <p14:cNvContentPartPr/>
                <p14:nvPr/>
              </p14:nvContentPartPr>
              <p14:xfrm>
                <a:off x="5874964" y="2781367"/>
                <a:ext cx="14040" cy="560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E7AD620-192B-2555-978A-AEDA5382AFF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865964" y="2772367"/>
                  <a:ext cx="3168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A10D460-E033-40AC-6D63-708E3C7213F8}"/>
                    </a:ext>
                  </a:extLst>
                </p14:cNvPr>
                <p14:cNvContentPartPr/>
                <p14:nvPr/>
              </p14:nvContentPartPr>
              <p14:xfrm>
                <a:off x="6108244" y="3032647"/>
                <a:ext cx="23004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A10D460-E033-40AC-6D63-708E3C7213F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99244" y="3023647"/>
                  <a:ext cx="24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FA12DFB-817D-9956-15E3-DF61F247EAEB}"/>
                    </a:ext>
                  </a:extLst>
                </p14:cNvPr>
                <p14:cNvContentPartPr/>
                <p14:nvPr/>
              </p14:nvContentPartPr>
              <p14:xfrm>
                <a:off x="6235324" y="2959207"/>
                <a:ext cx="4680" cy="363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FA12DFB-817D-9956-15E3-DF61F247EAE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26324" y="2950207"/>
                  <a:ext cx="2232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83BA714-8EB2-76C6-4568-EB3BDC8215CD}"/>
                    </a:ext>
                  </a:extLst>
                </p14:cNvPr>
                <p14:cNvContentPartPr/>
                <p14:nvPr/>
              </p14:nvContentPartPr>
              <p14:xfrm>
                <a:off x="5438284" y="2841847"/>
                <a:ext cx="135000" cy="874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83BA714-8EB2-76C6-4568-EB3BDC8215C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429644" y="2833207"/>
                  <a:ext cx="1526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4F0A1E7-98E7-10A5-DCB4-420DD2FFC57E}"/>
                    </a:ext>
                  </a:extLst>
                </p14:cNvPr>
                <p14:cNvContentPartPr/>
                <p14:nvPr/>
              </p14:nvContentPartPr>
              <p14:xfrm>
                <a:off x="5412724" y="3000967"/>
                <a:ext cx="151560" cy="136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4F0A1E7-98E7-10A5-DCB4-420DD2FFC57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03724" y="2991967"/>
                  <a:ext cx="169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E7C9E38-EA03-D570-F669-977FA17B20FD}"/>
                    </a:ext>
                  </a:extLst>
                </p14:cNvPr>
                <p14:cNvContentPartPr/>
                <p14:nvPr/>
              </p14:nvContentPartPr>
              <p14:xfrm>
                <a:off x="5467444" y="3088087"/>
                <a:ext cx="138960" cy="3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E7C9E38-EA03-D570-F669-977FA17B20F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458804" y="3079087"/>
                  <a:ext cx="156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BD44281-F256-111F-C736-3AC03B5364AB}"/>
                    </a:ext>
                  </a:extLst>
                </p14:cNvPr>
                <p14:cNvContentPartPr/>
                <p14:nvPr/>
              </p14:nvContentPartPr>
              <p14:xfrm>
                <a:off x="5475724" y="2996647"/>
                <a:ext cx="140760" cy="48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BD44281-F256-111F-C736-3AC03B5364A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467084" y="2987647"/>
                  <a:ext cx="1584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29AE0C2-9586-E149-B334-84AB275E4C17}"/>
                    </a:ext>
                  </a:extLst>
                </p14:cNvPr>
                <p14:cNvContentPartPr/>
                <p14:nvPr/>
              </p14:nvContentPartPr>
              <p14:xfrm>
                <a:off x="4868044" y="2495887"/>
                <a:ext cx="117360" cy="13341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29AE0C2-9586-E149-B334-84AB275E4C1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859044" y="2487247"/>
                  <a:ext cx="135000" cy="13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ADDFD94-2C6D-A9AB-F4B9-AAD5EC3A510E}"/>
                    </a:ext>
                  </a:extLst>
                </p14:cNvPr>
                <p14:cNvContentPartPr/>
                <p14:nvPr/>
              </p14:nvContentPartPr>
              <p14:xfrm>
                <a:off x="4837444" y="2524687"/>
                <a:ext cx="2960640" cy="1456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ADDFD94-2C6D-A9AB-F4B9-AAD5EC3A510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828804" y="2515687"/>
                  <a:ext cx="2978280" cy="147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56A411F-3E4B-33B6-3FD9-0295397C090D}"/>
              </a:ext>
            </a:extLst>
          </p:cNvPr>
          <p:cNvGrpSpPr/>
          <p:nvPr/>
        </p:nvGrpSpPr>
        <p:grpSpPr>
          <a:xfrm>
            <a:off x="2718418" y="4441119"/>
            <a:ext cx="1451160" cy="666720"/>
            <a:chOff x="4195924" y="4445647"/>
            <a:chExt cx="1451160" cy="66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1DFE00A-9FB5-DFE0-B56A-EE3F52942A86}"/>
                    </a:ext>
                  </a:extLst>
                </p14:cNvPr>
                <p14:cNvContentPartPr/>
                <p14:nvPr/>
              </p14:nvContentPartPr>
              <p14:xfrm>
                <a:off x="4300684" y="4445647"/>
                <a:ext cx="191520" cy="6667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1DFE00A-9FB5-DFE0-B56A-EE3F52942A8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292044" y="4436647"/>
                  <a:ext cx="209160" cy="68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40ABA41-3C2A-D912-200C-360A8D159CBA}"/>
                    </a:ext>
                  </a:extLst>
                </p14:cNvPr>
                <p14:cNvContentPartPr/>
                <p14:nvPr/>
              </p14:nvContentPartPr>
              <p14:xfrm>
                <a:off x="4195924" y="4715287"/>
                <a:ext cx="422280" cy="245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40ABA41-3C2A-D912-200C-360A8D159CB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186924" y="4706287"/>
                  <a:ext cx="4399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E9F4387-E26F-2021-E2F9-3EA92B66CBC4}"/>
                    </a:ext>
                  </a:extLst>
                </p14:cNvPr>
                <p14:cNvContentPartPr/>
                <p14:nvPr/>
              </p14:nvContentPartPr>
              <p14:xfrm>
                <a:off x="4874164" y="4738327"/>
                <a:ext cx="216000" cy="3528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E9F4387-E26F-2021-E2F9-3EA92B66CBC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865524" y="4729687"/>
                  <a:ext cx="23364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CA02ED9-3953-BE04-E447-6FEF95D3A521}"/>
                    </a:ext>
                  </a:extLst>
                </p14:cNvPr>
                <p14:cNvContentPartPr/>
                <p14:nvPr/>
              </p14:nvContentPartPr>
              <p14:xfrm>
                <a:off x="5098084" y="4630687"/>
                <a:ext cx="226080" cy="3855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CA02ED9-3953-BE04-E447-6FEF95D3A52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089444" y="4622047"/>
                  <a:ext cx="24372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1ADF013-DC76-5EF0-0079-63FF1F2926E7}"/>
                    </a:ext>
                  </a:extLst>
                </p14:cNvPr>
                <p14:cNvContentPartPr/>
                <p14:nvPr/>
              </p14:nvContentPartPr>
              <p14:xfrm>
                <a:off x="5233084" y="4665247"/>
                <a:ext cx="190440" cy="222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1ADF013-DC76-5EF0-0079-63FF1F2926E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224444" y="4656607"/>
                  <a:ext cx="2080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F09F4DC-11F7-8800-63C7-0DFA3A242D93}"/>
                    </a:ext>
                  </a:extLst>
                </p14:cNvPr>
                <p14:cNvContentPartPr/>
                <p14:nvPr/>
              </p14:nvContentPartPr>
              <p14:xfrm>
                <a:off x="5531164" y="4655887"/>
                <a:ext cx="360" cy="255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F09F4DC-11F7-8800-63C7-0DFA3A242D9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22164" y="4647247"/>
                  <a:ext cx="180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F391F26-42EC-86EE-8D5E-007DEB6CE14F}"/>
                    </a:ext>
                  </a:extLst>
                </p14:cNvPr>
                <p14:cNvContentPartPr/>
                <p14:nvPr/>
              </p14:nvContentPartPr>
              <p14:xfrm>
                <a:off x="5584444" y="4911487"/>
                <a:ext cx="62640" cy="831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F391F26-42EC-86EE-8D5E-007DEB6CE14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575804" y="4902487"/>
                  <a:ext cx="80280" cy="10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5A56829B-5EDE-FC73-4B58-0328AE9E4996}"/>
                  </a:ext>
                </a:extLst>
              </p14:cNvPr>
              <p14:cNvContentPartPr/>
              <p14:nvPr/>
            </p14:nvContentPartPr>
            <p14:xfrm>
              <a:off x="4572058" y="4768359"/>
              <a:ext cx="251640" cy="3250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5A56829B-5EDE-FC73-4B58-0328AE9E4996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563058" y="4759349"/>
                <a:ext cx="269280" cy="3427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D2B3CC5-5862-0298-D8AF-81ACC66CF200}"/>
              </a:ext>
            </a:extLst>
          </p:cNvPr>
          <p:cNvGrpSpPr/>
          <p:nvPr/>
        </p:nvGrpSpPr>
        <p:grpSpPr>
          <a:xfrm>
            <a:off x="4992538" y="4608159"/>
            <a:ext cx="1003680" cy="349920"/>
            <a:chOff x="6470044" y="4612687"/>
            <a:chExt cx="1003680" cy="34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CF8A832-91A3-603D-293C-3F8AC35196D4}"/>
                    </a:ext>
                  </a:extLst>
                </p14:cNvPr>
                <p14:cNvContentPartPr/>
                <p14:nvPr/>
              </p14:nvContentPartPr>
              <p14:xfrm>
                <a:off x="6470044" y="4690087"/>
                <a:ext cx="567000" cy="272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CF8A832-91A3-603D-293C-3F8AC35196D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461044" y="4681447"/>
                  <a:ext cx="5846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ED57976-6788-0611-3D7A-8A49B5E209F8}"/>
                    </a:ext>
                  </a:extLst>
                </p14:cNvPr>
                <p14:cNvContentPartPr/>
                <p14:nvPr/>
              </p14:nvContentPartPr>
              <p14:xfrm>
                <a:off x="7304524" y="4612687"/>
                <a:ext cx="154080" cy="311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ED57976-6788-0611-3D7A-8A49B5E209F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295524" y="4604047"/>
                  <a:ext cx="17172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A4CB846-E099-ED1B-D30F-D5C77CFA702E}"/>
                    </a:ext>
                  </a:extLst>
                </p14:cNvPr>
                <p14:cNvContentPartPr/>
                <p14:nvPr/>
              </p14:nvContentPartPr>
              <p14:xfrm>
                <a:off x="7222804" y="4717447"/>
                <a:ext cx="250920" cy="45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A4CB846-E099-ED1B-D30F-D5C77CFA702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213804" y="4708807"/>
                  <a:ext cx="268560" cy="6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7CCDE7A-D726-A7F3-493B-3152134A2148}"/>
                  </a:ext>
                </a:extLst>
              </p14:cNvPr>
              <p14:cNvContentPartPr/>
              <p14:nvPr/>
            </p14:nvContentPartPr>
            <p14:xfrm>
              <a:off x="4804618" y="5171199"/>
              <a:ext cx="1152000" cy="437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7CCDE7A-D726-A7F3-493B-3152134A2148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795618" y="5162199"/>
                <a:ext cx="116964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4C8E6347-0BDD-6A43-3E6F-A13796897931}"/>
                  </a:ext>
                </a:extLst>
              </p14:cNvPr>
              <p14:cNvContentPartPr/>
              <p14:nvPr/>
            </p14:nvContentPartPr>
            <p14:xfrm>
              <a:off x="6439444" y="1136167"/>
              <a:ext cx="131760" cy="3045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4C8E6347-0BDD-6A43-3E6F-A1379689793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430444" y="1127527"/>
                <a:ext cx="14940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B703251A-ABD9-FD7F-F7D1-A19F11B540F0}"/>
                  </a:ext>
                </a:extLst>
              </p14:cNvPr>
              <p14:cNvContentPartPr/>
              <p14:nvPr/>
            </p14:nvContentPartPr>
            <p14:xfrm>
              <a:off x="6572644" y="1011247"/>
              <a:ext cx="122040" cy="698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B703251A-ABD9-FD7F-F7D1-A19F11B540F0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564004" y="1002607"/>
                <a:ext cx="1396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4CA39D64-4A0A-C237-5D59-6C3755B09F87}"/>
                  </a:ext>
                </a:extLst>
              </p14:cNvPr>
              <p14:cNvContentPartPr/>
              <p14:nvPr/>
            </p14:nvContentPartPr>
            <p14:xfrm>
              <a:off x="6721684" y="1206367"/>
              <a:ext cx="129960" cy="25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4CA39D64-4A0A-C237-5D59-6C3755B09F8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712684" y="1197727"/>
                <a:ext cx="1476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F6927D7F-8C00-206E-9E47-8E65E5DB6FE2}"/>
                  </a:ext>
                </a:extLst>
              </p14:cNvPr>
              <p14:cNvContentPartPr/>
              <p14:nvPr/>
            </p14:nvContentPartPr>
            <p14:xfrm>
              <a:off x="6988444" y="1064527"/>
              <a:ext cx="2520" cy="2685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F6927D7F-8C00-206E-9E47-8E65E5DB6FE2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979804" y="1055887"/>
                <a:ext cx="20160" cy="28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9CC33CC8-C0A2-F816-A709-B25730EF478D}"/>
              </a:ext>
            </a:extLst>
          </p:cNvPr>
          <p:cNvGrpSpPr/>
          <p:nvPr/>
        </p:nvGrpSpPr>
        <p:grpSpPr>
          <a:xfrm>
            <a:off x="6196444" y="94687"/>
            <a:ext cx="2835360" cy="889200"/>
            <a:chOff x="6196444" y="94687"/>
            <a:chExt cx="2835360" cy="88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80A5CA2-6298-CA25-E9CE-23BB81DC8B27}"/>
                    </a:ext>
                  </a:extLst>
                </p14:cNvPr>
                <p14:cNvContentPartPr/>
                <p14:nvPr/>
              </p14:nvContentPartPr>
              <p14:xfrm>
                <a:off x="6196444" y="901447"/>
                <a:ext cx="1012320" cy="21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80A5CA2-6298-CA25-E9CE-23BB81DC8B2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187444" y="892807"/>
                  <a:ext cx="10299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62FE387-4EE5-12DE-4A80-DC37B0D1B0F1}"/>
                    </a:ext>
                  </a:extLst>
                </p14:cNvPr>
                <p14:cNvContentPartPr/>
                <p14:nvPr/>
              </p14:nvContentPartPr>
              <p14:xfrm>
                <a:off x="6224884" y="463327"/>
                <a:ext cx="116280" cy="306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62FE387-4EE5-12DE-4A80-DC37B0D1B0F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215884" y="454327"/>
                  <a:ext cx="1339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42FFA2C-B013-4C95-E87A-4A922F39D710}"/>
                    </a:ext>
                  </a:extLst>
                </p14:cNvPr>
                <p14:cNvContentPartPr/>
                <p14:nvPr/>
              </p14:nvContentPartPr>
              <p14:xfrm>
                <a:off x="6356284" y="404647"/>
                <a:ext cx="117000" cy="87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42FFA2C-B013-4C95-E87A-4A922F39D71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347284" y="395647"/>
                  <a:ext cx="1346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0ECFC8-B2FB-343F-336F-D5D246F9D9E5}"/>
                    </a:ext>
                  </a:extLst>
                </p14:cNvPr>
                <p14:cNvContentPartPr/>
                <p14:nvPr/>
              </p14:nvContentPartPr>
              <p14:xfrm>
                <a:off x="6492364" y="607687"/>
                <a:ext cx="84960" cy="2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0ECFC8-B2FB-343F-336F-D5D246F9D9E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483364" y="599047"/>
                  <a:ext cx="102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0492DE9-E3A1-67A8-385E-E776019B4603}"/>
                    </a:ext>
                  </a:extLst>
                </p14:cNvPr>
                <p14:cNvContentPartPr/>
                <p14:nvPr/>
              </p14:nvContentPartPr>
              <p14:xfrm>
                <a:off x="6697204" y="445687"/>
                <a:ext cx="2880" cy="2534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0492DE9-E3A1-67A8-385E-E776019B460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688204" y="436687"/>
                  <a:ext cx="205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9EF9F10-9E4F-CA04-34A5-01ECEC05EEE7}"/>
                    </a:ext>
                  </a:extLst>
                </p14:cNvPr>
                <p14:cNvContentPartPr/>
                <p14:nvPr/>
              </p14:nvContentPartPr>
              <p14:xfrm>
                <a:off x="6814564" y="645487"/>
                <a:ext cx="101160" cy="46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9EF9F10-9E4F-CA04-34A5-01ECEC05EEE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805924" y="636847"/>
                  <a:ext cx="1188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A97C25C-7AE2-1527-4A99-96B34D1F85B9}"/>
                    </a:ext>
                  </a:extLst>
                </p14:cNvPr>
                <p14:cNvContentPartPr/>
                <p14:nvPr/>
              </p14:nvContentPartPr>
              <p14:xfrm>
                <a:off x="7037404" y="536047"/>
                <a:ext cx="154080" cy="120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A97C25C-7AE2-1527-4A99-96B34D1F85B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028764" y="527407"/>
                  <a:ext cx="1717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8DA5CBE-A51E-2002-BF65-8F70C7CDC592}"/>
                    </a:ext>
                  </a:extLst>
                </p14:cNvPr>
                <p14:cNvContentPartPr/>
                <p14:nvPr/>
              </p14:nvContentPartPr>
              <p14:xfrm>
                <a:off x="6219484" y="260647"/>
                <a:ext cx="1002600" cy="133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8DA5CBE-A51E-2002-BF65-8F70C7CDC59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210484" y="252007"/>
                  <a:ext cx="10202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30E53D0-079A-56CD-DEE8-D6D5C7F4746F}"/>
                    </a:ext>
                  </a:extLst>
                </p14:cNvPr>
                <p14:cNvContentPartPr/>
                <p14:nvPr/>
              </p14:nvContentPartPr>
              <p14:xfrm>
                <a:off x="7275004" y="94687"/>
                <a:ext cx="164160" cy="1483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30E53D0-079A-56CD-DEE8-D6D5C7F4746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266004" y="85687"/>
                  <a:ext cx="1818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F05957A-80BB-0ED8-616D-CAC327B52140}"/>
                    </a:ext>
                  </a:extLst>
                </p14:cNvPr>
                <p14:cNvContentPartPr/>
                <p14:nvPr/>
              </p14:nvContentPartPr>
              <p14:xfrm>
                <a:off x="7554004" y="156607"/>
                <a:ext cx="49320" cy="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F05957A-80BB-0ED8-616D-CAC327B5214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545004" y="147967"/>
                  <a:ext cx="6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59DBF9C-903C-69E2-BF0C-21B0CBCFFBB9}"/>
                    </a:ext>
                  </a:extLst>
                </p14:cNvPr>
                <p14:cNvContentPartPr/>
                <p14:nvPr/>
              </p14:nvContentPartPr>
              <p14:xfrm>
                <a:off x="7571644" y="197647"/>
                <a:ext cx="42480" cy="2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59DBF9C-903C-69E2-BF0C-21B0CBCFFBB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562644" y="189007"/>
                  <a:ext cx="601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C0B1639-AE5A-6200-51CF-A4280B02DE11}"/>
                    </a:ext>
                  </a:extLst>
                </p14:cNvPr>
                <p14:cNvContentPartPr/>
                <p14:nvPr/>
              </p14:nvContentPartPr>
              <p14:xfrm>
                <a:off x="7753084" y="122047"/>
                <a:ext cx="142920" cy="139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C0B1639-AE5A-6200-51CF-A4280B02DE1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744444" y="113047"/>
                  <a:ext cx="1605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4BEAFF8-B574-6F83-C5C0-108A8FFD2EE3}"/>
                    </a:ext>
                  </a:extLst>
                </p14:cNvPr>
                <p14:cNvContentPartPr/>
                <p14:nvPr/>
              </p14:nvContentPartPr>
              <p14:xfrm>
                <a:off x="7939204" y="212047"/>
                <a:ext cx="89640" cy="132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4BEAFF8-B574-6F83-C5C0-108A8FFD2EE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930564" y="203407"/>
                  <a:ext cx="1072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69487A2-482E-6BCA-DFF2-B8C13E7B1D77}"/>
                    </a:ext>
                  </a:extLst>
                </p14:cNvPr>
                <p14:cNvContentPartPr/>
                <p14:nvPr/>
              </p14:nvContentPartPr>
              <p14:xfrm>
                <a:off x="8106244" y="207727"/>
                <a:ext cx="100080" cy="2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69487A2-482E-6BCA-DFF2-B8C13E7B1D7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097604" y="198727"/>
                  <a:ext cx="117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E292E34-0BE8-A891-4016-8CEE06F592EB}"/>
                    </a:ext>
                  </a:extLst>
                </p14:cNvPr>
                <p14:cNvContentPartPr/>
                <p14:nvPr/>
              </p14:nvContentPartPr>
              <p14:xfrm>
                <a:off x="8326204" y="123847"/>
                <a:ext cx="164160" cy="1108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E292E34-0BE8-A891-4016-8CEE06F592E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317204" y="114847"/>
                  <a:ext cx="1818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6C94F2E-DA8F-A1B3-5FC3-4C7B3F1AAEB1}"/>
                    </a:ext>
                  </a:extLst>
                </p14:cNvPr>
                <p14:cNvContentPartPr/>
                <p14:nvPr/>
              </p14:nvContentPartPr>
              <p14:xfrm>
                <a:off x="8311444" y="133207"/>
                <a:ext cx="2520" cy="475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6C94F2E-DA8F-A1B3-5FC3-4C7B3F1AAEB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302804" y="124567"/>
                  <a:ext cx="20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908E597-40CF-0032-3EBD-B195AFF73A48}"/>
                    </a:ext>
                  </a:extLst>
                </p14:cNvPr>
                <p14:cNvContentPartPr/>
                <p14:nvPr/>
              </p14:nvContentPartPr>
              <p14:xfrm>
                <a:off x="8428084" y="314647"/>
                <a:ext cx="66240" cy="258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908E597-40CF-0032-3EBD-B195AFF73A4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419444" y="306007"/>
                  <a:ext cx="8388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DEBF573D-FDCF-BF00-BE8D-50FC27146273}"/>
                    </a:ext>
                  </a:extLst>
                </p14:cNvPr>
                <p14:cNvContentPartPr/>
                <p14:nvPr/>
              </p14:nvContentPartPr>
              <p14:xfrm>
                <a:off x="8428444" y="482767"/>
                <a:ext cx="134640" cy="1371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DEBF573D-FDCF-BF00-BE8D-50FC2714627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419444" y="473767"/>
                  <a:ext cx="1522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3E01F76-385A-9C92-A230-E34E2C0AD38F}"/>
                    </a:ext>
                  </a:extLst>
                </p14:cNvPr>
                <p14:cNvContentPartPr/>
                <p14:nvPr/>
              </p14:nvContentPartPr>
              <p14:xfrm>
                <a:off x="8434204" y="684007"/>
                <a:ext cx="69480" cy="2307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3E01F76-385A-9C92-A230-E34E2C0AD38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425564" y="675367"/>
                  <a:ext cx="871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189A238-0AFC-89B3-C2E6-131AFC82411E}"/>
                    </a:ext>
                  </a:extLst>
                </p14:cNvPr>
                <p14:cNvContentPartPr/>
                <p14:nvPr/>
              </p14:nvContentPartPr>
              <p14:xfrm>
                <a:off x="8612404" y="464047"/>
                <a:ext cx="419400" cy="410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189A238-0AFC-89B3-C2E6-131AFC82411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603764" y="455407"/>
                  <a:ext cx="43704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0968A02-F31C-C5E0-3D5D-7AB18BBF50AC}"/>
                    </a:ext>
                  </a:extLst>
                </p14:cNvPr>
                <p14:cNvContentPartPr/>
                <p14:nvPr/>
              </p14:nvContentPartPr>
              <p14:xfrm>
                <a:off x="8847124" y="525607"/>
                <a:ext cx="73800" cy="27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0968A02-F31C-C5E0-3D5D-7AB18BBF50A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838124" y="516607"/>
                  <a:ext cx="914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68C34F3-4DAA-577C-CD94-757EA8D08808}"/>
                    </a:ext>
                  </a:extLst>
                </p14:cNvPr>
                <p14:cNvContentPartPr/>
                <p14:nvPr/>
              </p14:nvContentPartPr>
              <p14:xfrm>
                <a:off x="8722924" y="515527"/>
                <a:ext cx="7200" cy="2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68C34F3-4DAA-577C-CD94-757EA8D0880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714284" y="506887"/>
                  <a:ext cx="248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9C42A73-BD27-2ADF-0176-868655F8BB2E}"/>
                    </a:ext>
                  </a:extLst>
                </p14:cNvPr>
                <p14:cNvContentPartPr/>
                <p14:nvPr/>
              </p14:nvContentPartPr>
              <p14:xfrm>
                <a:off x="8150164" y="793807"/>
                <a:ext cx="3600" cy="1900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9C42A73-BD27-2ADF-0176-868655F8BB2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141524" y="785167"/>
                  <a:ext cx="212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F0DD1AD4-8192-1CC7-C022-6B781BA4B1AB}"/>
                    </a:ext>
                  </a:extLst>
                </p14:cNvPr>
                <p14:cNvContentPartPr/>
                <p14:nvPr/>
              </p14:nvContentPartPr>
              <p14:xfrm>
                <a:off x="8180044" y="711007"/>
                <a:ext cx="2880" cy="1638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F0DD1AD4-8192-1CC7-C022-6B781BA4B1A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171044" y="702007"/>
                  <a:ext cx="205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00455CA-DEDA-617E-D9FE-4466AFB6D3AC}"/>
                    </a:ext>
                  </a:extLst>
                </p14:cNvPr>
                <p14:cNvContentPartPr/>
                <p14:nvPr/>
              </p14:nvContentPartPr>
              <p14:xfrm>
                <a:off x="8065564" y="805327"/>
                <a:ext cx="167760" cy="93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00455CA-DEDA-617E-D9FE-4466AFB6D3A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056564" y="796327"/>
                  <a:ext cx="185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5E68040-C770-BBBB-43D5-07D9CA3AAEF4}"/>
                    </a:ext>
                  </a:extLst>
                </p14:cNvPr>
                <p14:cNvContentPartPr/>
                <p14:nvPr/>
              </p14:nvContentPartPr>
              <p14:xfrm>
                <a:off x="8075284" y="896767"/>
                <a:ext cx="136080" cy="36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5E68040-C770-BBBB-43D5-07D9CA3AAEF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066284" y="887767"/>
                  <a:ext cx="153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BEA570A-0804-0ED3-D7B2-BC9033C27E64}"/>
                    </a:ext>
                  </a:extLst>
                </p14:cNvPr>
                <p14:cNvContentPartPr/>
                <p14:nvPr/>
              </p14:nvContentPartPr>
              <p14:xfrm>
                <a:off x="8208484" y="860767"/>
                <a:ext cx="2520" cy="1040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BEA570A-0804-0ED3-D7B2-BC9033C27E6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199844" y="852127"/>
                  <a:ext cx="20160" cy="121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9AC12E0-254F-3E62-94CF-ABD437642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3"/>
    </mc:Choice>
    <mc:Fallback xmlns="">
      <p:transition spd="slow" advTm="3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4EF9A-4D2E-3F39-DFD8-4927D10B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 descr="A graph of a word size&#10;&#10;Description automatically generated">
            <a:extLst>
              <a:ext uri="{FF2B5EF4-FFF2-40B4-BE49-F238E27FC236}">
                <a16:creationId xmlns:a16="http://schemas.microsoft.com/office/drawing/2014/main" id="{59E519BD-8540-C9D6-6D71-C61837362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027864"/>
            <a:ext cx="6172200" cy="48022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EF1048-17B2-601C-8DBA-F1C148E8FFC9}"/>
                  </a:ext>
                </a:extLst>
              </p14:cNvPr>
              <p14:cNvContentPartPr/>
              <p14:nvPr/>
            </p14:nvContentPartPr>
            <p14:xfrm>
              <a:off x="3141844" y="4393807"/>
              <a:ext cx="276120" cy="367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EF1048-17B2-601C-8DBA-F1C148E8FF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3204" y="4384807"/>
                <a:ext cx="29376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23B90A-7BD0-E588-CC78-7A73C3D736B8}"/>
                  </a:ext>
                </a:extLst>
              </p14:cNvPr>
              <p14:cNvContentPartPr/>
              <p14:nvPr/>
            </p14:nvContentPartPr>
            <p14:xfrm>
              <a:off x="1586284" y="1605607"/>
              <a:ext cx="188640" cy="537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D23B90A-7BD0-E588-CC78-7A73C3D736B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7284" y="1596967"/>
                <a:ext cx="20628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EFC2545-2A48-515C-2906-7B8A90A43C06}"/>
                  </a:ext>
                </a:extLst>
              </p14:cNvPr>
              <p14:cNvContentPartPr/>
              <p14:nvPr/>
            </p14:nvContentPartPr>
            <p14:xfrm>
              <a:off x="2152564" y="3328207"/>
              <a:ext cx="1526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EFC2545-2A48-515C-2906-7B8A90A43C0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3924" y="3319207"/>
                <a:ext cx="170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2990A26-E6FB-231A-6A5A-9A6308F07EEB}"/>
                  </a:ext>
                </a:extLst>
              </p14:cNvPr>
              <p14:cNvContentPartPr/>
              <p14:nvPr/>
            </p14:nvContentPartPr>
            <p14:xfrm>
              <a:off x="2264164" y="3364567"/>
              <a:ext cx="436320" cy="135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2990A26-E6FB-231A-6A5A-9A6308F07EE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55524" y="3355927"/>
                <a:ext cx="453960" cy="13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4902F1F-3860-0F1F-C064-CAD53E5BFB85}"/>
                  </a:ext>
                </a:extLst>
              </p14:cNvPr>
              <p14:cNvContentPartPr/>
              <p14:nvPr/>
            </p14:nvContentPartPr>
            <p14:xfrm>
              <a:off x="2209444" y="2893687"/>
              <a:ext cx="415440" cy="2274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4902F1F-3860-0F1F-C064-CAD53E5BFB8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00444" y="2885047"/>
                <a:ext cx="433080" cy="22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7E48842-54AF-3276-B9CB-D1D7E9901FE7}"/>
                  </a:ext>
                </a:extLst>
              </p14:cNvPr>
              <p14:cNvContentPartPr/>
              <p14:nvPr/>
            </p14:nvContentPartPr>
            <p14:xfrm>
              <a:off x="2425444" y="3611527"/>
              <a:ext cx="150480" cy="1578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7E48842-54AF-3276-B9CB-D1D7E9901FE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16444" y="3602887"/>
                <a:ext cx="168120" cy="15966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A3A3E-EF40-A302-1E8B-AECA768ED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4"/>
    </mc:Choice>
    <mc:Fallback xmlns="">
      <p:transition spd="slow" advTm="1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6D3C1-59BE-F424-AAD8-A8C89C3357F8}"/>
              </a:ext>
            </a:extLst>
          </p:cNvPr>
          <p:cNvSpPr txBox="1"/>
          <p:nvPr/>
        </p:nvSpPr>
        <p:spPr>
          <a:xfrm>
            <a:off x="1143000" y="1143000"/>
            <a:ext cx="7228261" cy="385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So we could compress the word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by minimizing errors or better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placement of parity bits for 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Multi-state recognition.</a:t>
            </a:r>
          </a:p>
          <a:p>
            <a:pPr>
              <a:buNone/>
            </a:pPr>
            <a:br>
              <a:rPr lang="en-US" sz="3600" b="1" dirty="0">
                <a:solidFill>
                  <a:srgbClr val="0000FF"/>
                </a:solidFill>
              </a:rPr>
            </a:br>
            <a:r>
              <a:rPr lang="en-US" sz="3600" b="1" dirty="0">
                <a:solidFill>
                  <a:srgbClr val="0000FF"/>
                </a:solidFill>
              </a:rPr>
              <a:t>But how do we compress better?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212ABA-38AF-6864-8254-DA3D3BD07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8"/>
    </mc:Choice>
    <mc:Fallback xmlns="">
      <p:transition spd="slow" advTm="5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228AD-FF2F-3A53-D2BA-EE7858A1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2A43E-9895-2E54-2910-1FAC93AC09C2}"/>
              </a:ext>
            </a:extLst>
          </p:cNvPr>
          <p:cNvSpPr/>
          <p:nvPr/>
        </p:nvSpPr>
        <p:spPr>
          <a:xfrm>
            <a:off x="3467706" y="921466"/>
            <a:ext cx="1981200" cy="838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A7285-607A-3A06-4E44-5E7B5D03B949}"/>
              </a:ext>
            </a:extLst>
          </p:cNvPr>
          <p:cNvSpPr/>
          <p:nvPr/>
        </p:nvSpPr>
        <p:spPr>
          <a:xfrm>
            <a:off x="3467706" y="921466"/>
            <a:ext cx="609600" cy="838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7EB614-539A-894B-F158-FF81F0988ED3}"/>
              </a:ext>
            </a:extLst>
          </p:cNvPr>
          <p:cNvGrpSpPr/>
          <p:nvPr/>
        </p:nvGrpSpPr>
        <p:grpSpPr>
          <a:xfrm>
            <a:off x="3517474" y="411953"/>
            <a:ext cx="1911600" cy="330480"/>
            <a:chOff x="3402568" y="557287"/>
            <a:chExt cx="191160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925143D-AC08-CDB2-2537-C01DAD3CDB4F}"/>
                    </a:ext>
                  </a:extLst>
                </p14:cNvPr>
                <p14:cNvContentPartPr/>
                <p14:nvPr/>
              </p14:nvContentPartPr>
              <p14:xfrm>
                <a:off x="3402568" y="681127"/>
                <a:ext cx="124200" cy="158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925143D-AC08-CDB2-2537-C01DAD3CDB4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93568" y="672487"/>
                  <a:ext cx="1418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6DEF038-E9FC-EC33-BED4-1D7985BF9D75}"/>
                    </a:ext>
                  </a:extLst>
                </p14:cNvPr>
                <p14:cNvContentPartPr/>
                <p14:nvPr/>
              </p14:nvContentPartPr>
              <p14:xfrm>
                <a:off x="3451888" y="762487"/>
                <a:ext cx="270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6DEF038-E9FC-EC33-BED4-1D7985BF9D7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42888" y="753847"/>
                  <a:ext cx="28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8D10562-7232-81B5-48DE-6589BBD1C69D}"/>
                    </a:ext>
                  </a:extLst>
                </p14:cNvPr>
                <p14:cNvContentPartPr/>
                <p14:nvPr/>
              </p14:nvContentPartPr>
              <p14:xfrm>
                <a:off x="3887128" y="557287"/>
                <a:ext cx="299520" cy="27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8D10562-7232-81B5-48DE-6589BBD1C6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78488" y="548647"/>
                  <a:ext cx="3171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B58A92F-8FF9-2BB5-5491-CA4899596551}"/>
                    </a:ext>
                  </a:extLst>
                </p14:cNvPr>
                <p14:cNvContentPartPr/>
                <p14:nvPr/>
              </p14:nvContentPartPr>
              <p14:xfrm>
                <a:off x="4225528" y="698767"/>
                <a:ext cx="154800" cy="163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B58A92F-8FF9-2BB5-5491-CA48995965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16888" y="690127"/>
                  <a:ext cx="1724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C22E87A-F35F-D2F3-F9B6-13C82E8505FC}"/>
                    </a:ext>
                  </a:extLst>
                </p14:cNvPr>
                <p14:cNvContentPartPr/>
                <p14:nvPr/>
              </p14:nvContentPartPr>
              <p14:xfrm>
                <a:off x="4501288" y="758527"/>
                <a:ext cx="786600" cy="11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C22E87A-F35F-D2F3-F9B6-13C82E8505F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92288" y="749887"/>
                  <a:ext cx="804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1B836FB-A48A-B876-8C8B-7687B63A768B}"/>
                    </a:ext>
                  </a:extLst>
                </p14:cNvPr>
                <p14:cNvContentPartPr/>
                <p14:nvPr/>
              </p14:nvContentPartPr>
              <p14:xfrm>
                <a:off x="5207608" y="672487"/>
                <a:ext cx="106560" cy="215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1B836FB-A48A-B876-8C8B-7687B63A76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98968" y="663847"/>
                  <a:ext cx="12420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4EF3302-D0E3-279C-6B94-D3CA2A9FFED2}"/>
              </a:ext>
            </a:extLst>
          </p:cNvPr>
          <p:cNvGrpSpPr/>
          <p:nvPr/>
        </p:nvGrpSpPr>
        <p:grpSpPr>
          <a:xfrm>
            <a:off x="6248400" y="533400"/>
            <a:ext cx="2450880" cy="675720"/>
            <a:chOff x="6293728" y="758167"/>
            <a:chExt cx="2450880" cy="6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5448F01-AA65-A172-15D5-BA5E54ABAB7E}"/>
                    </a:ext>
                  </a:extLst>
                </p14:cNvPr>
                <p14:cNvContentPartPr/>
                <p14:nvPr/>
              </p14:nvContentPartPr>
              <p14:xfrm>
                <a:off x="6293728" y="801727"/>
                <a:ext cx="204480" cy="230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5448F01-AA65-A172-15D5-BA5E54ABAB7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84728" y="792727"/>
                  <a:ext cx="2221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B7D56E0-F641-1FFB-5643-83EC50BB42B4}"/>
                    </a:ext>
                  </a:extLst>
                </p14:cNvPr>
                <p14:cNvContentPartPr/>
                <p14:nvPr/>
              </p14:nvContentPartPr>
              <p14:xfrm>
                <a:off x="6366088" y="758167"/>
                <a:ext cx="337320" cy="512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B7D56E0-F641-1FFB-5643-83EC50BB42B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57448" y="749527"/>
                  <a:ext cx="35496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24D4F6-AFC3-39DF-725F-82D843D1A4BF}"/>
                    </a:ext>
                  </a:extLst>
                </p14:cNvPr>
                <p14:cNvContentPartPr/>
                <p14:nvPr/>
              </p14:nvContentPartPr>
              <p14:xfrm>
                <a:off x="6503608" y="1101247"/>
                <a:ext cx="227160" cy="195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24D4F6-AFC3-39DF-725F-82D843D1A4B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94608" y="1092607"/>
                  <a:ext cx="2448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05992DB-88AC-7C55-ACE0-DDC82A5066DF}"/>
                    </a:ext>
                  </a:extLst>
                </p14:cNvPr>
                <p14:cNvContentPartPr/>
                <p14:nvPr/>
              </p14:nvContentPartPr>
              <p14:xfrm>
                <a:off x="6782968" y="1303207"/>
                <a:ext cx="132480" cy="130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05992DB-88AC-7C55-ACE0-DDC82A5066D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73968" y="1294567"/>
                  <a:ext cx="1501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56329F1-018D-ED6E-13D6-171CD13696F9}"/>
                    </a:ext>
                  </a:extLst>
                </p14:cNvPr>
                <p14:cNvContentPartPr/>
                <p14:nvPr/>
              </p14:nvContentPartPr>
              <p14:xfrm>
                <a:off x="6988528" y="1024207"/>
                <a:ext cx="360" cy="2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56329F1-018D-ED6E-13D6-171CD13696F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79888" y="1015207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5B72E14-2E28-B4B0-021B-E5401921D7B4}"/>
                    </a:ext>
                  </a:extLst>
                </p14:cNvPr>
                <p14:cNvContentPartPr/>
                <p14:nvPr/>
              </p14:nvContentPartPr>
              <p14:xfrm>
                <a:off x="6988528" y="1162087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5B72E14-2E28-B4B0-021B-E5401921D7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79888" y="11534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D61BE1E-F589-DFBC-D807-95102DF55E6A}"/>
                    </a:ext>
                  </a:extLst>
                </p14:cNvPr>
                <p14:cNvContentPartPr/>
                <p14:nvPr/>
              </p14:nvContentPartPr>
              <p14:xfrm>
                <a:off x="7205968" y="775087"/>
                <a:ext cx="263880" cy="634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D61BE1E-F589-DFBC-D807-95102DF55E6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97328" y="766087"/>
                  <a:ext cx="28152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D4E045B-4CEF-0744-ACBF-AD087AE3C9DB}"/>
                    </a:ext>
                  </a:extLst>
                </p14:cNvPr>
                <p14:cNvContentPartPr/>
                <p14:nvPr/>
              </p14:nvContentPartPr>
              <p14:xfrm>
                <a:off x="7344208" y="863647"/>
                <a:ext cx="284760" cy="555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D4E045B-4CEF-0744-ACBF-AD087AE3C9D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35568" y="855007"/>
                  <a:ext cx="30240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F3016B5-AA4F-B071-65DB-C0CCC92A76AF}"/>
                    </a:ext>
                  </a:extLst>
                </p14:cNvPr>
                <p14:cNvContentPartPr/>
                <p14:nvPr/>
              </p14:nvContentPartPr>
              <p14:xfrm>
                <a:off x="7504408" y="1139047"/>
                <a:ext cx="243000" cy="95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F3016B5-AA4F-B071-65DB-C0CCC92A76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95768" y="1130047"/>
                  <a:ext cx="260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5BAEDC0-56B2-0415-B113-4F482070B527}"/>
                    </a:ext>
                  </a:extLst>
                </p14:cNvPr>
                <p14:cNvContentPartPr/>
                <p14:nvPr/>
              </p14:nvContentPartPr>
              <p14:xfrm>
                <a:off x="7700968" y="1046527"/>
                <a:ext cx="360" cy="18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5BAEDC0-56B2-0415-B113-4F482070B52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691968" y="1037527"/>
                  <a:ext cx="18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0921FCC-E698-F51D-14D3-6896716536F0}"/>
                    </a:ext>
                  </a:extLst>
                </p14:cNvPr>
                <p14:cNvContentPartPr/>
                <p14:nvPr/>
              </p14:nvContentPartPr>
              <p14:xfrm>
                <a:off x="7816528" y="1028527"/>
                <a:ext cx="424800" cy="143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0921FCC-E698-F51D-14D3-6896716536F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807888" y="1019527"/>
                  <a:ext cx="4424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021C355-5A57-8BF1-9303-9F0FFF03CA1B}"/>
                    </a:ext>
                  </a:extLst>
                </p14:cNvPr>
                <p14:cNvContentPartPr/>
                <p14:nvPr/>
              </p14:nvContentPartPr>
              <p14:xfrm>
                <a:off x="8315848" y="989647"/>
                <a:ext cx="428760" cy="444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021C355-5A57-8BF1-9303-9F0FFF03CA1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306848" y="981007"/>
                  <a:ext cx="44640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BD009AC-4BFC-3E88-342A-26B5B749A40B}"/>
                    </a:ext>
                  </a:extLst>
                </p14:cNvPr>
                <p14:cNvContentPartPr/>
                <p14:nvPr/>
              </p14:nvContentPartPr>
              <p14:xfrm>
                <a:off x="7928128" y="965887"/>
                <a:ext cx="27720" cy="37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BD009AC-4BFC-3E88-342A-26B5B749A40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919488" y="956887"/>
                  <a:ext cx="453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A39AA6A-D014-F553-1F50-E9D11BE344BA}"/>
                    </a:ext>
                  </a:extLst>
                </p14:cNvPr>
                <p14:cNvContentPartPr/>
                <p14:nvPr/>
              </p14:nvContentPartPr>
              <p14:xfrm>
                <a:off x="7701688" y="1012327"/>
                <a:ext cx="36360" cy="45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A39AA6A-D014-F553-1F50-E9D11BE344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92688" y="1003687"/>
                  <a:ext cx="540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4F5BE0A-CDE1-7806-05B2-4D611FA1FD4F}"/>
                    </a:ext>
                  </a:extLst>
                </p14:cNvPr>
                <p14:cNvContentPartPr/>
                <p14:nvPr/>
              </p14:nvContentPartPr>
              <p14:xfrm>
                <a:off x="6974488" y="992167"/>
                <a:ext cx="47520" cy="32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4F5BE0A-CDE1-7806-05B2-4D611FA1FD4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965848" y="983167"/>
                  <a:ext cx="651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705E147-8DE2-32A8-9ADC-2C57F3EEEE18}"/>
                    </a:ext>
                  </a:extLst>
                </p14:cNvPr>
                <p14:cNvContentPartPr/>
                <p14:nvPr/>
              </p14:nvContentPartPr>
              <p14:xfrm>
                <a:off x="7011568" y="1156687"/>
                <a:ext cx="2808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705E147-8DE2-32A8-9ADC-2C57F3EEEE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02568" y="1148047"/>
                  <a:ext cx="45720" cy="52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442D76D7-C198-249C-B2EE-0BFBEC871E97}"/>
              </a:ext>
            </a:extLst>
          </p:cNvPr>
          <p:cNvSpPr/>
          <p:nvPr/>
        </p:nvSpPr>
        <p:spPr>
          <a:xfrm>
            <a:off x="3464305" y="902747"/>
            <a:ext cx="609600" cy="836760"/>
          </a:xfrm>
          <a:prstGeom prst="rect">
            <a:avLst/>
          </a:prstGeom>
          <a:solidFill>
            <a:srgbClr val="FF0000">
              <a:alpha val="41000"/>
            </a:srgb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6DFDBB-38DC-F6B5-1BAD-060F3F4100A4}"/>
              </a:ext>
            </a:extLst>
          </p:cNvPr>
          <p:cNvGrpSpPr/>
          <p:nvPr/>
        </p:nvGrpSpPr>
        <p:grpSpPr>
          <a:xfrm>
            <a:off x="4343577" y="954240"/>
            <a:ext cx="203760" cy="782640"/>
            <a:chOff x="4388905" y="1179007"/>
            <a:chExt cx="203760" cy="78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31DB7EE-8744-B2E2-325B-AB912AD7DB04}"/>
                    </a:ext>
                  </a:extLst>
                </p14:cNvPr>
                <p14:cNvContentPartPr/>
                <p14:nvPr/>
              </p14:nvContentPartPr>
              <p14:xfrm>
                <a:off x="4388905" y="1179007"/>
                <a:ext cx="2880" cy="722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31DB7EE-8744-B2E2-325B-AB912AD7DB0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70905" y="1161367"/>
                  <a:ext cx="38520" cy="75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23EE1A9-FA76-ED80-E89D-D79C847CBD65}"/>
                    </a:ext>
                  </a:extLst>
                </p14:cNvPr>
                <p14:cNvContentPartPr/>
                <p14:nvPr/>
              </p14:nvContentPartPr>
              <p14:xfrm>
                <a:off x="4581865" y="1185487"/>
                <a:ext cx="10800" cy="776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23EE1A9-FA76-ED80-E89D-D79C847CBD6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64225" y="1167847"/>
                  <a:ext cx="46440" cy="81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2C1716A-B19B-AFE5-53DF-9A1AFBD11602}"/>
                    </a:ext>
                  </a:extLst>
                </p14:cNvPr>
                <p14:cNvContentPartPr/>
                <p14:nvPr/>
              </p14:nvContentPartPr>
              <p14:xfrm>
                <a:off x="4414465" y="1829167"/>
                <a:ext cx="360" cy="118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2C1716A-B19B-AFE5-53DF-9A1AFBD116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96465" y="1811167"/>
                  <a:ext cx="36000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418387-B309-F645-49DE-065925A8DFF8}"/>
                  </a:ext>
                </a:extLst>
              </p14:cNvPr>
              <p14:cNvContentPartPr/>
              <p14:nvPr/>
            </p14:nvContentPartPr>
            <p14:xfrm>
              <a:off x="5162577" y="960360"/>
              <a:ext cx="40320" cy="7754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418387-B309-F645-49DE-065925A8DFF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144577" y="942360"/>
                <a:ext cx="75960" cy="81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9A2FD638-9150-731C-F126-529AFCF8B65F}"/>
              </a:ext>
            </a:extLst>
          </p:cNvPr>
          <p:cNvGrpSpPr/>
          <p:nvPr/>
        </p:nvGrpSpPr>
        <p:grpSpPr>
          <a:xfrm>
            <a:off x="2653017" y="1908833"/>
            <a:ext cx="2823937" cy="1531567"/>
            <a:chOff x="2698345" y="2133600"/>
            <a:chExt cx="2823937" cy="153156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BCEF579-77BE-1445-0547-437B0DE435A2}"/>
                    </a:ext>
                  </a:extLst>
                </p14:cNvPr>
                <p14:cNvContentPartPr/>
                <p14:nvPr/>
              </p14:nvContentPartPr>
              <p14:xfrm>
                <a:off x="4243562" y="2137200"/>
                <a:ext cx="79920" cy="153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BCEF579-77BE-1445-0547-437B0DE435A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234922" y="2128200"/>
                  <a:ext cx="975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79D4276-32A4-A6F3-A504-41219AAFE085}"/>
                    </a:ext>
                  </a:extLst>
                </p14:cNvPr>
                <p14:cNvContentPartPr/>
                <p14:nvPr/>
              </p14:nvContentPartPr>
              <p14:xfrm>
                <a:off x="4281722" y="2243760"/>
                <a:ext cx="25164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79D4276-32A4-A6F3-A504-41219AAFE08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273082" y="2235120"/>
                  <a:ext cx="26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425A935-DBF3-3D83-FBCC-434A71450FA5}"/>
                    </a:ext>
                  </a:extLst>
                </p14:cNvPr>
                <p14:cNvContentPartPr/>
                <p14:nvPr/>
              </p14:nvContentPartPr>
              <p14:xfrm>
                <a:off x="4698962" y="2133600"/>
                <a:ext cx="240480" cy="251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425A935-DBF3-3D83-FBCC-434A71450FA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689962" y="2124600"/>
                  <a:ext cx="2581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CE6FFFF-7C47-6A79-C829-FE6DF9DC968E}"/>
                    </a:ext>
                  </a:extLst>
                </p14:cNvPr>
                <p14:cNvContentPartPr/>
                <p14:nvPr/>
              </p14:nvContentPartPr>
              <p14:xfrm>
                <a:off x="5041322" y="2211000"/>
                <a:ext cx="438840" cy="9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CE6FFFF-7C47-6A79-C829-FE6DF9DC968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032682" y="2202360"/>
                  <a:ext cx="4564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EE996EE-7C12-C7F1-F856-1960382E3AEC}"/>
                    </a:ext>
                  </a:extLst>
                </p14:cNvPr>
                <p14:cNvContentPartPr/>
                <p14:nvPr/>
              </p14:nvContentPartPr>
              <p14:xfrm>
                <a:off x="5418962" y="2146200"/>
                <a:ext cx="103320" cy="168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EE996EE-7C12-C7F1-F856-1960382E3AE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09962" y="2137560"/>
                  <a:ext cx="1209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E87EA8-F365-3B38-9867-C9D87F41A7C6}"/>
                    </a:ext>
                  </a:extLst>
                </p14:cNvPr>
                <p14:cNvContentPartPr/>
                <p14:nvPr/>
              </p14:nvContentPartPr>
              <p14:xfrm>
                <a:off x="3342842" y="2178960"/>
                <a:ext cx="768600" cy="133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E87EA8-F365-3B38-9867-C9D87F41A7C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34202" y="2170320"/>
                  <a:ext cx="7862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1040DC8-5EDE-EDCC-90B5-B0E5B4A56A50}"/>
                    </a:ext>
                  </a:extLst>
                </p14:cNvPr>
                <p14:cNvContentPartPr/>
                <p14:nvPr/>
              </p14:nvContentPartPr>
              <p14:xfrm>
                <a:off x="2920922" y="2429520"/>
                <a:ext cx="81000" cy="183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1040DC8-5EDE-EDCC-90B5-B0E5B4A56A5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911922" y="2420520"/>
                  <a:ext cx="986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92E9BFF-0079-6292-72DD-3951D9E9F8D0}"/>
                    </a:ext>
                  </a:extLst>
                </p14:cNvPr>
                <p14:cNvContentPartPr/>
                <p14:nvPr/>
              </p14:nvContentPartPr>
              <p14:xfrm>
                <a:off x="3038642" y="2477760"/>
                <a:ext cx="120600" cy="116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92E9BFF-0079-6292-72DD-3951D9E9F8D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029642" y="2469120"/>
                  <a:ext cx="1382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92AF61A-B784-2BE0-1700-AB0EA8E4807D}"/>
                    </a:ext>
                  </a:extLst>
                </p14:cNvPr>
                <p14:cNvContentPartPr/>
                <p14:nvPr/>
              </p14:nvContentPartPr>
              <p14:xfrm>
                <a:off x="3194882" y="2366160"/>
                <a:ext cx="88920" cy="235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92AF61A-B784-2BE0-1700-AB0EA8E4807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85882" y="2357160"/>
                  <a:ext cx="10656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7C678BB-A97E-B247-5BB8-9D819087466A}"/>
                    </a:ext>
                  </a:extLst>
                </p14:cNvPr>
                <p14:cNvContentPartPr/>
                <p14:nvPr/>
              </p14:nvContentPartPr>
              <p14:xfrm>
                <a:off x="3356882" y="2482800"/>
                <a:ext cx="215280" cy="120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7C678BB-A97E-B247-5BB8-9D819087466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47882" y="2474160"/>
                  <a:ext cx="2329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491AD00-AC9C-43B1-6CFD-145426739A8A}"/>
                    </a:ext>
                  </a:extLst>
                </p14:cNvPr>
                <p14:cNvContentPartPr/>
                <p14:nvPr/>
              </p14:nvContentPartPr>
              <p14:xfrm>
                <a:off x="3620042" y="2357520"/>
                <a:ext cx="100440" cy="255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491AD00-AC9C-43B1-6CFD-145426739A8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611042" y="2348880"/>
                  <a:ext cx="11808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DB8622B-5DDB-B0DF-54EC-1D3E3E03DD6C}"/>
                    </a:ext>
                  </a:extLst>
                </p14:cNvPr>
                <p14:cNvContentPartPr/>
                <p14:nvPr/>
              </p14:nvContentPartPr>
              <p14:xfrm>
                <a:off x="3775562" y="2517360"/>
                <a:ext cx="195480" cy="88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DB8622B-5DDB-B0DF-54EC-1D3E3E03DD6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766922" y="2508720"/>
                  <a:ext cx="2131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9B2CE64-3921-D48A-DB37-31D54608A0DE}"/>
                    </a:ext>
                  </a:extLst>
                </p14:cNvPr>
                <p14:cNvContentPartPr/>
                <p14:nvPr/>
              </p14:nvContentPartPr>
              <p14:xfrm>
                <a:off x="4011722" y="2550480"/>
                <a:ext cx="174960" cy="307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9B2CE64-3921-D48A-DB37-31D54608A0D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03082" y="2541480"/>
                  <a:ext cx="1926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4D36267-3153-A4FB-54B3-E9ABF34BE512}"/>
                    </a:ext>
                  </a:extLst>
                </p14:cNvPr>
                <p14:cNvContentPartPr/>
                <p14:nvPr/>
              </p14:nvContentPartPr>
              <p14:xfrm>
                <a:off x="2917322" y="2803920"/>
                <a:ext cx="9360" cy="160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4D36267-3153-A4FB-54B3-E9ABF34BE51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908322" y="2794920"/>
                  <a:ext cx="27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5A58D6C-7ACF-C949-86F4-B6301D183F75}"/>
                    </a:ext>
                  </a:extLst>
                </p14:cNvPr>
                <p14:cNvContentPartPr/>
                <p14:nvPr/>
              </p14:nvContentPartPr>
              <p14:xfrm>
                <a:off x="2812562" y="2893920"/>
                <a:ext cx="1512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5A58D6C-7ACF-C949-86F4-B6301D183F7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803922" y="2884920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C33C2A4-00E3-17AC-3312-0D5C924EAD15}"/>
                    </a:ext>
                  </a:extLst>
                </p14:cNvPr>
                <p14:cNvContentPartPr/>
                <p14:nvPr/>
              </p14:nvContentPartPr>
              <p14:xfrm>
                <a:off x="3114962" y="2808600"/>
                <a:ext cx="91440" cy="253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C33C2A4-00E3-17AC-3312-0D5C924EAD1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105962" y="2799960"/>
                  <a:ext cx="1090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CDF67B3-C151-D7A2-457E-FC986A996F21}"/>
                    </a:ext>
                  </a:extLst>
                </p14:cNvPr>
                <p14:cNvContentPartPr/>
                <p14:nvPr/>
              </p14:nvContentPartPr>
              <p14:xfrm>
                <a:off x="3280922" y="2702760"/>
                <a:ext cx="555840" cy="510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CDF67B3-C151-D7A2-457E-FC986A996F2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271922" y="2693760"/>
                  <a:ext cx="57348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E830EEC-B9E8-C0EC-0A79-4B583AC94074}"/>
                    </a:ext>
                  </a:extLst>
                </p14:cNvPr>
                <p14:cNvContentPartPr/>
                <p14:nvPr/>
              </p14:nvContentPartPr>
              <p14:xfrm>
                <a:off x="3499802" y="2753160"/>
                <a:ext cx="540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E830EEC-B9E8-C0EC-0A79-4B583AC9407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91162" y="2744160"/>
                  <a:ext cx="23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D281900-A19E-11FC-087A-D516B30A37A3}"/>
                    </a:ext>
                  </a:extLst>
                </p14:cNvPr>
                <p14:cNvContentPartPr/>
                <p14:nvPr/>
              </p14:nvContentPartPr>
              <p14:xfrm>
                <a:off x="3594122" y="2762160"/>
                <a:ext cx="109440" cy="2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D281900-A19E-11FC-087A-D516B30A37A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85482" y="2753520"/>
                  <a:ext cx="1270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6046E98-2925-39BB-0659-6C8C9A4C1D22}"/>
                    </a:ext>
                  </a:extLst>
                </p14:cNvPr>
                <p14:cNvContentPartPr/>
                <p14:nvPr/>
              </p14:nvContentPartPr>
              <p14:xfrm>
                <a:off x="2787265" y="3325327"/>
                <a:ext cx="258480" cy="1936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6046E98-2925-39BB-0659-6C8C9A4C1D2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778265" y="3316687"/>
                  <a:ext cx="2761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C61E83C-0D5B-5DF2-0B90-6FD3D3D6C146}"/>
                    </a:ext>
                  </a:extLst>
                </p14:cNvPr>
                <p14:cNvContentPartPr/>
                <p14:nvPr/>
              </p14:nvContentPartPr>
              <p14:xfrm>
                <a:off x="3289825" y="3173047"/>
                <a:ext cx="429840" cy="396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C61E83C-0D5B-5DF2-0B90-6FD3D3D6C14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281185" y="3164047"/>
                  <a:ext cx="44748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3675880-477D-3D73-55C4-A21145089A80}"/>
                    </a:ext>
                  </a:extLst>
                </p14:cNvPr>
                <p14:cNvContentPartPr/>
                <p14:nvPr/>
              </p14:nvContentPartPr>
              <p14:xfrm>
                <a:off x="3525265" y="3318487"/>
                <a:ext cx="133200" cy="2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3675880-477D-3D73-55C4-A21145089A8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516265" y="3309487"/>
                  <a:ext cx="1508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F1CD9D3-3EED-F988-CCA1-491FA9FE6916}"/>
                    </a:ext>
                  </a:extLst>
                </p14:cNvPr>
                <p14:cNvContentPartPr/>
                <p14:nvPr/>
              </p14:nvContentPartPr>
              <p14:xfrm>
                <a:off x="3441385" y="3224167"/>
                <a:ext cx="37080" cy="45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F1CD9D3-3EED-F988-CCA1-491FA9FE691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432385" y="3215527"/>
                  <a:ext cx="547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ED06193-62F5-1B0F-209C-4B09D41A6E6A}"/>
                    </a:ext>
                  </a:extLst>
                </p14:cNvPr>
                <p14:cNvContentPartPr/>
                <p14:nvPr/>
              </p14:nvContentPartPr>
              <p14:xfrm>
                <a:off x="3303145" y="3478687"/>
                <a:ext cx="360" cy="75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ED06193-62F5-1B0F-209C-4B09D41A6E6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94505" y="3470047"/>
                  <a:ext cx="180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95D1F26-0DF6-DF5A-B5C1-7C5269344D57}"/>
                    </a:ext>
                  </a:extLst>
                </p14:cNvPr>
                <p14:cNvContentPartPr/>
                <p14:nvPr/>
              </p14:nvContentPartPr>
              <p14:xfrm>
                <a:off x="2698345" y="2629807"/>
                <a:ext cx="1299960" cy="1035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95D1F26-0DF6-DF5A-B5C1-7C5269344D5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689345" y="2620807"/>
                  <a:ext cx="1317600" cy="105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2571E79-BDFA-107C-CA7B-95D1C2720205}"/>
                  </a:ext>
                </a:extLst>
              </p14:cNvPr>
              <p14:cNvContentPartPr/>
              <p14:nvPr/>
            </p14:nvContentPartPr>
            <p14:xfrm>
              <a:off x="6661617" y="2213160"/>
              <a:ext cx="212040" cy="2239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2571E79-BDFA-107C-CA7B-95D1C2720205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652617" y="2204160"/>
                <a:ext cx="2296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82BACB-0DA9-F86D-50D5-83163649A8E8}"/>
                  </a:ext>
                </a:extLst>
              </p14:cNvPr>
              <p14:cNvContentPartPr/>
              <p14:nvPr/>
            </p14:nvContentPartPr>
            <p14:xfrm>
              <a:off x="7005057" y="2288400"/>
              <a:ext cx="129600" cy="3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82BACB-0DA9-F86D-50D5-83163649A8E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996032" y="2279400"/>
                <a:ext cx="147289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21B48767-57D6-8BD3-0B1F-F578BFCF5787}"/>
              </a:ext>
            </a:extLst>
          </p:cNvPr>
          <p:cNvGrpSpPr/>
          <p:nvPr/>
        </p:nvGrpSpPr>
        <p:grpSpPr>
          <a:xfrm>
            <a:off x="6918297" y="2201640"/>
            <a:ext cx="550800" cy="460800"/>
            <a:chOff x="6963625" y="2426407"/>
            <a:chExt cx="550800" cy="46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616D55D-FD5F-A06C-3212-F464644022C9}"/>
                    </a:ext>
                  </a:extLst>
                </p14:cNvPr>
                <p14:cNvContentPartPr/>
                <p14:nvPr/>
              </p14:nvContentPartPr>
              <p14:xfrm>
                <a:off x="6963625" y="2659327"/>
                <a:ext cx="191160" cy="227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616D55D-FD5F-A06C-3212-F464644022C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954985" y="2650687"/>
                  <a:ext cx="2088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27EA7D8-3325-8234-9DD7-BF162BFC0648}"/>
                    </a:ext>
                  </a:extLst>
                </p14:cNvPr>
                <p14:cNvContentPartPr/>
                <p14:nvPr/>
              </p14:nvContentPartPr>
              <p14:xfrm>
                <a:off x="7301305" y="2426407"/>
                <a:ext cx="213120" cy="234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27EA7D8-3325-8234-9DD7-BF162BFC064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292305" y="2417767"/>
                  <a:ext cx="230760" cy="25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312C6B9-A3E4-F46C-F8D1-7FC7B98E80B7}"/>
              </a:ext>
            </a:extLst>
          </p:cNvPr>
          <p:cNvGrpSpPr/>
          <p:nvPr/>
        </p:nvGrpSpPr>
        <p:grpSpPr>
          <a:xfrm>
            <a:off x="5580177" y="2203440"/>
            <a:ext cx="822960" cy="369000"/>
            <a:chOff x="5625505" y="2428207"/>
            <a:chExt cx="822960" cy="3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031BB34-7E69-FEB2-BB44-CE5E5B233B6D}"/>
                    </a:ext>
                  </a:extLst>
                </p14:cNvPr>
                <p14:cNvContentPartPr/>
                <p14:nvPr/>
              </p14:nvContentPartPr>
              <p14:xfrm>
                <a:off x="5625505" y="2639167"/>
                <a:ext cx="313560" cy="158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031BB34-7E69-FEB2-BB44-CE5E5B233B6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616505" y="2630167"/>
                  <a:ext cx="3312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0C475FA-4E51-7791-22BC-34E3D38ACD8C}"/>
                    </a:ext>
                  </a:extLst>
                </p14:cNvPr>
                <p14:cNvContentPartPr/>
                <p14:nvPr/>
              </p14:nvContentPartPr>
              <p14:xfrm>
                <a:off x="6159385" y="2428207"/>
                <a:ext cx="167760" cy="204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0C475FA-4E51-7791-22BC-34E3D38ACD8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50385" y="2419207"/>
                  <a:ext cx="1854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EE9ACBF-66E6-E09B-5299-A4544DC4D7B1}"/>
                    </a:ext>
                  </a:extLst>
                </p14:cNvPr>
                <p14:cNvContentPartPr/>
                <p14:nvPr/>
              </p14:nvContentPartPr>
              <p14:xfrm>
                <a:off x="6222025" y="2733847"/>
                <a:ext cx="226440" cy="111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EE9ACBF-66E6-E09B-5299-A4544DC4D7B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13385" y="2725207"/>
                  <a:ext cx="2440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E1B1042-8CB2-A0C4-1AB3-F262CED154E7}"/>
                    </a:ext>
                  </a:extLst>
                </p14:cNvPr>
                <p14:cNvContentPartPr/>
                <p14:nvPr/>
              </p14:nvContentPartPr>
              <p14:xfrm>
                <a:off x="6185305" y="2594887"/>
                <a:ext cx="226080" cy="45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E1B1042-8CB2-A0C4-1AB3-F262CED154E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176305" y="2585887"/>
                  <a:ext cx="24372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661C0EE-26A4-92A6-21C7-B3E95FE5772B}"/>
              </a:ext>
            </a:extLst>
          </p:cNvPr>
          <p:cNvGrpSpPr/>
          <p:nvPr/>
        </p:nvGrpSpPr>
        <p:grpSpPr>
          <a:xfrm>
            <a:off x="833460" y="3689802"/>
            <a:ext cx="903240" cy="543240"/>
            <a:chOff x="808948" y="4182282"/>
            <a:chExt cx="90324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FFEFDCE-141F-867F-7632-17B0A8A3A437}"/>
                    </a:ext>
                  </a:extLst>
                </p14:cNvPr>
                <p14:cNvContentPartPr/>
                <p14:nvPr/>
              </p14:nvContentPartPr>
              <p14:xfrm>
                <a:off x="808948" y="4297842"/>
                <a:ext cx="197640" cy="427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FFEFDCE-141F-867F-7632-17B0A8A3A43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00308" y="4289202"/>
                  <a:ext cx="21528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22FC3B2-DF5B-C78E-8AD5-3D67C03909F6}"/>
                    </a:ext>
                  </a:extLst>
                </p14:cNvPr>
                <p14:cNvContentPartPr/>
                <p14:nvPr/>
              </p14:nvContentPartPr>
              <p14:xfrm>
                <a:off x="1023148" y="4182282"/>
                <a:ext cx="268920" cy="1389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22FC3B2-DF5B-C78E-8AD5-3D67C03909F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14508" y="4173642"/>
                  <a:ext cx="2865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0BAFE68-429B-79E3-0C24-5016C0BE5EE7}"/>
                    </a:ext>
                  </a:extLst>
                </p14:cNvPr>
                <p14:cNvContentPartPr/>
                <p14:nvPr/>
              </p14:nvContentPartPr>
              <p14:xfrm>
                <a:off x="1407628" y="4550562"/>
                <a:ext cx="17748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0BAFE68-429B-79E3-0C24-5016C0BE5EE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398988" y="4541562"/>
                  <a:ext cx="19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98EE2A4-820D-CFA4-2424-0E32CC187AA8}"/>
                    </a:ext>
                  </a:extLst>
                </p14:cNvPr>
                <p14:cNvContentPartPr/>
                <p14:nvPr/>
              </p14:nvContentPartPr>
              <p14:xfrm>
                <a:off x="1711828" y="4305762"/>
                <a:ext cx="360" cy="3949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98EE2A4-820D-CFA4-2424-0E32CC187AA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703188" y="4296762"/>
                  <a:ext cx="18000" cy="41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1BD262D-230A-9212-FC14-04EC69D7FA40}"/>
              </a:ext>
            </a:extLst>
          </p:cNvPr>
          <p:cNvGrpSpPr/>
          <p:nvPr/>
        </p:nvGrpSpPr>
        <p:grpSpPr>
          <a:xfrm>
            <a:off x="2048820" y="3753522"/>
            <a:ext cx="746280" cy="488160"/>
            <a:chOff x="2024308" y="4246002"/>
            <a:chExt cx="74628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6F6DA95-F35A-9924-F34E-300C1019E4A2}"/>
                    </a:ext>
                  </a:extLst>
                </p14:cNvPr>
                <p14:cNvContentPartPr/>
                <p14:nvPr/>
              </p14:nvContentPartPr>
              <p14:xfrm>
                <a:off x="2024308" y="4387842"/>
                <a:ext cx="162720" cy="48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6F6DA95-F35A-9924-F34E-300C1019E4A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015668" y="4379202"/>
                  <a:ext cx="1803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3671A5E-29DD-0AA7-5460-9039349315BC}"/>
                    </a:ext>
                  </a:extLst>
                </p14:cNvPr>
                <p14:cNvContentPartPr/>
                <p14:nvPr/>
              </p14:nvContentPartPr>
              <p14:xfrm>
                <a:off x="2030428" y="4528962"/>
                <a:ext cx="153000" cy="392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3671A5E-29DD-0AA7-5460-9039349315B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021788" y="4519962"/>
                  <a:ext cx="1706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E0D69F1-0BBD-3DD4-DD10-BDCDCCF46014}"/>
                    </a:ext>
                  </a:extLst>
                </p14:cNvPr>
                <p14:cNvContentPartPr/>
                <p14:nvPr/>
              </p14:nvContentPartPr>
              <p14:xfrm>
                <a:off x="2384668" y="4320162"/>
                <a:ext cx="171000" cy="414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E0D69F1-0BBD-3DD4-DD10-BDCDCCF4601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376028" y="4311162"/>
                  <a:ext cx="18864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B6BF447-C43E-9043-6EDF-29A3A1A8EEA2}"/>
                    </a:ext>
                  </a:extLst>
                </p14:cNvPr>
                <p14:cNvContentPartPr/>
                <p14:nvPr/>
              </p14:nvContentPartPr>
              <p14:xfrm>
                <a:off x="2595268" y="4246002"/>
                <a:ext cx="175320" cy="153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B6BF447-C43E-9043-6EDF-29A3A1A8EEA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586268" y="4237002"/>
                  <a:ext cx="19296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2DF59F1A-69F0-7E34-CB29-20E8B57B14BA}"/>
                  </a:ext>
                </a:extLst>
              </p14:cNvPr>
              <p14:cNvContentPartPr/>
              <p14:nvPr/>
            </p14:nvContentPartPr>
            <p14:xfrm>
              <a:off x="3144300" y="4009842"/>
              <a:ext cx="943560" cy="1994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2DF59F1A-69F0-7E34-CB29-20E8B57B14BA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135300" y="4000842"/>
                <a:ext cx="961200" cy="21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BE06816-2CEF-FA56-B71A-7F473F67EC84}"/>
              </a:ext>
            </a:extLst>
          </p:cNvPr>
          <p:cNvGrpSpPr/>
          <p:nvPr/>
        </p:nvGrpSpPr>
        <p:grpSpPr>
          <a:xfrm>
            <a:off x="4464780" y="3833802"/>
            <a:ext cx="1073520" cy="298440"/>
            <a:chOff x="4440268" y="4326282"/>
            <a:chExt cx="107352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85B3CAA-FECF-A924-D802-939BB2163B43}"/>
                    </a:ext>
                  </a:extLst>
                </p14:cNvPr>
                <p14:cNvContentPartPr/>
                <p14:nvPr/>
              </p14:nvContentPartPr>
              <p14:xfrm>
                <a:off x="4447828" y="4326282"/>
                <a:ext cx="102960" cy="280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85B3CAA-FECF-A924-D802-939BB2163B4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439188" y="4317642"/>
                  <a:ext cx="1206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A3255BC-00DD-A773-FE7D-A3CF4C9CA915}"/>
                    </a:ext>
                  </a:extLst>
                </p14:cNvPr>
                <p14:cNvContentPartPr/>
                <p14:nvPr/>
              </p14:nvContentPartPr>
              <p14:xfrm>
                <a:off x="4440268" y="4621842"/>
                <a:ext cx="228600" cy="2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A3255BC-00DD-A773-FE7D-A3CF4C9CA91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431628" y="4612842"/>
                  <a:ext cx="246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276387A-676A-E31F-7972-4AF02175683F}"/>
                    </a:ext>
                  </a:extLst>
                </p14:cNvPr>
                <p14:cNvContentPartPr/>
                <p14:nvPr/>
              </p14:nvContentPartPr>
              <p14:xfrm>
                <a:off x="4846708" y="4406202"/>
                <a:ext cx="667080" cy="2088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276387A-676A-E31F-7972-4AF02175683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838068" y="4397202"/>
                  <a:ext cx="6847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F45B60C-5D92-B879-6D02-E4F7C89213E8}"/>
                    </a:ext>
                  </a:extLst>
                </p14:cNvPr>
                <p14:cNvContentPartPr/>
                <p14:nvPr/>
              </p14:nvContentPartPr>
              <p14:xfrm>
                <a:off x="5451868" y="4550922"/>
                <a:ext cx="2520" cy="388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F45B60C-5D92-B879-6D02-E4F7C89213E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443228" y="4542282"/>
                  <a:ext cx="2016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54EDDFC-860D-C26A-C776-F42EAA9E532E}"/>
              </a:ext>
            </a:extLst>
          </p:cNvPr>
          <p:cNvGrpSpPr/>
          <p:nvPr/>
        </p:nvGrpSpPr>
        <p:grpSpPr>
          <a:xfrm>
            <a:off x="5845740" y="3612402"/>
            <a:ext cx="1547280" cy="455400"/>
            <a:chOff x="5821228" y="4104882"/>
            <a:chExt cx="1547280" cy="45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B09A9C7-8006-3168-FDDA-D91898561830}"/>
                    </a:ext>
                  </a:extLst>
                </p14:cNvPr>
                <p14:cNvContentPartPr/>
                <p14:nvPr/>
              </p14:nvContentPartPr>
              <p14:xfrm>
                <a:off x="5821228" y="4429602"/>
                <a:ext cx="221400" cy="128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B09A9C7-8006-3168-FDDA-D9189856183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12228" y="4420602"/>
                  <a:ext cx="2390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13A4A8C-96BF-40F4-7D23-1B4A339DBBCB}"/>
                    </a:ext>
                  </a:extLst>
                </p14:cNvPr>
                <p14:cNvContentPartPr/>
                <p14:nvPr/>
              </p14:nvContentPartPr>
              <p14:xfrm>
                <a:off x="5852548" y="4311882"/>
                <a:ext cx="36000" cy="4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13A4A8C-96BF-40F4-7D23-1B4A339DBBC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43548" y="4302882"/>
                  <a:ext cx="536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A221AD3-D4A2-7777-4075-4123A407208C}"/>
                    </a:ext>
                  </a:extLst>
                </p14:cNvPr>
                <p14:cNvContentPartPr/>
                <p14:nvPr/>
              </p14:nvContentPartPr>
              <p14:xfrm>
                <a:off x="6285628" y="4219362"/>
                <a:ext cx="219960" cy="302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A221AD3-D4A2-7777-4075-4123A407208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276628" y="4210722"/>
                  <a:ext cx="2376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45EB683-6E71-362E-0287-17309C2FC252}"/>
                    </a:ext>
                  </a:extLst>
                </p14:cNvPr>
                <p14:cNvContentPartPr/>
                <p14:nvPr/>
              </p14:nvContentPartPr>
              <p14:xfrm>
                <a:off x="6561028" y="4398282"/>
                <a:ext cx="132480" cy="162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45EB683-6E71-362E-0287-17309C2FC25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552388" y="4389642"/>
                  <a:ext cx="1501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10A4DF3-BAA9-37B7-3A6D-3978FD7E12E6}"/>
                    </a:ext>
                  </a:extLst>
                </p14:cNvPr>
                <p14:cNvContentPartPr/>
                <p14:nvPr/>
              </p14:nvContentPartPr>
              <p14:xfrm>
                <a:off x="6891868" y="4104882"/>
                <a:ext cx="476640" cy="3531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10A4DF3-BAA9-37B7-3A6D-3978FD7E12E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882868" y="4096242"/>
                  <a:ext cx="4942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E021120-57D5-B829-48CB-F7DEA277B897}"/>
                    </a:ext>
                  </a:extLst>
                </p14:cNvPr>
                <p14:cNvContentPartPr/>
                <p14:nvPr/>
              </p14:nvContentPartPr>
              <p14:xfrm>
                <a:off x="7153588" y="4214682"/>
                <a:ext cx="142560" cy="266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E021120-57D5-B829-48CB-F7DEA277B89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144588" y="4206042"/>
                  <a:ext cx="1602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937F8B3-7509-318A-7BB3-62AAF270DBED}"/>
                    </a:ext>
                  </a:extLst>
                </p14:cNvPr>
                <p14:cNvContentPartPr/>
                <p14:nvPr/>
              </p14:nvContentPartPr>
              <p14:xfrm>
                <a:off x="7083388" y="4166802"/>
                <a:ext cx="24120" cy="14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937F8B3-7509-318A-7BB3-62AAF270DBE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074388" y="4158162"/>
                  <a:ext cx="41760" cy="3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FFD0AD42-8226-6BCE-2F34-E4AB7E9E3C57}"/>
                  </a:ext>
                </a:extLst>
              </p14:cNvPr>
              <p14:cNvContentPartPr/>
              <p14:nvPr/>
            </p14:nvContentPartPr>
            <p14:xfrm>
              <a:off x="4949520" y="4498362"/>
              <a:ext cx="175680" cy="34920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FFD0AD42-8226-6BCE-2F34-E4AB7E9E3C5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4940880" y="4489722"/>
                <a:ext cx="1933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ABF77DAE-CA3F-3AAD-F022-4BD2F7C3850A}"/>
                  </a:ext>
                </a:extLst>
              </p14:cNvPr>
              <p14:cNvContentPartPr/>
              <p14:nvPr/>
            </p14:nvContentPartPr>
            <p14:xfrm>
              <a:off x="5162640" y="4318362"/>
              <a:ext cx="174600" cy="1436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ABF77DAE-CA3F-3AAD-F022-4BD2F7C3850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154000" y="4309722"/>
                <a:ext cx="1922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1A4BA8DD-CB32-9100-B52A-52885D1EDCCD}"/>
                  </a:ext>
                </a:extLst>
              </p14:cNvPr>
              <p14:cNvContentPartPr/>
              <p14:nvPr/>
            </p14:nvContentPartPr>
            <p14:xfrm>
              <a:off x="5592840" y="4479642"/>
              <a:ext cx="107280" cy="20376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1A4BA8DD-CB32-9100-B52A-52885D1EDCCD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584200" y="4471002"/>
                <a:ext cx="12492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6A1AB330-FC27-EAEF-A509-03EACDB37EE6}"/>
                  </a:ext>
                </a:extLst>
              </p14:cNvPr>
              <p14:cNvContentPartPr/>
              <p14:nvPr/>
            </p14:nvContentPartPr>
            <p14:xfrm>
              <a:off x="5593920" y="4807242"/>
              <a:ext cx="19296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6A1AB330-FC27-EAEF-A509-03EACDB37EE6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584920" y="4798242"/>
                <a:ext cx="210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BC0031E6-C92A-3C27-7756-01E19FF58E36}"/>
                  </a:ext>
                </a:extLst>
              </p14:cNvPr>
              <p14:cNvContentPartPr/>
              <p14:nvPr/>
            </p14:nvContentPartPr>
            <p14:xfrm>
              <a:off x="6177840" y="4419522"/>
              <a:ext cx="209160" cy="36360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BC0031E6-C92A-3C27-7756-01E19FF58E36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6168840" y="4410882"/>
                <a:ext cx="22680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8C3C4373-D742-B055-B74E-F453495680F1}"/>
                  </a:ext>
                </a:extLst>
              </p14:cNvPr>
              <p14:cNvContentPartPr/>
              <p14:nvPr/>
            </p14:nvContentPartPr>
            <p14:xfrm>
              <a:off x="6473400" y="4717242"/>
              <a:ext cx="123480" cy="10548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8C3C4373-D742-B055-B74E-F453495680F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464760" y="4708242"/>
                <a:ext cx="1411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266B33F9-5F70-618E-A839-255CB6A96DCF}"/>
                  </a:ext>
                </a:extLst>
              </p14:cNvPr>
              <p14:cNvContentPartPr/>
              <p14:nvPr/>
            </p14:nvContentPartPr>
            <p14:xfrm>
              <a:off x="7023081" y="4242635"/>
              <a:ext cx="360" cy="36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266B33F9-5F70-618E-A839-255CB6A96DCF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014441" y="42339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EB1DD7E4-EDB4-9781-FE46-C840A1902DAA}"/>
                  </a:ext>
                </a:extLst>
              </p14:cNvPr>
              <p14:cNvContentPartPr/>
              <p14:nvPr/>
            </p14:nvContentPartPr>
            <p14:xfrm>
              <a:off x="827925" y="5083023"/>
              <a:ext cx="399960" cy="41472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EB1DD7E4-EDB4-9781-FE46-C840A1902DAA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818925" y="5074383"/>
                <a:ext cx="417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3193E094-96C6-BB73-3E8F-2B47EC5A4699}"/>
                  </a:ext>
                </a:extLst>
              </p14:cNvPr>
              <p14:cNvContentPartPr/>
              <p14:nvPr/>
            </p14:nvContentPartPr>
            <p14:xfrm>
              <a:off x="1350645" y="5454543"/>
              <a:ext cx="2520" cy="3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3193E094-96C6-BB73-3E8F-2B47EC5A469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341645" y="5445903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B9163721-EAB7-B0BD-65C3-15D6D18BAB6C}"/>
                  </a:ext>
                </a:extLst>
              </p14:cNvPr>
              <p14:cNvContentPartPr/>
              <p14:nvPr/>
            </p14:nvContentPartPr>
            <p14:xfrm>
              <a:off x="1469085" y="5135583"/>
              <a:ext cx="292320" cy="39204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B9163721-EAB7-B0BD-65C3-15D6D18BAB6C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460445" y="5126943"/>
                <a:ext cx="30996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430ACF6C-0CDE-CCFD-1C3C-C76DD30F2D9E}"/>
                  </a:ext>
                </a:extLst>
              </p14:cNvPr>
              <p14:cNvContentPartPr/>
              <p14:nvPr/>
            </p14:nvContentPartPr>
            <p14:xfrm>
              <a:off x="1817565" y="5147823"/>
              <a:ext cx="352800" cy="36180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430ACF6C-0CDE-CCFD-1C3C-C76DD30F2D9E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808565" y="5139183"/>
                <a:ext cx="3704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6CE1874-FDCD-BC0A-9592-55C5F7A66A6C}"/>
                  </a:ext>
                </a:extLst>
              </p14:cNvPr>
              <p14:cNvContentPartPr/>
              <p14:nvPr/>
            </p14:nvContentPartPr>
            <p14:xfrm>
              <a:off x="2060925" y="5328183"/>
              <a:ext cx="73440" cy="720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6CE1874-FDCD-BC0A-9592-55C5F7A66A6C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051925" y="5319543"/>
                <a:ext cx="910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F252148E-7CFA-C79F-5F2C-9C9C34C8B984}"/>
                  </a:ext>
                </a:extLst>
              </p14:cNvPr>
              <p14:cNvContentPartPr/>
              <p14:nvPr/>
            </p14:nvContentPartPr>
            <p14:xfrm>
              <a:off x="2487165" y="4944423"/>
              <a:ext cx="264600" cy="4359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F252148E-7CFA-C79F-5F2C-9C9C34C8B98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478165" y="4935783"/>
                <a:ext cx="28224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B9BF4690-49FC-1988-93B1-AD9D2F73E40D}"/>
                  </a:ext>
                </a:extLst>
              </p14:cNvPr>
              <p14:cNvContentPartPr/>
              <p14:nvPr/>
            </p14:nvContentPartPr>
            <p14:xfrm>
              <a:off x="2915925" y="5169063"/>
              <a:ext cx="789480" cy="19980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B9BF4690-49FC-1988-93B1-AD9D2F73E40D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2907285" y="5160063"/>
                <a:ext cx="8071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0E7DF826-57AF-EDF6-A2D5-93FB6CF55EA0}"/>
                  </a:ext>
                </a:extLst>
              </p14:cNvPr>
              <p14:cNvContentPartPr/>
              <p14:nvPr/>
            </p14:nvContentPartPr>
            <p14:xfrm>
              <a:off x="3793605" y="5161143"/>
              <a:ext cx="97560" cy="16128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0E7DF826-57AF-EDF6-A2D5-93FB6CF55EA0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784605" y="5152143"/>
                <a:ext cx="1152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AD587106-51DA-03BE-CA07-8C74D0BA6F82}"/>
                  </a:ext>
                </a:extLst>
              </p14:cNvPr>
              <p14:cNvContentPartPr/>
              <p14:nvPr/>
            </p14:nvContentPartPr>
            <p14:xfrm>
              <a:off x="3846885" y="5431503"/>
              <a:ext cx="65160" cy="932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AD587106-51DA-03BE-CA07-8C74D0BA6F82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3838245" y="5422863"/>
                <a:ext cx="8280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D4CC9485-66C3-77A2-48AE-6D4CB01668C0}"/>
                  </a:ext>
                </a:extLst>
              </p14:cNvPr>
              <p14:cNvContentPartPr/>
              <p14:nvPr/>
            </p14:nvContentPartPr>
            <p14:xfrm>
              <a:off x="1230405" y="5382183"/>
              <a:ext cx="360" cy="849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D4CC9485-66C3-77A2-48AE-6D4CB01668C0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1221405" y="5373543"/>
                <a:ext cx="1800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2FB52427-4CF2-E94E-F2C5-1D4552556FDC}"/>
                  </a:ext>
                </a:extLst>
              </p14:cNvPr>
              <p14:cNvContentPartPr/>
              <p14:nvPr/>
            </p14:nvContentPartPr>
            <p14:xfrm>
              <a:off x="4894620" y="5730875"/>
              <a:ext cx="207360" cy="5079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2FB52427-4CF2-E94E-F2C5-1D4552556FDC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885980" y="5722235"/>
                <a:ext cx="22500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5D15276B-785D-45D0-CE4A-54A1EB6C55D4}"/>
                  </a:ext>
                </a:extLst>
              </p14:cNvPr>
              <p14:cNvContentPartPr/>
              <p14:nvPr/>
            </p14:nvContentPartPr>
            <p14:xfrm>
              <a:off x="5125740" y="5610995"/>
              <a:ext cx="157680" cy="1504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5D15276B-785D-45D0-CE4A-54A1EB6C55D4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5117100" y="5602355"/>
                <a:ext cx="17532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C9B7EBB2-560E-7DD3-21D9-BD297F613580}"/>
                  </a:ext>
                </a:extLst>
              </p14:cNvPr>
              <p14:cNvContentPartPr/>
              <p14:nvPr/>
            </p14:nvContentPartPr>
            <p14:xfrm>
              <a:off x="5438580" y="5756435"/>
              <a:ext cx="119520" cy="21960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C9B7EBB2-560E-7DD3-21D9-BD297F613580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5429940" y="5747795"/>
                <a:ext cx="1371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38FF92A5-96BF-7D2D-9DE8-5942D3A283D4}"/>
                  </a:ext>
                </a:extLst>
              </p14:cNvPr>
              <p14:cNvContentPartPr/>
              <p14:nvPr/>
            </p14:nvContentPartPr>
            <p14:xfrm>
              <a:off x="5445420" y="6155675"/>
              <a:ext cx="168480" cy="3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38FF92A5-96BF-7D2D-9DE8-5942D3A283D4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5436420" y="6146675"/>
                <a:ext cx="186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2F18AA2F-D00B-B7C6-572F-E5003F68229C}"/>
                  </a:ext>
                </a:extLst>
              </p14:cNvPr>
              <p14:cNvContentPartPr/>
              <p14:nvPr/>
            </p14:nvContentPartPr>
            <p14:xfrm>
              <a:off x="5890020" y="5542955"/>
              <a:ext cx="169920" cy="2430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2F18AA2F-D00B-B7C6-572F-E5003F68229C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5881380" y="5533955"/>
                <a:ext cx="18756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5E03E06B-9E3C-3A63-4DBB-B8D90050B9CC}"/>
                  </a:ext>
                </a:extLst>
              </p14:cNvPr>
              <p14:cNvContentPartPr/>
              <p14:nvPr/>
            </p14:nvContentPartPr>
            <p14:xfrm>
              <a:off x="6085500" y="5699915"/>
              <a:ext cx="145800" cy="16308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5E03E06B-9E3C-3A63-4DBB-B8D90050B9CC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076500" y="5691275"/>
                <a:ext cx="1634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AFD292D4-5B51-52D2-FE96-4D79AC26767F}"/>
                  </a:ext>
                </a:extLst>
              </p14:cNvPr>
              <p14:cNvContentPartPr/>
              <p14:nvPr/>
            </p14:nvContentPartPr>
            <p14:xfrm>
              <a:off x="6295020" y="5764355"/>
              <a:ext cx="257040" cy="48348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AFD292D4-5B51-52D2-FE96-4D79AC26767F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6286380" y="5755715"/>
                <a:ext cx="2746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0A586E0E-15AB-F027-F172-A3B9A7A86D49}"/>
                  </a:ext>
                </a:extLst>
              </p14:cNvPr>
              <p14:cNvContentPartPr/>
              <p14:nvPr/>
            </p14:nvContentPartPr>
            <p14:xfrm>
              <a:off x="6619380" y="6103115"/>
              <a:ext cx="208800" cy="32544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0A586E0E-15AB-F027-F172-A3B9A7A86D49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610740" y="6094115"/>
                <a:ext cx="22644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25392591-1A58-7EF6-D49A-2B062B7B9A4D}"/>
                  </a:ext>
                </a:extLst>
              </p14:cNvPr>
              <p14:cNvContentPartPr/>
              <p14:nvPr/>
            </p14:nvContentPartPr>
            <p14:xfrm>
              <a:off x="4811100" y="5260715"/>
              <a:ext cx="2117160" cy="13557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25392591-1A58-7EF6-D49A-2B062B7B9A4D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4802460" y="5251715"/>
                <a:ext cx="2134800" cy="13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38B3E2C4-4FC9-A68E-D432-638A16695B97}"/>
                  </a:ext>
                </a:extLst>
              </p14:cNvPr>
              <p14:cNvContentPartPr/>
              <p14:nvPr/>
            </p14:nvContentPartPr>
            <p14:xfrm>
              <a:off x="4772400" y="4233042"/>
              <a:ext cx="1965240" cy="77472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38B3E2C4-4FC9-A68E-D432-638A16695B97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4763400" y="4224402"/>
                <a:ext cx="1982880" cy="792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19CBD4-05A3-13FB-17A0-036FC420E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45"/>
    </mc:Choice>
    <mc:Fallback xmlns="">
      <p:transition spd="slow" advTm="14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228AD-FF2F-3A53-D2BA-EE7858A1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2A43E-9895-2E54-2910-1FAC93AC09C2}"/>
              </a:ext>
            </a:extLst>
          </p:cNvPr>
          <p:cNvSpPr/>
          <p:nvPr/>
        </p:nvSpPr>
        <p:spPr>
          <a:xfrm>
            <a:off x="3467706" y="921466"/>
            <a:ext cx="1981200" cy="838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A7285-607A-3A06-4E44-5E7B5D03B949}"/>
              </a:ext>
            </a:extLst>
          </p:cNvPr>
          <p:cNvSpPr/>
          <p:nvPr/>
        </p:nvSpPr>
        <p:spPr>
          <a:xfrm>
            <a:off x="3467706" y="921466"/>
            <a:ext cx="609600" cy="838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7EB614-539A-894B-F158-FF81F0988ED3}"/>
              </a:ext>
            </a:extLst>
          </p:cNvPr>
          <p:cNvGrpSpPr/>
          <p:nvPr/>
        </p:nvGrpSpPr>
        <p:grpSpPr>
          <a:xfrm>
            <a:off x="3517474" y="411953"/>
            <a:ext cx="1911600" cy="330480"/>
            <a:chOff x="3402568" y="557287"/>
            <a:chExt cx="191160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925143D-AC08-CDB2-2537-C01DAD3CDB4F}"/>
                    </a:ext>
                  </a:extLst>
                </p14:cNvPr>
                <p14:cNvContentPartPr/>
                <p14:nvPr/>
              </p14:nvContentPartPr>
              <p14:xfrm>
                <a:off x="3402568" y="681127"/>
                <a:ext cx="124200" cy="158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925143D-AC08-CDB2-2537-C01DAD3CDB4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93568" y="672487"/>
                  <a:ext cx="1418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6DEF038-E9FC-EC33-BED4-1D7985BF9D75}"/>
                    </a:ext>
                  </a:extLst>
                </p14:cNvPr>
                <p14:cNvContentPartPr/>
                <p14:nvPr/>
              </p14:nvContentPartPr>
              <p14:xfrm>
                <a:off x="3451888" y="762487"/>
                <a:ext cx="270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6DEF038-E9FC-EC33-BED4-1D7985BF9D7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42888" y="753847"/>
                  <a:ext cx="28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8D10562-7232-81B5-48DE-6589BBD1C69D}"/>
                    </a:ext>
                  </a:extLst>
                </p14:cNvPr>
                <p14:cNvContentPartPr/>
                <p14:nvPr/>
              </p14:nvContentPartPr>
              <p14:xfrm>
                <a:off x="3887128" y="557287"/>
                <a:ext cx="299520" cy="27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8D10562-7232-81B5-48DE-6589BBD1C6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78488" y="548647"/>
                  <a:ext cx="3171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B58A92F-8FF9-2BB5-5491-CA4899596551}"/>
                    </a:ext>
                  </a:extLst>
                </p14:cNvPr>
                <p14:cNvContentPartPr/>
                <p14:nvPr/>
              </p14:nvContentPartPr>
              <p14:xfrm>
                <a:off x="4225528" y="698767"/>
                <a:ext cx="154800" cy="163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B58A92F-8FF9-2BB5-5491-CA48995965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16888" y="690127"/>
                  <a:ext cx="1724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C22E87A-F35F-D2F3-F9B6-13C82E8505FC}"/>
                    </a:ext>
                  </a:extLst>
                </p14:cNvPr>
                <p14:cNvContentPartPr/>
                <p14:nvPr/>
              </p14:nvContentPartPr>
              <p14:xfrm>
                <a:off x="4501288" y="758527"/>
                <a:ext cx="786600" cy="11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C22E87A-F35F-D2F3-F9B6-13C82E8505F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92288" y="749887"/>
                  <a:ext cx="804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1B836FB-A48A-B876-8C8B-7687B63A768B}"/>
                    </a:ext>
                  </a:extLst>
                </p14:cNvPr>
                <p14:cNvContentPartPr/>
                <p14:nvPr/>
              </p14:nvContentPartPr>
              <p14:xfrm>
                <a:off x="5207608" y="672487"/>
                <a:ext cx="106560" cy="215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1B836FB-A48A-B876-8C8B-7687B63A76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98968" y="663847"/>
                  <a:ext cx="12420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4EF3302-D0E3-279C-6B94-D3CA2A9FFED2}"/>
              </a:ext>
            </a:extLst>
          </p:cNvPr>
          <p:cNvGrpSpPr/>
          <p:nvPr/>
        </p:nvGrpSpPr>
        <p:grpSpPr>
          <a:xfrm>
            <a:off x="6329915" y="2978902"/>
            <a:ext cx="2450880" cy="675720"/>
            <a:chOff x="6293728" y="758167"/>
            <a:chExt cx="2450880" cy="6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5448F01-AA65-A172-15D5-BA5E54ABAB7E}"/>
                    </a:ext>
                  </a:extLst>
                </p14:cNvPr>
                <p14:cNvContentPartPr/>
                <p14:nvPr/>
              </p14:nvContentPartPr>
              <p14:xfrm>
                <a:off x="6293728" y="801727"/>
                <a:ext cx="204480" cy="230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5448F01-AA65-A172-15D5-BA5E54ABAB7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84728" y="792727"/>
                  <a:ext cx="2221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B7D56E0-F641-1FFB-5643-83EC50BB42B4}"/>
                    </a:ext>
                  </a:extLst>
                </p14:cNvPr>
                <p14:cNvContentPartPr/>
                <p14:nvPr/>
              </p14:nvContentPartPr>
              <p14:xfrm>
                <a:off x="6366088" y="758167"/>
                <a:ext cx="337320" cy="512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B7D56E0-F641-1FFB-5643-83EC50BB42B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57448" y="749527"/>
                  <a:ext cx="35496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24D4F6-AFC3-39DF-725F-82D843D1A4BF}"/>
                    </a:ext>
                  </a:extLst>
                </p14:cNvPr>
                <p14:cNvContentPartPr/>
                <p14:nvPr/>
              </p14:nvContentPartPr>
              <p14:xfrm>
                <a:off x="6503608" y="1101247"/>
                <a:ext cx="227160" cy="195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24D4F6-AFC3-39DF-725F-82D843D1A4B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94608" y="1092607"/>
                  <a:ext cx="2448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05992DB-88AC-7C55-ACE0-DDC82A5066DF}"/>
                    </a:ext>
                  </a:extLst>
                </p14:cNvPr>
                <p14:cNvContentPartPr/>
                <p14:nvPr/>
              </p14:nvContentPartPr>
              <p14:xfrm>
                <a:off x="6782968" y="1303207"/>
                <a:ext cx="132480" cy="130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05992DB-88AC-7C55-ACE0-DDC82A5066D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73968" y="1294567"/>
                  <a:ext cx="1501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56329F1-018D-ED6E-13D6-171CD13696F9}"/>
                    </a:ext>
                  </a:extLst>
                </p14:cNvPr>
                <p14:cNvContentPartPr/>
                <p14:nvPr/>
              </p14:nvContentPartPr>
              <p14:xfrm>
                <a:off x="6988528" y="1024207"/>
                <a:ext cx="360" cy="2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56329F1-018D-ED6E-13D6-171CD13696F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79888" y="1015207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5B72E14-2E28-B4B0-021B-E5401921D7B4}"/>
                    </a:ext>
                  </a:extLst>
                </p14:cNvPr>
                <p14:cNvContentPartPr/>
                <p14:nvPr/>
              </p14:nvContentPartPr>
              <p14:xfrm>
                <a:off x="6988528" y="1162087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5B72E14-2E28-B4B0-021B-E5401921D7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79888" y="11534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D61BE1E-F589-DFBC-D807-95102DF55E6A}"/>
                    </a:ext>
                  </a:extLst>
                </p14:cNvPr>
                <p14:cNvContentPartPr/>
                <p14:nvPr/>
              </p14:nvContentPartPr>
              <p14:xfrm>
                <a:off x="7205968" y="775087"/>
                <a:ext cx="263880" cy="634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D61BE1E-F589-DFBC-D807-95102DF55E6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97328" y="766087"/>
                  <a:ext cx="28152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D4E045B-4CEF-0744-ACBF-AD087AE3C9DB}"/>
                    </a:ext>
                  </a:extLst>
                </p14:cNvPr>
                <p14:cNvContentPartPr/>
                <p14:nvPr/>
              </p14:nvContentPartPr>
              <p14:xfrm>
                <a:off x="7344208" y="863647"/>
                <a:ext cx="284760" cy="555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D4E045B-4CEF-0744-ACBF-AD087AE3C9D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35568" y="855007"/>
                  <a:ext cx="30240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F3016B5-AA4F-B071-65DB-C0CCC92A76AF}"/>
                    </a:ext>
                  </a:extLst>
                </p14:cNvPr>
                <p14:cNvContentPartPr/>
                <p14:nvPr/>
              </p14:nvContentPartPr>
              <p14:xfrm>
                <a:off x="7504408" y="1139047"/>
                <a:ext cx="243000" cy="95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F3016B5-AA4F-B071-65DB-C0CCC92A76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95768" y="1130047"/>
                  <a:ext cx="260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5BAEDC0-56B2-0415-B113-4F482070B527}"/>
                    </a:ext>
                  </a:extLst>
                </p14:cNvPr>
                <p14:cNvContentPartPr/>
                <p14:nvPr/>
              </p14:nvContentPartPr>
              <p14:xfrm>
                <a:off x="7700968" y="1046527"/>
                <a:ext cx="360" cy="18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5BAEDC0-56B2-0415-B113-4F482070B52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691968" y="1037527"/>
                  <a:ext cx="18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0921FCC-E698-F51D-14D3-6896716536F0}"/>
                    </a:ext>
                  </a:extLst>
                </p14:cNvPr>
                <p14:cNvContentPartPr/>
                <p14:nvPr/>
              </p14:nvContentPartPr>
              <p14:xfrm>
                <a:off x="7816528" y="1028527"/>
                <a:ext cx="424800" cy="143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0921FCC-E698-F51D-14D3-6896716536F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807888" y="1019527"/>
                  <a:ext cx="4424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021C355-5A57-8BF1-9303-9F0FFF03CA1B}"/>
                    </a:ext>
                  </a:extLst>
                </p14:cNvPr>
                <p14:cNvContentPartPr/>
                <p14:nvPr/>
              </p14:nvContentPartPr>
              <p14:xfrm>
                <a:off x="8315848" y="989647"/>
                <a:ext cx="428760" cy="444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021C355-5A57-8BF1-9303-9F0FFF03CA1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306848" y="981007"/>
                  <a:ext cx="44640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BD009AC-4BFC-3E88-342A-26B5B749A40B}"/>
                    </a:ext>
                  </a:extLst>
                </p14:cNvPr>
                <p14:cNvContentPartPr/>
                <p14:nvPr/>
              </p14:nvContentPartPr>
              <p14:xfrm>
                <a:off x="7928128" y="965887"/>
                <a:ext cx="27720" cy="37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BD009AC-4BFC-3E88-342A-26B5B749A40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919488" y="956887"/>
                  <a:ext cx="453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A39AA6A-D014-F553-1F50-E9D11BE344BA}"/>
                    </a:ext>
                  </a:extLst>
                </p14:cNvPr>
                <p14:cNvContentPartPr/>
                <p14:nvPr/>
              </p14:nvContentPartPr>
              <p14:xfrm>
                <a:off x="7701688" y="1012327"/>
                <a:ext cx="36360" cy="45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A39AA6A-D014-F553-1F50-E9D11BE344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92688" y="1003687"/>
                  <a:ext cx="540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4F5BE0A-CDE1-7806-05B2-4D611FA1FD4F}"/>
                    </a:ext>
                  </a:extLst>
                </p14:cNvPr>
                <p14:cNvContentPartPr/>
                <p14:nvPr/>
              </p14:nvContentPartPr>
              <p14:xfrm>
                <a:off x="6974488" y="992167"/>
                <a:ext cx="47520" cy="32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4F5BE0A-CDE1-7806-05B2-4D611FA1FD4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965848" y="983167"/>
                  <a:ext cx="651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705E147-8DE2-32A8-9ADC-2C57F3EEEE18}"/>
                    </a:ext>
                  </a:extLst>
                </p14:cNvPr>
                <p14:cNvContentPartPr/>
                <p14:nvPr/>
              </p14:nvContentPartPr>
              <p14:xfrm>
                <a:off x="7011568" y="1156687"/>
                <a:ext cx="2808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705E147-8DE2-32A8-9ADC-2C57F3EEEE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02568" y="1148047"/>
                  <a:ext cx="45720" cy="52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442D76D7-C198-249C-B2EE-0BFBEC871E97}"/>
              </a:ext>
            </a:extLst>
          </p:cNvPr>
          <p:cNvSpPr/>
          <p:nvPr/>
        </p:nvSpPr>
        <p:spPr>
          <a:xfrm>
            <a:off x="3464305" y="902747"/>
            <a:ext cx="609600" cy="836760"/>
          </a:xfrm>
          <a:prstGeom prst="rect">
            <a:avLst/>
          </a:prstGeom>
          <a:solidFill>
            <a:srgbClr val="FF0000">
              <a:alpha val="41000"/>
            </a:srgb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6DFDBB-38DC-F6B5-1BAD-060F3F4100A4}"/>
              </a:ext>
            </a:extLst>
          </p:cNvPr>
          <p:cNvGrpSpPr/>
          <p:nvPr/>
        </p:nvGrpSpPr>
        <p:grpSpPr>
          <a:xfrm>
            <a:off x="4343577" y="954240"/>
            <a:ext cx="203760" cy="782640"/>
            <a:chOff x="4388905" y="1179007"/>
            <a:chExt cx="203760" cy="78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31DB7EE-8744-B2E2-325B-AB912AD7DB04}"/>
                    </a:ext>
                  </a:extLst>
                </p14:cNvPr>
                <p14:cNvContentPartPr/>
                <p14:nvPr/>
              </p14:nvContentPartPr>
              <p14:xfrm>
                <a:off x="4388905" y="1179007"/>
                <a:ext cx="2880" cy="722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31DB7EE-8744-B2E2-325B-AB912AD7DB0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70905" y="1161367"/>
                  <a:ext cx="38520" cy="75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23EE1A9-FA76-ED80-E89D-D79C847CBD65}"/>
                    </a:ext>
                  </a:extLst>
                </p14:cNvPr>
                <p14:cNvContentPartPr/>
                <p14:nvPr/>
              </p14:nvContentPartPr>
              <p14:xfrm>
                <a:off x="4581865" y="1185487"/>
                <a:ext cx="10800" cy="776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23EE1A9-FA76-ED80-E89D-D79C847CBD6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64225" y="1167847"/>
                  <a:ext cx="46440" cy="81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2C1716A-B19B-AFE5-53DF-9A1AFBD11602}"/>
                    </a:ext>
                  </a:extLst>
                </p14:cNvPr>
                <p14:cNvContentPartPr/>
                <p14:nvPr/>
              </p14:nvContentPartPr>
              <p14:xfrm>
                <a:off x="4414465" y="1829167"/>
                <a:ext cx="360" cy="118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2C1716A-B19B-AFE5-53DF-9A1AFBD116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96465" y="1811167"/>
                  <a:ext cx="36000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418387-B309-F645-49DE-065925A8DFF8}"/>
                  </a:ext>
                </a:extLst>
              </p14:cNvPr>
              <p14:cNvContentPartPr/>
              <p14:nvPr/>
            </p14:nvContentPartPr>
            <p14:xfrm>
              <a:off x="5162577" y="960360"/>
              <a:ext cx="40320" cy="7754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418387-B309-F645-49DE-065925A8DFF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144577" y="942360"/>
                <a:ext cx="75960" cy="81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CEF579-77BE-1445-0547-437B0DE435A2}"/>
                  </a:ext>
                </a:extLst>
              </p14:cNvPr>
              <p14:cNvContentPartPr/>
              <p14:nvPr/>
            </p14:nvContentPartPr>
            <p14:xfrm>
              <a:off x="4198234" y="1912433"/>
              <a:ext cx="79920" cy="153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CEF579-77BE-1445-0547-437B0DE435A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189234" y="1903454"/>
                <a:ext cx="97560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79D4276-32A4-A6F3-A504-41219AAFE085}"/>
                  </a:ext>
                </a:extLst>
              </p14:cNvPr>
              <p14:cNvContentPartPr/>
              <p14:nvPr/>
            </p14:nvContentPartPr>
            <p14:xfrm>
              <a:off x="4236394" y="2018993"/>
              <a:ext cx="2516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79D4276-32A4-A6F3-A504-41219AAFE08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227394" y="2009993"/>
                <a:ext cx="269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425A935-DBF3-3D83-FBCC-434A71450FA5}"/>
                  </a:ext>
                </a:extLst>
              </p14:cNvPr>
              <p14:cNvContentPartPr/>
              <p14:nvPr/>
            </p14:nvContentPartPr>
            <p14:xfrm>
              <a:off x="4653634" y="1908833"/>
              <a:ext cx="240480" cy="251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425A935-DBF3-3D83-FBCC-434A71450FA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44634" y="1899833"/>
                <a:ext cx="25812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CE6FFFF-7C47-6A79-C829-FE6DF9DC968E}"/>
                  </a:ext>
                </a:extLst>
              </p14:cNvPr>
              <p14:cNvContentPartPr/>
              <p14:nvPr/>
            </p14:nvContentPartPr>
            <p14:xfrm>
              <a:off x="4995994" y="1986233"/>
              <a:ext cx="438840" cy="9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CE6FFFF-7C47-6A79-C829-FE6DF9DC968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86994" y="1977233"/>
                <a:ext cx="4564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EE996EE-7C12-C7F1-F856-1960382E3AEC}"/>
                  </a:ext>
                </a:extLst>
              </p14:cNvPr>
              <p14:cNvContentPartPr/>
              <p14:nvPr/>
            </p14:nvContentPartPr>
            <p14:xfrm>
              <a:off x="5373634" y="1921433"/>
              <a:ext cx="103320" cy="168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EE996EE-7C12-C7F1-F856-1960382E3AE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364634" y="1912433"/>
                <a:ext cx="12096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3E87EA8-F365-3B38-9867-C9D87F41A7C6}"/>
                  </a:ext>
                </a:extLst>
              </p14:cNvPr>
              <p14:cNvContentPartPr/>
              <p14:nvPr/>
            </p14:nvContentPartPr>
            <p14:xfrm>
              <a:off x="3297514" y="1954193"/>
              <a:ext cx="768600" cy="133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3E87EA8-F365-3B38-9867-C9D87F41A7C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288514" y="1945169"/>
                <a:ext cx="786240" cy="151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2FB52427-4CF2-E94E-F2C5-1D4552556FDC}"/>
                  </a:ext>
                </a:extLst>
              </p14:cNvPr>
              <p14:cNvContentPartPr/>
              <p14:nvPr/>
            </p14:nvContentPartPr>
            <p14:xfrm>
              <a:off x="662905" y="3329654"/>
              <a:ext cx="207360" cy="5079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2FB52427-4CF2-E94E-F2C5-1D4552556FD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53905" y="3320654"/>
                <a:ext cx="22500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5D15276B-785D-45D0-CE4A-54A1EB6C55D4}"/>
                  </a:ext>
                </a:extLst>
              </p14:cNvPr>
              <p14:cNvContentPartPr/>
              <p14:nvPr/>
            </p14:nvContentPartPr>
            <p14:xfrm>
              <a:off x="894025" y="3209774"/>
              <a:ext cx="157680" cy="1504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5D15276B-785D-45D0-CE4A-54A1EB6C55D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85025" y="3200774"/>
                <a:ext cx="17532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C9B7EBB2-560E-7DD3-21D9-BD297F613580}"/>
                  </a:ext>
                </a:extLst>
              </p14:cNvPr>
              <p14:cNvContentPartPr/>
              <p14:nvPr/>
            </p14:nvContentPartPr>
            <p14:xfrm>
              <a:off x="1206865" y="3355214"/>
              <a:ext cx="119520" cy="21960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C9B7EBB2-560E-7DD3-21D9-BD297F61358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97865" y="3346199"/>
                <a:ext cx="137160" cy="237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38FF92A5-96BF-7D2D-9DE8-5942D3A283D4}"/>
                  </a:ext>
                </a:extLst>
              </p14:cNvPr>
              <p14:cNvContentPartPr/>
              <p14:nvPr/>
            </p14:nvContentPartPr>
            <p14:xfrm>
              <a:off x="1213705" y="3754454"/>
              <a:ext cx="168480" cy="3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38FF92A5-96BF-7D2D-9DE8-5942D3A283D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204705" y="3745454"/>
                <a:ext cx="186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2F18AA2F-D00B-B7C6-572F-E5003F68229C}"/>
                  </a:ext>
                </a:extLst>
              </p14:cNvPr>
              <p14:cNvContentPartPr/>
              <p14:nvPr/>
            </p14:nvContentPartPr>
            <p14:xfrm>
              <a:off x="1658305" y="3141734"/>
              <a:ext cx="169920" cy="2430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2F18AA2F-D00B-B7C6-572F-E5003F68229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649286" y="3132734"/>
                <a:ext cx="187597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5E03E06B-9E3C-3A63-4DBB-B8D90050B9CC}"/>
                  </a:ext>
                </a:extLst>
              </p14:cNvPr>
              <p14:cNvContentPartPr/>
              <p14:nvPr/>
            </p14:nvContentPartPr>
            <p14:xfrm>
              <a:off x="1853785" y="3298694"/>
              <a:ext cx="145800" cy="16308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5E03E06B-9E3C-3A63-4DBB-B8D90050B9C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844785" y="3289694"/>
                <a:ext cx="1634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AFD292D4-5B51-52D2-FE96-4D79AC26767F}"/>
                  </a:ext>
                </a:extLst>
              </p14:cNvPr>
              <p14:cNvContentPartPr/>
              <p14:nvPr/>
            </p14:nvContentPartPr>
            <p14:xfrm>
              <a:off x="2063305" y="3363134"/>
              <a:ext cx="257040" cy="48348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AFD292D4-5B51-52D2-FE96-4D79AC26767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054305" y="3354134"/>
                <a:ext cx="2746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0A586E0E-15AB-F027-F172-A3B9A7A86D49}"/>
                  </a:ext>
                </a:extLst>
              </p14:cNvPr>
              <p14:cNvContentPartPr/>
              <p14:nvPr/>
            </p14:nvContentPartPr>
            <p14:xfrm>
              <a:off x="2387665" y="3701894"/>
              <a:ext cx="208800" cy="32544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0A586E0E-15AB-F027-F172-A3B9A7A86D49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378665" y="3692904"/>
                <a:ext cx="226440" cy="3430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25392591-1A58-7EF6-D49A-2B062B7B9A4D}"/>
                  </a:ext>
                </a:extLst>
              </p14:cNvPr>
              <p14:cNvContentPartPr/>
              <p14:nvPr/>
            </p14:nvContentPartPr>
            <p14:xfrm>
              <a:off x="579385" y="2859494"/>
              <a:ext cx="2117160" cy="13557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25392591-1A58-7EF6-D49A-2B062B7B9A4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70385" y="2850494"/>
                <a:ext cx="2134800" cy="137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D94E5797-95CD-9D10-9B3C-BE8E48151ED9}"/>
              </a:ext>
            </a:extLst>
          </p:cNvPr>
          <p:cNvGrpSpPr/>
          <p:nvPr/>
        </p:nvGrpSpPr>
        <p:grpSpPr>
          <a:xfrm>
            <a:off x="5690284" y="3181327"/>
            <a:ext cx="408600" cy="527760"/>
            <a:chOff x="5690284" y="3181327"/>
            <a:chExt cx="40860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9B2C8F1-BBCE-054B-1523-F28F2D196BE2}"/>
                    </a:ext>
                  </a:extLst>
                </p14:cNvPr>
                <p14:cNvContentPartPr/>
                <p14:nvPr/>
              </p14:nvContentPartPr>
              <p14:xfrm>
                <a:off x="5690284" y="3181327"/>
                <a:ext cx="282600" cy="527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9B2C8F1-BBCE-054B-1523-F28F2D196BE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681644" y="3172327"/>
                  <a:ext cx="30024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2530CB1-EC63-6F16-D51E-6DED979C6545}"/>
                    </a:ext>
                  </a:extLst>
                </p14:cNvPr>
                <p14:cNvContentPartPr/>
                <p14:nvPr/>
              </p14:nvContentPartPr>
              <p14:xfrm>
                <a:off x="5995564" y="3353047"/>
                <a:ext cx="1011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2530CB1-EC63-6F16-D51E-6DED979C654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986564" y="3344407"/>
                  <a:ext cx="118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AABF6A4-4FC1-1487-C371-D4EC487E527A}"/>
                    </a:ext>
                  </a:extLst>
                </p14:cNvPr>
                <p14:cNvContentPartPr/>
                <p14:nvPr/>
              </p14:nvContentPartPr>
              <p14:xfrm>
                <a:off x="6000244" y="3424327"/>
                <a:ext cx="9864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AABF6A4-4FC1-1487-C371-D4EC487E527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91244" y="3415687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B2F0465-04B0-58F6-A925-477A0A0C6E24}"/>
              </a:ext>
            </a:extLst>
          </p:cNvPr>
          <p:cNvGrpSpPr/>
          <p:nvPr/>
        </p:nvGrpSpPr>
        <p:grpSpPr>
          <a:xfrm>
            <a:off x="7323244" y="3902047"/>
            <a:ext cx="751680" cy="281160"/>
            <a:chOff x="7323244" y="3902047"/>
            <a:chExt cx="751680" cy="2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7767018-662C-7FF6-75CE-D53E21798C46}"/>
                    </a:ext>
                  </a:extLst>
                </p14:cNvPr>
                <p14:cNvContentPartPr/>
                <p14:nvPr/>
              </p14:nvContentPartPr>
              <p14:xfrm>
                <a:off x="7323244" y="3902047"/>
                <a:ext cx="751680" cy="281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7767018-662C-7FF6-75CE-D53E21798C4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314244" y="3893407"/>
                  <a:ext cx="7693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3B8FD38-083D-999B-DA7A-BA7BE848493E}"/>
                    </a:ext>
                  </a:extLst>
                </p14:cNvPr>
                <p14:cNvContentPartPr/>
                <p14:nvPr/>
              </p14:nvContentPartPr>
              <p14:xfrm>
                <a:off x="7830484" y="4030567"/>
                <a:ext cx="360" cy="856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3B8FD38-083D-999B-DA7A-BA7BE848493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821844" y="4021567"/>
                  <a:ext cx="180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93F5C03-9FE2-BFDC-1C22-8CA29A1BCA3F}"/>
                    </a:ext>
                  </a:extLst>
                </p14:cNvPr>
                <p14:cNvContentPartPr/>
                <p14:nvPr/>
              </p14:nvContentPartPr>
              <p14:xfrm>
                <a:off x="7830484" y="4115887"/>
                <a:ext cx="36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93F5C03-9FE2-BFDC-1C22-8CA29A1BCA3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821844" y="410688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92C0EEE-AA88-C8CA-35E4-8E353260E137}"/>
              </a:ext>
            </a:extLst>
          </p:cNvPr>
          <p:cNvGrpSpPr/>
          <p:nvPr/>
        </p:nvGrpSpPr>
        <p:grpSpPr>
          <a:xfrm>
            <a:off x="8280484" y="3839767"/>
            <a:ext cx="468360" cy="408600"/>
            <a:chOff x="8280484" y="3839767"/>
            <a:chExt cx="468360" cy="4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40555F3-8E39-8DAA-0E65-B98C657CCDDE}"/>
                    </a:ext>
                  </a:extLst>
                </p14:cNvPr>
                <p14:cNvContentPartPr/>
                <p14:nvPr/>
              </p14:nvContentPartPr>
              <p14:xfrm>
                <a:off x="8333044" y="3839767"/>
                <a:ext cx="101880" cy="4086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40555F3-8E39-8DAA-0E65-B98C657CCDD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324044" y="3831127"/>
                  <a:ext cx="11952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D40AD6C-123B-AF30-5F14-B33AAFF5BE94}"/>
                    </a:ext>
                  </a:extLst>
                </p14:cNvPr>
                <p14:cNvContentPartPr/>
                <p14:nvPr/>
              </p14:nvContentPartPr>
              <p14:xfrm>
                <a:off x="8280484" y="3932647"/>
                <a:ext cx="410400" cy="282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D40AD6C-123B-AF30-5F14-B33AAFF5BE9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271484" y="3924007"/>
                  <a:ext cx="42804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22637F0-89C6-95C0-C09E-11C3C322ABDF}"/>
                    </a:ext>
                  </a:extLst>
                </p14:cNvPr>
                <p14:cNvContentPartPr/>
                <p14:nvPr/>
              </p14:nvContentPartPr>
              <p14:xfrm>
                <a:off x="8662084" y="4131007"/>
                <a:ext cx="360" cy="2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22637F0-89C6-95C0-C09E-11C3C322ABD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653084" y="41220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C56DACB-E7EC-2FF2-5513-9F396482E996}"/>
                    </a:ext>
                  </a:extLst>
                </p14:cNvPr>
                <p14:cNvContentPartPr/>
                <p14:nvPr/>
              </p14:nvContentPartPr>
              <p14:xfrm>
                <a:off x="8744164" y="4130287"/>
                <a:ext cx="468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C56DACB-E7EC-2FF2-5513-9F396482E99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735524" y="4121647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72B3251-682D-FDB9-F385-95EE394E0A29}"/>
              </a:ext>
            </a:extLst>
          </p:cNvPr>
          <p:cNvGrpSpPr/>
          <p:nvPr/>
        </p:nvGrpSpPr>
        <p:grpSpPr>
          <a:xfrm>
            <a:off x="3147604" y="2220487"/>
            <a:ext cx="935280" cy="264240"/>
            <a:chOff x="3147604" y="2220487"/>
            <a:chExt cx="935280" cy="2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FA15AD8-F54F-17AF-1C5D-B05CC3899276}"/>
                    </a:ext>
                  </a:extLst>
                </p14:cNvPr>
                <p14:cNvContentPartPr/>
                <p14:nvPr/>
              </p14:nvContentPartPr>
              <p14:xfrm>
                <a:off x="3147604" y="2322727"/>
                <a:ext cx="165600" cy="129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FA15AD8-F54F-17AF-1C5D-B05CC389927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138964" y="2314087"/>
                  <a:ext cx="1832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A4E71C5-5852-0A30-F95F-95B0D2DB1CE7}"/>
                    </a:ext>
                  </a:extLst>
                </p14:cNvPr>
                <p14:cNvContentPartPr/>
                <p14:nvPr/>
              </p14:nvContentPartPr>
              <p14:xfrm>
                <a:off x="3433444" y="2251447"/>
                <a:ext cx="85320" cy="1569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A4E71C5-5852-0A30-F95F-95B0D2DB1CE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424444" y="2242807"/>
                  <a:ext cx="1029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E6A9EEB-268C-B0DC-6F2B-0DAC5108AE5A}"/>
                    </a:ext>
                  </a:extLst>
                </p14:cNvPr>
                <p14:cNvContentPartPr/>
                <p14:nvPr/>
              </p14:nvContentPartPr>
              <p14:xfrm>
                <a:off x="3472324" y="2471047"/>
                <a:ext cx="83880" cy="2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E6A9EEB-268C-B0DC-6F2B-0DAC5108AE5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463684" y="2462047"/>
                  <a:ext cx="1015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FC6ABCD-F637-38B1-2FFF-1D462A33BD30}"/>
                    </a:ext>
                  </a:extLst>
                </p14:cNvPr>
                <p14:cNvContentPartPr/>
                <p14:nvPr/>
              </p14:nvContentPartPr>
              <p14:xfrm>
                <a:off x="3613804" y="2249647"/>
                <a:ext cx="165240" cy="162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FC6ABCD-F637-38B1-2FFF-1D462A33BD3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605164" y="2241007"/>
                  <a:ext cx="1828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BBD7CBB-78CF-318F-53E5-B6B10518054B}"/>
                    </a:ext>
                  </a:extLst>
                </p14:cNvPr>
                <p14:cNvContentPartPr/>
                <p14:nvPr/>
              </p14:nvContentPartPr>
              <p14:xfrm>
                <a:off x="3799564" y="2336407"/>
                <a:ext cx="5544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BBD7CBB-78CF-318F-53E5-B6B10518054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790564" y="2327407"/>
                  <a:ext cx="7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7392F48-5FA2-2DBD-909C-DD3273792C40}"/>
                    </a:ext>
                  </a:extLst>
                </p14:cNvPr>
                <p14:cNvContentPartPr/>
                <p14:nvPr/>
              </p14:nvContentPartPr>
              <p14:xfrm>
                <a:off x="3799204" y="2446927"/>
                <a:ext cx="129960" cy="37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7392F48-5FA2-2DBD-909C-DD3273792C4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790204" y="2438287"/>
                  <a:ext cx="1476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F54B4F3-90E8-791B-B1D5-A76CF0D327B0}"/>
                    </a:ext>
                  </a:extLst>
                </p14:cNvPr>
                <p14:cNvContentPartPr/>
                <p14:nvPr/>
              </p14:nvContentPartPr>
              <p14:xfrm>
                <a:off x="3923764" y="2220487"/>
                <a:ext cx="159120" cy="1256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F54B4F3-90E8-791B-B1D5-A76CF0D327B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914764" y="2211847"/>
                  <a:ext cx="176760" cy="1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B720AF9-0825-6746-D375-C59AE0D676F0}"/>
              </a:ext>
            </a:extLst>
          </p:cNvPr>
          <p:cNvGrpSpPr/>
          <p:nvPr/>
        </p:nvGrpSpPr>
        <p:grpSpPr>
          <a:xfrm>
            <a:off x="1729204" y="5145487"/>
            <a:ext cx="1191240" cy="618840"/>
            <a:chOff x="1729204" y="5145487"/>
            <a:chExt cx="1191240" cy="61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12978B3-36D8-C789-1776-ECBFD2E6D6BC}"/>
                    </a:ext>
                  </a:extLst>
                </p14:cNvPr>
                <p14:cNvContentPartPr/>
                <p14:nvPr/>
              </p14:nvContentPartPr>
              <p14:xfrm>
                <a:off x="1729204" y="5145487"/>
                <a:ext cx="264600" cy="472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12978B3-36D8-C789-1776-ECBFD2E6D6B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720564" y="5136487"/>
                  <a:ext cx="2822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15171AC-5D0A-094D-A5AB-D875F161D0AD}"/>
                    </a:ext>
                  </a:extLst>
                </p14:cNvPr>
                <p14:cNvContentPartPr/>
                <p14:nvPr/>
              </p14:nvContentPartPr>
              <p14:xfrm>
                <a:off x="2024044" y="5396767"/>
                <a:ext cx="289800" cy="165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15171AC-5D0A-094D-A5AB-D875F161D0A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015044" y="5387767"/>
                  <a:ext cx="3074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5C2E816-EFA0-372B-AA64-6456C8588196}"/>
                    </a:ext>
                  </a:extLst>
                </p14:cNvPr>
                <p14:cNvContentPartPr/>
                <p14:nvPr/>
              </p14:nvContentPartPr>
              <p14:xfrm>
                <a:off x="2188564" y="5407927"/>
                <a:ext cx="125280" cy="167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5C2E816-EFA0-372B-AA64-6456C858819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179924" y="5399287"/>
                  <a:ext cx="142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45716B9-E5FA-CCC8-267F-39A17B327AA1}"/>
                    </a:ext>
                  </a:extLst>
                </p14:cNvPr>
                <p14:cNvContentPartPr/>
                <p14:nvPr/>
              </p14:nvContentPartPr>
              <p14:xfrm>
                <a:off x="2379724" y="5531767"/>
                <a:ext cx="720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45716B9-E5FA-CCC8-267F-39A17B327AA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371084" y="5523127"/>
                  <a:ext cx="2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2D2B988-9A2A-EEAB-6A01-B649BC3911BD}"/>
                    </a:ext>
                  </a:extLst>
                </p14:cNvPr>
                <p14:cNvContentPartPr/>
                <p14:nvPr/>
              </p14:nvContentPartPr>
              <p14:xfrm>
                <a:off x="2481964" y="5297407"/>
                <a:ext cx="204120" cy="4669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2D2B988-9A2A-EEAB-6A01-B649BC3911B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473324" y="5288767"/>
                  <a:ext cx="22176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50584A6-51D0-06B5-0E94-BC6AC921A1C6}"/>
                    </a:ext>
                  </a:extLst>
                </p14:cNvPr>
                <p14:cNvContentPartPr/>
                <p14:nvPr/>
              </p14:nvContentPartPr>
              <p14:xfrm>
                <a:off x="2807044" y="5178247"/>
                <a:ext cx="91440" cy="1591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50584A6-51D0-06B5-0E94-BC6AC921A1C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798404" y="5169247"/>
                  <a:ext cx="109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4D57F9B-5D41-1673-20C4-97C402DDA321}"/>
                    </a:ext>
                  </a:extLst>
                </p14:cNvPr>
                <p14:cNvContentPartPr/>
                <p14:nvPr/>
              </p14:nvContentPartPr>
              <p14:xfrm>
                <a:off x="2892364" y="5425927"/>
                <a:ext cx="28080" cy="68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4D57F9B-5D41-1673-20C4-97C402DDA32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883724" y="5417287"/>
                  <a:ext cx="4572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74F7DBE-3E6F-C100-6A0C-07E3858E516B}"/>
              </a:ext>
            </a:extLst>
          </p:cNvPr>
          <p:cNvGrpSpPr/>
          <p:nvPr/>
        </p:nvGrpSpPr>
        <p:grpSpPr>
          <a:xfrm>
            <a:off x="3690124" y="3920047"/>
            <a:ext cx="3428640" cy="2634480"/>
            <a:chOff x="3690124" y="3920047"/>
            <a:chExt cx="3428640" cy="263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E3D1DEA-38E7-8521-0FE3-8EC58F985792}"/>
                    </a:ext>
                  </a:extLst>
                </p14:cNvPr>
                <p14:cNvContentPartPr/>
                <p14:nvPr/>
              </p14:nvContentPartPr>
              <p14:xfrm>
                <a:off x="5842564" y="4087087"/>
                <a:ext cx="252000" cy="316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E3D1DEA-38E7-8521-0FE3-8EC58F98579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833924" y="4078447"/>
                  <a:ext cx="2696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7C9A53B-7CAA-ECC0-09B8-45B2258AD434}"/>
                    </a:ext>
                  </a:extLst>
                </p14:cNvPr>
                <p14:cNvContentPartPr/>
                <p14:nvPr/>
              </p14:nvContentPartPr>
              <p14:xfrm>
                <a:off x="6157924" y="4143967"/>
                <a:ext cx="687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7C9A53B-7CAA-ECC0-09B8-45B2258AD43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149284" y="4135327"/>
                  <a:ext cx="8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D0B72DD-6522-2F10-1842-66CC9CAC6015}"/>
                    </a:ext>
                  </a:extLst>
                </p14:cNvPr>
                <p14:cNvContentPartPr/>
                <p14:nvPr/>
              </p14:nvContentPartPr>
              <p14:xfrm>
                <a:off x="6169444" y="4218127"/>
                <a:ext cx="13932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D0B72DD-6522-2F10-1842-66CC9CAC601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60804" y="4209487"/>
                  <a:ext cx="15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9E21931-F929-00D1-1DA0-7D39A563BB24}"/>
                    </a:ext>
                  </a:extLst>
                </p14:cNvPr>
                <p14:cNvContentPartPr/>
                <p14:nvPr/>
              </p14:nvContentPartPr>
              <p14:xfrm>
                <a:off x="3716404" y="4194007"/>
                <a:ext cx="325080" cy="3978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9E21931-F929-00D1-1DA0-7D39A563BB2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707404" y="4185367"/>
                  <a:ext cx="34272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757DF5-4A0E-AA49-4F9C-7BB860672FAE}"/>
                    </a:ext>
                  </a:extLst>
                </p14:cNvPr>
                <p14:cNvContentPartPr/>
                <p14:nvPr/>
              </p14:nvContentPartPr>
              <p14:xfrm>
                <a:off x="6543844" y="3920047"/>
                <a:ext cx="73800" cy="247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757DF5-4A0E-AA49-4F9C-7BB860672FA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35204" y="3911047"/>
                  <a:ext cx="9144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7E0FCAD-477E-F05F-DDEE-9C40169A6CB9}"/>
                    </a:ext>
                  </a:extLst>
                </p14:cNvPr>
                <p14:cNvContentPartPr/>
                <p14:nvPr/>
              </p14:nvContentPartPr>
              <p14:xfrm>
                <a:off x="6628804" y="3944887"/>
                <a:ext cx="147240" cy="263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7E0FCAD-477E-F05F-DDEE-9C40169A6CB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20164" y="3935887"/>
                  <a:ext cx="16488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A82520B-FAAE-9B55-ACAA-236153B60D08}"/>
                    </a:ext>
                  </a:extLst>
                </p14:cNvPr>
                <p14:cNvContentPartPr/>
                <p14:nvPr/>
              </p14:nvContentPartPr>
              <p14:xfrm>
                <a:off x="6758404" y="4093927"/>
                <a:ext cx="180000" cy="258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A82520B-FAAE-9B55-ACAA-236153B60D0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749404" y="4085287"/>
                  <a:ext cx="1976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2E1E192-980F-C6E4-EB9D-1D6EC1DE6049}"/>
                    </a:ext>
                  </a:extLst>
                </p14:cNvPr>
                <p14:cNvContentPartPr/>
                <p14:nvPr/>
              </p14:nvContentPartPr>
              <p14:xfrm>
                <a:off x="6940204" y="4249087"/>
                <a:ext cx="116280" cy="137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2E1E192-980F-C6E4-EB9D-1D6EC1DE604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931204" y="4240087"/>
                  <a:ext cx="1339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D3554A5-E1C1-AF9B-FF81-B2625E442C1D}"/>
                    </a:ext>
                  </a:extLst>
                </p14:cNvPr>
                <p14:cNvContentPartPr/>
                <p14:nvPr/>
              </p14:nvContentPartPr>
              <p14:xfrm>
                <a:off x="7113364" y="4142167"/>
                <a:ext cx="2520" cy="5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D3554A5-E1C1-AF9B-FF81-B2625E442C1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104364" y="4133167"/>
                  <a:ext cx="201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66E15F4-AC1A-62B8-D68B-0A181C8DFAAF}"/>
                    </a:ext>
                  </a:extLst>
                </p14:cNvPr>
                <p14:cNvContentPartPr/>
                <p14:nvPr/>
              </p14:nvContentPartPr>
              <p14:xfrm>
                <a:off x="7118404" y="4221007"/>
                <a:ext cx="360" cy="2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66E15F4-AC1A-62B8-D68B-0A181C8DFAA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109764" y="421236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3F8D20FE-1773-B3A2-8451-8F76A839173F}"/>
                    </a:ext>
                  </a:extLst>
                </p14:cNvPr>
                <p14:cNvContentPartPr/>
                <p14:nvPr/>
              </p14:nvContentPartPr>
              <p14:xfrm>
                <a:off x="6582004" y="4108687"/>
                <a:ext cx="62280" cy="6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3F8D20FE-1773-B3A2-8451-8F76A839173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573004" y="4100047"/>
                  <a:ext cx="79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27ECA07-AD47-4749-19A1-4A3F86AB07F0}"/>
                    </a:ext>
                  </a:extLst>
                </p14:cNvPr>
                <p14:cNvContentPartPr/>
                <p14:nvPr/>
              </p14:nvContentPartPr>
              <p14:xfrm>
                <a:off x="3842404" y="4681807"/>
                <a:ext cx="205560" cy="2401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27ECA07-AD47-4749-19A1-4A3F86AB07F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833404" y="4672807"/>
                  <a:ext cx="22320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EF630A5-AA88-8DB9-C5A6-859709B36346}"/>
                    </a:ext>
                  </a:extLst>
                </p14:cNvPr>
                <p14:cNvContentPartPr/>
                <p14:nvPr/>
              </p14:nvContentPartPr>
              <p14:xfrm>
                <a:off x="3932404" y="4775767"/>
                <a:ext cx="8280" cy="1436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EF630A5-AA88-8DB9-C5A6-859709B3634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923764" y="4766767"/>
                  <a:ext cx="25920" cy="14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4F4C90D-FDB1-CF55-6D62-4AEA9AC79C38}"/>
                    </a:ext>
                  </a:extLst>
                </p14:cNvPr>
                <p14:cNvContentPartPr/>
                <p14:nvPr/>
              </p14:nvContentPartPr>
              <p14:xfrm>
                <a:off x="3690124" y="6109567"/>
                <a:ext cx="2274120" cy="554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4F4C90D-FDB1-CF55-6D62-4AEA9AC79C3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681124" y="6100567"/>
                  <a:ext cx="22917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A4CEACC-0559-90FD-6CC0-D3FF69470A76}"/>
                    </a:ext>
                  </a:extLst>
                </p14:cNvPr>
                <p14:cNvContentPartPr/>
                <p14:nvPr/>
              </p14:nvContentPartPr>
              <p14:xfrm>
                <a:off x="5922484" y="6096247"/>
                <a:ext cx="140400" cy="144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A4CEACC-0559-90FD-6CC0-D3FF69470A7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913484" y="6087607"/>
                  <a:ext cx="1580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6D0CFB7-ADBB-2EBE-1B70-A49D58486376}"/>
                    </a:ext>
                  </a:extLst>
                </p14:cNvPr>
                <p14:cNvContentPartPr/>
                <p14:nvPr/>
              </p14:nvContentPartPr>
              <p14:xfrm>
                <a:off x="6154324" y="6148807"/>
                <a:ext cx="228960" cy="279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6D0CFB7-ADBB-2EBE-1B70-A49D5848637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145324" y="6140167"/>
                  <a:ext cx="2466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A72914F-DF6A-9D26-2B6E-DECD196C5D71}"/>
                    </a:ext>
                  </a:extLst>
                </p14:cNvPr>
                <p14:cNvContentPartPr/>
                <p14:nvPr/>
              </p14:nvContentPartPr>
              <p14:xfrm>
                <a:off x="6004564" y="6176887"/>
                <a:ext cx="132840" cy="2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A72914F-DF6A-9D26-2B6E-DECD196C5D7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995924" y="6168247"/>
                  <a:ext cx="150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474EDE6-A5E0-7288-2996-8A3C33ACEB77}"/>
                    </a:ext>
                  </a:extLst>
                </p14:cNvPr>
                <p14:cNvContentPartPr/>
                <p14:nvPr/>
              </p14:nvContentPartPr>
              <p14:xfrm>
                <a:off x="5309044" y="5094367"/>
                <a:ext cx="360" cy="25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474EDE6-A5E0-7288-2996-8A3C33ACEB7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00044" y="508572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C1183A4-2EB6-3A36-4ACC-9056069E5488}"/>
                    </a:ext>
                  </a:extLst>
                </p14:cNvPr>
                <p14:cNvContentPartPr/>
                <p14:nvPr/>
              </p14:nvContentPartPr>
              <p14:xfrm>
                <a:off x="5309044" y="5225047"/>
                <a:ext cx="360" cy="15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C1183A4-2EB6-3A36-4ACC-9056069E548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00044" y="5216407"/>
                  <a:ext cx="180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8C77C06-70BE-CD97-0BF6-08B7FB8453DA}"/>
                    </a:ext>
                  </a:extLst>
                </p14:cNvPr>
                <p14:cNvContentPartPr/>
                <p14:nvPr/>
              </p14:nvContentPartPr>
              <p14:xfrm>
                <a:off x="5309044" y="5388127"/>
                <a:ext cx="36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8C77C06-70BE-CD97-0BF6-08B7FB8453D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00044" y="537912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F0FB2C6-CE20-EF79-434A-3C816106F932}"/>
                    </a:ext>
                  </a:extLst>
                </p14:cNvPr>
                <p14:cNvContentPartPr/>
                <p14:nvPr/>
              </p14:nvContentPartPr>
              <p14:xfrm>
                <a:off x="5309044" y="5509807"/>
                <a:ext cx="360" cy="25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CF0FB2C6-CE20-EF79-434A-3C816106F93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00044" y="55008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A613CAA-0A98-027B-444E-7F5CE4113CF8}"/>
                    </a:ext>
                  </a:extLst>
                </p14:cNvPr>
                <p14:cNvContentPartPr/>
                <p14:nvPr/>
              </p14:nvContentPartPr>
              <p14:xfrm>
                <a:off x="5322364" y="5627527"/>
                <a:ext cx="360" cy="25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A613CAA-0A98-027B-444E-7F5CE4113CF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13724" y="561852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387F0888-0C95-792D-EFB8-1F36DB4FF0D5}"/>
                    </a:ext>
                  </a:extLst>
                </p14:cNvPr>
                <p14:cNvContentPartPr/>
                <p14:nvPr/>
              </p14:nvContentPartPr>
              <p14:xfrm>
                <a:off x="5322364" y="5712847"/>
                <a:ext cx="360" cy="2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387F0888-0C95-792D-EFB8-1F36DB4FF0D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13724" y="57042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F51F6B9-D84E-1148-9E82-9059E029F6F6}"/>
                    </a:ext>
                  </a:extLst>
                </p14:cNvPr>
                <p14:cNvContentPartPr/>
                <p14:nvPr/>
              </p14:nvContentPartPr>
              <p14:xfrm>
                <a:off x="5322364" y="5858647"/>
                <a:ext cx="360" cy="3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F51F6B9-D84E-1148-9E82-9059E029F6F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13724" y="58496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99FBCD1-9B40-A421-0222-B641C776F9C2}"/>
                    </a:ext>
                  </a:extLst>
                </p14:cNvPr>
                <p14:cNvContentPartPr/>
                <p14:nvPr/>
              </p14:nvContentPartPr>
              <p14:xfrm>
                <a:off x="5327764" y="6021727"/>
                <a:ext cx="2520" cy="25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99FBCD1-9B40-A421-0222-B641C776F9C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319124" y="601272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11A71AD-1513-045D-8414-AB96A172FB6E}"/>
                    </a:ext>
                  </a:extLst>
                </p14:cNvPr>
                <p14:cNvContentPartPr/>
                <p14:nvPr/>
              </p14:nvContentPartPr>
              <p14:xfrm>
                <a:off x="5329924" y="6092647"/>
                <a:ext cx="360" cy="75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11A71AD-1513-045D-8414-AB96A172FB6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21284" y="6083647"/>
                  <a:ext cx="18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8357C84-4CF4-B370-15EA-2493F7CE7C6C}"/>
                    </a:ext>
                  </a:extLst>
                </p14:cNvPr>
                <p14:cNvContentPartPr/>
                <p14:nvPr/>
              </p14:nvContentPartPr>
              <p14:xfrm>
                <a:off x="5306164" y="6291007"/>
                <a:ext cx="65880" cy="2412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8357C84-4CF4-B370-15EA-2493F7CE7C6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297164" y="6282367"/>
                  <a:ext cx="835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6B413FC-C6EA-978C-C225-6D212627DE5D}"/>
                    </a:ext>
                  </a:extLst>
                </p14:cNvPr>
                <p14:cNvContentPartPr/>
                <p14:nvPr/>
              </p14:nvContentPartPr>
              <p14:xfrm>
                <a:off x="5309764" y="6527527"/>
                <a:ext cx="146160" cy="27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6B413FC-C6EA-978C-C225-6D212627DE5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300764" y="6518887"/>
                  <a:ext cx="1638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5B364759-C0B0-21FC-998B-46BA212D44D1}"/>
                    </a:ext>
                  </a:extLst>
                </p14:cNvPr>
                <p14:cNvContentPartPr/>
                <p14:nvPr/>
              </p14:nvContentPartPr>
              <p14:xfrm>
                <a:off x="5265124" y="4773607"/>
                <a:ext cx="79200" cy="500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5B364759-C0B0-21FC-998B-46BA212D44D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256124" y="4764967"/>
                  <a:ext cx="96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A918CBB-FC37-5260-AB2E-2BC2A849A5A5}"/>
                    </a:ext>
                  </a:extLst>
                </p14:cNvPr>
                <p14:cNvContentPartPr/>
                <p14:nvPr/>
              </p14:nvContentPartPr>
              <p14:xfrm>
                <a:off x="3930244" y="4853527"/>
                <a:ext cx="73800" cy="107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A918CBB-FC37-5260-AB2E-2BC2A849A5A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921244" y="4844527"/>
                  <a:ext cx="914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A92F8A4-FEE2-5825-485A-E5984502DCC1}"/>
                    </a:ext>
                  </a:extLst>
                </p14:cNvPr>
                <p14:cNvContentPartPr/>
                <p14:nvPr/>
              </p14:nvContentPartPr>
              <p14:xfrm>
                <a:off x="5309044" y="4773247"/>
                <a:ext cx="360" cy="2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A92F8A4-FEE2-5825-485A-E5984502DCC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300044" y="476424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5D3D79A-0061-392F-81C7-E2A43F98ACD2}"/>
                    </a:ext>
                  </a:extLst>
                </p14:cNvPr>
                <p14:cNvContentPartPr/>
                <p14:nvPr/>
              </p14:nvContentPartPr>
              <p14:xfrm>
                <a:off x="5309044" y="4951087"/>
                <a:ext cx="360" cy="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5D3D79A-0061-392F-81C7-E2A43F98ACD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00044" y="49424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1AE806F-ACA2-62A0-2CB2-329592C8BE5D}"/>
                    </a:ext>
                  </a:extLst>
                </p14:cNvPr>
                <p14:cNvContentPartPr/>
                <p14:nvPr/>
              </p14:nvContentPartPr>
              <p14:xfrm>
                <a:off x="5266204" y="4838767"/>
                <a:ext cx="64440" cy="45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1AE806F-ACA2-62A0-2CB2-329592C8BE5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257564" y="4829767"/>
                  <a:ext cx="8208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D2772E2D-07DB-EEFB-BA40-F75E350BDDC7}"/>
                    </a:ext>
                  </a:extLst>
                </p14:cNvPr>
                <p14:cNvContentPartPr/>
                <p14:nvPr/>
              </p14:nvContentPartPr>
              <p14:xfrm>
                <a:off x="3897124" y="4878367"/>
                <a:ext cx="104040" cy="1227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D2772E2D-07DB-EEFB-BA40-F75E350BDDC7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888124" y="4869367"/>
                  <a:ext cx="1216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0A8C68B8-D2F4-B519-370B-D9E47B664200}"/>
                    </a:ext>
                  </a:extLst>
                </p14:cNvPr>
                <p14:cNvContentPartPr/>
                <p14:nvPr/>
              </p14:nvContentPartPr>
              <p14:xfrm>
                <a:off x="3944284" y="4856407"/>
                <a:ext cx="1344960" cy="12834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0A8C68B8-D2F4-B519-370B-D9E47B66420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935284" y="4847767"/>
                  <a:ext cx="1362600" cy="13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1E765C3-F70B-D501-9E29-FF31EA146334}"/>
                    </a:ext>
                  </a:extLst>
                </p14:cNvPr>
                <p14:cNvContentPartPr/>
                <p14:nvPr/>
              </p14:nvContentPartPr>
              <p14:xfrm>
                <a:off x="3945364" y="5014807"/>
                <a:ext cx="360" cy="2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1E765C3-F70B-D501-9E29-FF31EA14633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936724" y="50058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49C756C-36E8-4574-C790-B2AB885EC7CE}"/>
                    </a:ext>
                  </a:extLst>
                </p14:cNvPr>
                <p14:cNvContentPartPr/>
                <p14:nvPr/>
              </p14:nvContentPartPr>
              <p14:xfrm>
                <a:off x="3801364" y="6253207"/>
                <a:ext cx="135000" cy="1868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49C756C-36E8-4574-C790-B2AB885EC7C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792364" y="6244567"/>
                  <a:ext cx="152640" cy="20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1C25468-E96D-03A8-89A4-0EE6B28D82DA}"/>
              </a:ext>
            </a:extLst>
          </p:cNvPr>
          <p:cNvGrpSpPr/>
          <p:nvPr/>
        </p:nvGrpSpPr>
        <p:grpSpPr>
          <a:xfrm>
            <a:off x="4433884" y="6273367"/>
            <a:ext cx="368280" cy="356040"/>
            <a:chOff x="4433884" y="6273367"/>
            <a:chExt cx="368280" cy="35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52F3A89D-ABF9-A07E-93C3-EA817F3AA208}"/>
                    </a:ext>
                  </a:extLst>
                </p14:cNvPr>
                <p14:cNvContentPartPr/>
                <p14:nvPr/>
              </p14:nvContentPartPr>
              <p14:xfrm>
                <a:off x="4479244" y="6273367"/>
                <a:ext cx="2520" cy="889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52F3A89D-ABF9-A07E-93C3-EA817F3AA20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470604" y="6264727"/>
                  <a:ext cx="201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25F227F8-3D1B-04DC-B3A3-AFCE7FB7F801}"/>
                    </a:ext>
                  </a:extLst>
                </p14:cNvPr>
                <p14:cNvContentPartPr/>
                <p14:nvPr/>
              </p14:nvContentPartPr>
              <p14:xfrm>
                <a:off x="4433884" y="6286687"/>
                <a:ext cx="168120" cy="2689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25F227F8-3D1B-04DC-B3A3-AFCE7FB7F80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425244" y="6278047"/>
                  <a:ext cx="1857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B9346B10-EF5D-3F4A-A1B0-209814232A30}"/>
                    </a:ext>
                  </a:extLst>
                </p14:cNvPr>
                <p14:cNvContentPartPr/>
                <p14:nvPr/>
              </p14:nvContentPartPr>
              <p14:xfrm>
                <a:off x="4546924" y="6418807"/>
                <a:ext cx="255240" cy="2106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B9346B10-EF5D-3F4A-A1B0-209814232A3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537924" y="6410167"/>
                  <a:ext cx="27288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25ACD3E-F71E-DB14-5CBD-8842843D1D88}"/>
              </a:ext>
            </a:extLst>
          </p:cNvPr>
          <p:cNvGrpSpPr/>
          <p:nvPr/>
        </p:nvGrpSpPr>
        <p:grpSpPr>
          <a:xfrm>
            <a:off x="4592644" y="5382727"/>
            <a:ext cx="1460880" cy="624600"/>
            <a:chOff x="4592644" y="5382727"/>
            <a:chExt cx="1460880" cy="62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0F01F8CD-8D31-0AB6-F98A-130133685F85}"/>
                    </a:ext>
                  </a:extLst>
                </p14:cNvPr>
                <p14:cNvContentPartPr/>
                <p14:nvPr/>
              </p14:nvContentPartPr>
              <p14:xfrm>
                <a:off x="4592644" y="5416207"/>
                <a:ext cx="1420560" cy="5911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0F01F8CD-8D31-0AB6-F98A-130133685F8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584004" y="5407567"/>
                  <a:ext cx="143820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2037C55-C15E-048E-A80D-4F8C18F149AA}"/>
                    </a:ext>
                  </a:extLst>
                </p14:cNvPr>
                <p14:cNvContentPartPr/>
                <p14:nvPr/>
              </p14:nvContentPartPr>
              <p14:xfrm>
                <a:off x="5865244" y="5382727"/>
                <a:ext cx="188280" cy="153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2037C55-C15E-048E-A80D-4F8C18F149AA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856604" y="5373727"/>
                  <a:ext cx="205920" cy="17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ED2AA637-6F1C-B410-46DD-45B010463833}"/>
                  </a:ext>
                </a:extLst>
              </p14:cNvPr>
              <p14:cNvContentPartPr/>
              <p14:nvPr/>
            </p14:nvContentPartPr>
            <p14:xfrm>
              <a:off x="6279964" y="5031727"/>
              <a:ext cx="1392120" cy="51228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ED2AA637-6F1C-B410-46DD-45B010463833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6270964" y="5023087"/>
                <a:ext cx="140976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9CB6721B-9D00-5D05-7541-3B2F79AFA27D}"/>
                  </a:ext>
                </a:extLst>
              </p14:cNvPr>
              <p14:cNvContentPartPr/>
              <p14:nvPr/>
            </p14:nvContentPartPr>
            <p14:xfrm>
              <a:off x="4549084" y="6085087"/>
              <a:ext cx="53640" cy="6768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9CB6721B-9D00-5D05-7541-3B2F79AFA27D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540084" y="6076447"/>
                <a:ext cx="71280" cy="8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Group 224">
            <a:extLst>
              <a:ext uri="{FF2B5EF4-FFF2-40B4-BE49-F238E27FC236}">
                <a16:creationId xmlns:a16="http://schemas.microsoft.com/office/drawing/2014/main" id="{E6FBC187-FE19-DDD6-5DE4-57C17ED45980}"/>
              </a:ext>
            </a:extLst>
          </p:cNvPr>
          <p:cNvGrpSpPr/>
          <p:nvPr/>
        </p:nvGrpSpPr>
        <p:grpSpPr>
          <a:xfrm>
            <a:off x="6948484" y="4818607"/>
            <a:ext cx="2029320" cy="1004040"/>
            <a:chOff x="6948484" y="4818607"/>
            <a:chExt cx="2029320" cy="100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2005BD4-7F47-0A38-AE00-B932D73F6B15}"/>
                    </a:ext>
                  </a:extLst>
                </p14:cNvPr>
                <p14:cNvContentPartPr/>
                <p14:nvPr/>
              </p14:nvContentPartPr>
              <p14:xfrm>
                <a:off x="6948484" y="5133247"/>
                <a:ext cx="248040" cy="432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2005BD4-7F47-0A38-AE00-B932D73F6B1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939844" y="5124247"/>
                  <a:ext cx="2656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4C69901A-5493-A579-09F3-2EC9CB35B5CE}"/>
                    </a:ext>
                  </a:extLst>
                </p14:cNvPr>
                <p14:cNvContentPartPr/>
                <p14:nvPr/>
              </p14:nvContentPartPr>
              <p14:xfrm>
                <a:off x="7251604" y="5023447"/>
                <a:ext cx="27720" cy="90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4C69901A-5493-A579-09F3-2EC9CB35B5C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242964" y="5014447"/>
                  <a:ext cx="453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94F6A5F-3E22-CC88-932C-15B7D8D170E8}"/>
                    </a:ext>
                  </a:extLst>
                </p14:cNvPr>
                <p14:cNvContentPartPr/>
                <p14:nvPr/>
              </p14:nvContentPartPr>
              <p14:xfrm>
                <a:off x="7849204" y="4903567"/>
                <a:ext cx="160200" cy="1461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94F6A5F-3E22-CC88-932C-15B7D8D170E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840204" y="4894567"/>
                  <a:ext cx="1778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D2E228C-0A94-983F-B3A8-5592D426D97C}"/>
                    </a:ext>
                  </a:extLst>
                </p14:cNvPr>
                <p14:cNvContentPartPr/>
                <p14:nvPr/>
              </p14:nvContentPartPr>
              <p14:xfrm>
                <a:off x="7811044" y="4818607"/>
                <a:ext cx="43560" cy="378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D2E228C-0A94-983F-B3A8-5592D426D97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802404" y="4809607"/>
                  <a:ext cx="612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E7058B61-9CB4-0640-EB16-D9A8AFD3C4A9}"/>
                    </a:ext>
                  </a:extLst>
                </p14:cNvPr>
                <p14:cNvContentPartPr/>
                <p14:nvPr/>
              </p14:nvContentPartPr>
              <p14:xfrm>
                <a:off x="7354924" y="5475967"/>
                <a:ext cx="94680" cy="3466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E7058B61-9CB4-0640-EB16-D9A8AFD3C4A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346284" y="5466967"/>
                  <a:ext cx="11232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5248784-D7CA-007E-72D1-192818BE09CD}"/>
                    </a:ext>
                  </a:extLst>
                </p14:cNvPr>
                <p14:cNvContentPartPr/>
                <p14:nvPr/>
              </p14:nvContentPartPr>
              <p14:xfrm>
                <a:off x="7512964" y="5202367"/>
                <a:ext cx="542520" cy="4680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5248784-D7CA-007E-72D1-192818BE09C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504324" y="5193727"/>
                  <a:ext cx="56016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1C0D5368-B045-EE84-DF8E-F526BDC2CAE4}"/>
                    </a:ext>
                  </a:extLst>
                </p14:cNvPr>
                <p14:cNvContentPartPr/>
                <p14:nvPr/>
              </p14:nvContentPartPr>
              <p14:xfrm>
                <a:off x="7799164" y="5290927"/>
                <a:ext cx="120960" cy="792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1C0D5368-B045-EE84-DF8E-F526BDC2CAE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790164" y="5282287"/>
                  <a:ext cx="1386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927CBF7F-F3AE-06A8-A151-C1346F4A4DF6}"/>
                    </a:ext>
                  </a:extLst>
                </p14:cNvPr>
                <p14:cNvContentPartPr/>
                <p14:nvPr/>
              </p14:nvContentPartPr>
              <p14:xfrm>
                <a:off x="7704844" y="5399647"/>
                <a:ext cx="360" cy="25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927CBF7F-F3AE-06A8-A151-C1346F4A4DF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696204" y="53910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3AB1FA63-C8EE-1B64-B371-B7D48F5FEA0E}"/>
                    </a:ext>
                  </a:extLst>
                </p14:cNvPr>
                <p14:cNvContentPartPr/>
                <p14:nvPr/>
              </p14:nvContentPartPr>
              <p14:xfrm>
                <a:off x="8170324" y="5123527"/>
                <a:ext cx="145800" cy="1591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3AB1FA63-C8EE-1B64-B371-B7D48F5FEA0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161324" y="5114527"/>
                  <a:ext cx="1634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4C427E9-B5C3-D599-BD68-D87775071DCB}"/>
                    </a:ext>
                  </a:extLst>
                </p14:cNvPr>
                <p14:cNvContentPartPr/>
                <p14:nvPr/>
              </p14:nvContentPartPr>
              <p14:xfrm>
                <a:off x="8389564" y="5062327"/>
                <a:ext cx="64080" cy="309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4C427E9-B5C3-D599-BD68-D87775071DC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380924" y="5053327"/>
                  <a:ext cx="817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52A8AB2-5A73-2B29-4B22-BD79513F17CD}"/>
                    </a:ext>
                  </a:extLst>
                </p14:cNvPr>
                <p14:cNvContentPartPr/>
                <p14:nvPr/>
              </p14:nvContentPartPr>
              <p14:xfrm>
                <a:off x="8414764" y="5119207"/>
                <a:ext cx="52200" cy="100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52A8AB2-5A73-2B29-4B22-BD79513F17C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405764" y="5110207"/>
                  <a:ext cx="698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9658E245-EE03-6D66-E3A1-9919F06BA7A6}"/>
                    </a:ext>
                  </a:extLst>
                </p14:cNvPr>
                <p14:cNvContentPartPr/>
                <p14:nvPr/>
              </p14:nvContentPartPr>
              <p14:xfrm>
                <a:off x="8589724" y="4850647"/>
                <a:ext cx="208800" cy="2689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9658E245-EE03-6D66-E3A1-9919F06BA7A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581084" y="4842007"/>
                  <a:ext cx="2264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444AE8B9-36DC-ADCA-31EF-5593ABCAD5E8}"/>
                    </a:ext>
                  </a:extLst>
                </p14:cNvPr>
                <p14:cNvContentPartPr/>
                <p14:nvPr/>
              </p14:nvContentPartPr>
              <p14:xfrm>
                <a:off x="8835244" y="4916167"/>
                <a:ext cx="142560" cy="1188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444AE8B9-36DC-ADCA-31EF-5593ABCAD5E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826604" y="4907527"/>
                  <a:ext cx="160200" cy="1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F6C0A3F-7E27-C48C-C83F-5C52E9848A25}"/>
              </a:ext>
            </a:extLst>
          </p:cNvPr>
          <p:cNvGrpSpPr/>
          <p:nvPr/>
        </p:nvGrpSpPr>
        <p:grpSpPr>
          <a:xfrm>
            <a:off x="3628564" y="4965847"/>
            <a:ext cx="184680" cy="253080"/>
            <a:chOff x="3628564" y="4965847"/>
            <a:chExt cx="184680" cy="2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D14B4CB-D690-A753-E09B-C89A5F2B1EB3}"/>
                    </a:ext>
                  </a:extLst>
                </p14:cNvPr>
                <p14:cNvContentPartPr/>
                <p14:nvPr/>
              </p14:nvContentPartPr>
              <p14:xfrm>
                <a:off x="3667804" y="4965847"/>
                <a:ext cx="56160" cy="2030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D14B4CB-D690-A753-E09B-C89A5F2B1EB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658804" y="4957207"/>
                  <a:ext cx="738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8710070D-6570-1D7E-840C-5852E88012A3}"/>
                    </a:ext>
                  </a:extLst>
                </p14:cNvPr>
                <p14:cNvContentPartPr/>
                <p14:nvPr/>
              </p14:nvContentPartPr>
              <p14:xfrm>
                <a:off x="3649444" y="5142607"/>
                <a:ext cx="163800" cy="763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8710070D-6570-1D7E-840C-5852E88012A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640444" y="5133607"/>
                  <a:ext cx="1814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577F2BB2-CFBD-98EB-8B6D-D167172AFEC5}"/>
                    </a:ext>
                  </a:extLst>
                </p14:cNvPr>
                <p14:cNvContentPartPr/>
                <p14:nvPr/>
              </p14:nvContentPartPr>
              <p14:xfrm>
                <a:off x="3628564" y="4982407"/>
                <a:ext cx="41040" cy="1375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577F2BB2-CFBD-98EB-8B6D-D167172AFEC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619564" y="4973767"/>
                  <a:ext cx="58680" cy="15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238087F2-9265-44EA-BF82-0EBC4F91E38C}"/>
              </a:ext>
            </a:extLst>
          </p:cNvPr>
          <p:cNvGrpSpPr/>
          <p:nvPr/>
        </p:nvGrpSpPr>
        <p:grpSpPr>
          <a:xfrm>
            <a:off x="5401924" y="4549687"/>
            <a:ext cx="1375200" cy="607680"/>
            <a:chOff x="5401924" y="4549687"/>
            <a:chExt cx="1375200" cy="60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CE5B414C-1D90-2F6B-10B2-E5CA81C7688B}"/>
                    </a:ext>
                  </a:extLst>
                </p14:cNvPr>
                <p14:cNvContentPartPr/>
                <p14:nvPr/>
              </p14:nvContentPartPr>
              <p14:xfrm>
                <a:off x="5401924" y="4831927"/>
                <a:ext cx="301680" cy="475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CE5B414C-1D90-2F6B-10B2-E5CA81C7688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393284" y="4822927"/>
                  <a:ext cx="3193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F4DA798-D98A-50E1-7C8E-24F4DC88434E}"/>
                    </a:ext>
                  </a:extLst>
                </p14:cNvPr>
                <p14:cNvContentPartPr/>
                <p14:nvPr/>
              </p14:nvContentPartPr>
              <p14:xfrm>
                <a:off x="5597764" y="4764967"/>
                <a:ext cx="126000" cy="1245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F4DA798-D98A-50E1-7C8E-24F4DC88434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588764" y="4756327"/>
                  <a:ext cx="1436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789DCA2-A7E0-D110-7176-EC4F6057DD63}"/>
                    </a:ext>
                  </a:extLst>
                </p14:cNvPr>
                <p14:cNvContentPartPr/>
                <p14:nvPr/>
              </p14:nvContentPartPr>
              <p14:xfrm>
                <a:off x="5747524" y="4778287"/>
                <a:ext cx="85320" cy="3038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789DCA2-A7E0-D110-7176-EC4F6057DD6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738524" y="4769647"/>
                  <a:ext cx="1029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717372F-C238-E8ED-3C77-A1EC279AC2F9}"/>
                    </a:ext>
                  </a:extLst>
                </p14:cNvPr>
                <p14:cNvContentPartPr/>
                <p14:nvPr/>
              </p14:nvContentPartPr>
              <p14:xfrm>
                <a:off x="5715844" y="4772887"/>
                <a:ext cx="439920" cy="2476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717372F-C238-E8ED-3C77-A1EC279AC2F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706844" y="4763887"/>
                  <a:ext cx="4575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4DE3FC5-3FCE-92CB-1CB2-DA261DA35EDB}"/>
                    </a:ext>
                  </a:extLst>
                </p14:cNvPr>
                <p14:cNvContentPartPr/>
                <p14:nvPr/>
              </p14:nvContentPartPr>
              <p14:xfrm>
                <a:off x="5972164" y="4798447"/>
                <a:ext cx="14400" cy="151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4DE3FC5-3FCE-92CB-1CB2-DA261DA35ED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963164" y="4789807"/>
                  <a:ext cx="320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C3BB316F-DF3B-9FAE-63C8-1AE8FCCA7625}"/>
                    </a:ext>
                  </a:extLst>
                </p14:cNvPr>
                <p14:cNvContentPartPr/>
                <p14:nvPr/>
              </p14:nvContentPartPr>
              <p14:xfrm>
                <a:off x="6266644" y="4554727"/>
                <a:ext cx="358200" cy="2656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C3BB316F-DF3B-9FAE-63C8-1AE8FCCA762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257644" y="4545727"/>
                  <a:ext cx="3758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E7CEB5E-E9B7-1961-5093-733B0AF8877D}"/>
                    </a:ext>
                  </a:extLst>
                </p14:cNvPr>
                <p14:cNvContentPartPr/>
                <p14:nvPr/>
              </p14:nvContentPartPr>
              <p14:xfrm>
                <a:off x="5859844" y="4800967"/>
                <a:ext cx="798120" cy="3564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E7CEB5E-E9B7-1961-5093-733B0AF8877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851204" y="4792327"/>
                  <a:ext cx="81576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FC6A9121-DE1C-E332-4A66-B1C1F792267D}"/>
                    </a:ext>
                  </a:extLst>
                </p14:cNvPr>
                <p14:cNvContentPartPr/>
                <p14:nvPr/>
              </p14:nvContentPartPr>
              <p14:xfrm>
                <a:off x="6704764" y="4549687"/>
                <a:ext cx="37800" cy="126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FC6A9121-DE1C-E332-4A66-B1C1F792267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695764" y="4541047"/>
                  <a:ext cx="554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A5614AE0-4FC1-2D64-D21D-891F7BC15747}"/>
                    </a:ext>
                  </a:extLst>
                </p14:cNvPr>
                <p14:cNvContentPartPr/>
                <p14:nvPr/>
              </p14:nvContentPartPr>
              <p14:xfrm>
                <a:off x="6756244" y="4735447"/>
                <a:ext cx="20880" cy="234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A5614AE0-4FC1-2D64-D21D-891F7BC1574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747244" y="4726807"/>
                  <a:ext cx="3852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55E4E2B5-B2F8-17AC-F010-6E27E2F27CEE}"/>
              </a:ext>
            </a:extLst>
          </p:cNvPr>
          <p:cNvGrpSpPr/>
          <p:nvPr/>
        </p:nvGrpSpPr>
        <p:grpSpPr>
          <a:xfrm>
            <a:off x="4102324" y="4309567"/>
            <a:ext cx="680400" cy="580680"/>
            <a:chOff x="4102324" y="4309567"/>
            <a:chExt cx="680400" cy="5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913ECA2-E3F5-70D3-363C-D10EB7E3447B}"/>
                    </a:ext>
                  </a:extLst>
                </p14:cNvPr>
                <p14:cNvContentPartPr/>
                <p14:nvPr/>
              </p14:nvContentPartPr>
              <p14:xfrm>
                <a:off x="4102324" y="4735807"/>
                <a:ext cx="168840" cy="1450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913ECA2-E3F5-70D3-363C-D10EB7E3447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093324" y="4727167"/>
                  <a:ext cx="1864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5E02D908-A5FC-DAA6-616A-4FDBE1773520}"/>
                    </a:ext>
                  </a:extLst>
                </p14:cNvPr>
                <p14:cNvContentPartPr/>
                <p14:nvPr/>
              </p14:nvContentPartPr>
              <p14:xfrm>
                <a:off x="4179004" y="4753807"/>
                <a:ext cx="73800" cy="306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5E02D908-A5FC-DAA6-616A-4FDBE177352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170004" y="4744807"/>
                  <a:ext cx="91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A3629563-ACAF-904F-3CE1-62110E011CC7}"/>
                    </a:ext>
                  </a:extLst>
                </p14:cNvPr>
                <p14:cNvContentPartPr/>
                <p14:nvPr/>
              </p14:nvContentPartPr>
              <p14:xfrm>
                <a:off x="4259284" y="4309567"/>
                <a:ext cx="407160" cy="2847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A3629563-ACAF-904F-3CE1-62110E011CC7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250284" y="4300567"/>
                  <a:ext cx="4248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C1092CB4-18C1-160B-4675-DA08955B871E}"/>
                    </a:ext>
                  </a:extLst>
                </p14:cNvPr>
                <p14:cNvContentPartPr/>
                <p14:nvPr/>
              </p14:nvContentPartPr>
              <p14:xfrm>
                <a:off x="4455844" y="4609087"/>
                <a:ext cx="261720" cy="2811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C1092CB4-18C1-160B-4675-DA08955B871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447204" y="4600087"/>
                  <a:ext cx="2793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15A94D70-46CE-BDC5-D2DB-F56B072D054E}"/>
                    </a:ext>
                  </a:extLst>
                </p14:cNvPr>
                <p14:cNvContentPartPr/>
                <p14:nvPr/>
              </p14:nvContentPartPr>
              <p14:xfrm>
                <a:off x="4744564" y="4587487"/>
                <a:ext cx="15120" cy="50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15A94D70-46CE-BDC5-D2DB-F56B072D054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735564" y="4578847"/>
                  <a:ext cx="3276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8A04F71-5132-0A9B-19DD-9125D2C07B68}"/>
                    </a:ext>
                  </a:extLst>
                </p14:cNvPr>
                <p14:cNvContentPartPr/>
                <p14:nvPr/>
              </p14:nvContentPartPr>
              <p14:xfrm>
                <a:off x="4775164" y="4697287"/>
                <a:ext cx="7560" cy="320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8A04F71-5132-0A9B-19DD-9125D2C07B6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766524" y="4688287"/>
                  <a:ext cx="25200" cy="49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418137CC-1F64-A8C4-6054-04FC81CEA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04"/>
    </mc:Choice>
    <mc:Fallback xmlns="">
      <p:transition spd="slow" advTm="14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1CFD9C7-0D7E-AEE1-AC11-8928575CF30B}"/>
                  </a:ext>
                </a:extLst>
              </p14:cNvPr>
              <p14:cNvContentPartPr/>
              <p14:nvPr/>
            </p14:nvContentPartPr>
            <p14:xfrm>
              <a:off x="2119465" y="593287"/>
              <a:ext cx="217440" cy="73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1CFD9C7-0D7E-AEE1-AC11-8928575CF3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0465" y="584647"/>
                <a:ext cx="235080" cy="75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F5E4780-B3B7-91A5-3B2A-38100ED98DC7}"/>
              </a:ext>
            </a:extLst>
          </p:cNvPr>
          <p:cNvGrpSpPr/>
          <p:nvPr/>
        </p:nvGrpSpPr>
        <p:grpSpPr>
          <a:xfrm>
            <a:off x="2771425" y="566287"/>
            <a:ext cx="332280" cy="431640"/>
            <a:chOff x="2771425" y="566287"/>
            <a:chExt cx="33228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CA2F8BF-5FCA-1BEC-5783-8EF578136CE3}"/>
                    </a:ext>
                  </a:extLst>
                </p14:cNvPr>
                <p14:cNvContentPartPr/>
                <p14:nvPr/>
              </p14:nvContentPartPr>
              <p14:xfrm>
                <a:off x="2771425" y="566287"/>
                <a:ext cx="225000" cy="285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CA2F8BF-5FCA-1BEC-5783-8EF578136C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62425" y="557287"/>
                  <a:ext cx="2426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C9B7B5B-A722-E3B0-BBAA-BD155FB43127}"/>
                    </a:ext>
                  </a:extLst>
                </p14:cNvPr>
                <p14:cNvContentPartPr/>
                <p14:nvPr/>
              </p14:nvContentPartPr>
              <p14:xfrm>
                <a:off x="2810305" y="995407"/>
                <a:ext cx="293400" cy="2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C9B7B5B-A722-E3B0-BBAA-BD155FB4312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01305" y="986407"/>
                  <a:ext cx="31104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23DE1E-22F4-593F-4E45-49B876C0F5BE}"/>
              </a:ext>
            </a:extLst>
          </p:cNvPr>
          <p:cNvGrpSpPr/>
          <p:nvPr/>
        </p:nvGrpSpPr>
        <p:grpSpPr>
          <a:xfrm>
            <a:off x="3843865" y="372247"/>
            <a:ext cx="4736160" cy="1941840"/>
            <a:chOff x="3843865" y="372247"/>
            <a:chExt cx="4736160" cy="19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E8EF2D-FCF7-325D-40CE-046E26742423}"/>
                    </a:ext>
                  </a:extLst>
                </p14:cNvPr>
                <p14:cNvContentPartPr/>
                <p14:nvPr/>
              </p14:nvContentPartPr>
              <p14:xfrm>
                <a:off x="3843865" y="608407"/>
                <a:ext cx="360" cy="510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E8EF2D-FCF7-325D-40CE-046E2674242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34865" y="599407"/>
                  <a:ext cx="180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569E25E-64D3-1383-7E1E-19DAEFC4124D}"/>
                    </a:ext>
                  </a:extLst>
                </p14:cNvPr>
                <p14:cNvContentPartPr/>
                <p14:nvPr/>
              </p14:nvContentPartPr>
              <p14:xfrm>
                <a:off x="3997585" y="949687"/>
                <a:ext cx="214560" cy="23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569E25E-64D3-1383-7E1E-19DAEFC4124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88945" y="941047"/>
                  <a:ext cx="232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68ADE0C-CDFF-D3B8-3CAF-C32EE347AB92}"/>
                    </a:ext>
                  </a:extLst>
                </p14:cNvPr>
                <p14:cNvContentPartPr/>
                <p14:nvPr/>
              </p14:nvContentPartPr>
              <p14:xfrm>
                <a:off x="4122505" y="797407"/>
                <a:ext cx="2880" cy="443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68ADE0C-CDFF-D3B8-3CAF-C32EE347AB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13505" y="788407"/>
                  <a:ext cx="2052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688EF47-ED1A-71EB-77D5-82119DADFA74}"/>
                    </a:ext>
                  </a:extLst>
                </p14:cNvPr>
                <p14:cNvContentPartPr/>
                <p14:nvPr/>
              </p14:nvContentPartPr>
              <p14:xfrm>
                <a:off x="4395745" y="820447"/>
                <a:ext cx="212400" cy="287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688EF47-ED1A-71EB-77D5-82119DADFA7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86745" y="811447"/>
                  <a:ext cx="2300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7DA549E-C2C2-C87B-2DAD-A5C70FEB521E}"/>
                    </a:ext>
                  </a:extLst>
                </p14:cNvPr>
                <p14:cNvContentPartPr/>
                <p14:nvPr/>
              </p14:nvContentPartPr>
              <p14:xfrm>
                <a:off x="4685905" y="556927"/>
                <a:ext cx="240480" cy="360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7DA549E-C2C2-C87B-2DAD-A5C70FEB52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76905" y="547927"/>
                  <a:ext cx="25812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52AF232-1134-A96D-89BB-E81D7EA31034}"/>
                    </a:ext>
                  </a:extLst>
                </p14:cNvPr>
                <p14:cNvContentPartPr/>
                <p14:nvPr/>
              </p14:nvContentPartPr>
              <p14:xfrm>
                <a:off x="4986505" y="781567"/>
                <a:ext cx="79200" cy="29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52AF232-1134-A96D-89BB-E81D7EA310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77505" y="772927"/>
                  <a:ext cx="968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601AECD-425C-B779-D471-888612A7591E}"/>
                    </a:ext>
                  </a:extLst>
                </p14:cNvPr>
                <p14:cNvContentPartPr/>
                <p14:nvPr/>
              </p14:nvContentPartPr>
              <p14:xfrm>
                <a:off x="5060665" y="1017727"/>
                <a:ext cx="121680" cy="154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601AECD-425C-B779-D471-888612A7591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52025" y="1009087"/>
                  <a:ext cx="139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D2FAFD3-3FC2-9DE8-202D-A44A47CA9411}"/>
                    </a:ext>
                  </a:extLst>
                </p14:cNvPr>
                <p14:cNvContentPartPr/>
                <p14:nvPr/>
              </p14:nvContentPartPr>
              <p14:xfrm>
                <a:off x="5267305" y="761767"/>
                <a:ext cx="266760" cy="352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D2FAFD3-3FC2-9DE8-202D-A44A47CA941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258665" y="753127"/>
                  <a:ext cx="28440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03708BA-BC7E-E7BA-5E34-6DC4F55F7AF9}"/>
                    </a:ext>
                  </a:extLst>
                </p14:cNvPr>
                <p14:cNvContentPartPr/>
                <p14:nvPr/>
              </p14:nvContentPartPr>
              <p14:xfrm>
                <a:off x="5669425" y="879487"/>
                <a:ext cx="1879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03708BA-BC7E-E7BA-5E34-6DC4F55F7AF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60425" y="870487"/>
                  <a:ext cx="20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6EAC440-4979-406B-8B10-39486B8F76EB}"/>
                    </a:ext>
                  </a:extLst>
                </p14:cNvPr>
                <p14:cNvContentPartPr/>
                <p14:nvPr/>
              </p14:nvContentPartPr>
              <p14:xfrm>
                <a:off x="5750065" y="753127"/>
                <a:ext cx="21240" cy="227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6EAC440-4979-406B-8B10-39486B8F76E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41065" y="744127"/>
                  <a:ext cx="388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1B37910-F7D3-A8E7-B6FF-E962D0C85A0D}"/>
                    </a:ext>
                  </a:extLst>
                </p14:cNvPr>
                <p14:cNvContentPartPr/>
                <p14:nvPr/>
              </p14:nvContentPartPr>
              <p14:xfrm>
                <a:off x="6037345" y="516607"/>
                <a:ext cx="124920" cy="506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1B37910-F7D3-A8E7-B6FF-E962D0C85A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28705" y="507967"/>
                  <a:ext cx="14256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CB3BFF1-8C68-31F6-0A47-C5EFBA8E19C3}"/>
                    </a:ext>
                  </a:extLst>
                </p14:cNvPr>
                <p14:cNvContentPartPr/>
                <p14:nvPr/>
              </p14:nvContentPartPr>
              <p14:xfrm>
                <a:off x="6172345" y="738727"/>
                <a:ext cx="18000" cy="217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CB3BFF1-8C68-31F6-0A47-C5EFBA8E19C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63705" y="729727"/>
                  <a:ext cx="356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6D92078-8C7A-77C8-51C8-85604FDA7958}"/>
                    </a:ext>
                  </a:extLst>
                </p14:cNvPr>
                <p14:cNvContentPartPr/>
                <p14:nvPr/>
              </p14:nvContentPartPr>
              <p14:xfrm>
                <a:off x="6287545" y="847447"/>
                <a:ext cx="86040" cy="5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6D92078-8C7A-77C8-51C8-85604FDA795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78545" y="838447"/>
                  <a:ext cx="103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CC476F0-6024-18FF-2471-BC3BF0083381}"/>
                    </a:ext>
                  </a:extLst>
                </p14:cNvPr>
                <p14:cNvContentPartPr/>
                <p14:nvPr/>
              </p14:nvContentPartPr>
              <p14:xfrm>
                <a:off x="6462865" y="742687"/>
                <a:ext cx="247680" cy="195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CC476F0-6024-18FF-2471-BC3BF008338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53865" y="733687"/>
                  <a:ext cx="2653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9C33751-3FCF-9438-D8D2-55D99681F440}"/>
                    </a:ext>
                  </a:extLst>
                </p14:cNvPr>
                <p14:cNvContentPartPr/>
                <p14:nvPr/>
              </p14:nvContentPartPr>
              <p14:xfrm>
                <a:off x="6696505" y="544327"/>
                <a:ext cx="147240" cy="435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9C33751-3FCF-9438-D8D2-55D99681F44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687865" y="535687"/>
                  <a:ext cx="16488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2E3D5BD-85F0-53BE-F2AF-EA433C7FFC6E}"/>
                    </a:ext>
                  </a:extLst>
                </p14:cNvPr>
                <p14:cNvContentPartPr/>
                <p14:nvPr/>
              </p14:nvContentPartPr>
              <p14:xfrm>
                <a:off x="7003225" y="476647"/>
                <a:ext cx="224640" cy="373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2E3D5BD-85F0-53BE-F2AF-EA433C7FFC6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94225" y="468007"/>
                  <a:ext cx="2422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FC4ED6-95C1-D559-FC7F-F02697BDF7E7}"/>
                    </a:ext>
                  </a:extLst>
                </p14:cNvPr>
                <p14:cNvContentPartPr/>
                <p14:nvPr/>
              </p14:nvContentPartPr>
              <p14:xfrm>
                <a:off x="7276465" y="633967"/>
                <a:ext cx="119160" cy="383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FC4ED6-95C1-D559-FC7F-F02697BDF7E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267825" y="625327"/>
                  <a:ext cx="1368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6DB4EA8-B8FA-D9A3-6D22-A75FFDC47EA4}"/>
                    </a:ext>
                  </a:extLst>
                </p14:cNvPr>
                <p14:cNvContentPartPr/>
                <p14:nvPr/>
              </p14:nvContentPartPr>
              <p14:xfrm>
                <a:off x="7410385" y="866887"/>
                <a:ext cx="219960" cy="218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6DB4EA8-B8FA-D9A3-6D22-A75FFDC47EA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401745" y="857887"/>
                  <a:ext cx="237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476CE12-0403-BC0D-121E-6B08CCFCAE87}"/>
                    </a:ext>
                  </a:extLst>
                </p14:cNvPr>
                <p14:cNvContentPartPr/>
                <p14:nvPr/>
              </p14:nvContentPartPr>
              <p14:xfrm>
                <a:off x="7671025" y="424807"/>
                <a:ext cx="201960" cy="60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76CE12-0403-BC0D-121E-6B08CCFCAE8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662025" y="415807"/>
                  <a:ext cx="21960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6D44056-409B-213A-8409-106E9708B7B6}"/>
                    </a:ext>
                  </a:extLst>
                </p14:cNvPr>
                <p14:cNvContentPartPr/>
                <p14:nvPr/>
              </p14:nvContentPartPr>
              <p14:xfrm>
                <a:off x="7872265" y="627127"/>
                <a:ext cx="5400" cy="277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6D44056-409B-213A-8409-106E9708B7B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63625" y="618487"/>
                  <a:ext cx="230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FC965F0-7028-0714-A0F0-A75D73E42042}"/>
                    </a:ext>
                  </a:extLst>
                </p14:cNvPr>
                <p14:cNvContentPartPr/>
                <p14:nvPr/>
              </p14:nvContentPartPr>
              <p14:xfrm>
                <a:off x="7880185" y="750247"/>
                <a:ext cx="147600" cy="8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FC965F0-7028-0714-A0F0-A75D73E4204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871545" y="741247"/>
                  <a:ext cx="1652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CAE5A2D-B30F-B3FB-97A2-9160F6EEB701}"/>
                    </a:ext>
                  </a:extLst>
                </p14:cNvPr>
                <p14:cNvContentPartPr/>
                <p14:nvPr/>
              </p14:nvContentPartPr>
              <p14:xfrm>
                <a:off x="8135785" y="651247"/>
                <a:ext cx="227880" cy="215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CAE5A2D-B30F-B3FB-97A2-9160F6EEB70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27145" y="642607"/>
                  <a:ext cx="2455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C061D8F-C73D-B250-3C60-21AB11EFAC12}"/>
                    </a:ext>
                  </a:extLst>
                </p14:cNvPr>
                <p14:cNvContentPartPr/>
                <p14:nvPr/>
              </p14:nvContentPartPr>
              <p14:xfrm>
                <a:off x="8346745" y="372247"/>
                <a:ext cx="144720" cy="493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C061D8F-C73D-B250-3C60-21AB11EFAC1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37745" y="363607"/>
                  <a:ext cx="16236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7FAC4A5-7428-B82F-5FE5-4183A1DE8C00}"/>
                    </a:ext>
                  </a:extLst>
                </p14:cNvPr>
                <p14:cNvContentPartPr/>
                <p14:nvPr/>
              </p14:nvContentPartPr>
              <p14:xfrm>
                <a:off x="4467025" y="1045087"/>
                <a:ext cx="4113000" cy="78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7FAC4A5-7428-B82F-5FE5-4183A1DE8C0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458385" y="1036447"/>
                  <a:ext cx="4130640" cy="7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8E8C710-17DA-80F0-937F-FBAD253D6FC8}"/>
                    </a:ext>
                  </a:extLst>
                </p14:cNvPr>
                <p14:cNvContentPartPr/>
                <p14:nvPr/>
              </p14:nvContentPartPr>
              <p14:xfrm>
                <a:off x="5892625" y="2089087"/>
                <a:ext cx="236520" cy="7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8E8C710-17DA-80F0-937F-FBAD253D6FC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883625" y="2080087"/>
                  <a:ext cx="254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02461F8-8A81-8DFB-9E85-D7CDB497D7AE}"/>
                    </a:ext>
                  </a:extLst>
                </p14:cNvPr>
                <p14:cNvContentPartPr/>
                <p14:nvPr/>
              </p14:nvContentPartPr>
              <p14:xfrm>
                <a:off x="6200065" y="1778767"/>
                <a:ext cx="279360" cy="421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02461F8-8A81-8DFB-9E85-D7CDB497D7A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91065" y="1769767"/>
                  <a:ext cx="29700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16E15EC-CD44-38FE-B127-A74CD022FDAA}"/>
                    </a:ext>
                  </a:extLst>
                </p14:cNvPr>
                <p14:cNvContentPartPr/>
                <p14:nvPr/>
              </p14:nvContentPartPr>
              <p14:xfrm>
                <a:off x="6531625" y="1724047"/>
                <a:ext cx="98280" cy="590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16E15EC-CD44-38FE-B127-A74CD022FDA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522985" y="1715407"/>
                  <a:ext cx="115920" cy="60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03EEE2B-0AFD-0806-802B-363B1D21960D}"/>
                    </a:ext>
                  </a:extLst>
                </p14:cNvPr>
                <p14:cNvContentPartPr/>
                <p14:nvPr/>
              </p14:nvContentPartPr>
              <p14:xfrm>
                <a:off x="6626665" y="1906927"/>
                <a:ext cx="221040" cy="275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03EEE2B-0AFD-0806-802B-363B1D21960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17665" y="1898287"/>
                  <a:ext cx="2386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6420D64-FDE2-749E-CC79-C7B4CBF9EAF4}"/>
                    </a:ext>
                  </a:extLst>
                </p14:cNvPr>
                <p14:cNvContentPartPr/>
                <p14:nvPr/>
              </p14:nvContentPartPr>
              <p14:xfrm>
                <a:off x="6845905" y="1679407"/>
                <a:ext cx="128160" cy="600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6420D64-FDE2-749E-CC79-C7B4CBF9EAF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37265" y="1670407"/>
                  <a:ext cx="145800" cy="61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248726E-D8B3-DF1D-A1BB-36EBBD2A75CC}"/>
              </a:ext>
            </a:extLst>
          </p:cNvPr>
          <p:cNvGrpSpPr/>
          <p:nvPr/>
        </p:nvGrpSpPr>
        <p:grpSpPr>
          <a:xfrm>
            <a:off x="255628" y="2182687"/>
            <a:ext cx="2954520" cy="2826000"/>
            <a:chOff x="221905" y="1298527"/>
            <a:chExt cx="2954520" cy="282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23CF4D5-380C-F4AE-BB54-D33688631F6A}"/>
                    </a:ext>
                  </a:extLst>
                </p14:cNvPr>
                <p14:cNvContentPartPr/>
                <p14:nvPr/>
              </p14:nvContentPartPr>
              <p14:xfrm>
                <a:off x="552025" y="2317687"/>
                <a:ext cx="194400" cy="765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23CF4D5-380C-F4AE-BB54-D33688631F6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43025" y="2308687"/>
                  <a:ext cx="212040" cy="78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18A02F2-CCA4-2857-A866-738936DE557E}"/>
                    </a:ext>
                  </a:extLst>
                </p14:cNvPr>
                <p14:cNvContentPartPr/>
                <p14:nvPr/>
              </p14:nvContentPartPr>
              <p14:xfrm>
                <a:off x="765145" y="2765887"/>
                <a:ext cx="150120" cy="7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18A02F2-CCA4-2857-A866-738936DE557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56145" y="2757247"/>
                  <a:ext cx="1677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66B15A4-BC0B-718F-0DC1-CA399E7687F0}"/>
                    </a:ext>
                  </a:extLst>
                </p14:cNvPr>
                <p14:cNvContentPartPr/>
                <p14:nvPr/>
              </p14:nvContentPartPr>
              <p14:xfrm>
                <a:off x="809785" y="2819167"/>
                <a:ext cx="12888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66B15A4-BC0B-718F-0DC1-CA399E7687F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0785" y="2810167"/>
                  <a:ext cx="146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6D5B7CE-1BCF-6097-83F9-7F34BD9E2025}"/>
                    </a:ext>
                  </a:extLst>
                </p14:cNvPr>
                <p14:cNvContentPartPr/>
                <p14:nvPr/>
              </p14:nvContentPartPr>
              <p14:xfrm>
                <a:off x="1081945" y="2612887"/>
                <a:ext cx="169200" cy="397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6D5B7CE-1BCF-6097-83F9-7F34BD9E202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72945" y="2604247"/>
                  <a:ext cx="18684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7EC6BDA-7149-9944-F25B-05115C5E7BFD}"/>
                    </a:ext>
                  </a:extLst>
                </p14:cNvPr>
                <p14:cNvContentPartPr/>
                <p14:nvPr/>
              </p14:nvContentPartPr>
              <p14:xfrm>
                <a:off x="1385785" y="2447287"/>
                <a:ext cx="221400" cy="434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7EC6BDA-7149-9944-F25B-05115C5E7BF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376785" y="2438647"/>
                  <a:ext cx="23904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DE3B80D-71BB-DD8B-B15E-F5EBB9FAF43C}"/>
                    </a:ext>
                  </a:extLst>
                </p14:cNvPr>
                <p14:cNvContentPartPr/>
                <p14:nvPr/>
              </p14:nvContentPartPr>
              <p14:xfrm>
                <a:off x="1673425" y="2799007"/>
                <a:ext cx="120960" cy="193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DE3B80D-71BB-DD8B-B15E-F5EBB9FAF43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664785" y="2790367"/>
                  <a:ext cx="1386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AD40354-787D-C2DB-204A-4E6BCCDE74A0}"/>
                    </a:ext>
                  </a:extLst>
                </p14:cNvPr>
                <p14:cNvContentPartPr/>
                <p14:nvPr/>
              </p14:nvContentPartPr>
              <p14:xfrm>
                <a:off x="367705" y="1792087"/>
                <a:ext cx="224640" cy="381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AD40354-787D-C2DB-204A-4E6BCCDE74A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9065" y="1783087"/>
                  <a:ext cx="24228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D853146-857E-0991-900D-509F8B2D1D86}"/>
                    </a:ext>
                  </a:extLst>
                </p14:cNvPr>
                <p14:cNvContentPartPr/>
                <p14:nvPr/>
              </p14:nvContentPartPr>
              <p14:xfrm>
                <a:off x="545905" y="2126167"/>
                <a:ext cx="140400" cy="87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D853146-857E-0991-900D-509F8B2D1D8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37265" y="2117167"/>
                  <a:ext cx="1580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E6AE42E-0E74-A048-75A9-306B0CC324D2}"/>
                    </a:ext>
                  </a:extLst>
                </p14:cNvPr>
                <p14:cNvContentPartPr/>
                <p14:nvPr/>
              </p14:nvContentPartPr>
              <p14:xfrm>
                <a:off x="234505" y="1384567"/>
                <a:ext cx="87480" cy="279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E6AE42E-0E74-A048-75A9-306B0CC324D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25865" y="1375567"/>
                  <a:ext cx="1051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C2AFC80-AC43-1A0D-C794-9D61B7C2503B}"/>
                    </a:ext>
                  </a:extLst>
                </p14:cNvPr>
                <p14:cNvContentPartPr/>
                <p14:nvPr/>
              </p14:nvContentPartPr>
              <p14:xfrm>
                <a:off x="221905" y="1523167"/>
                <a:ext cx="76320" cy="58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C2AFC80-AC43-1A0D-C794-9D61B7C2503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12905" y="1514527"/>
                  <a:ext cx="939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28120FA-7A81-AD7E-73AF-79508280FC96}"/>
                    </a:ext>
                  </a:extLst>
                </p14:cNvPr>
                <p14:cNvContentPartPr/>
                <p14:nvPr/>
              </p14:nvContentPartPr>
              <p14:xfrm>
                <a:off x="308305" y="1433167"/>
                <a:ext cx="30600" cy="110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28120FA-7A81-AD7E-73AF-79508280FC9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99305" y="1424167"/>
                  <a:ext cx="482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8B36048-50AA-B18A-E6B2-2EE595311384}"/>
                    </a:ext>
                  </a:extLst>
                </p14:cNvPr>
                <p14:cNvContentPartPr/>
                <p14:nvPr/>
              </p14:nvContentPartPr>
              <p14:xfrm>
                <a:off x="402985" y="1437847"/>
                <a:ext cx="110520" cy="318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8B36048-50AA-B18A-E6B2-2EE59531138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94345" y="1428847"/>
                  <a:ext cx="1281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171A5B6-9DF5-0573-82D7-C0E0A5AE5640}"/>
                    </a:ext>
                  </a:extLst>
                </p14:cNvPr>
                <p14:cNvContentPartPr/>
                <p14:nvPr/>
              </p14:nvContentPartPr>
              <p14:xfrm>
                <a:off x="574705" y="1341007"/>
                <a:ext cx="360" cy="235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171A5B6-9DF5-0573-82D7-C0E0A5AE564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5705" y="1332007"/>
                  <a:ext cx="1800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12D7226-FEC4-85F7-7695-9344876F93BB}"/>
                    </a:ext>
                  </a:extLst>
                </p14:cNvPr>
                <p14:cNvContentPartPr/>
                <p14:nvPr/>
              </p14:nvContentPartPr>
              <p14:xfrm>
                <a:off x="594865" y="1303207"/>
                <a:ext cx="2520" cy="213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12D7226-FEC4-85F7-7695-9344876F93B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5865" y="1294207"/>
                  <a:ext cx="201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D73BF8E-BC97-342D-8C7D-8B0E55E652EB}"/>
                    </a:ext>
                  </a:extLst>
                </p14:cNvPr>
                <p14:cNvContentPartPr/>
                <p14:nvPr/>
              </p14:nvContentPartPr>
              <p14:xfrm>
                <a:off x="480745" y="1385647"/>
                <a:ext cx="172440" cy="72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D73BF8E-BC97-342D-8C7D-8B0E55E652E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71745" y="1377007"/>
                  <a:ext cx="19008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56F1A6A-0B0E-5A21-84D1-28DEBDD1B543}"/>
                    </a:ext>
                  </a:extLst>
                </p14:cNvPr>
                <p14:cNvContentPartPr/>
                <p14:nvPr/>
              </p14:nvContentPartPr>
              <p14:xfrm>
                <a:off x="534745" y="1478887"/>
                <a:ext cx="127440" cy="6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56F1A6A-0B0E-5A21-84D1-28DEBDD1B54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26105" y="1470247"/>
                  <a:ext cx="145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4404657-BC97-3213-651D-655D43E1BA72}"/>
                    </a:ext>
                  </a:extLst>
                </p14:cNvPr>
                <p14:cNvContentPartPr/>
                <p14:nvPr/>
              </p14:nvContentPartPr>
              <p14:xfrm>
                <a:off x="760825" y="1298527"/>
                <a:ext cx="495360" cy="233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4404657-BC97-3213-651D-655D43E1BA7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52185" y="1289527"/>
                  <a:ext cx="5130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C8A6BA6-C9BE-E9CF-AA35-62BCA0923B32}"/>
                    </a:ext>
                  </a:extLst>
                </p14:cNvPr>
                <p14:cNvContentPartPr/>
                <p14:nvPr/>
              </p14:nvContentPartPr>
              <p14:xfrm>
                <a:off x="535825" y="3428647"/>
                <a:ext cx="280080" cy="335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C8A6BA6-C9BE-E9CF-AA35-62BCA0923B3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27185" y="3420007"/>
                  <a:ext cx="2977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7AB2253-B8F1-7075-6BBF-0DF1696D0A39}"/>
                    </a:ext>
                  </a:extLst>
                </p14:cNvPr>
                <p14:cNvContentPartPr/>
                <p14:nvPr/>
              </p14:nvContentPartPr>
              <p14:xfrm>
                <a:off x="1099945" y="3585607"/>
                <a:ext cx="107640" cy="5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7AB2253-B8F1-7075-6BBF-0DF1696D0A3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90945" y="3576607"/>
                  <a:ext cx="1252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566FA38-389E-FC28-04D9-78AEC20548BF}"/>
                    </a:ext>
                  </a:extLst>
                </p14:cNvPr>
                <p14:cNvContentPartPr/>
                <p14:nvPr/>
              </p14:nvContentPartPr>
              <p14:xfrm>
                <a:off x="1124425" y="3736087"/>
                <a:ext cx="8280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566FA38-389E-FC28-04D9-78AEC20548B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15425" y="3727447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22FA661-6384-E20B-E831-ADD7F658FE9B}"/>
                    </a:ext>
                  </a:extLst>
                </p14:cNvPr>
                <p14:cNvContentPartPr/>
                <p14:nvPr/>
              </p14:nvContentPartPr>
              <p14:xfrm>
                <a:off x="1526185" y="3463207"/>
                <a:ext cx="208080" cy="3348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22FA661-6384-E20B-E831-ADD7F658FE9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517185" y="3454207"/>
                  <a:ext cx="22572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D7BC1AE-B8FC-360B-6F2B-17A029D2240F}"/>
                    </a:ext>
                  </a:extLst>
                </p14:cNvPr>
                <p14:cNvContentPartPr/>
                <p14:nvPr/>
              </p14:nvContentPartPr>
              <p14:xfrm>
                <a:off x="1786105" y="3741487"/>
                <a:ext cx="108360" cy="115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D7BC1AE-B8FC-360B-6F2B-17A029D2240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77465" y="3732847"/>
                  <a:ext cx="126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C29AB36-9A47-84A2-996A-F87A449EE324}"/>
                    </a:ext>
                  </a:extLst>
                </p14:cNvPr>
                <p14:cNvContentPartPr/>
                <p14:nvPr/>
              </p14:nvContentPartPr>
              <p14:xfrm>
                <a:off x="1929385" y="3564007"/>
                <a:ext cx="203040" cy="2448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C29AB36-9A47-84A2-996A-F87A449EE32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920745" y="3555007"/>
                  <a:ext cx="22068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519DB5D-A879-947A-1CF0-604D6F938478}"/>
                    </a:ext>
                  </a:extLst>
                </p14:cNvPr>
                <p14:cNvContentPartPr/>
                <p14:nvPr/>
              </p14:nvContentPartPr>
              <p14:xfrm>
                <a:off x="2186785" y="3438367"/>
                <a:ext cx="106200" cy="4456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519DB5D-A879-947A-1CF0-604D6F93847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177785" y="3429367"/>
                  <a:ext cx="12384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6C2DF80-B40E-ABA8-9B0D-74F163FD7A56}"/>
                    </a:ext>
                  </a:extLst>
                </p14:cNvPr>
                <p14:cNvContentPartPr/>
                <p14:nvPr/>
              </p14:nvContentPartPr>
              <p14:xfrm>
                <a:off x="2306305" y="3463207"/>
                <a:ext cx="360" cy="245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6C2DF80-B40E-ABA8-9B0D-74F163FD7A5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297665" y="3454567"/>
                  <a:ext cx="18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DA8B3B4-CC7A-CD3F-F0C5-D6115177EB2F}"/>
                    </a:ext>
                  </a:extLst>
                </p14:cNvPr>
                <p14:cNvContentPartPr/>
                <p14:nvPr/>
              </p14:nvContentPartPr>
              <p14:xfrm>
                <a:off x="2372185" y="3576607"/>
                <a:ext cx="48240" cy="2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DA8B3B4-CC7A-CD3F-F0C5-D6115177EB2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363545" y="3567967"/>
                  <a:ext cx="65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F69B14A-CB38-0964-EC66-FBCC8C10937D}"/>
                    </a:ext>
                  </a:extLst>
                </p14:cNvPr>
                <p14:cNvContentPartPr/>
                <p14:nvPr/>
              </p14:nvContentPartPr>
              <p14:xfrm>
                <a:off x="2539945" y="3512887"/>
                <a:ext cx="220320" cy="270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F69B14A-CB38-0964-EC66-FBCC8C10937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530945" y="3503887"/>
                  <a:ext cx="2379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876883C-5BA6-8FF0-547E-3DA0435DD82A}"/>
                    </a:ext>
                  </a:extLst>
                </p14:cNvPr>
                <p14:cNvContentPartPr/>
                <p14:nvPr/>
              </p14:nvContentPartPr>
              <p14:xfrm>
                <a:off x="2760985" y="3409927"/>
                <a:ext cx="123120" cy="470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876883C-5BA6-8FF0-547E-3DA0435DD82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752345" y="3400927"/>
                  <a:ext cx="14076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97653BB-293D-A072-B728-F4F1D10C1A23}"/>
                    </a:ext>
                  </a:extLst>
                </p14:cNvPr>
                <p14:cNvContentPartPr/>
                <p14:nvPr/>
              </p14:nvContentPartPr>
              <p14:xfrm>
                <a:off x="2399545" y="3565087"/>
                <a:ext cx="8784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97653BB-293D-A072-B728-F4F1D10C1A2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390545" y="3556087"/>
                  <a:ext cx="105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FABB489-1891-DF76-4DA8-8318F27B8BA5}"/>
                    </a:ext>
                  </a:extLst>
                </p14:cNvPr>
                <p14:cNvContentPartPr/>
                <p14:nvPr/>
              </p14:nvContentPartPr>
              <p14:xfrm>
                <a:off x="1375705" y="3279247"/>
                <a:ext cx="1603080" cy="5385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FABB489-1891-DF76-4DA8-8318F27B8BA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366705" y="3270607"/>
                  <a:ext cx="162072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8DD687B-DDBE-7202-62DF-51EEB40A1199}"/>
                    </a:ext>
                  </a:extLst>
                </p14:cNvPr>
                <p14:cNvContentPartPr/>
                <p14:nvPr/>
              </p14:nvContentPartPr>
              <p14:xfrm>
                <a:off x="2678185" y="2205367"/>
                <a:ext cx="498240" cy="19191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8DD687B-DDBE-7202-62DF-51EEB40A119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669185" y="2196727"/>
                  <a:ext cx="515880" cy="193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D8F8F9F-209F-153C-69FF-F2B72F05C464}"/>
              </a:ext>
            </a:extLst>
          </p:cNvPr>
          <p:cNvGrpSpPr/>
          <p:nvPr/>
        </p:nvGrpSpPr>
        <p:grpSpPr>
          <a:xfrm>
            <a:off x="203573" y="4883548"/>
            <a:ext cx="1218240" cy="594360"/>
            <a:chOff x="558865" y="4383727"/>
            <a:chExt cx="121824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F4C74DC-09D6-0EFD-505D-45F30B8D9FE9}"/>
                    </a:ext>
                  </a:extLst>
                </p14:cNvPr>
                <p14:cNvContentPartPr/>
                <p14:nvPr/>
              </p14:nvContentPartPr>
              <p14:xfrm>
                <a:off x="558865" y="4383727"/>
                <a:ext cx="1218240" cy="594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F4C74DC-09D6-0EFD-505D-45F30B8D9FE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0225" y="4374727"/>
                  <a:ext cx="1235880" cy="61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AE22A7C-F783-62A7-4F4A-7855D2BB0ABA}"/>
                    </a:ext>
                  </a:extLst>
                </p14:cNvPr>
                <p14:cNvContentPartPr/>
                <p14:nvPr/>
              </p14:nvContentPartPr>
              <p14:xfrm>
                <a:off x="1323505" y="4510807"/>
                <a:ext cx="16560" cy="514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AE22A7C-F783-62A7-4F4A-7855D2BB0AB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314865" y="4502167"/>
                  <a:ext cx="342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DFDE6A4-56FC-D98F-C870-F5D3BF42CAF5}"/>
                    </a:ext>
                  </a:extLst>
                </p14:cNvPr>
                <p14:cNvContentPartPr/>
                <p14:nvPr/>
              </p14:nvContentPartPr>
              <p14:xfrm>
                <a:off x="806905" y="4600447"/>
                <a:ext cx="35280" cy="381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DFDE6A4-56FC-D98F-C870-F5D3BF42CAF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97905" y="4591807"/>
                  <a:ext cx="52920" cy="5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A47D8FF-A482-DE86-DC00-D2D92FCF15C4}"/>
                  </a:ext>
                </a:extLst>
              </p14:cNvPr>
              <p14:cNvContentPartPr/>
              <p14:nvPr/>
            </p14:nvContentPartPr>
            <p14:xfrm>
              <a:off x="3789996" y="4702873"/>
              <a:ext cx="243720" cy="2689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A47D8FF-A482-DE86-DC00-D2D92FCF15C4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780996" y="4693885"/>
                <a:ext cx="261360" cy="286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A99C971-439F-05B5-7966-79054E572292}"/>
                  </a:ext>
                </a:extLst>
              </p14:cNvPr>
              <p14:cNvContentPartPr/>
              <p14:nvPr/>
            </p14:nvContentPartPr>
            <p14:xfrm>
              <a:off x="3778476" y="5065753"/>
              <a:ext cx="434160" cy="25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A99C971-439F-05B5-7966-79054E57229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769483" y="5056753"/>
                <a:ext cx="451785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FCD6F1C-6796-E107-6905-697358ABEE87}"/>
                  </a:ext>
                </a:extLst>
              </p14:cNvPr>
              <p14:cNvContentPartPr/>
              <p14:nvPr/>
            </p14:nvContentPartPr>
            <p14:xfrm>
              <a:off x="3853356" y="5177353"/>
              <a:ext cx="240840" cy="2041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FCD6F1C-6796-E107-6905-697358ABEE8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44356" y="5168369"/>
                <a:ext cx="258480" cy="221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E2F321F-074E-7CB5-A850-5781C414C965}"/>
                  </a:ext>
                </a:extLst>
              </p14:cNvPr>
              <p14:cNvContentPartPr/>
              <p14:nvPr/>
            </p14:nvContentPartPr>
            <p14:xfrm>
              <a:off x="4140276" y="5313073"/>
              <a:ext cx="126360" cy="2160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E2F321F-074E-7CB5-A850-5781C414C965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131276" y="5304073"/>
                <a:ext cx="14400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2B5C77D-E5CC-ACE5-BE3C-96E443B0DC0B}"/>
                  </a:ext>
                </a:extLst>
              </p14:cNvPr>
              <p14:cNvContentPartPr/>
              <p14:nvPr/>
            </p14:nvContentPartPr>
            <p14:xfrm>
              <a:off x="3628356" y="5569753"/>
              <a:ext cx="690480" cy="255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2B5C77D-E5CC-ACE5-BE3C-96E443B0DC0B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619356" y="5560753"/>
                <a:ext cx="70812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D9C0F241-0A24-B9CC-356B-4339E6D403D9}"/>
                  </a:ext>
                </a:extLst>
              </p14:cNvPr>
              <p14:cNvContentPartPr/>
              <p14:nvPr/>
            </p14:nvContentPartPr>
            <p14:xfrm>
              <a:off x="3691716" y="5949553"/>
              <a:ext cx="256320" cy="74880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D9C0F241-0A24-B9CC-356B-4339E6D403D9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682703" y="5940553"/>
                <a:ext cx="273985" cy="76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4BC7969-B176-F1E1-8D5F-1771D0815BDE}"/>
                  </a:ext>
                </a:extLst>
              </p14:cNvPr>
              <p14:cNvContentPartPr/>
              <p14:nvPr/>
            </p14:nvContentPartPr>
            <p14:xfrm rot="14111698">
              <a:off x="4131858" y="5846910"/>
              <a:ext cx="341280" cy="4604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4BC7969-B176-F1E1-8D5F-1771D0815BD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 rot="14111698">
                <a:off x="4122858" y="5837903"/>
                <a:ext cx="358920" cy="478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1A20F987-F1DF-1F12-2C4D-AA01F5639390}"/>
                  </a:ext>
                </a:extLst>
              </p14:cNvPr>
              <p14:cNvContentPartPr/>
              <p14:nvPr/>
            </p14:nvContentPartPr>
            <p14:xfrm>
              <a:off x="4628905" y="5924153"/>
              <a:ext cx="253800" cy="4554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1A20F987-F1DF-1F12-2C4D-AA01F5639390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619905" y="5915153"/>
                <a:ext cx="27144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E92F286B-33FF-4463-24D5-380B172F2AE3}"/>
                  </a:ext>
                </a:extLst>
              </p14:cNvPr>
              <p14:cNvContentPartPr/>
              <p14:nvPr/>
            </p14:nvContentPartPr>
            <p14:xfrm>
              <a:off x="4792345" y="5977073"/>
              <a:ext cx="201240" cy="384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E92F286B-33FF-4463-24D5-380B172F2AE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783345" y="5968065"/>
                <a:ext cx="218880" cy="401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CB0BD16-0444-A786-9589-6292DCAC6BBC}"/>
                  </a:ext>
                </a:extLst>
              </p14:cNvPr>
              <p14:cNvContentPartPr/>
              <p14:nvPr/>
            </p14:nvContentPartPr>
            <p14:xfrm>
              <a:off x="4906825" y="6161753"/>
              <a:ext cx="272520" cy="1040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CB0BD16-0444-A786-9589-6292DCAC6BBC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897825" y="6152722"/>
                <a:ext cx="290160" cy="121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52EA7111-0459-F55E-7AD4-E2040190E82C}"/>
                  </a:ext>
                </a:extLst>
              </p14:cNvPr>
              <p14:cNvContentPartPr/>
              <p14:nvPr/>
            </p14:nvContentPartPr>
            <p14:xfrm>
              <a:off x="5131465" y="6049793"/>
              <a:ext cx="2880" cy="468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52EA7111-0459-F55E-7AD4-E2040190E82C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121179" y="6040793"/>
                <a:ext cx="2304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4630096B-679C-54EF-220D-EBC2F20D1143}"/>
                  </a:ext>
                </a:extLst>
              </p14:cNvPr>
              <p14:cNvContentPartPr/>
              <p14:nvPr/>
            </p14:nvContentPartPr>
            <p14:xfrm>
              <a:off x="5247385" y="6031073"/>
              <a:ext cx="445320" cy="21852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4630096B-679C-54EF-220D-EBC2F20D1143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238385" y="6022073"/>
                <a:ext cx="4629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9C27F47C-14B3-EBB8-5AFB-E18A5CA5F2F3}"/>
                  </a:ext>
                </a:extLst>
              </p14:cNvPr>
              <p14:cNvContentPartPr/>
              <p14:nvPr/>
            </p14:nvContentPartPr>
            <p14:xfrm>
              <a:off x="5524585" y="6028553"/>
              <a:ext cx="5400" cy="75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9C27F47C-14B3-EBB8-5AFB-E18A5CA5F2F3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515585" y="6019553"/>
                <a:ext cx="2304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F820AF96-3EF1-7045-04DF-2236E5878A77}"/>
                  </a:ext>
                </a:extLst>
              </p14:cNvPr>
              <p14:cNvContentPartPr/>
              <p14:nvPr/>
            </p14:nvContentPartPr>
            <p14:xfrm>
              <a:off x="5381665" y="5942513"/>
              <a:ext cx="360" cy="93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F820AF96-3EF1-7045-04DF-2236E5878A7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372665" y="5933153"/>
                <a:ext cx="18000" cy="27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F9ED1D2-B328-EF4A-7294-DD1FFD876CF7}"/>
                  </a:ext>
                </a:extLst>
              </p14:cNvPr>
              <p14:cNvContentPartPr/>
              <p14:nvPr/>
            </p14:nvContentPartPr>
            <p14:xfrm>
              <a:off x="340471" y="3026322"/>
              <a:ext cx="23400" cy="1761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F9ED1D2-B328-EF4A-7294-DD1FFD876CF7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31607" y="3017322"/>
                <a:ext cx="40773" cy="177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C83EE6-58EE-86B7-1925-32B543CA93AA}"/>
                  </a:ext>
                </a:extLst>
              </p14:cNvPr>
              <p14:cNvContentPartPr/>
              <p14:nvPr/>
            </p14:nvContentPartPr>
            <p14:xfrm>
              <a:off x="370351" y="3041082"/>
              <a:ext cx="2865600" cy="1980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C83EE6-58EE-86B7-1925-32B543CA93AA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361351" y="3032082"/>
                <a:ext cx="2883240" cy="199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6376971C-6B07-17D6-7639-CAE6E4A039E1}"/>
              </a:ext>
            </a:extLst>
          </p:cNvPr>
          <p:cNvGrpSpPr/>
          <p:nvPr/>
        </p:nvGrpSpPr>
        <p:grpSpPr>
          <a:xfrm>
            <a:off x="234388" y="357642"/>
            <a:ext cx="639360" cy="357840"/>
            <a:chOff x="234388" y="357642"/>
            <a:chExt cx="63936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05BF2AB-2228-0441-BE9E-E6B259F0EB65}"/>
                    </a:ext>
                  </a:extLst>
                </p14:cNvPr>
                <p14:cNvContentPartPr/>
                <p14:nvPr/>
              </p14:nvContentPartPr>
              <p14:xfrm>
                <a:off x="234388" y="429282"/>
                <a:ext cx="486360" cy="19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05BF2AB-2228-0441-BE9E-E6B259F0EB6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25748" y="420282"/>
                  <a:ext cx="504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BDB0DE8-0363-B56E-A1BC-CB62EA2D375D}"/>
                    </a:ext>
                  </a:extLst>
                </p14:cNvPr>
                <p14:cNvContentPartPr/>
                <p14:nvPr/>
              </p14:nvContentPartPr>
              <p14:xfrm>
                <a:off x="255628" y="555282"/>
                <a:ext cx="491760" cy="19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BDB0DE8-0363-B56E-A1BC-CB62EA2D375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46628" y="546642"/>
                  <a:ext cx="5094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1991466-E8D6-F851-281A-A1733B60639F}"/>
                    </a:ext>
                  </a:extLst>
                </p14:cNvPr>
                <p14:cNvContentPartPr/>
                <p14:nvPr/>
              </p14:nvContentPartPr>
              <p14:xfrm>
                <a:off x="597988" y="357642"/>
                <a:ext cx="275760" cy="35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1991466-E8D6-F851-281A-A1733B60639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89348" y="349002"/>
                  <a:ext cx="293400" cy="375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8879C57-6E42-6DD5-0BCB-68613626878B}"/>
              </a:ext>
            </a:extLst>
          </p:cNvPr>
          <p:cNvSpPr/>
          <p:nvPr/>
        </p:nvSpPr>
        <p:spPr>
          <a:xfrm>
            <a:off x="1929385" y="228600"/>
            <a:ext cx="6909815" cy="208548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9" name="Picture 14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DC7514-A5AB-98C7-964C-F36713D24B1A}"/>
              </a:ext>
            </a:extLst>
          </p:cNvPr>
          <p:cNvPicPr>
            <a:picLocks noChangeAspect="1"/>
          </p:cNvPicPr>
          <p:nvPr/>
        </p:nvPicPr>
        <p:blipFill>
          <a:blip r:embed="rId2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4" y="2826835"/>
            <a:ext cx="2742551" cy="2486238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A8D5B5D3-C89D-364A-A60E-FB0AB9C90C8E}"/>
              </a:ext>
            </a:extLst>
          </p:cNvPr>
          <p:cNvSpPr txBox="1"/>
          <p:nvPr/>
        </p:nvSpPr>
        <p:spPr>
          <a:xfrm>
            <a:off x="6433678" y="531307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Claude Shannon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D8F99E8-FF66-BED3-BE67-B99E77F7CC23}"/>
              </a:ext>
            </a:extLst>
          </p:cNvPr>
          <p:cNvSpPr/>
          <p:nvPr/>
        </p:nvSpPr>
        <p:spPr>
          <a:xfrm>
            <a:off x="5750065" y="2640247"/>
            <a:ext cx="2936735" cy="304215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F486B8B8-40B9-A425-1382-6A988A23CE84}"/>
                  </a:ext>
                </a:extLst>
              </p14:cNvPr>
              <p14:cNvContentPartPr/>
              <p14:nvPr/>
            </p14:nvContentPartPr>
            <p14:xfrm>
              <a:off x="5756901" y="6063699"/>
              <a:ext cx="457560" cy="44748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F486B8B8-40B9-A425-1382-6A988A23CE84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5747901" y="6055059"/>
                <a:ext cx="475200" cy="465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75B50C7-58A4-8233-C311-A0B326132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9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74"/>
    </mc:Choice>
    <mc:Fallback xmlns="">
      <p:transition spd="slow" advTm="12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1CFD9C7-0D7E-AEE1-AC11-8928575CF30B}"/>
                  </a:ext>
                </a:extLst>
              </p14:cNvPr>
              <p14:cNvContentPartPr/>
              <p14:nvPr/>
            </p14:nvContentPartPr>
            <p14:xfrm>
              <a:off x="2119465" y="593287"/>
              <a:ext cx="217440" cy="73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1CFD9C7-0D7E-AEE1-AC11-8928575CF3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0465" y="584647"/>
                <a:ext cx="235080" cy="75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F5E4780-B3B7-91A5-3B2A-38100ED98DC7}"/>
              </a:ext>
            </a:extLst>
          </p:cNvPr>
          <p:cNvGrpSpPr/>
          <p:nvPr/>
        </p:nvGrpSpPr>
        <p:grpSpPr>
          <a:xfrm>
            <a:off x="2771425" y="566287"/>
            <a:ext cx="332280" cy="431640"/>
            <a:chOff x="2771425" y="566287"/>
            <a:chExt cx="33228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CA2F8BF-5FCA-1BEC-5783-8EF578136CE3}"/>
                    </a:ext>
                  </a:extLst>
                </p14:cNvPr>
                <p14:cNvContentPartPr/>
                <p14:nvPr/>
              </p14:nvContentPartPr>
              <p14:xfrm>
                <a:off x="2771425" y="566287"/>
                <a:ext cx="225000" cy="285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CA2F8BF-5FCA-1BEC-5783-8EF578136C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62425" y="557287"/>
                  <a:ext cx="2426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C9B7B5B-A722-E3B0-BBAA-BD155FB43127}"/>
                    </a:ext>
                  </a:extLst>
                </p14:cNvPr>
                <p14:cNvContentPartPr/>
                <p14:nvPr/>
              </p14:nvContentPartPr>
              <p14:xfrm>
                <a:off x="2810305" y="995407"/>
                <a:ext cx="293400" cy="2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C9B7B5B-A722-E3B0-BBAA-BD155FB4312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01305" y="986407"/>
                  <a:ext cx="31104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23DE1E-22F4-593F-4E45-49B876C0F5BE}"/>
              </a:ext>
            </a:extLst>
          </p:cNvPr>
          <p:cNvGrpSpPr/>
          <p:nvPr/>
        </p:nvGrpSpPr>
        <p:grpSpPr>
          <a:xfrm>
            <a:off x="3843865" y="372247"/>
            <a:ext cx="4736160" cy="1941840"/>
            <a:chOff x="3843865" y="372247"/>
            <a:chExt cx="4736160" cy="19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E8EF2D-FCF7-325D-40CE-046E26742423}"/>
                    </a:ext>
                  </a:extLst>
                </p14:cNvPr>
                <p14:cNvContentPartPr/>
                <p14:nvPr/>
              </p14:nvContentPartPr>
              <p14:xfrm>
                <a:off x="3843865" y="608407"/>
                <a:ext cx="360" cy="510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E8EF2D-FCF7-325D-40CE-046E2674242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34865" y="599407"/>
                  <a:ext cx="180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569E25E-64D3-1383-7E1E-19DAEFC4124D}"/>
                    </a:ext>
                  </a:extLst>
                </p14:cNvPr>
                <p14:cNvContentPartPr/>
                <p14:nvPr/>
              </p14:nvContentPartPr>
              <p14:xfrm>
                <a:off x="3997585" y="949687"/>
                <a:ext cx="214560" cy="23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569E25E-64D3-1383-7E1E-19DAEFC4124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88945" y="941047"/>
                  <a:ext cx="232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68ADE0C-CDFF-D3B8-3CAF-C32EE347AB92}"/>
                    </a:ext>
                  </a:extLst>
                </p14:cNvPr>
                <p14:cNvContentPartPr/>
                <p14:nvPr/>
              </p14:nvContentPartPr>
              <p14:xfrm>
                <a:off x="4122505" y="797407"/>
                <a:ext cx="2880" cy="443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68ADE0C-CDFF-D3B8-3CAF-C32EE347AB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13505" y="788407"/>
                  <a:ext cx="2052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688EF47-ED1A-71EB-77D5-82119DADFA74}"/>
                    </a:ext>
                  </a:extLst>
                </p14:cNvPr>
                <p14:cNvContentPartPr/>
                <p14:nvPr/>
              </p14:nvContentPartPr>
              <p14:xfrm>
                <a:off x="4395745" y="820447"/>
                <a:ext cx="212400" cy="287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688EF47-ED1A-71EB-77D5-82119DADFA7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86745" y="811447"/>
                  <a:ext cx="2300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7DA549E-C2C2-C87B-2DAD-A5C70FEB521E}"/>
                    </a:ext>
                  </a:extLst>
                </p14:cNvPr>
                <p14:cNvContentPartPr/>
                <p14:nvPr/>
              </p14:nvContentPartPr>
              <p14:xfrm>
                <a:off x="4685905" y="556927"/>
                <a:ext cx="240480" cy="360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7DA549E-C2C2-C87B-2DAD-A5C70FEB52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76905" y="547927"/>
                  <a:ext cx="25812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52AF232-1134-A96D-89BB-E81D7EA31034}"/>
                    </a:ext>
                  </a:extLst>
                </p14:cNvPr>
                <p14:cNvContentPartPr/>
                <p14:nvPr/>
              </p14:nvContentPartPr>
              <p14:xfrm>
                <a:off x="4986505" y="781567"/>
                <a:ext cx="79200" cy="29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52AF232-1134-A96D-89BB-E81D7EA310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77505" y="772927"/>
                  <a:ext cx="968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601AECD-425C-B779-D471-888612A7591E}"/>
                    </a:ext>
                  </a:extLst>
                </p14:cNvPr>
                <p14:cNvContentPartPr/>
                <p14:nvPr/>
              </p14:nvContentPartPr>
              <p14:xfrm>
                <a:off x="5060665" y="1017727"/>
                <a:ext cx="121680" cy="154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601AECD-425C-B779-D471-888612A7591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52025" y="1009087"/>
                  <a:ext cx="139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D2FAFD3-3FC2-9DE8-202D-A44A47CA9411}"/>
                    </a:ext>
                  </a:extLst>
                </p14:cNvPr>
                <p14:cNvContentPartPr/>
                <p14:nvPr/>
              </p14:nvContentPartPr>
              <p14:xfrm>
                <a:off x="5267305" y="761767"/>
                <a:ext cx="266760" cy="352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D2FAFD3-3FC2-9DE8-202D-A44A47CA941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258665" y="753127"/>
                  <a:ext cx="28440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03708BA-BC7E-E7BA-5E34-6DC4F55F7AF9}"/>
                    </a:ext>
                  </a:extLst>
                </p14:cNvPr>
                <p14:cNvContentPartPr/>
                <p14:nvPr/>
              </p14:nvContentPartPr>
              <p14:xfrm>
                <a:off x="5669425" y="879487"/>
                <a:ext cx="1879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03708BA-BC7E-E7BA-5E34-6DC4F55F7AF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60425" y="870487"/>
                  <a:ext cx="20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6EAC440-4979-406B-8B10-39486B8F76EB}"/>
                    </a:ext>
                  </a:extLst>
                </p14:cNvPr>
                <p14:cNvContentPartPr/>
                <p14:nvPr/>
              </p14:nvContentPartPr>
              <p14:xfrm>
                <a:off x="5750065" y="753127"/>
                <a:ext cx="21240" cy="227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6EAC440-4979-406B-8B10-39486B8F76E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41065" y="744127"/>
                  <a:ext cx="388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1B37910-F7D3-A8E7-B6FF-E962D0C85A0D}"/>
                    </a:ext>
                  </a:extLst>
                </p14:cNvPr>
                <p14:cNvContentPartPr/>
                <p14:nvPr/>
              </p14:nvContentPartPr>
              <p14:xfrm>
                <a:off x="6037345" y="516607"/>
                <a:ext cx="124920" cy="506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1B37910-F7D3-A8E7-B6FF-E962D0C85A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28705" y="507967"/>
                  <a:ext cx="14256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CB3BFF1-8C68-31F6-0A47-C5EFBA8E19C3}"/>
                    </a:ext>
                  </a:extLst>
                </p14:cNvPr>
                <p14:cNvContentPartPr/>
                <p14:nvPr/>
              </p14:nvContentPartPr>
              <p14:xfrm>
                <a:off x="6172345" y="738727"/>
                <a:ext cx="18000" cy="217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CB3BFF1-8C68-31F6-0A47-C5EFBA8E19C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63705" y="729727"/>
                  <a:ext cx="356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6D92078-8C7A-77C8-51C8-85604FDA7958}"/>
                    </a:ext>
                  </a:extLst>
                </p14:cNvPr>
                <p14:cNvContentPartPr/>
                <p14:nvPr/>
              </p14:nvContentPartPr>
              <p14:xfrm>
                <a:off x="6287545" y="847447"/>
                <a:ext cx="86040" cy="5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6D92078-8C7A-77C8-51C8-85604FDA795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78545" y="838447"/>
                  <a:ext cx="103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CC476F0-6024-18FF-2471-BC3BF0083381}"/>
                    </a:ext>
                  </a:extLst>
                </p14:cNvPr>
                <p14:cNvContentPartPr/>
                <p14:nvPr/>
              </p14:nvContentPartPr>
              <p14:xfrm>
                <a:off x="6462865" y="742687"/>
                <a:ext cx="247680" cy="195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CC476F0-6024-18FF-2471-BC3BF008338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53865" y="733687"/>
                  <a:ext cx="2653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9C33751-3FCF-9438-D8D2-55D99681F440}"/>
                    </a:ext>
                  </a:extLst>
                </p14:cNvPr>
                <p14:cNvContentPartPr/>
                <p14:nvPr/>
              </p14:nvContentPartPr>
              <p14:xfrm>
                <a:off x="6696505" y="544327"/>
                <a:ext cx="147240" cy="435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9C33751-3FCF-9438-D8D2-55D99681F44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687865" y="535687"/>
                  <a:ext cx="16488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2E3D5BD-85F0-53BE-F2AF-EA433C7FFC6E}"/>
                    </a:ext>
                  </a:extLst>
                </p14:cNvPr>
                <p14:cNvContentPartPr/>
                <p14:nvPr/>
              </p14:nvContentPartPr>
              <p14:xfrm>
                <a:off x="7003225" y="476647"/>
                <a:ext cx="224640" cy="373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2E3D5BD-85F0-53BE-F2AF-EA433C7FFC6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94225" y="468007"/>
                  <a:ext cx="2422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FC4ED6-95C1-D559-FC7F-F02697BDF7E7}"/>
                    </a:ext>
                  </a:extLst>
                </p14:cNvPr>
                <p14:cNvContentPartPr/>
                <p14:nvPr/>
              </p14:nvContentPartPr>
              <p14:xfrm>
                <a:off x="7276465" y="633967"/>
                <a:ext cx="119160" cy="383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FC4ED6-95C1-D559-FC7F-F02697BDF7E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267825" y="625327"/>
                  <a:ext cx="1368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6DB4EA8-B8FA-D9A3-6D22-A75FFDC47EA4}"/>
                    </a:ext>
                  </a:extLst>
                </p14:cNvPr>
                <p14:cNvContentPartPr/>
                <p14:nvPr/>
              </p14:nvContentPartPr>
              <p14:xfrm>
                <a:off x="7410385" y="866887"/>
                <a:ext cx="219960" cy="218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6DB4EA8-B8FA-D9A3-6D22-A75FFDC47EA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401745" y="857887"/>
                  <a:ext cx="237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476CE12-0403-BC0D-121E-6B08CCFCAE87}"/>
                    </a:ext>
                  </a:extLst>
                </p14:cNvPr>
                <p14:cNvContentPartPr/>
                <p14:nvPr/>
              </p14:nvContentPartPr>
              <p14:xfrm>
                <a:off x="7671025" y="424807"/>
                <a:ext cx="201960" cy="60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76CE12-0403-BC0D-121E-6B08CCFCAE8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662025" y="415807"/>
                  <a:ext cx="21960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6D44056-409B-213A-8409-106E9708B7B6}"/>
                    </a:ext>
                  </a:extLst>
                </p14:cNvPr>
                <p14:cNvContentPartPr/>
                <p14:nvPr/>
              </p14:nvContentPartPr>
              <p14:xfrm>
                <a:off x="7872265" y="627127"/>
                <a:ext cx="5400" cy="277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6D44056-409B-213A-8409-106E9708B7B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63625" y="618487"/>
                  <a:ext cx="230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FC965F0-7028-0714-A0F0-A75D73E42042}"/>
                    </a:ext>
                  </a:extLst>
                </p14:cNvPr>
                <p14:cNvContentPartPr/>
                <p14:nvPr/>
              </p14:nvContentPartPr>
              <p14:xfrm>
                <a:off x="7880185" y="750247"/>
                <a:ext cx="147600" cy="8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FC965F0-7028-0714-A0F0-A75D73E4204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871545" y="741247"/>
                  <a:ext cx="1652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CAE5A2D-B30F-B3FB-97A2-9160F6EEB701}"/>
                    </a:ext>
                  </a:extLst>
                </p14:cNvPr>
                <p14:cNvContentPartPr/>
                <p14:nvPr/>
              </p14:nvContentPartPr>
              <p14:xfrm>
                <a:off x="8135785" y="651247"/>
                <a:ext cx="227880" cy="215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CAE5A2D-B30F-B3FB-97A2-9160F6EEB70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27145" y="642607"/>
                  <a:ext cx="2455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C061D8F-C73D-B250-3C60-21AB11EFAC12}"/>
                    </a:ext>
                  </a:extLst>
                </p14:cNvPr>
                <p14:cNvContentPartPr/>
                <p14:nvPr/>
              </p14:nvContentPartPr>
              <p14:xfrm>
                <a:off x="8346745" y="372247"/>
                <a:ext cx="144720" cy="493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C061D8F-C73D-B250-3C60-21AB11EFAC1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37745" y="363607"/>
                  <a:ext cx="16236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7FAC4A5-7428-B82F-5FE5-4183A1DE8C00}"/>
                    </a:ext>
                  </a:extLst>
                </p14:cNvPr>
                <p14:cNvContentPartPr/>
                <p14:nvPr/>
              </p14:nvContentPartPr>
              <p14:xfrm>
                <a:off x="4467025" y="1045087"/>
                <a:ext cx="4113000" cy="78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7FAC4A5-7428-B82F-5FE5-4183A1DE8C0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458385" y="1036447"/>
                  <a:ext cx="4130640" cy="7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8E8C710-17DA-80F0-937F-FBAD253D6FC8}"/>
                    </a:ext>
                  </a:extLst>
                </p14:cNvPr>
                <p14:cNvContentPartPr/>
                <p14:nvPr/>
              </p14:nvContentPartPr>
              <p14:xfrm>
                <a:off x="5892625" y="2089087"/>
                <a:ext cx="236520" cy="7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8E8C710-17DA-80F0-937F-FBAD253D6FC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883625" y="2080087"/>
                  <a:ext cx="254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02461F8-8A81-8DFB-9E85-D7CDB497D7AE}"/>
                    </a:ext>
                  </a:extLst>
                </p14:cNvPr>
                <p14:cNvContentPartPr/>
                <p14:nvPr/>
              </p14:nvContentPartPr>
              <p14:xfrm>
                <a:off x="6200065" y="1778767"/>
                <a:ext cx="279360" cy="421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02461F8-8A81-8DFB-9E85-D7CDB497D7A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91065" y="1769767"/>
                  <a:ext cx="29700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16E15EC-CD44-38FE-B127-A74CD022FDAA}"/>
                    </a:ext>
                  </a:extLst>
                </p14:cNvPr>
                <p14:cNvContentPartPr/>
                <p14:nvPr/>
              </p14:nvContentPartPr>
              <p14:xfrm>
                <a:off x="6531625" y="1724047"/>
                <a:ext cx="98280" cy="590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16E15EC-CD44-38FE-B127-A74CD022FDA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522985" y="1715407"/>
                  <a:ext cx="115920" cy="60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03EEE2B-0AFD-0806-802B-363B1D21960D}"/>
                    </a:ext>
                  </a:extLst>
                </p14:cNvPr>
                <p14:cNvContentPartPr/>
                <p14:nvPr/>
              </p14:nvContentPartPr>
              <p14:xfrm>
                <a:off x="6626665" y="1906927"/>
                <a:ext cx="221040" cy="275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03EEE2B-0AFD-0806-802B-363B1D21960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17665" y="1898287"/>
                  <a:ext cx="2386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6420D64-FDE2-749E-CC79-C7B4CBF9EAF4}"/>
                    </a:ext>
                  </a:extLst>
                </p14:cNvPr>
                <p14:cNvContentPartPr/>
                <p14:nvPr/>
              </p14:nvContentPartPr>
              <p14:xfrm>
                <a:off x="6845905" y="1679407"/>
                <a:ext cx="128160" cy="600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6420D64-FDE2-749E-CC79-C7B4CBF9EAF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37265" y="1670407"/>
                  <a:ext cx="145800" cy="61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9320CE1F-1BF4-FC7A-6670-98F54337186D}"/>
                  </a:ext>
                </a:extLst>
              </p14:cNvPr>
              <p14:cNvContentPartPr/>
              <p14:nvPr/>
            </p14:nvContentPartPr>
            <p14:xfrm>
              <a:off x="1736177" y="3309187"/>
              <a:ext cx="280440" cy="3560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9320CE1F-1BF4-FC7A-6670-98F54337186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27177" y="3300187"/>
                <a:ext cx="29808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6985E32-12AC-3502-432C-A370895BF348}"/>
                  </a:ext>
                </a:extLst>
              </p14:cNvPr>
              <p14:cNvContentPartPr/>
              <p14:nvPr/>
            </p14:nvContentPartPr>
            <p14:xfrm>
              <a:off x="2750657" y="3076627"/>
              <a:ext cx="95400" cy="5965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6985E32-12AC-3502-432C-A370895BF34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741657" y="3067627"/>
                <a:ext cx="113040" cy="61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70BA0F45-1824-0C92-B029-A7535664E9F5}"/>
                  </a:ext>
                </a:extLst>
              </p14:cNvPr>
              <p14:cNvContentPartPr/>
              <p14:nvPr/>
            </p14:nvContentPartPr>
            <p14:xfrm>
              <a:off x="2682977" y="3173827"/>
              <a:ext cx="64440" cy="428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70BA0F45-1824-0C92-B029-A7535664E9F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673977" y="3164827"/>
                <a:ext cx="8208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1232C62C-F77A-AA43-EF45-EE70EB2227DC}"/>
                  </a:ext>
                </a:extLst>
              </p14:cNvPr>
              <p14:cNvContentPartPr/>
              <p14:nvPr/>
            </p14:nvContentPartPr>
            <p14:xfrm>
              <a:off x="1553657" y="2927947"/>
              <a:ext cx="12960" cy="30268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1232C62C-F77A-AA43-EF45-EE70EB2227D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544657" y="2918947"/>
                <a:ext cx="30600" cy="30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A808B206-D251-1993-0D73-93199195F629}"/>
                  </a:ext>
                </a:extLst>
              </p14:cNvPr>
              <p14:cNvContentPartPr/>
              <p14:nvPr/>
            </p14:nvContentPartPr>
            <p14:xfrm>
              <a:off x="1504697" y="2843347"/>
              <a:ext cx="1863360" cy="32317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A808B206-D251-1993-0D73-93199195F62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495695" y="2834346"/>
                <a:ext cx="1881003" cy="3249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F2039A1-A123-E9F4-25B5-53DCC0D181EA}"/>
                  </a:ext>
                </a:extLst>
              </p14:cNvPr>
              <p14:cNvContentPartPr/>
              <p14:nvPr/>
            </p14:nvContentPartPr>
            <p14:xfrm>
              <a:off x="1519097" y="3720307"/>
              <a:ext cx="1689120" cy="298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F2039A1-A123-E9F4-25B5-53DCC0D181E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510097" y="3711307"/>
                <a:ext cx="17067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71027B1-ABF0-61B2-8743-D8A89703FBD1}"/>
                  </a:ext>
                </a:extLst>
              </p14:cNvPr>
              <p14:cNvContentPartPr/>
              <p14:nvPr/>
            </p14:nvContentPartPr>
            <p14:xfrm>
              <a:off x="2273657" y="2919667"/>
              <a:ext cx="54000" cy="32184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71027B1-ABF0-61B2-8743-D8A89703FBD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264657" y="2910667"/>
                <a:ext cx="71640" cy="32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0343C062-4504-CE61-37EE-2DFE7413359B}"/>
                  </a:ext>
                </a:extLst>
              </p14:cNvPr>
              <p14:cNvContentPartPr/>
              <p14:nvPr/>
            </p14:nvContentPartPr>
            <p14:xfrm>
              <a:off x="1768937" y="3830467"/>
              <a:ext cx="360" cy="1695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0343C062-4504-CE61-37EE-2DFE7413359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759937" y="3821467"/>
                <a:ext cx="180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517BA314-E4B6-5E97-D8B7-7A4734DE63C7}"/>
                  </a:ext>
                </a:extLst>
              </p14:cNvPr>
              <p14:cNvContentPartPr/>
              <p14:nvPr/>
            </p14:nvContentPartPr>
            <p14:xfrm>
              <a:off x="1716737" y="3830107"/>
              <a:ext cx="203760" cy="384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517BA314-E4B6-5E97-D8B7-7A4734DE63C7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707737" y="3821107"/>
                <a:ext cx="2214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8852504-4AB3-76A4-ADBC-A1FFC9CC30B4}"/>
                  </a:ext>
                </a:extLst>
              </p14:cNvPr>
              <p14:cNvContentPartPr/>
              <p14:nvPr/>
            </p14:nvContentPartPr>
            <p14:xfrm>
              <a:off x="1874417" y="4042867"/>
              <a:ext cx="157680" cy="2815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8852504-4AB3-76A4-ADBC-A1FFC9CC30B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65417" y="4033867"/>
                <a:ext cx="1753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1196A85-1FFE-96D5-E898-795F75462579}"/>
                  </a:ext>
                </a:extLst>
              </p14:cNvPr>
              <p14:cNvContentPartPr/>
              <p14:nvPr/>
            </p14:nvContentPartPr>
            <p14:xfrm>
              <a:off x="2576777" y="3898867"/>
              <a:ext cx="127440" cy="1969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1196A85-1FFE-96D5-E898-795F75462579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67777" y="3889867"/>
                <a:ext cx="14508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1649D5A-4BC8-AF7A-65A4-B6C956824410}"/>
                  </a:ext>
                </a:extLst>
              </p14:cNvPr>
              <p14:cNvContentPartPr/>
              <p14:nvPr/>
            </p14:nvContentPartPr>
            <p14:xfrm>
              <a:off x="1702337" y="4550827"/>
              <a:ext cx="360" cy="1522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1649D5A-4BC8-AF7A-65A4-B6C956824410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693337" y="4541827"/>
                <a:ext cx="180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A8DCA93-1ABA-42A0-2AD4-BF490DA25675}"/>
                  </a:ext>
                </a:extLst>
              </p14:cNvPr>
              <p14:cNvContentPartPr/>
              <p14:nvPr/>
            </p14:nvContentPartPr>
            <p14:xfrm>
              <a:off x="1729337" y="4590427"/>
              <a:ext cx="71280" cy="3373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A8DCA93-1ABA-42A0-2AD4-BF490DA2567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720337" y="4581437"/>
                <a:ext cx="88920" cy="354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7A5E3D7-EED8-EC90-9687-D0CAAE7D1230}"/>
                  </a:ext>
                </a:extLst>
              </p14:cNvPr>
              <p14:cNvContentPartPr/>
              <p14:nvPr/>
            </p14:nvContentPartPr>
            <p14:xfrm>
              <a:off x="1845977" y="4741987"/>
              <a:ext cx="149040" cy="2210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7A5E3D7-EED8-EC90-9687-D0CAAE7D123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836977" y="4732987"/>
                <a:ext cx="16668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7D48933D-3D89-D87C-D8F9-652BA4901502}"/>
                  </a:ext>
                </a:extLst>
              </p14:cNvPr>
              <p14:cNvContentPartPr/>
              <p14:nvPr/>
            </p14:nvContentPartPr>
            <p14:xfrm>
              <a:off x="1992497" y="4782307"/>
              <a:ext cx="2880" cy="3128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7D48933D-3D89-D87C-D8F9-652BA490150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983497" y="4773307"/>
                <a:ext cx="2052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7400411-8684-B044-8536-A741EAA4F977}"/>
                  </a:ext>
                </a:extLst>
              </p14:cNvPr>
              <p14:cNvContentPartPr/>
              <p14:nvPr/>
            </p14:nvContentPartPr>
            <p14:xfrm>
              <a:off x="2466977" y="4616707"/>
              <a:ext cx="109440" cy="1666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7400411-8684-B044-8536-A741EAA4F97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57977" y="4607688"/>
                <a:ext cx="127080" cy="184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FE763EB-E41E-A613-BDC4-F55F81C79C0A}"/>
                  </a:ext>
                </a:extLst>
              </p14:cNvPr>
              <p14:cNvContentPartPr/>
              <p14:nvPr/>
            </p14:nvContentPartPr>
            <p14:xfrm>
              <a:off x="2657417" y="4652707"/>
              <a:ext cx="23400" cy="288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FE763EB-E41E-A613-BDC4-F55F81C79C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48417" y="4643707"/>
                <a:ext cx="41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F892B5F3-B8D2-7B43-1EEC-838B882EE3BC}"/>
                  </a:ext>
                </a:extLst>
              </p14:cNvPr>
              <p14:cNvContentPartPr/>
              <p14:nvPr/>
            </p14:nvContentPartPr>
            <p14:xfrm>
              <a:off x="2836697" y="4589707"/>
              <a:ext cx="12960" cy="3042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F892B5F3-B8D2-7B43-1EEC-838B882EE3B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827697" y="4580718"/>
                <a:ext cx="30600" cy="321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2633639-D4C2-5EBF-D12A-F3C940E1C877}"/>
                  </a:ext>
                </a:extLst>
              </p14:cNvPr>
              <p14:cNvContentPartPr/>
              <p14:nvPr/>
            </p14:nvContentPartPr>
            <p14:xfrm>
              <a:off x="2961257" y="4655587"/>
              <a:ext cx="100440" cy="2563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2633639-D4C2-5EBF-D12A-F3C940E1C877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952257" y="4646587"/>
                <a:ext cx="11808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137751CF-34C8-8D3B-81CF-9E1D3B918012}"/>
                  </a:ext>
                </a:extLst>
              </p14:cNvPr>
              <p14:cNvContentPartPr/>
              <p14:nvPr/>
            </p14:nvContentPartPr>
            <p14:xfrm>
              <a:off x="1572017" y="5243107"/>
              <a:ext cx="85680" cy="10512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137751CF-34C8-8D3B-81CF-9E1D3B91801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563017" y="5234107"/>
                <a:ext cx="1033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92C5F876-DB6B-BA11-8738-EF3D9BEBBEA0}"/>
                  </a:ext>
                </a:extLst>
              </p14:cNvPr>
              <p14:cNvContentPartPr/>
              <p14:nvPr/>
            </p14:nvContentPartPr>
            <p14:xfrm>
              <a:off x="1765697" y="5269747"/>
              <a:ext cx="360" cy="25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92C5F876-DB6B-BA11-8738-EF3D9BEBBEA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756697" y="5260747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1BEFE76D-6BB7-9F97-92D9-5D919AE11D3C}"/>
                  </a:ext>
                </a:extLst>
              </p14:cNvPr>
              <p14:cNvContentPartPr/>
              <p14:nvPr/>
            </p14:nvContentPartPr>
            <p14:xfrm>
              <a:off x="1852817" y="5213947"/>
              <a:ext cx="83880" cy="1627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1BEFE76D-6BB7-9F97-92D9-5D919AE11D3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843855" y="5204947"/>
                <a:ext cx="101445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FC4B97C6-2C39-9BC4-C5CB-443B491F6AA5}"/>
                  </a:ext>
                </a:extLst>
              </p14:cNvPr>
              <p14:cNvContentPartPr/>
              <p14:nvPr/>
            </p14:nvContentPartPr>
            <p14:xfrm>
              <a:off x="1980257" y="5218627"/>
              <a:ext cx="74160" cy="11808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FC4B97C6-2C39-9BC4-C5CB-443B491F6AA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971257" y="5209627"/>
                <a:ext cx="918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6F404A4E-8D33-1382-690B-3E8B49BF33F9}"/>
                  </a:ext>
                </a:extLst>
              </p14:cNvPr>
              <p14:cNvContentPartPr/>
              <p14:nvPr/>
            </p14:nvContentPartPr>
            <p14:xfrm>
              <a:off x="2142617" y="5193427"/>
              <a:ext cx="2520" cy="2595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6F404A4E-8D33-1382-690B-3E8B49BF33F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134742" y="5184427"/>
                <a:ext cx="17955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03F5C64A-6E4C-6186-8F6A-385DE5703774}"/>
                  </a:ext>
                </a:extLst>
              </p14:cNvPr>
              <p14:cNvContentPartPr/>
              <p14:nvPr/>
            </p14:nvContentPartPr>
            <p14:xfrm>
              <a:off x="2563097" y="5183347"/>
              <a:ext cx="88200" cy="1396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03F5C64A-6E4C-6186-8F6A-385DE5703774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554097" y="5174347"/>
                <a:ext cx="105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87ED32A-24CD-B67A-B566-5C25DE38798B}"/>
                  </a:ext>
                </a:extLst>
              </p14:cNvPr>
              <p14:cNvContentPartPr/>
              <p14:nvPr/>
            </p14:nvContentPartPr>
            <p14:xfrm>
              <a:off x="2731217" y="5226187"/>
              <a:ext cx="2520" cy="3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87ED32A-24CD-B67A-B566-5C25DE38798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722217" y="5217187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51301F56-C005-1620-6CA3-20F40396A055}"/>
                  </a:ext>
                </a:extLst>
              </p14:cNvPr>
              <p14:cNvContentPartPr/>
              <p14:nvPr/>
            </p14:nvContentPartPr>
            <p14:xfrm>
              <a:off x="2840657" y="5167507"/>
              <a:ext cx="89640" cy="2102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51301F56-C005-1620-6CA3-20F40396A05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831657" y="5158492"/>
                <a:ext cx="107280" cy="227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BDF523C9-2060-4296-ACA7-41D39A4A3482}"/>
                  </a:ext>
                </a:extLst>
              </p14:cNvPr>
              <p14:cNvContentPartPr/>
              <p14:nvPr/>
            </p14:nvContentPartPr>
            <p14:xfrm>
              <a:off x="3011297" y="5174347"/>
              <a:ext cx="87840" cy="22572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BDF523C9-2060-4296-ACA7-41D39A4A348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002297" y="5165347"/>
                <a:ext cx="1054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197403E6-1044-61DB-631F-CF9FBDC81E62}"/>
                  </a:ext>
                </a:extLst>
              </p14:cNvPr>
              <p14:cNvContentPartPr/>
              <p14:nvPr/>
            </p14:nvContentPartPr>
            <p14:xfrm>
              <a:off x="1694057" y="5564587"/>
              <a:ext cx="360" cy="24084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197403E6-1044-61DB-631F-CF9FBDC81E6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685057" y="5555587"/>
                <a:ext cx="180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AF1C1E46-BC0C-74A2-0B3E-5601B3EB9E3F}"/>
                  </a:ext>
                </a:extLst>
              </p14:cNvPr>
              <p14:cNvContentPartPr/>
              <p14:nvPr/>
            </p14:nvContentPartPr>
            <p14:xfrm>
              <a:off x="1807457" y="5706787"/>
              <a:ext cx="125280" cy="1666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AF1C1E46-BC0C-74A2-0B3E-5601B3EB9E3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798457" y="5697787"/>
                <a:ext cx="1429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0CED29C0-3A5A-DC90-0FDD-BFD1B3F0451C}"/>
                  </a:ext>
                </a:extLst>
              </p14:cNvPr>
              <p14:cNvContentPartPr/>
              <p14:nvPr/>
            </p14:nvContentPartPr>
            <p14:xfrm>
              <a:off x="1893857" y="5609587"/>
              <a:ext cx="63360" cy="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0CED29C0-3A5A-DC90-0FDD-BFD1B3F0451C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884857" y="5600587"/>
                <a:ext cx="81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81418F5A-E9C5-32AF-C553-B7E914AE4494}"/>
                  </a:ext>
                </a:extLst>
              </p14:cNvPr>
              <p14:cNvContentPartPr/>
              <p14:nvPr/>
            </p14:nvContentPartPr>
            <p14:xfrm>
              <a:off x="2056937" y="5544427"/>
              <a:ext cx="97200" cy="2116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81418F5A-E9C5-32AF-C553-B7E914AE449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047970" y="5535427"/>
                <a:ext cx="114775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0BB36916-6CDC-6BF5-D50D-7E6BC964E451}"/>
                  </a:ext>
                </a:extLst>
              </p14:cNvPr>
              <p14:cNvContentPartPr/>
              <p14:nvPr/>
            </p14:nvContentPartPr>
            <p14:xfrm>
              <a:off x="2370497" y="5615707"/>
              <a:ext cx="360" cy="3016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0BB36916-6CDC-6BF5-D50D-7E6BC964E45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361497" y="5606707"/>
                <a:ext cx="180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A475E1D-6E25-5565-12CD-71C55B86503C}"/>
                  </a:ext>
                </a:extLst>
              </p14:cNvPr>
              <p14:cNvContentPartPr/>
              <p14:nvPr/>
            </p14:nvContentPartPr>
            <p14:xfrm>
              <a:off x="2431337" y="5743507"/>
              <a:ext cx="3168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A475E1D-6E25-5565-12CD-71C55B86503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422337" y="5734507"/>
                <a:ext cx="49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B5C22790-A91F-7643-5BC9-AFF79892A2A8}"/>
                  </a:ext>
                </a:extLst>
              </p14:cNvPr>
              <p14:cNvContentPartPr/>
              <p14:nvPr/>
            </p14:nvContentPartPr>
            <p14:xfrm>
              <a:off x="2483537" y="5679067"/>
              <a:ext cx="145440" cy="21672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B5C22790-A91F-7643-5BC9-AFF79892A2A8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474537" y="5670067"/>
                <a:ext cx="1630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20DC9280-EBA2-2878-7989-4870CCD09B67}"/>
                  </a:ext>
                </a:extLst>
              </p14:cNvPr>
              <p14:cNvContentPartPr/>
              <p14:nvPr/>
            </p14:nvContentPartPr>
            <p14:xfrm>
              <a:off x="2640137" y="5783827"/>
              <a:ext cx="147600" cy="1368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20DC9280-EBA2-2878-7989-4870CCD09B6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631137" y="5774827"/>
                <a:ext cx="1652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82C9846-E2B7-A45B-5BC2-69D07D9C375D}"/>
                  </a:ext>
                </a:extLst>
              </p14:cNvPr>
              <p14:cNvContentPartPr/>
              <p14:nvPr/>
            </p14:nvContentPartPr>
            <p14:xfrm>
              <a:off x="2726177" y="5690947"/>
              <a:ext cx="51840" cy="3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82C9846-E2B7-A45B-5BC2-69D07D9C375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717114" y="5681947"/>
                <a:ext cx="69603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E527A64D-2527-D207-CE00-ED3CF0374839}"/>
                  </a:ext>
                </a:extLst>
              </p14:cNvPr>
              <p14:cNvContentPartPr/>
              <p14:nvPr/>
            </p14:nvContentPartPr>
            <p14:xfrm>
              <a:off x="2869817" y="5597707"/>
              <a:ext cx="96120" cy="182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E527A64D-2527-D207-CE00-ED3CF0374839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860817" y="5588689"/>
                <a:ext cx="113760" cy="199835"/>
              </a:xfrm>
              <a:prstGeom prst="rect">
                <a:avLst/>
              </a:prstGeom>
            </p:spPr>
          </p:pic>
        </mc:Fallback>
      </mc:AlternateContent>
      <p:pic>
        <p:nvPicPr>
          <p:cNvPr id="141" name="Picture 140" descr="A graph of a function&#10;&#10;Description automatically generated">
            <a:extLst>
              <a:ext uri="{FF2B5EF4-FFF2-40B4-BE49-F238E27FC236}">
                <a16:creationId xmlns:a16="http://schemas.microsoft.com/office/drawing/2014/main" id="{10FE5404-8D41-4121-9A56-8C074B30E86C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44" y="3429000"/>
            <a:ext cx="2698921" cy="20957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6971C-6B07-17D6-7639-CAE6E4A039E1}"/>
              </a:ext>
            </a:extLst>
          </p:cNvPr>
          <p:cNvGrpSpPr/>
          <p:nvPr/>
        </p:nvGrpSpPr>
        <p:grpSpPr>
          <a:xfrm>
            <a:off x="234388" y="357642"/>
            <a:ext cx="639360" cy="357840"/>
            <a:chOff x="234388" y="357642"/>
            <a:chExt cx="63936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05BF2AB-2228-0441-BE9E-E6B259F0EB65}"/>
                    </a:ext>
                  </a:extLst>
                </p14:cNvPr>
                <p14:cNvContentPartPr/>
                <p14:nvPr/>
              </p14:nvContentPartPr>
              <p14:xfrm>
                <a:off x="234388" y="429282"/>
                <a:ext cx="486360" cy="19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05BF2AB-2228-0441-BE9E-E6B259F0EB6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25748" y="420282"/>
                  <a:ext cx="504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BDB0DE8-0363-B56E-A1BC-CB62EA2D375D}"/>
                    </a:ext>
                  </a:extLst>
                </p14:cNvPr>
                <p14:cNvContentPartPr/>
                <p14:nvPr/>
              </p14:nvContentPartPr>
              <p14:xfrm>
                <a:off x="255628" y="555282"/>
                <a:ext cx="491760" cy="19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BDB0DE8-0363-B56E-A1BC-CB62EA2D375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46628" y="546642"/>
                  <a:ext cx="5094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1991466-E8D6-F851-281A-A1733B60639F}"/>
                    </a:ext>
                  </a:extLst>
                </p14:cNvPr>
                <p14:cNvContentPartPr/>
                <p14:nvPr/>
              </p14:nvContentPartPr>
              <p14:xfrm>
                <a:off x="597988" y="357642"/>
                <a:ext cx="275760" cy="35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1991466-E8D6-F851-281A-A1733B60639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89348" y="349002"/>
                  <a:ext cx="293400" cy="37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E730AD2-3591-C967-8D5A-9298DA116002}"/>
              </a:ext>
            </a:extLst>
          </p:cNvPr>
          <p:cNvGrpSpPr/>
          <p:nvPr/>
        </p:nvGrpSpPr>
        <p:grpSpPr>
          <a:xfrm>
            <a:off x="4621364" y="3990302"/>
            <a:ext cx="845280" cy="484920"/>
            <a:chOff x="7280308" y="3584682"/>
            <a:chExt cx="845280" cy="48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B725719-8B38-B18F-B2C4-740535188D16}"/>
                    </a:ext>
                  </a:extLst>
                </p14:cNvPr>
                <p14:cNvContentPartPr/>
                <p14:nvPr/>
              </p14:nvContentPartPr>
              <p14:xfrm>
                <a:off x="7280308" y="3600162"/>
                <a:ext cx="360" cy="370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B725719-8B38-B18F-B2C4-740535188D1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271668" y="3591522"/>
                  <a:ext cx="1800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9C2272D-BEE6-031D-8FE5-7E0ADE108DD9}"/>
                    </a:ext>
                  </a:extLst>
                </p14:cNvPr>
                <p14:cNvContentPartPr/>
                <p14:nvPr/>
              </p14:nvContentPartPr>
              <p14:xfrm>
                <a:off x="7406668" y="3798882"/>
                <a:ext cx="120960" cy="4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C2272D-BEE6-031D-8FE5-7E0ADE108DD9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398028" y="3789882"/>
                  <a:ext cx="1386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57D0E05-21E5-F5D2-0FDC-F59F266452EC}"/>
                    </a:ext>
                  </a:extLst>
                </p14:cNvPr>
                <p14:cNvContentPartPr/>
                <p14:nvPr/>
              </p14:nvContentPartPr>
              <p14:xfrm>
                <a:off x="7601068" y="3653082"/>
                <a:ext cx="135720" cy="306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57D0E05-21E5-F5D2-0FDC-F59F266452EC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592068" y="3644082"/>
                  <a:ext cx="1533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CE72E1A-BB34-DF33-E102-1FB58F6C2044}"/>
                    </a:ext>
                  </a:extLst>
                </p14:cNvPr>
                <p14:cNvContentPartPr/>
                <p14:nvPr/>
              </p14:nvContentPartPr>
              <p14:xfrm>
                <a:off x="7794388" y="3584682"/>
                <a:ext cx="63360" cy="484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CE72E1A-BB34-DF33-E102-1FB58F6C2044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785748" y="3576042"/>
                  <a:ext cx="8100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18968A2-D544-9FB6-9A34-3EC35D025DAD}"/>
                    </a:ext>
                  </a:extLst>
                </p14:cNvPr>
                <p14:cNvContentPartPr/>
                <p14:nvPr/>
              </p14:nvContentPartPr>
              <p14:xfrm>
                <a:off x="7853428" y="3727962"/>
                <a:ext cx="152640" cy="249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18968A2-D544-9FB6-9A34-3EC35D025DAD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7844788" y="3719322"/>
                  <a:ext cx="170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3D20E50-C1B2-1098-45B6-199BB47A2DEA}"/>
                    </a:ext>
                  </a:extLst>
                </p14:cNvPr>
                <p14:cNvContentPartPr/>
                <p14:nvPr/>
              </p14:nvContentPartPr>
              <p14:xfrm>
                <a:off x="8028748" y="3589002"/>
                <a:ext cx="96840" cy="424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3D20E50-C1B2-1098-45B6-199BB47A2DEA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019748" y="3580362"/>
                  <a:ext cx="114480" cy="44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1ECB04C-0F81-EB7F-6CC3-147EF136DEAB}"/>
              </a:ext>
            </a:extLst>
          </p:cNvPr>
          <p:cNvGrpSpPr/>
          <p:nvPr/>
        </p:nvGrpSpPr>
        <p:grpSpPr>
          <a:xfrm>
            <a:off x="5035724" y="5454782"/>
            <a:ext cx="1104480" cy="724320"/>
            <a:chOff x="7694668" y="5049162"/>
            <a:chExt cx="1104480" cy="72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B7A2A09-1EDF-A128-330B-48F2C7F3496C}"/>
                    </a:ext>
                  </a:extLst>
                </p14:cNvPr>
                <p14:cNvContentPartPr/>
                <p14:nvPr/>
              </p14:nvContentPartPr>
              <p14:xfrm>
                <a:off x="7942708" y="5049162"/>
                <a:ext cx="192960" cy="311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B7A2A09-1EDF-A128-330B-48F2C7F3496C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934068" y="5040522"/>
                  <a:ext cx="21060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5A8DEEC-01BE-DBCE-5634-BC072ADA9262}"/>
                    </a:ext>
                  </a:extLst>
                </p14:cNvPr>
                <p14:cNvContentPartPr/>
                <p14:nvPr/>
              </p14:nvContentPartPr>
              <p14:xfrm>
                <a:off x="8059708" y="5312322"/>
                <a:ext cx="169200" cy="79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5A8DEEC-01BE-DBCE-5634-BC072ADA9262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050708" y="5303322"/>
                  <a:ext cx="1868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ECFAD42-63DF-0496-4E5B-F8DB3AEFA7A4}"/>
                    </a:ext>
                  </a:extLst>
                </p14:cNvPr>
                <p14:cNvContentPartPr/>
                <p14:nvPr/>
              </p14:nvContentPartPr>
              <p14:xfrm>
                <a:off x="7694668" y="5504202"/>
                <a:ext cx="692640" cy="2692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ECFAD42-63DF-0496-4E5B-F8DB3AEFA7A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685668" y="5495562"/>
                  <a:ext cx="7102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D228D31-522C-9B51-445D-0F0CBFF898B8}"/>
                    </a:ext>
                  </a:extLst>
                </p14:cNvPr>
                <p14:cNvContentPartPr/>
                <p14:nvPr/>
              </p14:nvContentPartPr>
              <p14:xfrm>
                <a:off x="8484868" y="5354802"/>
                <a:ext cx="82440" cy="3088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D228D31-522C-9B51-445D-0F0CBFF898B8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475868" y="5345802"/>
                  <a:ext cx="10008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C055A28-2A2F-DF82-3EB0-221D866DD345}"/>
                    </a:ext>
                  </a:extLst>
                </p14:cNvPr>
                <p14:cNvContentPartPr/>
                <p14:nvPr/>
              </p14:nvContentPartPr>
              <p14:xfrm>
                <a:off x="8451388" y="5329962"/>
                <a:ext cx="321480" cy="2559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C055A28-2A2F-DF82-3EB0-221D866DD34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442748" y="5321322"/>
                  <a:ext cx="3391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6EE9767-BDE6-16F7-40F0-1523E0511664}"/>
                    </a:ext>
                  </a:extLst>
                </p14:cNvPr>
                <p14:cNvContentPartPr/>
                <p14:nvPr/>
              </p14:nvContentPartPr>
              <p14:xfrm>
                <a:off x="8719228" y="5516082"/>
                <a:ext cx="360" cy="3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6EE9767-BDE6-16F7-40F0-1523E051166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710588" y="550744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010BFA7-531C-7566-D7EC-C3F5D465C3B5}"/>
                    </a:ext>
                  </a:extLst>
                </p14:cNvPr>
                <p14:cNvContentPartPr/>
                <p14:nvPr/>
              </p14:nvContentPartPr>
              <p14:xfrm>
                <a:off x="8798788" y="5507802"/>
                <a:ext cx="360" cy="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010BFA7-531C-7566-D7EC-C3F5D465C3B5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789788" y="54991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AFE0A3A-042F-D9FE-5739-D83A58A1C35A}"/>
              </a:ext>
            </a:extLst>
          </p:cNvPr>
          <p:cNvGrpSpPr/>
          <p:nvPr/>
        </p:nvGrpSpPr>
        <p:grpSpPr>
          <a:xfrm>
            <a:off x="5125222" y="4647607"/>
            <a:ext cx="1412640" cy="397440"/>
            <a:chOff x="5125222" y="4647607"/>
            <a:chExt cx="1412640" cy="39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A83E2CA-6A62-EE75-91FB-1C3B3E7F4C80}"/>
                    </a:ext>
                  </a:extLst>
                </p14:cNvPr>
                <p14:cNvContentPartPr/>
                <p14:nvPr/>
              </p14:nvContentPartPr>
              <p14:xfrm>
                <a:off x="5125222" y="4895287"/>
                <a:ext cx="106200" cy="149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A83E2CA-6A62-EE75-91FB-1C3B3E7F4C8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116582" y="4886287"/>
                  <a:ext cx="1238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25BAFD4-D305-B3DB-0354-10E8D5BA716E}"/>
                    </a:ext>
                  </a:extLst>
                </p14:cNvPr>
                <p14:cNvContentPartPr/>
                <p14:nvPr/>
              </p14:nvContentPartPr>
              <p14:xfrm>
                <a:off x="5154742" y="4647607"/>
                <a:ext cx="1383120" cy="376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25BAFD4-D305-B3DB-0354-10E8D5BA716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145742" y="4638607"/>
                  <a:ext cx="1400760" cy="39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BC7921D-3B83-BC2D-E7E6-857FC740D8E0}"/>
                  </a:ext>
                </a:extLst>
              </p14:cNvPr>
              <p14:cNvContentPartPr/>
              <p14:nvPr/>
            </p14:nvContentPartPr>
            <p14:xfrm>
              <a:off x="7335982" y="4851367"/>
              <a:ext cx="451440" cy="1414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BC7921D-3B83-BC2D-E7E6-857FC740D8E0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7327342" y="4842727"/>
                <a:ext cx="469080" cy="15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4300-207C-6E5A-861D-2AEAA16283B5}"/>
              </a:ext>
            </a:extLst>
          </p:cNvPr>
          <p:cNvGrpSpPr/>
          <p:nvPr/>
        </p:nvGrpSpPr>
        <p:grpSpPr>
          <a:xfrm>
            <a:off x="6646582" y="4849927"/>
            <a:ext cx="1995840" cy="623880"/>
            <a:chOff x="6646582" y="4849927"/>
            <a:chExt cx="1995840" cy="62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4CCF0D5-ED2E-1596-C112-CD55512291EB}"/>
                    </a:ext>
                  </a:extLst>
                </p14:cNvPr>
                <p14:cNvContentPartPr/>
                <p14:nvPr/>
              </p14:nvContentPartPr>
              <p14:xfrm>
                <a:off x="6646582" y="4849927"/>
                <a:ext cx="52920" cy="151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4CCF0D5-ED2E-1596-C112-CD55512291E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637942" y="4840927"/>
                  <a:ext cx="705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4D0ECC8-AEEB-955D-A886-3E2B6F6EA9B3}"/>
                    </a:ext>
                  </a:extLst>
                </p14:cNvPr>
                <p14:cNvContentPartPr/>
                <p14:nvPr/>
              </p14:nvContentPartPr>
              <p14:xfrm>
                <a:off x="6753502" y="4871887"/>
                <a:ext cx="72360" cy="90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4D0ECC8-AEEB-955D-A886-3E2B6F6EA9B3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744502" y="4862887"/>
                  <a:ext cx="900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14D8F20-2C2A-58D6-4AE7-DEE0E5AA10D0}"/>
                    </a:ext>
                  </a:extLst>
                </p14:cNvPr>
                <p14:cNvContentPartPr/>
                <p14:nvPr/>
              </p14:nvContentPartPr>
              <p14:xfrm>
                <a:off x="6871582" y="4896367"/>
                <a:ext cx="6984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14D8F20-2C2A-58D6-4AE7-DEE0E5AA10D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862582" y="4887727"/>
                  <a:ext cx="8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E83CF3D-3D0D-9546-E785-73E4BDFD1A1B}"/>
                    </a:ext>
                  </a:extLst>
                </p14:cNvPr>
                <p14:cNvContentPartPr/>
                <p14:nvPr/>
              </p14:nvContentPartPr>
              <p14:xfrm>
                <a:off x="6974542" y="4857847"/>
                <a:ext cx="52920" cy="151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E83CF3D-3D0D-9546-E785-73E4BDFD1A1B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965542" y="4849207"/>
                  <a:ext cx="705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50EDE93-5485-FB9F-05BB-77E4D2E908C5}"/>
                    </a:ext>
                  </a:extLst>
                </p14:cNvPr>
                <p14:cNvContentPartPr/>
                <p14:nvPr/>
              </p14:nvContentPartPr>
              <p14:xfrm>
                <a:off x="7095862" y="4884487"/>
                <a:ext cx="77040" cy="82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50EDE93-5485-FB9F-05BB-77E4D2E908C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087222" y="4875847"/>
                  <a:ext cx="946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53A2B3B-FB14-6003-4B7D-E4548E958A8B}"/>
                    </a:ext>
                  </a:extLst>
                </p14:cNvPr>
                <p14:cNvContentPartPr/>
                <p14:nvPr/>
              </p14:nvContentPartPr>
              <p14:xfrm>
                <a:off x="6658462" y="4851007"/>
                <a:ext cx="12096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53A2B3B-FB14-6003-4B7D-E4548E958A8B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649462" y="4842007"/>
                  <a:ext cx="138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1B0B4EF-61AF-8207-0BD2-D3FE7ED835FF}"/>
                    </a:ext>
                  </a:extLst>
                </p14:cNvPr>
                <p14:cNvContentPartPr/>
                <p14:nvPr/>
              </p14:nvContentPartPr>
              <p14:xfrm>
                <a:off x="6986782" y="4865407"/>
                <a:ext cx="12024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1B0B4EF-61AF-8207-0BD2-D3FE7ED835F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978142" y="4856407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74EDD48-F5C1-F5C4-3CC3-E1EEF155F963}"/>
                    </a:ext>
                  </a:extLst>
                </p14:cNvPr>
                <p14:cNvContentPartPr/>
                <p14:nvPr/>
              </p14:nvContentPartPr>
              <p14:xfrm>
                <a:off x="6665302" y="5108407"/>
                <a:ext cx="281880" cy="167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74EDD48-F5C1-F5C4-3CC3-E1EEF155F963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6656302" y="5099407"/>
                  <a:ext cx="2995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81B2E5C-AA83-3046-57B0-A8A29A6108D1}"/>
                    </a:ext>
                  </a:extLst>
                </p14:cNvPr>
                <p14:cNvContentPartPr/>
                <p14:nvPr/>
              </p14:nvContentPartPr>
              <p14:xfrm>
                <a:off x="7063822" y="5140447"/>
                <a:ext cx="58320" cy="205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81B2E5C-AA83-3046-57B0-A8A29A6108D1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054822" y="5131807"/>
                  <a:ext cx="759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A8FD629-50F2-D536-45E1-8D1C342EAC89}"/>
                    </a:ext>
                  </a:extLst>
                </p14:cNvPr>
                <p14:cNvContentPartPr/>
                <p14:nvPr/>
              </p14:nvContentPartPr>
              <p14:xfrm>
                <a:off x="7186222" y="5090767"/>
                <a:ext cx="470880" cy="383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A8FD629-50F2-D536-45E1-8D1C342EAC8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177222" y="5082127"/>
                  <a:ext cx="48852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819F895-8573-EB0D-9FDF-A54AF9E625A9}"/>
                    </a:ext>
                  </a:extLst>
                </p14:cNvPr>
                <p14:cNvContentPartPr/>
                <p14:nvPr/>
              </p14:nvContentPartPr>
              <p14:xfrm>
                <a:off x="7462702" y="5162047"/>
                <a:ext cx="58680" cy="25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819F895-8573-EB0D-9FDF-A54AF9E625A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454062" y="5153407"/>
                  <a:ext cx="763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0EB22BF-0EA4-155A-4A3D-1844D55221F6}"/>
                    </a:ext>
                  </a:extLst>
                </p14:cNvPr>
                <p14:cNvContentPartPr/>
                <p14:nvPr/>
              </p14:nvContentPartPr>
              <p14:xfrm>
                <a:off x="7395382" y="5121367"/>
                <a:ext cx="2160" cy="6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0EB22BF-0EA4-155A-4A3D-1844D55221F6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386382" y="5112367"/>
                  <a:ext cx="19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AB34F7B-249D-2645-9774-29D287171768}"/>
                    </a:ext>
                  </a:extLst>
                </p14:cNvPr>
                <p14:cNvContentPartPr/>
                <p14:nvPr/>
              </p14:nvContentPartPr>
              <p14:xfrm>
                <a:off x="7782742" y="5159527"/>
                <a:ext cx="286200" cy="125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AB34F7B-249D-2645-9774-29D28717176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7773742" y="5150887"/>
                  <a:ext cx="3038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D5729E7-74A8-8FA3-7020-2784A3E5DD73}"/>
                    </a:ext>
                  </a:extLst>
                </p14:cNvPr>
                <p14:cNvContentPartPr/>
                <p14:nvPr/>
              </p14:nvContentPartPr>
              <p14:xfrm>
                <a:off x="8166142" y="5061607"/>
                <a:ext cx="137520" cy="187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D5729E7-74A8-8FA3-7020-2784A3E5DD73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8157502" y="5052607"/>
                  <a:ext cx="1551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2FEEE73-CB7E-ED39-19D5-C0BE8FD5A7A4}"/>
                    </a:ext>
                  </a:extLst>
                </p14:cNvPr>
                <p14:cNvContentPartPr/>
                <p14:nvPr/>
              </p14:nvContentPartPr>
              <p14:xfrm>
                <a:off x="8338222" y="5055487"/>
                <a:ext cx="304200" cy="148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2FEEE73-CB7E-ED39-19D5-C0BE8FD5A7A4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8329582" y="5046847"/>
                  <a:ext cx="3218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43961C7-ADBA-3571-B4BD-E8AEFEB9BAD3}"/>
                    </a:ext>
                  </a:extLst>
                </p14:cNvPr>
                <p14:cNvContentPartPr/>
                <p14:nvPr/>
              </p14:nvContentPartPr>
              <p14:xfrm>
                <a:off x="8426782" y="5077087"/>
                <a:ext cx="104400" cy="62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43961C7-ADBA-3571-B4BD-E8AEFEB9BAD3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417782" y="5068087"/>
                  <a:ext cx="122040" cy="8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64FA17C-33A2-EB96-17F2-36E6E887C81E}"/>
                  </a:ext>
                </a:extLst>
              </p14:cNvPr>
              <p14:cNvContentPartPr/>
              <p14:nvPr/>
            </p14:nvContentPartPr>
            <p14:xfrm>
              <a:off x="5895982" y="3258007"/>
              <a:ext cx="193320" cy="243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64FA17C-33A2-EB96-17F2-36E6E887C81E}"/>
                  </a:ext>
                </a:extLst>
              </p:cNvPr>
              <p:cNvPicPr/>
              <p:nvPr/>
            </p:nvPicPr>
            <p:blipFill>
              <a:blip r:embed="rId314"/>
              <a:stretch>
                <a:fillRect/>
              </a:stretch>
            </p:blipFill>
            <p:spPr>
              <a:xfrm>
                <a:off x="5886982" y="3249367"/>
                <a:ext cx="21096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5DB6AC0-9C1C-AC55-783A-D5387E12F1E3}"/>
                  </a:ext>
                </a:extLst>
              </p14:cNvPr>
              <p14:cNvContentPartPr/>
              <p14:nvPr/>
            </p14:nvContentPartPr>
            <p14:xfrm>
              <a:off x="4082302" y="3387607"/>
              <a:ext cx="137160" cy="25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5DB6AC0-9C1C-AC55-783A-D5387E12F1E3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4073302" y="3378607"/>
                <a:ext cx="15480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3A6D99D-2CAC-A938-4092-FDEF33EA7CE7}"/>
              </a:ext>
            </a:extLst>
          </p:cNvPr>
          <p:cNvGrpSpPr/>
          <p:nvPr/>
        </p:nvGrpSpPr>
        <p:grpSpPr>
          <a:xfrm>
            <a:off x="4085542" y="3037327"/>
            <a:ext cx="903960" cy="360360"/>
            <a:chOff x="4085542" y="3037327"/>
            <a:chExt cx="90396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33388DD-2699-78E2-1020-0322F3CF25DA}"/>
                    </a:ext>
                  </a:extLst>
                </p14:cNvPr>
                <p14:cNvContentPartPr/>
                <p14:nvPr/>
              </p14:nvContentPartPr>
              <p14:xfrm>
                <a:off x="4085542" y="3314887"/>
                <a:ext cx="78480" cy="82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33388DD-2699-78E2-1020-0322F3CF25DA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076902" y="3306247"/>
                  <a:ext cx="961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BDA058E-FD73-B908-71B5-F1331AD6BB57}"/>
                    </a:ext>
                  </a:extLst>
                </p14:cNvPr>
                <p14:cNvContentPartPr/>
                <p14:nvPr/>
              </p14:nvContentPartPr>
              <p14:xfrm>
                <a:off x="4141342" y="3206887"/>
                <a:ext cx="135360" cy="175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BDA058E-FD73-B908-71B5-F1331AD6BB57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132342" y="3198247"/>
                  <a:ext cx="1530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70A0D6D-59D7-9327-E49E-EF4382979961}"/>
                    </a:ext>
                  </a:extLst>
                </p14:cNvPr>
                <p14:cNvContentPartPr/>
                <p14:nvPr/>
              </p14:nvContentPartPr>
              <p14:xfrm>
                <a:off x="4412062" y="3037327"/>
                <a:ext cx="577440" cy="2170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70A0D6D-59D7-9327-E49E-EF4382979961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403062" y="3028687"/>
                  <a:ext cx="595080" cy="2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087B6BF-7FD5-546B-4D1E-61D996FBBCD9}"/>
              </a:ext>
            </a:extLst>
          </p:cNvPr>
          <p:cNvGrpSpPr/>
          <p:nvPr/>
        </p:nvGrpSpPr>
        <p:grpSpPr>
          <a:xfrm>
            <a:off x="4938382" y="2998807"/>
            <a:ext cx="697320" cy="237960"/>
            <a:chOff x="4938382" y="2998807"/>
            <a:chExt cx="697320" cy="2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81BF11C-BB9C-0B4A-72EE-84A06BCAB284}"/>
                    </a:ext>
                  </a:extLst>
                </p14:cNvPr>
                <p14:cNvContentPartPr/>
                <p14:nvPr/>
              </p14:nvContentPartPr>
              <p14:xfrm>
                <a:off x="4938382" y="3001327"/>
                <a:ext cx="697320" cy="235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81BF11C-BB9C-0B4A-72EE-84A06BCAB284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929742" y="2992327"/>
                  <a:ext cx="7149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3349272-749F-6B76-7C6A-20C8AA5B4C15}"/>
                    </a:ext>
                  </a:extLst>
                </p14:cNvPr>
                <p14:cNvContentPartPr/>
                <p14:nvPr/>
              </p14:nvContentPartPr>
              <p14:xfrm>
                <a:off x="5394142" y="3076927"/>
                <a:ext cx="106200" cy="53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3349272-749F-6B76-7C6A-20C8AA5B4C15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385142" y="3068287"/>
                  <a:ext cx="1238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D01B6BC-4424-58D4-83B9-F6AA3B10D9CD}"/>
                    </a:ext>
                  </a:extLst>
                </p14:cNvPr>
                <p14:cNvContentPartPr/>
                <p14:nvPr/>
              </p14:nvContentPartPr>
              <p14:xfrm>
                <a:off x="5503942" y="2998807"/>
                <a:ext cx="36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D01B6BC-4424-58D4-83B9-F6AA3B10D9CD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5495302" y="29898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3DFFB63-6BF1-84B0-CA2F-1C8BC19901FE}"/>
                    </a:ext>
                  </a:extLst>
                </p14:cNvPr>
                <p14:cNvContentPartPr/>
                <p14:nvPr/>
              </p14:nvContentPartPr>
              <p14:xfrm>
                <a:off x="5318182" y="3125887"/>
                <a:ext cx="72360" cy="96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3DFFB63-6BF1-84B0-CA2F-1C8BC19901FE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309542" y="3117247"/>
                  <a:ext cx="900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B13E625-AB39-455F-8333-4CB12A5B458F}"/>
                    </a:ext>
                  </a:extLst>
                </p14:cNvPr>
                <p14:cNvContentPartPr/>
                <p14:nvPr/>
              </p14:nvContentPartPr>
              <p14:xfrm>
                <a:off x="5224942" y="3076567"/>
                <a:ext cx="18000" cy="20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B13E625-AB39-455F-8333-4CB12A5B458F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215942" y="3067567"/>
                  <a:ext cx="356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79D394F-B6A4-70A3-DD2E-CB793857FB6C}"/>
                    </a:ext>
                  </a:extLst>
                </p14:cNvPr>
                <p14:cNvContentPartPr/>
                <p14:nvPr/>
              </p14:nvContentPartPr>
              <p14:xfrm>
                <a:off x="5076622" y="3028327"/>
                <a:ext cx="11160" cy="18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79D394F-B6A4-70A3-DD2E-CB793857FB6C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067982" y="3019327"/>
                  <a:ext cx="288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E7DA641-F3DA-256D-F1DA-90F1AA68A393}"/>
              </a:ext>
            </a:extLst>
          </p:cNvPr>
          <p:cNvGrpSpPr/>
          <p:nvPr/>
        </p:nvGrpSpPr>
        <p:grpSpPr>
          <a:xfrm>
            <a:off x="4587382" y="2981167"/>
            <a:ext cx="160560" cy="82800"/>
            <a:chOff x="4587382" y="2981167"/>
            <a:chExt cx="160560" cy="8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1E05E9F-E33A-1499-3AAA-55ED7D18DDE6}"/>
                    </a:ext>
                  </a:extLst>
                </p14:cNvPr>
                <p14:cNvContentPartPr/>
                <p14:nvPr/>
              </p14:nvContentPartPr>
              <p14:xfrm>
                <a:off x="4587382" y="3051367"/>
                <a:ext cx="160560" cy="12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1E05E9F-E33A-1499-3AAA-55ED7D18DDE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4578742" y="3042367"/>
                  <a:ext cx="1782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73C64F2-BAFA-B988-0546-4883D5B89AC3}"/>
                    </a:ext>
                  </a:extLst>
                </p14:cNvPr>
                <p14:cNvContentPartPr/>
                <p14:nvPr/>
              </p14:nvContentPartPr>
              <p14:xfrm>
                <a:off x="4639942" y="2981167"/>
                <a:ext cx="360" cy="65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73C64F2-BAFA-B988-0546-4883D5B89AC3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4631302" y="2972167"/>
                  <a:ext cx="18000" cy="83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4545ACE-B29D-EC90-EC43-D5FB9F4660DA}"/>
              </a:ext>
            </a:extLst>
          </p:cNvPr>
          <p:cNvSpPr/>
          <p:nvPr/>
        </p:nvSpPr>
        <p:spPr>
          <a:xfrm>
            <a:off x="1929385" y="228600"/>
            <a:ext cx="6909815" cy="208548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23E60A-E6C0-568E-97DE-6A1A46D9BAA5}"/>
              </a:ext>
            </a:extLst>
          </p:cNvPr>
          <p:cNvGrpSpPr/>
          <p:nvPr/>
        </p:nvGrpSpPr>
        <p:grpSpPr>
          <a:xfrm>
            <a:off x="4086484" y="4065127"/>
            <a:ext cx="465480" cy="1019520"/>
            <a:chOff x="4086484" y="4065127"/>
            <a:chExt cx="465480" cy="101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A8592C3-695C-8268-7D2A-AA90AB3B9758}"/>
                    </a:ext>
                  </a:extLst>
                </p14:cNvPr>
                <p14:cNvContentPartPr/>
                <p14:nvPr/>
              </p14:nvContentPartPr>
              <p14:xfrm>
                <a:off x="4086484" y="4065127"/>
                <a:ext cx="29520" cy="106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A8592C3-695C-8268-7D2A-AA90AB3B9758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4077484" y="4056127"/>
                  <a:ext cx="471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3B8DE23-CA85-3447-BB9B-A122F50A49F8}"/>
                    </a:ext>
                  </a:extLst>
                </p14:cNvPr>
                <p14:cNvContentPartPr/>
                <p14:nvPr/>
              </p14:nvContentPartPr>
              <p14:xfrm>
                <a:off x="4123924" y="4221007"/>
                <a:ext cx="59040" cy="231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3B8DE23-CA85-3447-BB9B-A122F50A49F8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4115284" y="4212007"/>
                  <a:ext cx="766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D897266-9E64-1883-66B7-F4AD8418C427}"/>
                    </a:ext>
                  </a:extLst>
                </p14:cNvPr>
                <p14:cNvContentPartPr/>
                <p14:nvPr/>
              </p14:nvContentPartPr>
              <p14:xfrm>
                <a:off x="4195564" y="4355647"/>
                <a:ext cx="79200" cy="282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D897266-9E64-1883-66B7-F4AD8418C427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4186564" y="4346647"/>
                  <a:ext cx="968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800369F-1D02-182F-D615-0A2E7B8281EA}"/>
                    </a:ext>
                  </a:extLst>
                </p14:cNvPr>
                <p14:cNvContentPartPr/>
                <p14:nvPr/>
              </p14:nvContentPartPr>
              <p14:xfrm>
                <a:off x="4223284" y="4881967"/>
                <a:ext cx="2880" cy="12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800369F-1D02-182F-D615-0A2E7B8281EA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4214284" y="4873327"/>
                  <a:ext cx="20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1443813-2511-0D30-2D44-4F9979B4C528}"/>
                    </a:ext>
                  </a:extLst>
                </p14:cNvPr>
                <p14:cNvContentPartPr/>
                <p14:nvPr/>
              </p14:nvContentPartPr>
              <p14:xfrm>
                <a:off x="4236964" y="4584607"/>
                <a:ext cx="116640" cy="294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1443813-2511-0D30-2D44-4F9979B4C528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4227964" y="4575967"/>
                  <a:ext cx="1342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913429E-F06F-42DE-D385-F153A1981A47}"/>
                    </a:ext>
                  </a:extLst>
                </p14:cNvPr>
                <p14:cNvContentPartPr/>
                <p14:nvPr/>
              </p14:nvContentPartPr>
              <p14:xfrm>
                <a:off x="4393924" y="4725727"/>
                <a:ext cx="73080" cy="271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913429E-F06F-42DE-D385-F153A1981A47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4385284" y="4716727"/>
                  <a:ext cx="907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5408EA9-5198-547C-58E8-E5CB8ED1DF76}"/>
                    </a:ext>
                  </a:extLst>
                </p14:cNvPr>
                <p14:cNvContentPartPr/>
                <p14:nvPr/>
              </p14:nvContentPartPr>
              <p14:xfrm>
                <a:off x="4546924" y="4977367"/>
                <a:ext cx="5040" cy="107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5408EA9-5198-547C-58E8-E5CB8ED1DF76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4537924" y="4968727"/>
                  <a:ext cx="22680" cy="12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B929C0A-9FD8-9A1B-F53C-7DB369229F2B}"/>
                  </a:ext>
                </a:extLst>
              </p14:cNvPr>
              <p14:cNvContentPartPr/>
              <p14:nvPr/>
            </p14:nvContentPartPr>
            <p14:xfrm>
              <a:off x="4718284" y="5067367"/>
              <a:ext cx="14040" cy="23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B929C0A-9FD8-9A1B-F53C-7DB369229F2B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4709644" y="5058727"/>
                <a:ext cx="31680" cy="4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C04D286-D967-3BBF-5F62-349323AE0D1B}"/>
              </a:ext>
            </a:extLst>
          </p:cNvPr>
          <p:cNvGrpSpPr/>
          <p:nvPr/>
        </p:nvGrpSpPr>
        <p:grpSpPr>
          <a:xfrm>
            <a:off x="5640244" y="4146487"/>
            <a:ext cx="522360" cy="908640"/>
            <a:chOff x="5640244" y="4146487"/>
            <a:chExt cx="522360" cy="90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ED7E89A-382F-AE44-B578-FF5C7CC3D573}"/>
                    </a:ext>
                  </a:extLst>
                </p14:cNvPr>
                <p14:cNvContentPartPr/>
                <p14:nvPr/>
              </p14:nvContentPartPr>
              <p14:xfrm>
                <a:off x="6024004" y="4146487"/>
                <a:ext cx="115200" cy="230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ED7E89A-382F-AE44-B578-FF5C7CC3D573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6015004" y="4137487"/>
                  <a:ext cx="1328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111D079-1290-ED22-8FAC-3E8B10E94B82}"/>
                    </a:ext>
                  </a:extLst>
                </p14:cNvPr>
                <p14:cNvContentPartPr/>
                <p14:nvPr/>
              </p14:nvContentPartPr>
              <p14:xfrm>
                <a:off x="5877484" y="4342327"/>
                <a:ext cx="279720" cy="4917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111D079-1290-ED22-8FAC-3E8B10E94B82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868844" y="4333327"/>
                  <a:ext cx="29736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B70B403-9715-E743-851A-055706298EBD}"/>
                    </a:ext>
                  </a:extLst>
                </p14:cNvPr>
                <p14:cNvContentPartPr/>
                <p14:nvPr/>
              </p14:nvContentPartPr>
              <p14:xfrm>
                <a:off x="5937604" y="4692247"/>
                <a:ext cx="161280" cy="293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B70B403-9715-E743-851A-055706298EBD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5928604" y="4683607"/>
                  <a:ext cx="1789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6BCF1F9-6EF2-AECA-787F-215720DA3A68}"/>
                    </a:ext>
                  </a:extLst>
                </p14:cNvPr>
                <p14:cNvContentPartPr/>
                <p14:nvPr/>
              </p14:nvContentPartPr>
              <p14:xfrm>
                <a:off x="6022564" y="4830847"/>
                <a:ext cx="140040" cy="2242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6BCF1F9-6EF2-AECA-787F-215720DA3A68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6013564" y="4821847"/>
                  <a:ext cx="1576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9E6230C-ACAB-4F2C-2B80-293F68E5E9EE}"/>
                    </a:ext>
                  </a:extLst>
                </p14:cNvPr>
                <p14:cNvContentPartPr/>
                <p14:nvPr/>
              </p14:nvContentPartPr>
              <p14:xfrm>
                <a:off x="5744644" y="4800967"/>
                <a:ext cx="156600" cy="2055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9E6230C-ACAB-4F2C-2B80-293F68E5E9EE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735644" y="4792327"/>
                  <a:ext cx="1742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5667FB5-0574-65C2-F014-83C906A56E9A}"/>
                    </a:ext>
                  </a:extLst>
                </p14:cNvPr>
                <p14:cNvContentPartPr/>
                <p14:nvPr/>
              </p14:nvContentPartPr>
              <p14:xfrm>
                <a:off x="5640244" y="4550047"/>
                <a:ext cx="278640" cy="500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5667FB5-0574-65C2-F014-83C906A56E9A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5631604" y="4541047"/>
                  <a:ext cx="296280" cy="518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8" name="Audio 137">
            <a:hlinkClick r:id="" action="ppaction://media"/>
            <a:extLst>
              <a:ext uri="{FF2B5EF4-FFF2-40B4-BE49-F238E27FC236}">
                <a16:creationId xmlns:a16="http://schemas.microsoft.com/office/drawing/2014/main" id="{2137EAEB-3D75-CDF3-9BC6-7FC77C945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0"/>
    </mc:Choice>
    <mc:Fallback xmlns="">
      <p:transition spd="slow" advTm="2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381000" y="1776240"/>
            <a:ext cx="8533105" cy="330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So we can satisfy Shannon’s inequality 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by making M</a:t>
            </a:r>
            <a:r>
              <a:rPr lang="en-US" sz="3600" b="1" baseline="-25000" dirty="0">
                <a:solidFill>
                  <a:srgbClr val="0000FF"/>
                </a:solidFill>
              </a:rPr>
              <a:t>c</a:t>
            </a:r>
            <a:r>
              <a:rPr lang="en-US" sz="3600" b="1" dirty="0">
                <a:solidFill>
                  <a:srgbClr val="0000FF"/>
                </a:solidFill>
              </a:rPr>
              <a:t> large. </a:t>
            </a:r>
          </a:p>
          <a:p>
            <a:pPr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But how to deal with a ‘q’ simply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by increasing sample size?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AABC2E-07B8-08BB-0ED3-4EF263627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3"/>
    </mc:Choice>
    <mc:Fallback xmlns="">
      <p:transition spd="slow" advTm="2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1D582-E6BD-6CE0-4066-FF9D23D4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BCF7A9-0036-1D9F-B888-202EDCC7BC4D}"/>
              </a:ext>
            </a:extLst>
          </p:cNvPr>
          <p:cNvGrpSpPr/>
          <p:nvPr/>
        </p:nvGrpSpPr>
        <p:grpSpPr>
          <a:xfrm>
            <a:off x="395752" y="4010102"/>
            <a:ext cx="1332360" cy="515880"/>
            <a:chOff x="395752" y="4010102"/>
            <a:chExt cx="1332360" cy="51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5B683AB-A1EE-183B-0B28-0D50D4B2C8AB}"/>
                    </a:ext>
                  </a:extLst>
                </p14:cNvPr>
                <p14:cNvContentPartPr/>
                <p14:nvPr/>
              </p14:nvContentPartPr>
              <p14:xfrm>
                <a:off x="395752" y="4010102"/>
                <a:ext cx="340560" cy="446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5B683AB-A1EE-183B-0B28-0D50D4B2C8A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7112" y="4001462"/>
                  <a:ext cx="35820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91BC9A9-9B1F-8A39-7C6C-63A26FC6F68C}"/>
                    </a:ext>
                  </a:extLst>
                </p14:cNvPr>
                <p14:cNvContentPartPr/>
                <p14:nvPr/>
              </p14:nvContentPartPr>
              <p14:xfrm>
                <a:off x="809032" y="4329782"/>
                <a:ext cx="10080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91BC9A9-9B1F-8A39-7C6C-63A26FC6F6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0032" y="4321142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36B1B81-B9B3-17F1-3490-B83A742A9813}"/>
                    </a:ext>
                  </a:extLst>
                </p14:cNvPr>
                <p14:cNvContentPartPr/>
                <p14:nvPr/>
              </p14:nvContentPartPr>
              <p14:xfrm>
                <a:off x="809392" y="4410062"/>
                <a:ext cx="7236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36B1B81-B9B3-17F1-3490-B83A742A981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0752" y="4401062"/>
                  <a:ext cx="90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FEE6F88-F4EF-D435-B333-B9B60D8EE27C}"/>
                    </a:ext>
                  </a:extLst>
                </p14:cNvPr>
                <p14:cNvContentPartPr/>
                <p14:nvPr/>
              </p14:nvContentPartPr>
              <p14:xfrm>
                <a:off x="1086232" y="4244102"/>
                <a:ext cx="187560" cy="281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FEE6F88-F4EF-D435-B333-B9B60D8EE27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7592" y="4235102"/>
                  <a:ext cx="20520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07E6925-7069-30CC-4AEC-C4DB2F9B10AC}"/>
                    </a:ext>
                  </a:extLst>
                </p14:cNvPr>
                <p14:cNvContentPartPr/>
                <p14:nvPr/>
              </p14:nvContentPartPr>
              <p14:xfrm>
                <a:off x="1321312" y="4189382"/>
                <a:ext cx="244080" cy="217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07E6925-7069-30CC-4AEC-C4DB2F9B10A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312312" y="4180742"/>
                  <a:ext cx="2617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419A4AD-8BBD-B7EF-A684-3CD165E36BCA}"/>
                    </a:ext>
                  </a:extLst>
                </p14:cNvPr>
                <p14:cNvContentPartPr/>
                <p14:nvPr/>
              </p14:nvContentPartPr>
              <p14:xfrm>
                <a:off x="1592032" y="4326902"/>
                <a:ext cx="136080" cy="121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419A4AD-8BBD-B7EF-A684-3CD165E36BC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83032" y="4318262"/>
                  <a:ext cx="153720" cy="13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E0A924F-8910-2613-4B3F-12206B51A761}"/>
              </a:ext>
            </a:extLst>
          </p:cNvPr>
          <p:cNvGrpSpPr/>
          <p:nvPr/>
        </p:nvGrpSpPr>
        <p:grpSpPr>
          <a:xfrm>
            <a:off x="516352" y="4876982"/>
            <a:ext cx="2199600" cy="572760"/>
            <a:chOff x="516352" y="4876982"/>
            <a:chExt cx="2199600" cy="57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ACC0955-E6D4-B4C8-7EF5-4CC345FA1772}"/>
                    </a:ext>
                  </a:extLst>
                </p14:cNvPr>
                <p14:cNvContentPartPr/>
                <p14:nvPr/>
              </p14:nvContentPartPr>
              <p14:xfrm>
                <a:off x="516352" y="4986062"/>
                <a:ext cx="340920" cy="227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ACC0955-E6D4-B4C8-7EF5-4CC345FA17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7352" y="4977422"/>
                  <a:ext cx="3585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6521A0E-BE3B-4378-FAAF-B238705543C3}"/>
                    </a:ext>
                  </a:extLst>
                </p14:cNvPr>
                <p14:cNvContentPartPr/>
                <p14:nvPr/>
              </p14:nvContentPartPr>
              <p14:xfrm>
                <a:off x="964552" y="5072822"/>
                <a:ext cx="687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6521A0E-BE3B-4378-FAAF-B238705543C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5912" y="5064182"/>
                  <a:ext cx="8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41AC0A1-8446-A301-61E3-B82A997FE2CF}"/>
                    </a:ext>
                  </a:extLst>
                </p14:cNvPr>
                <p14:cNvContentPartPr/>
                <p14:nvPr/>
              </p14:nvContentPartPr>
              <p14:xfrm>
                <a:off x="975352" y="5130422"/>
                <a:ext cx="65520" cy="2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41AC0A1-8446-A301-61E3-B82A997FE2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66712" y="5121422"/>
                  <a:ext cx="83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01D90FD-40E2-BDED-DB33-DD85CDBDC3B3}"/>
                    </a:ext>
                  </a:extLst>
                </p14:cNvPr>
                <p14:cNvContentPartPr/>
                <p14:nvPr/>
              </p14:nvContentPartPr>
              <p14:xfrm>
                <a:off x="1189912" y="4876982"/>
                <a:ext cx="1488600" cy="455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01D90FD-40E2-BDED-DB33-DD85CDBDC3B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81272" y="4868342"/>
                  <a:ext cx="150624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7E271B6-2D42-5B03-1D49-5247201EE4A8}"/>
                    </a:ext>
                  </a:extLst>
                </p14:cNvPr>
                <p14:cNvContentPartPr/>
                <p14:nvPr/>
              </p14:nvContentPartPr>
              <p14:xfrm>
                <a:off x="1430032" y="5092262"/>
                <a:ext cx="202320" cy="302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7E271B6-2D42-5B03-1D49-5247201EE4A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21032" y="5083262"/>
                  <a:ext cx="21996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797979B-6499-0CCF-BB7D-FBD862185AF8}"/>
                    </a:ext>
                  </a:extLst>
                </p14:cNvPr>
                <p14:cNvContentPartPr/>
                <p14:nvPr/>
              </p14:nvContentPartPr>
              <p14:xfrm>
                <a:off x="1700752" y="5019542"/>
                <a:ext cx="51840" cy="430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797979B-6499-0CCF-BB7D-FBD862185AF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692112" y="5010542"/>
                  <a:ext cx="6948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DF78571-1344-39D4-CCF6-9C7C01E36ABF}"/>
                    </a:ext>
                  </a:extLst>
                </p14:cNvPr>
                <p14:cNvContentPartPr/>
                <p14:nvPr/>
              </p14:nvContentPartPr>
              <p14:xfrm>
                <a:off x="1757272" y="5050142"/>
                <a:ext cx="4320" cy="251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DF78571-1344-39D4-CCF6-9C7C01E36AB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48632" y="5041502"/>
                  <a:ext cx="219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416B52C-7B4E-8C6D-6373-CBCC4148B720}"/>
                    </a:ext>
                  </a:extLst>
                </p14:cNvPr>
                <p14:cNvContentPartPr/>
                <p14:nvPr/>
              </p14:nvContentPartPr>
              <p14:xfrm>
                <a:off x="1807312" y="5221502"/>
                <a:ext cx="90360" cy="5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416B52C-7B4E-8C6D-6373-CBCC4148B72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798672" y="5212502"/>
                  <a:ext cx="108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CE57BE7-613D-7033-63DB-43157FC41128}"/>
                    </a:ext>
                  </a:extLst>
                </p14:cNvPr>
                <p14:cNvContentPartPr/>
                <p14:nvPr/>
              </p14:nvContentPartPr>
              <p14:xfrm>
                <a:off x="2003152" y="5080382"/>
                <a:ext cx="230040" cy="251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CE57BE7-613D-7033-63DB-43157FC4112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994152" y="5071382"/>
                  <a:ext cx="2476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9BDF891-DF0B-EE43-F75A-B7DFA4DB5412}"/>
                    </a:ext>
                  </a:extLst>
                </p14:cNvPr>
                <p14:cNvContentPartPr/>
                <p14:nvPr/>
              </p14:nvContentPartPr>
              <p14:xfrm>
                <a:off x="2225632" y="5114582"/>
                <a:ext cx="96480" cy="295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9BDF891-DF0B-EE43-F75A-B7DFA4DB541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216992" y="5105942"/>
                  <a:ext cx="1141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535E762-6973-2AE3-38BC-79B094D571D7}"/>
                    </a:ext>
                  </a:extLst>
                </p14:cNvPr>
                <p14:cNvContentPartPr/>
                <p14:nvPr/>
              </p14:nvContentPartPr>
              <p14:xfrm>
                <a:off x="2395552" y="5105942"/>
                <a:ext cx="172080" cy="268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535E762-6973-2AE3-38BC-79B094D571D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86912" y="5096942"/>
                  <a:ext cx="1897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23110E4-1D4C-C11E-387A-3B853C52C173}"/>
                    </a:ext>
                  </a:extLst>
                </p14:cNvPr>
                <p14:cNvContentPartPr/>
                <p14:nvPr/>
              </p14:nvContentPartPr>
              <p14:xfrm>
                <a:off x="2591032" y="5258942"/>
                <a:ext cx="124920" cy="145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23110E4-1D4C-C11E-387A-3B853C52C17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82032" y="5249942"/>
                  <a:ext cx="142560" cy="16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01012A6-C3CC-A684-8471-03A8826C3F4E}"/>
                  </a:ext>
                </a:extLst>
              </p14:cNvPr>
              <p14:cNvContentPartPr/>
              <p14:nvPr/>
            </p14:nvContentPartPr>
            <p14:xfrm>
              <a:off x="4250768" y="1095542"/>
              <a:ext cx="82800" cy="2487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01012A6-C3CC-A684-8471-03A8826C3F4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41768" y="1086542"/>
                <a:ext cx="100440" cy="26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8252FB7E-5040-B59F-C628-082903B794CB}"/>
              </a:ext>
            </a:extLst>
          </p:cNvPr>
          <p:cNvGrpSpPr/>
          <p:nvPr/>
        </p:nvGrpSpPr>
        <p:grpSpPr>
          <a:xfrm>
            <a:off x="3174008" y="1076822"/>
            <a:ext cx="4883760" cy="3449160"/>
            <a:chOff x="2462872" y="95822"/>
            <a:chExt cx="4883760" cy="344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18ADD67-3ABF-A518-55FB-73ECF2105932}"/>
                    </a:ext>
                  </a:extLst>
                </p14:cNvPr>
                <p14:cNvContentPartPr/>
                <p14:nvPr/>
              </p14:nvContentPartPr>
              <p14:xfrm>
                <a:off x="2649352" y="497222"/>
                <a:ext cx="226440" cy="186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18ADD67-3ABF-A518-55FB-73ECF210593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40712" y="488582"/>
                  <a:ext cx="2440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7F1211F-0E63-919C-F62F-B5D80CEEE67F}"/>
                    </a:ext>
                  </a:extLst>
                </p14:cNvPr>
                <p14:cNvContentPartPr/>
                <p14:nvPr/>
              </p14:nvContentPartPr>
              <p14:xfrm>
                <a:off x="2715232" y="551582"/>
                <a:ext cx="28080" cy="2222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7F1211F-0E63-919C-F62F-B5D80CEEE67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706592" y="542942"/>
                  <a:ext cx="45720" cy="22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B6A4BD4-2598-36BE-853F-EC314258461C}"/>
                    </a:ext>
                  </a:extLst>
                </p14:cNvPr>
                <p14:cNvContentPartPr/>
                <p14:nvPr/>
              </p14:nvContentPartPr>
              <p14:xfrm>
                <a:off x="2462872" y="2733182"/>
                <a:ext cx="4178160" cy="141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B6A4BD4-2598-36BE-853F-EC314258461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53872" y="2724542"/>
                  <a:ext cx="41958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D50AAF3-D0D0-2941-47A2-1958A4042B46}"/>
                    </a:ext>
                  </a:extLst>
                </p14:cNvPr>
                <p14:cNvContentPartPr/>
                <p14:nvPr/>
              </p14:nvContentPartPr>
              <p14:xfrm>
                <a:off x="6483352" y="2674502"/>
                <a:ext cx="241200" cy="426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D50AAF3-D0D0-2941-47A2-1958A4042B4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74352" y="2665862"/>
                  <a:ext cx="25884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5924848-0755-5E26-5DD0-79752F913091}"/>
                    </a:ext>
                  </a:extLst>
                </p14:cNvPr>
                <p14:cNvContentPartPr/>
                <p14:nvPr/>
              </p14:nvContentPartPr>
              <p14:xfrm>
                <a:off x="6648592" y="2807702"/>
                <a:ext cx="8892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5924848-0755-5E26-5DD0-79752F91309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39952" y="2799062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7E5A396-ACEF-B992-B46E-B68D40A0A0D7}"/>
                    </a:ext>
                  </a:extLst>
                </p14:cNvPr>
                <p14:cNvContentPartPr/>
                <p14:nvPr/>
              </p14:nvContentPartPr>
              <p14:xfrm>
                <a:off x="6680272" y="2807702"/>
                <a:ext cx="3528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7E5A396-ACEF-B992-B46E-B68D40A0A0D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671272" y="2799062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A2D9595-F796-7427-26BE-016827683E93}"/>
                    </a:ext>
                  </a:extLst>
                </p14:cNvPr>
                <p14:cNvContentPartPr/>
                <p14:nvPr/>
              </p14:nvContentPartPr>
              <p14:xfrm>
                <a:off x="4221112" y="2679902"/>
                <a:ext cx="360" cy="254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A2D9595-F796-7427-26BE-016827683E9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212112" y="2671262"/>
                  <a:ext cx="18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C158106-1C88-BA73-7960-A72A0448B186}"/>
                    </a:ext>
                  </a:extLst>
                </p14:cNvPr>
                <p14:cNvContentPartPr/>
                <p14:nvPr/>
              </p14:nvContentPartPr>
              <p14:xfrm>
                <a:off x="4041832" y="3058982"/>
                <a:ext cx="319680" cy="438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C158106-1C88-BA73-7960-A72A0448B18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032832" y="3050342"/>
                  <a:ext cx="33732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3962026-C55F-128C-5300-90F96821BDC8}"/>
                    </a:ext>
                  </a:extLst>
                </p14:cNvPr>
                <p14:cNvContentPartPr/>
                <p14:nvPr/>
              </p14:nvContentPartPr>
              <p14:xfrm>
                <a:off x="2846632" y="108782"/>
                <a:ext cx="360" cy="254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3962026-C55F-128C-5300-90F96821BDC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837992" y="99782"/>
                  <a:ext cx="180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067015D-B3E8-2F75-D351-010BC151D4A9}"/>
                    </a:ext>
                  </a:extLst>
                </p14:cNvPr>
                <p14:cNvContentPartPr/>
                <p14:nvPr/>
              </p14:nvContentPartPr>
              <p14:xfrm>
                <a:off x="2846632" y="126422"/>
                <a:ext cx="141840" cy="91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067015D-B3E8-2F75-D351-010BC151D4A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37992" y="117422"/>
                  <a:ext cx="1594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BCE0521-01D2-7C58-7DF0-98A3C3F1D303}"/>
                    </a:ext>
                  </a:extLst>
                </p14:cNvPr>
                <p14:cNvContentPartPr/>
                <p14:nvPr/>
              </p14:nvContentPartPr>
              <p14:xfrm>
                <a:off x="3035632" y="95822"/>
                <a:ext cx="120600" cy="313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BCE0521-01D2-7C58-7DF0-98A3C3F1D30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026632" y="86822"/>
                  <a:ext cx="13824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351B75F-69E5-1481-2306-AFB97A0E4A6E}"/>
                    </a:ext>
                  </a:extLst>
                </p14:cNvPr>
                <p14:cNvContentPartPr/>
                <p14:nvPr/>
              </p14:nvContentPartPr>
              <p14:xfrm>
                <a:off x="3203392" y="150542"/>
                <a:ext cx="118440" cy="193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351B75F-69E5-1481-2306-AFB97A0E4A6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94392" y="141542"/>
                  <a:ext cx="1360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0AB417E-7C6B-5891-A524-DF8881A2C938}"/>
                    </a:ext>
                  </a:extLst>
                </p14:cNvPr>
                <p14:cNvContentPartPr/>
                <p14:nvPr/>
              </p14:nvContentPartPr>
              <p14:xfrm>
                <a:off x="3400312" y="157022"/>
                <a:ext cx="25560" cy="46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0AB417E-7C6B-5891-A524-DF8881A2C93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91672" y="148022"/>
                  <a:ext cx="432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8FFFD31-AF2E-7539-B6DE-625111ECE2D9}"/>
                    </a:ext>
                  </a:extLst>
                </p14:cNvPr>
                <p14:cNvContentPartPr/>
                <p14:nvPr/>
              </p14:nvContentPartPr>
              <p14:xfrm>
                <a:off x="4421992" y="3229982"/>
                <a:ext cx="651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8FFFD31-AF2E-7539-B6DE-625111ECE2D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12992" y="3220982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3D3E022-0038-E4EE-54F6-9E6C5159F291}"/>
                    </a:ext>
                  </a:extLst>
                </p14:cNvPr>
                <p14:cNvContentPartPr/>
                <p14:nvPr/>
              </p14:nvContentPartPr>
              <p14:xfrm>
                <a:off x="4425592" y="3332942"/>
                <a:ext cx="2628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3D3E022-0038-E4EE-54F6-9E6C5159F29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416592" y="3323942"/>
                  <a:ext cx="43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5256FA8-26F2-4BA7-C796-F90E8F46F698}"/>
                    </a:ext>
                  </a:extLst>
                </p14:cNvPr>
                <p14:cNvContentPartPr/>
                <p14:nvPr/>
              </p14:nvContentPartPr>
              <p14:xfrm>
                <a:off x="4562392" y="3234662"/>
                <a:ext cx="171360" cy="221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5256FA8-26F2-4BA7-C796-F90E8F46F69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553392" y="3225662"/>
                  <a:ext cx="189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227DF88-8DE9-8B0F-E526-CB56856632C7}"/>
                    </a:ext>
                  </a:extLst>
                </p14:cNvPr>
                <p14:cNvContentPartPr/>
                <p14:nvPr/>
              </p14:nvContentPartPr>
              <p14:xfrm>
                <a:off x="4740952" y="3107942"/>
                <a:ext cx="254880" cy="359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227DF88-8DE9-8B0F-E526-CB56856632C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32312" y="3098942"/>
                  <a:ext cx="27252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B4E608F-E713-E07E-5682-3C59173C050D}"/>
                    </a:ext>
                  </a:extLst>
                </p14:cNvPr>
                <p14:cNvContentPartPr/>
                <p14:nvPr/>
              </p14:nvContentPartPr>
              <p14:xfrm>
                <a:off x="5124352" y="3403502"/>
                <a:ext cx="156240" cy="141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B4E608F-E713-E07E-5682-3C59173C050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15712" y="3394502"/>
                  <a:ext cx="1738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91181DD-6C08-7925-9894-98D3A0506DD9}"/>
                    </a:ext>
                  </a:extLst>
                </p14:cNvPr>
                <p14:cNvContentPartPr/>
                <p14:nvPr/>
              </p14:nvContentPartPr>
              <p14:xfrm>
                <a:off x="4457632" y="3327902"/>
                <a:ext cx="4500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91181DD-6C08-7925-9894-98D3A0506DD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448632" y="3319262"/>
                  <a:ext cx="6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DF4190A-4C03-5FA9-F574-B33EFAA5363F}"/>
                    </a:ext>
                  </a:extLst>
                </p14:cNvPr>
                <p14:cNvContentPartPr/>
                <p14:nvPr/>
              </p14:nvContentPartPr>
              <p14:xfrm>
                <a:off x="6954592" y="2708342"/>
                <a:ext cx="332280" cy="402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DF4190A-4C03-5FA9-F574-B33EFAA5363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945592" y="2699702"/>
                  <a:ext cx="34992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28A29BC-F4DF-5DC1-39E2-82571C89759E}"/>
                    </a:ext>
                  </a:extLst>
                </p14:cNvPr>
                <p14:cNvContentPartPr/>
                <p14:nvPr/>
              </p14:nvContentPartPr>
              <p14:xfrm>
                <a:off x="7315672" y="2744342"/>
                <a:ext cx="30960" cy="77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28A29BC-F4DF-5DC1-39E2-82571C89759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07032" y="2735342"/>
                  <a:ext cx="486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71625B6-93C9-C6FD-1697-18E18BB2F22C}"/>
                    </a:ext>
                  </a:extLst>
                </p14:cNvPr>
                <p14:cNvContentPartPr/>
                <p14:nvPr/>
              </p14:nvContentPartPr>
              <p14:xfrm>
                <a:off x="2774632" y="1195262"/>
                <a:ext cx="1367280" cy="1496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71625B6-93C9-C6FD-1697-18E18BB2F22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765632" y="1186262"/>
                  <a:ext cx="1384920" cy="151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B19185C-81F2-865C-F74D-87E83CAC95BE}"/>
                    </a:ext>
                  </a:extLst>
                </p14:cNvPr>
                <p14:cNvContentPartPr/>
                <p14:nvPr/>
              </p14:nvContentPartPr>
              <p14:xfrm>
                <a:off x="4124992" y="1359062"/>
                <a:ext cx="360" cy="122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B19185C-81F2-865C-F74D-87E83CAC95B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16352" y="1350062"/>
                  <a:ext cx="180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D42C106-6D6E-88E1-B6BE-2AE36A4B520C}"/>
                    </a:ext>
                  </a:extLst>
                </p14:cNvPr>
                <p14:cNvContentPartPr/>
                <p14:nvPr/>
              </p14:nvContentPartPr>
              <p14:xfrm>
                <a:off x="4124992" y="1581902"/>
                <a:ext cx="360" cy="86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D42C106-6D6E-88E1-B6BE-2AE36A4B520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16352" y="1572902"/>
                  <a:ext cx="18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76D92FF-41B1-40B6-A149-78411852215C}"/>
                    </a:ext>
                  </a:extLst>
                </p14:cNvPr>
                <p14:cNvContentPartPr/>
                <p14:nvPr/>
              </p14:nvContentPartPr>
              <p14:xfrm>
                <a:off x="4136872" y="1815542"/>
                <a:ext cx="360" cy="173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76D92FF-41B1-40B6-A149-78411852215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127872" y="180690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80AF973-BEA5-358A-12A8-56B6057D0CF2}"/>
                    </a:ext>
                  </a:extLst>
                </p14:cNvPr>
                <p14:cNvContentPartPr/>
                <p14:nvPr/>
              </p14:nvContentPartPr>
              <p14:xfrm>
                <a:off x="4157032" y="2138822"/>
                <a:ext cx="9360" cy="181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80AF973-BEA5-358A-12A8-56B6057D0CF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148032" y="2130182"/>
                  <a:ext cx="270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FA68505-86F0-EB1C-E4A9-D439BC03ED3B}"/>
                    </a:ext>
                  </a:extLst>
                </p14:cNvPr>
                <p14:cNvContentPartPr/>
                <p14:nvPr/>
              </p14:nvContentPartPr>
              <p14:xfrm>
                <a:off x="4195192" y="2480822"/>
                <a:ext cx="10800" cy="168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FA68505-86F0-EB1C-E4A9-D439BC03ED3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186192" y="2471822"/>
                  <a:ext cx="284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03DC5C6-8D59-6EC4-0C68-BBF1E15CD46C}"/>
                    </a:ext>
                  </a:extLst>
                </p14:cNvPr>
                <p14:cNvContentPartPr/>
                <p14:nvPr/>
              </p14:nvContentPartPr>
              <p14:xfrm>
                <a:off x="4150552" y="1211822"/>
                <a:ext cx="2620080" cy="11977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03DC5C6-8D59-6EC4-0C68-BBF1E15CD46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141552" y="1203182"/>
                  <a:ext cx="2637720" cy="12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3EC7E7F-B4AD-857C-18A2-D58F92BFD54B}"/>
                    </a:ext>
                  </a:extLst>
                </p14:cNvPr>
                <p14:cNvContentPartPr/>
                <p14:nvPr/>
              </p14:nvContentPartPr>
              <p14:xfrm>
                <a:off x="5085112" y="857942"/>
                <a:ext cx="354240" cy="299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3EC7E7F-B4AD-857C-18A2-D58F92BFD54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076472" y="848942"/>
                  <a:ext cx="37188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C08A2DB-52B5-3F62-5080-021088695138}"/>
                    </a:ext>
                  </a:extLst>
                </p14:cNvPr>
                <p14:cNvContentPartPr/>
                <p14:nvPr/>
              </p14:nvContentPartPr>
              <p14:xfrm>
                <a:off x="5316952" y="679382"/>
                <a:ext cx="13572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C08A2DB-52B5-3F62-5080-02108869513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307952" y="670382"/>
                  <a:ext cx="15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6092C22-55C8-6870-4136-5AECE4CCB516}"/>
                    </a:ext>
                  </a:extLst>
                </p14:cNvPr>
                <p14:cNvContentPartPr/>
                <p14:nvPr/>
              </p14:nvContentPartPr>
              <p14:xfrm>
                <a:off x="5508832" y="439262"/>
                <a:ext cx="189360" cy="456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6092C22-55C8-6870-4136-5AECE4CCB51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99832" y="430262"/>
                  <a:ext cx="20700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B6105EC-C686-84B8-ECD4-B4DBB307A1E9}"/>
                    </a:ext>
                  </a:extLst>
                </p14:cNvPr>
                <p14:cNvContentPartPr/>
                <p14:nvPr/>
              </p14:nvContentPartPr>
              <p14:xfrm>
                <a:off x="5707912" y="543302"/>
                <a:ext cx="179640" cy="241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B6105EC-C686-84B8-ECD4-B4DBB307A1E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699272" y="534302"/>
                  <a:ext cx="1972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3F2CF09-CD28-CF82-02F5-73FBB194CF5D}"/>
                    </a:ext>
                  </a:extLst>
                </p14:cNvPr>
                <p14:cNvContentPartPr/>
                <p14:nvPr/>
              </p14:nvContentPartPr>
              <p14:xfrm>
                <a:off x="5895112" y="403622"/>
                <a:ext cx="14400" cy="1303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3F2CF09-CD28-CF82-02F5-73FBB194CF5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886112" y="394622"/>
                  <a:ext cx="320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C2DE8BD-64B8-5EB0-FA35-87A0A2222CF5}"/>
                    </a:ext>
                  </a:extLst>
                </p14:cNvPr>
                <p14:cNvContentPartPr/>
                <p14:nvPr/>
              </p14:nvContentPartPr>
              <p14:xfrm>
                <a:off x="5991232" y="589742"/>
                <a:ext cx="133560" cy="90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C2DE8BD-64B8-5EB0-FA35-87A0A2222CF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82232" y="580742"/>
                  <a:ext cx="1512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F9F98B2-4969-6208-002B-E515A4B2B39A}"/>
                    </a:ext>
                  </a:extLst>
                </p14:cNvPr>
                <p14:cNvContentPartPr/>
                <p14:nvPr/>
              </p14:nvContentPartPr>
              <p14:xfrm>
                <a:off x="6248632" y="494702"/>
                <a:ext cx="162000" cy="247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F9F98B2-4969-6208-002B-E515A4B2B39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39992" y="486062"/>
                  <a:ext cx="1796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E84763A-1405-65ED-1645-8F0C86A8EFC2}"/>
                    </a:ext>
                  </a:extLst>
                </p14:cNvPr>
                <p14:cNvContentPartPr/>
                <p14:nvPr/>
              </p14:nvContentPartPr>
              <p14:xfrm>
                <a:off x="6443392" y="471302"/>
                <a:ext cx="47520" cy="315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E84763A-1405-65ED-1645-8F0C86A8EFC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434752" y="462662"/>
                  <a:ext cx="6516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F37218E-CF4C-994F-B209-285612CFF814}"/>
                    </a:ext>
                  </a:extLst>
                </p14:cNvPr>
                <p14:cNvContentPartPr/>
                <p14:nvPr/>
              </p14:nvContentPartPr>
              <p14:xfrm>
                <a:off x="6528712" y="395342"/>
                <a:ext cx="157680" cy="61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F37218E-CF4C-994F-B209-285612CFF81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520072" y="386702"/>
                  <a:ext cx="1753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7F48251-6C03-6302-3B3D-AEBB2992CAA3}"/>
                    </a:ext>
                  </a:extLst>
                </p14:cNvPr>
                <p14:cNvContentPartPr/>
                <p14:nvPr/>
              </p14:nvContentPartPr>
              <p14:xfrm>
                <a:off x="6518272" y="433502"/>
                <a:ext cx="281160" cy="465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7F48251-6C03-6302-3B3D-AEBB2992CAA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509632" y="424862"/>
                  <a:ext cx="29880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7B346CE-5A24-C4C3-25A3-2AFC4D6E49C1}"/>
                    </a:ext>
                  </a:extLst>
                </p14:cNvPr>
                <p14:cNvContentPartPr/>
                <p14:nvPr/>
              </p14:nvContentPartPr>
              <p14:xfrm>
                <a:off x="6719152" y="747062"/>
                <a:ext cx="165960" cy="145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7B346CE-5A24-C4C3-25A3-2AFC4D6E49C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710152" y="738422"/>
                  <a:ext cx="1836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0DC3F38-A45D-4520-9D26-524FFF5EA479}"/>
                    </a:ext>
                  </a:extLst>
                </p14:cNvPr>
                <p14:cNvContentPartPr/>
                <p14:nvPr/>
              </p14:nvContentPartPr>
              <p14:xfrm>
                <a:off x="6969712" y="785222"/>
                <a:ext cx="250200" cy="140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0DC3F38-A45D-4520-9D26-524FFF5EA47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960712" y="776222"/>
                  <a:ext cx="2678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CA0BD4D-C761-503B-F5A5-2343C2E74095}"/>
                    </a:ext>
                  </a:extLst>
                </p14:cNvPr>
                <p14:cNvContentPartPr/>
                <p14:nvPr/>
              </p14:nvContentPartPr>
              <p14:xfrm>
                <a:off x="7168792" y="623582"/>
                <a:ext cx="166680" cy="42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CA0BD4D-C761-503B-F5A5-2343C2E7409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159792" y="614582"/>
                  <a:ext cx="1843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581CE3D-E6CB-EF68-806E-DDA53F630B01}"/>
                    </a:ext>
                  </a:extLst>
                </p14:cNvPr>
                <p14:cNvContentPartPr/>
                <p14:nvPr/>
              </p14:nvContentPartPr>
              <p14:xfrm>
                <a:off x="5184112" y="1192022"/>
                <a:ext cx="1957680" cy="167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581CE3D-E6CB-EF68-806E-DDA53F630B0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175112" y="1183022"/>
                  <a:ext cx="19753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261B857-8A0E-2541-9D35-E172AAB18C56}"/>
                    </a:ext>
                  </a:extLst>
                </p14:cNvPr>
                <p14:cNvContentPartPr/>
                <p14:nvPr/>
              </p14:nvContentPartPr>
              <p14:xfrm>
                <a:off x="5725192" y="1595222"/>
                <a:ext cx="255240" cy="1299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261B857-8A0E-2541-9D35-E172AAB18C5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716192" y="1586582"/>
                  <a:ext cx="272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0574C65-2147-09DE-2517-07FFF257799A}"/>
                    </a:ext>
                  </a:extLst>
                </p14:cNvPr>
                <p14:cNvContentPartPr/>
                <p14:nvPr/>
              </p14:nvContentPartPr>
              <p14:xfrm>
                <a:off x="6045232" y="1390382"/>
                <a:ext cx="693720" cy="303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0574C65-2147-09DE-2517-07FFF257799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36232" y="1381742"/>
                  <a:ext cx="7113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98AC4BB-881A-D522-8BC5-C5158D064E86}"/>
                    </a:ext>
                  </a:extLst>
                </p14:cNvPr>
                <p14:cNvContentPartPr/>
                <p14:nvPr/>
              </p14:nvContentPartPr>
              <p14:xfrm>
                <a:off x="6313072" y="1544822"/>
                <a:ext cx="137880" cy="181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98AC4BB-881A-D522-8BC5-C5158D064E8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304072" y="1536182"/>
                  <a:ext cx="1555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E8324FA-A800-9315-3341-5DFC168AAFEC}"/>
                    </a:ext>
                  </a:extLst>
                </p14:cNvPr>
                <p14:cNvContentPartPr/>
                <p14:nvPr/>
              </p14:nvContentPartPr>
              <p14:xfrm>
                <a:off x="6552472" y="1584782"/>
                <a:ext cx="360" cy="1288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E8324FA-A800-9315-3341-5DFC168AAFE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43832" y="1576142"/>
                  <a:ext cx="18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7417F2A-C75B-A9FB-A3C4-257C1DA71CC8}"/>
                    </a:ext>
                  </a:extLst>
                </p14:cNvPr>
                <p14:cNvContentPartPr/>
                <p14:nvPr/>
              </p14:nvContentPartPr>
              <p14:xfrm>
                <a:off x="6635272" y="1588742"/>
                <a:ext cx="360" cy="127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7417F2A-C75B-A9FB-A3C4-257C1DA71CC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26272" y="1579742"/>
                  <a:ext cx="180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0BB8E11-F0A6-F67B-446E-E95B4F1A4A34}"/>
                    </a:ext>
                  </a:extLst>
                </p14:cNvPr>
                <p14:cNvContentPartPr/>
                <p14:nvPr/>
              </p14:nvContentPartPr>
              <p14:xfrm>
                <a:off x="6489832" y="1572902"/>
                <a:ext cx="269640" cy="43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0BB8E11-F0A6-F67B-446E-E95B4F1A4A3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480832" y="1564262"/>
                  <a:ext cx="2872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1EED863-5EED-F6F0-5EAE-72A32EA7B189}"/>
                    </a:ext>
                  </a:extLst>
                </p14:cNvPr>
                <p14:cNvContentPartPr/>
                <p14:nvPr/>
              </p14:nvContentPartPr>
              <p14:xfrm>
                <a:off x="6196072" y="1386422"/>
                <a:ext cx="552240" cy="831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1EED863-5EED-F6F0-5EAE-72A32EA7B18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87432" y="1377782"/>
                  <a:ext cx="5698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EBD3942-9784-62E3-7D5F-55CEAA68DD55}"/>
                    </a:ext>
                  </a:extLst>
                </p14:cNvPr>
                <p14:cNvContentPartPr/>
                <p14:nvPr/>
              </p14:nvContentPartPr>
              <p14:xfrm>
                <a:off x="2885152" y="252422"/>
                <a:ext cx="288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EBD3942-9784-62E3-7D5F-55CEAA68DD5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876512" y="24378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12F738A-B4E7-E8E2-1191-D4C942DDA644}"/>
                    </a:ext>
                  </a:extLst>
                </p14:cNvPr>
                <p14:cNvContentPartPr/>
                <p14:nvPr/>
              </p14:nvContentPartPr>
              <p14:xfrm>
                <a:off x="2827552" y="148742"/>
                <a:ext cx="145440" cy="67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12F738A-B4E7-E8E2-1191-D4C942DDA64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818552" y="140102"/>
                  <a:ext cx="163080" cy="8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7C4D24B-DB17-B975-3328-C69942A38267}"/>
              </a:ext>
            </a:extLst>
          </p:cNvPr>
          <p:cNvGrpSpPr/>
          <p:nvPr/>
        </p:nvGrpSpPr>
        <p:grpSpPr>
          <a:xfrm>
            <a:off x="4986112" y="2790062"/>
            <a:ext cx="812160" cy="599760"/>
            <a:chOff x="4986112" y="2790062"/>
            <a:chExt cx="812160" cy="59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373E937-3CAA-794C-0025-BCFBF1E470A7}"/>
                    </a:ext>
                  </a:extLst>
                </p14:cNvPr>
                <p14:cNvContentPartPr/>
                <p14:nvPr/>
              </p14:nvContentPartPr>
              <p14:xfrm>
                <a:off x="4986112" y="2790062"/>
                <a:ext cx="147600" cy="209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373E937-3CAA-794C-0025-BCFBF1E470A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977472" y="2781422"/>
                  <a:ext cx="1652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2F62D75-CA2A-F031-5DDF-B9675FAC3057}"/>
                    </a:ext>
                  </a:extLst>
                </p14:cNvPr>
                <p14:cNvContentPartPr/>
                <p14:nvPr/>
              </p14:nvContentPartPr>
              <p14:xfrm>
                <a:off x="5047312" y="2900582"/>
                <a:ext cx="725400" cy="6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2F62D75-CA2A-F031-5DDF-B9675FAC305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038312" y="2891942"/>
                  <a:ext cx="7430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9AFB800-1E31-ED46-8C19-A50231250C7D}"/>
                    </a:ext>
                  </a:extLst>
                </p14:cNvPr>
                <p14:cNvContentPartPr/>
                <p14:nvPr/>
              </p14:nvContentPartPr>
              <p14:xfrm>
                <a:off x="5699272" y="2811662"/>
                <a:ext cx="99000" cy="162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9AFB800-1E31-ED46-8C19-A50231250C7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690632" y="2803022"/>
                  <a:ext cx="11664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B250BA7-51E1-5DD4-1012-9BBC26E7A978}"/>
                    </a:ext>
                  </a:extLst>
                </p14:cNvPr>
                <p14:cNvContentPartPr/>
                <p14:nvPr/>
              </p14:nvContentPartPr>
              <p14:xfrm>
                <a:off x="5388592" y="3109022"/>
                <a:ext cx="322920" cy="280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B250BA7-51E1-5DD4-1012-9BBC26E7A97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79952" y="3100022"/>
                  <a:ext cx="340560" cy="29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AB4A61E-D757-BDF6-F743-4DDED10D7F98}"/>
                  </a:ext>
                </a:extLst>
              </p14:cNvPr>
              <p14:cNvContentPartPr/>
              <p14:nvPr/>
            </p14:nvContentPartPr>
            <p14:xfrm>
              <a:off x="4662112" y="3995702"/>
              <a:ext cx="461160" cy="539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AB4A61E-D757-BDF6-F743-4DDED10D7F98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653112" y="3986702"/>
                <a:ext cx="47880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80C9CBE-67E2-6CFA-DA9C-101EAA5A32CD}"/>
                  </a:ext>
                </a:extLst>
              </p14:cNvPr>
              <p14:cNvContentPartPr/>
              <p14:nvPr/>
            </p14:nvContentPartPr>
            <p14:xfrm>
              <a:off x="4898632" y="3740102"/>
              <a:ext cx="125280" cy="979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80C9CBE-67E2-6CFA-DA9C-101EAA5A32C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889632" y="3731462"/>
                <a:ext cx="142920" cy="115560"/>
              </a:xfrm>
              <a:prstGeom prst="rect">
                <a:avLst/>
              </a:prstGeom>
            </p:spPr>
          </p:pic>
        </mc:Fallback>
      </mc:AlternateContent>
      <p:sp>
        <p:nvSpPr>
          <p:cNvPr id="103" name="TextBox 102">
            <a:extLst>
              <a:ext uri="{FF2B5EF4-FFF2-40B4-BE49-F238E27FC236}">
                <a16:creationId xmlns:a16="http://schemas.microsoft.com/office/drawing/2014/main" id="{EC5B3467-B0A0-6407-8224-A2F1C9FCDF54}"/>
              </a:ext>
            </a:extLst>
          </p:cNvPr>
          <p:cNvSpPr txBox="1"/>
          <p:nvPr/>
        </p:nvSpPr>
        <p:spPr>
          <a:xfrm>
            <a:off x="1504270" y="26155"/>
            <a:ext cx="6861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Gaussian distribution of errors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B933B0B-960C-B044-0EE2-76D629F27B3B}"/>
                  </a:ext>
                </a:extLst>
              </p14:cNvPr>
              <p14:cNvContentPartPr/>
              <p14:nvPr/>
            </p14:nvContentPartPr>
            <p14:xfrm>
              <a:off x="5540068" y="5567562"/>
              <a:ext cx="799200" cy="205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B933B0B-960C-B044-0EE2-76D629F27B3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531068" y="5558562"/>
                <a:ext cx="816840" cy="22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DCDD956-DDA9-7AB1-660C-9D9C13ECF611}"/>
              </a:ext>
            </a:extLst>
          </p:cNvPr>
          <p:cNvGrpSpPr/>
          <p:nvPr/>
        </p:nvGrpSpPr>
        <p:grpSpPr>
          <a:xfrm>
            <a:off x="341668" y="1109682"/>
            <a:ext cx="1385280" cy="1362960"/>
            <a:chOff x="341668" y="1109682"/>
            <a:chExt cx="1385280" cy="136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6A4A0C4-E463-BDC5-8E53-8FFBC87B3B10}"/>
                    </a:ext>
                  </a:extLst>
                </p14:cNvPr>
                <p14:cNvContentPartPr/>
                <p14:nvPr/>
              </p14:nvContentPartPr>
              <p14:xfrm>
                <a:off x="470548" y="1301922"/>
                <a:ext cx="316800" cy="436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6A4A0C4-E463-BDC5-8E53-8FFBC87B3B1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61908" y="1293282"/>
                  <a:ext cx="33444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926536D-51FE-230E-7C33-80B1478208F0}"/>
                    </a:ext>
                  </a:extLst>
                </p14:cNvPr>
                <p14:cNvContentPartPr/>
                <p14:nvPr/>
              </p14:nvContentPartPr>
              <p14:xfrm>
                <a:off x="611668" y="1330722"/>
                <a:ext cx="7560" cy="98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926536D-51FE-230E-7C33-80B1478208F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02668" y="1322082"/>
                  <a:ext cx="252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3C9D5ED-278B-8044-9D90-C5175CBE0CCD}"/>
                    </a:ext>
                  </a:extLst>
                </p14:cNvPr>
                <p14:cNvContentPartPr/>
                <p14:nvPr/>
              </p14:nvContentPartPr>
              <p14:xfrm>
                <a:off x="857908" y="1344042"/>
                <a:ext cx="5292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3C9D5ED-278B-8044-9D90-C5175CBE0CC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49268" y="1335042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E9F8812-C747-8254-840D-86D5F52E3815}"/>
                    </a:ext>
                  </a:extLst>
                </p14:cNvPr>
                <p14:cNvContentPartPr/>
                <p14:nvPr/>
              </p14:nvContentPartPr>
              <p14:xfrm>
                <a:off x="865828" y="1429002"/>
                <a:ext cx="601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E9F8812-C747-8254-840D-86D5F52E381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56828" y="1420362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56F5DAC-869E-71D9-4990-ED1A7145D6C0}"/>
                    </a:ext>
                  </a:extLst>
                </p14:cNvPr>
                <p14:cNvContentPartPr/>
                <p14:nvPr/>
              </p14:nvContentPartPr>
              <p14:xfrm>
                <a:off x="1059148" y="1265202"/>
                <a:ext cx="360" cy="291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56F5DAC-869E-71D9-4990-ED1A7145D6C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50148" y="1256562"/>
                  <a:ext cx="180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7F9E36E-CD24-B195-54C2-004CED5DE18B}"/>
                    </a:ext>
                  </a:extLst>
                </p14:cNvPr>
                <p14:cNvContentPartPr/>
                <p14:nvPr/>
              </p14:nvContentPartPr>
              <p14:xfrm>
                <a:off x="1151308" y="1343682"/>
                <a:ext cx="122400" cy="164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7F9E36E-CD24-B195-54C2-004CED5DE18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42308" y="1335042"/>
                  <a:ext cx="1400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DFB3A04-67AA-15B4-B171-4A304F5149CD}"/>
                    </a:ext>
                  </a:extLst>
                </p14:cNvPr>
                <p14:cNvContentPartPr/>
                <p14:nvPr/>
              </p14:nvContentPartPr>
              <p14:xfrm>
                <a:off x="1177588" y="1302282"/>
                <a:ext cx="15120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DFB3A04-67AA-15B4-B171-4A304F5149C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68948" y="1293642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5F73F7B-930E-442B-68C0-CB8055A96DEF}"/>
                    </a:ext>
                  </a:extLst>
                </p14:cNvPr>
                <p14:cNvContentPartPr/>
                <p14:nvPr/>
              </p14:nvContentPartPr>
              <p14:xfrm>
                <a:off x="1381708" y="1170162"/>
                <a:ext cx="71280" cy="1936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5F73F7B-930E-442B-68C0-CB8055A96DE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372708" y="1161522"/>
                  <a:ext cx="889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3FD688E-CD2F-8922-5D79-7A7E4BF5583D}"/>
                    </a:ext>
                  </a:extLst>
                </p14:cNvPr>
                <p14:cNvContentPartPr/>
                <p14:nvPr/>
              </p14:nvContentPartPr>
              <p14:xfrm>
                <a:off x="426988" y="1911762"/>
                <a:ext cx="178560" cy="196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3FD688E-CD2F-8922-5D79-7A7E4BF5583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18348" y="1902762"/>
                  <a:ext cx="1962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59DE1C2-678D-BCF1-4ACE-963945B813E1}"/>
                    </a:ext>
                  </a:extLst>
                </p14:cNvPr>
                <p14:cNvContentPartPr/>
                <p14:nvPr/>
              </p14:nvContentPartPr>
              <p14:xfrm>
                <a:off x="720028" y="2045682"/>
                <a:ext cx="140040" cy="158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59DE1C2-678D-BCF1-4ACE-963945B813E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11388" y="2036682"/>
                  <a:ext cx="1576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82E07B6-030B-2888-8C7A-DC0E7FB68926}"/>
                    </a:ext>
                  </a:extLst>
                </p14:cNvPr>
                <p14:cNvContentPartPr/>
                <p14:nvPr/>
              </p14:nvContentPartPr>
              <p14:xfrm>
                <a:off x="936028" y="1959282"/>
                <a:ext cx="92520" cy="2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82E07B6-030B-2888-8C7A-DC0E7FB6892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27388" y="1950642"/>
                  <a:ext cx="11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174E05C-1A2F-D3A4-DDA2-E3CA9A0CEBB0}"/>
                    </a:ext>
                  </a:extLst>
                </p14:cNvPr>
                <p14:cNvContentPartPr/>
                <p14:nvPr/>
              </p14:nvContentPartPr>
              <p14:xfrm>
                <a:off x="949708" y="2036322"/>
                <a:ext cx="68400" cy="2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174E05C-1A2F-D3A4-DDA2-E3CA9A0CEBB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40708" y="2027682"/>
                  <a:ext cx="86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6B28B59-2A5B-1497-CF59-3FB5A828A9A7}"/>
                    </a:ext>
                  </a:extLst>
                </p14:cNvPr>
                <p14:cNvContentPartPr/>
                <p14:nvPr/>
              </p14:nvContentPartPr>
              <p14:xfrm>
                <a:off x="1154548" y="1935162"/>
                <a:ext cx="360" cy="270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6B28B59-2A5B-1497-CF59-3FB5A828A9A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45548" y="1926522"/>
                  <a:ext cx="180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9EDCAD0-5666-2F2B-5D9F-BF68D5C1D402}"/>
                    </a:ext>
                  </a:extLst>
                </p14:cNvPr>
                <p14:cNvContentPartPr/>
                <p14:nvPr/>
              </p14:nvContentPartPr>
              <p14:xfrm>
                <a:off x="1257868" y="1970082"/>
                <a:ext cx="116280" cy="155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9EDCAD0-5666-2F2B-5D9F-BF68D5C1D40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249228" y="1961082"/>
                  <a:ext cx="1339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CB9B43-2415-76D7-E6A8-A8DD60621F59}"/>
                    </a:ext>
                  </a:extLst>
                </p14:cNvPr>
                <p14:cNvContentPartPr/>
                <p14:nvPr/>
              </p14:nvContentPartPr>
              <p14:xfrm>
                <a:off x="1339588" y="1762722"/>
                <a:ext cx="124920" cy="119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CB9B43-2415-76D7-E6A8-A8DD60621F5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330948" y="1753722"/>
                  <a:ext cx="1425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F73AC4E-7102-0C97-163A-A606214235D6}"/>
                    </a:ext>
                  </a:extLst>
                </p14:cNvPr>
                <p14:cNvContentPartPr/>
                <p14:nvPr/>
              </p14:nvContentPartPr>
              <p14:xfrm>
                <a:off x="341668" y="1109682"/>
                <a:ext cx="1385280" cy="13629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F73AC4E-7102-0C97-163A-A606214235D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33028" y="1101042"/>
                  <a:ext cx="1402920" cy="138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BF721D3-BD48-A719-924E-D945890EFA46}"/>
              </a:ext>
            </a:extLst>
          </p:cNvPr>
          <p:cNvGrpSpPr/>
          <p:nvPr/>
        </p:nvGrpSpPr>
        <p:grpSpPr>
          <a:xfrm>
            <a:off x="1779508" y="3969882"/>
            <a:ext cx="637200" cy="410040"/>
            <a:chOff x="1779508" y="3969882"/>
            <a:chExt cx="637200" cy="41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0EB3C23-CAD0-A595-45AB-296D360994C9}"/>
                    </a:ext>
                  </a:extLst>
                </p14:cNvPr>
                <p14:cNvContentPartPr/>
                <p14:nvPr/>
              </p14:nvContentPartPr>
              <p14:xfrm>
                <a:off x="1779508" y="4172562"/>
                <a:ext cx="903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0EB3C23-CAD0-A595-45AB-296D360994C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770508" y="4163922"/>
                  <a:ext cx="10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90EA6BA-ACA1-3AD6-B331-3B123E60E096}"/>
                    </a:ext>
                  </a:extLst>
                </p14:cNvPr>
                <p14:cNvContentPartPr/>
                <p14:nvPr/>
              </p14:nvContentPartPr>
              <p14:xfrm>
                <a:off x="1827748" y="4231602"/>
                <a:ext cx="76320" cy="241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90EA6BA-ACA1-3AD6-B331-3B123E60E09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819108" y="4222962"/>
                  <a:ext cx="939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70656F2-303F-9161-3B72-86FD84BAA6D0}"/>
                    </a:ext>
                  </a:extLst>
                </p14:cNvPr>
                <p14:cNvContentPartPr/>
                <p14:nvPr/>
              </p14:nvContentPartPr>
              <p14:xfrm>
                <a:off x="2042668" y="4140162"/>
                <a:ext cx="360" cy="2397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70656F2-303F-9161-3B72-86FD84BAA6D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034028" y="4131162"/>
                  <a:ext cx="180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04640A7-76E8-7FBD-F4B7-0FBFD40AE7C3}"/>
                    </a:ext>
                  </a:extLst>
                </p14:cNvPr>
                <p14:cNvContentPartPr/>
                <p14:nvPr/>
              </p14:nvContentPartPr>
              <p14:xfrm>
                <a:off x="2143828" y="4195242"/>
                <a:ext cx="117000" cy="151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04640A7-76E8-7FBD-F4B7-0FBFD40AE7C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135188" y="4186242"/>
                  <a:ext cx="1346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A0AD19D-D4BC-BA5E-C75F-3BCAF9A9B393}"/>
                    </a:ext>
                  </a:extLst>
                </p14:cNvPr>
                <p14:cNvContentPartPr/>
                <p14:nvPr/>
              </p14:nvContentPartPr>
              <p14:xfrm>
                <a:off x="2228788" y="4064202"/>
                <a:ext cx="4248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A0AD19D-D4BC-BA5E-C75F-3BCAF9A9B39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219788" y="4055562"/>
                  <a:ext cx="60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331CDB6-2E85-DCAF-1C00-CE1DF04BCACB}"/>
                    </a:ext>
                  </a:extLst>
                </p14:cNvPr>
                <p14:cNvContentPartPr/>
                <p14:nvPr/>
              </p14:nvContentPartPr>
              <p14:xfrm>
                <a:off x="2326708" y="3969882"/>
                <a:ext cx="90000" cy="164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331CDB6-2E85-DCAF-1C00-CE1DF04BCAC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317708" y="3961242"/>
                  <a:ext cx="107640" cy="18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4EEFA84-7DF4-AE72-522A-CC30DA6AB5B7}"/>
                  </a:ext>
                </a:extLst>
              </p14:cNvPr>
              <p14:cNvContentPartPr/>
              <p14:nvPr/>
            </p14:nvContentPartPr>
            <p14:xfrm>
              <a:off x="1194508" y="5902722"/>
              <a:ext cx="10548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4EEFA84-7DF4-AE72-522A-CC30DA6AB5B7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185508" y="5894082"/>
                <a:ext cx="123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8B3D52A-FAEF-C1E6-3C63-C8C4D19B8703}"/>
                  </a:ext>
                </a:extLst>
              </p14:cNvPr>
              <p14:cNvContentPartPr/>
              <p14:nvPr/>
            </p14:nvContentPartPr>
            <p14:xfrm>
              <a:off x="1249588" y="6004962"/>
              <a:ext cx="56880" cy="25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8B3D52A-FAEF-C1E6-3C63-C8C4D19B8703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240588" y="5995962"/>
                <a:ext cx="7452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9DFD2FA-296E-6575-6C42-45F208597C8F}"/>
              </a:ext>
            </a:extLst>
          </p:cNvPr>
          <p:cNvGrpSpPr/>
          <p:nvPr/>
        </p:nvGrpSpPr>
        <p:grpSpPr>
          <a:xfrm>
            <a:off x="1540468" y="5735322"/>
            <a:ext cx="723600" cy="291960"/>
            <a:chOff x="1540468" y="5735322"/>
            <a:chExt cx="72360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B7AAA55-5A59-D3E0-FA80-86C1AAF352BC}"/>
                    </a:ext>
                  </a:extLst>
                </p14:cNvPr>
                <p14:cNvContentPartPr/>
                <p14:nvPr/>
              </p14:nvContentPartPr>
              <p14:xfrm>
                <a:off x="1540468" y="5809122"/>
                <a:ext cx="139320" cy="195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B7AAA55-5A59-D3E0-FA80-86C1AAF352B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531828" y="5800122"/>
                  <a:ext cx="1569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E4D59E2-5C83-FEA1-F018-CFD829639556}"/>
                    </a:ext>
                  </a:extLst>
                </p14:cNvPr>
                <p14:cNvContentPartPr/>
                <p14:nvPr/>
              </p14:nvContentPartPr>
              <p14:xfrm>
                <a:off x="1799668" y="5865642"/>
                <a:ext cx="2520" cy="14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E4D59E2-5C83-FEA1-F018-CFD82963955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791028" y="5856642"/>
                  <a:ext cx="20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B92C15B-5D8E-B7AC-175E-D019F69D77C8}"/>
                    </a:ext>
                  </a:extLst>
                </p14:cNvPr>
                <p14:cNvContentPartPr/>
                <p14:nvPr/>
              </p14:nvContentPartPr>
              <p14:xfrm>
                <a:off x="1589068" y="5836122"/>
                <a:ext cx="70200" cy="32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B92C15B-5D8E-B7AC-175E-D019F69D77C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580068" y="5827122"/>
                  <a:ext cx="878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4858B7A-4449-5498-7964-E7CC290652A6}"/>
                    </a:ext>
                  </a:extLst>
                </p14:cNvPr>
                <p14:cNvContentPartPr/>
                <p14:nvPr/>
              </p14:nvContentPartPr>
              <p14:xfrm>
                <a:off x="1941148" y="5823162"/>
                <a:ext cx="113400" cy="170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4858B7A-4449-5498-7964-E7CC290652A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932508" y="5814522"/>
                  <a:ext cx="1310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4D8DD76-C740-9CAA-580E-EA7A32E606EF}"/>
                    </a:ext>
                  </a:extLst>
                </p14:cNvPr>
                <p14:cNvContentPartPr/>
                <p14:nvPr/>
              </p14:nvContentPartPr>
              <p14:xfrm>
                <a:off x="2154988" y="5735322"/>
                <a:ext cx="109080" cy="2919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4D8DD76-C740-9CAA-580E-EA7A32E606E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146348" y="5726322"/>
                  <a:ext cx="126720" cy="30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BA22A23-2D82-3ADA-202F-EBA028D389BE}"/>
              </a:ext>
            </a:extLst>
          </p:cNvPr>
          <p:cNvGrpSpPr/>
          <p:nvPr/>
        </p:nvGrpSpPr>
        <p:grpSpPr>
          <a:xfrm>
            <a:off x="5009788" y="4422042"/>
            <a:ext cx="3098520" cy="1595520"/>
            <a:chOff x="5009788" y="4422042"/>
            <a:chExt cx="3098520" cy="159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348E7A9-E7D6-3CC4-1FD8-A1E6A7357338}"/>
                    </a:ext>
                  </a:extLst>
                </p14:cNvPr>
                <p14:cNvContentPartPr/>
                <p14:nvPr/>
              </p14:nvContentPartPr>
              <p14:xfrm>
                <a:off x="5234788" y="4773762"/>
                <a:ext cx="820800" cy="285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348E7A9-E7D6-3CC4-1FD8-A1E6A735733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226148" y="4764762"/>
                  <a:ext cx="8384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6B23BEC-07F8-91DA-5730-FC5956ACBCA9}"/>
                    </a:ext>
                  </a:extLst>
                </p14:cNvPr>
                <p14:cNvContentPartPr/>
                <p14:nvPr/>
              </p14:nvContentPartPr>
              <p14:xfrm>
                <a:off x="5176108" y="5514282"/>
                <a:ext cx="39600" cy="402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6B23BEC-07F8-91DA-5730-FC5956ACBCA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167468" y="5505282"/>
                  <a:ext cx="5724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6BFACD0-7928-9DA8-3E81-0EBA7C0E5046}"/>
                    </a:ext>
                  </a:extLst>
                </p14:cNvPr>
                <p14:cNvContentPartPr/>
                <p14:nvPr/>
              </p14:nvContentPartPr>
              <p14:xfrm>
                <a:off x="5269348" y="5510322"/>
                <a:ext cx="360" cy="3967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6BFACD0-7928-9DA8-3E81-0EBA7C0E504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260348" y="5501322"/>
                  <a:ext cx="1800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573B962-177D-CF96-CE46-7C0EDD1F607D}"/>
                    </a:ext>
                  </a:extLst>
                </p14:cNvPr>
                <p14:cNvContentPartPr/>
                <p14:nvPr/>
              </p14:nvContentPartPr>
              <p14:xfrm>
                <a:off x="5054428" y="5680242"/>
                <a:ext cx="348840" cy="4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573B962-177D-CF96-CE46-7C0EDD1F607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045788" y="5671242"/>
                  <a:ext cx="3664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FDF3691-1551-E705-C574-F7FB7D7ECCA5}"/>
                    </a:ext>
                  </a:extLst>
                </p14:cNvPr>
                <p14:cNvContentPartPr/>
                <p14:nvPr/>
              </p14:nvContentPartPr>
              <p14:xfrm>
                <a:off x="5009788" y="5754402"/>
                <a:ext cx="430920" cy="75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FDF3691-1551-E705-C574-F7FB7D7ECCA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000788" y="5745762"/>
                  <a:ext cx="4485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774D9B7-215C-FCE0-5D89-9B6F85B0C1CC}"/>
                    </a:ext>
                  </a:extLst>
                </p14:cNvPr>
                <p14:cNvContentPartPr/>
                <p14:nvPr/>
              </p14:nvContentPartPr>
              <p14:xfrm>
                <a:off x="6533308" y="5614722"/>
                <a:ext cx="234720" cy="157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774D9B7-215C-FCE0-5D89-9B6F85B0C1C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24668" y="5606082"/>
                  <a:ext cx="2523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AAEF012-C74B-CD4E-3973-24CCA07A350F}"/>
                    </a:ext>
                  </a:extLst>
                </p14:cNvPr>
                <p14:cNvContentPartPr/>
                <p14:nvPr/>
              </p14:nvContentPartPr>
              <p14:xfrm>
                <a:off x="6597028" y="5521482"/>
                <a:ext cx="5040" cy="4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AAEF012-C74B-CD4E-3973-24CCA07A350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588388" y="5512482"/>
                  <a:ext cx="226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8F6F8A5-3A49-EA96-E269-CD6DEAE0BF49}"/>
                    </a:ext>
                  </a:extLst>
                </p14:cNvPr>
                <p14:cNvContentPartPr/>
                <p14:nvPr/>
              </p14:nvContentPartPr>
              <p14:xfrm>
                <a:off x="6868108" y="4422042"/>
                <a:ext cx="694440" cy="876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8F6F8A5-3A49-EA96-E269-CD6DEAE0BF4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859108" y="4413402"/>
                  <a:ext cx="712080" cy="89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E9AB8DC-D2B3-0073-175E-A00B76A5357E}"/>
                    </a:ext>
                  </a:extLst>
                </p14:cNvPr>
                <p14:cNvContentPartPr/>
                <p14:nvPr/>
              </p14:nvContentPartPr>
              <p14:xfrm>
                <a:off x="6865228" y="5225562"/>
                <a:ext cx="142920" cy="98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E9AB8DC-D2B3-0073-175E-A00B76A5357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856588" y="5216922"/>
                  <a:ext cx="1605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D67259D-352A-7511-1BCB-871BFF31576A}"/>
                    </a:ext>
                  </a:extLst>
                </p14:cNvPr>
                <p14:cNvContentPartPr/>
                <p14:nvPr/>
              </p14:nvContentPartPr>
              <p14:xfrm>
                <a:off x="6951268" y="5682762"/>
                <a:ext cx="203040" cy="990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D67259D-352A-7511-1BCB-871BFF31576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942268" y="5674122"/>
                  <a:ext cx="2206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6B2340F-0E0F-5B24-ADD4-1F3E19C98DC1}"/>
                    </a:ext>
                  </a:extLst>
                </p14:cNvPr>
                <p14:cNvContentPartPr/>
                <p14:nvPr/>
              </p14:nvContentPartPr>
              <p14:xfrm>
                <a:off x="7347988" y="5440122"/>
                <a:ext cx="97560" cy="322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6B2340F-0E0F-5B24-ADD4-1F3E19C98DC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339348" y="5431482"/>
                  <a:ext cx="11520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99FDE1C-80A9-E366-DD77-0C461204FF7E}"/>
                    </a:ext>
                  </a:extLst>
                </p14:cNvPr>
                <p14:cNvContentPartPr/>
                <p14:nvPr/>
              </p14:nvContentPartPr>
              <p14:xfrm>
                <a:off x="7501708" y="5432202"/>
                <a:ext cx="562320" cy="3319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99FDE1C-80A9-E366-DD77-0C461204FF7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493068" y="5423202"/>
                  <a:ext cx="57996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A376BD7-D178-E892-0D24-EEEBCACCCBD6}"/>
                    </a:ext>
                  </a:extLst>
                </p14:cNvPr>
                <p14:cNvContentPartPr/>
                <p14:nvPr/>
              </p14:nvContentPartPr>
              <p14:xfrm>
                <a:off x="7607908" y="5602482"/>
                <a:ext cx="13608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A376BD7-D178-E892-0D24-EEEBCACCCBD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599268" y="5593842"/>
                  <a:ext cx="153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46A0AE5-00A1-12CA-ABAB-7AF31638C613}"/>
                    </a:ext>
                  </a:extLst>
                </p14:cNvPr>
                <p14:cNvContentPartPr/>
                <p14:nvPr/>
              </p14:nvContentPartPr>
              <p14:xfrm>
                <a:off x="7576948" y="5692842"/>
                <a:ext cx="2880" cy="56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46A0AE5-00A1-12CA-ABAB-7AF31638C61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568308" y="5684202"/>
                  <a:ext cx="205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293A3E0-EF6A-6937-42D0-744B32AF2FA0}"/>
                    </a:ext>
                  </a:extLst>
                </p14:cNvPr>
                <p14:cNvContentPartPr/>
                <p14:nvPr/>
              </p14:nvContentPartPr>
              <p14:xfrm>
                <a:off x="5366548" y="6009282"/>
                <a:ext cx="2741760" cy="82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293A3E0-EF6A-6937-42D0-744B32AF2FA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357548" y="6000282"/>
                  <a:ext cx="2759400" cy="25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6D4075F-5DA5-9527-A4C7-0A218CF3E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60"/>
    </mc:Choice>
    <mc:Fallback xmlns="">
      <p:transition spd="slow" advTm="11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6D3C1-59BE-F424-AAD8-A8C89C3357F8}"/>
              </a:ext>
            </a:extLst>
          </p:cNvPr>
          <p:cNvSpPr txBox="1"/>
          <p:nvPr/>
        </p:nvSpPr>
        <p:spPr>
          <a:xfrm>
            <a:off x="3385475" y="-52750"/>
            <a:ext cx="5359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Batch error probability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5A8C55F-7E8B-F91A-ABDE-7BE2CA6B9E7C}"/>
                  </a:ext>
                </a:extLst>
              </p14:cNvPr>
              <p14:cNvContentPartPr/>
              <p14:nvPr/>
            </p14:nvContentPartPr>
            <p14:xfrm>
              <a:off x="1148329" y="1365642"/>
              <a:ext cx="44640" cy="446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5A8C55F-7E8B-F91A-ABDE-7BE2CA6B9E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9329" y="1356642"/>
                <a:ext cx="6228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36664DB-0EEC-CCF0-7D60-3DE59158DF4B}"/>
                  </a:ext>
                </a:extLst>
              </p14:cNvPr>
              <p14:cNvContentPartPr/>
              <p14:nvPr/>
            </p14:nvContentPartPr>
            <p14:xfrm>
              <a:off x="1552969" y="2198322"/>
              <a:ext cx="8280" cy="532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36664DB-0EEC-CCF0-7D60-3DE59158DF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3969" y="2189682"/>
                <a:ext cx="2592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A510FC8-EA82-5DAC-6DB1-32A2B25E8D5B}"/>
                  </a:ext>
                </a:extLst>
              </p14:cNvPr>
              <p14:cNvContentPartPr/>
              <p14:nvPr/>
            </p14:nvContentPartPr>
            <p14:xfrm>
              <a:off x="1807129" y="5473962"/>
              <a:ext cx="9360" cy="476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A510FC8-EA82-5DAC-6DB1-32A2B25E8D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98129" y="5465322"/>
                <a:ext cx="27000" cy="4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DF399DE-B4B9-BEBF-C10F-EB648216AD5C}"/>
              </a:ext>
            </a:extLst>
          </p:cNvPr>
          <p:cNvGrpSpPr/>
          <p:nvPr/>
        </p:nvGrpSpPr>
        <p:grpSpPr>
          <a:xfrm>
            <a:off x="174529" y="671562"/>
            <a:ext cx="3237840" cy="5969160"/>
            <a:chOff x="174529" y="671562"/>
            <a:chExt cx="3237840" cy="596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EEC116C-7B69-FC5E-0FBB-6F12FD6ABA7F}"/>
                    </a:ext>
                  </a:extLst>
                </p14:cNvPr>
                <p14:cNvContentPartPr/>
                <p14:nvPr/>
              </p14:nvContentPartPr>
              <p14:xfrm>
                <a:off x="776089" y="2195802"/>
                <a:ext cx="2520" cy="498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EEC116C-7B69-FC5E-0FBB-6F12FD6ABA7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7449" y="2186802"/>
                  <a:ext cx="2016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9CEB5E0-5769-A0D7-DBEA-7B4BD9F3B408}"/>
                    </a:ext>
                  </a:extLst>
                </p14:cNvPr>
                <p14:cNvContentPartPr/>
                <p14:nvPr/>
              </p14:nvContentPartPr>
              <p14:xfrm>
                <a:off x="748729" y="2208762"/>
                <a:ext cx="1358640" cy="512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9CEB5E0-5769-A0D7-DBEA-7B4BD9F3B40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39729" y="2199762"/>
                  <a:ext cx="137628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AF3094E-C448-CDE2-F5CC-C408649C2CFA}"/>
                    </a:ext>
                  </a:extLst>
                </p14:cNvPr>
                <p14:cNvContentPartPr/>
                <p14:nvPr/>
              </p14:nvContentPartPr>
              <p14:xfrm>
                <a:off x="740809" y="1318122"/>
                <a:ext cx="360" cy="533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AF3094E-C448-CDE2-F5CC-C408649C2CF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1809" y="1309122"/>
                  <a:ext cx="1800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697A18F-2328-AC36-7B94-958FFEF9BB60}"/>
                    </a:ext>
                  </a:extLst>
                </p14:cNvPr>
                <p14:cNvContentPartPr/>
                <p14:nvPr/>
              </p14:nvContentPartPr>
              <p14:xfrm>
                <a:off x="761689" y="1259802"/>
                <a:ext cx="1353240" cy="583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697A18F-2328-AC36-7B94-958FFEF9BB6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2689" y="1251162"/>
                  <a:ext cx="1370880" cy="6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133BE18-F687-F3C3-803B-571B2A1C8543}"/>
                    </a:ext>
                  </a:extLst>
                </p14:cNvPr>
                <p14:cNvContentPartPr/>
                <p14:nvPr/>
              </p14:nvContentPartPr>
              <p14:xfrm>
                <a:off x="2333089" y="1436562"/>
                <a:ext cx="4680" cy="304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133BE18-F687-F3C3-803B-571B2A1C854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24449" y="1427922"/>
                  <a:ext cx="223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9C9D3A3-79B4-4665-A304-4323F872CA0F}"/>
                    </a:ext>
                  </a:extLst>
                </p14:cNvPr>
                <p14:cNvContentPartPr/>
                <p14:nvPr/>
              </p14:nvContentPartPr>
              <p14:xfrm>
                <a:off x="2408689" y="1518642"/>
                <a:ext cx="129960" cy="138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9C9D3A3-79B4-4665-A304-4323F872CA0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00049" y="1509642"/>
                  <a:ext cx="1476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846EB50-BBF4-476C-6D39-9B37E1FE2F5C}"/>
                    </a:ext>
                  </a:extLst>
                </p14:cNvPr>
                <p14:cNvContentPartPr/>
                <p14:nvPr/>
              </p14:nvContentPartPr>
              <p14:xfrm>
                <a:off x="2517409" y="1426482"/>
                <a:ext cx="10548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846EB50-BBF4-476C-6D39-9B37E1FE2F5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08409" y="1417482"/>
                  <a:ext cx="12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C0B0D1A-89D6-3086-8738-4E90B343210E}"/>
                    </a:ext>
                  </a:extLst>
                </p14:cNvPr>
                <p14:cNvContentPartPr/>
                <p14:nvPr/>
              </p14:nvContentPartPr>
              <p14:xfrm>
                <a:off x="2622529" y="1357722"/>
                <a:ext cx="133200" cy="167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C0B0D1A-89D6-3086-8738-4E90B343210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13529" y="1349082"/>
                  <a:ext cx="1508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D931BF6-D917-7E5E-37AA-2858877D055F}"/>
                    </a:ext>
                  </a:extLst>
                </p14:cNvPr>
                <p14:cNvContentPartPr/>
                <p14:nvPr/>
              </p14:nvContentPartPr>
              <p14:xfrm>
                <a:off x="740809" y="1060002"/>
                <a:ext cx="119880" cy="142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D931BF6-D917-7E5E-37AA-2858877D055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32169" y="1051362"/>
                  <a:ext cx="1375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154A7B7-11C7-A7BD-6340-EE4C857B2A1E}"/>
                    </a:ext>
                  </a:extLst>
                </p14:cNvPr>
                <p14:cNvContentPartPr/>
                <p14:nvPr/>
              </p14:nvContentPartPr>
              <p14:xfrm>
                <a:off x="787969" y="1124442"/>
                <a:ext cx="1475280" cy="5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154A7B7-11C7-A7BD-6340-EE4C857B2A1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78969" y="1115802"/>
                  <a:ext cx="1492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28275E6-AF3E-3D9A-244B-CB105BBC7595}"/>
                    </a:ext>
                  </a:extLst>
                </p14:cNvPr>
                <p14:cNvContentPartPr/>
                <p14:nvPr/>
              </p14:nvContentPartPr>
              <p14:xfrm>
                <a:off x="2152729" y="1040202"/>
                <a:ext cx="77040" cy="140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28275E6-AF3E-3D9A-244B-CB105BBC759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43729" y="1031562"/>
                  <a:ext cx="946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12117DC-E1D4-9765-0521-7B59E8F8D255}"/>
                    </a:ext>
                  </a:extLst>
                </p14:cNvPr>
                <p14:cNvContentPartPr/>
                <p14:nvPr/>
              </p14:nvContentPartPr>
              <p14:xfrm>
                <a:off x="860329" y="841482"/>
                <a:ext cx="12600" cy="156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12117DC-E1D4-9765-0521-7B59E8F8D25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1329" y="832842"/>
                  <a:ext cx="302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BEAE27C-60BC-3915-7D4E-53190DABC5A6}"/>
                    </a:ext>
                  </a:extLst>
                </p14:cNvPr>
                <p14:cNvContentPartPr/>
                <p14:nvPr/>
              </p14:nvContentPartPr>
              <p14:xfrm>
                <a:off x="941329" y="844002"/>
                <a:ext cx="370440" cy="150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BEAE27C-60BC-3915-7D4E-53190DABC5A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32689" y="835002"/>
                  <a:ext cx="3880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1C55EA2-D486-CAEA-EF31-F1E4FF38014B}"/>
                    </a:ext>
                  </a:extLst>
                </p14:cNvPr>
                <p14:cNvContentPartPr/>
                <p14:nvPr/>
              </p14:nvContentPartPr>
              <p14:xfrm>
                <a:off x="1442809" y="713322"/>
                <a:ext cx="369360" cy="309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1C55EA2-D486-CAEA-EF31-F1E4FF38014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434169" y="704322"/>
                  <a:ext cx="3870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E784DA4-4FB2-9433-06BD-11B6FEA00FE0}"/>
                    </a:ext>
                  </a:extLst>
                </p14:cNvPr>
                <p14:cNvContentPartPr/>
                <p14:nvPr/>
              </p14:nvContentPartPr>
              <p14:xfrm>
                <a:off x="1678609" y="787122"/>
                <a:ext cx="126360" cy="17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E784DA4-4FB2-9433-06BD-11B6FEA00FE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669609" y="778482"/>
                  <a:ext cx="1440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B5941F5-8A7A-B100-A614-F941558DB96E}"/>
                    </a:ext>
                  </a:extLst>
                </p14:cNvPr>
                <p14:cNvContentPartPr/>
                <p14:nvPr/>
              </p14:nvContentPartPr>
              <p14:xfrm>
                <a:off x="1610209" y="775962"/>
                <a:ext cx="504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B5941F5-8A7A-B100-A614-F941558DB96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01209" y="767322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F14C590-62A2-45D5-0479-58EEEE9520F0}"/>
                    </a:ext>
                  </a:extLst>
                </p14:cNvPr>
                <p14:cNvContentPartPr/>
                <p14:nvPr/>
              </p14:nvContentPartPr>
              <p14:xfrm>
                <a:off x="1956889" y="799362"/>
                <a:ext cx="597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F14C590-62A2-45D5-0479-58EEEE9520F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47889" y="790362"/>
                  <a:ext cx="77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B759FAF-88BB-F24E-C982-91D700D3CB8E}"/>
                    </a:ext>
                  </a:extLst>
                </p14:cNvPr>
                <p14:cNvContentPartPr/>
                <p14:nvPr/>
              </p14:nvContentPartPr>
              <p14:xfrm>
                <a:off x="1980649" y="854802"/>
                <a:ext cx="6084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B759FAF-88BB-F24E-C982-91D700D3CB8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72009" y="845802"/>
                  <a:ext cx="7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5F59C8A-B8A7-4517-2E2B-4B7794758903}"/>
                    </a:ext>
                  </a:extLst>
                </p14:cNvPr>
                <p14:cNvContentPartPr/>
                <p14:nvPr/>
              </p14:nvContentPartPr>
              <p14:xfrm>
                <a:off x="2174329" y="671562"/>
                <a:ext cx="187200" cy="194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5F59C8A-B8A7-4517-2E2B-4B779475890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65329" y="662562"/>
                  <a:ext cx="204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CB2D06C-CAF1-2E32-B6E4-9CD1AB7D388E}"/>
                    </a:ext>
                  </a:extLst>
                </p14:cNvPr>
                <p14:cNvContentPartPr/>
                <p14:nvPr/>
              </p14:nvContentPartPr>
              <p14:xfrm>
                <a:off x="2374129" y="831762"/>
                <a:ext cx="119160" cy="102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CB2D06C-CAF1-2E32-B6E4-9CD1AB7D388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65489" y="823122"/>
                  <a:ext cx="1368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DD9C62C-628B-1B81-270B-DD987028AD56}"/>
                    </a:ext>
                  </a:extLst>
                </p14:cNvPr>
                <p14:cNvContentPartPr/>
                <p14:nvPr/>
              </p14:nvContentPartPr>
              <p14:xfrm>
                <a:off x="2923849" y="1584162"/>
                <a:ext cx="88920" cy="2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DD9C62C-628B-1B81-270B-DD987028AD5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915209" y="1575162"/>
                  <a:ext cx="106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71E739D-4F2F-AED1-61F8-A11963E36E4E}"/>
                    </a:ext>
                  </a:extLst>
                </p14:cNvPr>
                <p14:cNvContentPartPr/>
                <p14:nvPr/>
              </p14:nvContentPartPr>
              <p14:xfrm>
                <a:off x="2935009" y="1696482"/>
                <a:ext cx="1101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71E739D-4F2F-AED1-61F8-A11963E36E4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26369" y="1687482"/>
                  <a:ext cx="12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D3D7973-E3BB-3469-C278-73C0032C9258}"/>
                    </a:ext>
                  </a:extLst>
                </p14:cNvPr>
                <p14:cNvContentPartPr/>
                <p14:nvPr/>
              </p14:nvContentPartPr>
              <p14:xfrm>
                <a:off x="3226249" y="1485522"/>
                <a:ext cx="186120" cy="207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D3D7973-E3BB-3469-C278-73C0032C925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17609" y="1476882"/>
                  <a:ext cx="2037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3F4A5DE-9E16-25CB-EC4E-6847481511F9}"/>
                    </a:ext>
                  </a:extLst>
                </p14:cNvPr>
                <p14:cNvContentPartPr/>
                <p14:nvPr/>
              </p14:nvContentPartPr>
              <p14:xfrm>
                <a:off x="687169" y="3066282"/>
                <a:ext cx="360" cy="535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3F4A5DE-9E16-25CB-EC4E-6847481511F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8169" y="3057642"/>
                  <a:ext cx="1800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CBDE76B-D339-5B3F-312F-421BF1AD1804}"/>
                    </a:ext>
                  </a:extLst>
                </p14:cNvPr>
                <p14:cNvContentPartPr/>
                <p14:nvPr/>
              </p14:nvContentPartPr>
              <p14:xfrm>
                <a:off x="643249" y="3033162"/>
                <a:ext cx="1434600" cy="552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CBDE76B-D339-5B3F-312F-421BF1AD18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4609" y="3024522"/>
                  <a:ext cx="145224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1E86B8C-C4DA-1721-598B-615B0A4D797A}"/>
                    </a:ext>
                  </a:extLst>
                </p14:cNvPr>
                <p14:cNvContentPartPr/>
                <p14:nvPr/>
              </p14:nvContentPartPr>
              <p14:xfrm>
                <a:off x="949969" y="3722202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1E86B8C-C4DA-1721-598B-615B0A4D79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41329" y="37135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115D7E8-19C1-3B54-C3AE-7DBFD754C8D9}"/>
                    </a:ext>
                  </a:extLst>
                </p14:cNvPr>
                <p14:cNvContentPartPr/>
                <p14:nvPr/>
              </p14:nvContentPartPr>
              <p14:xfrm>
                <a:off x="964729" y="3974562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115D7E8-19C1-3B54-C3AE-7DBFD754C8D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6089" y="39659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70EAAB0-3246-2AE5-3921-486B648EAD7D}"/>
                    </a:ext>
                  </a:extLst>
                </p14:cNvPr>
                <p14:cNvContentPartPr/>
                <p14:nvPr/>
              </p14:nvContentPartPr>
              <p14:xfrm>
                <a:off x="964729" y="4324122"/>
                <a:ext cx="360" cy="2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70EAAB0-3246-2AE5-3921-486B648EAD7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56089" y="4315482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E406EB8-2105-AF55-C0FF-049143764E36}"/>
                    </a:ext>
                  </a:extLst>
                </p14:cNvPr>
                <p14:cNvContentPartPr/>
                <p14:nvPr/>
              </p14:nvContentPartPr>
              <p14:xfrm>
                <a:off x="760249" y="4712202"/>
                <a:ext cx="1372680" cy="483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E406EB8-2105-AF55-C0FF-049143764E3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51249" y="4703562"/>
                  <a:ext cx="139032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F6D1EAC-AE2D-736F-1039-E49539C0F593}"/>
                    </a:ext>
                  </a:extLst>
                </p14:cNvPr>
                <p14:cNvContentPartPr/>
                <p14:nvPr/>
              </p14:nvContentPartPr>
              <p14:xfrm>
                <a:off x="844489" y="5444802"/>
                <a:ext cx="2520" cy="426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F6D1EAC-AE2D-736F-1039-E49539C0F59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5849" y="5435802"/>
                  <a:ext cx="2016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78A9CC0-4E4D-2274-3CE9-6E4A7F85EE35}"/>
                    </a:ext>
                  </a:extLst>
                </p14:cNvPr>
                <p14:cNvContentPartPr/>
                <p14:nvPr/>
              </p14:nvContentPartPr>
              <p14:xfrm>
                <a:off x="842329" y="5493402"/>
                <a:ext cx="1298520" cy="419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78A9CC0-4E4D-2274-3CE9-6E4A7F85EE3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33329" y="5484402"/>
                  <a:ext cx="131616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A545F53-F081-5505-CE93-EE59083A58A2}"/>
                    </a:ext>
                  </a:extLst>
                </p14:cNvPr>
                <p14:cNvContentPartPr/>
                <p14:nvPr/>
              </p14:nvContentPartPr>
              <p14:xfrm>
                <a:off x="174529" y="1282482"/>
                <a:ext cx="554760" cy="4915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A545F53-F081-5505-CE93-EE59083A58A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5889" y="1273482"/>
                  <a:ext cx="572400" cy="49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B08F1DE-2889-9427-EA4D-FAFE5456EC40}"/>
                    </a:ext>
                  </a:extLst>
                </p14:cNvPr>
                <p14:cNvContentPartPr/>
                <p14:nvPr/>
              </p14:nvContentPartPr>
              <p14:xfrm>
                <a:off x="344089" y="6365322"/>
                <a:ext cx="2520" cy="226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B08F1DE-2889-9427-EA4D-FAFE5456EC4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35449" y="6356682"/>
                  <a:ext cx="201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4B033F1-4EC3-9D60-1520-C0F9F07716E4}"/>
                    </a:ext>
                  </a:extLst>
                </p14:cNvPr>
                <p14:cNvContentPartPr/>
                <p14:nvPr/>
              </p14:nvContentPartPr>
              <p14:xfrm>
                <a:off x="409609" y="6446682"/>
                <a:ext cx="114120" cy="146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4B033F1-4EC3-9D60-1520-C0F9F07716E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609" y="6437682"/>
                  <a:ext cx="1317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31419AC-BB73-5ACB-98BD-43B0DAE3960D}"/>
                    </a:ext>
                  </a:extLst>
                </p14:cNvPr>
                <p14:cNvContentPartPr/>
                <p14:nvPr/>
              </p14:nvContentPartPr>
              <p14:xfrm>
                <a:off x="575929" y="6299442"/>
                <a:ext cx="74880" cy="181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31419AC-BB73-5ACB-98BD-43B0DAE3960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67289" y="6290442"/>
                  <a:ext cx="925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C2B2721-E7EC-D6E5-B99C-3B6CA60E796A}"/>
                    </a:ext>
                  </a:extLst>
                </p14:cNvPr>
                <p14:cNvContentPartPr/>
                <p14:nvPr/>
              </p14:nvContentPartPr>
              <p14:xfrm>
                <a:off x="793369" y="6419682"/>
                <a:ext cx="122760" cy="221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C2B2721-E7EC-D6E5-B99C-3B6CA60E796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84729" y="6411042"/>
                  <a:ext cx="1404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ECEB459-3DDF-C4FC-1C3E-0007874638D6}"/>
                    </a:ext>
                  </a:extLst>
                </p14:cNvPr>
                <p14:cNvContentPartPr/>
                <p14:nvPr/>
              </p14:nvContentPartPr>
              <p14:xfrm>
                <a:off x="964369" y="6345882"/>
                <a:ext cx="734400" cy="268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ECEB459-3DDF-C4FC-1C3E-0007874638D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55369" y="6337242"/>
                  <a:ext cx="75204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6121320-0847-0D8E-0F07-EFB0A75CE11A}"/>
                    </a:ext>
                  </a:extLst>
                </p14:cNvPr>
                <p14:cNvContentPartPr/>
                <p14:nvPr/>
              </p14:nvContentPartPr>
              <p14:xfrm>
                <a:off x="1091809" y="6424722"/>
                <a:ext cx="188640" cy="96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6121320-0847-0D8E-0F07-EFB0A75CE11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82809" y="6415722"/>
                  <a:ext cx="206280" cy="11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A22EB9A-D1E6-6A82-F4C4-2CE2DB2716F3}"/>
                  </a:ext>
                </a:extLst>
              </p14:cNvPr>
              <p14:cNvContentPartPr/>
              <p14:nvPr/>
            </p14:nvContentPartPr>
            <p14:xfrm>
              <a:off x="2637388" y="1180602"/>
              <a:ext cx="141840" cy="360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A22EB9A-D1E6-6A82-F4C4-2CE2DB2716F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28388" y="1171602"/>
                <a:ext cx="159480" cy="37836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532DAFD-BA24-65A6-1F00-8AF943F799A8}"/>
              </a:ext>
            </a:extLst>
          </p:cNvPr>
          <p:cNvSpPr txBox="1"/>
          <p:nvPr/>
        </p:nvSpPr>
        <p:spPr>
          <a:xfrm>
            <a:off x="3834812" y="984564"/>
            <a:ext cx="5004388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How many batch errors would have a 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probability</a:t>
            </a:r>
            <a:r>
              <a:rPr lang="en-US" sz="1800" dirty="0"/>
              <a:t> of 10</a:t>
            </a:r>
            <a:r>
              <a:rPr lang="en-US" sz="1800" baseline="30000" dirty="0"/>
              <a:t>-30</a:t>
            </a:r>
            <a:r>
              <a:rPr lang="en-US" sz="1800" dirty="0"/>
              <a:t>?</a:t>
            </a:r>
            <a:r>
              <a:rPr lang="en-US" sz="1800" baseline="30000" dirty="0"/>
              <a:t> </a:t>
            </a:r>
          </a:p>
          <a:p>
            <a:pPr>
              <a:buNone/>
            </a:pPr>
            <a:endParaRPr lang="en-US" sz="1800" baseline="30000" dirty="0"/>
          </a:p>
          <a:p>
            <a:pPr>
              <a:buNone/>
            </a:pPr>
            <a:r>
              <a:rPr lang="en-US" sz="1800" dirty="0"/>
              <a:t>Low probability works for larger number of </a:t>
            </a:r>
          </a:p>
          <a:p>
            <a:pPr>
              <a:buNone/>
            </a:pPr>
            <a:r>
              <a:rPr lang="en-US" sz="1800" dirty="0"/>
              <a:t>errors k’ &gt;&gt; k. Let k’ = </a:t>
            </a:r>
            <a:r>
              <a:rPr lang="en-US" sz="1800" dirty="0" err="1"/>
              <a:t>k+g.</a:t>
            </a:r>
            <a:r>
              <a:rPr lang="en-US" sz="1800" dirty="0" err="1">
                <a:latin typeface="Symbol" pitchFamily="2" charset="2"/>
              </a:rPr>
              <a:t>s</a:t>
            </a:r>
            <a:endParaRPr lang="en-US" sz="1800" dirty="0">
              <a:latin typeface="Symbol" pitchFamily="2" charset="2"/>
            </a:endParaRPr>
          </a:p>
          <a:p>
            <a:pPr>
              <a:buNone/>
            </a:pPr>
            <a:endParaRPr lang="en-US" sz="1800" dirty="0">
              <a:latin typeface="Symbol" pitchFamily="2" charset="2"/>
            </a:endParaRP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10</a:t>
            </a:r>
            <a:r>
              <a:rPr lang="en-US" sz="1800" baseline="30000" dirty="0"/>
              <a:t>-30 </a:t>
            </a:r>
            <a:r>
              <a:rPr lang="en-US" sz="1800" dirty="0"/>
              <a:t>= P(k’) = exp(-g</a:t>
            </a:r>
            <a:r>
              <a:rPr lang="en-US" sz="1800" baseline="30000" dirty="0"/>
              <a:t>2</a:t>
            </a:r>
            <a:r>
              <a:rPr lang="en-US" sz="1800" dirty="0"/>
              <a:t>/2)/</a:t>
            </a:r>
            <a:r>
              <a:rPr lang="en-US" sz="1800" dirty="0">
                <a:latin typeface="Symbol" pitchFamily="2" charset="2"/>
              </a:rPr>
              <a:t>s√</a:t>
            </a:r>
            <a:r>
              <a:rPr lang="en-US" sz="1800" dirty="0"/>
              <a:t>2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/>
              <a:t> </a:t>
            </a:r>
            <a:r>
              <a:rPr lang="en-US" sz="1800" dirty="0">
                <a:latin typeface="Symbol" pitchFamily="2" charset="2"/>
              </a:rPr>
              <a:t>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 </a:t>
            </a:r>
            <a:r>
              <a:rPr lang="en-US" sz="1800" dirty="0"/>
              <a:t>g ~ 12.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k’ = k + 12</a:t>
            </a:r>
            <a:r>
              <a:rPr lang="en-US" sz="1800" dirty="0">
                <a:latin typeface="Symbol" pitchFamily="2" charset="2"/>
              </a:rPr>
              <a:t>s </a:t>
            </a:r>
            <a:r>
              <a:rPr lang="en-US" sz="1800" dirty="0"/>
              <a:t>= 10</a:t>
            </a:r>
            <a:r>
              <a:rPr lang="en-US" sz="1800" baseline="30000" dirty="0"/>
              <a:t>-3</a:t>
            </a:r>
            <a:r>
              <a:rPr lang="en-US" sz="1800" dirty="0"/>
              <a:t> + 12(0.03) = 0.3535 errors 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So 10</a:t>
            </a:r>
            <a:r>
              <a:rPr lang="en-US" sz="1800" baseline="30000" dirty="0">
                <a:solidFill>
                  <a:srgbClr val="FF0000"/>
                </a:solidFill>
              </a:rPr>
              <a:t>-30</a:t>
            </a:r>
            <a:r>
              <a:rPr lang="en-US" sz="1800" dirty="0">
                <a:solidFill>
                  <a:srgbClr val="FF0000"/>
                </a:solidFill>
              </a:rPr>
              <a:t> is odds of 0.35 batch errors </a:t>
            </a:r>
          </a:p>
        </p:txBody>
      </p:sp>
      <p:pic>
        <p:nvPicPr>
          <p:cNvPr id="26" name="Picture 25" descr="A diagram of a graph&#10;&#10;Description automatically generated">
            <a:extLst>
              <a:ext uri="{FF2B5EF4-FFF2-40B4-BE49-F238E27FC236}">
                <a16:creationId xmlns:a16="http://schemas.microsoft.com/office/drawing/2014/main" id="{6F174045-C518-BB29-C3D7-95FFA5214104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24" y="2694762"/>
            <a:ext cx="2186549" cy="1541702"/>
          </a:xfrm>
          <a:prstGeom prst="rect">
            <a:avLst/>
          </a:prstGeom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D1552E80-DF36-0943-6FFC-417D07FB2A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5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28"/>
    </mc:Choice>
    <mc:Fallback xmlns="">
      <p:transition spd="slow" advTm="14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6D3C1-59BE-F424-AAD8-A8C89C3357F8}"/>
              </a:ext>
            </a:extLst>
          </p:cNvPr>
          <p:cNvSpPr txBox="1"/>
          <p:nvPr/>
        </p:nvSpPr>
        <p:spPr>
          <a:xfrm>
            <a:off x="2375650" y="35607"/>
            <a:ext cx="406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Hamming distance</a:t>
            </a:r>
          </a:p>
        </p:txBody>
      </p:sp>
      <p:pic>
        <p:nvPicPr>
          <p:cNvPr id="1026" name="Picture 2" descr="4-bit binary tesseract Hamming distance examples">
            <a:extLst>
              <a:ext uri="{FF2B5EF4-FFF2-40B4-BE49-F238E27FC236}">
                <a16:creationId xmlns:a16="http://schemas.microsoft.com/office/drawing/2014/main" id="{3942C446-59C5-B4A0-CBF0-CCAF036C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4800600" cy="291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AF3504-B0DE-F924-D146-6922F3229990}"/>
              </a:ext>
            </a:extLst>
          </p:cNvPr>
          <p:cNvSpPr txBox="1"/>
          <p:nvPr/>
        </p:nvSpPr>
        <p:spPr>
          <a:xfrm>
            <a:off x="378410" y="4191000"/>
            <a:ext cx="75103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Put various binary alternatives on vertices of a hypersurface</a:t>
            </a:r>
          </a:p>
          <a:p>
            <a:pPr algn="l">
              <a:buNone/>
            </a:pPr>
            <a:r>
              <a:rPr lang="en-US" sz="1600" dirty="0"/>
              <a:t>Each alteration is one node (</a:t>
            </a:r>
            <a:r>
              <a:rPr lang="en-US" sz="1600" dirty="0">
                <a:highlight>
                  <a:srgbClr val="FFFF00"/>
                </a:highlight>
              </a:rPr>
              <a:t>substitution</a:t>
            </a:r>
            <a:r>
              <a:rPr lang="en-US" sz="1600" dirty="0"/>
              <a:t>) away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b="1" u="sng" dirty="0">
                <a:solidFill>
                  <a:srgbClr val="0000FF"/>
                </a:solidFill>
                <a:sym typeface="Wingdings" pitchFamily="2" charset="2"/>
              </a:rPr>
              <a:t>Sequences of same length</a:t>
            </a:r>
            <a:r>
              <a:rPr lang="en-US" sz="1600" b="1" u="sng" dirty="0">
                <a:solidFill>
                  <a:srgbClr val="0000FF"/>
                </a:solidFill>
              </a:rPr>
              <a:t> </a:t>
            </a:r>
          </a:p>
          <a:p>
            <a:pPr algn="l">
              <a:buNone/>
            </a:pPr>
            <a:endParaRPr lang="en-US" sz="1600" dirty="0"/>
          </a:p>
          <a:p>
            <a:pPr algn="l">
              <a:buNone/>
            </a:pPr>
            <a:r>
              <a:rPr lang="en-US" sz="1600" dirty="0"/>
              <a:t>0100 </a:t>
            </a:r>
            <a:r>
              <a:rPr lang="en-US" sz="1600" dirty="0">
                <a:sym typeface="Wingdings" pitchFamily="2" charset="2"/>
              </a:rPr>
              <a:t> 1001 shortest distance is 3 steps away</a:t>
            </a:r>
          </a:p>
          <a:p>
            <a:pPr algn="l">
              <a:buNone/>
            </a:pPr>
            <a:r>
              <a:rPr lang="en-US" sz="1600" dirty="0">
                <a:sym typeface="Wingdings" pitchFamily="2" charset="2"/>
              </a:rPr>
              <a:t>0110  1110 is 1 step away</a:t>
            </a:r>
          </a:p>
          <a:p>
            <a:pPr algn="l">
              <a:buNone/>
            </a:pP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2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17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3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8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96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and 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2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23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3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7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96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is 3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BFD5E1-1ABD-411A-231F-47504B871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66"/>
    </mc:Choice>
    <mc:Fallback xmlns="">
      <p:transition spd="slow" advTm="12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|41.4|1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27939</TotalTime>
  <Words>236</Words>
  <Application>Microsoft Macintosh PowerPoint</Application>
  <PresentationFormat>On-screen Show (4:3)</PresentationFormat>
  <Paragraphs>59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2072</cp:revision>
  <cp:lastPrinted>2020-01-02T19:55:03Z</cp:lastPrinted>
  <dcterms:created xsi:type="dcterms:W3CDTF">2003-03-02T22:33:52Z</dcterms:created>
  <dcterms:modified xsi:type="dcterms:W3CDTF">2023-09-19T14:52:18Z</dcterms:modified>
</cp:coreProperties>
</file>