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tags/tag2.xml" ContentType="application/vnd.openxmlformats-officedocument.presentationml.tags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6"/>
  </p:notesMasterIdLst>
  <p:handoutMasterIdLst>
    <p:handoutMasterId r:id="rId17"/>
  </p:handoutMasterIdLst>
  <p:sldIdLst>
    <p:sldId id="896" r:id="rId2"/>
    <p:sldId id="892" r:id="rId3"/>
    <p:sldId id="893" r:id="rId4"/>
    <p:sldId id="894" r:id="rId5"/>
    <p:sldId id="331" r:id="rId6"/>
    <p:sldId id="334" r:id="rId7"/>
    <p:sldId id="335" r:id="rId8"/>
    <p:sldId id="332" r:id="rId9"/>
    <p:sldId id="350" r:id="rId10"/>
    <p:sldId id="352" r:id="rId11"/>
    <p:sldId id="353" r:id="rId12"/>
    <p:sldId id="356" r:id="rId13"/>
    <p:sldId id="333" r:id="rId14"/>
    <p:sldId id="897" r:id="rId15"/>
  </p:sldIdLst>
  <p:sldSz cx="9144000" cy="6858000" type="screen4x3"/>
  <p:notesSz cx="6997700" cy="9271000"/>
  <p:custDataLst>
    <p:tags r:id="rId1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CC66FF"/>
    <a:srgbClr val="FFCCCC"/>
    <a:srgbClr val="FF33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/>
    <p:restoredTop sz="96327"/>
  </p:normalViewPr>
  <p:slideViewPr>
    <p:cSldViewPr>
      <p:cViewPr varScale="1">
        <p:scale>
          <a:sx n="123" d="100"/>
          <a:sy n="123" d="100"/>
        </p:scale>
        <p:origin x="1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3.8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1442 0 24575,'0'32'0,"0"0"0,0 7 0,0 7 0,0 8 0,0 19 0,0 11-809,0 8 809,0-38 0,0-2 0,0 20-5,0 14 5,0-24 0,0 12 0,0-13 0,0-2 0,0-24 0,0-1 809,0-15-809,0-1 5,0-7-5,0-1 0,0-4 0,0 1 0,-3 4 0,-9 5 0,-5 11 0,-21 17 0,9-14 0,-9 20 0,8-21 0,-3 12 0,-4-5 0,0 1 0,0 0 0,1 0 0,-5-5 0,-9 11 0,-6-6 0,-1 9 0,-5-4 0,5-1 0,-14 7 0,6 1 0,-5 0 0,18-8 0,-8 4 0,8-8 0,-3 3 0,5-6 0,9-6 0,5-5 0,10-3 0,-1-4 0,11-5 0,-2 3 0,4-6 0,-1 2 0,1-2 0,-3 5 0,2-4 0,-3 4 0,7-6 0,1 0 0,7-1 0,-3-2 0,2 1 0,1-4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2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24575,'0'3'0,"0"2"0,0 13 0,0 17 0,0-7 0,0 33 0,0-22 0,0 20 0,0-23 0,0 7 0,0-12 0,0 8 0,0-5 0,0-12 0,0 0 0,0-18 0,0 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41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159 332 24575,'-1'1'0,"-2"0"0,-3-1 0,0 0 0,2 0 0,-2 0 0,2 0 0,-1 0 0,-2 0 0,-1 0 0,1 0 0,-3 0 0,3 0 0,-3-2 0,0 2 0,1-1 0,-1 1 0,3 0 0,2 0 0,0 0 0,3 1 0,1 4 0,1 1 0,0 6 0,0-2 0,3 2 0,-1 0 0,3-2 0,0 0 0,-1-2 0,0-2 0,-2-1 0,1-3 0,-1 1 0,-1-3 0,0-7 0,-1-7 0,0-8 0,-3-7 0,-2-3 0,1 7 0,-4-6 0,6 12 0,-2-2 0,1 4 0,3 6 0,-1 3 0,1 4 0,0 1 0,1 2 0,3 0 0,3 1 0,5 0 0,-1 2 0,2 4 0,-3 2 0,0 3 0,-1-2 0,-2-2 0,-2 0 0,-3-2 0,1-1 0,-4-5 0,-8-13 0,0-5 0,-10-19 0,8 12 0,-6-10 0,4 9 0,0 0 0,2 4 0,3 7 0,3 5 0,1 3 0,2 8 0,6 10 0,2 5 0,7 13 0,-4-10 0,4 7 0,-5-8 0,1 0 0,-1-3 0,-4-4 0,0-4 0,-2-1 0,0-3 0,-1-1 0,-1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9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2552 69 24575,'0'2'0,"0"5"0,0 10 0,0 4 0,-4 5 0,-4 6 0,-9 17 0,-5 3 0,-11 10 0,-1 8 0,-11-6 0,-1 9 0,5-19 0,-3 6 0,8-18 0,-5 8 0,3-12 0,3 1 0,6-13 0,2 3 0,3-8 0,6-3 0,-1 1 0,3-4 0,0 3 0,0-2 0,4-1 0,2-6 0,2 0 0,3-4 0,1-1 0,3-1 0,-8 6 0,-10 11 0,-10 9 0,-5 8 0,-1 2 0,-1 2 0,0 5 0,-4-2 0,-16 24 0,13-22 0,-21 29 0,18-25 0,6-5 0,-3 0 0,20-19 0,-5 4 0,8-9 0,6-4 0,5-6 0,2-1 0,1-3 0,2 1 0,0-2 0,2-1 0,-1-1 0,1-1 0,1 1 0,-1-2 0,0-1 0,1 1 0,0-1 0,0 2 0,0-1 0,-2 1 0,1 1 0,1 1 0,-3 2 0,2-1 0,-2 3 0,0 1 0,-2-1 0,0 2 0,-3-2 0,3 1 0,-3-1 0,3 0 0,-1-3 0,3 0 0,-1-3 0,3 0 0,-3 0 0,0-1 0,-1 1 0,-2 1 0,2-1 0,-3 1 0,3-2 0,-2 1 0,2-1 0,0 1 0,-1-2 0,2 1 0,-3-2 0,1-4 0,-1-5 0,-2-8 0,1-7 0,-4-5 0,-2-6 0,-1 0 0,-4-4 0,-2-4 0,-2 2 0,-3 0 0,8 11 0,-3 0 0,3 10 0,2-2 0,-3 6 0,6 0 0,1 5 0,1 0 0,0 1 0,0 2 0,-1-1 0,0 0 0,-1 0 0,2 1 0,-2-2 0,7 3 0,-4-2 0,5 1 0,0-1 0,1 1 0,2-2 0,-2-1 0,-1-5 0,0 3 0,-2-7 0,1 3 0,-4-6 0,2 1 0,-2-6 0,-2-11 0,6 13 0,-2-13 0,7 19 0,0-4 0,-1 3 0,3 3 0,-2 2 0,2 1 0,0 3 0,0 2 0,0 3 0,0-3 0,1 3 0,0 0 0,-2-6 0,-2-2 0,-3-12 0,0-2 0,0-1 0,2-10 0,2 3 0,-1-14 0,3 5 0,0-1 0,2 14 0,4-3 0,-1 16 0,3-2 0,-3 8 0,-3 4 0,1 4 0,-1 1 0,1 4 0,-1 0 0,-1 3 0,0 6 0,-6 9 0,-3 8 0,-5 13 0,-4 1 0,3 8 0,-2 2 0,2 3 0,2 0 0,-1-4 0,4-12 0,-3-3 0,5-11 0,-6 2 0,4-3 0,-10 2 0,5-7 0,-7 2 0,2-3 0,3-5 0,-5 4 0,0 2 0,-1 1 0,-1 5 0,6-2 0,-1 1 0,3-1 0,1-1 0,-1 5 0,2-3 0,0 7 0,0-4 0,3 2 0,1 3 0,3 0 0,-1 2 0,4 4 0,-2-3 0,4 5 0,-1-11 0,1 6 0,0-7 0,-1 11 0,2-10 0,0 0 0,0-14 0,-1-4 0,1-3 0,-1-1 0,1-2 0,0 0 0,0 1 0,0-1 0,0 3 0,0-1 0,0 6 0,0-2 0,0 4 0,0-1 0,0 0 0,0-3 0,0 1 0,0-3 0,0 1 0,-1 0 0,0 5 0,-1 3 0,-2 2 0,0 5 0,0-7 0,-1 7 0,1-7 0,-2 3 0,2-5 0,0-2 0,2-4 0,-1-1 0,3-7 0,-2-2 0,2-8 0,0-2 0,1-3 0,2 0 0,5-10 0,-1 5 0,4-7 0,-5 9 0,6-7 0,-4 4 0,8-9 0,-3 4 0,5-3 0,-1 5 0,-2 6 0,3 0 0,-5 7 0,4-1 0,0 3 0,1 7 0,1 0 0,2 3 0,-1 0 0,-1 3 0,2 4 0,-1 6 0,2 4 0,-1 3 0,0 4 0,-2 1 0,-5-4 0,2 5 0,-5-8 0,4 5 0,-2-4 0,1-2 0,-5-3 0,2-3 0,-4-4 0,0-3 0,-2-2 0,-1-3 0,-2-16 0,0 10 0,10-7 0,6 22 0,14 5 0,3 3 0,6 2 0,1-1 0,1 3 0,-2-2 0,11 6 0,-3-1 0,-4-5 0,-4 3 0,-19-11 0,2 1 0,-9-5 0,-5-1 0,-5-3 0,-1 0 0,-3-2 0,-1-8 0,-3-8 0,-2-9 0,-2-13 0,-1-1 0,1 5 0,0 0 0,3 10 0,-2 0 0,3 5 0,1 3 0,1 7 0,1-2 0,2 5 0,6-3 0,7 1 0,8-3 0,9-4 0,-2-1 0,12-3 0,-6 1 0,12-2 0,-8 3 0,-4 5 0,-2 0 0,-7 8 0,2 0 0,0 2 0,-7 2 0,-1 0 0,0 7 0,-5 1 0,5 10 0,-10-2 0,1 1 0,-2 1 0,-1-2 0,-1 0 0,-2-2 0,-1-4 0,-1-1 0,-3-3 0,-7-4 0,4 3 0,-3 15 0,13 6 0,3 12 0,5 0 0,3-2 0,-1 2 0,1 1 0,-2-3 0,-1-4 0,6 10 0,1 0 0,5 5 0,-8-11 0,0-5 0,-9-11 0,1 2 0,-3-8 0,-2-3 0,-3-5 0,-1-2 0,0 0 0,-1-3 0,0 0 0,0-1 0,1 0 0,-1 0 0,0 0 0,0 0 0,1 0 0,-1 0 0,0 0 0,-1-1 0,1-5 0,-2-6 0,0 4 0,0-22 0,15-15 0,17-41-950,-6 28 0,4-4 950,9-14 0,2 0 0,-8 14 0,2 1 0,10-19 0,3 3 0,-8 21 0,1 1 0,7-9 0,-1 2-262,-11 19 0,0 4 262,3 0 0,-1 4-11,16-5 11,12-5 0,-22 18 0,-1 5 1844,-15 10-1844,12-5 578,-15 9-578,5-4 13,-13 5-13,2 0 0,-2-1 0,-3 3 0,-4-2 0,3-1 0,-4-3 0,1-6 0,1-5 0,1-8 0,1-9 0,1 8 0,-2-5 0,-3 9 0,1-1 0,-3 5 0,-2 6 0,0 0 0,-4 7 0,1-2 0,-2 7 0,0 1 0,0 1 0,0 0 0,-1 2 0,-5 0 0,-2-3 0,-7-6 0,-1-6 0,-7-11 0,-3-9 0,-13-16 0,-5-8 0,5 4 0,-8-6 0,13 12 0,-8-5 0,12 17 0,1-1 0,7 18 0,-3-7 0,6 8 0,1 3 0,5 5 0,4 1 0,-1 4 0,5 0 0,-1 2 0,4 1 0,-1 1 0,7 1 0,3 4 0,8 6 0,8 5 0,3 7 0,5 6 0,14 16 0,1 0 0,9 14 0,-3-3 0,-11-7 0,8 11 0,-8-11 0,8 13 0,-8-7 0,-9-12 0,-3-3 0,-11-13 0,2 2 0,-4-5 0,-3-4 0,-4-6 0,0-2 0,-5-2 0,2-3 0,-3-1 0,0-1 0,0-3 0,-2 2 0,0 14 0,6 5 0,2 15 0,9-2 0,1 0 0,2-2 0,-1 0 0,0-3 0,-2-5 0,-4-2 0,2-1 0,-3-2 0,1-3 0,-5-2 0,-2-7 0,-3-1 0,0-3 0,-3-1 0,0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1.6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1457 2 24575,'3'-2'0,"-36"39"0,3-3 0,-3 3 0,-3 2 0,-28 25-1085,28-28 1,-1 1 1084,-6 3 0,0-1 0,1-2 0,0 1 0,-2 4 0,-1 0 0,3-4 0,2-1 378,-21 17-378,-9 7 0,22-27 432,4 2-432,-2-6 0,22-14 0,-7 2 1101,9-8-1101,6-1 258,7-8-258,5 3 0,3 1 0,3 2 0,-1 3 0,2-1 0,1 2 0,4 0 0,2 1 0,5 2 0,2-5 0,2-1 0,4-6 0,1-2 0,7-13 0,0-5 0,6-15 0,-1-1 0,2-4 0,-8 8 0,0-2 0,-11 12 0,3-3 0,-8 8 0,-1 2 0,-5 6 0,-3 1 0,-1 4 0,-6 6 0,-8 15 0,-14 17 0,-7 16 0,-13 18 0,13-18 0,-10 20 0,21-39 0,-9 22 0,10-24 0,0 3 0,3-9 0,4-7 0,5-7 0,2-4 0,2-5 0,2-10 0,6-17 0,11-18 0,11-23 0,14-12-425,-19 34 1,1-2 424,4-3 0,0 0 0,0-3 0,0 2 0,16-28-306,5-6 306,-15 23 0,8-8 0,-5 9 0,-6 9 0,-6 17 0,-3-1 836,-4 13-836,0-3 319,-1 7-319,-4 5 0,-2 2 0,-2 4 0,-2 0 0,-2 3 0,0 2 0,-2-1 0,0 3 0,0-2 0,-1 1 0,-1-1 0,0-1 0,-4 1 0,-4 1 0,-7-1 0,-6 2 0,-8 0 0,-4 0 0,-27 11 0,4 3 0,-26 14 0,10 8 0,13-4 0,-4 10 0,15-7 0,-7 9 0,4-2 0,5 3 0,5-6 0,1 5 0,-1-4 0,1 4 0,-5-2 0,3 1 0,-1 1 0,2-4 0,13-10 0,-1 1 0,9-11 0,0 5 0,1-4 0,6 1 0,1 2 0,2-2 0,3 6 0,0-4 0,1 5 0,0 0 0,0 6 0,4-5 0,0 4 0,2-8 0,0 3 0,0-9 0,7 7 0,-3-13 0,9 11 0,-5-9 0,1 3 0,-3-1 0,-1-1 0,-3-1 0,-1-2 0,-1 0 0,0-4 0,-7 3 0,1-6 0,-6 2 0,5-5 0,0-2 0,2 0 0,0-1 0,3-5 0,-1 3 0,3-3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3.2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3 113 24575,'-2'-7'0,"1"2"0,1-9 0,0 3 0,3-5 0,-1 6 0,6-5 0,-2 7 0,3-1 0,-2 2 0,3 4 0,-4-2 0,2 5 0,-3-3 0,0 3 0,-1 0 0,1 0 0,-3 3 0,5 4 0,-2 1 0,6 8 0,0 0 0,6 2 0,-1 2 0,8-1 0,-5-1 0,6 0 0,-6-4 0,3 0 0,-4-1 0,1-1 0,-2 2 0,-2-6 0,-2 3 0,-3-5 0,-3 0 0,-1-1 0,-2-2 0,0 0 0,-2-2 0,0 1 0,-1-1 0,0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5.0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647 1181 24575,'-2'-4'0,"2"13"0,0 11 0,0 12 0,0 0 0,0 0 0,0 2 0,0 2 0,0-4 0,0 0 0,0 1 0,2 7 0,-1-10 0,7 9 0,0-19 0,3 3 0,-4-4 0,0-8 0,-3-3 0,0-3 0,0-1 0,-2-2 0,0 0 0,0 1 0,-1-1 0,-1 0 0,-2-1 0,-4 0 0,-3-1 0,-10-7 0,-1-13 0,-12-19 0,-2-22 0,-7-24-562,21 34 0,0-3 562,0-3 0,1 0 0,-9-36 0,8 18 0,4 18 0,3 9 0,-1-5 0,5 14 0,3 12 1124,3 8-1124,0 7 0,0 4 0,1 2 0,0 3 0,2-1 0,-2 2 0,2-3 0,-3 1 0,2-3 0,0 2 0,-2-3 0,2 3 0,-2-3 0,0 1 0,0-3 0,0-2 0,-1-3 0,-2-5 0,-1-2 0,-1-7 0,-1 0 0,0-6 0,-3 0 0,6 4 0,-9-11 0,10 17 0,-5-6 0,7 15 0,0 7 0,1 1 0,1 4 0,-2-4 0,-4-7 0,-5-6 0,-4-11 0,-1 1 0,-5-14 0,-5-1 0,3 6 0,-3-3 0,9 17 0,0-2 0,3 7 0,5 6 0,4 7 0,4 5 0,6 10 0,4 3 0,4 9 0,4 1 0,-3-2 0,3 1 0,-10-11 0,0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49.3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321 4 24575,'5'0'0,"-1"0"0,3 0 0,-2 0 0,2 0 0,-2 0 0,1 0 0,-1 0 0,1 0 0,-3 0 0,-1 0 0,1 0 0,-1 0 0,0 0 0,0 0 0,0 0 0,0 1 0,-1-1 0,0 2 0,1-1 0,-4 1 0,-1-1 0,-4-1 0,-1 0 0,-2 0 0,2 0 0,-1 0 0,1 0 0,1 0 0,-1 0 0,1 0 0,-1 0 0,3 1 0,-1 0 0,2 1 0,0-1 0,2 0 0,1 0 0,0 1 0,4 0 0,2 1 0,2-1 0,1 1 0,0 0 0,1-2 0,-1 2 0,0-2 0,0 2 0,-1-1 0,0 0 0,-2-2 0,-2 2 0,2-1 0,-2 1 0,1-1 0,0 0 0,0 1 0,1 0 0,-3 0 0,2-1 0,-2 0 0,0 0 0,1 0 0,-1 0 0,-3-1 0,-1 0 0,-2 0 0,-3-2 0,2 2 0,-2-2 0,2 1 0,1-1 0,1 2 0,1-2 0,2 2 0,3-1 0,2 1 0,3 0 0,-2 0 0,1 0 0,-1 0 0,0 0 0,-1 0 0,0 0 0,0 0 0,0 0 0,-1 0 0,0 0 0,-2 0 0,0 0 0,0 0 0,-7-2 0,1 0 0,-9-3 0,1 1 0,-1 0 0,-1 1 0,2 0 0,-2 0 0,2 0 0,-2 0 0,4 0 0,-2 1 0,3 0 0,1 1 0,0-1 0,3 1 0,-2 0 0,2 1 0,0 0 0,1-1 0,1 1 0,0-1 0,1 1 0,0 0 0,-1 0 0,1 0 0,-1 0 0,0 0 0,0 0 0,0 0 0,0 0 0,0 0 0,0 0 0,-1 0 0,1-1 0,-2 1 0,2-2 0,-2 1 0,3 0 0,0 1 0,-1-1 0,1 1 0,0-1 0,0 1 0,-1 0 0,1 0 0,0 0 0,-1 0 0,1 0 0,0 0 0,0 0 0,-1 0 0,1 0 0,0 0 0,-2 0 0,0 0 0,-1 0 0,0 0 0,-1 0 0,0 0 0,0 0 0,-1 1 0,2 0 0,-3 1 0,3 0 0,-3 0 0,2 1 0,-2-2 0,3 1 0,-2 0 0,1-1 0,2 0 0,-2 0 0,3 0 0,0 1 0,0-2 0,2 2 0,-1-1 0,1 0 0,-1 1 0,-1-2 0,1 2 0,0 0 0,0 0 0,-1 0 0,0 0 0,1 1 0,-2-1 0,2 2 0,-1-2 0,1 2 0,0-2 0,2 0 0,-2 0 0,2 0 0,-1-2 0,4 1 0,1-1 0,2-2 0,1 0 0,1-1 0,0-1 0,1 1 0,-1 1 0,-1 0 0,-1 2 0,-2-1 0,-1 0 0,0 0 0,-3 0 0,-3 1 0,-2 0 0,-1 0 0,-1 0 0,1 0 0,0 1 0,-2 1 0,1-1 0,-1 2 0,1-2 0,1 1 0,1 0 0,1-2 0,0 1 0,2-1 0,2 0 0,3 0 0,4 0 0,1 0 0,4 0 0,-3-1 0,2-1 0,-2 0 0,-1-1 0,-1 1 0,-2 0 0,-2 2 0,1-2 0,-2 1 0,1 0 0,-2 0 0,1 1 0,0-2 0,2 1 0,1-2 0,0 1 0,1-1 0,1 0 0,0 1 0,1-1 0,-1 0 0,-1 2 0,2-2 0,-2 3 0,0-1 0,-1 1 0,0-2 0,-1 2 0,-2-1 0,-1 1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0.5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24575,'1'-1'0,"0"0"0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3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 24575,'0'7'0,"2"4"0,1 0 0,-1 1 0,4 4 0,-4-5 0,4 5 0,-1 2 0,-2-6 0,4 7 0,-5-6 0,5 5 0,-3-3 0,4-1 0,-4-3 0,1-3 0,3 1 0,-3-3 0,3 1 0,-1-2 0,-1-2 0,1 2 0,-3-3 0,3 2 0,-2-1 0,-2 0 0,1 0 0,-2 0 0,2-1 0,-1 1 0,0-1 0,0 0 0,-1-1 0,0 0 0,-1 0 0,1 0 0,0 0 0,0 0 0,0-1 0,0 2 0,1-1 0,0 2 0,0-1 0,2 0 0,-3 1 0,2-2 0,-2 1 0,1-1 0,0 2 0,0-1 0,1 0 0,-1 2 0,1-1 0,-1 0 0,1 0 0,-2-1 0,0-1 0,0 0 0,-2-2 0,-6-5 0,-5-4 0,-3-6 0,0 0 0,-2-1 0,5 3 0,-4-3 0,5 2 0,-2-1 0,3 1 0,-1 1 0,0 0 0,2 1 0,-1 0 0,1 1 0,-1-1 0,0 2 0,3 0 0,-1 0 0,2-1 0,1 0 0,1 0 0,1 2 0,1 0 0,1 3 0,0 0 0,0 3 0,0 1 0,0-1 0,0 2 0,0-2 0,1 2 0,0 1 0,4 0 0,-2 1 0,4 0 0,-1 2 0,1 6 0,1 4 0,0 6 0,1 1 0,1 1 0,3 4 0,-4-8 0,8 13 0,-8-16 0,7 9 0,-2-6 0,0-4 0,1 3 0,-2-5 0,0 1 0,0-3 0,-3 1 0,0-3 0,-1 1 0,-1-2 0,-1 1 0,1-1 0,-1-1 0,1 1 0,2-1 0,-1 1 0,1-2 0,-1 2 0,0-2 0,3 2 0,-4-2 0,2-1 0,-1 1 0,-3 0 0,2-1 0,-1 1 0,0-1 0,1-1 0,-3-1 0,3 0 0,-3 0 0,2 0 0,0 0 0,-3-1 0,2-3 0,-3-2 0,-2 2 0,1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3.8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50 24575,'7'0'0,"1"0"0,-1 0 0,6 0 0,-3 0 0,8 0 0,-2-2 0,1 1 0,-2-3 0,2 1 0,-1 0 0,1-2 0,0 2 0,-4 0 0,1-1 0,-4 3 0,0-4 0,-3 4 0,-2-2 0,0 2 0,-4-1 0,1 1 0,-2-2 0,0 1 0,0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5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90 287 24575,'0'6'0,"0"1"0,0-2 0,0 1 0,0-4 0,-2 1 0,2-5 0,-4-5 0,4-1 0,-1-7 0,1 4 0,0-3 0,-2 2 0,1-1 0,-1 2 0,-1-2 0,3 5 0,-3-1 0,3 2 0,-1 1 0,1-2 0,0 3 0,0-5 0,0 1 0,0-2 0,0 0 0,0 1 0,0-2 0,0 2 0,0-2 0,0-2 0,0 3 0,0-2 0,0 4 0,0 1 0,0 1 0,0 2 0,1 1 0,-1 1 0,0 4 0,-3 8 0,-3 8 0,-1 9 0,1-1 0,-1 3 0,3-4 0,-2 2 0,3 0 0,1-4 0,0-3 0,2-5 0,0-4 0,0-3 0,0-2 0,0-3 0,0 1 0,-1-2 0,0 0 0,-3-6 0,1-4 0,0-10 0,0-2 0,2-5 0,-1-6 0,2 10 0,-1-11 0,0 13 0,-2-6 0,3 7 0,-2 4 0,2 5 0,0 3 0,0 3 0,0 1 0,1 2 0,0 0 0,1 1 0,2 0 0,-2 0 0,3 0 0,-2 0 0,0 0 0,-1 0 0,1 0 0,-2 0 0,0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6.5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111 1 24575,'-61'24'0,"14"-5"0,45-18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43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 1 24575,'-8'0'0,"2"0"0,0 0 0,3 0 0,-3 0 0,1 0 0,-1 0 0,0 3 0,1 1 0,-1 3 0,-1-1 0,4 2 0,-3-2 0,4 0 0,0-2 0,1-1 0,1 0 0,0 1 0,0 7 0,0 3 0,0 1 0,0 3 0,0-7 0,0-1 0,-3 0 0,3-7 0,-3 1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7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223 57 24575,'11'-1'0,"-1"-1"0,1 2 0,-2 0 0,-2 0 0,0 0 0,-2 0 0,-1 0 0,-2 0 0,-1 1 0,0 2 0,-1 1 0,0 1 0,0-2 0,0 1 0,0-2 0,0-2 0,-2-1 0,-1-4 0,-2-1 0,-1-2 0,1 3 0,1-2 0,0 2 0,2 1 0,0 2 0,0 3 0,1 5 0,3 2 0,-1 4 0,4 0 0,-2 0 0,1-1 0,-1-3 0,-1-2 0,0-2 0,-1 0 0,-1-2 0,0 0 0,0 1 0,-3-2 0,-2 0 0,-4-6 0,-3-3 0,-3-9 0,3 3 0,-4-4 0,4 4 0,-1 0 0,1 1 0,3 4 0,2 3 0,2 1 0,-2 3 0,2 1 0,-5 1 0,3 0 0,-5 0 0,2 0 0,-2 0 0,0 2 0,0-1 0,0 2 0,2 0 0,0 0 0,1 0 0,3-1 0,0 1 0,3-1 0,0 0 0,2 0 0,0-1 0,1 1 0,1-1 0,-1 0 0,1-1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12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3 204 24575,'-2'2'0,"1"0"0,1 0 0,3 0 0,4 0 0,3-1 0,7-1 0,0 0 0,4 0 0,-4 0 0,3 0 0,-5 0 0,1 0 0,-2 0 0,-4 0 0,0 1 0,-2-1 0,-2 4 0,0-4 0,-2 3 0,-1-2 0,1-1 0,-2 2 0,1-1 0,1 0 0,-1 0 0,1-1 0,-1 0 0,1 0 0,-2 0 0,3 0 0,-2 0 0,1 0 0,0 1 0,3 0 0,0 0 0,1-1 0,0 0 0,2 0 0,-1 0 0,2-3 0,-2 1 0,1-3 0,-2 2 0,-2 0 0,0 1 0,-4 0 0,2 1 0,-2 0 0,-2 1 0,-7 0 0,-4 0 0,-5 1 0,-2 0 0,1 0 0,-1-1 0,0 0 0,-1 0 0,0 0 0,1 0 0,2 0 0,3 0 0,1 0 0,6 0 0,-1 0 0,3 0 0,5 1 0,1 2 0,5 2 0,0 1 0,0 2 0,1-1 0,-1 0 0,2 2 0,-2-4 0,2 1 0,-4-3 0,3 1 0,-3-1 0,3-2 0,-3 0 0,3-1 0,-2 0 0,2 0 0,-2 0 0,3 0 0,-1 0 0,0 0 0,0 0 0,2 0 0,-1 0 0,3-2 0,-2-2 0,2-4 0,1 2 0,-3-1 0,0 1 0,-1 1 0,-1 0 0,-1 2 0,-1-1 0,-1 2 0,0-1 0,0 1 0,2-1 0,-2 1 0,3-2 0,-1-1 0,1 0 0,0-1 0,1 1 0,-3 1 0,1-1 0,-2 2 0,0-1 0,0 1 0,0 1 0,-1 0 0,0 0 0,0 0 0,1 1 0,0-1 0,2 0 0,-1 2 0,1-1 0,0 1 0,-2 0 0,2 0 0,-1 0 0,-1 0 0,2 0 0,-1 0 0,0 0 0,0 0 0,-1 0 0,0 0 0,-1 0 0,1 0 0,-3 0 0,2 0 0,-2 0 0,-12 6 0,4-1 0,-14 7 0,8-1 0,-2 0 0,1 1 0,0 0 0,0-1 0,1-1 0,0-2 0,1 1 0,0-2 0,1 0 0,2-1 0,1-2 0,2-1 0,1 0 0,2-1 0,0 0 0,1 0 0,4-1 0,6-1 0,4-2 0,1 0 0,2-4 0,5-1 0,-5-2 0,7 0 0,-6 3 0,-1-1 0,1 1 0,-5 1 0,-2 1 0,-4 1 0,0 2 0,-3-1 0,-1 2 0,-2 0 0,-2 0 0,-4 0 0,0 0 0,0 0 0,1 2 0,-2-1 0,2 2 0,-3-1 0,3 1 0,-3-2 0,1 2 0,-1-2 0,1 1 0,0-1 0,2 0 0,2-1 0,-1 1 0,2-1 0,1 0 0,4-3 0,9-5 0,2-1 0,4-1 0,-3 2 0,2 0 0,-2 1 0,3-1 0,-1 1 0,-1 2 0,-2 1 0,0 0 0,-2 3 0,-2-2 0,2 3 0,-3-1 0,-1 1 0,0 0 0,-3 0 0,2 0 0,-3 0 0,-1 0 0,-1 0 0,1-1 0,-1-1 0,0 0 0,0-2 0,1 1 0,-1-2 0,1 1 0,-1-1 0,0 2 0,0-1 0,-2-2 0,2 0 0,-1-3 0,0-1 0,-1 0 0,0-2 0,0 0 0,0 0 0,0 1 0,0 1 0,0 4 0,0-2 0,0 4 0,0 3 0,0 5 0,0 5 0,0 1 0,0 2 0,0 0 0,0 0 0,0-1 0,0-3 0,0-2 0,0-2 0,0 0 0,0-2 0,0-3 0,-1-2 0,-2-3 0,-1-3 0,-1 2 0,1 1 0,2 2 0,1 1 0,0 0 0,0 2 0,0-1 0,1 6 0,2-2 0,-1 4 0,1-3 0,-1-1 0,0 1 0,-1-1 0,0 0 0,-1-1 0,-2 0 0,-1-1 0,0-2 0,-1-4 0,2-3 0,-1-3 0,2 0 0,-1 0 0,2 2 0,-1 1 0,1 3 0,1 2 0,0 1 0,0 2 0,0 8 0,1-1 0,1 9 0,1-2 0,-2 1 0,2 0 0,-2-2 0,0-1 0,-1-1 0,0-2 0,0-1 0,-1 0 0,-3-1 0,-2 1 0,-2-2 0,-1 1 0,1-2 0,1 0 0,1-1 0,1-1 0,1 0 0,0 0 0,3 0 0,-1-2 0,2 1 0,3-1 0,5-4 0,1-1 0,2-6 0,-1-1 0,-1-2 0,2-6 0,-3 5 0,1-5 0,-5 7 0,1-3 0,-2 6 0,0-2 0,0 3 0,-1 4 0,0 0 0,-1 2 0,-1 1 0,0 1 0,0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13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0 232 24575,'1'-7'0,"1"-2"0,1 1 0,2-4 0,0 3 0,1-1 0,-2 0 0,0 4 0,-3 2 0,0 0 0,0 2 0,0 1 0,0 5 0,-1 1 0,0 4 0,-2-1 0,1 0 0,-1-1 0,0-1 0,2-1 0,-3-1 0,3 0 0,-1-4 0,1-5 0,1-1 0,4-9 0,1 0 0,4-9 0,-1 1 0,1 1 0,0-1 0,-3 4 0,1 2 0,-3 1 0,-1 7 0,-1 1 0,0 4 0,-1 2 0,0 1 0,0 1 0,-1 0 0,0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15.3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116 1 24575,'-6'17'0,"0"2"0,-6 3 0,0 3 0,-2-3 0,2 1 0,-1-5 0,3 1 0,-1 0 0,2-6 0,4-1 0,1-7 0,2-2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46.4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1809 24575,'-3'7'0,"0"9"0,3 1 0,4 12 0,8-1 0,5 5 0,0-4 0,6 2 0,-11-12 0,11 9 0,-8-13 0,0-1 0,1-7 0,-8-4 0,10 1 0,-10-10 0,7-5 0,-2-22 0,3-2 0,-2-24 0,-1 3 0,1-12 0,-3-7 0,3 5 0,-8-10 0,-2 10 0,-4 7 0,0 9 0,0 12 0,0 9 0,0 2 0,0 16 0,0 2 0,0 12 0,0 15 0,0 2 0,0 15 0,0-4 0,0 10 0,0-5 0,4 15 0,1-8 0,4 14 0,-1-9 0,1 4 0,0-6 0,-1 0 0,0-9 0,0 2 0,-1-12 0,0-1 0,0-5 0,-1-7 0,-2 2 0,1-5 0,-4 2 0,2-3 0,-3 0 0,0-1 0,-3-1 0,-7-8 0,-1-7 0,-16-13 0,11 1 0,-16-6 0,3 5 0,-9-1 0,-5 3 0,6 6 0,0 4 0,10 7 0,1 2 0,8 3 0,4 0 0,15 0 0,12 0 0,17 0 0,8 0 0,10 0 0,1-4 0,12-11 0,-20 2 0,11-13 0,-24 10 0,9-5 0,-14 7 0,-2 2 0,-11 3 0,2 6 0,-5 0 0,2 3 0,-3 0 0,-3 14 0,4 3 0,-3 20 0,1-5 0,2 10 0,-3-14 0,4 7 0,-1-13 0,1 1 0,-2-7 0,1-6 0,2 0 0,1-7 0,3 0 0,4-3 0,2-11 0,-1-1 0,2-20 0,-8-1 0,3-4 0,-6-5 0,3 10 0,-8-5 0,0 10 0,-4 5 0,0 5 0,0 5 0,0 2 0,2 14 0,3 14 0,1 7 0,6 15 0,-3-7 0,3 5 0,-4-2 0,0-4 0,0-5 0,-1-8 0,-1-3 0,1-9 0,-1 2 0,0-6 0,-1 0 0,2-9 0,0-15 0,1-19 0,1-17 0,1-25 0,0 4 0,0 0 0,0-1 0,0 15 0,-1-5 0,0 15 0,-4 15 0,-1 8 0,-4 16 0,0 15 0,0 25 0,0 16 0,0 19 0,0 2 0,0-6 0,0 9 0,0-14 0,4 3 0,0-11 0,4-11 0,-1-10 0,0-5 0,3-7 0,-3-1 0,2-5 0,0-1 0,-2-13 0,7-6 0,-6-11 0,3-9 0,-2-1 0,-1-6 0,0 6 0,0 1 0,-4 9 0,0 1 0,-4 11 0,0 2 0,0 20 0,-4 12 0,3 10 0,-6 12 0,6-4 0,-3 5 0,4-5 0,0 0 0,0-10 0,0-6 0,10-6 0,6-5 0,11-6 0,10-4 0,2-27 0,4-15 0,6-24 0,-5-19 0,2 5 0,-17 2 0,4-2 0,-22 22 0,8-9 0,-14 23 0,-1 7 0,-4 15 0,-6 5 0,-5 9 0,-21 3 0,2 8 0,-13 13 0,18 5 0,-3 16 0,7 1 0,3 4 0,2-5 0,8 4 0,3-12 0,1 2 0,4-10 0,6-6 0,15 2 0,-1-12 0,15 3 0,-3-8 0,0-4 0,6-8 0,-10-5 0,1-12 0,-6 5 0,-2-4 0,-7 10 0,-4 1 0,-3 7 0,-1 1 0,0 5 0,-3 9 0,0 22 0,1 11 0,-3 23 0,7-11 0,-3 27 0,4-34 0,1 33 0,-2-30 0,1 4 0,-1-8 0,0-16 0,-4 0 0,-1-12 0,-3-1 0,-10-6 0,-6-4 0,-15 0 0,-2-10 0,8-8 0,-2-11 0,10-7 0,-4 0 0,4 5 0,9 2 0,5 4 0,3 0 0,0 1 0,7-5 0,10-2 0,12-1 0,13-11 0,4-3 0,6-7 0,-2-7 0,-7 14 0,-1-13 0,-10 8 0,9-22 0,-16 21 0,-1-11 0,-16 23 0,-4-6 0,0 5 0,-4 2 0,0 9 0,0 5 0,-6 5 0,-1 7 0,-6 0 0,-1 6 0,-3 1 0,3 3 0,-3 0 0,4 0 0,-6 15 0,4 3 0,2 14 0,2 16 0,6-13 0,0 23 0,1-13 0,4 4 0,0-1 0,0 0 0,0-5 0,4 0 0,0-7 0,7-5 0,-2-4 0,4-4 0,-5-10 0,1 0 0,-6-7 0,0-2 0,-3-21 0,0-13 0,12-20 0,-1 2 0,11 0 0,-5 5 0,0 0 0,-1 10 0,-4 6 0,-3 13 0,-2 5 0,-1 5 0,0 2 0,-1 2 0,-1 2 0,1 9 0,0 8 0,-1 7 0,2 1 0,-1 3 0,2-7 0,0-1 0,0-5 0,-1-7 0,0-1 0,0-6 0,0 0 0,3-3 0,1-3 0,4-7 0,-3-5 0,-1-7 0,-3 4 0,0 1 0,-3 4 0,-2 3 0,-2 1 0,0 10 0,0 12 0,0 9 0,0 5 0,0 3 0,0-7 0,0-1 0,0-5 0,0-7 0,10 0 0,2-7 0,6 0 0,-1-3 0,1-15 0,-5-3 0,3-19 0,-9 4 0,-2-3 0,-2 4 0,-3 5 0,0 5 0,-5 5 0,-3 4 0,-9 2 0,3 5 0,0 0 0,5 5 0,3-2 0,0 3 0,8 0 0,6 0 0,13 0 0,6 0 0,5 0 0,-1 0 0,0-7 0,1-1 0,-5-4 0,-1 4 0,-8 4 0,-1 4 0,-7 0 0,-4 9 0,-3 16 0,-3 4 0,-4 16 0,-1-7 0,-11 1 0,6-7 0,-8-9 0,8-9 0,-4-7 0,4-5 0,1-2 0,3 0 0,0 0 0,3-5 0,-3-3 0,5-5 0,-1-4 0,2-10 0,0-1 0,3-13 0,10-2 0,12-9 0,10-16 0,6-11-860,1-6 860,-19 34 0,-1-3 0,-4 4 0,-2-2 0,2-7 0,-2 0 0,1-25-165,-6-9 165,-7 34 0,-4-9 0,-3 22 0,-13 8 0,-5 25 0,-12 2 852,6 17-852,3 20 173,3 16-173,6 28 0,1 5 0,8 8 0,2-1 0,4-16 0,0 10 0,4-18 0,9 9 0,3-7 0,9-11 0,-3-2 0,-2-14 0,-3-2 0,-5-13 0,-4-5 0,1-4 0,-3-5 0,0-11 0,5-29 0,-3 4 0,0-18 0,-1 23 0,-3 5 0,3 5 0,-1 7 0,0 3 0,0 5 0,3 2 0,1 0 0,7 3 0,-2 7 0,6 6 0,-2 3 0,4 3 0,-1-6 0,-3 2 0,1-4 0,-9-4 0,5 0 0,-9-4 0,2-2 0,-3-2 0,0-2 0,-3 0 0,0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47.4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33 24575,'24'-2'0,"-4"0"0,-23-10 0,-3 8 0,-5-5 0,-2 9 0,0-3 0,3 3 0,-3 0 0,3 0 0,0 2 0,4 9 0,3 3 0,3 8 0,0-5 0,0 4 0,0-10 0,0 2 0,0-7 0,0-3 0,0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49.9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161 27 24575,'-6'-6'0,"2"3"0,-12-4 0,5 7 0,-6-7 0,0 7 0,6-3 0,-5 3 0,6 0 0,-4 0 0,1 0 0,3 0 0,1 6 0,5 5 0,1 6 0,3 5 0,0-4 0,0 2 0,0-6 0,0 3 0,0-4 0,3-3 0,7 0 0,1-4 0,6-2 0,-4-1 0,-3-3 0,-1 0 0,-3 0 0,4 0 0,-4 0 0,3 0 0,-3 0 0,0 0 0,0-3 0,0-3 0,4-4 0,-3 0 0,2-3 0,-6 6 0,3-5 0,-5 2 0,2 0 0,-3-2 0,3 2 0,-3-3 0,6 3 0,-3-3 0,1 6 0,1-2 0,-2 3 0,3 3 0,0 0 0,-3 9 0,-1 5 0,-2 7 0,4 8 0,-4 1 0,7 5 0,-2-1 0,-1 0 0,3 1 0,-6-5 0,5-5 0,-5-5 0,2-4 0,-3-3 0,0-1 0,0-3 0,0-3 0,0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0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24575,'0'17'0,"0"2"0,0 29 0,0 6 0,0 2 0,0 19 0,0 1 0,0 14 0,0-6 0,0-16 0,0-4 0,0-25 0,0 3 0,0-14 0,0-7 0,0-11 0,0-3 0,0-5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1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24575,'0'5'0,"3"3"0,6 26 0,3-4 0,6 17 0,-6-19 0,4 12 0,0-11 0,1 4 0,-1-2 0,-3-12 0,-8-1 0,4-6 0,-6-5 0,1-1 0,-2-3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1.8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76 24575,'13'-9'0,"-2"-6"0,6 3 0,-4-2 0,-2 2 0,-2 7 0,-3-3 0,0 7 0,-3 8 0,0 5 0,-3 15 0,0 5 0,0 5 0,0 5 0,0 1 0,0-2 0,3 2 0,5-6 0,1 0 0,3-6 0,-5-4 0,0-5 0,0-8 0,-1-5 0,0-3 0,-3 0 0,0-3 0,-3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02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1771 24575,'-7'-2'0,"-1"-2"0,4 0 0,-1-1 0,1 1 0,3 1 0,-1 1 0,2 0 0,-1 1 0,1-5 0,0-2 0,0-10 0,0 4 0,0-5 0,0 4 0,1-1 0,1 2 0,1 0 0,-2 5 0,2 1 0,-2 4 0,0 0 0,0 1 0,-1 0 0,0 0 0,0 0 0,2-2 0,-2 1 0,1-1 0,-1 0 0,0-1 0,0 0 0,0-1 0,0 1 0,0-2 0,0 1 0,0 1 0,0-2 0,0 1 0,0-1 0,0-2 0,0 1 0,0-1 0,0 2 0,0-1 0,0 1 0,0-2 0,0 2 0,0-2 0,0 3 0,1-1 0,1 2 0,0 1 0,1 0 0,-1 3 0,0-2 0,0 2 0,-1 0 0,0 0 0,0-2 0,0 0 0,-1 0 0,1-2 0,-1-11 0,0-4 0,0-6 0,0-1 0,2 2 0,0-6 0,2 5 0,0-4 0,-1 5 0,0 1 0,0 0 0,-3 4 0,2 4 0,-1 1 0,-1 7 0,2 1 0,-2 3 0,0 1 0,0 1 0,0 0 0,0 1 0,1 0 0,0-3 0,2-4 0,0-3 0,1-3 0,1 0 0,3 0 0,-1-1 0,2 0 0,-3 2 0,2 0 0,-3 5 0,-1 1 0,-2 3 0,0 1 0,1 1 0,-2 1 0,1 2 0,-6-1 0,3 1 0,-4 0 0,2 0 0,1 0 0,0 0 0,1-1 0,-1 1 0,1-2 0,0 0 0,1-1 0,0-8 0,0-8 0,5-5 0,-1-1 0,9 0 0,-1 2 0,4-5 0,-3 3 0,2 3 0,-5 5 0,2 2 0,-3 4 0,-1 2 0,-2 2 0,1 0 0,0 1 0,0-2 0,1 2 0,-2-2 0,2 2 0,-1-2 0,0 1 0,2-1 0,-4 1 0,2 1 0,-3 1 0,0 0 0,-2 2 0,0 1 0,1 0 0,-2 1 0,-1-1 0,-3 1 0,0 2 0,-1 1 0,0 0 0,1 1 0,1-1 0,-1-1 0,2 0 0,0-3 0,1-5 0,5-6 0,4-7 0,6-4 0,0 5 0,1-2 0,-2 5 0,-3 1 0,1 2 0,-5 4 0,-1 3 0,-3 3 0,0 1 0,-1 0 0,0 1 0,0 1 0,0 0 0,3 0 0,-1-1 0,6-1 0,-1-2 0,3 1 0,2-3 0,-2 1 0,4-1 0,-2 0 0,1-1 0,-3 2 0,-2 1 0,-2 3 0,-2-2 0,0 3 0,-4-1 0,2 0 0,2 0 0,2-8 0,8-2 0,1-9 0,7 0 0,-2 0 0,2 2 0,1 1 0,-5 5 0,9-6 0,-6 6 0,6-3 0,-5 4 0,-5 4 0,-3 0 0,-5 4 0,-4 2 0,-1-1 0,-3 1 0,0 1 0,-1-1 0,1 1 0,-2-1 0,1 1 0,-1-2 0,2 1 0,1-2 0,3 2 0,-1-1 0,4 0 0,1-1 0,1 0 0,0 1 0,1-1 0,2 3 0,-1-1 0,1 1 0,0 0 0,1 0 0,0 0 0,-2 0 0,-1 0 0,-3 0 0,-4 0 0,1 0 0,-3 0 0,-1 1 0,-1-1 0,0 2 0,-1-1 0,-4 2 0,-1 2 0,-5 2 0,-2 0 0,0 3 0,-1-2 0,4 0 0,-1-3 0,3 0 0,0-3 0,1 0 0,1-3 0,1-3 0,1-1 0,1-3 0,-1 3 0,0-2 0,2 3 0,-2 1 0,1 0 0,2 2 0,11 0 0,5 1 0,9 0 0,0-1 0,9 0 0,-12-1 0,16 2 0,-16 0 0,9 0 0,-8 0 0,-3 0 0,-5 2 0,-3 1 0,-5 0 0,-1 0 0,-4 0 0,1-1 0,-2 0 0,-3 0 0,0-6 0,-3-3 0,1-3 0,1 0 0,1 5 0,3 1 0,3 5 0,2 3 0,5 5 0,5-2 0,3 4 0,15 2 0,1 2 0,10 5 0,-4-2 0,-7-2 0,-4-3 0,-7-3 0,-3-1 0,-3-2 0,-7-3 0,-4-1 0,-2-1 0,-1-1 0,-6 0 0,0-3 0,-3-1 0,-1 0 0,1-1 0,2 2 0,-1 0 0,3 0 0,8 3 0,2 3 0,8 1 0,2 7 0,-4-5 0,3 6 0,-4-4 0,-1 0 0,-1 0 0,-2-3 0,-3 1 0,0-3 0,-3 0 0,-1-2 0,-1 1 0,-7-12 0,9 11 0,-1-5 0,14 14 0,3 3 0,2 1 0,0-2 0,8 7 0,-1-3 0,0 0 0,0 1 0,-10-8 0,2 2 0,-6-2 0,-4-5 0,-3 0 0,-4-2 0,-1-1 0,-6 1 0,8 5 0,-2 7 0,9 2 0,5 5 0,-3-4 0,2 0 0,-3-4 0,3 3 0,0 0 0,0 0 0,-3-3 0,-3-3 0,-4-5 0,-2-2 0,0-1 0,-2-2 0,-7-5 0,2-1 0,-10-6 0,6 4 0,-3 0 0,4 1 0,0 2 0,0 2 0,3 1 0,1 2 0,1 8 0,2 6 0,5 11 0,4 3 0,4 3 0,2 2 0,3 0 0,-7-9 0,5 4 0,-8-11 0,4 2 0,-5-6 0,-1-5 0,-3-2 0,0-3 0,-3-1 0,-2-2 0,-7 0 0,-3-7 0,-8-4 0,4-2 0,-4-6 0,7 4 0,-4-2 0,4 3 0,3 4 0,3 2 0,3 3 0,1 8 0,6 8 0,5 11 0,5 12 0,6 5 0,1 10 0,3-2 0,-6-9 0,1-2 0,-5-10 0,-3-2 0,0-4 0,-7-8 0,1-5 0,-3-3 0,-1-4 0,-4-8 0,-3-8 0,-3-10 0,1-7 0,2-6 0,4-7 0,0-1 0,2 9 0,0 0 0,0 13 0,3-1 0,2 5 0,1 7 0,3 1 0,-4 5 0,4 1 0,-4 2 0,2 2 0,-2 0 0,0 1 0,-2 1 0,1 0 0,-2 0 0,0 0 0,-9-1 0,-3-8 0,-12-8 0,-1-10 0,-4-6 0,8 7 0,-1-2 0,8 12 0,1-1 0,2 4 0,3 5 0,3 2 0,0 4 0,3 5 0,-1 10 0,4 8 0,4 11 0,4 7 0,-1-8 0,0 3 0,-3-11 0,-1-1 0,-1-5 0,-2-5 0,-2-5 0,-2-3 0,-5-8 0,-2-3 0,-3-9 0,3 2 0,-7-9 0,9 9 0,-7-7 0,7 7 0,-2-1 0,2 3 0,2 2 0,1 4 0,1 0 0,1 4 0,0-2 0,2 3 0,3 0 0,5 1 0,2 0 0,5 6 0,0 2 0,2 10 0,0 0 0,-4 0 0,1 0 0,-5-4 0,1-2 0,-3 0 0,-1-5 0,-3-2 0,-1-2 0,0 0 0,-2-11 0,-4-10 0,2 9 0,-2-2 0,8 27 0,1 1 0,5 8 0,2-3 0,-2 4 0,0-8 0,-1 5 0,-1-9 0,-1 3 0,0-3 0,-4-4 0,0-1 0,-1-1 0,0-3 0,-1 1 0,0-2 0,-1 1 0,-1-1 0,0 0 0,0-1 0,0 1 0,0-2 0,0 2 0,0-2 0,-2-9 0,1 1 0,-1-8 0,-1 4 0,3 3 0,-1 4 0,3 18 0,3 2 0,6 22 0,7 2 0,3 8 0,-4-9 0,2 0 0,-7-15 0,1 2 0,-3-7 0,-3-6 0,-4-5 0,1-4 0,-2-2 0,0-2 0,-3-4 0,-3-6 0,-3-6 0,-3-4 0,0-4 0,2 5 0,1-4 0,1 5 0,-4-12 0,4 11 0,-3-8 0,3 12 0,-1-3 0,-2 3 0,2 0 0,-2 2 0,2 1 0,0 2 0,3-1 0,-2-2 0,1-1 0,-1-3 0,1 1 0,0 1 0,1 2 0,0 2 0,0 0 0,3 4 0,-2 0 0,3 9 0,2 5 0,6 10 0,2 9 0,8 4 0,-3 1 0,1-2 0,-5-5 0,-1-2 0,-2-5 0,0-1 0,-3-1 0,-1-4 0,-2-1 0,-1-1 0,-1-2 0,0 0 0,0 2 0,-2-1 0,-4 6 0,1-3 0,-3 5 0,4-4 0,-3 3 0,3-5 0,-1 2 0,2-6 0,1 0 0,-1-4 0,2-1 0,0 12 0,1 10 0,0 12 0,0 5 0,0 0 0,0-2 0,2 1 0,3 11 0,1-15 0,4 17 0,-2-22 0,-2 4 0,-1-10 0,-1-8 0,-1-7 0,-1-5 0,-1-1 0,-1-3 0,-3 1 0,-2 0 0,1 0 0,0 0 0,0 1 0,0-1 0,0 1 0,2-1 0,0 0 0,-1 2 0,2-2 0,-1 2 0,2-1 0,-3 2 0,2 2 0,-2 2 0,0 0 0,0 0 0,0 1 0,1-2 0,-1-1 0,2-2 0,-2 0 0,3-2 0,-1 0 0,1-1 0,-1 0 0,1-1 0,-1 1 0,0 1 0,0 8 0,0 2 0,1 4 0,0 1 0,0-2 0,0 1 0,0 1 0,0-3 0,0-1 0,0-5 0,0-1 0,0-4 0,0-1 0,0-1 0,0 1 0,0-1 0,1-1 0,1 0 0,0-1 0,0 0 0,0 0 0,0 0 0,1 0 0,0 0 0,1-1 0,3-3 0,0-3 0,2-3 0,-1 0 0,1-2 0,-3 3 0,2-3 0,-4 3 0,1 1 0,-2 0 0,1 1 0,-1-1 0,-2 1 0,1-1 0,-2 2 0,0 1 0,0 0 0,0 1 0,0 1 0,0-1 0,0 1 0,0 0 0,-1-2 0,-1 0 0,-1-2 0,1-1 0,-1-2 0,0 1 0,1-2 0,0 2 0,1-3 0,0 0 0,1-1 0,0 0 0,0 1 0,0-2 0,0-1 0,0-8 0,0 5 0,0-6 0,0 6 0,0 3 0,0-3 0,0 4 0,0-2 0,0-3 0,0-2 0,0 0 0,0 0 0,0 1 0,-1 3 0,-1-2 0,0 5 0,-1 2 0,2 3 0,-1 4 0,1 1 0,0 7 0,1 6 0,-3 15 0,1 6 0,-3 11 0,0 24 0,3-5 0,-1 7 0,3-6 0,0-12 0,0 4 0,0-12 0,0-2 0,-2-14 0,0 4 0,-1-8 0,0-4 0,-1-3 0,2-6 0,-2 2 0,-1-3 0,0 0 0,0 0 0,1 0 0,-3 1 0,4-1 0,-3 1 0,1-1 0,0 0 0,0 0 0,-1-1 0,2-1 0,1 0 0,-1-3 0,1 3 0,0-2 0,1 0 0,-1 0 0,1-1 0,0 0 0,-1 0 0,1 1 0,0-1 0,-1 0 0,2 1 0,-1-1 0,1 0 0,-2 0 0,1 0 0,1-1 0,0-1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2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73 24575,'15'-6'0,"3"-3"0,0-2 0,0-3 0,-2 3 0,-6 2 0,-1 5 0,-5-1 0,1 4 0,-4-2 0,1 3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3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24575,'5'5'0,"3"0"0,2 14 0,4 4 0,3 14 0,-4-7 0,7 15 0,-11-16 0,3 12 0,-1-13 0,-6 7 0,5-12 0,-6 3 0,0-5 0,-1-6 0,-3-2 0,0-7 0,0 0 0,3-3 0,-3 0 0,3-3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4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24575,'2'-3'0,"8"1"0,1 2 0,10 0 0,-7 0 0,6 0 0,-6 0 0,7 0 0,-7 5 0,4 11 0,-10 12 0,-1 5 0,-7 13 0,0-8 0,0 15 0,0-14 0,0 3 0,0-11 0,0-8 0,-6-1 0,2-12 0,-9-1 0,3-6 0,0 0 0,-2-3 0,4-9 0,-2-8 0,3-6 0,-1-7 0,4 7 0,0-3 0,4 8 0,0 1 0,0 4 0,0 3 0,0 1 0,0 3 0,0 0 0,0 0 0,0 0 0,3 3 0,3 0 0,4 3 0,7 0 0,-3 0 0,3 0 0,0 0 0,-3 0 0,3 0 0,-4 0 0,0 3 0,0 1 0,0 3 0,0-1 0,-3-2 0,-3-1 0,-5-3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5.2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66 24575,'10'-11'0,"0"8"0,16-14 0,-9 10 0,4-4 0,-7 1 0,3 6 0,-7 1 0,-1 3 0,-6 5 0,0 2 0,-3 9 0,0 2 0,-6 3 0,1-6 0,-8 5 0,6-13 0,-3 9 0,6-9 0,-1 2 0,4-3 0,1-2 0,3-2 0,3-2 0,-1 0 0,1 0 0,0 0 0,0 0 0,0 0 0,0 0 0,-3 3 0,3 0 0,-6 3 0,3 0 0,-3 0 0,0 3 0,0 4 0,0 5 0,0 4 0,0-4 0,0 2 0,0-9 0,-3 5 0,-1-6 0,-2 0 0,0-1 0,-1-5 0,1-2 0,0-2 0,0 0 0,0 0 0,0 0 0,0 0 0,3 0 0,1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5.9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24575,'0'9'0,"0"0"0,0 5 0,0 7 0,0-6 0,0 10 0,0-11 0,0 0 0,0-2 0,0-5 0,0 2 0,0-6 0,0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24575,'-3'5'0,"0"17"0,3 27 0,0 6 0,0 6-1573,0-5 1,0 4 1572,0 30 0,0 4-1176,0-7 0,0 0 1176,0-20 0,0 2 0,0 0 0,0 3 0,0 0 0,0-3 0,0 20 0,0-2 0,0 9 0,0 0-331,0-15 0,0 0 331,0 10 0,0 0-676,0-6 1,0-3 675,0-7 0,0-3 0,0-4 0,0-2 0,0-5 0,0-4 1033,0 26-1033,0 9 0,0-46 2283,0 19-2283,0-24 2137,0-7-2137,0-11 479,0-8 1,0-9 0,0-3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0 592 24575,'0'-54'0,"0"0"0,0-34 0,0 81 0,0 1 0,0 0 0,0-1 0,0 1 0,0-4 0,0 3 0,0-6 0,0 6 0,0-2 0,0-1 0,0 2 0,0-5 0,0 2 0,0-7 0,0 2 0,0-6 0,0 2 0,0 1 0,0-3 0,0 2 0,0-3 0,0 0 0,0 3 0,4 2 0,-4 4 0,6 3 0,-5 1 0,2 3 0,-3 1 0,3 2 0,0 2 0,3 2 0,3 0 0,11 0 0,0 0 0,24 0 0,0 0 0,15 0 0,6 0 0,18 5-959,-35-2 1,4 1 958,32 6 0,2 1 0,-25-4 0,1 0 0,32 3 0,1 1 0,-28-1 0,-1-1 0,21-1 0,2 0 0,-3 5 0,-1 1 0,1-7 0,-2 1 0,-5 5 0,-2 0 0,-6-6 0,-4 0-147,-16 2 0,-2 0 147,45 2 0,-32-1 0,-1 0 0,-3-1 0,-18 0 0,-5 0 1886,-11-5-1886,-6 0 325,-8-4-325,0 0 0,-3 0 0,-1 0 0,-2 2 0,-2 1 0,-2 3 0,0 0 0,0 4 0,0 10 0,0 10 0,0 16 0,0 7 0,0 20 0,0 4-426,1-26 0,-2 4 426,-1-1 0,-1 2 0,-1 7 0,1 1 0,-1 3 0,1 1 0,-1 4 0,2 0-973,2 2 1,0 1 972,0 2 0,0-1 0,0-2 0,0-1-244,0-2 1,0-4 243,0 32 0,0-43 0,0-2 0,0 18 0,0 19 0,0-10 0,0-7 0,0-7 0,4-7 0,1-9 747,0-10-747,3-2 1973,-3-5-1973,3-5 564,-3-1-564,1-5 0,-5 1 0,3 1 0,-1-5 0,-2 1 0,2-7 0,-3-3 0,0-1 0,0-4 0,3 0 0,-3 1 0,3-1 0,-3 0 0,0 0 0,-6-2 0,-11 2 0,-13-1 0,-17 4 0,-13-4 0,8-2 0,-4-1-770,-35-2 770,18 0 0,-2 0-952,10 0 1,-2 0 951,-15 0 0,-4 0 0,1 0 0,-1 0 0,-4 0 0,1 0 0,9 0 0,1 0 0,-1 0 0,4 0-257,24 0 1,2 0 256,-11 0 0,4 0 0,-8 0-122,-24 0 122,14 0 670,14 0-670,2 0 1907,19-4-1907,0 3 586,15-3-586,2 4 145,9 0-145,3 0 0,1 0 0,4 0 0,2-3 0,-1 3 0,1-3 0,1 0 0,-3 2 0,3-2 0,-4 3 0,1 0 0,-1 0 0,-3 0 0,3 0 0,-7 0 0,7 0 0,-3 0 0,0 0 0,3 0 0,-3 0 0,7-2 0,0-2 0,3-2 0,0 0 0,0 0 0,0 1 0,0-1 0,0 0 0,0 2 0,0 2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24575,'0'7'0,"0"19"0,0 24 0,0 24 0,0 16-947,0-37 0,0 1 947,0 5 0,0 0 0,0-4 0,0-1 456,0 33-456,0-3 0,0-21 0,0 4 0,0-14 0,0-19 0,0-10 1438,0-5-1438,0-9 0,0 0 0,0-3 0,0-1 0,0-2 0,0-2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24575,'0'-10'0,"0"1"0,0 3 0,0 0 0,0-1 0,0 1 0,0 0 0,7-4 0,1 6 0,10-6 0,-6 6 0,14-4 0,-13 1 0,14 3 0,-8-3 0,4 3 0,5-1 0,1 2 0,-4 3 0,7 0 0,-12 0 0,8 0 0,-5 0 0,-7 3 0,2 8 0,-10 9 0,4 9 0,-4 5 0,1 0 0,-5 5 0,0-4 0,-4 10 0,0-10 0,-4 4 0,-11 5 0,0-12 0,-4 2 0,5-15 0,3-8 0,-3-1 0,-1-3 0,1 0 0,0-3 0,-5-1 0,4-3 0,-3 0 0,-1 0 0,4 0 0,-3 0 0,3-3 0,5-1 0,-4-3 0,7 1 0,-3-1 0,3-3 0,4 3 0,-3-2 0,6 3 0,-3 2 0,3 2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09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24575,'0'5'0,"0"27"0,0 40 0,0-11 0,0 11-2871,0 5 1,0 9 0,0 3 2870,0-17 0,0 3 0,0 1 0,0 4-709,0 0 0,0 4 1,0 2-1,0 2 0,0-2 709,0 4 0,0 1 0,0-1 0,0 0 0,0-2 0,0 8 0,0-2 0,0 0 0,0 3-271,0-8 1,0 4-1,0 1 1,0-2 0,0-2 270,0 6 0,0-3 0,0 0 0,0 2 0,0-10 0,0 3 0,0 1 0,0-2 0,0-4-393,0 1 0,0-4 1,0 0-1,0 0 393,0 6 0,0 2 0,0-2 0,0-7 147,2-3 0,1-5 1,-1 1-148,1 17 0,0 2 0,0-2 0,2-9 0,1-3 0,-1-6 1160,-1 1 1,0-3-1161,3 12 0,-1-5 3819,-5-1-3819,9 24 0,-4-25 3484,0-19-3484,-2-10 3315,-4-16-3315,0 0 1319,0-6-1319,0-4 378,0-1-378,0-7 0,0-1 0,0-4 0,0 1 0,0-1 0,0 0 0,0-2 0,0-1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04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24575,'10'-1'0,"3"-1"0,-4-2 0,5 0 0,-4 0 0,2 2 0,-3 0 0,1 0 0,-2 1 0,0 0 0,-1-2 0,1 3 0,0-3 0,1 1 0,1 1 0,-2-2 0,1 1 0,-1 1 0,0-2 0,-1 3 0,-1-1 0,-1 1 0,-1 0 0,0 0 0,-2 0 0,0 0 0,1 0 0,-1 0 0,0 0 0,0 0 0,1 0 0,-1 0 0,0 0 0,0 0 0,0 0 0,1 0 0,-1 0 0,0 0 0,1 0 0,-1 0 0,0 0 0,0 0 0,1 0 0,-1 0 0,0 0 0,0 0 0,1 0 0,-1 0 0,0 0 0,0 0 0,0 0 0,1 0 0,-1 0 0,0 0 0,0 0 0,0 0 0,1 0 0,-1 0 0,0 0 0,0 0 0,1 0 0,-1 0 0,1 0 0,1 0 0,0 0 0,1 0 0,-2 0 0,1 0 0,1 1 0,-2-1 0,0 2 0,-1-2 0,1 1 0,-1 0 0,0 0 0,0 0 0,0 0 0,-1 0 0,0 1 0,1-1 0,-1 1 0,1 0 0,0 0 0,0 0 0,0 0 0,-1 1 0,1-1 0,1 1 0,-1 0 0,0 2 0,1-3 0,-1 3 0,0-2 0,0 0 0,0-1 0,-1 1 0,1-1 0,1 0 0,-1-1 0,-1 0 0,0-1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3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24575,'6'-4'0,"15"1"0,44 3 0,9 0 0,-7 0 0,6 0-1808,2 0 1,4 0 1807,-9 0 0,4 0 0,1 0-794,9 0 1,3 0 0,1 0 793,5 0 0,1 0 0,1 0-1266,3 0 1,1 0-1,2 0 1266,-21 2 0,1-1 0,0 2 0,-1 0 0,-2 1 0,-1 0 0,-1 1 0,-2-1-564,10 2 1,-2-1 0,1 2 563,7 3 0,0 1 0,-5 0 0,7 1 0,-1-1 0,-13-3 0,5 1 0,-5-1 0,17 6 0,-4 0 0,2-6 0,-1-1 508,-16 3 1,-4 0-509,-17-4 0,-1-1 0,6 2 0,-2-2 0,13 1 0,19 4 2225,-22-5-2225,-15 1 4349,-14-2-4349,-10-4 3116,-1 0-3116,-9 0 775,-1 0-775,-3 0 0,-1 0 0,0 0 0,4 3 0,-3-2 0,4 2 0,-5-3 0,0 0 0,0 0 0,4 4 0,8-3 0,-1 2 0,4 1 0,-6-4 0,1 4 0,-1-1 0,0-2 0,1 3 0,-5-4 0,3 0 0,-7 0 0,4 0 0,-5 0 0,-3 0 0,-1 0 0,-4 0 0,0 0 0,1 0 0,5 0 0,0 0 0,1 0 0,1 0 0,-4 0 0,5 0 0,-1 0 0,4 0 0,-3 0 0,3-4 0,1 4 0,5-7 0,5 6 0,5-3 0,5 4 0,1-4 0,12 3 0,-5-3 0,31 4 0,-26 0 0,20 0 0,-32 0 0,0 0 0,-6 0 0,-5 0 0,-5 0 0,-6 0 0,-4 0 0,-3 0 0,-1 0 0,-4 0 0,1 0 0,-4 10 0,0 19 0,-3 20 0,0 34 0,0 7-654,0-29 0,0 3 654,0-3 0,0 5-1125,0 33 0,0 2 1125,0-31 0,0 2-1056,0 16 1,0 10 0,0-7 1055,0-1 0,0 0 0,0 2 0,0 8 0,0-2 0,0-12 0,0-1 0,0 1-956,2 8 1,0 2 0,2 0 955,1 2 0,1 1 0,0 1-509,-1-23 0,-1 1 0,1 0 0,1 0 509,2 4 0,0 1 0,1-1 0,1 0 0,-2-1 0,1 0 0,1-1 0,-2-3 0,2 11 0,-1-3 0,1 0 0,2 6 0,2 0 0,-1 2 0,-3-18 0,0 3 0,-1-2 0,0-3 0,0 3 0,0-3 0,0 3-119,1 2 1,2 5 0,-1-1 0,-1-11 118,1 5 0,-1-5 501,2 24 0,-1 0-501,0-18 0,-2-5 1120,-3-16 1,0-2-1121,0 2 0,0-4 0,4 13 0,-3-15 0,0 1 0,4 14 3647,-1-3-3647,-3-28 3008,-6-15-3008,2-1 1804,-3-4-1804,0-3 397,0 2-397,3-6 0,-2 3 0,2-3 0,0 2 0,-3-2 0,3 6 0,0-3 0,2 9 0,2 0 0,1 4 0,0 0 0,-4-3 0,2-2 0,-5-4 0,6 0 0,-7-3 0,4-1 0,-4-4 0,2-2 0,-4-1 0,-2-3 0,-11 0 0,-4 0 0,-9 0 0,-1 0 0,-5 0 0,-18 0 0,8 4 0,-20 1 0,4 0 0,-15 0 0,-16-5-584,-9 0 584,47 0 0,0 0 0,-5 0 0,0 0 0,4 0 0,0 0 0,-8 0 0,-1 0 0,8-3 0,0 0 0,-3 0 0,0 0 0,0-4 0,0 1 0,3 2 0,0 1 0,-3 0 0,0 1 0,4 1 0,0 2 0,-46-1 0,47 0 0,0 0 0,-39 0 0,41 0 0,-4 0 0,-18 0 0,-2 0 0,12-1 0,-2 2-603,-14 1 0,1 1 603,14 0 0,3 1 0,6 2 0,0 0-281,-3 0 1,0 0 280,8 0 0,0 0 0,-3 0 0,0 0 0,-39 5 0,39-5 0,0 0 0,3 0 0,0 0 0,0-3 0,0 0 0,-3 3 0,1-1 0,-40-4 0,39 4 0,0 1 0,-39-5 0,14 8 0,27-5 0,0-1 0,-23 7 0,-26 2 0,39 0 0,1 1 0,-24 2 0,-13 9-119,28-14 119,19 0 528,-23 0-528,18 0 1196,-9 0-1196,16-1 611,-9-4-611,14 3 135,-13-7-135,14 7 0,-10-3 0,6 0 0,0 3 0,0-3 0,5 0 0,-24 3 0,24-7 0,-18 3 0,25-4 0,-1 0 0,6 0 0,1 0 0,5 0 0,3 0 0,2 0 0,4 0 0,-1 0 0,1 0 0,0 0 0,3 0 0,-3 0 0,4 0 0,-4 0 0,0 0 0,3 0 0,1 0 0,4 0 0,-1 0 0,1 0 0,-1 0 0,1-2 0,0-2 0,2-2 0,2 0 0,2 0 0,-3 0 0,2-1 0,-2-7 0,3-7 0,-3-3 0,2-20 0,-3 0 0,4-29 0,0 4 0,0-27 0,0 30-331,0 8 0,0-2 331,0-17 0,0 22 0,0 2 0,0-16 0,0-2 0,0 16 0,0-11 0,-4 13 0,-1 6 0,-3 8 662,0 14-662,0 2 0,1 9 0,0 3 0,3 1 0,-1 4 0,1 0 0,-2-1 0,2 1 0,-1 2 0,4-1 0,-2 1 0,0-2 0,2-1 0,-1 1 0,2-1 0,0 1 0,-3 0 0,2-3 0,-2-16 0,3 15 0,0-10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95 24575,'12'0'0,"7"0"0,39 0 0,-3 0 0,4 0-1890,-1 0 0,3 0 1890,36 0 0,4 0-1302,-9 0 1,2 0 1301,-20 0 0,3 1 0,-1-2 0,-3-1 0,0 0 0,0-1 0,7 1 0,0-1 0,0-1 0,-3-3 0,1-1 0,-5 0-254,15 3 0,-2 0 254,-13-4 0,1-2 0,-9 3-881,32 4 881,-11-3 0,-2 1 0,5 6 455,-31 0 0,-1 0-455,26 0 2655,-14 0-2655,-16 0 2261,-14 0-2261,-9 0 1284,-7 0-1284,-4 0 662,-9 0-662,0 0 0,-3 0 0,-1 3 0,1-3 0,-1 3 0,-3 0 0,0-3 0,-3 3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24575,'66'17'0,"1"0"0,0 1 0,26 6 0,-17-5 0,-35-14 0,-7 2 0,-10-3 0,-1 1 0,-11 1 0,2-6 0,-8 6 0,0-5 0,1 5 0,-4-3 0,0 3 0,-3 8 0,-11 3 0,-4 16 0,-17 6 0,-9 10 0,10-1 0,-18 4 0,22-5 0,-17 4 0,20-10 0,-7-4 0,18-13 0,-3-5 0,9-8 0,0-1 0,4-4 0,-3-2 0,6-2 0,-3-2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24575,'0'18'0,"0"4"0,0 17 0,0 7 0,0-9 0,4 19 0,-3-19 0,8 21 0,-8-16 0,3 3 0,0-11 0,-3-9 0,3-2 0,-4-12 0,0-1 0,0-7 0,0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24575,'3'0'0,"2"0"0,9 0 0,9 0 0,-3 0 0,4 0 0,3 0 0,-6 3 0,14 20 0,-4 2 0,-6 11 0,6 16 0,-18-27 0,12 36 0,-17-28 0,9 14 0,-11-3 0,6-9 0,-7 4 0,-1-5 0,-4 0 0,0-5 0,0-1 0,-4-9 0,-3-1 0,-4-4 0,-7-2 0,-1 2 0,-5-6 0,1 4 0,-1-5 0,1-2 0,4 1 0,0-5 0,5 2 0,0-3 0,3 0 0,1 0 0,4 0 0,-1 0 0,4 0 0,0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8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239 481 24575,'-9'-13'0,"1"0"0,-5 2 0,5 1 0,-5 3 0,5 0 0,-5 3 0,5-5 0,-2 8 0,3-9 0,-3 10 0,3-3 0,-3 3 0,0 0 0,-1 0 0,1 0 0,-4 6 0,2 11 0,0 3 0,0 8 0,4 0 0,0 2 0,-1 3 0,5 1 0,0-4 0,4 2 0,0-11 0,0 2 0,0-9 0,0-3 0,0-1 0,0-4 0,0 0 0,2-2 0,2-1 0,5-3 0,2-3 0,3-4 0,6-15 0,-7 2 0,8-15 0,-9 11 0,1-4 0,-2 4 0,-3 1 0,-1 0 0,1 3 0,-1 2 0,0 4 0,0 3 0,-3 1 0,2 6 0,-3 1 0,0 9 0,0 1 0,-3 11 0,0-3 0,3 3 0,-2-4 0,2 0 0,0-3 0,1 3 0,2-7 0,1 3 0,-1-4 0,1 1 0,3-1 0,-3-2 0,6-1 0,-5-3 0,5 0 0,-6 0 0,7 0 0,-7 0 0,3 0 0,-4-3 0,1 0 0,-1-7 0,5-5 0,-3-5 0,3-3 0,1-5 0,-3-1 0,3-5 0,-3 0 0,-1 0 0,4-15 0,-6 11 0,2-11 0,-8 19 0,0-3 0,0 9 0,0-4 0,0 4 0,0 1 0,0 3 0,-4-2 0,0 10 0,0-5 0,-2 9 0,3-2 0,-1 17 0,1 8 0,3 20 0,0 0 0,0 16 0,0-3 0,0 11 0,0 0 0,0-6 0,0-1 0,0-12 0,0-1 0,4-10 0,0-5 0,3-5 0,0-9 0,-1 0 0,1-3 0,3-1 0,-3-2 0,6-1 0,-5-3 0,5 0 0,-6 0 0,6 0 0,-8 0 0,1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9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 48 24575,'4'-2'0,"-4"-2"0,-7-5 0,-1 1 0,-9-2 0,9 6 0,-10-3 0,7 6 0,-3-2 0,0 3 0,-1 0 0,1 0 0,0 0 0,0 0 0,-1 3 0,0 9 0,1 0 0,2 10 0,1-3 0,3 5 0,0-1 0,4-4 0,1 4 0,3-8 0,0 7 0,0-7 0,0 3 0,0-3 0,0-5 0,0 0 0,0-3 0,2-1 0,2 1 0,2-4 0,1 0 0,-1-3 0,1 0 0,3 0 0,0 0 0,1-6 0,3-2 0,-6-7 0,2 4 0,3-9 0,-4 8 0,4-10 0,-6 8 0,0 3 0,0 1 0,-1 4 0,1-1 0,-1 1 0,0-1 0,1 4 0,-2 0 0,2 6 0,-1 4 0,1 0 0,0 7 0,3-4 0,1 4 0,7-2 0,-3 1 0,3-4 0,1 1 0,-4-3 0,7-3 0,-7 0 0,8-4 0,-8 0 0,3 0 0,-7 0 0,-4 0 0,-4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0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24575,'24'0'0,"-10"0"0,34 0 0,-25 0 0,27 0 0,-9 0 0,1-4 0,4 3 0,-12-2 0,0 3 0,-9 0 0,2 0 0,-16 0 0,3 0 0,-7 0 0,-1 0 0,0 0 0,-2 0 0,-1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1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24575,'86'0'0,"0"0"0,1 0 0,-1 0 0,0 0 0,-4 0 0,-3 0 0,-2 0 0,-2 0 0,15 0 0,-2 0 0,-7 0-1688,9 0 0,-8 0 1688,-10 0 0,-1 0 0,13 0 0,1 0 0,4 0 0,-3 0 0,-14 0 0,-1 0 0,16 0 0,0 0 0,-16 0 0,-2 0 0,5 0 0,0 0 127,-10 0 1,-2 0-128,-4 0 0,-1 0 0,42 0 0,-47 0 0,0 0 0,40 0 0,-39 0 0,0 0 0,47 0 0,0 0 0,-47 0 0,0 0 0,39 0 0,-14 0 576,7 5-576,-22-4 0,12 9 0,-3-5 0,-17 1 0,9 3 1690,-17-4-1690,5 0 677,-1-1-677,9-4 178,11 0-178,-8 0 0,5 0 0,-21 0 0,5 0 0,0-9 0,-10 3 0,8-7 0,-14 4 0,3-4 0,-5 4 0,0-4 0,-5 5 0,-1 0 0,-5 0 0,1 4 0,-5-3 0,-1 6 0,-4-5 0,-3 5 0,2-2 0,-6 3 0,2 0 0,-2 0 0,-4 0 0,0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2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24575,'-1'-4'0,"20"1"0,3 3 0,18 0 0,-1 0 0,-9 0 0,14 0 0,-14 8 0,10 1 0,-11 8 0,-1-5 0,-9 3 0,-4-8 0,-5 7 0,-3-10 0,-3 5 0,-2-2 0,-2 1 0,0 9 0,0-1 0,-8 17 0,-5-6 0,-10 8 0,-2-10 0,-1 0 0,1 1 0,4-9 0,2 1 0,2-7 0,5-3 0,0 1 0,5-8 0,4 1 0,0-2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28.1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24575,'8'0'0,"-1"0"0,-2 0 0,2 0 0,-2 0 0,2 0 0,-3 0 0,-1 0 0,-1 0 0,1 0 0,-1 0 0,0 0 0,0 0 0,0 0 0,1 0 0,0 0 0,3 0 0,-3 0 0,3 0 0,-4 0 0,0 0 0,0 0 0,0 0 0,-1 0 0,0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3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24575,'-3'8'0,"0"0"0,3 17 0,0 5 0,0 17 0,0-10 0,0 12 0,0-13 0,0 10 0,0 0 0,0-10 0,0 2 0,0-13 0,0-5 0,0-3 0,0-9 0,0 2 0,0-7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4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24575,'-3'3'0,"0"0"0,3 4 0,0 7 0,0 6 0,0 0 0,-4 7 0,4-3 0,-4 5 0,4 5 0,0 0 0,0-5 0,0 4 0,0-8 0,0 7 0,0-11 0,0 10 0,0-14 0,0 6 0,-3-9 0,2 0 0,4-3 0,5-1 0,6-2 0,-3-2 0,2-2 0,-5-1 0,5-3 0,-6 0 0,3 0 0,-3 0 0,-1 0 0,0 0 0,1 0 0,-1-6 0,1-2 0,0-6 0,1-5 0,-1-5 0,1 0 0,-3-4 0,2 4 0,-6-4 0,2 4 0,-3-19 0,0 15 0,0-10 0,0 19 0,-4-4 0,0 8 0,-6-3 0,2 7 0,-5-2 0,5 5 0,-1 1 0,2 1 0,-3 6 0,3-3 0,-3 3 0,7 0 0,0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5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7 24575,'-10'20'0,"0"5"0,-2 4 0,6 1 0,-1 7 0,7-6 0,0 8 0,0-10 0,0-5 0,0-6 0,0-4 0,0-3 0,0-1 0,0-4 0,6-2 0,-2-2 0,14-2 0,-2 0 0,3 0 0,3 0 0,-3 0 0,1 0 0,2 0 0,-7 0 0,0 0 0,-5 0 0,0 0 0,-3-2 0,3 1 0,-4-5 0,-2 2 0,-1-2 0,-3-1 0,0-2 0,0-2 0,0-7 0,0-2 0,0-3 0,-4-5 0,-4 3 0,-5-7 0,-3 7 0,0-3 0,-4 4 0,7 5 0,-5-1 0,10 9 0,-5 1 0,6 7 0,-3 0 0,7 3 0,0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6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15 120 24575,'-3'13'0,"2"0"0,-5 5 0,5-3 0,-3 3 0,4-4 0,0 1 0,0 3 0,0-7 0,0 11 0,0-10 0,0 2 0,0 0 0,0-7 0,3 3 0,4-7 0,3 0 0,1-3 0,3 0 0,0 0 0,1 0 0,3 0 0,-3-4 0,3 0 0,-3-3 0,3-1 0,-7-2 0,3 2 0,-7-5 0,3 5 0,-3-2 0,0 3 0,-4 1 0,0 0 0,-3-4 0,0-1 0,0-8 0,0 0 0,-4-4 0,-3-1 0,-6 1 0,-2 0 0,3-1 0,-3 5 0,1-3 0,2 11 0,-4-2 0,9 9 0,-3 1 0,3 3 0,1 0 0,-1 0 0,1 0 0,-1 0 0,4 0 0,0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23 24575,'-13'0'0,"-4"4"0,-8 9 0,4-4 0,-5 19 0,11-10 0,-2 14 0,1-2 0,3 4 0,4 0 0,5-5 0,4-1 0,0-5 0,0 5 0,0-11 0,0 5 0,0-11 0,-3-3 0,9 1 0,-1-8 0,13 2 0,6-3 0,1 0 0,8 0 0,-5-7 0,8-7 0,-11-7 0,4-1 0,-9 3 0,0 0 0,-1-1 0,-8 1 0,0 0 0,-4 5 0,0 0 0,-3 0 0,-1-1 0,-3 1 0,0-4 0,0-2 0,0 1 0,-9-10 0,0 12 0,-13-8 0,7 11 0,-8 2 0,8 1 0,3 7 0,5 1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24575,'-9'24'0,"7"-6"0,-10 20 0,8-14 0,-5 9 0,5-4 0,0 5 0,4 0 0,0 0 0,0-5 0,0-5 0,0 3 0,0-14 0,0 9 0,0-12 0,3-2 0,4 2 0,12-9 0,2 5 0,7-1 0,0-1 0,1-1 0,-4-3 0,2 0 0,-8 0 0,5 0 0,-5 0 0,-1 0 0,-4 0 0,-3 0 0,-1 0 0,-4 0 0,1-6 0,0-2 0,-3-10 0,-1-2 0,-3-8 0,0 4 0,0-5 0,0 1 0,-7 4 0,2 0 0,-10 1 0,4 8 0,-4 0 0,1 1 0,-3 3 0,2 0 0,-2 4 0,2 4 0,1 3 0,0 0 0,-1 0 0,5 0 0,0 0 0,3 0 0,4 0 0,0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8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1 24575,'-10'0'0,"-6"0"0,4 3 0,-7 8 0,4 5 0,-4 4 0,3 3 0,0 1 0,4 1 0,8 7 0,-4 8 0,7-8 0,-4 17 0,5-18 0,0 13 0,0-13 0,0-2 0,0-7 0,4-7 0,7 1 0,1-6 0,15-6 0,-7-1 0,23-3 0,-15-3 0,10-5 0,-14-9 0,6-9 0,-7-4 0,2-1 0,-9 3 0,-4 5 0,-1-1 0,-3 1 0,-4-1 0,0-3 0,-4 6 0,0-6 0,0 8 0,0 0 0,-4 0 0,-6 2 0,-2 2 0,-5 4 0,3 1 0,-1 9 0,5-2 0,-4 3 0,10 0 0,-3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0 24575,'-3'10'0,"0"-3"0,3 3 0,0-1 0,0-1 0,0 5 0,0-6 0,0 7 0,0-4 0,0 4 0,0 0 0,0-3 0,0 3 0,0 0 0,0 1 0,0 4 0,0-5 0,0 0 0,0 0 0,0 0 0,0 5 0,0-4 0,6 3 0,-1-7 0,5 2 0,0-9 0,-5 6 0,7-10 0,-7 3 0,7-3 0,-5 0 0,3 0 0,-4 0 0,1-6 0,0-2 0,-1-3 0,1-2 0,0 5 0,0-5 0,-4 6 0,1-7 0,-4 7 0,0-6 0,0 2 0,0-4 0,0 1 0,0 0 0,0 0 0,0-1 0,0-5 0,-3 7 0,-1-6 0,-3 11 0,0-2 0,4 4 0,-3 2 0,2-1 0,-2 1 0,0-2 0,0 2 0,-1-1 0,1 4 0,0-2 0,-4 3 0,2 0 0,-2 0 0,0 0 0,3-3 0,-3 3 0,4-3 0,-1 3 0,1 0 0,3 0 0,0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24575,'9'0'0,"-6"0"0,3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0 24575,'-7'0'0,"1"0"0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28.6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24575,'4'0'0,"-1"0"0,-1 0 0,0 0 0,0 0 0,1 0 0,-1 0 0,0 0 0,0 0 0,2 0 0,-1 0 0,1 0 0,-1 0 0,-2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4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24575,'-2'78'0,"1"-1"0,-2-28 0,2 38 0,2-3 0,-1-49 0,0-9 0,0 3 0,0-15 0,0-3 0,0 2 0,0-5 0,0 1 0,0-2 0,0-1 0,0 1 0,0-1 0,0 0 0,0-3 0,0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3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 0 24575,'-19'0'0,"-5"0"0,8 0 0,-3 0 0,-4 0 0,8 4 0,-4 7 0,3 10 0,1 3 0,1 9 0,3-9 0,-1 9 0,6-4 0,-1 1 0,7-2 0,0 0 0,0-8 0,0 7 0,0-15 0,0 5 0,0-6 0,6-3 0,2 5 0,10-8 0,6 5 0,1-2 0,7 1 0,-8-5 0,9 0 0,-9-4 0,9 0 0,-8 0 0,3 0 0,-5 0 0,5-8 0,-7 0 0,6-13 0,-11 6 0,3-5 0,-5 6 0,-3 0 0,-1 3 0,-3 1 0,-4 4 0,0-1 0,-3-6 0,0 2 0,0-6 0,0-2 0,-6 4 0,-3-8 0,-6 4 0,0 0 0,4 0 0,-3 5 0,3 0 0,0 3 0,-2-3 0,5 7 0,-2 0 0,4 1 0,-1 6 0,1-3 0,2 3 0,2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5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24575,'3'-4'0,"8"2"0,0 2 0,11 0 0,2 0 0,-3 0 0,-4 0 0,-11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9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0 372 24575,'8'-5'0,"9"-6"0,11-6 0,8-6 0,4-5 0,2 5 0,0-4 0,3 8 0,-7-8 0,7 8 0,-8-8 0,3 8 0,-5-2 0,-2 4 0,-4 0 0,-1 5 0,-8 1 0,-2 3 0,0 4 0,-6-2 0,5 5 0,-10-1 0,7 2 0,-4 0 0,5 0 0,-1 0 0,0 0 0,4 0 0,-3 0 0,4 3 0,-1 1 0,-3 3 0,3-3 0,0 3 0,2-3 0,-1 4 0,14-1 0,-7 1 0,9-3 0,-2 2 0,-9-6 0,9 7 0,-4-8 0,5 8 0,0-7 0,5 7 0,8-7 0,6 7 0,-5-7 0,8 8 0,-14-4 0,16 5 0,-6-5 0,2 3 0,3-2 0,-15-1 0,24 3 0,-27-3 0,15 0 0,-15-1 0,-3-4 0,3 0 0,0 0 0,-3 0 0,8 0 0,-4 0 0,6 0 0,0 0 0,0 0 0,-6-4 0,-1-1 0,1 0 0,-5-2 0,-1 2 0,14-3 0,-20 0 0,15 3 0,-20-2 0,1 3 0,-1-1 0,-4-1 0,4 1 0,-8 1 0,7-3 0,-7 3 0,4 0 0,-1-3 0,-3 3 0,7 0 0,-6-2 0,2 5 0,-4-6 0,0 3 0,0 0 0,7-5 0,-5 4 0,4-5 0,-6 6 0,-3-2 0,3 2 0,-7-3 0,3 0 0,-4 4 0,1 0 0,-1 0 0,0 2 0,-2-4 0,-1 9 0,-3 1 0,3 8 0,5 5 0,3-3 0,4 4 0,3-5 0,-3 1 0,7-3 0,-2 2 0,3-6 0,5 4 0,-3-1 0,7-2 0,-7 3 0,3-4 0,-5 0 0,5 0 0,1 0 0,5 0 0,6 1 0,6 0 0,-4-4 0,9 4 0,-11-8 0,11 3 0,-3-4 0,3 0 0,-6 0 0,1 0 0,-6 0 0,0 0 0,-1 0 0,-4 0 0,5 0 0,-1 0 0,-4 0 0,10 0 0,16 0 0,-4 0 0,10-4 0,-20 3 0,-2-8 0,-10 8 0,4-6 0,-10 6 0,3-7 0,-7 7 0,3-3 0,-5 1 0,0 2 0,-3-6 0,-2 6 0,-4-2 0,-3 0 0,-1 3 0,-1-6 0,8 5 0,13-2 0,3-1 0,24-1 0,-13-4 0,26-7 0,-15 6 0,18-6 0,-12 6 0,18-1 0,-27 6 0,12 0 0,-18 5 0,8 0 0,-1 0 0,5-5 0,-11 4 0,5-3 0,-7 4 0,1-4 0,-6 3 0,0-3 0,-6 4 0,-5 0 0,-1 0 0,-5 0 0,0 0 0,-3 0 0,-2 0 0,-4 0 0,0 0 0,1 0 0,3 0 0,-3 0 0,13 0 0,-11 0 0,12 0 0,-14 3 0,3 1 0,0 0 0,-3 2 0,4-2 0,-5 3 0,0 0 0,4 4 0,-2-3 0,-2 3 0,0-1 0,-7-3 0,3 6 0,-1-3 0,-1 4 0,1-3 0,-2 2 0,-3-6 0,2 3 0,-5-3 0,2-1 0,-3 0 0,3-2 0,-3-1 0,3-3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0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80 24575,'29'-29'0,"15"7"0,-13 6 0,5 11 0,-4-3 0,-16 8 0,7 0 0,-12 0 0,2 0 0,-6 0 0,0 9 0,-4 0 0,-3 17 0,0-1 0,0 4 0,0-1 0,0 0 0,-4-3 0,-4 3 0,0-5 0,-6-4 0,2 0 0,-2-5 0,0 0 0,-1-3 0,1-1 0,-4-2 0,2-1 0,1 0 0,2-3 0,2-1 0,0-3 0,1 0 0,4 0 0,-1 0 0,1 0 0,0 0 0,8 0 0,3 0 0,8 0 0,5 0 0,1 0 0,5 0 0,-1 0 0,-4 0 0,3 0 0,-2 3 0,-1 1 0,3 4 0,-10-1 0,5 0 0,-9-1 0,2 1 0,-4-3 0,0-1 0,1-3 0,-1 0 0,-3-3 0,3-1 0,-5-2 0,4-4 0,-1-1 0,4-7 0,-1 3 0,0-4 0,0 5 0,-3 3 0,2 1 0,-5 0 0,2 3 0,0 0 0,-3 1 0,3 5 0,-3-1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2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 24575,'-14'0'0,"6"0"0,-10 0 0,11 0 0,-7 0 0,4 0 0,-1 0 0,4 2 0,4 2 0,3 6 0,0 1 0,-3 7 0,2-3 0,-3 7 0,4-6 0,0 6 0,0-3 0,0 0 0,0 4 0,0-11 0,0 5 0,0-10 0,0 7 0,0-4 0,0 1 0,0-1 0,0-1 0,0-1 0,0 2 0,3-4 0,1 0 0,2-2 0,1 2 0,-1-6 0,0 6 0,1-5 0,-1 2 0,1-3 0,3 0 0,0 0 0,4 0 0,1 0 0,3 0 0,-3 0 0,3 0 0,-3-4 0,3 0 0,-3-3 0,3-4 0,-7 0 0,3 0 0,-3-3 0,3 3 0,-3-3 0,-1 0 0,-3-1 0,1 1 0,-1 0 0,-1 3 0,1 1 0,-3 0 0,-2 3 0,-2-3 0,0 3 0,0 1 0,0 0 0,0-1 0,0-3 0,-6 2 0,-2-2 0,-6 3 0,0 0 0,-5-1 0,4 4 0,-7-3 0,2 6 0,-3-2 0,0-1 0,-6 3 0,9-2 0,-7 3 0,9 0 0,-2 0 0,7 0 0,3 0 0,6 0 0,1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0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 4 24575,'-5'-1'0,"-3"0"0,2 1 0,0 0 0,-2-1 0,5 3 0,-3-1 0,2 3 0,-1 1 0,2-1 0,0 1 0,3 0 0,-2-1 0,2-1 0,0 0 0,0-1 0,0 1 0,0 0 0,0 3 0,0-2 0,0 3 0,0-1 0,0 0 0,0 1 0,-1-1 0,1 0 0,-1-2 0,1 0 0,0-2 0,0 0 0,0 0 0,0 1 0,0-1 0,0 0 0,0 0 0,0 1 0,0-1 0,-1-1 0,1-1 0,-1-1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47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24575,'26'0'0,"5"0"0,35 0 0,4 0 0,0 0 0,6 0-1487,-8 0 1,3 0 1486,-3 0 0,4 0 0,-1 0 0,25 0 0,1 0-607,-21 0 0,1 0 0,-3 0 607,13 0 0,3 0-1081,5 0 0,8 0 0,-6 0 1081,-26 0 0,-4 0 0,2 0 0,12 0 0,3 0 0,-1 0-547,-9 0 1,-2 0-1,-3 0 547,11 0 0,-3 0 130,15 0 0,-1 0-130,-11 0 0,-2 0 0,-5 0 0,-2 0 590,-10-1 0,-1 2-590,3 1 0,-1 1 0,-7 0 0,-2 1 0,27 6 2946,13-3-2946,-30-3 0,12-4 2305,-16 0-2305,-7 0 1722,-1 0-1722,-14 0 938,2 0-938,-16 0 326,0 0-326,-3 0 0,2 0 0,-3 0 0,0 0 0,4 0 0,-8 0 0,3 0 0,-4 0 0,-3 0 0,3 0 0,-4 0 0,9 0 0,-4 0 0,3 0 0,-7 0 0,2 0 0,-6 0 0,2 0 0,-3 0 0,3 0 0,5 0 0,0 0 0,1 0 0,-5 0 0,-4 0 0,1 0 0,-1 0 0,0 0 0,0 0 0,0 0 0,8 0 0,2 3 0,7-2 0,0 2 0,5 1 0,7-3 0,0 3 0,10-4 0,-10 4 0,9-3 0,-8 2 0,-2-3 0,-6 0 0,-9 0 0,-4 0 0,-5 0 0,-4 0 0,1 0 0,-1 0 0,0 0 0,-2 0 0,-2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48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24575,'0'23'0,"0"0"0,0 34 0,0 5 0,0 28-908,0-38 1,0 2 907,0 9 0,0 2 0,0 3 0,0 1 0,0 7 0,0 5-821,0-7 1,0 5-1,0-2 821,0 20 0,0 3 0,0-13 0,0 5 0,0-8 0,0-5 0,0-3-915,0 21 1,0-1 914,0-19 0,0-1 0,-1 14 0,2 1 0,1-1 0,2-2 0,-1-11 0,1-4 0,2-18 0,0-2-27,-4-1 1,2-3 26,9 8 1032,-11 10-1032,11-21 2748,-9-15-2748,0-12 2303,0-9-2303,-4-3 19,0-1 0,0-3 0,0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0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24575,'97'0'0,"0"0"0,0 1 0,0-1 0,0 0 0,0 1 0,0-1 0,1 0 0,-1 1 0,0-1 0,0 0 0,9 0 0,8-1 0,3-1 0,-1 0 0,-5 1 0,-11 1 0,-14 1 0,-19 3 0,-24 2 0,-13 10 0,-2-9 0,-11 10 0,1-12 0,-11 4 0,3-2 0,-4-1 0,1-2 0,-4 1 0,0-1 0,-3 2 0,0 4 0,0 15 0,0 26 0,0 12 0,-5 25 0,-1 3-396,0-42 1,0 2 395,2 6 0,1 1 0,-3 0 0,1 2 0,4 2 0,1 1 0,-3 4 0,0 1-770,3 1 0,0-1 770,0 1 0,0-1 0,0 4 0,0 0 0,0-3 0,0 0 0,0 3 0,0 2 0,0 4 0,0 0 0,0-4 0,0 2 0,2 15 0,0-2 0,1-25 0,0-1 0,0 8 0,0-4 0,6 9 0,-4-9 0,4-21 0,0-11 729,-4-7-729,1-12 1602,-5-2-1602,1-8 0,-2 0 0,3-2 0,-10-1 0,-12-3 0,-10 0 0,-21 0 0,2 0 0,-18 0 0,-8 0 0,-8 0-909,-16 0 909,-1 0 0,44 0 0,2 0 0,-33 0 0,-9 0 0,26 0 0,-12 0 0,13 0 0,3 0 0,11 4 0,2 1 0,6 4 908,0 0-908,6-4 1,-5 3-1,10-7 0,0 7 0,7-7 0,5 2 0,0 1 0,7-4 0,-1 4 0,6-4 0,-4 3 0,1-2 0,-4 2 0,-2 0 0,-13 2 0,7-1 0,-4 3 0,12-7 0,4 7 0,-1-6 0,4 2 0,2-3 0,5 2 0,-1-1 0,-1 2 0,2-3 0,-2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1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4 24575,'0'-4'0,"0"40"0,0 17 0,0 37 0,0 0-659,0 0 659,0 7 0,0-5-734,0-40 1,0 1 733,0 9 0,0 3 0,0 9 0,0 2 0,0 8 0,0 2 0,0-2 0,0-1 0,0 1 0,0-2 0,0-7 0,0 0 0,0 3 0,0-3-257,0-20 0,0-2 257,1 2 0,-2-1 0,-4 22 0,4-5 0,-4-6 443,5-24-443,0-7 1623,0-13-1623,0-4 574,0-9-574,0 1 0,3-5 0,8-1 0,14-3 0,11 0 0,16 0 0,8 0 0,7 0 0,7 0 0,-13 0 0,25 0 0,-33 0 0,-3 0 0,0 0 0,2 0 0,26 4 0,-24-3 0,-2 7 0,-1-7 0,-5 3 0,-6 0 0,-5-3 0,-7 2 0,-9-3 0,-1 0 0,-7 0 0,-1 0 0,-4 0 0,1 0 0,-4 0 0,0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2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24575,'2'0'0,"7"0"0,9 0 0,5 0 0,5 8 0,-3-3 0,7 7 0,-7-4 0,-1 0 0,-6-1 0,-7 0 0,-1 0 0,-4-1 0,1-2 0,-4 1 0,3-4 0,-6 4 0,6-4 0,-6 5 0,3-3 0,-3 3 0,0 3 0,-6 2 0,-2 3 0,-12 5 0,4 1 0,-8 5 0,2 0 0,2-5 0,-3 0 0,7-6 0,1-2 0,2-2 0,6-4 0,-3 1 0,6-1 0,-2 1 0,5-4 0,-1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3.7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24575,'72'0'0,"0"0"0,1 0 0,25 0 0,-26 0 0,-58 0 0,-11 0 0,0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4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24575,'1'-3'0,"4"0"0,12 3 0,7 0 0,1 3 0,13 6 0,-8 4 0,5 4 0,-7-4 0,-5 2 0,-3-7 0,-6 0 0,-4-2 0,-6-3 0,1 1 0,-4-1 0,2-3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5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24575,'0'19'0,"0"5"0,0 30 0,0 13 0,0 10 0,0 13 0,0-25 0,0 5 0,0-22 0,0 0 0,0-3 0,0-20 0,0-2 0,0-12 0,0-4 0,0-4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6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0 135 24575,'0'-10'0,"0"-1"0,0-7 0,0 3 0,0 0 0,0-2 0,0 8 0,0-8 0,0 7 0,0-1 0,0 10 0,0 10 0,0 9 0,0 10 0,0-4 0,0 9 0,0-4 0,0 0 0,0 4 0,0-8 0,0-1 0,0-2 0,0-7 0,0 0 0,0-2 0,0-2 0,0 0 0,0 2 0,0-2 0,0 3 0,0 0 0,0 3 0,0-2 0,0-2 0,0-3 0,0-3 0,0-1 0,0 0 0,0 1 0,0-4 0,0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8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12 216 24575,'-5'0'0,"1"3"0,2 0 0,2 7 0,0 0 0,0 5 0,0-1 0,0 0 0,0 4 0,0-6 0,0 5 0,0-6 0,0 0 0,2-1 0,5 0 0,4-3 0,3 3 0,-3-3 0,2 0 0,-2 0 0,3 0 0,0-3 0,-3-1 0,2-3 0,-2 0 0,3 0 0,-3 0 0,2 0 0,-2 0 0,3 0 0,0-3 0,-3-1 0,2-6 0,-5 3 0,2-3 0,-4 3 0,0 1 0,1-1 0,-1-3 0,-2 0 0,2-4 0,-5-4 0,2-1 0,-3-5 0,0 5 0,0-4 0,0 4 0,0-9 0,-3 3 0,-5-3 0,-4 9 0,-3-3 0,1 6 0,-2-6 0,2 10 0,-8-9 0,6 12 0,-4-1 0,9 7 0,1 3 0,4 0 0,-1 0 0,1 0 0,-1 0 0,1 0 0,0 2 0,-1 2 0,0 10 0,-3 1 0,1 5 0,-2 7 0,0-11 0,6 7 0,-5-9 0,6-3 0,0 2 0,2-5 0,2-1 0,0-5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1.1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 24575,'6'0'0,"3"-4"0,-1 3 0,4-4 0,-1 1 0,1 2 0,2-1 0,-2 3 0,-5 0 0,-2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17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84 24575,'0'14'0,"0"1"0,0 8 0,0 1 0,0-1 0,0 1 0,0-5 0,0 3 0,0-3 0,0 9 0,0-3 0,0 3 0,0-5 0,0-3 0,0 2 0,0-7 0,0 8 0,0-8 0,0 3 0,0-4 0,2-3 0,-1-1 0,5-4 0,-3 1 0,4-1 0,3 1 0,-3-4 0,3 1 0,-4-4 0,1 0 0,2 0 0,-1 0 0,1 0 0,-2 0 0,2-3 0,2-1 0,-1-6 0,0-1 0,-2-8 0,-1 4 0,1-7 0,-1 6 0,0-2 0,0 4 0,-3 3 0,2 1 0,-5 3 0,2 1 0,-1-1 0,-1-2 0,2-11 0,-3 0 0,0-13 0,0 4 0,0-1 0,0-3 0,0 9 0,0 0 0,0 2 0,0 6 0,0 2 0,0 4 0,-3 0 0,-1 2 0,-6-2 0,2 3 0,-2 1 0,4-1 0,-4 0 0,2 1 0,-2-1 0,0 3 0,0-2 0,-4 3 0,4-1 0,0 1 0,3 3 0,-3 0 0,3 0 0,-3-3 0,4 2 0,-1-2 0,1 3 0,0 0 0,-1 0 0,1 0 0,0 0 0,-1 0 0,1 0 0,3 3 0,-3 4 0,5 1 0,-2 5 0,3-2 0,0-1 0,0 4 0,0-7 0,0 0 0,0-4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18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24575,'0'16'0,"0"4"0,0 4 0,0 5 0,0 23 0,0-22 0,0 37 0,0-37 0,0 33 0,0-21 0,0 9 0,0-10 0,0-6 0,0-3 0,0-11 0,0 6 0,0-16 0,0 3 0,0-10 0,0-1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19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9 234 24575,'0'10'0,"0"9"0,-4 1 0,3 13 0,-2-4 0,3 5 0,0 0 0,0-4 0,0 2 0,0-7 0,0 3 0,0-9 0,0 0 0,0-5 0,0-4 0,0 0 0,0-3 0,5-1 0,3-2 0,5-1 0,-3-3 0,8 0 0,-7 0 0,8 0 0,-5 0 0,0 0 0,0 0 0,0-4 0,1 0 0,-1-3 0,-3-3 0,-1 2 0,-3-2 0,2 1 0,-2 2 0,3-6 0,-3-2 0,0-5 0,1-13 0,-3 2 0,-1-13 0,0 3 0,-3-5 0,3 0 0,-4 0 0,0 5 0,0 7 0,0 1 0,0 8 0,0 1 0,-6 6 0,1 4 0,-9 3 0,3 0 0,-3 4 0,0 3 0,-1 1 0,1 3 0,0 0 0,0 0 0,-1 0 0,-5 0 0,7 3 0,-7 0 0,13 7 0,-7 1 0,9 4 0,-4-1 0,5 4 0,-4 1 0,0 5 0,4-1 0,-3 0 0,6 5 0,-3-3 0,4-2 0,0-5 0,0-3 0,0-5 0,0 3 0,0-6 0,0 2 0,0-2 0,0-1 0,0 0 0,0 0 0,0-2 0,0-1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3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70 24575,'0'-6'0,"0"-4"0,0 3 0,3-10 0,1 8 0,11-2 0,-7 5 0,6 6 0,0-3 0,-6 3 0,9 0 0,-9 0 0,5 0 0,-6 0 0,7 0 0,-4 0 0,5 0 0,-2 0 0,1 0 0,-4 3 0,0 4 0,-2 7 0,-1 6 0,-3 8 0,0 1 0,-4 5 0,0 5 0,0-4 0,-4 10 0,-6-5 0,-3 1 0,-10 0 0,6-12 0,-4 0 0,9-5 0,-3-5 0,7-1 0,-5-7 0,5-1 0,-2-3 0,3-1 0,1 1 0,-4 0 0,3-4 0,-3 0 0,3-3 0,1 0 0,-1 0 0,1 0 0,-1 0 0,1 0 0,2-3 0,-2-4 0,5-3 0,-2-5 0,3 1 0,0-11 0,0 12 0,0-11 0,0 13 0,0 0 0,0-2 0,0 6 0,3-3 0,0 3 0,4 0 0,-1 4 0,1-3 0,-1 2 0,0 1 0,1 0 0,-1 3 0,1 0 0,-1 0 0,7 0 0,-5 0 0,4 0 0,-2 0 0,-2 0 0,5 3 0,-5 4 0,2 4 0,0 3 0,-2 5 0,6-4 0,-3 3 0,0-4 0,3 1 0,-3-1 0,0 0 0,2-3 0,-5-1 0,5-3 0,-6 0 0,3-1 0,-4-2 0,4-1 0,-3-3 0,-1 0 0,-3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4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1 184 24575,'0'17'0,"0"-3"0,0 8 0,0-2 0,0-1 0,0-1 0,0-4 0,0 1 0,0-5 0,0 4 0,0-7 0,0 3 0,3-7 0,0 0 0,3-3 0,1 0 0,-1 0 0,0 0 0,1 0 0,3 0 0,-3 0 0,3 0 0,-4 0 0,1 0 0,-1-3 0,-3-1 0,3-2 0,-5-1 0,4 4 0,-4-6 0,5 4 0,-6-5 0,6 0 0,-5 3 0,2-7 0,-3 4 0,0-5 0,0 1 0,0-4 0,0 2 0,0-6 0,0 3 0,0-1 0,0-2 0,0 2 0,0 1 0,0 1 0,0-1 0,0 4 0,0 0 0,0 5 0,-2 4 0,-2-1 0,-3 3 0,1 2 0,0 2 0,-1 0 0,1 0 0,0 0 0,-1 0 0,4 2 0,-2 2 0,4 6 0,-2 1 0,3 3 0,0 4 0,0-3 0,0 8 0,0-4 0,0 4 0,0-4 0,0 4 0,0-8 0,0 3 0,0-7 0,0-1 0,0-4 0,3 1 0,-3-1 0,3 1 0,-3-4 0,0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6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1 267 24575,'0'13'0,"0"-2"0,0 5 0,0-5 0,0 2 0,3-3 0,0 1 0,1-1 0,2 0 0,1-3 0,1 3 0,2-3 0,-4-1 0,0 1 0,4-4 0,-2 0 0,1-3 0,1 3 0,-2-2 0,1 2 0,1-3 0,-2 0 0,5 0 0,-6 0 0,7 0 0,-7 0 0,3 0 0,-4 0 0,4-3 0,-3-1 0,3-2 0,-1-4 0,-1 3 0,1-6 0,-2 2 0,0-3 0,0 0 0,1-5 0,-1 0 0,1-5 0,3 1 0,-2 0 0,2 3 0,-4 2 0,0 7 0,-3-2 0,1 5 0,-4-2 0,2 4 0,-3-1 0,0 1 0,0 0 0,0-1 0,0 1 0,0 0 0,0-1 0,0 1 0,0-1 0,-3 1 0,-1-1 0,-2 1 0,-4-1 0,2-3 0,-5 2 0,5-2 0,-2 3 0,0 0 0,3 1 0,-3-1 0,0 3 0,2 1 0,-2 3 0,4 0 0,-4 0 0,3 0 0,-7 0 0,7 0 0,-7 0 0,0 7 0,-2 5 0,-3 4 0,4 6 0,0-7 0,0 8 0,1-8 0,2 3 0,-2 3 0,9-9 0,-4 8 0,8-13 0,-2 6 0,3-5 0,0 1 0,0-2 0,0-4 0,0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8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 1 24575,'-9'0'0,"-2"0"0,-3 0 0,0 0 0,-9 4 0,6 3 0,-6-2 0,9 8 0,3-12 0,1 9 0,4-7 0,2 3 0,2 0 0,2 0 0,-3 1 0,2-1 0,-2 8 0,3-3 0,0 12 0,-3-4 0,2 9 0,-2-4 0,3 9 0,0-4 0,0 11 0,0-5 0,-4 4 0,3-5 0,-3 0 0,4 5 0,0-4 0,0 10 0,0-4 0,0 10 0,0 8 0,0-10 0,0 8 0,0-11 0,0 2 0,-4 13 0,3-22 0,-3 4 0,4-20 0,0-3 0,0-2 0,0-4 0,0-3 0,0 2 0,0-6 0,0 7 0,0-7 0,0 3 0,0-4 0,0 0 0,0 1 0,0-1 0,0 1 0,0-1 0,3 0 0,4 1 0,3-4 0,4 0 0,0 0 0,0 1 0,5 0 0,-4 3 0,3-3 0,0 3 0,-3-3 0,8 3 0,-4-6 0,0 2 0,4-3 0,-4 0 0,0 0 0,-4 0 0,-2 0 0,-3 0 0,1 0 0,-2 0 0,-6 0 0,0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30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8 24575,'47'-3'0,"-12"2"0,-18-3 0,-6 4 0,0 0 0,2 0 0,-8 3 0,1 8 0,-6 0 0,0 12 0,0 6 0,0 7 0,0 22 0,0-3 0,0 11 0,0 0 0,0 8 0,0-16 0,0 19 0,0-21 0,4 12 0,-3-8 0,8-9 0,-8-5 0,3-10 0,-1-3 0,-2-10 0,3-4 0,-4-4 0,3-2 0,-2-5 0,2 4 0,-3-5 0,3 3 0,-3-4 0,3 1 0,-3-1 0,0 0 0,3 1 0,-2-1 0,2 1 0,-3-1 0,0 0 0,0 1 0,2-4 0,-4 0 0,-6-3 0,-4 0 0,-10 0 0,2 0 0,-3 0 0,0 0 0,-1 3 0,1 2 0,3-1 0,2 3 0,7-7 0,-2 7 0,5-7 0,-2 6 0,4-2 0,2-1 0,2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24575,'-3'5'0,"0"17"0,3 27 0,0 6 0,0 6-1573,0-5 1,0 4 1572,0 30 0,0 4-1176,0-7 0,0 0 1176,0-20 0,0 2 0,0 0 0,0 3 0,0 0 0,0-3 0,0 20 0,0-2 0,0 9 0,0 0-331,0-15 0,0 0 331,0 10 0,0 0-676,0-6 1,0-3 675,0-7 0,0-3 0,0-4 0,0-2 0,0-5 0,0-4 1033,0 26-1033,0 9 0,0-46 2283,0 19-2283,0-24 2137,0-7-2137,0-11 479,0-8 1,0-9 0,0-3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0 592 24575,'0'-54'0,"0"0"0,0-34 0,0 81 0,0 1 0,0 0 0,0-1 0,0 1 0,0-4 0,0 3 0,0-6 0,0 6 0,0-2 0,0-1 0,0 2 0,0-5 0,0 2 0,0-7 0,0 2 0,0-6 0,0 2 0,0 1 0,0-3 0,0 2 0,0-3 0,0 0 0,0 3 0,4 2 0,-4 4 0,6 3 0,-5 1 0,2 3 0,-3 1 0,3 2 0,0 2 0,3 2 0,3 0 0,11 0 0,0 0 0,24 0 0,0 0 0,15 0 0,6 0 0,18 5-959,-35-2 1,4 1 958,32 6 0,2 1 0,-25-4 0,1 0 0,32 3 0,1 1 0,-28-1 0,-1-1 0,21-1 0,2 0 0,-3 5 0,-1 1 0,1-7 0,-2 1 0,-5 5 0,-2 0 0,-6-6 0,-4 0-147,-16 2 0,-2 0 147,45 2 0,-32-1 0,-1 0 0,-3-1 0,-18 0 0,-5 0 1886,-11-5-1886,-6 0 325,-8-4-325,0 0 0,-3 0 0,-1 0 0,-2 2 0,-2 1 0,-2 3 0,0 0 0,0 4 0,0 10 0,0 10 0,0 16 0,0 7 0,0 20 0,0 4-426,1-26 0,-2 4 426,-1-1 0,-1 2 0,-1 7 0,1 1 0,-1 3 0,1 1 0,-1 4 0,2 0-973,2 2 1,0 1 972,0 2 0,0-1 0,0-2 0,0-1-244,0-2 1,0-4 243,0 32 0,0-43 0,0-2 0,0 18 0,0 19 0,0-10 0,0-7 0,0-7 0,4-7 0,1-9 747,0-10-747,3-2 1973,-3-5-1973,3-5 564,-3-1-564,1-5 0,-5 1 0,3 1 0,-1-5 0,-2 1 0,2-7 0,-3-3 0,0-1 0,0-4 0,3 0 0,-3 1 0,3-1 0,-3 0 0,0 0 0,-6-2 0,-11 2 0,-13-1 0,-17 4 0,-13-4 0,8-2 0,-4-1-770,-35-2 770,18 0 0,-2 0-952,10 0 1,-2 0 951,-15 0 0,-4 0 0,1 0 0,-1 0 0,-4 0 0,1 0 0,9 0 0,1 0 0,-1 0 0,4 0-257,24 0 1,2 0 256,-11 0 0,4 0 0,-8 0-122,-24 0 122,14 0 670,14 0-670,2 0 1907,19-4-1907,0 3 586,15-3-586,2 4 145,9 0-145,3 0 0,1 0 0,4 0 0,2-3 0,-1 3 0,1-3 0,1 0 0,-3 2 0,3-2 0,-4 3 0,1 0 0,-1 0 0,-3 0 0,3 0 0,-7 0 0,7 0 0,-3 0 0,0 0 0,3 0 0,-3 0 0,7-2 0,0-2 0,3-2 0,0 0 0,0 0 0,0 1 0,0-1 0,0 0 0,0 2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2.8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24575,'-1'8'0,"0"-2"0,1 6 0,0-2 0,0 4 0,0-1 0,0-1 0,0-1 0,0-3 0,0-1 0,0-3 0,-1-2 0,1 1 0,0-2 0,2 1 0,-2 0 0,1-3 0,-1 0 0,0-2 0,0 0 0,0 1 0,0 0 0,0-1 0,0 0 0,0-3 0,0 0 0,0-3 0,0 1 0,0 1 0,0 3 0,0 2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24575,'0'7'0,"0"19"0,0 24 0,0 24 0,0 16-947,0-37 0,0 1 947,0 5 0,0 0 0,0-4 0,0-1 456,0 33-456,0-3 0,0-21 0,0 4 0,0-14 0,0-19 0,0-10 1438,0-5-1438,0-9 0,0 0 0,0-3 0,0-1 0,0-2 0,0-2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24575,'0'-10'0,"0"1"0,0 3 0,0 0 0,0-1 0,0 1 0,0 0 0,7-4 0,1 6 0,10-6 0,-6 6 0,14-4 0,-13 1 0,14 3 0,-8-3 0,4 3 0,5-1 0,1 2 0,-4 3 0,7 0 0,-12 0 0,8 0 0,-5 0 0,-7 3 0,2 8 0,-10 9 0,4 9 0,-4 5 0,1 0 0,-5 5 0,0-4 0,-4 10 0,0-10 0,-4 4 0,-11 5 0,0-12 0,-4 2 0,5-15 0,3-8 0,-3-1 0,-1-3 0,1 0 0,0-3 0,-5-1 0,4-3 0,-3 0 0,-1 0 0,4 0 0,-3 0 0,3-3 0,5-1 0,-4-3 0,7 1 0,-3-1 0,3-3 0,4 3 0,-3-2 0,6 3 0,-3 2 0,3 2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09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24575,'0'5'0,"0"27"0,0 40 0,0-11 0,0 11-2871,0 5 1,0 9 0,0 3 2870,0-17 0,0 3 0,0 1 0,0 4-709,0 0 0,0 4 1,0 2-1,0 2 0,0-2 709,0 4 0,0 1 0,0-1 0,0 0 0,0-2 0,0 8 0,0-2 0,0 0 0,0 3-271,0-8 1,0 4-1,0 1 1,0-2 0,0-2 270,0 6 0,0-3 0,0 0 0,0 2 0,0-10 0,0 3 0,0 1 0,0-2 0,0-4-393,0 1 0,0-4 1,0 0-1,0 0 393,0 6 0,0 2 0,0-2 0,0-7 147,2-3 0,1-5 1,-1 1-148,1 17 0,0 2 0,0-2 0,2-9 0,1-3 0,-1-6 1160,-1 1 1,0-3-1161,3 12 0,-1-5 3819,-5-1-3819,9 24 0,-4-25 3484,0-19-3484,-2-10 3315,-4-16-3315,0 0 1319,0-6-1319,0-4 378,0-1-378,0-7 0,0-1 0,0-4 0,0 1 0,0-1 0,0 0 0,0-2 0,0-1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3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24575,'6'-4'0,"15"1"0,44 3 0,9 0 0,-7 0 0,6 0-1808,2 0 1,4 0 1807,-9 0 0,4 0 0,1 0-794,9 0 1,3 0 0,1 0 793,5 0 0,1 0 0,1 0-1266,3 0 1,1 0-1,2 0 1266,-21 2 0,1-1 0,0 2 0,-1 0 0,-2 1 0,-1 0 0,-1 1 0,-2-1-564,10 2 1,-2-1 0,1 2 563,7 3 0,0 1 0,-5 0 0,7 1 0,-1-1 0,-13-3 0,5 1 0,-5-1 0,17 6 0,-4 0 0,2-6 0,-1-1 508,-16 3 1,-4 0-509,-17-4 0,-1-1 0,6 2 0,-2-2 0,13 1 0,19 4 2225,-22-5-2225,-15 1 4349,-14-2-4349,-10-4 3116,-1 0-3116,-9 0 775,-1 0-775,-3 0 0,-1 0 0,0 0 0,4 3 0,-3-2 0,4 2 0,-5-3 0,0 0 0,0 0 0,4 4 0,8-3 0,-1 2 0,4 1 0,-6-4 0,1 4 0,-1-1 0,0-2 0,1 3 0,-5-4 0,3 0 0,-7 0 0,4 0 0,-5 0 0,-3 0 0,-1 0 0,-4 0 0,0 0 0,1 0 0,5 0 0,0 0 0,1 0 0,1 0 0,-4 0 0,5 0 0,-1 0 0,4 0 0,-3 0 0,3-4 0,1 4 0,5-7 0,5 6 0,5-3 0,5 4 0,1-4 0,12 3 0,-5-3 0,31 4 0,-26 0 0,20 0 0,-32 0 0,0 0 0,-6 0 0,-5 0 0,-5 0 0,-6 0 0,-4 0 0,-3 0 0,-1 0 0,-4 0 0,1 0 0,-4 10 0,0 19 0,-3 20 0,0 34 0,0 7-654,0-29 0,0 3 654,0-3 0,0 5-1125,0 33 0,0 2 1125,0-31 0,0 2-1056,0 16 1,0 10 0,0-7 1055,0-1 0,0 0 0,0 2 0,0 8 0,0-2 0,0-12 0,0-1 0,0 1-956,2 8 1,0 2 0,2 0 955,1 2 0,1 1 0,0 1-509,-1-23 0,-1 1 0,1 0 0,1 0 509,2 4 0,0 1 0,1-1 0,1 0 0,-2-1 0,1 0 0,1-1 0,-2-3 0,2 11 0,-1-3 0,1 0 0,2 6 0,2 0 0,-1 2 0,-3-18 0,0 3 0,-1-2 0,0-3 0,0 3 0,0-3 0,0 3-119,1 2 1,2 5 0,-1-1 0,-1-11 118,1 5 0,-1-5 501,2 24 0,-1 0-501,0-18 0,-2-5 1120,-3-16 1,0-2-1121,0 2 0,0-4 0,4 13 0,-3-15 0,0 1 0,4 14 3647,-1-3-3647,-3-28 3008,-6-15-3008,2-1 1804,-3-4-1804,0-3 397,0 2-397,3-6 0,-2 3 0,2-3 0,0 2 0,-3-2 0,3 6 0,0-3 0,2 9 0,2 0 0,1 4 0,0 0 0,-4-3 0,2-2 0,-5-4 0,6 0 0,-7-3 0,4-1 0,-4-4 0,2-2 0,-4-1 0,-2-3 0,-11 0 0,-4 0 0,-9 0 0,-1 0 0,-5 0 0,-18 0 0,8 4 0,-20 1 0,4 0 0,-15 0 0,-16-5-584,-9 0 584,47 0 0,0 0 0,-5 0 0,0 0 0,4 0 0,0 0 0,-8 0 0,-1 0 0,8-3 0,0 0 0,-3 0 0,0 0 0,0-4 0,0 1 0,3 2 0,0 1 0,-3 0 0,0 1 0,4 1 0,0 2 0,-46-1 0,47 0 0,0 0 0,-39 0 0,41 0 0,-4 0 0,-18 0 0,-2 0 0,12-1 0,-2 2-603,-14 1 0,1 1 603,14 0 0,3 1 0,6 2 0,0 0-281,-3 0 1,0 0 280,8 0 0,0 0 0,-3 0 0,0 0 0,-39 5 0,39-5 0,0 0 0,3 0 0,0 0 0,0-3 0,0 0 0,-3 3 0,1-1 0,-40-4 0,39 4 0,0 1 0,-39-5 0,14 8 0,27-5 0,0-1 0,-23 7 0,-26 2 0,39 0 0,1 1 0,-24 2 0,-13 9-119,28-14 119,19 0 528,-23 0-528,18 0 1196,-9 0-1196,16-1 611,-9-4-611,14 3 135,-13-7-135,14 7 0,-10-3 0,6 0 0,0 3 0,0-3 0,5 0 0,-24 3 0,24-7 0,-18 3 0,25-4 0,-1 0 0,6 0 0,1 0 0,5 0 0,3 0 0,2 0 0,4 0 0,-1 0 0,1 0 0,0 0 0,3 0 0,-3 0 0,4 0 0,-4 0 0,0 0 0,3 0 0,1 0 0,4 0 0,-1 0 0,1 0 0,-1 0 0,1-2 0,0-2 0,2-2 0,2 0 0,2 0 0,-3 0 0,2-1 0,-2-7 0,3-7 0,-3-3 0,2-20 0,-3 0 0,4-29 0,0 4 0,0-27 0,0 30-331,0 8 0,0-2 331,0-17 0,0 22 0,0 2 0,0-16 0,0-2 0,0 16 0,0-11 0,-4 13 0,-1 6 0,-3 8 662,0 14-662,0 2 0,1 9 0,0 3 0,3 1 0,-1 4 0,1 0 0,-2-1 0,2 1 0,-1 2 0,4-1 0,-2 1 0,0-2 0,2-1 0,-1 1 0,2-1 0,0 1 0,-3 0 0,2-3 0,-2-16 0,3 15 0,0-10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95 24575,'12'0'0,"7"0"0,39 0 0,-3 0 0,4 0-1890,-1 0 0,3 0 1890,36 0 0,4 0-1302,-9 0 1,2 0 1301,-20 0 0,3 1 0,-1-2 0,-3-1 0,0 0 0,0-1 0,7 1 0,0-1 0,0-1 0,-3-3 0,1-1 0,-5 0-254,15 3 0,-2 0 254,-13-4 0,1-2 0,-9 3-881,32 4 881,-11-3 0,-2 1 0,5 6 455,-31 0 0,-1 0-455,26 0 2655,-14 0-2655,-16 0 2261,-14 0-2261,-9 0 1284,-7 0-1284,-4 0 662,-9 0-662,0 0 0,-3 0 0,-1 3 0,1-3 0,-1 3 0,-3 0 0,0-3 0,-3 3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24575,'66'17'0,"1"0"0,0 1 0,26 6 0,-17-5 0,-35-14 0,-7 2 0,-10-3 0,-1 1 0,-11 1 0,2-6 0,-8 6 0,0-5 0,1 5 0,-4-3 0,0 3 0,-3 8 0,-11 3 0,-4 16 0,-17 6 0,-9 10 0,10-1 0,-18 4 0,22-5 0,-17 4 0,20-10 0,-7-4 0,18-13 0,-3-5 0,9-8 0,0-1 0,4-4 0,-3-2 0,6-2 0,-3-2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24575,'0'18'0,"0"4"0,0 17 0,0 7 0,0-9 0,4 19 0,-3-19 0,8 21 0,-8-16 0,3 3 0,0-11 0,-3-9 0,3-2 0,-4-12 0,0-1 0,0-7 0,0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24575,'3'0'0,"2"0"0,9 0 0,9 0 0,-3 0 0,4 0 0,3 0 0,-6 3 0,14 20 0,-4 2 0,-6 11 0,6 16 0,-18-27 0,12 36 0,-17-28 0,9 14 0,-11-3 0,6-9 0,-7 4 0,-1-5 0,-4 0 0,0-5 0,0-1 0,-4-9 0,-3-1 0,-4-4 0,-7-2 0,-1 2 0,-5-6 0,1 4 0,-1-5 0,1-2 0,4 1 0,0-5 0,5 2 0,0-3 0,3 0 0,1 0 0,4 0 0,-1 0 0,4 0 0,0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8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239 481 24575,'-9'-13'0,"1"0"0,-5 2 0,5 1 0,-5 3 0,5 0 0,-5 3 0,5-5 0,-2 8 0,3-9 0,-3 10 0,3-3 0,-3 3 0,0 0 0,-1 0 0,1 0 0,-4 6 0,2 11 0,0 3 0,0 8 0,4 0 0,0 2 0,-1 3 0,5 1 0,0-4 0,4 2 0,0-11 0,0 2 0,0-9 0,0-3 0,0-1 0,0-4 0,0 0 0,2-2 0,2-1 0,5-3 0,2-3 0,3-4 0,6-15 0,-7 2 0,8-15 0,-9 11 0,1-4 0,-2 4 0,-3 1 0,-1 0 0,1 3 0,-1 2 0,0 4 0,0 3 0,-3 1 0,2 6 0,-3 1 0,0 9 0,0 1 0,-3 11 0,0-3 0,3 3 0,-2-4 0,2 0 0,0-3 0,1 3 0,2-7 0,1 3 0,-1-4 0,1 1 0,3-1 0,-3-2 0,6-1 0,-5-3 0,5 0 0,-6 0 0,7 0 0,-7 0 0,3 0 0,-4-3 0,1 0 0,-1-7 0,5-5 0,-3-5 0,3-3 0,1-5 0,-3-1 0,3-5 0,-3 0 0,-1 0 0,4-15 0,-6 11 0,2-11 0,-8 19 0,0-3 0,0 9 0,0-4 0,0 4 0,0 1 0,0 3 0,-4-2 0,0 10 0,0-5 0,-2 9 0,3-2 0,-1 17 0,1 8 0,3 20 0,0 0 0,0 16 0,0-3 0,0 11 0,0 0 0,0-6 0,0-1 0,0-12 0,0-1 0,4-10 0,0-5 0,3-5 0,0-9 0,-1 0 0,1-3 0,3-1 0,-3-2 0,6-1 0,-5-3 0,5 0 0,-6 0 0,6 0 0,-8 0 0,1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9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 48 24575,'4'-2'0,"-4"-2"0,-7-5 0,-1 1 0,-9-2 0,9 6 0,-10-3 0,7 6 0,-3-2 0,0 3 0,-1 0 0,1 0 0,0 0 0,0 0 0,-1 3 0,0 9 0,1 0 0,2 10 0,1-3 0,3 5 0,0-1 0,4-4 0,1 4 0,3-8 0,0 7 0,0-7 0,0 3 0,0-3 0,0-5 0,0 0 0,0-3 0,2-1 0,2 1 0,2-4 0,1 0 0,-1-3 0,1 0 0,3 0 0,0 0 0,1-6 0,3-2 0,-6-7 0,2 4 0,3-9 0,-4 8 0,4-10 0,-6 8 0,0 3 0,0 1 0,-1 4 0,1-1 0,-1 1 0,0-1 0,1 4 0,-2 0 0,2 6 0,-1 4 0,1 0 0,0 7 0,3-4 0,1 4 0,7-2 0,-3 1 0,3-4 0,1 1 0,-4-3 0,7-3 0,-7 0 0,8-4 0,-8 0 0,3 0 0,-7 0 0,-4 0 0,-4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4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68 251 24575,'-1'-15'0,"0"1"0,0-1 0,1-2 0,2 4 0,-1-6 0,2 5 0,-3 0 0,0 5 0,0 1 0,0 3 0,0 1 0,0 0 0,-1 2 0,-1 0 0,-2-1 0,0 1 0,-1-1 0,1 2 0,-1-1 0,1 2 0,0-2 0,1 2 0,0 0 0,0 0 0,1 0 0,1 3 0,0 2 0,1 4 0,1 3 0,1 1 0,1 0 0,0-2 0,0 0 0,-1-3 0,1 0 0,0-4 0,-1-1 0,-1-1 0,0 1 0,0-2 0,-1-3 0,1-8 0,-1-1 0,0-8 0,0 2 0,0-4 0,0 0 0,-1 2 0,-4 2 0,0 3 0,-4 3 0,3 1 0,-1 3 0,3 2 0,0 3 0,2 1 0,0 0 0,1 2 0,-1 11 0,2 11 0,0 8 0,0 13 0,0-5 0,0 5 0,0-9 0,0 1 0,0-14 0,0 2 0,0-7 0,-1-7 0,1-2 0,-1-4 0,1 0 0,0-3 0,0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0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24575,'24'0'0,"-10"0"0,34 0 0,-25 0 0,27 0 0,-9 0 0,1-4 0,4 3 0,-12-2 0,0 3 0,-9 0 0,2 0 0,-16 0 0,3 0 0,-7 0 0,-1 0 0,0 0 0,-2 0 0,-1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1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24575,'86'0'0,"0"0"0,1 0 0,-1 0 0,0 0 0,-4 0 0,-3 0 0,-2 0 0,-2 0 0,15 0 0,-2 0 0,-7 0-1688,9 0 0,-8 0 1688,-10 0 0,-1 0 0,13 0 0,1 0 0,4 0 0,-3 0 0,-14 0 0,-1 0 0,16 0 0,0 0 0,-16 0 0,-2 0 0,5 0 0,0 0 127,-10 0 1,-2 0-128,-4 0 0,-1 0 0,42 0 0,-47 0 0,0 0 0,40 0 0,-39 0 0,0 0 0,47 0 0,0 0 0,-47 0 0,0 0 0,39 0 0,-14 0 576,7 5-576,-22-4 0,12 9 0,-3-5 0,-17 1 0,9 3 1690,-17-4-1690,5 0 677,-1-1-677,9-4 178,11 0-178,-8 0 0,5 0 0,-21 0 0,5 0 0,0-9 0,-10 3 0,8-7 0,-14 4 0,3-4 0,-5 4 0,0-4 0,-5 5 0,-1 0 0,-5 0 0,1 4 0,-5-3 0,-1 6 0,-4-5 0,-3 5 0,2-2 0,-6 3 0,2 0 0,-2 0 0,-4 0 0,0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2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24575,'-1'-4'0,"20"1"0,3 3 0,18 0 0,-1 0 0,-9 0 0,14 0 0,-14 8 0,10 1 0,-11 8 0,-1-5 0,-9 3 0,-4-8 0,-5 7 0,-3-10 0,-3 5 0,-2-2 0,-2 1 0,0 9 0,0-1 0,-8 17 0,-5-6 0,-10 8 0,-2-10 0,-1 0 0,1 1 0,4-9 0,2 1 0,2-7 0,5-3 0,0 1 0,5-8 0,4 1 0,0-2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3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24575,'-3'8'0,"0"0"0,3 17 0,0 5 0,0 17 0,0-10 0,0 12 0,0-13 0,0 10 0,0 0 0,0-10 0,0 2 0,0-13 0,0-5 0,0-3 0,0-9 0,0 2 0,0-7 0,0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4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24575,'-3'3'0,"0"0"0,3 4 0,0 7 0,0 6 0,0 0 0,-4 7 0,4-3 0,-4 5 0,4 5 0,0 0 0,0-5 0,0 4 0,0-8 0,0 7 0,0-11 0,0 10 0,0-14 0,0 6 0,-3-9 0,2 0 0,4-3 0,5-1 0,6-2 0,-3-2 0,2-2 0,-5-1 0,5-3 0,-6 0 0,3 0 0,-3 0 0,-1 0 0,0 0 0,1 0 0,-1-6 0,1-2 0,0-6 0,1-5 0,-1-5 0,1 0 0,-3-4 0,2 4 0,-6-4 0,2 4 0,-3-19 0,0 15 0,0-10 0,0 19 0,-4-4 0,0 8 0,-6-3 0,2 7 0,-5-2 0,5 5 0,-1 1 0,2 1 0,-3 6 0,3-3 0,-3 3 0,7 0 0,0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5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7 24575,'-10'20'0,"0"5"0,-2 4 0,6 1 0,-1 7 0,7-6 0,0 8 0,0-10 0,0-5 0,0-6 0,0-4 0,0-3 0,0-1 0,0-4 0,6-2 0,-2-2 0,14-2 0,-2 0 0,3 0 0,3 0 0,-3 0 0,1 0 0,2 0 0,-7 0 0,0 0 0,-5 0 0,0 0 0,-3-2 0,3 1 0,-4-5 0,-2 2 0,-1-2 0,-3-1 0,0-2 0,0-2 0,0-7 0,0-2 0,0-3 0,-4-5 0,-4 3 0,-5-7 0,-3 7 0,0-3 0,-4 4 0,7 5 0,-5-1 0,10 9 0,-5 1 0,6 7 0,-3 0 0,7 3 0,0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6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15 120 24575,'-3'13'0,"2"0"0,-5 5 0,5-3 0,-3 3 0,4-4 0,0 1 0,0 3 0,0-7 0,0 11 0,0-10 0,0 2 0,0 0 0,0-7 0,3 3 0,4-7 0,3 0 0,1-3 0,3 0 0,0 0 0,1 0 0,3 0 0,-3-4 0,3 0 0,-3-3 0,3-1 0,-7-2 0,3 2 0,-7-5 0,3 5 0,-3-2 0,0 3 0,-4 1 0,0 0 0,-3-4 0,0-1 0,0-8 0,0 0 0,-4-4 0,-3-1 0,-6 1 0,-2 0 0,3-1 0,-3 5 0,1-3 0,2 11 0,-4-2 0,9 9 0,-3 1 0,3 3 0,1 0 0,-1 0 0,1 0 0,-1 0 0,4 0 0,0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23 24575,'-13'0'0,"-4"4"0,-8 9 0,4-4 0,-5 19 0,11-10 0,-2 14 0,1-2 0,3 4 0,4 0 0,5-5 0,4-1 0,0-5 0,0 5 0,0-11 0,0 5 0,0-11 0,-3-3 0,9 1 0,-1-8 0,13 2 0,6-3 0,1 0 0,8 0 0,-5-7 0,8-7 0,-11-7 0,4-1 0,-9 3 0,0 0 0,-1-1 0,-8 1 0,0 0 0,-4 5 0,0 0 0,-3 0 0,-1-1 0,-3 1 0,0-4 0,0-2 0,0 1 0,-9-10 0,0 12 0,-13-8 0,7 11 0,-8 2 0,8 1 0,3 7 0,5 1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24575,'-9'24'0,"7"-6"0,-10 20 0,8-14 0,-5 9 0,5-4 0,0 5 0,4 0 0,0 0 0,0-5 0,0-5 0,0 3 0,0-14 0,0 9 0,0-12 0,3-2 0,4 2 0,12-9 0,2 5 0,7-1 0,0-1 0,1-1 0,-4-3 0,2 0 0,-8 0 0,5 0 0,-5 0 0,-1 0 0,-4 0 0,-3 0 0,-1 0 0,-4 0 0,1-6 0,0-2 0,-3-10 0,-1-2 0,-3-8 0,0 4 0,0-5 0,0 1 0,-7 4 0,2 0 0,-10 1 0,4 8 0,-4 0 0,1 1 0,-3 3 0,2 0 0,-2 4 0,2 4 0,1 3 0,0 0 0,-1 0 0,5 0 0,0 0 0,3 0 0,4 0 0,0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8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1 24575,'-10'0'0,"-6"0"0,4 3 0,-7 8 0,4 5 0,-4 4 0,3 3 0,0 1 0,4 1 0,8 7 0,-4 8 0,7-8 0,-4 17 0,5-18 0,0 13 0,0-13 0,0-2 0,0-7 0,4-7 0,7 1 0,1-6 0,15-6 0,-7-1 0,23-3 0,-15-3 0,10-5 0,-14-9 0,6-9 0,-7-4 0,2-1 0,-9 3 0,-4 5 0,-1-1 0,-3 1 0,-4-1 0,0-3 0,-4 6 0,0-6 0,0 8 0,0 0 0,-4 0 0,-6 2 0,-2 2 0,-5 4 0,3 1 0,-1 9 0,5-2 0,-4 3 0,10 0 0,-3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3.2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24575,'0'30'0,"0"9"0,0 14 0,0 6 0,0-11 0,0 3 0,0-10 0,0-6 0,0-5 0,0-12 0,0-10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46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195 31 24575,'-1'2'0,"1"-1"0,1 0 0,1-1 0,0 0 0,1 0 0,-4 0 0,-1 0 0,-1-1 0,-2 0 0,1-2 0,0-1 0,1 2 0,0-2 0,1 3 0,1-1 0,1 2 0,2-1 0,2 1 0,2 0 0,0 1 0,0 0 0,-1 2 0,-1-1 0,0-1 0,-2 0 0,0 0 0,0 0 0,1 0 0,-1-1 0,0 0 0,0 0 0,0 0 0,0 0 0,2 0 0,0 0 0,0 0 0,0 0 0,-1 0 0,0 0 0,0 0 0,-1 0 0,0 0 0,0 0 0,0 1 0,-1 1 0,-1 2 0,0 1 0,-2 1 0,1 0 0,-1 0 0,1-2 0,0-1 0,1 0 0,-1-1 0,0 0 0,0-1 0,-1 0 0,-1-1 0,0 0 0,0 0 0,-1 0 0,0 0 0,0 0 0,-1 0 0,1 0 0,-1 0 0,2-1 0,-2 1 0,2-2 0,-1 1 0,1-2 0,-1 1 0,2 1 0,0-1 0,-1 0 0,2 0 0,-1 0 0,2 0 0,-1-1 0,0 1 0,1 0 0,-2-1 0,1 1 0,-1 0 0,2 0 0,-2 0 0,2 1 0,-2 0 0,1-1 0,-1 2 0,1-1 0,-1 0 0,0 0 0,-1-1 0,0-1 0,0 0 0,-1 0 0,2-2 0,0 3 0,-1-2 0,1 2 0,1-1 0,-1 2 0,0 0 0,0 1 0,0 0 0,0 1 0,0 0 0,-2 4 0,1-2 0,-2 3 0,2-2 0,0 0 0,0 0 0,1-2 0,1 0 0,-1 0 0,1 0 0,-1-1 0,-2-1 0,-1 0 0,-2 0 0,-3 0 0,2 0 0,-4 0 0,2 0 0,-1 0 0,1 0 0,2 0 0,2 0 0,0 0 0,4 0 0,-1 0 0,3 1 0,2 0 0,1-1 0,0 0 0,-1 0 0,-1 0 0,0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0 24575,'-3'10'0,"0"-3"0,3 3 0,0-1 0,0-1 0,0 5 0,0-6 0,0 7 0,0-4 0,0 4 0,0 0 0,0-3 0,0 3 0,0 0 0,0 1 0,0 4 0,0-5 0,0 0 0,0 0 0,0 0 0,0 5 0,0-4 0,6 3 0,-1-7 0,5 2 0,0-9 0,-5 6 0,7-10 0,-7 3 0,7-3 0,-5 0 0,3 0 0,-4 0 0,1-6 0,0-2 0,-1-3 0,1-2 0,0 5 0,0-5 0,-4 6 0,1-7 0,-4 7 0,0-6 0,0 2 0,0-4 0,0 1 0,0 0 0,0 0 0,0-1 0,0-5 0,-3 7 0,-1-6 0,-3 11 0,0-2 0,4 4 0,-3 2 0,2-1 0,-2 1 0,0-2 0,0 2 0,-1-1 0,1 4 0,0-2 0,-4 3 0,2 0 0,-2 0 0,0 0 0,3-3 0,-3 3 0,4-3 0,-1 3 0,1 0 0,3 0 0,0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24575,'9'0'0,"-6"0"0,3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0 24575,'-7'0'0,"1"0"0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4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24575,'-2'78'0,"1"-1"0,-2-28 0,2 38 0,2-3 0,-1-49 0,0-9 0,0 3 0,0-15 0,0-3 0,0 2 0,0-5 0,0 1 0,0-2 0,0-1 0,0 1 0,0-1 0,0 0 0,0-3 0,0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3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 0 24575,'-19'0'0,"-5"0"0,8 0 0,-3 0 0,-4 0 0,8 4 0,-4 7 0,3 10 0,1 3 0,1 9 0,3-9 0,-1 9 0,6-4 0,-1 1 0,7-2 0,0 0 0,0-8 0,0 7 0,0-15 0,0 5 0,0-6 0,6-3 0,2 5 0,10-8 0,6 5 0,1-2 0,7 1 0,-8-5 0,9 0 0,-9-4 0,9 0 0,-8 0 0,3 0 0,-5 0 0,5-8 0,-7 0 0,6-13 0,-11 6 0,3-5 0,-5 6 0,-3 0 0,-1 3 0,-3 1 0,-4 4 0,0-1 0,-3-6 0,0 2 0,0-6 0,0-2 0,-6 4 0,-3-8 0,-6 4 0,0 0 0,4 0 0,-3 5 0,3 0 0,0 3 0,-2-3 0,5 7 0,-2 0 0,4 1 0,-1 6 0,1-3 0,2 3 0,2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5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24575,'3'-4'0,"8"2"0,0 2 0,11 0 0,2 0 0,-3 0 0,-4 0 0,-11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48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80 24575,'-3'-3'0,"2"0"0,1 1 0,0-1 0,0 1 0,0-1 0,0 1 0,1 0 0,0-1 0,1 1 0,-1 0 0,1 0 0,-1 0 0,1 2 0,-2 1 0,1 2 0,-1 2 0,0 0 0,0 0 0,0 0 0,0-2 0,0 2 0,0-2 0,0 0 0,0-1 0,-1 0 0,-1-1 0,0-1 0,0 0 0,0 0 0,-1 0 0,0 0 0,0-3 0,-1 1 0,3-5 0,-1 2 0,1-2 0,-1 3 0,2 0 0,-1 1 0,1 0 0,0 0 0,0 0 0,1 0 0,2-2 0,1-2 0,1 2 0,0-1 0,0 0 0,0 1 0,-1 2 0,-1-1 0,0 3 0,-1 0 0,-1 0 0,0 1 0,-1 1 0,0 1 0,0 0 0,0 1 0,0 1 0,0 0 0,0 1 0,0-3 0,0 2 0,0-2 0,0 0 0,0 0 0,0 0 0,0-1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9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0 372 24575,'8'-5'0,"9"-6"0,11-6 0,8-6 0,4-5 0,2 5 0,0-4 0,3 8 0,-7-8 0,7 8 0,-8-8 0,3 8 0,-5-2 0,-2 4 0,-4 0 0,-1 5 0,-8 1 0,-2 3 0,0 4 0,-6-2 0,5 5 0,-10-1 0,7 2 0,-4 0 0,5 0 0,-1 0 0,0 0 0,4 0 0,-3 0 0,4 3 0,-1 1 0,-3 3 0,3-3 0,0 3 0,2-3 0,-1 4 0,14-1 0,-7 1 0,9-3 0,-2 2 0,-9-6 0,9 7 0,-4-8 0,5 8 0,0-7 0,5 7 0,8-7 0,6 7 0,-5-7 0,8 8 0,-14-4 0,16 5 0,-6-5 0,2 3 0,3-2 0,-15-1 0,24 3 0,-27-3 0,15 0 0,-15-1 0,-3-4 0,3 0 0,0 0 0,-3 0 0,8 0 0,-4 0 0,6 0 0,0 0 0,0 0 0,-6-4 0,-1-1 0,1 0 0,-5-2 0,-1 2 0,14-3 0,-20 0 0,15 3 0,-20-2 0,1 3 0,-1-1 0,-4-1 0,4 1 0,-8 1 0,7-3 0,-7 3 0,4 0 0,-1-3 0,-3 3 0,7 0 0,-6-2 0,2 5 0,-4-6 0,0 3 0,0 0 0,7-5 0,-5 4 0,4-5 0,-6 6 0,-3-2 0,3 2 0,-7-3 0,3 0 0,-4 4 0,1 0 0,-1 0 0,0 2 0,-2-4 0,-1 9 0,-3 1 0,3 8 0,5 5 0,3-3 0,4 4 0,3-5 0,-3 1 0,7-3 0,-2 2 0,3-6 0,5 4 0,-3-1 0,7-2 0,-7 3 0,3-4 0,-5 0 0,5 0 0,1 0 0,5 0 0,6 1 0,6 0 0,-4-4 0,9 4 0,-11-8 0,11 3 0,-3-4 0,3 0 0,-6 0 0,1 0 0,-6 0 0,0 0 0,-1 0 0,-4 0 0,5 0 0,-1 0 0,-4 0 0,10 0 0,16 0 0,-4 0 0,10-4 0,-20 3 0,-2-8 0,-10 8 0,4-6 0,-10 6 0,3-7 0,-7 7 0,3-3 0,-5 1 0,0 2 0,-3-6 0,-2 6 0,-4-2 0,-3 0 0,-1 3 0,-1-6 0,8 5 0,13-2 0,3-1 0,24-1 0,-13-4 0,26-7 0,-15 6 0,18-6 0,-12 6 0,18-1 0,-27 6 0,12 0 0,-18 5 0,8 0 0,-1 0 0,5-5 0,-11 4 0,5-3 0,-7 4 0,1-4 0,-6 3 0,0-3 0,-6 4 0,-5 0 0,-1 0 0,-5 0 0,0 0 0,-3 0 0,-2 0 0,-4 0 0,0 0 0,1 0 0,3 0 0,-3 0 0,13 0 0,-11 0 0,12 0 0,-14 3 0,3 1 0,0 0 0,-3 2 0,4-2 0,-5 3 0,0 0 0,4 4 0,-2-3 0,-2 3 0,0-1 0,-7-3 0,3 6 0,-1-3 0,-1 4 0,1-3 0,-2 2 0,-3-6 0,2 3 0,-5-3 0,2-1 0,-3 0 0,3-2 0,-3-1 0,3-3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0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80 24575,'29'-29'0,"15"7"0,-13 6 0,5 11 0,-4-3 0,-16 8 0,7 0 0,-12 0 0,2 0 0,-6 0 0,0 9 0,-4 0 0,-3 17 0,0-1 0,0 4 0,0-1 0,0 0 0,-4-3 0,-4 3 0,0-5 0,-6-4 0,2 0 0,-2-5 0,0 0 0,-1-3 0,1-1 0,-4-2 0,2-1 0,1 0 0,2-3 0,2-1 0,0-3 0,1 0 0,4 0 0,-1 0 0,1 0 0,0 0 0,8 0 0,3 0 0,8 0 0,5 0 0,1 0 0,5 0 0,-1 0 0,-4 0 0,3 0 0,-2 3 0,-1 1 0,3 4 0,-10-1 0,5 0 0,-9-1 0,2 1 0,-4-3 0,0-1 0,1-3 0,-1 0 0,-3-3 0,3-1 0,-5-2 0,4-4 0,-1-1 0,4-7 0,-1 3 0,0-4 0,0 5 0,-3 3 0,2 1 0,-5 0 0,2 3 0,0 0 0,-3 1 0,3 5 0,-3-1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2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 24575,'-14'0'0,"6"0"0,-10 0 0,11 0 0,-7 0 0,4 0 0,-1 0 0,4 2 0,4 2 0,3 6 0,0 1 0,-3 7 0,2-3 0,-3 7 0,4-6 0,0 6 0,0-3 0,0 0 0,0 4 0,0-11 0,0 5 0,0-10 0,0 7 0,0-4 0,0 1 0,0-1 0,0-1 0,0-1 0,0 2 0,3-4 0,1 0 0,2-2 0,1 2 0,-1-6 0,0 6 0,1-5 0,-1 2 0,1-3 0,3 0 0,0 0 0,4 0 0,1 0 0,3 0 0,-3 0 0,3 0 0,-3-4 0,3 0 0,-3-3 0,3-4 0,-7 0 0,3 0 0,-3-3 0,3 3 0,-3-3 0,-1 0 0,-3-1 0,1 1 0,-1 0 0,-1 3 0,1 1 0,-3 0 0,-2 3 0,-2-3 0,0 3 0,0 1 0,0 0 0,0-1 0,0-3 0,-6 2 0,-2-2 0,-6 3 0,0 0 0,-5-1 0,4 4 0,-7-3 0,2 6 0,-3-2 0,0-1 0,-6 3 0,9-2 0,-7 3 0,9 0 0,-2 0 0,7 0 0,3 0 0,6 0 0,1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0:0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24575,'-3'0'0,"0"0"0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5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24575,'0'25'0,"0"-7"0,0 19 0,0-11 0,0 19 0,0-10 0,0 4 0,0-5 0,0-9 0,0-2 0,0-12 0,0-1 0,3-7 0,0 0 0,7-9 0,2-11 0,-1 1 0,5-11 0,-5 7 0,2-3 0,1-1 0,-9 5 0,6-3 0,-7 6 0,3-2 0,-3 4 0,2-1 0,-5 5 0,2 0 0,0 3 0,-2 9 0,2 17 0,-3 11 0,0 6 0,0 7 0,0-7 0,0 5 0,0-7 0,0-6 0,0-8 0,0-2 0,3-8 0,0 0 0,4-6 0,2-1 0,-1-3 0,5 0 0,-2 0 0,-1 0 0,0-3 0,-3-1 0,-1-2 0,0-1 0,1 1 0,-4-1 0,0-3 0,-3-1 0,0-3 0,0 0 0,0-15 0,0 7 0,0-16 0,0 13 0,0-3 0,0 0 0,3 7 0,-2-6 0,5 12 0,-5 0 0,5 2 0,-5 5 0,5-2 0,-2 7 0,2-3 0,1 5 0,-1-5 0,4 6 0,1-3 0,7 3 0,7 0 0,0 0 0,1 0 0,-8 6 0,-4 2 0,1 6 0,-4 4 0,3 2 0,-6-1 0,3 3 0,-7-3 0,0 1 0,-4-2 0,0-4 0,0 0 0,0-3 0,0 2 0,0-6 0,0 2 0,0-3 0,0 0 0,-3-2 0,3-4 0,-3-7 0,3-8 0,0-4 0,7-5 0,2-4 0,12-2 0,-3-5 0,7 4 0,-7 2 0,2 5 0,-9 8 0,3-1 0,-7 9 0,3 1 0,-3 2 0,-1 4 0,0-2 0,0 3 0,0 0 0,1 0 0,-1 0 0,0 0 0,0 0 0,-2 3 0,-1 0 0,-3 3 0,0 0 0,0 0 0,0 0 0,0 1 0,0-1 0,0 4 0,0 1 0,0 3 0,0 0 0,0 0 0,0 1 0,0-1 0,0 0 0,0-3 0,0-1 0,0-4 0,0 0 0,2 1 0,2-1 0,2 1 0,1-1 0,-1 1 0,4-4 0,-3 3 0,7-5 0,-7 1 0,3-2 0,0 0 0,-3 0 0,3 0 0,-4 0 0,1 0 0,-1 0 0,1 0 0,-4-2 0,0-2 0,-3-2 0,0 0 0,0-1 0,0 1 0,0-4 0,0-1 0,-3-3 0,-4-1 0,-1 1 0,-6 3 0,7 1 0,-4 0 0,5 3 0,-1-3 0,1 3 0,2 1 0,1 0 0,9 0 0,2-1 0,5 3 0,6 1 0,-4 3 0,7 0 0,-3 0 0,1 0 0,-2 0 0,0 0 0,-3 0 0,7 0 0,-6 0 0,2 3 0,-4 4 0,0 4 0,-2 8 0,1-4 0,-5 3 0,3-4 0,-4 0 0,0 1 0,0-5 0,-4 0 0,0-3 0,-3-1 0,3-2 0,-2 1 0,2-7 0,-3-6 0,23-25 0,-6 4 0,26-19 0,-16 21 0,3-3 0,-4 4 0,-6 6 0,-1 4 0,-8 6 0,-1 6 0,-4 1 0,1 3 0,-4 5 0,0 12 0,-3 2 0,0 9 0,3-9 0,-2 4 0,2-8 0,-3 3 0,0-7 0,3-1 0,-2-4 0,4 1 0,-1-1 0,2 0 0,1-2 0,-1-1 0,8-3 0,-2 0 0,10 0 0,2 0 0,1 0 0,3-7 0,-5-2 0,1-11 0,-4 4 0,-1-3 0,-1-6 0,-6 4 0,2-5 0,-7 8 0,-3 4 0,-1 0 0,-3 3 0,0 1 0,0 4 0,-3 2 0,-4 1 0,-8 3 0,0 0 0,-7 0 0,2 7 0,1 1 0,4 7 0,2-4 0,5 2 0,0-5 0,5 2 0,3-4 0,0 0 0,0 1 0,0-1 0,0 1 0,3-1 0,1 0 0,6-2 0,0 2 0,1-5 0,2 2 0,-5-3 0,5 0 0,-6 3 0,7-3 0,-4 6 0,5-2 0,-4 7 0,3 8 0,3 33 0,2 0 0,0 29 0,-4-14 0,-5-5 0,0 9 0,-5 13 0,0-22 0,-5 31 0,0-21 0,0-13 0,0 19 0,-9-30 0,-5 5 0,-15 0 0,-4-11 0,-5-5 0,2-10 0,1-9 0,1-6 0,-10-7 0,12-5 0,-4-21 0,19-14 0,3-18 0,9-13 0,0-9 0,5-1 0,0-19-725,10 10 725,13-12 0,12 7 0,13 12 0,-6 15-218,8 8 218,-6 15 0,6-5 0,-6 11 0,8 2 0,-24 14 716,6 3-716,-24 11 227,4 1-227,-7 0 0,3 2 0,-4-1 0,-3 2 0,0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24575,'0'34'0,"0"14"0,0 7 0,0 17 0,0 3 0,0 16-1028,0 9 1028,0 0 0,0-47 0,0-1 0,0 40 0,0 6 0,0 0 0,0-13 0,0 11 0,0-13-102,0 6 102,0-13 0,0-10 0,0-2 0,0-15 0,0 16 0,0-23 0,0-6 762,0-13-762,0-9 368,0-3-368,0-1 0,0-7 0,0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24575,'18'0'0,"3"0"0,36 0 0,3 0 0,14 0 0,17 0-1247,9 0 1247,-38 0 0,0 0 0,-10 0 0,0 0 0,8 0 0,1 0 0,-6 0 0,-2 0 0,41 0 28,-10 0-28,-13 0 0,-10 0 0,6 0 0,-1 0 0,-13 0 0,-7 0 929,-2 0-929,-14 0 290,8 0-290,-13 0 0,8 0 0,-9 0 0,4 0 0,-4 0 0,-1 0 0,-7 0 0,1 0 0,-10 0 0,3 0 0,-3 0 0,-1 0 0,0 0 0,0 5 0,-2 3 0,2 13 0,-1 5 0,3 7 0,2 19 0,-6-14 0,5 19 0,-8-10 0,9 27 0,-9-3 0,9 18 0,-9-16 0,4 8 0,0 2 0,-4 8-556,9 6 556,-4-5 0,-2-39 0,-1 0 0,2 39 0,0 6 0,-4-28 0,4 8 0,0-16 0,-4 5 0,8-7 0,-8-8 0,3-16 0,-1-3 556,-2-13-556,3-2 0,-4-7 0,0-2 0,2-2 0,-6-4 0,-1 0 0,-8-3 0,-5 0 0,-6 0 0,-11 0 0,-5 0 0,-18 0 0,4 0 0,-19 0 0,18 0 0,-16 0 0,9 0 0,-12 0 0,-15 0 0,29 0 0,-24 0 0,20 0 0,-12 0 0,-4 0 0,6 0 0,18 0 0,-13 0 0,-7 0 0,3 0 0,-6 0 0,32 0 0,12 0 0,2 0 0,13 0 0,-3 0 0,5-3 0,6 2 0,-6-3 0,11 4 0,-3 0 0,3 0 0,1 0 0,-1 0 0,1 0 0,0 0 0,-1 0 0,1 0 0,0 0 0,0 0 0,-4 0 0,-1 0 0,-3 0 0,0 0 0,0 0 0,3 0 0,-3 0 0,7 0 0,-3 0 0,4 0 0,-3 0 0,2 0 0,-2 0 0,-1 0 0,3 0 0,-3 0 0,7 0 0,0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5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60 467 24575,'0'19'0,"0"-7"0,0 25 0,0-10 0,0 17 0,0-9 0,0 0 0,0-11 0,0-6 0,0-18 0,0-22 0,0-13 0,0-23 0,0 11 0,0-24 0,0 25 0,0-30 0,0 32 0,0-9 0,0 14 0,0 10 0,0 1 0,0 8 0,0 2 0,0 4 0,0 3 0,0 1 0,0 3 0,0 1 0,0 0 0,0-1 0,0 1 0,7 0 0,0-1 0,12 0 0,-4-4 0,7 3 0,-3-3 0,5 7 0,-5 0 0,-1 1 0,-4 2 0,0-2 0,-3 3 0,2 0 0,-5 0 0,1 0 0,-2 0 0,-1 3 0,1 1 0,-1 2 0,-2 0 0,-2 4 0,-2-3 0,0 11 0,0-6 0,0 10 0,0-3 0,-7 4 0,-1 1 0,-9 4 0,2-4 0,-2 4 0,-10 7 0,13-13 0,-12 4 0,19-16 0,-7-3 0,7 0 0,-7 0 0,4-4 0,-5 1 0,1-4 0,0 0 0,-5 0 0,8 0 0,-7 0 0,11 0 0,-3 0 0,3 0 0,1-3 0,3 0 0,0-4 0,13 4 0,3-3 0,0 5 0,-3-2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24575,'65'0'0,"0"0"0,5 0 0,2 0 0,-2 0 0,1 0-1376,12 0 0,-2 0 1376,-25 0 0,3 0-930,13 0 1,9 0 0,-3 0 929,7 0 0,3 0 0,1 0 0,9 0 0,-8 0 0,1 0 0,-3 0 0,-16 0 0,2 0 0,-2 0 0,20 0 0,3 0 0,-7 0 0,5 0 0,-5 0 0,8 0 0,-1 0 0,-10 0 0,4 0 0,-9 0 0,-10 0 0,-3 0-7,22 0 1,0 0 6,-14 0 0,-4 0 0,-6 0 0,0 0 0,0 0 0,-1 0 0,-8 0 0,-3 0-211,1 1 1,-2-2 210,46-4 0,-8 4 0,-19-4 1085,7 5-1085,-23 0 2786,9 0-2786,-11 0 1525,-7 0-1525,-7 0 578,-10 0-578,-5 0 0,-6 0 0,-4 0 0,-3 0 0,-1 0 0,-4 0 0,1 0 0,-4 0 0,0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7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 24575,'14'0'0,"11"0"0,17 0 0,11 0 0,-5 0 0,3-4 0,-16 3 0,4-3 0,-10 4 0,-5 0 0,-5 0 0,-12 5 0,0 3 0,-20 19 0,-6-3 0,-20 22 0,-6-10 0,1 3 0,-4 0 0,8-1 0,2-3 0,1 2 0,16-20 0,-4 2 0,15-11 0,0 2 0,6-12 0,1 3 0,3-7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51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7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24575,'0'22'0,"0"7"0,0 18 0,0 6 0,0 20 0,0-22 0,0 26 0,0-33 0,0 20 0,0-22 0,0 3 0,0-20 0,0-2 0,0-12 0,0-4 0,0-4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8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24575,'17'0'0,"1"0"0,6 0 0,-1 0 0,5 0 0,-3 0 0,3 0 0,-5 0 0,0 0 0,-3 0 0,-2 6 0,-3 6 0,0 12 0,-3 0 0,0 4 0,-3 6 0,-5-8 0,0 17 0,-4-17 0,0 7 0,0-10 0,0 1 0,0 4 0,0-4 0,-10-2 0,-4 0 0,-10-12 0,0 9 0,0-10 0,1 2 0,3-4 0,-2 1 0,7-4 0,-8 0 0,8-4 0,-3 0 0,3 0 0,4 0 0,-2 0 0,6 0 0,0 0 0,4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9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277 469 24575,'0'-10'0,"0"0"0,0-5 0,0 4 0,0-2 0,-4 2 0,1 0 0,-1 1 0,-2 7 0,2-3 0,-5 5 0,1-2 0,-2 3 0,0 0 0,0 0 0,-5 0 0,-3 0 0,-1 0 0,-5 7 0,1 2 0,-2 11 0,5 0 0,0 4 0,8 0 0,-2-5 0,9 3 0,-5-7 0,9 0 0,-2-1 0,3-7 0,0 5 0,0-4 0,0 1 0,6-6 0,2 0 0,6-3 0,1 0 0,-1 0 0,4 0 0,-3-3 0,4-8 0,-4-5 0,5-9 0,-3-3 0,3 6 0,-4-5 0,2 2 0,-2 4 0,-2 0 0,-4 11 0,-4 3 0,1 4 0,-1 0 0,-2 5 0,-2 5 0,-2 4 0,0 3 0,0 0 0,4 0 0,0 0 0,6 1 0,1-4 0,3-1 0,4-3 0,-3-3 0,8 0 0,-4-4 0,0 0 0,0 0 0,-1-4 0,-3-3 0,3-5 0,-6-6 0,1 3 0,-4-12 0,5 10 0,-5-14 0,1 10 0,2-26 0,-6 18 0,5-19 0,-10 19 0,3-5 0,-4 5 0,0 1 0,0 4 0,0 1 0,0 7 0,0-2 0,0 11 0,-3-3 0,-1 6 0,-2 2 0,-1 8 0,0 16 0,-1 10 0,-2 18 0,5 3 0,-4 12 0,8-5 0,-4 5 0,5-12 0,0-2 0,0-11 0,0 0 0,4-11 0,4-1 0,7-8 0,1-2 0,6-2 0,-7-5 0,14 3 0,-8-9 0,5 2 0,-8-7 0,-10 0 0,-2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1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24575,'-9'0'0,"0"0"0,3 0 0,-1 0 0,-3 0 0,3 0 0,-6 0 0,2 0 0,0 0 0,-2 0 0,2 0 0,-7 0 0,5 7 0,-9 5 0,10 4 0,-8 7 0,9-4 0,-1 4 0,5-4 0,-1 0 0,4-5 0,1-4 0,3 4 0,0-7 0,0 3 0,0-4 0,7 1 0,-3-3 0,9-1 0,-5-3 0,11 0 0,-10 0 0,11 0 0,-10 0 0,5 0 0,-1 0 0,0-7 0,1-4 0,-1-9 0,-2 1 0,3-3 0,-7 2 0,6 1 0,-6 4 0,2 5 0,-4 4 0,-2-1 0,-2 1 0,1 7 0,4 1 0,3 7 0,9 2 0,-4-3 0,7 3 0,-3-4 0,0 1 0,0-1 0,-11-3 0,-2-1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1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24575,'21'0'0,"9"0"0,16 0 0,21 0 0,2 0 0,18 0 0,-24 0 0,8 0 0,-23-8 0,-2 5 0,-12-5 0,-6 8 0,-9 0 0,-4 0 0,-8 0 0,-4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2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24575,'18'0'0,"15"0"0,14 0 0,26 0 0,-4 0 0,-6 0 0,7 0 0,-20 0 0,9 0 0,-7 0 0,-11 0 0,-2 0 0,0 0 0,-8 0 0,7 0 0,-13 0 0,3 0 0,0 0 0,-4 0 0,0 0 0,3 0 0,-10 0 0,2 0 0,-1 0 0,-10 0 0,9 0 0,-9 0 0,1 0 0,-2 0 0,-1 0 0,0 0 0,-2 0 0,-1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3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24575,'33'0'0,"10"0"0,24 0 0,25 0-2319,2 0 2319,-29 0 0,2 0 0,-6 0 0,0 0 0,8 0 0,-1 0 0,-14 0 0,-2 0 243,1 0 1,-3 0-244,26 0 0,1 0 0,-10 0 442,-21 0-442,-11 0 0,-11 0 0,-9 0 1182,-5 0-1182,-4 0 0,-2 0 0,-2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 24575,'-5'-3'0,"7"6"0,12-1 0,1 5 0,3 0 0,-7 0 0,2 3 0,-5-6 0,1 5 0,-5-5 0,-2 9 0,-5-1 0,-1 15 0,-11-10 0,2 10 0,-11-6 0,11 2 0,-6 1 0,7 0 0,0-1 0,1-4 0,3-1 0,1 1 0,3-8 0,0 1 0,4-10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24575,'5'0'0,"5"0"0,12 0 0,1 0 0,-4 0 0,4 0 0,-4 0 0,4 0 0,5 0 0,-8 0 0,7 0 0,-3 0 0,-7 0 0,5 0 0,-7 0 0,-3 0 0,2 0 0,-8 0 0,0 0 0,1 0 0,-4 0 0,0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 24575,'9'6'0,"8"12"0,8 9 0,4 14 0,9 8 0,-7 12 0,6 15-498,-4 7 498,-18-35 0,-1 1 0,14 43 0,-18-38 0,-2-3 0,4 16 0,0-2 0,0-3 0,-8-13 0,6 6 0,-1 1 0,-4 0-60,-4 12 60,9 19 0,-9-38 0,4 27 0,-5-38 0,-3 8 496,-2-1-496,-8-10 62,-5 6-62,-5-6 0,-9 2 0,-1 0 0,-3-1 0,4-4 0,-3 3 0,3-7 0,0 2 0,3-8 0,0-1 0,8-6 0,-13 4 0,21-7 0,-7 1 0,13-6 0,1-4 0,-1 0 0,4-3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52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24575,'0'-2'0,"0"3"0,0 5 0,0 0 0,0-2 0,0-2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8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24575,'30'0'0,"9"0"0,21 0 0,14 0 0,17 0-1383,9 0 1383,-43 0 0,2 0 0,9 0 0,1 0 0,-4 0 0,1 0 0,3 0 0,-1 0 0,-9 0 0,-2 0-237,29 9 237,-30 2 0,-1 3 0,18 14 0,3 9 0,-1 0 0,-46-5 0,30 8 0,-31-5 0,10 8 1016,-5-1-1016,-5 5 604,-5-1-604,-1 0 0,-2 0 0,2-1 0,-5-4 0,1 17 0,-5-23 0,-1 18 0,-4-24 0,1 0 0,-1-1 0,-4-4 0,-1-1 0,-3 0 0,4 1 0,-3-1 0,2 5 0,-3-4 0,0 9 0,0-4 0,0 16 0,0 3 0,0-5 0,-8 10 0,-3-16 0,-7 14 0,-6 0 0,1-3 0,-6-1 0,-10 9 0,9-15 0,-4 5 0,9-16 0,-1-5 0,-1 1 0,-8 1 0,-2 5 0,0-9 0,-17 16 0,6-18 0,-2 3 0,-7-5 0,9-4 0,-11 0 0,5-1 0,-3-4 0,9-1 0,-4-4 0,6-1 0,-9 0 0,11-3 0,-5 3 0,15-4 0,0 3 0,-5-2 0,3 3 0,-8-4 0,3 0 0,0 0 0,2 0 0,5 0 0,0 0 0,5 0 0,1 0 0,4 0 0,5 0 0,-4 0 0,-6 0 0,7-3 0,-11-1 0,13 0 0,1 0 0,1 4 0,3 0 0,1 0 0,0 0 0,-1 0 0,5 0 0,0 0 0,3 0 0,1 0 0,-1 0 0,1 0 0,0 0 0,2 0 0,1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9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24575,'99'0'0,"0"-1"0,0 0 0,0 1 0,0-1 0,-29-1 0,1 1 0,3 1 0,22 0 0,9 0 0,-5 0 0,-19 0 0,-32 0 0,-28 0 0,-11 0 0,-6 0 0,-2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0 24575,'-65'7'0,"37"8"0,-52 2 0,53 23 0,9-11 0,-5 20 0,14-18 0,0 13 0,5-3 0,4-1 0,0 0 0,0-15 0,7 2 0,10-15 0,9 4 0,3-8 0,4-4 0,-4 0 0,5-4 0,-5-7 0,-1-2 0,-4-11 0,-7 0 0,2-1 0,-12 7 0,4 0 0,-5 7 0,1-3 0,-4 3 0,0 9 0,-3 3 0,0 12 0,0 2 0,0 1 0,0-2 0,0-4 0,0-3 0,0-1 0,3-4 0,1 1 0,6-4 0,0 0 0,1-3 0,2 0 0,-5 0 0,5-6 0,-5-2 0,2-11 0,0 4 0,-1-7 0,1 6 0,-3 1 0,0 2 0,-3 2 0,-1 0 0,-3-2 0,0 5 0,0-5 0,0 6 0,0-3 0,0 3 0,-3 1 0,-4-1 0,0 0 0,-13 3 0,8-2 0,-5 5 0,3-2 0,7 3 0,-3 0 0,3 0 0,6 0 0,9-3 0,8-2 0,12 1 0,1-3 0,1 6 0,2-3 0,-7 4 0,-1 0 0,-2 0 0,-7 0 0,0 0 0,-5 0 0,-4 0 0,1 0 0,-1 0 0,1 3 0,-1 0 0,-2 4 0,-1-1 0,-3 4 0,0 1 0,0 0 0,0 2 0,0-6 0,0 3 0,0-4 0,0 1 0,0-1 0,0 1 0,0-1 0,0 0 0,0 0 0,0-5 0,0-4 0,2-4 0,2-2 0,3-1 0,-1 3 0,1-3 0,0 0 0,-1 2 0,1-2 0,-1 4 0,1-1 0,-1 1 0,0 2 0,1-2 0,-1 6 0,0-6 0,1 5 0,-4-4 0,2 4 0,-1-5 0,2 3 0,0 0 0,-3-3 0,3 5 0,-3-1 0,3-1 0,1 2 0,-1-2 0,0 3 0,1-3 0,-1 2 0,1-1 0,-1 2 0,0 0 0,-3 2 0,0 5 0,-3 4 0,3 3 0,-2 0 0,2-3 0,-3-1 0,0-4 0,0 1 0,0-1 0,0-5 0,0-9 0,6-4 0,3-10 0,2 7 0,3-8 0,-2 8 0,0-8 0,-2 8 0,0-3 0,-2 7 0,2 1 0,-4 6 0,1-1 0,-1 4 0,-3 3 0,0 10 0,-3 6 0,0 2 0,0 2 0,0-7 0,0 3 0,0-4 0,3 1 0,-2-5 0,2 4 0,-3-7 0,3 3 0,-2-4 0,2 1 0,-1-1 0,2-2 0,2-1 0,1-3 0,-1 0 0,0 0 0,8 0 0,-6-3 0,4 2 0,-10-2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35 248 24575,'3'10'0,"0"16"0,-3 27 0,0 14 0,0 7 0,0-18 0,0 7 0,0-9 0,0-4 0,0 7 0,0-30 0,0 5 0,0-21 0,0 3 0,0-15 0,-4-18 0,-2-18 0,-4-23 0,5-8 0,-5-6 0,9 13 0,-4-34 0,5 46 0,0-44 0,0 49 0,0-14 0,0 22 0,0 2 0,0 15 0,0 1 0,3 7 0,-2 1 0,4 3 0,-1 1 0,2-1 0,1 1 0,3-1 0,0 0 0,9 3 0,-4-2 0,7 5 0,-7-2 0,8 3 0,-8 0 0,3 0 0,-3 10 0,0 3 0,-3 11 0,-1 3 0,-3-2 0,-3 2 0,-2 2 0,-3-9 0,0 7 0,0-12 0,0 7 0,-6-6 0,-9 8 0,0-8 0,-6 1 0,7-7 0,-5-2 0,4-1 0,-3 0 0,3 1 0,1-5 0,3 1 0,4-4 0,4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5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298 343 24575,'4'-11'0,"-2"3"0,-2-7 0,0 0 0,0 0 0,0-7 0,-3 2 0,-1-3 0,-4 3 0,-3 2 0,3 4 0,-2 0 0,0-1 0,2 4 0,-2 1 0,0 4 0,3 2 0,-7-6 0,7 9 0,-6-6 0,5 7 0,-2 0 0,0 0 0,3 0 0,-7 0 0,7 7 0,-7 1 0,3 6 0,0 4 0,-10 12 0,10-4 0,-11 7 0,14-9 0,-3-5 0,3 3 0,4-7 0,0 4 0,4-9 0,0 4 0,0-7 0,0 3 0,0-4 0,3-2 0,4 2 0,4-5 0,-1 2 0,4-3 0,-4 0 0,4 0 0,1 0 0,-1 0 0,0-3 0,4-5 0,-2-8 0,7 0 0,-7-7 0,-1 7 0,2-8 0,-8 11 0,4-6 0,-6 11 0,-1-2 0,-2 9 0,2 10 0,-5 2 0,5 7 0,-5-3 0,5-1 0,-2 0 0,3-3 0,0-1 0,-1-4 0,1 0 0,-1-2 0,4-1 0,-3-3 0,3 0 0,-4 0 0,4 0 0,-3 0 0,7 0 0,-7-11 0,4 3 0,0-15 0,-3 4 0,3-1 0,-3-2 0,-1 10 0,0-5 0,0 6 0,-3-4 0,2 5 0,-6 0 0,3 3 0,-3 1 0,0 21 0,0 1 0,4 17 0,-3 0 0,2-9 0,1 9 0,-3-13 0,2 3 0,-3-8 0,0-5 0,0 0 0,0-3 0,0-1 0,0-8 0,0-7 0,0-13 0,0-8 0,0-9 0,0 4 0,5-10 0,-1 10 0,5-5 0,-1 11 0,4 1 0,0 4 0,3 5 0,0 4 0,3 4 0,-3 4 0,7 3 0,-6 0 0,6 4 0,-3 0 0,0 0 0,-7 0 0,-5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8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113 966 24575,'0'-16'0,"0"-4"0,0 1 0,0 0 0,0-4 0,-4 4 0,4 3 0,-7-2 0,3 11 0,-3-3 0,-3 6 0,6-5 0,-9 8 0,9-6 0,-6 7 0,4 0 0,-1 3 0,1 4 0,-1 8 0,-1 4 0,4 9 0,-3 0 0,6 1 0,-3 2 0,4-6 0,0-1 0,0-6 0,0-4 0,0-3 0,0-1 0,0-4 0,0 0 0,3-2 0,1-1 0,2-3 0,0 0 0,8-7 0,-1-10 0,12-10 0,-7-8 0,8-1 0,-8 6 0,2 1 0,-7 5 0,1 5 0,-6 4 0,1 5 0,-2 6 0,-4-1 0,0 9 0,-3 1 0,0 8 0,0 1 0,0 4 0,0-6 0,3 5 0,1-6 0,3 0 0,0-1 0,-1-4 0,1 0 0,-1-2 0,0-1 0,1-3 0,3 0 0,0 0 0,5 0 0,-1 0 0,0-3 0,0-4 0,0-5 0,1-2 0,-4 0 0,3-9 0,-5 2 0,8-23 0,-8 17 0,5-23 0,-6 15 0,1-6 0,1-23 0,-1 13 0,-1-4 0,0-3 0,3-17 0,3-14 0,-4 21 0,-5 24 0,0-9 0,-5 19 0,0 6 0,0 12 0,0 7 0,-12 27 0,5 5 0,-21 34 0,12 0 0,-10 17 0,9 7 0,-4 2 0,14 7 0,-8-7-446,14 5 446,-4-30 0,5 34 0,0-50 0,0 42 0,4-40 0,5 9 0,4-14 446,3-10-446,0-5 0,-5-9 0,3-5 0,-4-3 0,1 0 0,2-3 0,-5-1 0,5-3 0,-6 0 0,6-4 0,-1-7 0,3-5 0,1-12 0,-4 3 0,3-3 0,-6 5 0,2-1 0,-6 5 0,-2-4 0,-3 8 0,0 0 0,0-1 0,0 8 0,0-5 0,0 12 0,-3 9 0,2 7 0,-3 9 0,4-1 0,0 0 0,0 5 0,0-4 0,0 0 0,4-1 0,3-11 0,4 5 0,3-9 0,0 2 0,1-3 0,-1-3 0,0-1 0,0-3 0,0 0 0,-3-3 0,-1-4 0,-3-7 0,1-11 0,0 1 0,-4-19 0,0 11 0,-4-8 0,0 12 0,-3 9 0,-1 1 0,-7 3 0,0 1 0,-3 3 0,3 1 0,1 6 0,4-2 0,-1 5 0,1-1 0,-1 2 0,4 2 0,0 2 0,9 2 0,6 1 0,3 0 0,8 1 0,1 0 0,0-1 0,4 2 0,0-1 0,-4-1 0,4 2 0,-9 1 0,4-1 0,-8 4 0,0-2 0,-1 7 0,-6-6 0,2 5 0,-6-6 0,-1 3 0,-3 0 0,0-3 0,0 2 0,0-6 0,-3 3 0,-4-3 0,-4 0 0,1-3 0,0-1 0,3-3 0,0-7 0,-1-15 0,4-14 0,0-6 0,4-14 0,0 14 0,12-30 0,3 25 0,7-8 0,-2 30 0,-5 7 0,3 6 0,-2 2 0,2 5 0,-4 2 0,0 3 0,-3 0 0,-4 0 0,-4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24575,'4'0'0,"11"0"0,29 0 0,12 0 0,18 0 0,15-11 0,-4 4 0,-7-5 0,0 7 0,-24 0 0,6 4 0,-14-3 0,-11 4 0,-8 0 0,-11 0 0,-3 0 0,-9 0 0,-1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0:00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24575,'5'3'0,"15"0"0,22-3 0,20 0 0,18 4 0,12 3-1249,-30-1 0,9 2 0,-3-1 1249,6 1 0,2-1 0,-1-1 0,5 0 0,-2-1 0,17-2 0,-1-1 0,4-2 0,4 0 0,-23 2 0,3 1 0,-1 0 0,-5-3 0,0 1 0,0-1 0,0 3 0,1-1 0,-3 0 0,24-1 0,-3-2 0,-2 1 0,-6 0 61,-27 3 1,-3-1-62,4-2 0,-2 1 0,26 9 0,-23-9 0,1-1 0,35 5 0,-41-4 0,-1-2 0,27 1-355,-1 0 355,6 0 0,-25 0 0,15-5 0,-23 0 0,5-5 2700,-9 0-2700,-15 2 847,2 3-847,-17-2 432,6 6-432,-15-2 0,5 0 0,-10 2 0,3-2 0,-4 3 0,1 0 0,-1 0 0,1 0 0,-1 0 0,-2 0 0,-2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0:01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24575,'-6'0'0,"12"0"0,9 0 0,19 0 0,12 9 0,-8-4 0,11 13 0,-17 0 0,13 1 0,-3 4 0,-5-2 0,-4-6 0,-13 3 0,-2-10 0,-7 6 0,3-10 0,-7 6 0,0-7 0,-1 4 0,-2-4 0,2 3 0,-2-3 0,1 1 0,-4 1 0,2-2 0,-3 3 0,-3 4 0,-5 5 0,-13 6 0,-14 16 0,2-8 0,-22 21 0,26-22 0,-19 15 0,17-15 0,0 1 0,1-3 0,10-10 0,1 3 0,8-12 0,1 3 0,4-4 0,2 1 0,-2-4 0,3 0 0,-3-3 0,2 0 0,2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0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24575,'37'0'0,"21"0"0,13 0 0,-20-5 0,4-1-1993,3 2 1,3-1 1992,34-13 0,3 1 0,-27 11 0,1 0 0,-5-5 0,5-3 0,-5 4 0,5 7 0,-2 3 0,9-7 0,1 1 0,3 6 0,0 0 0,-8 0 0,-1 0-126,1 0 1,-2 0 125,-9 0 0,-1 0 0,0 0 0,-2 0 0,-4 0 0,-4 0 854,36 0-854,4 5 0,-30 1 0,12 0 0,-21-1 0,-9-5 1954,-16 0-1954,-5 0 1292,-9 0-1292,-5 0 136,-3 0-136,7 0 0,17 0 0,7 0 0,20-4 0,-12 3 0,12-8 0,8 3 0,11-10 0,-7 8 0,-18 0 0,-2 1 0,4 1 0,6 0 0,-2 0 0,-8 0 0,42 1 0,-42 5 0,16 0 0,-13 0 0,-1 0 0,-6 0 0,-6 0 0,5 0 0,-10-4 0,5 3 0,-1-7 0,-9 7 0,8-3 0,-17 4 0,6-4 0,-12 3 0,3-2 0,-4 3 0,-3 0 0,-2 0 0,-3 0 0,1 0 0,2-3 0,-1 2 0,2-2 0,-4 0 0,0 2 0,1-2 0,-1 3 0,0 0 0,0-3 0,0 3 0,1-3 0,-1 3 0,0 0 0,0-3 0,0 2 0,1-1 0,3 2 0,0 0 0,5-4 0,-1 4 0,0-4 0,0 4 0,0 0 0,1 0 0,-5 0 0,4 0 0,-7 0 0,3 0 0,-4 0 0,1 0 0,-1 0 0,0 0 0,-2 0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59.8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276 158 24575,'4'-3'0,"3"2"0,2 3 0,4 4 0,-1-2 0,-1 2 0,-1-2 0,-5-1 0,4 2 0,-4-2 0,3 1 0,-4-2 0,-3-1 0,-4-5 0,-2-3 0,-3-2 0,2-2 0,0 3 0,1 1 0,2 0 0,-1 4 0,3-1 0,0 2 0,2 1 0,4 0 0,5 5 0,5 5 0,3 6 0,2 4 0,-3-5 0,2 2 0,-5-4 0,1 0 0,-4-2 0,-2-3 0,-4-2 0,-3-8 0,-10-9 0,-3-10 0,-9-11 0,3-3 0,2 7 0,1-4 0,7 13 0,-2-3 0,4 6 0,0 5 0,4 4 0,0 3 0,5 10 0,4 8 0,8 10 0,0 8 0,6 5 0,-10-10 0,4 8 0,-9-14 0,1 6 0,-5-8 0,-1-1 0,-2-3 0,-5-5 0,-4 0 0,-3-4 0,-6-2 0,3-2 0,-2-1 0,2 0 0,4 0 0,1 0 0,3 0 0,3 0 0,5 0 0,6 0 0,9-2 0,6 0 0,6-2 0,-5 2 0,4-1 0,-8 1 0,1 0 0,-6 0 0,-5 1 0,-4-1 0,-3-2 0,-4-2 0,-9-3 0,-9 1 0,-8-5 0,1 8 0,-1-2 0,4 7 0,0-2 0,3 2 0,2 3 0,7 5 0,4 8 0,6 6 0,2 4 0,0 0 0,1-7 0,6 4 0,2-5 0,6 2 0,-1-2 0,-3-7 0,0-2 0,-6-5 0,0 0 0,-3-2 0,-5-2 0,-4-3 0,-8-3 0,0 1 0,-3 1 0,3 3 0,1 0 0,2 1 0,5 0 0,2 0 0,4 1 0,-1 4 0,10 4 0,4 5 0,11 0 0,1 0 0,6 0 0,-9-7 0,3 0 0,-9-3 0,4-1 0,-8 0 0,-1 0 0,-6-2 0,-2 1 0,-2-1 0,-5 2 0,-1-1 0,-4 1 0,1 0 0,1-1 0,1-1 0,-2-1 0,4-1 0,-1-9 0,5-5 0,1-11 0,0-6 0,4-1 0,1 6 0,6 1 0,0 9 0,1-1 0,-5 6 0,1 2 0,-4 4 0,1 1 0,-3 3 0,2 0 0,-2 1 0,0 0 0,2 1 0,-2-1 0,2 1 0,-2-1 0,0 1 0,1-1 0,-12 1 0,-2 1 0,-12 6 0,4 1 0,0 6 0,-1-2 0,2 2 0,-1 1 0,5-2 0,1-1 0,5 0 0,3-1 0,1 1 0,4-2 0,-1 1 0,1 0 0,0-1 0,0 0 0,1-3 0,1-1 0,1-2 0,0 0 0,0-3 0,-5 0 0,-7-6 0,-11-1 0,-9-6 0,-6 2 0,-3 0 0,0 5 0,1 1 0,2 4 0,3 0 0,9 4 0,-3 9 0,13 3 0,-3 3 0,9 1 0,6-1 0,-1-3 0,2 9 0,1-17 0,9 11 0,1-13 0,6 1 0,4-6 0,-6-1 0,6-4 0,-6-5 0,-1-9 0,-6 2 0,-1-6 0,-4 7 0,-1-3 0,0 5 0,-2 1 0,0 6 0,0 0 0,0 3 0,-1 2 0,-1-1 0,0 2 0,1 8 0,0 1 0,1 9 0,0-3 0,0 3 0,3-2 0,2-1 0,3 0 0,0-4 0,-1-4 0,-3-1 0,-1-2 0,0 0 0,-6-3 0,-1-1 0,-4-2 0,1-1 0,-1 1 0,4 0 0,-3 0 0,5 2 0,-3-2 0,4 4 0,-2 6 0,3 5 0,0 6 0,0-2 0,3 1 0,4-5 0,1-1 0,2-2 0,1-5 0,-3-2 0,2-1 0,-3-4 0,-1-7 0,-4-4 0,0-6 0,-2 1 0,0 2 0,-3 2 0,0 2 0,-4 1 0,1 4 0,-1 1 0,2 2 0,1-1 0,-2-1 0,2-4 0,-2-5 0,3-4 0,1 0 0,0-2 0,2 4 0,0-1 0,0 4 0,3 1 0,1 5 0,3 2 0,1 3 0,4 2 0,-4 1 0,4 1 0,-8 2 0,2 0 0,-3 1 0,0-1 0,0 1 0,-2-2 0,0 0 0,-1-1 0,0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63 128 24575,'-10'0'0,"-2"0"0,5 0 0,0 6 0,1-1 0,5 12 0,-2-1 0,3 7 0,0 10 0,0-7 0,0 7 0,0-13 0,0 2 0,0-7 0,7 0 0,4-4 0,5-4 0,11-3 0,-11 0 0,16-4 0,-16 0 0,11 0 0,-3 0 0,-3-4 0,6 4 0,-12-10 0,-3 6 0,-3-6 0,-5 3 0,2 0 0,1 4 0,-4-3 0,0 3 0,-3-4 0,0-2 0,0-16 0,0-2 0,0-17 0,0 3 0,0 5 0,0 3 0,0 9 0,0 5 0,0 4 0,0 5 0,0 0 0,-3 3 0,-1-3 0,-6 6 0,3-2 0,-6 5 0,2-1 0,-3 2 0,-5 0 0,4 0 0,-3 0 0,-1 0 0,4 0 0,-4 10 0,4 3 0,-1 10 0,0 5 0,4-3 0,-4 8 0,7-9 0,-3 4 0,4-5 0,0 1 0,1-8 0,3 1 0,-2-10 0,5 3 0,-2-4 0,3 1 0,0-4 0,0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0 364 24575,'3'-8'0,"0"-9"0,-3-5 0,8-11 0,-3 9 0,7-9 0,-1 8 0,-5 5 0,4-2 0,-6 17 0,0-9 0,-1 16 0,-3 6 0,0 8 0,0 7 0,0 1 0,0-1 0,0 0 0,0 1 0,0-5 0,0-1 0,0-4 0,0-3 0,0-1 0,0-4 0,3-2 0,0-1 0,7-3 0,5 0 0,0 0 0,8-4 0,-8-3 0,8-9 0,-7 0 0,8-8 0,-8 4 0,0 0 0,-1-3 0,-7 8 0,2-3 0,-2-1 0,-1 4 0,-3-7 0,3 7 0,-7-8 0,3-3 0,-3 5 0,0-7 0,0 16 0,0-6 0,0 11 0,-2 8 0,-2 9 0,-4 15 0,4 10 0,-4 5 0,7 6 0,-3 0 0,4 6 0,0 1 0,0 1 0,0 3 0,0-14 0,0 7 0,0-19 0,4 7 0,0-18 0,3 3 0,-3-9 0,2-3 0,-2-1 0,2-4 0,1 1 0,-1-4 0,0 3 0,1-5 0,-1 1 0,1-2 0,2 0 0,2 0 0,0 0 0,2 0 0,-2-3 0,0-4 0,2-4 0,-5-3 0,2-1 0,-2-3 0,-4 3 0,-1-4 0,-3 1 0,0 3 0,-6-10 0,-6 9 0,-8-6 0,-3 10 0,-5-3 0,3 2 0,-8-3 0,9 3 0,-9-3 0,12 8 0,-2-4 0,9 8 0,3-2 0,4 3 0,4-7 0,3 2 0,10-6 0,8 2 0,11-4 0,11-2 0,-5 1 0,9-1 0,-8 0 0,-2 5 0,-6 1 0,-4 4 0,-5 4 0,-4 0 0,-5 1 0,-7 2 0,0-1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7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24575,'0'13'0,"0"4"0,0 2 0,0 9 0,0-3 0,0 7 0,4-3 0,0 1 0,4-2 0,-3-9 0,-2-1 0,-3 0 0,0-6 0,0 5 0,0-10 0,0-3 0,4-19 0,0-2 0,8-18 0,1 6 0,3-5 0,6-5 0,-4 4 0,9-6 0,-9 7 0,3 3 0,-5 3 0,-4 8 0,-2 6 0,-3 4 0,-1 6 0,1-2 0,-1 5 0,-2 1 0,-1 11 0,-3 5 0,0 12 0,0 1 0,0 5 0,0 0 0,0 0 0,0-5 0,0-1 0,0-9 0,0 4 0,0-12 0,3 7 0,4-11 0,4 4 0,7-4 0,1 1 0,5-4 0,4-1 0,1-3 0,5 0 0,0 0 0,0-3 0,-5-5 0,-1-5 0,-8-2 0,-2 3 0,-7-1 0,2 2 0,-5-8 0,3 0 0,-3-5 0,0 1 0,-1 0 0,-2-1 0,-2 1 0,-3 3 0,0 2 0,0 4 0,0 4 0,-3 3 0,-4 4 0,0 3 0,-3 0 0,3 0 0,1 0 0,-4 0 0,3 3 0,-7 8 0,6 5 0,-3 3 0,3 4 0,0-8 0,4 7 0,1-10 0,3 2 0,0-8 0,0 1 0,0-1 0,3-2 0,0-2 0,3-2 0,4 0 0,-2 0 0,1-2 0,-2-2 0,-1 0 0,1 1 0,-1 3 0,0 0 0,4 0 0,-2 0 0,2 16 0,-2 8 0,6 49 0,-3-6 0,-1 27 0,-6-20 0,-4-12 0,0 2 0,-12-16 0,1 3 0,-11-10 0,1-10 0,1-7 0,0-12 0,-2-1 0,7-7 0,0-1 0,1-3 0,7 0 0,-3-3 0,6-8 0,-2-5 0,5-22 0,-2 6 0,3-8 0,0 8 0,0 7 0,0-8 0,7 8 0,2-7 0,11 6 0,2-3 0,3 3 0,2-5 0,3 4 0,-7-3 0,6 8 0,-8-1 0,2 6 0,-2-7 0,-2 4 0,-4 1 0,4-14 0,-7 15 0,2-15 0,-6 14 0,-4-4 0,0-1 0,-4-4 0,0 3 0,0-3 0,0 5 0,0 3 0,0 2 0,0 4 0,0 3 0,0-2 0,0 5 0,0-2 0,-3 7 0,-1 0 0,-2 3 0,0 0 0,-1 0 0,1 0 0,-1 0 0,4 3 0,-4 8 0,7 15 0,-4 10 0,4 4 0,0 11 0,0-9 0,0 10 0,0-6 0,0-6 0,3-5 0,1-11 0,4-6 0,-1-7 0,-4-1 0,3-4 0,-2-2 0,2-1 0,0-3 0,1 0 0,0-11 0,0-2 0,1-15 0,4-1 0,-3-5 0,7 0 0,-6-1 0,2 6 0,-4 1 0,-1 9 0,0 4 0,0 1 0,-3 7 0,2 0 0,-3 4 0,4 6 0,-1 8 0,2 9 0,0 5 0,-4 8 0,3-9 0,-2 4 0,2-8 0,0-6 0,0 0 0,0-7 0,-1 3 0,1-7 0,2 0 0,-1-3 0,5 0 0,-2 0 0,0 0 0,2-3 0,-6-4 0,4-4 0,-4-8 0,0 4 0,1-12 0,0 6 0,0-11 0,0 7 0,0-8 0,-3 4 0,-1-5 0,-4 4 0,0 2 0,0 9 0,0 1 0,0-1 0,0 4 0,0 0 0,0-1 0,0 8 0,-3-2 0,2 12 0,-1 10 0,2 16 0,0 8 0,0 23 0,0-16 0,0 20 0,0-21 0,0 10 0,3-11 0,2-7 0,3-6 0,3-8 0,-3-2 0,2-7 0,-4-2 0,4-5 0,-2-1 0,5-3 0,-6 0 0,7 0 0,-7 0 0,6 0 0,1-10 0,-2 2 0,1-6 0,-6 0 0,-3 10 0,-1-3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24575,'5'0'0,"1"0"0,18 0 0,1-4 0,5-1 0,-2-3 0,-5 0 0,-4 1 0,0-1 0,-9 4 0,0 1 0,-6 3 0,-1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24575,'0'30'0,"0"3"0,0 19 0,0 8 0,0-5 0,0 16 0,0-22 0,0 15 0,0-17 0,0 5 0,0-17 0,0-1 0,0-19 0,0-1 0,0-7 0,0-1 0,0-2 0,0-2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5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0 490 24575,'7'-17'0,"8"-7"0,-5 3 0,15-13 0,-15 8 0,10-4 0,-11 6 0,2 5 0,-4 8 0,-4 1 0,0 9 0,-3 2 0,0 5 0,0 0 0,0 1 0,3-1 0,1 1 0,2-1 0,4 1 0,-3-1 0,6-2 0,-5-1 0,2-3 0,-1 0 0,-1 0 0,5 0 0,-6 0 0,7-6 0,-7-2 0,6-6 0,-5-1 0,6 1 0,-6-4 0,2 3 0,-3-3 0,0 3 0,0 1 0,-3-4 0,0 2 0,-4-2 0,3 4 0,-2-1 0,2 1 0,-3-4 0,0 3 0,0-4 0,0 5 0,0 3 0,0 1 0,0 4 0,0-1 0,0 17 0,0 1 0,0 39 0,0 1 0,0 23 0,0 0 0,0 7 0,0 2-552,0 7 552,0-19 0,0 7 0,0-23 0,0 11 0,3-18 0,-2-8 0,7-12 0,-4-9 552,0-4-552,2-5 0,-3-4 0,7-2 0,-3-1 0,7-3 0,-7 0 0,6 0 0,-2 0 0,0 0 0,-2 0 0,1-7 0,-2-1 0,2-6 0,-3 0 0,0 0 0,4-7 0,-7 5 0,3-8 0,-7 8 0,0-6 0,-7 7 0,-5-4 0,-13-2 0,-4 8 0,-2-7 0,3 7 0,5 1 0,3 1 0,5 4 0,5 0 0,4 3 0,2-1 0,1-3 0,3-2 0,0-8 0,17-8 0,3-4 0,16-3 0,5 2 0,2-2 0,4 4 0,-5 1 0,-8 6 0,-6 6 0,-5 4 0,-7 4 0,-2 5 0,-7 3 0,-4 0 0,0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5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 24575,'-7'-4'0,"1"1"0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2:20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5206 1331 24575,'0'6'0,"0"-1"0,0 1 0,0 0 0,0 0 0,0 0 0,0-5 0,0-4 0,0-4 0,-3-5 0,3-7 0,-3-1 0,3-13 0,0 4 0,0-1 0,-4 2 0,3 9 0,-2 0 0,3 5 0,0 3 0,-3 1 0,2 4 0,-2-8 0,3-2 0,0-12 0,0-1 0,0-5 0,0-5 0,0-2 0,0 0 0,0 2 0,0 5 0,0 5 0,0-4 0,0 8 0,0-3 0,0 5 0,0 0 0,0-1 0,0-4 0,0 4 0,0-9 0,0 8 0,0-8 0,0-6 0,0 7 0,0-6 0,0 18 0,0-2 0,-3 10 0,3-5 0,-3 9 0,0-5 0,2 5 0,-2-2 0,3 4 0,-3-1 0,2 1 0,-2 0 0,0 2 0,3-2 0,-6 6 0,5-6 0,-4 6 0,-1-3 0,-1 3 0,-9 0 0,0 0 0,-17 0 0,-3 0 0,-16-4 0,-7 2 0,-8-7 0,-12 3 0,-4-5-639,-14 0 639,48 5 0,-1 0 0,-4 0 0,0 0 0,-4 0 0,0 0 0,3 0 0,0 0 0,-3-1 0,0 1 0,4 0 0,1 0 0,-46-5 0,2 4 0,33-1 0,-6 2 0,22 1 0,-5-3 0,2 7 0,15-3 0,6 0 0,12 4 639,8-4-639,-18 4 0,6 0 0,-23 0 0,-2 0 0,-6 0 0,-6 0 0,0 0 0,-30 6 0,2 1-462,25-4 0,-1 1 462,9 1 0,0 0 0,-4-4 0,0-1 0,4 3 0,1-1 0,-47-2-430,2 0 430,28 0 0,-8 0 0,17 0 0,-13 0 0,6 0 0,2-4 0,7-1 0,5-1 903,-3-3-903,14 8 451,-7-7-451,15 3 0,0 0 0,7-3 0,4 8 0,5-7 0,1 6 0,3-2 0,5 3 0,0 0 0,3 0 0,1 0 0,-8 0 0,-7 0 0,-14 0 0,-5 4 0,-6 1 0,0 4 0,-12 1 0,-11-5 0,11 0 0,9-2 0,-2-1 0,-17 0 0,-19 3 0,10-5 0,15 0 0,-6 0 0,2 0 0,14 0 0,-6 0 0,16 0 0,-3 0 0,11 0 0,5 0 0,5 0 0,1 0 0,8 0 0,-3 0 0,7 0 0,-2 0 0,2 0 0,0 0 0,1 0 0,4 0 0,-1 0 0,1 0 0,2 0 0,2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1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22 24575,'-4'0'0,"0"0"0,1 0 0,0 0 0,1 0 0,-2 0 0,2 0 0,-3 0 0,2 0 0,-3 0 0,3 0 0,-1 0 0,1 0 0,-2 0 0,4 1 0,-3 0 0,3 1 0,-1 1 0,2-1 0,0 0 0,0 1 0,1-3 0,2-3 0,0-1 0,3-1 0,-1 0 0,0 1 0,-2 0 0,2 0 0,-2 2 0,0 1 0,-1 0 0,1 0 0,-1 0 0,0 0 0,0 1 0,1 0 0,-1 0 0,0 0 0,0 0 0,1 0 0,-2 1 0,1 1 0,-1 1 0,1 0 0,0 1 0,-2-1 0,1 1 0,-1-2 0,0-1 0,0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2:2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42 164 24575,'6'-10'0,"2"3"0,6-7 0,4 3 0,2-4 0,8-2 0,-4 1 0,4 0 0,-4 4 0,-5-2 0,-1 9 0,-4-5 0,-3 6 0,-1 1 0,-4 0 0,1 0 0,-6 2 0,-9-2 0,-4 6 0,-10 5 0,6 3 0,-6 5 0,3-1 0,-6 5 0,6-4 0,-1 3 0,6-5 0,0-3 0,2 3 0,2-7 0,7 3 0,-3-4 0,5 1 0,-2-1 0,0 0 0,3 1 0,-3-2 0,3 2 0,0-1 0,0 0 0,-3 1 0,2-1 0,-1 0 0,-1 1 0,2-1 0,-2 1 0,0-1 0,0 0 0,-4 0 0,1 1 0,-1-1 0,1 1 0,-1-1 0,4 0 0,-3 1 0,3-1 0,1-2 0,3 1 0,9 2 0,1 4 0,3 3 0,1 4 0,4 3 0,-2 7 0,4 2 0,1 5 0,-4 0 0,8 1 0,-8-6 0,3 4 0,-5-10 0,-4 0 0,2-6 0,-6-7 0,2-1 0,-4-4 0,-3 1 0,3-1 0,-5-2 0,2-2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2:24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1 194 24575,'17'-12'0,"2"6"0,6-18 0,9 14 0,-7-14 0,17 13 0,-21-12 0,15 9 0,-17 2 0,3 1 0,-6 7 0,-10-3 0,1 3 0,-5-5 0,2 7 0,1-4 0,-1 6 0,0 0 0,-2-6 0,-2 4 0,-2-4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0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0 24575,'0'10'0,"0"-3"0,0 6 0,0-5 0,0 9 0,0-9 0,4 14 0,0-11 0,3 8 0,0-5 0,0 0 0,1 4 0,-1-3 0,0 3 0,-3-7 0,-1 3 0,-3-7 0,3 6 0,-2-6 0,5 3 0,-5 0 0,4-3 0,-4 7 0,5-4 0,-2 4 0,0-3 0,2 2 0,-5-2 0,2 3 0,0-3 0,-2-1 0,2-4 0,-3 1 0,2 2 0,-1-2 0,2 2 0,-3 1 0,0 1 0,3 0 0,-3 2 0,3-2 0,-3-1 0,3 4 0,-2-4 0,2 1 0,-3 2 0,0-2 0,4 3 0,-4 0 0,3 4 0,-3-3 0,0 3 0,0-3 0,0 9 0,0-10 0,0 9 0,0-12 0,0 0 0,0 2 0,0-2 0,0-1 0,0 4 0,0-4 0,0 5 0,0-1 0,0 0 0,3-3 0,-2 2 0,2-6 0,-3 6 0,3-5 0,-3 5 0,3-6 0,-3 9 0,0-8 0,0 5 0,0-3 0,0-3 0,0 7 0,0-7 0,0 6 0,0-2 0,0 3 0,0 4 0,0-2 0,0 6 0,0-7 0,0 7 0,0-6 0,0 2 0,0-4 0,0 0 0,0 0 0,0 3 0,0-2 0,0 2 0,0-6 0,0 2 0,0-2 0,0 0 0,0 2 0,0-2 0,0-1 0,0 4 0,0-4 0,0 9 0,0 0 0,-3 4 0,-2 5 0,-3 1 0,-1 5 0,-3 11 0,0-14 0,-1 8 0,2-20 0,4 3 0,-1-7 0,1 8 0,-1-4 0,0 4 0,-3 0 0,2 1 0,-6-1 0,7 0 0,-3-3 0,0-2 0,3 0 0,-2-6 0,2 5 0,-2-6 0,2 3 0,-8 7 0,7-6 0,-5 6 0,4-7 0,2-3 0,1 2 0,1-6 0,3 3 0,-1-9 0,1 1 0,3-4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0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24575,'46'79'0,"1"0"0,0 0 0,-1 0 0,14 19 0,-2-3 0,-25-39 0,-30-47 0,0-8 0,-3 1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10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4 24575,'-8'-3'0,"-1"15"0,-19 14 0,-2 22 0,0-4 0,-8 10 0,18-18 0,-12 10 0,10-15 0,4 3 0,-6-9 0,18-9 0,-6-1 0,12-9 0,-2 1 0,1-1 0,-2-3 0,3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11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67 143 24575,'-20'23'0,"2"-8"0,10 3 0,-2-8 0,6 4 0,0 0 0,1 1 0,3-5 0,0 4 0,0-7 0,0 6 0,0-6 0,0 7 0,0-7 0,0 3 0,0-4 0,0 0 0,3-3 0,0 0 0,7-3 0,0 0 0,4 0 0,-1 0 0,1 0 0,5 0 0,-4-7 0,7-1 0,-7-7 0,4 4 0,-5-3 0,0 3 0,1-8 0,-1 4 0,-2-3 0,2-1 0,-6 4 0,3-3 0,-4 3 0,0 1 0,-3 0 0,-1 0 0,-3-1 0,0 1 0,0 3 0,0-2 0,0 5 0,0-5 0,0 5 0,0-1 0,-3 2 0,0 0 0,-10-2 0,5 4 0,-9-1 0,7 6 0,-5 0 0,-3 0 0,3 0 0,-8 0 0,8 7 0,-9 5 0,12 4 0,-7 3 0,12-8 0,-3 2 0,6-5 0,1 1 0,3-5 0,0-1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1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94 24575,'0'24'0,"0"-2"0,0 23 0,0-10 0,0 10 0,0-5 0,0 6 0,0 0 0,0 0 0,0-5 0,0 3 0,0-8 0,0 3 0,0-10 0,0-5 0,0-6 0,0-4 0,0-3 0,0-1 0,0-4 0,0-7 0,0-8 0,0-5 0,0-9 0,0 4 0,0 0 0,0 0 0,0 1 0,0 3 0,0-4 0,0 1 0,0 3 0,0-8 0,0 4 0,0-5 0,0-4 0,0 3 0,0-7 0,0 2 0,0 1 0,0-4 0,0 8 0,0-3 0,0 5 0,0 3 0,0-8 0,0 11 0,0-12 0,0 17 0,0-5 0,0 9 0,0-1 0,0 2 0,2 4 0,2 0 0,9 3 0,-1-3 0,10 2 0,-2-6 0,3 6 0,0-6 0,1 3 0,4-4 0,-4 3 0,4-2 0,-4 6 0,-1-2 0,-7 0 0,1 2 0,-9-2 0,1 3 0,-2 0 0,-1 0 0,1 0 0,-4 3 0,0 8 0,-3 9 0,-7 9 0,-2 1 0,-13 4 0,4 0 0,-8-1 0,8 1 0,-6-9 0,8-6 0,-8 1 0,5-5 0,0-3 0,-4-1 0,8-4 0,-4 1 0,5-1 0,3-3 0,-2-1 0,5-3 0,-1 0 0,2 0 0,1 0 0,0 0 0,-1 0 0,1 0 0,0 0 0,-1 0 0,1 0 0,0 0 0,0 0 0,0 0 0,3 3 0,0 0 0,12 3 0,4-2 0,13 2 0,9-1 0,0 0 0,10 3 0,1-2 0,2 3 0,4 0 0,-6 1 0,-1-1 0,1 0 0,-5 0 0,-2-1 0,-10 1 0,4-1 0,-12 0 0,2-1 0,-9 0 0,-3 0 0,-2-3 0,-2-1 0,-1-3 0,-2 3 0,-1-3 0,-3 3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5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3 24575,'4'-2'0,"-2"7"0,-2-3 0,0 11 0,0-2 0,3 3 0,-2 0 0,2 1 0,-3-1 0,0 0 0,0 0 0,0-3 0,3-1 0,1 0 0,0-3 0,-1 3 0,0-4 0,0 0 0,1 1 0,2-1 0,-3 1 0,4 2 0,-4-1 0,3 2 0,-5-4 0,2 0 0,0 7 0,-2-5 0,2 5 0,0-7 0,-2 1 0,1-1 0,1 0 0,-2 0 0,4 0 0,-4 1 0,4-1 0,-4 0 0,4 0 0,-1 0 0,2 0 0,0 0 0,-3 1 0,3-1 0,-3 0 0,1 1 0,1-1 0,-4 0 0,2 1 0,0 3 0,-2-3 0,2 6 0,0-5 0,-3 5 0,6-6 0,-2 3 0,-1-4 0,3 4 0,-5-3 0,5 3 0,-2 0 0,-1-3 0,3 3 0,-5-3 0,2-1 0,-3 1 0,0-1 0,3 0 0,-2 1 0,1-1 0,-2 0 0,0 0 0,0 0 0,0 0 0,0 0 0,0 1 0,0-1 0,0 0 0,0 1 0,0-1 0,0 0 0,0 1 0,0-1 0,0 1 0,3-1 0,-2 0 0,2 1 0,0-1 0,-3 1 0,6-4 0,-5 3 0,5-3 0,-6 4 0,3-1 0,0 1 0,-2-1 0,4 1 0,-4-1 0,2 0 0,0 1 0,-3-1 0,3 1 0,-3-1 0,3 1 0,-2-1 0,2 0 0,-1 1 0,-1-1 0,5 0 0,-6 4 0,6-3 0,-5 7 0,4-7 0,-4 6 0,5-2 0,-5 0 0,2-1 0,0-1 0,-2-1 0,5 5 0,-5-6 0,2 3 0,-3-3 0,3-1 0,-2 0 0,2 1 0,-3-1 0,3 1 0,-3-1 0,3 7 0,-3-5 0,0 5 0,0-7 0,0 0 0,0 4 0,0-3 0,0 3 0,0-3 0,0 3 0,0-3 0,0 10 0,0-5 0,0 10 0,0-7 0,0 13 0,0-8 0,0 8 0,0-5 0,0 1 0,0 1 0,-3-5 0,2-3 0,-2-7 0,0-3 0,2-1 0,-2 0 0,3 1 0,-3-1 0,3 1 0,-6-1 0,2 0 0,-6 4 0,3 1 0,-4 3 0,4 0 0,-3 3 0,2 2 0,-5-1 0,4 1 0,-1-1 0,3-3 0,-1 3 0,1-3 0,0-1 0,-1 0 0,1 0 0,0 0 0,0 1 0,0-1 0,-1 4 0,-2-3 0,1 7 0,-1-6 0,2 2 0,1 0 0,-4 4 0,3-2 0,-2 0 0,3-9 0,0 2 0,0-6 0,0 7 0,3-7 0,-2 6 0,2-5 0,0 2 0,-2-4 0,6 0 0,-6-2 0,5 2 0,-4-3 0,1 3 0,-2-2 0,3 1 0,-3-2 0,3 4 0,-4-1 0,1 1 0,-4 2 0,2-1 0,-2 2 0,4-4 0,-1 0 0,1 1 0,2-1 0,-1 0 0,1-2 0,-2-1 0,3-6 0,0 0 0,3-3 0,0-4 0,3 2 0,4-5 0,0 5 0,7-2 0,-7 0 0,3 3 0,-3-3 0,-1 3 0,1 4 0,-1-3 0,-2-1 0,2-4 0,-3-3 0,1-1 0,3 1 0,-3 0 0,3 0 0,0-5 0,0 4 0,1-8 0,-1 4 0,2-9 0,-2 3 0,6-28 0,-4 19 0,8-26 0,-8 25 0,9-9 0,-9 8 0,4 2 0,-5 6 0,-1 8 0,1 2 0,-2 7 0,-2-3 0,2 7 0,-5-6 0,2 5 0,-3-2 0,2 1 0,-1 2 0,2-2 0,-3 2 0,0 1 0,0 0 0,0 0 0,0-1 0,0 1 0,0 0 0,0 2 0,0 2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5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24575,'7'16'0,"-2"4"0,9-1 0,-9 9 0,5-3 0,-1 7 0,-4-3 0,6 5 0,-7-5 0,1-1 0,-2 0 0,1-3 0,-3 3 0,6-5 0,-6-3 0,2-2 0,0-4 0,-2 0 0,5-3 0,-5 2 0,4-5 0,-4 2 0,5-4 0,-6 0 0,3 1 0,-3-1 0,3 1 0,-2-1 0,2 0 0,0 1 0,-3-1 0,3 3 0,0-4 0,-2 3 0,1-4 0,-2 2 0,3 0 0,-2 0 0,1 1 0,-2-1 0,0 0 0,3-2 0,-2 1 0,5-1 0,-6 2 0,3 1 0,-3-1 0,3 0 0,-2 1 0,1-1 0,-2 0 0,3 1 0,-2-1 0,1 0 0,-2 1 0,0-1 0,3 0 0,-2 1 0,2-1 0,-3 1 0,0 2 0,0-1 0,0 9 0,0-5 0,0 6 0,0 0 0,0-3 0,0 4 0,0-5 0,0 0 0,0 0 0,0 0 0,0-3 0,0 2 0,0-2 0,0 3 0,0 1 0,0-1 0,0 0 0,0 0 0,0-3 0,0 2 0,0-3 0,0 1 0,0-2 0,0-2 0,0-1 0,0 0 0,0 1 0,0-1 0,0 1 0,0-1 0,0 4 0,0 1 0,0 3 0,0 0 0,0 0 0,-4 4 0,0-2 0,-3 2 0,0-4 0,3-3 0,-3 5 0,7-8 0,-3 5 0,3-7 0,0 1 0,-3 2 0,2-1 0,-2 5 0,3-6 0,-3 7 0,2-4 0,-2 1 0,-1 3 0,4-4 0,-7 1 0,7 2 0,-6 1 0,2 1 0,0 2 0,-2-7 0,6 4 0,-6-4 0,5 5 0,-5-5 0,2 4 0,-3-4 0,0 5 0,3-1 0,-3 0 0,3 0 0,-3-3 0,0 2 0,4-6 0,-4 7 0,6-7 0,-5 6 0,-1 4 0,-1 3 0,-3 6 0,3-7 0,0 3 0,-2-6 0,1 6 0,2-10 0,0 5 0,7-10 0,-6 3 0,5-3 0,-2-1 0,3 0 0,-3-2 0,2 1 0,-4-4 0,4 4 0,-2-2 0,0 3 0,0-2 0,-1 1 0,-2-1 0,3 2 0,-1 1 0,-2-1 0,3 1 0,-1-1 0,-1-3 0,4 0 0,-1-3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2.2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 24575,'8'-4'0,"-2"2"0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5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25 24575,'-3'1'0,"1"-1"0,2-1 0,3 4 0,-1-1 0,3 2 0,-3-2 0,-1-1 0,1 1 0,-1 0 0,1-2 0,-3-4 0,-1 0 0,-2-2 0,1 1 0,0 0 0,0 1 0,1 0 0,2 1 0,-2 0 0,1 1 0,1 2 0,2-1 0,0 1 0,0 0 0,0 0 0,-1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8.4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220 99 24575,'-2'-1'0,"-1"-1"0,2 4 0,-1-1 0,2 3 0,-2 0 0,1 0 0,0-3 0,4-5 0,2-2 0,2-2 0,-1 0 0,0 3 0,-1-2 0,0 2 0,-3 1 0,1 2 0,-5 1 0,-1 1 0,-3 2 0,-5 3 0,1 4 0,-4 1 0,2 3 0,-1-3 0,0 0 0,2-3 0,1-1 0,3-2 0,2 0 0,1-2 0,2 0 0,1-1 0,4-5 0,2-2 0,6-3 0,-2 2 0,1-2 0,-3 3 0,0 0 0,-2 1 0,-1 3 0,-1-1 0,0 2 0,-2 0 0,-3 1 0,-2-1 0,-4 2 0,0 2 0,0 0 0,1 2 0,-1-2 0,2 0 0,0 0 0,2-1 0,1 1 0,0-2 0,1 0 0,0-1 0,0 0 0,0 1 0,-1 0 0,1 1 0,1-2 0,0-3 0,1-1 0,0-1 0,0 2 0,1-2 0,-1 2 0,1 0 0,1 0 0,-2 1 0,1 0 0,-2 1 0,-2 0 0,-2 1 0,-2 0 0,-3 4 0,1 0 0,-3 3 0,3 0 0,-1-2 0,0 2 0,3-4 0,-3 1 0,5-1 0,-2-1 0,3 0 0,1-1 0,1-1 0,0-2 0,1-4 0,1-7 0,3 0 0,0-3 0,5 2 0,-2 2 0,4-3 0,-4 5 0,1-1 0,-1 4 0,-1 2 0,-1 1 0,0 2 0,-1 1 0,0 0 0,-1 1 0,-1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8.8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0 158 24575,'3'-6'0,"3"-3"0,4-3 0,5-4 0,0-1 0,3-2 0,-6 7 0,5-3 0,-6 5 0,4-2 0,-4 3 0,3-1 0,-6 6 0,0-1 0,-6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3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1258 0 24575,'-21'11'0,"-18"11"0,-3 18 0,-24 21-2085,-3 4 2085,32-18 0,-1 2 0,-8-3 0,-1 0 0,4 7 0,1 1 0,-4 1 0,1 0-561,-2 5 0,2 0 561,4-9 0,0 1 0,-2 9 0,0 0 0,0-13 0,1-2 0,5 5 0,2-2 630,-23 17-630,3 3 0,25-30 0,-8 6 987,12-11-987,8-13 1452,3-6-1452,8-5 34,1-3 1,2-4-1,1 0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9.3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52 24575,'-2'-3'0,"1"-2"0,1 3 0,0-1 0,0 0 0,0 0 0,0 0 0,0 0 0,1 0 0,2 1 0,2 1 0,2-2 0,7 0 0,-3 0 0,7-1 0,-4 1 0,4 3 0,-1-3 0,0 3 0,-9-2 0,-2 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0.0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24575,'-3'0'0,"1"2"0,2 5 0,0 2 0,0 4 0,0-2 0,2 3 0,-2-4 0,2 0 0,1-1 0,0-3 0,1 1 0,-3-3 0,0-2 0,-1-1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0.4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24575,'1'3'0,"0"-2"0,-1 8 0,0-5 0,0 8 0,0-5 0,1 3 0,2-3 0,-1-1 0,1-1 0,0-2 0,-1 0 0,2-2 0,-2 1 0,0 0 0,0-2 0,-2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0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2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24575,'0'5'0,"-1"2"0,0-3 0,1 2 0,1-2 0,0-1 0,1-1 0,3-1 0,10 0 0,-5 1 0,12 4 0,-9 0 0,5 3 0,-3 0 0,-2 0 0,-3-1 0,-3-1 0,0-3 0,-3-1 0,-1 0 0,-1-1 0,0-5 0,-1-2 0,-1-6 0,0-1 0,0-2 0,0 2 0,0 0 0,0 2 0,0 3 0,0 0 0,1 5 0,0 0 0,3 10 0,1 4 0,1 7 0,0 0 0,0 1 0,0-1 0,-1 0 0,0-3 0,-2-4 0,0-2 0,-1-4 0,0-1 0,0-3 0,-2-3 0,1-2 0,-1-5 0,0-2 0,0-1 0,0 1 0,0 2 0,0 1 0,0 2 0,0 1 0,0 2 0,1 1 0,3 2 0,0 4 0,5 4 0,-3-1 0,1 3 0,-2-3 0,0 0 0,-1-1 0,-2 0 0,1-4 0,-2 1 0,0-2 0,-2-1 0,-2-3 0,-4-7 0,-2-4 0,-3-8 0,4 5 0,-3-6 0,4 5 0,-1-1 0,2 1 0,1 5 0,1 3 0,2 3 0,0 3 0,2 0 0,-1 4 0,1 5 0,0 8 0,0 8 0,0 6 0,0-5 0,0 1 0,1-7 0,1 2 0,0-7 0,-1 0 0,0-6 0,0-1 0,0-3 0,-3-1 0,-5-6 0,1 0 0,-7-12 0,3 3 0,-3-7 0,4 6 0,0-3 0,4 3 0,-3 1 0,2 2 0,0 2 0,2 3 0,0 0 0,0 4 0,2 0 0,-1 1 0,1 2 0,1-1 0,0 6 0,0 1 0,1 6 0,0 2 0,0-1 0,1 0 0,0-4 0,1 1 0,-2-5 0,2 1 0,-2-3 0,0-1 0,0 1 0,0-1 0,0 0 0,0 0 0,0 1 0,-3-2 0,1 0 0,-4-1 0,0 0 0,-1-2 0,-1-2 0,1-2 0,-1 0 0,2-1 0,0 2 0,1 1 0,1 1 0,1 0 0,2 4 0,2 1 0,1 1 0,0 2 0,0-3 0,0 2 0,-1-2 0,-1 0 0,0 0 0,0-1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29.0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408 479 24575,'13'-14'0,"-1"0"0,14-15 0,2-3 0,14-10 0,0 0 0,2 2 0,-12 15 0,4 0 0,-16 13 0,4-1 0,-9 6 0,-3 4 0,-7 2 0,-3 4 0,-11 6 0,-7 7 0,-12 8 0,-13 12 0,5-6 0,-16 11 0,12-11 0,-10 5 0,6-2 0,13-8 0,1 3 0,12-10 0,-5 6 0,9-5 0,0-3 0,7-4 0,1 0 0,3-4 0,2 1 0,0-3 0,1-1 0,0-2 0,0 0 0,0-4 0,3-8 0,3-7 0,5-8 0,-2 2 0,4-3 0,-4 5 0,0-1 0,-3 3 0,-1 5 0,-2 2 0,-1 5 0,-3 2 0,-6 13 0,-7 8 0,-5 15 0,-3 9 0,1 1 0,0 7 0,3 0 0,3 0 0,2-4 0,7-14 0,0 2 0,4-11 0,0 2 0,2-5 0,0-7 0,0-4 0,0-2 0,0-3 0,0-5 0,0-5 0,0-3 0,0-6 0,0 2 0,2-2 0,-2 3 0,3 1 0,-3 5 0,1 2 0,-1 1 0,0 4 0,-1 7 0,-2 3 0,-3 8 0,-1 3 0,0 3 0,-1 5 0,2 0 0,2-4 0,2 3 0,1-11 0,1 3 0,-2-5 0,2-5 0,0-1 0,0-6 0,0-1 0,0-11 0,0-1 0,0-11 0,0 5 0,0-3 0,0 7 0,-1 0 0,-2 4 0,-1 2 0,-3 1 0,-1 3 0,-6 1 0,1 1 0,-7 0 0,5 0 0,-2 0 0,4 1 0,0 4 0,3 0 0,0 3 0,5-2 0,1-1 0,2 0 0,-1-2 0,2-3 0,0-16 0,3-14 0,5-19 0,3 3 0,4-11 0,-3 24 0,0-16 0,-2 20 0,0-6 0,-1 9 0,-2 5 0,-2 6 0,1 3 0,1 3 0,3 1 0,2 0 0,5 0 0,-3 3 0,7 0 0,-5 3 0,3 1 0,-4 1 0,-1 0 0,-3 0 0,-5 0 0,0 0 0,-3 0 0,-1 0 0,-4 0 0,0 0 0,-3 0 0,2 0 0,-1-1 0,0-2 0,0-1 0,1-1 0,0 0 0,1-2 0,1 2 0,0-6 0,1 4 0,1-4 0,0 4 0,1 0 0,1 1 0,0 2 0,0 1 0,0 3 0,-1 14 0,-5 2 0,-2 21 0,-8 3 0,-2 9 0,-1 3 0,1 0 0,3 3 0,4 1 0,1 4 0,6-1 0,0-2 0,2-3 0,0-16 0,0 4 0,0-20 0,0 7 0,0-14 0,0-1 0,0-8 0,0-1 0,0-3 0,0 0 0,0 0 0,0 3 0,0 1 0,0 4 0,0 0 0,0 2 0,0 2 0,0-2 0,0 0 0,0 0 0,0-3 0,0-1 0,0-1 0,0-4 0,0 1 0,0-2 0,-2-1 0,1 0 0,-1-2 0,1-3 0,-2-3 0,2-5 0,-1-4 0,1-3 0,1-4 0,0-1 0,0-5 0,5 0 0,4-9 0,9-2 0,5-6 0,16-22 0,-4 11 0,11-22 0,-7 16 0,-5 11 0,-6 12 0,-3 8 0,-7 8 0,2-3 0,-3 7 0,-7 7 0,-2 4 0,-2 4 0,-3 1 0,1 3 0,-2 0 0,0 1 0,1 0 0,-2 2 0,0 2 0,-2 4 0,-4 3 0,0-1 0,-2 1 0,2-4 0,3-1 0,0-2 0,5-3 0,8-11 0,10-10 0,14-15 0,-2 0 0,12-9 0,-19 18 0,15-11 0,-18 14 0,2-1 0,-7 5 0,-9 7 0,-2 3 0,-8 4 0,-7 3 0,-6 2 0,-3 0 0,-10 6 0,5 0 0,-12 6 0,5 0 0,-3 2 0,7-4 0,0 2 0,6-3 0,2-1 0,2-1 0,7-3 0,3-2 0,4 0 0,16-13 0,10-7 0,19-18 0,4-5 0,12-8 0,3 2 0,-6 9 0,8 1 0,-12 12 0,-7 7 0,1 1 0,-17 12 0,2-3 0,-10 6 0,-4 0 0,-9 2 0,-2 0 0,-10-1 0,-8-3 0,-12-1 0,1-2 0,-5-2 0,7 2 0,2-2 0,2 3 0,7 0 0,2 2 0,4 1 0,4 1 0,12 1 0,5 1 0,17 0 0,0 4 0,8 4 0,0 9 0,2 3 0,-12-2 0,2 2 0,-17-7 0,2 1 0,-7-2 0,-4-4 0,-4-2 0,-4-1 0,-8-3 0,-8-1 0,-7-9 0,10 10 0,7-3 0,15 8 0,8 1 0,-3-2 0,1-1 0,-4 0 0,-3-2 0,0-1 0,-3 1 0,2-2 0,-4 1 0,-2-10 0,-3-3 0,-6-15 0,-6-2 0,-1 0 0,-4-1 0,8 9 0,-5-2 0,7 7 0,-1 3 0,4 6 0,6 2 0,7 12 0,7 4 0,9 12 0,2 6 0,2 5 0,0 6 0,-3 4 0,-2 1 0,-4-1 0,-8-11 0,0-1 0,-7-12 0,3 1 0,-4-6 0,0-5 0,-2-3 0,1-5 0,-3-2 0,-7-13 0,-3-6 0,-11-13 0,-6-2 0,-5-4 0,-7 1 0,0 4 0,10 11 0,-1 4 0,14 8 0,-4 2 0,8 1 0,4 4 0,4 1 0,4 4 0,4 5 0,9 8 0,5 4 0,8 6 0,1 1 0,-4-4 0,4 2 0,-8-10 0,0 3 0,-5-7 0,-4-2 0,-3-3 0,-4-3 0,-3-1 0,-9-10 0,-7-3 0,-9-10 0,4 3 0,-2-3 0,5 5 0,1 0 0,3 2 0,4 3 0,6 4 0,1 0 0,4 3 0,3 2 0,10 1 0,11 1 0,8 0 0,9 0 0,4 0 0,3 0 0,0 5 0,4 8 0,-9 6 0,-6 0 0,-8 1 0,-11-6 0,-1 0 0,-4-3 0,-5-2 0,-3-2 0,-4-2 0,-2-1 0,-9-3 0,0-4 0,-1 6 0,7 2 0,7 8 0,4 3 0,-1-1 0,2 3 0,-2-3 0,1 1 0,-3-4 0,0-2 0,-2-4 0,0-1 0,-1-5 0,-4-9 0,-5-6 0,-2-9 0,-3 1 0,2 0 0,1 4 0,0 2 0,2 1 0,0 5 0,4 4 0,1 2 0,2 5 0,1 6 0,4 9 0,0 4 0,3 2 0,0 1 0,-1-4 0,0 2 0,-2-6 0,-1-2 0,-1-5 0,-1-2 0,-2-4 0,-9-4 0,-4-12 0,-14-15 0,1-2 0,-5-9 0,11 16 0,-5-4 0,11 11 0,-1 2 0,6 2 0,12 17 0,10 10 0,15 20 0,12 12 0,6 12 0,6 6 0,5 11 0,-13-15 0,5 5 0,-25-30 0,9 9 0,-15-19 0,2 2 0,-8-10 0,-3-5 0,-5-10 0,-6-20 0,-2-3 0,-8-25 0,1 7 0,-1 1 0,1-1 0,3 12 0,0-1 0,3 10 0,3 3 0,2 7 0,1 2 0,3 5 0,5 1 0,9 9 0,6 8 0,7 12 0,-2 5 0,-6-5 0,0 6 0,-8-12 0,1 3 0,-4-6 0,-5-6 0,-2-3 0,-2-5 0,-2-2 0,-6-7 0,-1-6 0,-4-2 0,0-8 0,1 4 0,-2-2 0,2-1 0,-2 3 0,2 0 0,2 5 0,1 1 0,3 4 0,0 1 0,3 6 0,7 8 0,2 10 0,8 8 0,0 7 0,-2 2 0,-2-9 0,-1 2 0,-4-11 0,1-1 0,-3-2 0,-1-8 0,-1-2 0,-2-3 0,0-4 0,-1 4 0,7 8 0,3 5 0,9 8 0,0-3 0,1-2 0,-2-1 0,0-1 0,-3-4 0,1-1 0,1-1 0,0 0 0,1-3 0,-4-1 0,0-4 0,-4-1 0,-2-1 0,-1 0 0,-3 0 0,-1 0 0,-1-1 0,1 1 0,-1-2 0,-1 8 0,0 11 0,-1 11 0,0 13 0,-4 3 0,-1 4 0,0-10 0,-3 4 0,5-14 0,-1 3 0,1-8 0,2-5 0,0-9 0,1-3 0,0-2 0,-1-3 0,1-6 0,-1-5 0,1 5 0,0 4 0,-2 13 0,1 3 0,-1-3 0,-1-1 0,3-3 0,-2 0 0,2-2 0,0 0 0,0-1 0,0-2 0,3-2 0,2-5 0,2-3 0,3-3 0,-1-2 0,0 1 0,0 0 0,-3 2 0,1 1 0,-2 2 0,1 0 0,-1 2 0,1 0 0,-1 3 0,3-1 0,-2 2 0,2 0 0,-3 4 0,1 6 0,-1 8 0,-4 11 0,1 3 0,-2 6 0,0-8 0,0 5 0,0-7 0,0 1 0,0-5 0,0-6 0,0-5 0,0-3 0,0-5 0,0-1 0,0-2 0,-1-1 0,1-5 0,-1-12 0,1-2 0,0-12 0,0 10 0,2-8 0,-2 11 0,3-2 0,-3 7 0,2 3 0,-2 11 0,-6 14 0,-2 16 0,-4 4 0,-2 17 0,0-6 0,-1 13 0,7-18 0,-2 3 0,7-17 0,-3 2 0,4-7 0,1-8 0,1-6 0,0-4 0,2-4 0,2-2 0,0-3 0,3-7 0,-3 0 0,3-3 0,-3 4 0,2 0 0,-4 3 0,2 2 0,-2 1 0,-1 4 0,-1 5 0,0 4 0,0 5 0,0 3 0,0-1 0,0-2 0,0-2 0,0-2 0,0-3 0,0-2 0,0-1 0,0-3 0,0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30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1 213 24575,'0'4'0,"3"-2"0,1-1 0,7-1 0,1 0 0,4-3 0,1 0 0,1-6 0,-1-1 0,5-5 0,-4-1 0,0-2 0,-1-1 0,-3-3 0,-4 8 0,2-9 0,-7 12 0,3-7 0,-5 7 0,1-1 0,-3 5 0,1 2 0,-2 2 0,1 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3.8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1442 0 24575,'0'32'0,"0"0"0,0 7 0,0 7 0,0 8 0,0 19 0,0 11-809,0 8 809,0-38 0,0-2 0,0 20-5,0 14 5,0-24 0,0 12 0,0-13 0,0-2 0,0-24 0,0-1 809,0-15-809,0-1 5,0-7-5,0-1 0,0-4 0,0 1 0,-3 4 0,-9 5 0,-5 11 0,-21 17 0,9-14 0,-9 20 0,8-21 0,-3 12 0,-4-5 0,0 1 0,0 0 0,1 0 0,-5-5 0,-9 11 0,-6-6 0,-1 9 0,-5-4 0,5-1 0,-14 7 0,6 1 0,-5 0 0,18-8 0,-8 4 0,8-8 0,-3 3 0,5-6 0,9-6 0,5-5 0,10-3 0,-1-4 0,11-5 0,-2 3 0,4-6 0,-1 2 0,1-2 0,-3 5 0,2-4 0,-3 4 0,7-6 0,1 0 0,7-1 0,-3-2 0,2 1 0,1-4 0,0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5.1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 52 24575,'-29'84'0,"7"-16"0,19-42 0,3-11 0,0-2 0,0-2 0,0 0 0,0-2 0,0-2 0,0-1 0,0 0 0,0 1 0,0-1 0,-3-3 0,5 3 0,-1-6 0,9 6 0,1-5 0,7 2 0,-3-3 0,7 0 0,-6 0 0,2 0 0,0 0 0,-6 0 0,5 0 0,-6 0 0,3 0 0,-3 0 0,2 0 0,-2 0 0,0-2 0,2-6 0,-5-2 0,2-9 0,1 4 0,-3-12 0,3 6 0,-3-7 0,-4 9 0,0-4 0,-4 4 0,0 0 0,0-4 0,0 8 0,-7-8 0,-7 5 0,1 2 0,-7-1 0,9 10 0,-3 0 0,-1 3 0,1 4 0,0 0 0,3 0 0,-7 0 0,10 0 0,-10 0 0,11 0 0,-3 0 0,4 0 0,2 3 0,1-2 0,3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1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24575,'2'7'0,"13"8"0,16 13 0,19 7 0,7 11 0,16 11-1325,1 6 1325,-32-28 0,0 2 0,0 1 0,0 1 0,4 1 0,-1 0 0,-1 0 0,-2-1 0,1 4 0,0-1 0,3-4 0,-1-1 0,-9 1 0,1 0 0,8 2 0,0-2 0,22 25 52,-29-26 0,-2-1-52,7 6 0,12 14 0,-18-17 0,-1 1 0,-1-7 991,-15-14-991,-4-4 230,2-3-230,-11-2 0,3-4 0,-3-2 0,-4-1 0,0-3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9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24575,'0'20'0,"0"1"0,0 13 0,0-9 0,0 19 0,0-8 0,0 4 0,0 5 0,0-10 0,0 0 0,0-7 0,0-12 0,0-5 0,0-8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7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24575,'0'20'0,"0"17"0,0 0 0,0 9 0,0-1 0,0 2 0,0 0 0,0 5 0,0-12 0,0-5 0,0-7 0,0-9 0,0-4 0,0-8 0,0-4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7.7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1154 1 24575,'-16'16'0,"-7"10"0,-19 31 0,-19 11-1871,27-29 1,-4 3 1870,-18 19 0,-3 1 0,4-9 0,-1 0 0,1 2 0,-1 1 0,-4 1 0,1-2 0,13-12 0,2-1 121,-1 1 1,0 0-122,2-1 0,3-2 754,-12 2-754,-7 16 0,21-28 0,5 2 1881,15-17-1881,10-5 198,-1-3 0,8-4 1,-2-3-1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24575,'0'10'0,"0"4"0,0 6 0,0-1 0,0-1 0,0-4 0,0 1 0,0-1 0,0-3 0,0-2 0,3-5 0,0-2 0,7-2 0,-3 0 0,10 0 0,-5 0 0,3 0 0,-5 0 0,0 0 0,-3 0 0,3 0 0,-7 0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9.4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24575,'0'20'0,"0"0"0,0 14 0,0-8 0,0 7 0,0-5 0,0-8 0,0 3 0,0-4 0,0-8 0,0 7 0,0-3 0,0-1 0,0 4 0,0-7 0,0-2 0,0-2 0,0-1 0,0 0 0,0 1 0,0-4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0.3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158 52 24575,'-12'0'0,"4"0"0,-8 7 0,5 1 0,-3 6 0,-1 4 0,3 1 0,-2 1 0,2 2 0,1-7 0,0 3 0,7-3 0,-3-1 0,3 0 0,0 0 0,1-3 0,3-1 0,0 0 0,0-3 0,0 3 0,0 0 0,0-3 0,0 3 0,0-4 0,0 1 0,0 5 0,0 0 0,0 4 0,3-5 0,0-2 0,7-5 0,5 2 0,0-5 0,8 2 0,-4-3 0,4 0 0,1 0 0,-1-3 0,0-5 0,-3-4 0,-1-7 0,-5 4 0,1-7 0,0 2 0,-2-8 0,-2 4 0,-3-5 0,0 1 0,0 4 0,-3-4 0,-2-1 0,-3 9 0,0-7 0,0 11 0,0-2 0,0 7 0,0-2 0,-3 8 0,-1-4 0,-5 8 0,-6-2 0,-1 3 0,-2 0 0,0 0 0,-2 0 0,1 0 0,7 0 0,5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1.7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27 24575,'15'-17'0,"10"7"0,22 24 0,6 7 0,1 3 0,10 1 0,30 9-1259,-22-6 1,6 2 1258,4 0 0,1 0 0,-3 2 0,-1 0-876,2-4 1,-2-2 875,-17-4 0,0 1 0,11 3 0,2 1-571,-7-1 0,-1 0 571,-6-4 0,-4 0-211,32 13 211,4-2 0,-30-12 0,12 5 2082,-15-10-2082,-14-3 1829,-1-4-1829,-15 0 1423,9-1-1423,-15 0 287,9 0-287,-9 0 0,4 0 0,0-3 0,-3 2 0,-1-3 0,9 7 0,-11-3 0,7 6 0,-6-5 0,-8 4 0,3-5 0,-4 6 0,0-6 0,-3 2 0,-1-4 0,-4 1 0,1-1 0,-1-2 0,1-1 0,-1-3 0,1 0 0,-1 0 0,0 0 0,-2 0 0,-2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2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24575,'0'3'0,"0"2"0,0 13 0,0 17 0,0-7 0,0 33 0,0-22 0,0 20 0,0-23 0,0 7 0,0-12 0,0 8 0,0-5 0,0-12 0,0 0 0,0-18 0,0 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3.2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24575,'0'30'0,"0"9"0,0 14 0,0 6 0,0-11 0,0 3 0,0-10 0,0-6 0,0-5 0,0-12 0,0-10 0,0-2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3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1258 0 24575,'-21'11'0,"-18"11"0,-3 18 0,-24 21-2085,-3 4 2085,32-18 0,-1 2 0,-8-3 0,-1 0 0,4 7 0,1 1 0,-4 1 0,1 0-561,-2 5 0,2 0 561,4-9 0,0 1 0,-2 9 0,0 0 0,0-13 0,1-2 0,5 5 0,2-2 630,-23 17-630,3 3 0,25-30 0,-8 6 987,12-11-987,8-13 1452,3-6-1452,8-5 34,1-3 1,2-4-1,1 0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9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24575,'0'20'0,"0"1"0,0 13 0,0-9 0,0 19 0,0-8 0,0 4 0,0 5 0,0-10 0,0 0 0,0-7 0,0-12 0,0-5 0,0-8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5.4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24575,'0'21'0,"0"4"0,0 0 0,0 8 0,0-4 0,0 0 0,0-5 0,0-9 0,0-5 0,0-4 0,0-2 0,0-1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5.4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24575,'0'21'0,"0"4"0,0 0 0,0 8 0,0-4 0,0 0 0,0-5 0,0-9 0,0-5 0,0-4 0,0-2 0,0-1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6.1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202 1 24575,'-22'33'0,"-4"10"0,-3 6 0,8-2 0,-10-5 0,15 3 0,-2-7 0,4 7 0,6-15 0,0-2 0,3-5 0,2-4 0,3-4 0,0-2 0,0-2 0,0 0 0,0-2 0,6-5 0,6-2 0,7-2 0,15 0 0,-8-7 0,17-7 0,-12-3 0,9-10 0,-9 5 0,-2 0 0,-5 2 0,-4 5 0,-6 4 0,0-3 0,-7 4 0,4-5 0,-5 4 0,1-2 0,0 2 0,0-3 0,-3-5 0,-1 4 0,-3-3 0,0 4 0,0-5 0,-6 4 0,-13-14 0,-2 11 0,-5-8 0,7 15 0,5 0 0,0 4 0,3 3 0,1-2 0,6 5 0,1-2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2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24575,'5'0'0,"20"9"0,30 8 0,-5 7 0,5 2-1524,-4-6 1,3 0 1523,24 17 0,3 0-1040,-5-8 0,1-1 1040,16 9 0,-1 0 0,-16-6 0,3 0 0,2 1 0,7 2 0,-9-3 0,-17-6 0,2 1-454,9 6 0,13 7 0,1 0 0,-14-7 454,-8-7 0,-3 0 0,14 11 0,9 6 0,-8-6-775,-9-8 0,-3-1 775,12 7 0,0 2 220,-11-3 1,-4-1-221,-14-11 0,-2 0 0,1 6 0,-5 0 1804,4-5-1804,28 21 3115,-19-9-3115,-11-12 2244,2 5-2244,-22-15 889,0 1-889,-9-3 0,-5-6 0,-7-7 0,0-31 0,-34-49 0,23 33 0,-23-18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8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24575,'3'8'0,"0"0"0,-3 17 0,0 11 0,0 6 0,0 10 0,0-12 0,0 11 0,0-9 0,0 10 0,0-6 0,0-6 0,0-5 0,0-11 0,0-9 0,0-5 0,0-4 0,0-2 0,0-2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2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24575,'4'3'0,"-2"18"0,-2 19 0,0 22 0,0 12 0,0-13 0,0 10 0,0-22 0,0 10 0,0-19 0,0-5 0,0-11 0,0-9 0,0-8 0,0-4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24575,'3'8'0,"0"14"0,-3 18 0,4 13 0,2 13 0,4 1 0,-4-10 0,3 6 0,-4-21 0,1-11 0,-2-10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9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1460 1 24575,'-30'0'0,"-7"19"0,-44 7 0,32 1 0,-2 5-2184,-10 7 1,-3 2 2183,-8 8 0,-3 2 0,-2 7 0,2-1 0,15-9 0,0 0 0,-13 12 0,1-1 0,20-15 0,4-2 670,-1 4 1,1 0-671,2-9 0,3-1 0,-12 23 0,-6-7 0,13-1 712,16-23-712,12-4 0,9-16 0,4 1 0,4-8 0,3 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0.5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147 112 24575,'-8'18'0,"2"0"0,6 4 0,0-6 0,0 6 0,0-4 0,0 1 0,0 0 0,0 0 0,0-6 0,0-2 0,0-1 0,0-4 0,2-2 0,5-2 0,8-2 0,9 0 0,0 0 0,5-11 0,-5 1 0,2-19 0,-1 6 0,1-7 0,-4 0 0,2 4 0,-10 1 0,1 6 0,-11 8 0,-1-2 0,-3 2 0,0 0 0,0-6 0,-6 5 0,-6-4 0,-7 6 0,-9 2 0,3 0 0,-8 3 0,-5 1 0,11 4 0,-13 0 0,15 8 0,-10 6 0,4 11 0,1 3 0,10-5 0,0-3 0,9-6 0,1-3 0,6-4 0,1-5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1.2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 1 24575,'-14'0'0,"2"10"0,-10 0 0,9 12 0,-16 9 0,21-4 0,-10 18 0,14-7 0,3-1 0,-2 3 0,3-10 0,0-1 0,0 12 0,9-16 0,4 1 0,25-17 0,0-9 0,3 0 0,0 0 0,-11-7 0,12-3 0,-11-7 0,2 0 0,-13-2 0,-1 3 0,-11-6 0,1 10 0,-4-10 0,-2 11 0,1-12 0,-4 4 0,-4-5 0,-7 4 0,-7-3 0,-5 6 0,-6-4 0,1 6 0,-6 2 0,2 1 0,-2 4 0,15 3 0,4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2.4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24575,'10'3'0,"5"10"0,16 10 0,2 5 0,17 21 0,2 0 0,11 24-548,-26-35 0,1 1 548,-1-1 0,-2 0 0,22 23-130,-1-3 130,-14-13 0,-1 1 0,2-2 0,-24-21 0,1-3 272,-13-13 0,-4-4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6.1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202 1 24575,'-22'33'0,"-4"10"0,-3 6 0,8-2 0,-10-5 0,15 3 0,-2-7 0,4 7 0,6-15 0,0-2 0,3-5 0,2-4 0,3-4 0,0-2 0,0-2 0,0 0 0,0-2 0,6-5 0,6-2 0,7-2 0,15 0 0,-8-7 0,17-7 0,-12-3 0,9-10 0,-9 5 0,-2 0 0,-5 2 0,-4 5 0,-6 4 0,0-3 0,-7 4 0,4-5 0,-5 4 0,1-2 0,0 2 0,0-3 0,-3-5 0,-1 4 0,-3-3 0,0 4 0,0-5 0,-6 4 0,-13-14 0,-2 11 0,-5-8 0,7 15 0,5 0 0,0 4 0,3 3 0,1-2 0,6 5 0,1-2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2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0 107 24575,'0'17'0,"0"1"0,0 5 0,0 1 0,0 4 0,0-8 0,0 7 0,0-16 0,7 3 0,5-10 0,12-1 0,0-3 0,4 0 0,0 0 0,0 0 0,1-4 0,-3-3 0,-6-5 0,-5-3 0,-2 4 0,-8-7 0,5 2 0,-9-7 0,2 3 0,-3-2 0,0 3 0,-3-1 0,-5-2 0,-3 6 0,-4-2 0,-3 3 0,2 4 0,-6 0 0,2 3 0,-3 4 0,0 0 0,-1 4 0,5 0 0,-4 0 0,11 0 0,-5 3 0,9 4 0,1 4 0,4 8 0,3 0 0,0-6 0,0-3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7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24575,'0'33'0,"0"9"0,0 11 0,0 13 0,5 2 0,-4-12 0,4 6 0,-5-25 0,3-1 0,-2-13 0,2-15 0,-3-2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0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1446 1 24575,'-12'19'0,"-10"16"0,-3 8 0,-4 6-1723,-1-3 1,-2 4 1722,-13 24 0,-2 5-1368,1-1 1,-1 2 1367,9-19 0,-1 2 0,0 1 0,-1 7 0,-1 2 0,0 0 0,-2 2 0,-1-1 0,-1 2 0,-6 5 0,-2 0 0,4-3 0,10-18 0,3-2 0,-3 1 0,-8 10 0,-3 2 0,7-10 672,12-17 0,2-2-672,-14 23 0,1-2 0,-4 11 0,-5-5 0,14-12 0,15-28 0,8-13 1508,9-2-1508,-4-10 832,8-10 0,-2 4 0,3-6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6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24575,'0'13'0,"0"7"0,0 21 0,0 7 0,0 14 0,0-13 0,0 4 0,0-6 0,0-6 0,0 0 0,0-18 0,0-8 0,0-8 0,0-4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0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24575,'0'23'0,"0"5"0,0 18 0,0 13 0,0-12 0,0 5 0,0-9 0,0-10 0,0 6 0,0-15 0,0-1 0,0-13 0,0-3 0,0-4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4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24575,'0'28'0,"0"7"0,0-9 0,0 20 0,0-14 0,0 10 0,0-8 0,0-11 0,0-8 0,0-5 0,0-7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7.1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149 0 24575,'-17'0'0,"-8"8"0,3 10 0,-8 13 0,15 1 0,-9 18 0,21-17 0,-10 14 0,13-13 0,0 0 0,0-5 0,0 2 0,0-11 0,0 5 0,0-10 0,0 3 0,0-7 0,11 3 0,1-7 0,7 1 0,7-5 0,-5-3 0,11 0 0,1 0 0,1-3 0,3-2 0,-8-10 0,5-8 0,-8-8 0,5 0 0,-13-2 0,-1-3 0,-9 2 0,-3-5 0,-1 10 0,-4-3 0,0 8 0,-4-3 0,-3 8 0,-4 0 0,-4 8 0,1 1 0,0 3 0,0 0 0,4 3 0,-4-2 0,7 5 0,-3-2 0,4 3 0,-1 0 0,4 0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8.2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 24575,'5'-4'0,"7"2"0,22 6 0,39 14 0,-25-1 0,3 4-1302,17 5 0,4 3 1302,9 12 0,3 3-1007,-20-11 0,1 1 0,2 3 1007,9 5 0,2 3 0,0 1 0,5 1 0,0 2 0,2 2-989,-12-7 0,1 2 0,1 1 0,-2 0 989,-3-2 0,-1 0 0,-1 1 0,0 1 0,4 5 0,1 2 0,-3 0 0,-4-2-544,-1 2 1,-4-3 0,-1 2 543,4 5 0,-1 1 0,-3-3 0,9 8 0,-5-4 0,-7-3 0,-1-2 205,10-2 1,-6-3-206,-5 22 2325,16-18-2325,-33 0 4358,-9-35-4358,-14 0 2877,-7-12-2877,1-4 1161,-8-8-1161,-3-37 0,0 23 0,-3-21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3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24575,'0'9'0,"0"18"0,0-4 0,0 17 0,0-5 0,0 5 0,0 1 0,0-6 0,0-7 0,0-9 0,0-4 0,0-5 0,0-4 0,0 3 0,0-5 0,0 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8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24575,'3'4'0,"0"6"0,-3 15 0,0 16 0,0-5 0,0 21 0,0-15 0,0 10 0,0-12 0,0-5 0,0-7 0,0-9 0,0 3 0,0-10 0,0-1 0,0-8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2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24575,'5'0'0,"20"9"0,30 8 0,-5 7 0,5 2-1524,-4-6 1,3 0 1523,24 17 0,3 0-1040,-5-8 0,1-1 1040,16 9 0,-1 0 0,-16-6 0,3 0 0,2 1 0,7 2 0,-9-3 0,-17-6 0,2 1-454,9 6 0,13 7 0,1 0 0,-14-7 454,-8-7 0,-3 0 0,14 11 0,9 6 0,-8-6-775,-9-8 0,-3-1 775,12 7 0,0 2 220,-11-3 1,-4-1-221,-14-11 0,-2 0 0,1 6 0,-5 0 1804,4-5-1804,28 21 3115,-19-9-3115,-11-12 2244,2 5-2244,-22-15 889,0 1-889,-9-3 0,-5-6 0,-7-7 0,0-31 0,-34-49 0,23 33 0,-23-18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0.4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24575,'4'0'0,"-1"7"0,-3 13 0,0 4 0,0 4 0,0-4 0,0 4 0,0-4 0,0-5 0,0 3 0,0-6 0,0-2 0,0 0 0,0-4 0,0 0 0,0 0 0,0-7 0,0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1.4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0 294 24575,'0'-84'0,"0"0"0,0 4 0,0 34 0,0 66 0,0 10 0,0 4 0,0 5 0,0-4 0,0-11 0,0-9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0 24575,'-6'0'0,"-4"0"0,-18 0 0,-2 0 0,-1 0 0,-3 0 0,4 0 0,-5 0 0,-1 0 0,6 0 0,1 0 0,5 4 0,4-3 0,1 2 0,7 4 0,2-6 0,6 9 0,1-6 0,3 6 0,0 1 0,0 4 0,0 4 0,0 1 0,0 9 0,0-3 0,0 8 0,0 2 0,0 12 0,0-4 0,0 29 0,0-20 0,0 17 0,0-10 0,0-5 0,0 7 0,-10 21 0,4-28 0,-8 13 0,9-38 0,-2-1 0,6-9 0,-3-1 0,1-7 0,2-2 0,-2-3 0,3-1 0,0 1 0,9-3 0,8-1 0,6-3 0,17 0 0,-8 0 0,14 0 0,-4 0 0,0 0 0,-1-4 0,-5 3 0,-6-3 0,-1 4 0,-9 0 0,-1 0 0,-8 0 0,0 0 0,-8 0 0,0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24575,'15'-4'0,"-1"1"0,31 3 0,-12 0 0,14 0 0,0 0 0,-3 0 0,4 0 0,-12 0 0,-2 0 0,-12 0 0,-5 0 0,-11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24575,'-7'0'0,"20"0"0,19 0 0,10 0 0,18 0 0,-9 0 0,6 0 0,9 0 0,-15 0 0,11 0 0,-14 0 0,-12 0 0,-2 0 0,-17 0 0,0 0 0,-14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24575,'0'19'0,"0"3"0,0 31 0,0 13 0,0-17 0,0 5-617,0 2 1,0 2 616,0 7 0,0 1 0,0 5 0,0-1 0,0-1 0,0-4 0,0-12 0,0-2 90,0 3 0,0-3-90,0 15 0,0 5 0,0-10 0,0-28 0,0-4 231,0-18 1,0-3 0,0-5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24575,'0'28'0,"0"4"0,0 35 0,0-1 0,0 24-1137,0 5 1137,0-44 0,0 1 0,0 4 0,0 0 0,0-2 0,0-4 278,0 26-278,0 4 0,0-28 0,0 4 0,0-14 0,0-12 859,0-10-859,0-5 0,0-5 0,0-14 0,0-7 0,0-15 0,0-5 0,0-10 0,0 4 0,0-9 0,0 4 0,4-6 0,6 0 0,0 5 0,7 3 0,-3 9 0,-1 2 0,1 9 0,-2 1 0,3 4 0,4 3 0,-3 4 0,12 1 0,-7 6 0,8-7 0,-4 7 0,-1-6 0,-4 3 0,-1-4 0,-8 1 0,3-1 0,-6-6 0,3-3 0,-2-8 0,-1-4 0,-4-1 0,0-1 0,-4-3 0,0 9 0,0-9 0,0 8 0,0 1 0,0 9 0,0 2 0,-3 10 0,3-6 0,-6 9 0,2-2 0,-3 3 0,4 11 0,-5 13 0,7 20 0,-3 11 0,4 13 0,0 2 0,0 15 0,0 1-591,0 8 591,2-43 0,1-1 0,3 25-135,10 14 135,-4-25 0,3 7 0,-4-9 0,-2-18 0,0-10 0,-5-14 146,0-4 1,-4-9 0,0-4-1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 24575,'-21'0'0,"-6"0"0,1 0 0,-13 0 0,7 4 0,-15 1 0,10 0 0,-4 3 0,6-3 0,5 3 0,5 0 0,6 3 0,0 1 0,6 0 0,2 2 0,4 2 0,6-1 0,-2 14 0,3-8 0,0 25 0,0-1 0,0 10 0,0 5 0,0 3 0,0 6 0,10 15 0,-3-5 0,9-14 0,-5 15 0,-2-27 0,2 23 0,-5-14 0,2-12 0,-7-3 0,3-17 0,-4-5 0,4-6 0,-4-4 0,4 0 0,-1-4 0,-3-1 0,3-3 0,0-1 0,1-2 0,3-1 0,10-3 0,5 0 0,12 0 0,13 0 0,-14 0 0,25-5 0,-20 0 0,16-5 0,-6 0 0,0 5 0,-11 1 0,-2 0 0,-11 3 0,-4-2 0,-4 3 0,-9 0 0,-4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1 202 24575,'1'-7'0,"6"-2"0,25-1 0,11-9 0,12 2 0,6-7 0,8 3 0,-23 4 0,18-12 0,-25 18 0,15-12 0,-28 17 0,-5-3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237 299 24575,'0'15'0,"-4"8"0,-2 35 0,-14 5 0,-6 30-786,9-46 1,-1 1 785,2 7 0,1 1 0,-4-3 0,3-3 381,1 21-381,-10 7 0,18-31 0,-8 9 0,6-13 0,4-14 0,1-13 1190,4-19-1190,0-47 0,12-36 0,0 21 0,3-2-616,-2 13 0,2-1 616,10-17 0,2-1 0,-7 12 0,0 3 0,2 1 0,1 2-274,-1-1 1,-1 2 273,11-23 0,-4 5 0,-2 7 0,-7 18 0,-6 21 1197,-1 2-1197,-2 12 582,-2 5-582,3 4 0,-1 3 0,-3 0 0,7 0 0,-6 6 0,8 17 0,-6 16 0,4 16 0,-4 7 0,1 14 0,0 2 0,0 16-468,1-2 468,4-5 0,2 5 0,-2-32 0,5 13 0,-7-30 0,6 11 0,-1-12 0,-5-6 0,-2-11 0,-5-6 468,0-8-468,0-1 0,0-3 0,-3-3 0,-1-1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8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24575,'3'8'0,"0"0"0,-3 17 0,0 11 0,0 6 0,0 10 0,0-12 0,0 11 0,0-9 0,0 10 0,0-6 0,0-6 0,0-5 0,0-11 0,0-9 0,0-5 0,0-4 0,0-2 0,0-2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24575,'18'0'0,"11"0"0,8 0 0,23 0 0,-2 0 0,24-5 0,-2-1 0,14-11 0,-31 9 0,9-12 0,-34 14 0,15-9 0,-16 10 0,-2-3 0,-15 7 0,-8-2 0,-5 3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0 448 24575,'11'14'0,"0"4"0,-7 13 0,-1 1 0,-3 14 0,0-14 0,0 7 0,0-8 0,0-1 0,0-5 0,0-10 0,0-5 0,0-3 0,0-6 0,0-26 0,0-12 0,0-32 0,0 12 0,0-16 0,0 9 0,0 0 0,0 9 0,0 8 0,0 20 0,0-3 0,0 19 0,0 1 0,3 17 0,6 9 0,3 15 0,6 4 0,4 6 0,4 14 0,2-14 0,2 18 0,-1-15 0,0 5 0,0 5 0,4-10 0,-8-3 0,6-9 0,-14-6 0,0-6 0,-3-9 0,-7-4 0,4-3 0,-8-20 0,0-15 0,-3-26 0,0-7 0,0-11 0,0 5 0,0-7 0,0 0 0,0 7 0,-4 1 0,-1 19 0,-5-3 0,5 22 0,-3 0 0,7 12 0,-2 4 0,0 7 0,2-2 0,-2 9 0,3-2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14 24575,'-9'-8'0,"-6"2"0,-9 6 0,-2 0 0,-20 14 0,7 2 0,-23 25 0,14 7 0,-11 13 0,30-13 0,-14 6 0,26-16 0,-8 17 0,12-11 0,7 8 0,2-15 0,4 3 0,0-9 0,0-2 0,17 1 0,3-11 0,28 4 0,-4-18 0,22-1 0,-2-4 0,6-4 0,-1-11 0,-23-5 0,14-16 0,-24 2 0,14-7 0,-16 3 0,-6 1 0,-6 1 0,-8 0 0,-1 1 0,-8-1 0,-2-5 0,-3 10 0,0-9 0,-11 14 0,-4-5 0,-11 9 0,1 1 0,1 9 0,-1 0 0,1 7 0,0 2 0,-3 3 0,2 0 0,2 0 0,4 0 0,11 0 0,1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24575,'0'16'0,"0"5"0,0 42 0,0 1 0,-5 21 0,3-6 0,1-8 0,2 2 0,8-9 0,2 6 0,-4-29 0,2-13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1 964 24575,'8'-5'0,"-2"-12"0,-6-20 0,0-12 0,0-27 0,0-3 0,0 5 0,0-7 0,0 24 0,0-6 0,0 15 0,0 12 0,0 7 0,0 12 0,2 6 0,6 8 0,7 3 0,10 8 0,1 5 0,11 21 0,-13-1 0,14 16 0,8 11 0,-12-12 0,19 17 0,-28-27 0,9 6 0,-5-5 0,-7-12 0,-1-1 0,-6-15 0,-4-1 0,-1-3 0,-3-3 0,0-1 0,-4-19 0,0-22 0,-3-28 0,0-28 0,0 13-541,0-17 541,0 26 0,0-13 0,0 21 0,0 9 0,0 14 0,0 15 0,0 2 0,-3 13 541,3 1-541,-3 1 0,3 4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1 535 24575,'0'26'0,"0"7"0,0 16 0,0 13 0,0 16 0,0 0 0,0 14 0,0-37 0,0 17 0,0-34 0,0 11 0,0-17 0,0-12 0,0-10 0,0-18 0,0-26 0,0-36 0,0-26-544,0 32 0,0-2 544,0 4 0,0 1 0,-1 3 0,2 0-326,1 0 0,1 2 326,4-33 0,0 38 0,3 1 0,7-29 0,4 9 0,-2 22 0,4 6 0,3 14 1051,3-3-1051,5 16 689,3-2-689,0 8 0,9 4 0,-9 1 0,4 4 0,-11 0 0,-1 4 0,-11 7 0,-3 7 0,-6 22 0,-4-11 0,-1 22 0,-4-19 0,-13 14 0,-8-2 0,-13 0 0,-6-4 0,2-7 0,0-5 0,1-4 0,0-6 0,7-5 0,0-5 0,10 0 0,5-1 0,1-3 0,9 2 0,-2-2 0,7 2 0,0 5 0,7 0 0,12 10 0,13 1 0,11 7 0,1-1 0,18 14 0,-21-15 0,23 20 0,-16-21 0,-1 8 0,2-4 0,-17-11 0,-6-2 0,-11-9 0,-1-4 0,-9-1 0,2-3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482 253 24575,'0'-15'0,"0"2"0,0 6 0,0 1 0,0-4 0,0-2 0,0-7 0,0-1 0,0-4 0,0-1 0,0 1 0,0 4 0,0 1 0,0 8 0,-7 0 0,-10 3 0,-5 4 0,-17 0 0,-5 4 0,-5 8 0,-9 19 0,7 12 0,7 12 0,0-4 0,7 8 0,11-15 0,-3 14 0,23-22 0,-2 3 0,8-11 0,0-7 0,6-3 0,12-6 0,26 1 0,8 1 0,23-4 0,-11-2 0,-2-4 0,-2 5 0,-11 0 0,0 9 0,-12 9 0,-14 10 0,-9 10 0,-10 11 0,-4 8 0,-7-15 0,-9 17 0,-12-24 0,-8 11 0,-3-12 0,6-7 0,2-9 0,1-6 0,4-5 0,-3-7 0,4-1 0,5-4 0,-3 0 0,7-11 0,-1-3 0,1-20 0,10-4 0,-2 12 0,8 5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1 692 24575,'0'-20'0,"0"11"0,0 28 0,0 19 0,0 18 0,0 5 0,0-16 0,0 7 0,0-15 0,0 5 0,0-10 0,0-4 0,0-30 0,0-12 0,0-37 0,0-13 0,0-28-559,0-5 559,0 1 0,0 41 0,0 1 0,0-34 0,8 12 0,8-3 0,9 27 0,11-11 0,-5 8 0,3 10 0,-1 7 0,0 9 0,4 15 559,-2 6-559,0 8 0,-5 0 0,-5 0 0,0 21 0,-11 5 0,0 35 0,-10 3 0,-4 13 0,0-1 0,-15 9 0,-9-12 0,-13-11 0,-12-5 0,3-20 0,-1 5 0,-1-17 0,15-7 0,-2-10 0,10-3 0,12-2 0,2-3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375 127 24575,'3'-5'0,"0"-7"0,-3 1 0,0-12 0,0 11 0,0-7 0,0 4 0,0 4 0,-6 0 0,-7 7 0,-7 1 0,-9 3 0,-2 0 0,-10 0 0,-7 13 0,14-3 0,-12 22 0,23 0 0,-9 2 0,12 6 0,4-14 0,11 3 0,1-4 0,4-5 0,0 3 0,16-14 0,15 11 0,7-14 0,15 9 0,-5-1 0,1 1 0,0 0 0,-8 2 0,-15-5 0,-2 5 0,-13 2 0,-3-4 0,-5 14 0,-6-8 0,-15 14 0,-5-12 0,-14 4 0,-4-9 0,-1-4 0,0-1 0,6-4 0,3-4 0,11-2 0,-5-3 0,11 0 0,-1-10 0,3-4 0,5-10 0,-3 0 0,3-6 0,5 16 0,0-2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0 24575,'-9'4'0,"-1"-1"0,-8-3 0,2 0 0,-3 0 0,0 0 0,3 0 0,-7 0 0,7 0 0,-8 0 0,4 0 0,-9 0 0,8 0 0,-8 0 0,9 0 0,0 0 0,1 0 0,7 6 0,-2 7 0,9 2 0,-6 9 0,10 1 0,-11 10 0,10-3 0,-7 20 0,1-14 0,5 16 0,-5-6 0,4 0 0,-2 0 0,1-6 0,-3-1 0,7-11 0,-3-1 0,4-9 0,0-4 0,0-2 0,0-7 0,0 3 0,5-6 0,12-1 0,4-10 0,13-3 0,2-8 0,0 0 0,11-1 0,-11 5 0,11 5 0,-11 5 0,0 4 0,-7 0 0,-9 0 0,-4 7 0,-5 15 0,-6 6 0,-1 18 0,-4-9 0,0 10 0,-4-5 0,-10 5 0,-6 1 0,-9-4 0,1-7 0,-5-4 0,1-11 0,-6 6 0,3-13 0,-7 3 0,5-10 0,-4 2 0,5-2 0,6-3 0,5-1 0,6-4 0,7 0 0,2 0 0,6 0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2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24575,'4'3'0,"-2"18"0,-2 19 0,0 22 0,0 12 0,0-13 0,0 10 0,0-22 0,0 10 0,0-19 0,0-5 0,0-11 0,0-9 0,0-8 0,0-4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56 24575,'-3'-3'0,"-14"0"0,-5 3 0,-13 8 0,-2 10 0,-6 13 0,14-4 0,-8 10 0,10-9 0,-3 10 0,2-1 0,10-1 0,5-5 0,9 3 0,0-9 0,4 5 0,0-6 0,0 5 0,0 1 0,0 1 0,3-2 0,6-5 0,3 0 0,13-2 0,1-2 0,5-3 0,2-4 0,-2 0 0,-1-5 0,-1-3 0,-4-2 0,4-3 0,-4 0 0,4 0 0,-4-3 0,0-10 0,0-5 0,2-9 0,0-5 0,-4 5 0,-1-8 0,-9 9 0,-1-8 0,-3 4 0,-5-6 0,0 1 0,-4-6 0,0-17 0,0 6 0,-8-6 0,-1 17 0,-8 11 0,-5 0 0,5 5 0,-4 7 0,2-1 0,3 11 0,-3-4 0,4 8 0,0 1 0,0 3 0,4-3 0,-3 2 0,6-2 0,-2 3 0,3 0 0,0 0 0,0 0 0,1 0 0,2 3 0,1-2 0,3 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24575,'0'28'0,"0"4"0,0 15 0,0 7 0,0 9 0,0 14 0,0 17-532,0-43 1,0 2 531,0 7 0,0 0 0,0 2 0,0-1 0,0 2 0,0-3 0,0 32 0,0-4 0,0-31 0,0 0 0,0-11 0,0-23 0,0 0 1063,3-24-1063,6-21 0,-4 9 0,4-14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704 1 24575,'-2'0'0,"-3"0"0,-8 0 0,-11 0 0,2 0 0,-7 0 0,5 0 0,-6 0 0,0 0 0,-5 0 0,-1 0 0,6 0 0,0 0 0,6 0 0,-1 0 0,5 0 0,1 3 0,4 4 0,4-2 0,-4 13 0,3 0 0,-1 12 0,-5 11 0,12-4 0,-11 9 0,10 3 0,-7 6 0,-1 7 0,4-1 0,-4-5 0,5-2 0,5-12 0,-3-6 0,7-12 0,-3-4 0,4-9 0,0-1 0,0-3 0,9-4 0,9 0 0,16-3 0,2-8 0,11-2 0,-5-4 0,11-5 0,-9 12 0,3-6 0,-6 12 0,-9-3 0,7 4 0,-13 0 0,0 11 0,-5 13 0,-4 8 0,-3 14 0,0-3 0,-5 4 0,-4-5 0,0 5 0,-5-5 0,0 0 0,-4-6 0,-17 12 0,-4-13 0,-6 5 0,-17 3 0,17-18 0,-23 16 0,10-13 0,-4-3 0,-6-1 0,5-5 0,0-4 0,3-1 0,9-5 0,1-1 0,11-3 0,2-1 0,10-4 0,-5 0 0,10 0 0,-2 0 0,3-3 0,3-19 0,2 14 0,2-14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24575,'0'-15'0,"0"1"0,0 4 0,0 14 0,0 12 0,0 25 0,0 14 0,0 13 0,0 18-755,0 2 755,0-33 0,0 1 0,0 39-137,0-19 137,0 3 0,0-20 0,0 5 0,0-4 0,0-22 0,0-8 749,0-15-749,0-4 0,0-8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147 144 24575,'10'-13'0,"11"-7"0,-4 7 0,18-9 0,-8 4 0,9 3 0,0-3 0,-5 6 0,-2 6 0,-9-1 0,3 7 0,-11 0 0,7 0 0,-8 0 0,-3 7 0,3 16 0,-6 16 0,1 23 0,-2 8 0,-4 15 0,0 1-535,0 8 535,0 0 0,-15 0 0,3-26-107,-20 11 107,6-27 0,-6 16 0,-3-11 0,4-2 0,-8-10 531,10-3-531,-9-8 111,6-6-111,0-10 0,-2-5 0,8-8 0,-3-1 0,9-8 0,-1-12 0,9-7 0,3-12 0,5 0 0,4-1 0,0 1 0,0 0 0,0-1 0,12 5 0,-2 6 0,10 5 0,-6 8 0,1 1 0,0 7 0,0 1 0,2 3 0,0 16 0,2 3 0,-1 16 0,-1 1 0,5-5 0,-4 3 0,13-1 0,-7-2 0,13 2 0,-11-11 0,6 4 0,-3-12 0,-2 3 0,2-9 0,-9-3 0,3-2 0,-3-3 0,-6 0 0,-3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24575,'0'2'0,"0"12"0,0 17 0,0 17 0,0 14 0,0 24 0,0 2-747,0-33 1,0 0 746,0-2 0,0-2 0,0 32 363,0 7-363,0-34 0,0 6 0,0-19 0,0-12 0,0-16 0,0-8 0,0-4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11 24575,'-7'0'0,"-3"3"0,-2 14 0,-14 3 0,5 20 0,-2-11 0,1 16 0,12-18 0,-13 18 0,14-13 0,-5 8 0,9-4 0,1-6 0,4 4 0,0-8 0,0 3 0,0-5 0,0 0 0,0-3 0,0 2 0,0-7 0,7 7 0,-1-7 0,9 7 0,-4-11 0,1 6 0,2-6 0,-2-4 0,-1 2 0,7-6 0,-6 3 0,7 1 0,0-4 0,1-1 0,5-3 0,-1 0 0,0 0 0,0 0 0,1-4 0,-5-3 0,3-6 0,-7-2 0,3 0 0,1-5 0,-3-1 0,4-9 0,2-12 0,-8 8 0,3-17 0,-9 14 0,-3-11 0,-2 0 0,-4 0 0,0 6 0,0 1 0,0 6 0,-4-1 0,-9 5 0,-1 5 0,-10 6 0,8 5 0,-7 2 0,3 2 0,-11 3 0,5 3 0,-5 2 0,11 3 0,1 0 0,4 0 0,0 0 0,4 0 0,0 0 0,5 0 0,2 0 0,1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24575,'3'1'0,"0"14"0,-8 21 0,-5 14 0,-6 18 0,0-16 0,-4 13 0,9-15 0,-4 12 0,10-13 0,0-7 0,5-13 0,0-9 0,0-1 0,0-8 0,6-3 0,6-6 0,12-2 0,1 0 0,15 0 0,10 0 0,-4 0 0,13-8 0,-10 1 0,0-7 0,5 4 0,-12-3 0,-2 7 0,-4-6 0,-6 7 0,-1-3 0,-9 0 0,-1 4 0,-8-3 0,0 3 0,-5 1 0,1 0 0,0 0 0,-1 2 0,-2-2 0,-1 3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24 0,0 8 0,0 6 0,0 18 0,0 4 0,0 15-464,0-1 464,0 7-50,0-31 50,0 12 0,0-24 0,0 7 0,0-13 0,0-12 115,0-13 1,0-9 0,0-3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24575,'0'7'0,"0"14"0,0 22 0,0 13 0,0 11 0,0-3 0,0-7 0,0 1 0,0-8 0,0 0 0,0-3 0,0-11 0,0-10 0,0-2 0,0-13 0,6-4 0,6-4 0,8-3 0,9 0 0,7-5 0,19-5 0,-9-1 0,19-5 0,-21 7 0,16-1 0,-10 0 0,-2 4 0,-7 2 0,-11 4 0,-1 0 0,-9 0 0,-4 0 0,-6 0 0,-3 0 0,-4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24575,'3'8'0,"0"14"0,-3 18 0,4 13 0,2 13 0,4 1 0,-4-10 0,3 6 0,-4-21 0,1-11 0,-2-10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24575,'0'35'0,"0"11"0,0 31 0,0-26 0,0 1-765,0 5 0,0 1 765,0 6 0,0 2 0,0 1 0,0-3 0,0 29 11,0-39 0,0-2-11,0 20 0,0 8 366,0-17-366,0-21 0,0-17 0,0-6 766,0-14-766,0-20 0,0 7 0,0-13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95 24575,'-2'-3'0,"8"-7"0,10-4 0,1 1 0,12-4 0,-4 8 0,11 0 0,13 0 0,-6 3 0,4 2 0,-6 4 0,-4 0 0,-5 0 0,-3 12 0,-12 6 0,-3 14 0,-6 9 0,-8-5 0,0 5 0,-5 6 0,-4-9 0,-10 15 0,-5-11 0,-4-4 0,1-2 0,-5-9 0,10-5 0,-8-4 0,14-8 0,1-2 0,1-4 0,9-4 0,-1-12 0,6-21 0,0 0 0,18-21 0,-2 20 0,35-16 0,-21 25 0,29-15 0,-20 25 0,9 0 0,-7 11 0,-6 4 0,-9 0 0,4 17 0,-16 8 0,0 13 0,-10 22 0,-4-20 0,0 25 0,-21-1 0,4-15 0,-19 17 0,4-32 0,-2 8 0,-5-8 0,1-1 0,1-13 0,0 1 0,7-11 0,0 2 0,6-7 0,4-2 0,1-3 0,4 0 0,4 0 0,0-6 0,7-7 0,1-7 0,3-15 0,0 20 0,0-7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19 223 24575,'-4'10'0,"1"0"0,3 0 0,0-2 0,0 2 0,0-9 0,0-15 0,0-3 0,3-8 0,18-17 0,-6 17 0,18-19 0,-6 18 0,-3 0 0,5 7 0,-3-1 0,-1 15 0,0-3 0,-1 8 0,-9 0 0,9 0 0,-2 17 0,-5-2 0,1 32 0,-8-2 0,0 23 0,-4 3 0,-1-7 0,-5 10 0,0-17 0,0 11 0,-5-6 0,-12 14 0,-5-11 0,-11 11 0,2-15 0,7-15 0,-5 11 0,5-18 0,-5 15 0,0-11 0,6-6 0,1-7 0,6-10 0,1-4 0,3-6 0,2-3 0,3-3 0,0-1 0,0-14 0,-1-19 0,-2-15 0,5-10 0,0-6 0,5-1 0,0-1 0,0-6 0,0 13 0,0 8 0,0 12 0,0 6 0,3 10 0,1 5 0,3 7 0,0 5 0,-1 3 0,5 0 0,0 0 0,0 0 0,8 12 0,-6 2 0,13 12 0,8 12 0,-5-13 0,29 33 0,-16-25 0,6 15 0,18 8 0,-23-22 0,18 12 0,-19-19 0,-7-12 0,2 6 0,-7-11 0,-1-1 0,-4-6 0,-1-3 0,0 0 0,-4 0 0,10-17 0,-12-3 0,1-1 0,-11 6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24575,'-3'7'0,"-5"7"0,-4-5 0,0 9 0,-2-13 0,5 8 0,2-8 0,1 2 0,5-1 0,-9-2 0,9 0 0,-6-1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21 118 24575,'-7'2'0,"1"5"0,6 18 0,-4-7 0,3 20 0,-2-17 0,3 13 0,0-3 0,0-1 0,0 4 0,0-8 0,0 3 0,0-13 0,0-1 0,3-9 0,13-2 0,7-1 0,12-3 0,12-9 0,-1-11 0,4-7 0,-6-11 0,-5-2 0,0 0 0,-5 1 0,-7 8 0,-10 10 0,-5-2 0,-5 3 0,-2-5 0,-2 5 0,-3-3 0,0 7 0,0-3 0,-3 4 0,-9 3 0,0 1 0,-12 7 0,4 0 0,-4 4 0,-5 0 0,3 0 0,-9 13 0,9-3 0,0 12 0,1-2 0,9-4 0,-4 4 0,8-5 0,2-4 0,3-1 0,0-3 0,3 0 0,1-4 0,3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67 219 24575,'-6'0'0,"-4"0"0,2 3 0,-7 9 0,11 0 0,-11 11 0,13-3 0,-5 0 0,7 3 0,0-7 0,0 3 0,0-4 0,0 0 0,0-4 0,6-1 0,6-6 0,4-1 0,12-3 0,-11 0 0,7 0 0,-5 0 0,1 0 0,-4 0 0,2-4 0,-7 4 0,4-7 0,0 0 0,0-9 0,1-9 0,-3-1 0,4-8 0,-8 4 0,4-1 0,-5-3 0,0 8 0,-3-3 0,-1 5 0,-4 3 0,0-2 0,0 7 0,0-3 0,0 4 0,-7 4 0,-1 0 0,-7 3 0,0 4 0,-4 1 0,3 3 0,-7 0 0,3 0 0,-5 12 0,-1 3 0,4 10 0,-3 1 0,7-1 0,-2-4 0,7 2 0,6-7 0,3-4 0,4-5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82 24575,'-4'3'0,"0"2"0,-13 25 0,7-3 0,-8 9 0,5-1 0,4-5 0,-4 11 0,1-10 0,5 9 0,0-9 0,7-1 0,0-5 0,0-6 0,0-4 0,0-4 0,0-1 0,7-3 0,5-4 0,4 1 0,7-4 0,-3 0 0,5 0 0,-1-4 0,-4 0 0,3-8 0,-7 4 0,3-7 0,-4 3 0,0 1 0,-4-3 0,3 5 0,-6-5 0,3 3 0,-4-4 0,-3-4 0,3 3 0,-6-8 0,2-1 0,-3-5 0,0-1 0,0-3 0,0 9 0,0-9 0,-7 8 0,1-3 0,-9 4 0,6 5 0,-5 1 0,6 8 0,-6 0 0,2 7 0,-2 1 0,-5 3 0,-2 0 0,-3 0 0,10 0 0,4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56 140 24575,'-4'-2'0,"-2"3"0,1 22 0,0 3 0,2 10 0,3-1 0,0-5 0,0 4 0,0-8 0,0 3 0,0-9 0,0-1 0,0-8 0,0 0 0,5-5 0,4-2 0,5-1 0,5-3 0,-7 0 0,6 0 0,-7 0 0,0 0 0,-1-3 0,1-9 0,1-4 0,1-13 0,3-2 0,-6-10 0,3-1 0,-3-6 0,-1 6 0,0 1 0,-4 5 0,-1 6 0,-4 5 0,0 6 0,0 4 0,0 4 0,-7 3 0,-1 5 0,-7 3 0,-4 0 0,-1 0 0,0 0 0,-5 12 0,4 3 0,-6 16 0,4 1 0,0 4 0,5 5 0,4-5 0,5-11 0,5-10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94 146 24575,'-2'-2'0,"-3"7"0,-3 1 0,-11 19 0,12-3 0,-14 13 0,11-4 0,1 4 0,1 0 0,7-4 0,-3-6 0,4-2 0,0-11 0,0 3 0,6-12 0,2 0 0,15-3 0,-1 0 0,11 0 0,-7-7 0,9-8 0,-4-3 0,-3-8 0,2-1 0,-8 0 0,1-4 0,-6 1 0,-5 5 0,-4-5 0,-3 1 0,-2 3 0,-3-3 0,0 5 0,-7-1 0,-6 4 0,-7 1 0,0 8 0,-4 0 0,4 4 0,-4 4 0,-1 0 0,1 4 0,4 0 0,-4 4 0,4 4 0,-1 13 0,-4 2 0,14-4 0,-1-8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5.1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 52 24575,'-29'84'0,"7"-16"0,19-42 0,3-11 0,0-2 0,0-2 0,0 0 0,0-2 0,0-2 0,0-1 0,0 0 0,0 1 0,0-1 0,-3-3 0,5 3 0,-1-6 0,9 6 0,1-5 0,7 2 0,-3-3 0,7 0 0,-6 0 0,2 0 0,0 0 0,-6 0 0,5 0 0,-6 0 0,3 0 0,-3 0 0,2 0 0,-2 0 0,0-2 0,2-6 0,-5-2 0,2-9 0,1 4 0,-3-12 0,3 6 0,-3-7 0,-4 9 0,0-4 0,-4 4 0,0 0 0,0-4 0,0 8 0,-7-8 0,-7 5 0,1 2 0,-7-1 0,9 10 0,-3 0 0,-1 3 0,1 4 0,0 0 0,3 0 0,-7 0 0,10 0 0,-10 0 0,11 0 0,-3 0 0,4 0 0,2 3 0,1-2 0,3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9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1460 1 24575,'-30'0'0,"-7"19"0,-44 7 0,32 1 0,-2 5-2184,-10 7 1,-3 2 2183,-8 8 0,-3 2 0,-2 7 0,2-1 0,15-9 0,0 0 0,-13 12 0,1-1 0,20-15 0,4-2 670,-1 4 1,1 0-671,2-9 0,3-1 0,-12 23 0,-6-7 0,13-1 712,16-23-712,12-4 0,9-16 0,4 1 0,4-8 0,3 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24575,'0'8'0,"0"13"0,0 22 0,0 20 0,0 22-1477,0 11 1477,0-40 0,0 0 0,0 4 0,0 0 0,0-2 0,0-2 260,0 36-260,0-3 0,0-32 0,0 0 0,0-10 0,0-21 0,0-8 0,0-12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25 113 24575,'4'-1'0,"-1"10"0,-3 7 0,-14 25 0,11-17 0,-11 26 0,14-17 0,0 9 0,0-1 0,0-6 0,0-8 0,0-4 0,0-8 0,9-7 0,4-1 0,21-7 0,-12 0 0,28-5 0,-19-9 0,23-11 0,-24-4 0,11-8 0,-21 0 0,12-6 0,-14 6 0,1-2 0,-11 8 0,-4-4 0,-4-1 0,0 6 0,0 1 0,-4 8 0,-3 6 0,-9 4 0,-9 6 0,-11 2 0,-1 3 0,-4 4 0,9 14 0,-7 19 0,14 3 0,-10 14 0,15-5 0,-3 0 0,7 5 0,3-12 0,7-17 0,2-10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24575,'0'8'0,"0"13"0,0 23 0,0 17 0,0 10 0,0-13 0,0 7 0,0-21 0,0 10 0,0-17 0,0 3 0,0-23 0,0 3 0,0-14 0,0 1 0,0-3 0,0-2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66 141 24575,'0'4'0,"-4"6"0,3 12 0,-2 2 0,3 5 0,0 7 0,0 1 0,0 3 0,0-5 0,0-4 0,0 3 0,0-13 0,0 3 0,11-12 0,-2 2 0,10-9 0,0 5 0,-3-9 0,7 3 0,-7-4 0,-1 0 0,-1 0 0,-2-11 0,0-7 0,3-8 0,-5-14 0,7 3 0,-6-17 0,3 4 0,-4-4 0,-5 12 0,-1-5 0,-4 15 0,0-7 0,0 17 0,0-2 0,-6 10 0,-3 5 0,-10-1 0,3 9 0,-12-2 0,2 3 0,-10 3 0,4 15 0,-4 8 0,5 22 0,3-9 0,4 14 0,14-32 0,1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39 24575,'0'5'0,"-4"10"0,-2 32 0,-8-2 0,7 29 0,-2-29 0,9 28 0,0-33 0,0 25 0,0-27 0,0 9 0,0-16 0,0-6 0,0-10 0,7-4 0,5-8 0,13 1 0,11-4 0,-12-3 0,15-11 0,-20-4 0,13-19 0,4-16 0,-10 1 0,-3-23 0,-10 29 0,-8-13 0,0 17 0,-1-6 0,-4 0 0,0 11 0,-3 2 0,-2 15 0,-6 4 0,-5 5 0,-4 7 0,-9 0 0,4 4 0,-4 0 0,-1 4 0,5 4 0,0 4 0,6 4 0,10-8 0,3-1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24575,'3'3'0,"0"13"0,-3 12 0,0 27 0,0 3 0,0 17 0,0 2 0,0-17 0,0 13 0,0-24 0,0 7 0,0-13 0,0-9 0,0-9 0,0-5 0,0-5 0,3-7 0,1-5 0,-1-3 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24575,'0'-9'0,"0"7"0,0 13 0,0 23 0,0 10 0,0 23 0,0-22 0,0 21 0,0-22 0,0 4 0,0-7 0,0-15 0,0-2 0,0-9 0,0-4 0,0-1 0,0-6 0,0-1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24575,'0'19'0,"0"9"0,0 20 0,0 7 0,0 21 0,0-23 0,0 27 0,0-28 0,0 4 0,0-9 0,0-16 0,0-10 0,0-7 0,0-10 0,0-1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84 24575,'0'10'0,"0"5"0,-7 9 0,1 7 0,-3 4 0,1 5 0,7-3 0,-3 3 0,4-4 0,0-1 0,0-5 0,0-1 0,0-4 0,0-5 0,0-1 0,0-8 0,3-4 0,4 0 0,4-7 0,13 4 0,-3-4 0,19-5 0,-17 1 0,24-26 0,-22 4 0,10-18 0,-16 8 0,-1-11 0,-4 3 0,2-10 0,-3 6 0,-8 1 0,0 10 0,-5 3 0,-8 9 0,-4 5 0,-9 3 0,-8 5 0,3 8 0,-3 0 0,4 4 0,5 0 0,-3 0 0,14 0 0,-2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21 24575,'0'-11'0,"-3"4"0,-8 4 0,-1 3 0,-12 0 0,8 11 0,-10 8 0,12 24 0,-9 7 0,11 12 0,2-17 0,5 12 0,5-12 0,0 10 0,0-1 0,0-11 0,0-3 0,0-9 0,7-6 0,1-9 0,11-6 0,6-5 0,-4-2 0,12-3 0,-12 0 0,8-3 0,-8-9 0,-1-5 0,-7-18 0,3 3 0,-5-20 0,2 2 0,-7 0 0,-2-3 0,-4 11 0,0 0 0,-7 6 0,-2 6 0,-6 10 0,-1 5 0,-3 4 0,3 6 0,-7 2 0,3 3 0,-1 6 0,-4 13 0,3 13 0,6-10 0,3-1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0.5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147 112 24575,'-8'18'0,"2"0"0,6 4 0,0-6 0,0 6 0,0-4 0,0 1 0,0 0 0,0 0 0,0-6 0,0-2 0,0-1 0,0-4 0,2-2 0,5-2 0,8-2 0,9 0 0,0 0 0,5-11 0,-5 1 0,2-19 0,-1 6 0,1-7 0,-4 0 0,2 4 0,-10 1 0,1 6 0,-11 8 0,-1-2 0,-3 2 0,0 0 0,0-6 0,-6 5 0,-6-4 0,-7 6 0,-9 2 0,3 0 0,-8 3 0,-5 1 0,11 4 0,-13 0 0,15 8 0,-10 6 0,4 11 0,1 3 0,10-5 0,0-3 0,9-6 0,1-3 0,6-4 0,1-5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24575,'0'33'0,"0"6"0,0 16 0,0 2 0,0 17 0,0-22 0,0 13 0,0-16 0,0 7 0,0-8 0,0-23 0,0-9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 24575,'-3'19'0,"-3"9"0,-8 20 0,-2 8 0,0 12 0,6-21 0,5 17 0,5-25 0,0 9 0,0-1 0,0-16 0,0 4 0,0-15 0,0-4 0,6-9 0,7-4 0,7-3 0,14 0 0,-2 0 0,4 0 0,4 0 0,-13 0 0,7 0 0,-10-7 0,3-12 0,-9-8 0,0-21 0,-13-2 0,-1-11 0,-4 11 0,0-15 0,0 13 0,-13-10 0,-3 12 0,-17 11 0,6 12 0,-9 13 0,11 6 0,-5 8 0,6 0 0,-2 17 0,-1 5 0,11-1 0,3-4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24575,'4'1'0,"-1"16"0,-3 24 0,0 21 0,0 24 0,0 2-286,0-32 0,0-2 286,0 16 0,0-8 0,0-3 0,0-10 71,-1 4 0,2 0-71,3-8 0,-3-5 0,3-19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24575,'-4'8'0,"1"16"0,3 16 0,0 22 0,0 8 0,0 14 0,0 2 0,0-18 0,0 12 0,0-41 0,0 15 0,0-28 0,0 2 0,0-18 0,0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24575,'0'31'0,"0"4"0,0 26 0,0 3 0,0 6 0,0 13 0,0-29 0,0 25 0,0-20 0,0 5 0,0-4 0,0-12 0,0-6 0,0-6 0,0-7 0,0-4 0,0-9 0,0-5 0,0-8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94 113 24575,'0'-5'0,"-13"20"0,5 14 0,-9 14 0,11-7 0,2 3 0,4-7 0,0 9 0,0-6 0,0-4 0,0-2 0,0-9 0,0-5 0,0-1 0,11-6 0,3 0 0,6-4 0,3-4 0,-3 0 0,0 0 0,3 0 0,-3 0 0,-3-3 0,5-5 0,-9-13 0,8-6 0,-7-8 0,-1-6 0,-4-1 0,0-6 0,1 0 0,-5 0 0,-1 0 0,-4 11 0,0-3 0,-3 19 0,-4 0 0,-5 10 0,-7 7 0,-1 1 0,-5 6 0,-6 21 0,1 13 0,-6 26 0,3 15-480,-7 3 480,21-30 0,1-3 0,-6 1 0,7-1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24575,'0'14'0,"0"22"0,0 19 0,0 27 0,0 5 0,0 9 0,0-20 0,0 11 0,0-34 0,0 23 0,0-26 0,0-8 0,0-21 0,0-6 0,0-11 0,0-2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24575,'0'34'0,"0"24"0,0 8 0,0 19 0,0-27 0,0 15 0,0-22 0,0 12 0,0-20 0,0-8 0,0-19 0,0-1 0,0-9 0,0 1 0,0-3 0,0-1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24575,'7'4'0,"-1"16"0,-6 21 0,0 29 0,0 9 0,0-5 0,0 7 0,0-24 0,0 5 0,0-8 0,0-17 0,0-10 0,0-9 0,0-10 0,0 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 24575,'-7'0'0,"32"0"0,-5 0 0,39 0 0,-3 0 0,14 0 0,22 0-1321,4 0 1321,-32 0 0,2 0 0,-4 0 0,1 0 0,12 0 0,1 0 0,-9 0 0,0 0 0,0 0 0,-2 0-398,27 0 398,-3 0 0,-32 0 0,5 0 0,-20 0 0,-7 0 1293,-15 0-1293,4 0 426,-9 0-426,4 0 0,-8 0 0,-2 0 0,-2 0 0,0 0 0,-1 0 0,1 0 0,0 0 0,-4-6 0,3 5 0,-3-5 0,1 3 0,-1-1 0,-3 0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1.2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 1 24575,'-14'0'0,"2"10"0,-10 0 0,9 12 0,-16 9 0,21-4 0,-10 18 0,14-7 0,3-1 0,-2 3 0,3-10 0,0-1 0,0 12 0,9-16 0,4 1 0,25-17 0,0-9 0,3 0 0,0 0 0,-11-7 0,12-3 0,-11-7 0,2 0 0,-13-2 0,-1 3 0,-11-6 0,1 10 0,-4-10 0,-2 11 0,1-12 0,-4 4 0,-4-5 0,-7 4 0,-7-3 0,-5 6 0,-6-4 0,1 6 0,-6 2 0,2 1 0,-2 4 0,15 3 0,4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9 962 24575,'-5'46'0,"2"-20"0,3 0 0,0-28 0,0-18 0,0-25 0,0-34 0,0-9-612,-1 30 1,2-2 611,1 3 0,2-1 0,1-3 0,2-1-221,5 1 1,1 3 220,6-20 0,13-9 0,-15 35 0,7-5 0,-6 19 0,-6 18 0,2 9 1196,-6 7-1196,5 1 468,-1 14-468,0 19 0,6 21 0,-1 20 0,5 5 0,5 8 0,-5-18 0,11 22 0,-7-30 0,7 18 0,-8-21 0,-2-12 0,-9-8 0,0-15 0,-5-1 0,1-8 0,-3-1 0,-3-3 0,2-3 0,-5 1 0,2-4 0,-3 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14 678 24575,'-8'-7'0,"2"1"0,9-4 0,14-3 0,7-8 0,23 0 0,-1-6 0,21 0 0,-10-4 0,17-1 0,3 9 0,-17 8 0,7 1 0,-19 12 0,-4-7 0,3 9 0,-12 0 0,-9 0 0,-2 0 0,-9 0 0,-7 6 0,-2 11 0,-1 13 0,0 19 0,10 6 0,-5-5 0,5 16 0,-5-21 0,0 16 0,-1-14 0,0-9 0,-1-8 0,0-11 0,-4-8 0,0-1 0,-4-25 0,-10-21 0,2-33 0,-8-3 0,10-19 0,-4 12 0,9-7 0,-4 8 0,5 16 0,0 13 0,0 9 0,0 13 0,0 7 0,0 10 0,3 6 0,0 1 0,4 3 0,3 0 0,6 12 0,7 12 0,9 10 0,4 21 0,-1-14 0,14 29 0,-18-32 0,15 18 0,-13-23 0,0 0 0,-7-6 0,-6-7 0,-5-9 0,-4 0 0,-1-4 0,-3-1 0,-3-8 0,-1-17 0,-3-20 0,-5-17 0,-1-12 0,0 16 0,-3-13 0,8 15 0,-4-6 0,5 8 0,0 7 0,0 10 0,7 6 0,10 5 0,9 3 0,15 8 0,1-4 0,6 12 0,-1-3 0,1 4 0,-5 0 0,-3 0 0,-4 0 0,-10 0 0,-2 0 0,-13 0 0,-1 3 0,-3 4 0,-3 9 0,-1 4 0,-3 4 0,0 5 0,-8 7 0,-3 6 0,-5 19 0,3-20 0,7 23 0,3-25 0,3 15 0,0-12 0,0-2 0,0-5 0,0-5 0,6-5 0,7-5 0,12-8 0,0 0 0,9-7 0,-3-2 0,9-3 0,-3 0 0,4 0 0,-11-7 0,0-6 0,-4-9 0,-4-9 0,7-19 0,-14 10 0,5-32 0,-14 20 0,-2-4 0,-4-3 0,0 9 0,0-5 0,-8 1 0,-19-2 0,1 16 0,-18 0 0,18 23 0,-3 5 0,8 7 0,2 1 0,8 4 0,1 0 0,3 0 0,0 0 0,4 0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24575,'9'0'0,"11"0"0,10 0 0,19 0 0,13 0 0,8 0 0,14 0 0,-5 0 0,6 0 0,-21 0 0,10 0 0,-23 0 0,4 0 0,-14 0 0,-15 0 0,-2 0 0,-13 0 0,-4 0 0,-4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24575,'0'61'0,"0"-9"0,0 40 0,0-13 0,0 15 0,0-26 0,0 5 0,0-24 0,0 13 0,0-12 0,0-8 0,0-17 0,0-6 0,0-8 0,0-4 0,0-4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24575,'0'5'0,"0"21"0,0 23 0,5 29 0,1-29 0,1 2-787,1 47 787,3-36 0,0 0 0,-7-9 0,1 0 0,7 11 0,0 0 0,-4-6 0,-2-2 0,7 30 101,-3 2-101,-8-36 0,2 4 0,-4-13 0,0-18 0,0-6 590,-6-24-590,5 6 96,-6-35-96,7 5 0,0-19 0,0 0 0,0 6 0,0-11 0,0 3 0,0-11 0,0 5 0,0 9 0,0 6 0,0 10 0,0 6 0,0 6 0,0 4 0,0 4 0,0 1 0,3 6 0,4 1 0,4 0 0,19 2 0,-3-6 0,26 1 0,-3-3 0,0-1 0,8 0 0,-14-4 0,10 3 0,-12-6 0,-6 3 0,-6-3 0,-10-3 0,-4 4 0,-5-3 0,-3-1 0,-4 0 0,0-9 0,-4-1 0,0-1 0,0-3 0,0-2 0,0 0 0,0-5 0,0 5 0,0 6 0,-4 1 0,0 4 0,-4 9 0,4-2 0,-2 13 0,5-5 0,-5 10 0,2-3 0,1 18 0,-5 23 0,7 28 0,-10 29-678,10-35 1,1 2 677,-3 0 0,0 1 0,3 9 0,0-3-213,0-18 0,0-2 213,0 6 0,0-3 0,0 20 0,5 6 0,0-16 0,4-18 0,0-9 1324,2-19-1324,-3-1 114,3-11 0,-8-1 0,0-3 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7 24575,'1'-4'0,"-14"1"0,-15 3 0,0 0 0,-11 0 0,8 0 0,-6 0 0,1 4 0,11 4 0,5 0 0,6 6 0,-1-6 0,7 6 0,-2-2 0,9 7 0,-2 1 0,3 9 0,0 1 0,0 5 0,0 0 0,0 5 0,0 3 0,0 4 0,0 1 0,0 0 0,0-1 0,0 1 0,0-6 0,0-6 0,0-6 0,0-2 0,3-6 0,1 5 0,0-11 0,3 3 0,-3-4 0,3-4 0,-3-1 0,2-3 0,-2-3 0,3-1 0,3-3 0,1 0 0,8 0 0,1 0 0,4 0 0,1 0 0,-1-4 0,0 0 0,1-5 0,-5 5 0,-1-3 0,-5 6 0,-3-2 0,0 0 0,-5 2 0,-2-2 0,-1 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4 226 24575,'0'-34'0,"0"1"0,-3 18 0,9-7 0,5 4 0,15-4 0,5 1 0,-1 11 0,10-2 0,-3 6 0,6 1 0,-12 1 0,-3 0 0,-12 3 0,3-9 0,-11 8 0,-1-4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5 229 24575,'4'0'0,"-1"17"0,-3 31 0,0 23 0,0 23-403,0-42 0,0 0 403,0 38 0,0 8 0,0-26 199,0 0-199,0-17 0,0-19 0,0-11 0,0-16 0,0-14 607,0-34-607,-5-15 0,4-23 0,-4-7 0,5-3 0,0 14 0,0-8 0,0 17 0,0-7 0,0 3 0,0 12 0,8 2 0,-2 17 0,11-3 0,-4 14 0,3 1 0,-4 6 0,2 4 0,-5 1 0,4 2 0,-1 1 0,3 7 0,-4 1 0,3 3 0,-3 0 0,4 0 0,0 0 0,-4 0 0,-1 3 0,-3 8 0,0-2 0,1 9 0,-4-7 0,-1 8 0,-3-3 0,0 7 0,-7-3 0,-7 6 0,-3-2 0,-9 2 0,4 0 0,-7 6 0,8-13 0,-1 6 0,10-17 0,5 2 0,1-3 0,2-1 0,0 1 0,-2-3 0,3 1 0,-1-1 0,-2 3 0,5-1 0,-2 1 0,3 0 0,0-1 0,-3 1 0,2 0 0,-2-1 0,3 1 0,0 0 0,0 3 0,0-2 0,0 5 0,0 3 0,4 0 0,13 13 0,8-1 0,13 10 0,6 1 0,1 1 0,13 7 0,1-3 0,-5-2 0,9 0 0,-17-12 0,9 6 0,-17-13 0,-3-1 0,-11-6 0,-8-4 0,-1-1 0,-9-7 0,1-2 0,-3-2 0,-1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6690 690 24575,'0'-19'0,"0"5"0,0-4 0,0 9 0,0-9 0,0 2 0,-3 0 0,-11-13 0,-3 14 0,-20-15 0,6 15 0,-16-12 0,-1 2 0,-2-4 0,-17-3 0,-4 5 0,-16 0-1036,-7 3 1036,45 12 0,-4 0-929,-21-5 1,-5 0 928,5 2 0,-4 0-894,8 2 1,-4 0-1,-1 0 894,4 2 0,0 1 0,-2 0 0,-5 1 0,-2 1 0,-2-1-1040,-5-4 1,-1-1-1,-1 1 1040,-9 5 0,0 2 0,-2-2 0,26 0 0,-1-1 0,0 0 0,-1 2 0,-5 2 0,0 3 0,0 0 0,0 0 0,3 0 0,0-1 0,1 1 0,0 1 0,-2 0 0,0 2 0,0-1 0,1 0 0,-23 0 0,0 0 0,4 0 0,15 0 0,2 0 0,0 0-466,-5-1 0,-1 0 0,4 3 466,11 4 0,3 2 0,-1 0 0,-7 0 0,-1 0 0,1 2 0,-3 5 0,0 2 0,2 0-169,-20 8 0,3 2 169,26-7 0,0 1 0,2 0 0,-19 7 0,4 3 0,0 7 0,1 1 0,6-6 0,3-1 509,10 4 0,1 0-509,-4-2 0,2-1 0,13 1 0,2 1 1185,-3-4 1,1 1-1186,5 1 0,4 0 2484,-19 16-2484,19-15 0,2 1 0,-9 21 0,-12 24 0,16-8 0,15 5 0,6 7 0,6-5 0,4 13 0,6-27 0,1 17 2275,5-25-2275,-1-7 0,2 2 0,13 25 0,8 16 0,34-32 0,8-12-180,-4-18 0,7-2 180,-1-4 0,3-1-739,-5-1 0,4 0 0,2-2 739,0-3 0,1-2 0,3-1 0,7 2 0,3 0 0,1-1 0,7 1 0,1 1 0,2-3-946,-19-4 1,1-1 0,0-1 0,2 0 945,5 0 0,2 1 0,0-1 0,0 0-795,0-1 1,0-1 0,0-1 0,2 0 794,3 0 0,2-1 0,0-1 0,1 1 0,-1 0 0,0 0 0,0 0 0,0-1 0,1 1 0,0 0 0,1 0 0,0 0 0,1 0 0,2 0 0,-1 0 0,-1 0 0,-2 0 0,-1 0 0,0 0 0,-1 0 0,-2-1 0,0 1 0,0 0 0,0 0 0,2 0 0,0 0 0,1-1 0,-2 1 0,-3 0 0,1 0 0,-3 0 0,-3-1-344,6 2 0,-3-1 0,2 1 344,10 0 0,2 0 0,-7 0-31,0-2 1,-3-1 30,-12 0 0,3 0 0,-3-1 761,16-1 0,-4-2-761,-2 1 0,-3 0 0,-15 1 0,-5-2 3268,31-3-3268,-1-12 0,-40-11 0,-9 4 0,0-2 0,19-26 0,5-13 0,-21 3 0,-10-10 0,-1-1 0,-2-19 0,-7 10 0,-5-4 0,-8 17 0,-6 12 0,-5-27 0,0 22 0,-5-30 0,0 21 0,0-22 2523,0-5-2523,-5 46 0,-1-1 0,0-4 0,-1 2 0,-15-21 0,-6-14 0,2 32 2960,-5-6-2960,-4 8 1927,1 11-1927,-2-1 104,-1 11-104,3-3 605,1 8-605,-11-15 0,9 9 0,-6-5 0,-1 2 0,7 8 0,-13-4 0,-16 3 0,4 9 0,-22 6 0,4 11 0,-16 5 0,26 0 0,-1 0 0,14 0 0,-1 0 0,-14 0 0,5 0 0,-3 0 0,-12-15 0,29 2 0,-12-16 0,30 16 0,12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0 400 24575,'5'0'0,"22"0"0,30 0 0,39-6-2249,-36-6 1,4-2 2248,27-2 0,6-3-1006,-26 0 0,2-3 1,3 2 1005,15 1 0,3 1 0,2 0-519,-20 3 1,1-2-1,2 1 1,0 2 518,5 0 0,1 2 0,2 1 0,-1 0 0,4-2 0,0 1 0,0 0 0,0 1 0,2 2 0,0 2 0,-2-1 0,-4 2 0,4-2 0,-4 2 0,1 0-470,13 2 1,2 1 0,-13 2 469,-26 0 0,-3 2 178,9-1 0,7 0 0,-9 0-178,-14 0 0,-4 0 1175,14 0 0,-1 0-1175,16 0 4138,-22 0-4138,-25 0 0,-13 0 0,-12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2.4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24575,'10'3'0,"5"10"0,16 10 0,2 5 0,17 21 0,2 0 0,11 24-548,-26-35 0,1 1 548,-1-1 0,-2 0 0,22 23-130,-1-3 130,-14-13 0,-1 1 0,2-2 0,-24-21 0,1-3 272,-13-13 0,-4-4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24575,'0'25'0,"0"3"0,0 7 0,0 11 0,0-8 0,0 15 0,0-21 0,0 7 0,0-13 0,0-1 0,0-10 0,3-1 0,0-7 0,1 1 0,-1-6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54 140 24575,'-10'10'0,"2"5"0,-3 5 0,6 4 0,-6 1 0,9 4 0,-5-4 0,7 5 0,0-6 0,0 0 0,0 1 0,0-5 0,0-1 0,3-8 0,1 3 0,6-10 0,11 7 0,-4-10 0,16 3 0,-11-4 0,7 0 0,-5 0 0,5 0 0,-3-8 0,4-5 0,-4-14 0,3-17 0,-9 9 0,3-16 0,-10 19 0,2-15 0,-2 15 0,-5-2 0,-3 9 0,-2 1 0,-3 4 0,0-4 0,-6 12 0,-2-7 0,-11 11 0,-2-3 0,1 6 0,-3 1 0,-8 4 0,4 0 0,-12 8 0,11 15 0,-3 2 0,3 21 0,0-13 0,5 9 0,4-6 0,3-5 0,10-6 0,-1-13 0,7-5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26 167 24575,'0'26'0,"0"-4"0,-3 8 0,-2-2 0,-4 3 0,4-1 0,1 4 0,4-9 0,0 5 0,0-6 0,0-8 0,0-1 0,0-9 0,7 1 0,5-3 0,9 3 0,8-6 0,-8 6 0,12-6 0,-12 2 0,14-3 0,-10 0 0,4 0 0,-5 0 0,-4 0 0,4 0 0,-4-7 0,0-2 0,-1-10 0,-3-2 0,0-3 0,-3-5 0,-1-1 0,-3-6 0,0-5 0,-4 5 0,-1-5 0,-4 6 0,0 4 0,0-3 0,-12 7 0,3 2 0,-16 4 0,5 6 0,-4 2 0,-1 1 0,-4 8 0,3 0 0,-8 4 0,9 0 0,-5 7 0,4 12 0,-1 10 0,3 13 0,0 1 0,14 5 0,-3-6 0,12-1 0,-3-5 0,4-17 0,0-3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31 24575,'-6'0'0,"4"-3"0,16-5 0,-2 3 0,7-5 0,-4 9 0,0-2 0,-4 3 0,2 0 0,-8 2 0,1 20 0,-6 21 0,0 8 0,0 30 0,0-39 0,0 30 0,0-39 0,-4 14 0,3-21 0,-7 2 0,7-15 0,-9 1 0,9-19 0,-6-9 0,7-15 0,0-6 0,8 0 0,1 4 0,8 2 0,-2 9 0,1 7 0,-1 6 0,4 7 0,-4 0 0,2 16 0,-5 15 0,-2 25 0,0 15 0,-4-7 0,-1 3 0,-5-12 0,0 0 0,0-1 0,0-12 0,-3-6 0,-5-11 0,-4-9 0,-3-5 0,-4-7 0,3-1 0,-3-3 0,8 0 0,-3-3 0,5-9 0,-1 3 0,5-6 0,2 12 0,3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24575,'0'-5'0,"0"21"0,0 19 0,0 20 0,0 30 0,0 3-423,0-32 0,0 0 423,0 39 0,0-15 0,0-7 208,0-16-208,0 6 0,0-15 0,0-12 0,0-11 0,0-9 638,0 2-638,0-10 0,0 10 0,0-11 0,0 6 0,0-1 0,0-1 0,0-1 0,0-4 0,0-5 0,0-9 0,0-19 0,4-5 0,2-20 0,7 8 0,3-10 0,3 6 0,-1 6 0,4 5 0,-4 7 0,3 9 0,-6 5 0,0 9 0,0 3 0,-4 4 0,-1 0 0,-3 0 0,-4 16 0,0 4 0,-3 20 0,0 3 0,0-1 0,0-1 0,0-11 0,0-5 0,0-6 0,-6-4 0,1-4 0,-5-1 0,-1-6 0,0-1 0,0-3 0,0 0 0,5-3 0,-1-4 0,-1-5 0,4 1 0,1 1 0,0 3 0,5 6 0,-1 2 0,13 9 0,-2-2 0,16 4 0,-7-4 0,8 0 0,-4-3 0,-1-2 0,0-3 0,7-12 0,-4-9 0,1-11 0,-5-5 0,-5 1 0,-5 1 0,0 4 0,-5 2 0,0 13 0,-4-3 0,-1 20 0,-3 5 0,0 23 0,0 9 0,0 4 0,0 4 0,0-9 0,0 4 0,4-11 0,3-5 0,5-6 0,3-7 0,3-1 0,3-7 0,-1-1 0,3-10 0,-5-16 0,4-24 0,-5-33 0,-1-16-572,-9 41 1,-1-2 571,-2 0 0,-1 2 0,2-34-145,-5-2 145,0 27 0,0 2 0,0 13 0,0 18 0,0 7 1134,-3 16-1134,0 1 154,-4 10-154,-1 25 0,-1 16 0,3 34 0,3-28 0,1 3-556,2 4 0,0 1 556,0 8 0,0 0 0,0-17 0,0 2 0,-1 28 0,2-4 0,7-9-93,-4-2 0,3-2 93,16-17 0,3 16 0,-3-24 0,2-9 0,-8-13 1101,2-7-1101,-4-4 49,-1-1 0,-5-3 0,-3 0 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24575,'8'-3'0,"6"-12"0,13 4 0,6-15 0,-3 11 0,2-11 0,-1 7 0,0-4 0,6 4 0,-7 3 0,-5 11 0,-9-6 0,-6 11 0,-3-3 0,-4 3 0,0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55 24575,'-8'-3'0,"2"-19"0,6 14 0,0-13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0 713 24575,'14'0'0,"7"0"0,15 0 0,-8 0 0,10 0 0,-17-4 0,4-3 0,5-15 0,-12-5 0,1-10 0,-11 2 0,-4 0 0,-3-1 0,3 10 0,-4 2 0,0 13 0,-10 3 0,-3 5 0,-5 10 0,-7 6 0,3 18 0,-1 7 0,-6 16 0,7 16 0,5-17 0,2 20 0,14-23 0,-3 6 0,4-2 0,0-12 0,7-6 0,16-5 0,5-13 0,31 0 0,-13-12 0,20-2 0,-22-8 0,16-16 0,-20-2 0,16-18 0,-16 5 0,0-4 0,-13 7 0,-5 1 0,-10 7 0,0-1 0,-8 5 0,0-3 0,-4 7 0,0-3 0,-3 4 0,-5 3 0,-3 2 0,-8 6 0,-1 0 0,-10 4 0,5 4 0,-5 9 0,3 10 0,4 14 0,-1 7 0,6-2 0,3-2 0,7-4 0,4-6 0,4-5 0,0-10 0,3-7 0,13-6 0,2-13 0,8-3 0,1-18 0,-9 1 0,4-5 0,-5 5 0,-1 6 0,-4 6 0,-1 8 0,-4 1 0,-1 6 0,1 1 0,-1 3 0,1 0 0,-1 3 0,1 1 0,0 2 0,3 1 0,1 0 0,4-3 0,4 0 0,1-4 0,14-5 0,-1-8 0,11-18 0,-5-4 0,-9-8 0,2 1 0,-9 4 0,5 0 0,-5 7 0,-3 10 0,-8 2 0,-2 8 0,-17 15 0,-7 23 0,-15 19 0,-9 25 0,15-14 0,-8 13 0,20-21 0,-3-1 0,5-7 0,4-10 0,1-2 0,4-13 0,0-1 0,7-12 0,5 0 0,18-3 0,8-4 0,11-15 0,1-8 0,3-21 0,-4-13 0,1-2-414,-9-22 414,-2 4 0,-9-13 0,-7 1 0,-6-1 0,-11 20 0,-1 0 0,-5 18 0,0 6 0,-6 13 0,-3 13 0,-5 12 0,-1 5 414,-4 3-414,3 4 0,-1 22 0,4 17 0,3 25 0,4 20 0,1 10-498,5 2 498,0-9 0,0-4 0,0-13 0,9-1 0,1-12 0,14-9 0,-10-17 0,6-9 0,-12-7 498,3-8-498,-5-3 0,5-1 0,-4-6 0,5-26 0,-4 4 0,2-28 0,-1 16 0,0-4 0,3 11 0,-3 1 0,2 12 0,7 2 0,-5 11 0,8 1 0,-6 10 0,1 10 0,1 15 0,0 5 0,7 9 0,-9-4 0,7 0 0,-8 5 0,0-10 0,3-1 0,-8-2 0,3-13 0,-4 7 0,-1-16 0,-2 3 0,-2-8 0,-3-4 0,0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24575,'0'24'0,"0"11"0,0 15 0,0 9 0,0 4 0,0-6 0,0 10 0,0 11 0,0-28 0,0 30 0,0-41 0,0 21 0,0-16 0,0-2 0,0-8 0,0-16 0,0 9 0,0-19 0,0 4 0,0-10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2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0 107 24575,'0'17'0,"0"1"0,0 5 0,0 1 0,0 4 0,0-8 0,0 7 0,0-16 0,7 3 0,5-10 0,12-1 0,0-3 0,4 0 0,0 0 0,0 0 0,1-4 0,-3-3 0,-6-5 0,-5-3 0,-2 4 0,-8-7 0,5 2 0,-9-7 0,2 3 0,-3-2 0,0 3 0,-3-1 0,-5-2 0,-3 6 0,-4-2 0,-3 3 0,2 4 0,-6 0 0,2 3 0,-3 4 0,0 0 0,-1 4 0,5 0 0,-4 0 0,11 0 0,-5 3 0,9 4 0,1 4 0,4 8 0,3 0 0,0-6 0,0-3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7 24575,'1'-4'0,"-6"2"0,-10 2 0,-10 0 0,-6 0 0,1 0 0,1 0 0,4 0 0,5 0 0,-3 0 0,10 0 0,-1 0 0,4 0 0,3 0 0,0 6 0,0 7 0,7 2 0,-4 9 0,4 1 0,0 0 0,0 0 0,0-2 0,0-3 0,0 5 0,0-1 0,0-4 0,0 3 0,0-3 0,0 0 0,0-4 0,0-6 0,0-3 0,0-1 0,3 1 0,1-3 0,2-1 0,1-3 0,3 0 0,1 0 0,8 0 0,1 0 0,0 0 0,4 0 0,-8 0 0,7 0 0,-7 3 0,3 1 0,-5 3 0,-2 1 0,-2 2 0,-3 1 0,1 4 0,-4 4 0,-1 1 0,-3 4 0,0 5 0,0-3 0,-12 4 0,1 0 0,-13-8 0,0 13 0,4-17 0,-7 12 0,6-8 0,-5 0 0,5-2 0,2-8 0,4-1 0,0-4 0,4 0 0,-3 0 0,6-3 0,-2-1 0,3-3 0,0 0 0,1-2 0,2-6 0,1-12 0,3 10 0,0-6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24575,'-4'6'0,"4"-2"0,11-1 0,22-3 0,11 0 0,25 0 0,-12 0 0,5 0-851,-1 0 1,2 0 850,21 0 0,1 0 0,-18 0 0,0 0 0,16 0 0,3 0-1059,-7 0-1,1 0 1060,9 0 0,1 0 0,-1 0 0,-5 0-279,-23 0 0,-3 0 279,2 0 0,-4 0 0,23 0 0,-8 0 0,-10 0 364,-28 0 1,-11 0 0,-15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4 24575,'-8'2'0,"6"3"0,-15 18 0,8 3 0,-1 5 0,-2 8 0,11-1 0,-8 10 0,8-6 0,-3-1 0,4-6 0,0-4 0,0-2 0,0-9 0,3-5 0,8 0 0,6-11 0,23 4 0,-6-8 0,18 0 0,-15 0 0,4 0 0,5-5 0,-7-9 0,4-5 0,-7-1 0,-13-9 0,2 11 0,-12-16 0,-1 3 0,-7-4 0,-1-1 0,-4 1 0,0 4 0,0-3 0,-12 8 0,-1 0 0,-13 5 0,2 4 0,-5 4 0,3 5 0,-8 4 0,8 4 0,-8 0 0,19 0 0,-1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24575,'0'13'0,"0"0"0,0-1 0,-3-2 0,2-4 0,-2 1 0,3-6 0,3 1 0,1-5 0,3 0 0,-1 3 0,-2-1 0,-2 8 0,-2 4 0,0 0 0,0 3 0,0-6 0,0 2 0,0-12 0,0-7 0,0 1 0,0-3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24575,'-4'2'0,"1"12"0,-1 17 0,-2 17 0,-7 2 0,6-2 0,-6 4 0,12-2 0,-8 5 0,8-6 0,-4-17 0,5-4 0,0-16 0,6-1 0,11-8 0,8-7 0,6-4 0,3-1 0,1-8 0,2 7 0,-1 0 0,-7 6 0,-4 4 0,-5 0 0,-5 0 0,-1 0 0,-7 0 0,1 0 0,-5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24575,'0'2'0,"0"18"0,0 12 0,0 29 0,0-4 0,0 18 0,0-24 0,0 15 0,0-16 0,0 0 0,0-3 0,0-17 0,0-5 0,0-9 0,0-3 0,0-8 0,0 2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0 24575,'-10'0'0,"-7"0"0,5 0 0,-11 0 0,2 0 0,-3 0 0,4 0 0,1 0 0,4 4 0,0 0 0,4 0 0,3 2 0,2-5 0,6 5 0,-3-3 0,3 4 0,0-1 0,0 4 0,0 2 0,0 2 0,0 5 0,0 1 0,0 4 0,0 1 0,0-1 0,0-4 0,0-1 0,0-8 0,0 3 0,0-6 0,0 2 0,3-6 0,0-1 0,4-3 0,-1 0 0,1 0 0,0 0 0,-1 0 0,1 0 0,3 0 0,1 0 0,4 0 0,-4 0 0,7 0 0,-5 0 0,5 0 0,-3 0 0,4 0 0,-3 0 0,3 3 0,-8 1 0,0 11 0,-4-3 0,1 11 0,-4-3 0,0 9 0,-4-3 0,-7 3 0,-7-4 0,-12-3 0,-5-1 0,0-4 0,-3-3 0,9-3 0,-10-2 0,10-4 0,-4-2 0,4-3 0,5 0 0,-3 0 0,7 0 0,-3 0 0,8 0 0,0 0 0,5 0 0,-1 0 0,0 0 0,3 0 0,1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76 164 24575,'-4'-5'0,"-2"11"0,1 6 0,-7 16 0,3-2 0,0 9 0,5 1 0,4-6 0,0-1 0,0-5 0,0-4 0,0-1 0,0-8 0,0 3 0,0-6 0,3-1 0,1-1 0,10-5 0,-2 2 0,11-3 0,-10 0 0,9 0 0,-6 0 0,4-4 0,-1 0 0,-4-3 0,0-4 0,0-5 0,0 0 0,1-7 0,0-2 0,1-1 0,0-8 0,-4 4 0,0-6 0,-4 1 0,0-1 0,-4 1 0,-2 4 0,-3 2 0,0 9 0,0 4 0,0 2 0,-3 7 0,-4-1 0,-1 5 0,-6 0 0,3 2 0,-4-2 0,0 3 0,0 0 0,-4 0 0,-1 4 0,-4 4 0,-2 9 0,1 5 0,-2 4 0,5 5 0,-4-4 0,7 7 0,-2-7 0,4 2 0,8-15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166 103 24575,'-6'0'0,"-4"0"0,2 0 0,-2 0 0,-5 0 0,2 10 0,-7 4 0,3 15 0,2-8 0,1 12 0,3-7 0,2 9 0,0 1 0,4-1 0,1 6 0,4-5 0,0 0 0,0-2 0,0-8 0,0 3 0,0-9 0,0-1 0,0-4 0,7-4 0,5-3 0,8-1 0,4-3 0,1 1 0,4-2 0,-4-3 0,5 0 0,-6-3 0,1-10 0,2-11 0,-5-3 0,0-8 0,-5 4 0,-3-4 0,3-6 0,-7-1 0,4-6 0,-4 0 0,-5 1 0,-1-1 0,-4 1 0,0 9 0,0-2 0,0 19 0,0 1 0,-11 9 0,-2 3 0,-7 4 0,-4 0 0,4 4 0,-4 0 0,-1 0 0,5 3 0,1 5 0,11-3 0,1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7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24575,'0'33'0,"0"9"0,0 11 0,0 13 0,5 2 0,-4-12 0,4 6 0,-5-25 0,3-1 0,-2-13 0,2-15 0,-3-2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7 24575,'7'-3'0,"7"2"0,2-2 0,8 3 0,-4 0 0,4 0 0,-9 0 0,4 0 0,-4 0 0,0 0 0,-4 0 0,-1 0 0,-3 0 0,-3 3 0,2 5 0,-6 7 0,4 5 0,-4 0 0,-13 14 0,2-12 0,-20 15 0,8-11 0,-10 7 0,11-11 0,1 3 0,10-10 0,0-4 0,4 0 0,9-8 0,7 0 0,15-3 0,1-3 0,15 2 0,-8-3 0,8 4 0,-9 0 0,-3 0 0,-8 7 0,1 10 0,-9 4 0,-4 19 0,-4-8 0,-4 8 0,0-4 0,-17 0 0,-4 1 0,-17 0 0,0-3 0,-5-5 0,5-6 0,-3-9 0,6-1 0,4-8 0,2-1 0,5-4 0,4 0 0,0 0 0,9 0 0,1 0 0,6-3 0,1-1 0,3 0 0,0 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 24575,'-6'7'0,"-3"8"0,-18 29 0,0 14 0,-18 16 0,16 3 0,-3-10 0,5 6 0,11-16 0,-9 5 0,14-8 0,2-12 0,4-6 0,5-11 0,0-6 0,0-4 0,0-4 0,0-1 0,0-3 0,3-1 0,5 1 0,7-3 0,1 0 0,12-4 0,-7 0 0,9 0 0,-1 0 0,-4-4 0,4-1 0,-4-6 0,-1-2 0,-4 0 0,-1-1 0,-4 2 0,-4-3 0,3 4 0,-5-7 0,-2 5 0,0-6 0,-6 0 0,2 3 0,-3-3 0,0 4 0,0 4 0,0 0 0,-6 4 0,-3 3 0,-10 1 0,-1 3 0,-9 0 0,3 0 0,-8 0 0,8 0 0,1 3 0,6 1 0,5 4 0,2-1 0,-2 0 0,10 0 0,-6 0 0,9-1 0,-4 1 0,4 0 0,-2-1 0,3 1 0,-3-3 0,2 2 0,-2-6 0,3 3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68 24575,'-2'-11'0,"-6"15"0,-1 7 0,-11 20 0,0 5 0,-10 13 0,6 0 0,4-1 0,7-1 0,3 1 0,4 1 0,2 0 0,4-8 0,0-11 0,0-1 0,0-5 0,0-7 0,11 2 0,2-15 0,16 8 0,-3-12 0,8 4 0,2-4 0,-5-3 0,9-6 0,-9-14 0,13-18 0,-8-5 0,5-16 0,-21 19 0,0-16 0,-11 9 0,1-6 0,0 2 0,-5 7 0,-1 9 0,-4-2 0,-3 19 0,-5-7 0,-8 15 0,-10-3 0,-4 11 0,-17 2 0,9 3 0,-10 0 0,13 7 0,-2 12 0,0 10 0,16-7 0,4-5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24575,'5'-3'0,"3"0"0,10 3 0,2 0 0,9 0 0,2 0 0,4 0 0,-5 0 0,4 0 0,-12-3 0,2 5 0,-10-1 0,2 14 0,-8-6 0,3 13 0,-10-13 0,2 13 0,-3-10 0,0 11 0,-11-2 0,-4 5 0,-7-8 0,-2 1 0,12-7 0,-3 0 0,8-2 0,0-3 0,3-1 0,10-2 0,2-1 0,13 1 0,-1 0 0,0 4 0,-1-1 0,-4 4 0,-3 5 0,-1 0 0,-4 3 0,1 0 0,-4-3 0,0 12 0,-4-11 0,-8 16 0,-6-11 0,-14 9 0,1-4 0,-9-3 0,9-3 0,-2-5 0,9-3 0,1-2 0,4-4 0,4-3 0,0 0 0,5-4 0,-1 0 0,0 0 0,4 0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57 171 24575,'1'-7'0,"-5"1"0,-5 21 0,-6 0 0,6 14 0,-3 0 0,7 2 0,1 4 0,4 0 0,0 1 0,0-1 0,0 0 0,0 1 0,0-6 0,0-5 0,0-6 0,7-4 0,1-4 0,3 0 0,7-7 0,-1 2 0,3-5 0,-1 3 0,0-4 0,-7 0 0,10 0 0,-10 0 0,12 0 0,-9-4 0,4-3 0,1-9 0,-4-5 0,17-22 0,-17 14 0,13-24 0,-15 9 0,1-5 0,0-5 0,-5 0 0,-5 10 0,0-9 0,-5 21 0,-4-7 0,-8 17 0,-6 1 0,-6 9 0,-5 3 0,3 5 0,-3 0 0,-1 4 0,5 0 0,-4 7 0,3 6 0,0 14 0,3 5 0,8-11 0,7-5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46 385 24575,'0'10'0,"0"5"0,0 5 0,0 4 0,0-4 0,0-1 0,0-8 0,15 0 0,11-7 0,10 0 0,11-4 0,-5 0 0,6-8 0,-15-1 0,13-20 0,-26 2 0,23-18 0,-22-4 0,4 4 0,-11-14 0,-9 15 0,4-4 0,-8 1 0,3 15 0,-4-2 0,0 14 0,-7 4 0,-10 9 0,-15 3 0,-10 4 0,-5 13 0,-9 9 0,16 7 0,-16 18 0,19-6 0,-10 12 0,12-4 0,4 7 0,12-7 0,8 5 0,7-6 0,4-22 0,0-5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24575,'8'0'0,"-2"0"0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24575,'0'28'0,"0"2"0,0 54 0,0 4 0,0 7 0,0-14 0,0 7 0,0-22 0,0 5 0,0-16 0,0-23 0,0-12 0,0-9 0,0-5 0,0-2 0,0-1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38 24575,'13'-20'0,"0"8"0,-6 6 0,3 6 0,0 0 0,4 0 0,-7 0 0,7 0 0,-3 0 0,4 0 0,-4 0 0,0 3 0,-1 4 0,-2 5 0,3 7 0,-4-4 0,-2 4 0,5 0 0,-8-6 0,5 5 0,-7-11 0,3 7 0,-2-6 0,2 15 0,-3-6 0,0 23 0,0-8 0,-13 20 0,1-13 0,-16 13 0,8-10 0,-7 6 0,2-4 0,2-8 0,-3-4 0,9-16 0,-8 4 0,10-11 0,-5-1 0,6-5 0,2-3 0,-2 0 0,3 0 0,3-11 0,1-7 0,7-13 0,0-4 0,0-6 0,0 9 0,0-7 0,7 13 0,2-3 0,11 8 0,-4 5 0,8 8 0,-4 5 0,4 3 0,0 0 0,0 7 0,2 16 0,0 1 0,15 43 0,-10-24 0,10 22 0,-12-18 0,-6-14 0,3 2 0,-9-10 0,4-7 0,-10-4 0,0-10 0,-8-1 0,0-3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0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1446 1 24575,'-12'19'0,"-10"16"0,-3 8 0,-4 6-1723,-1-3 1,-2 4 1722,-13 24 0,-2 5-1368,1-1 1,-1 2 1367,9-19 0,-1 2 0,0 1 0,-1 7 0,-1 2 0,0 0 0,-2 2 0,-1-1 0,-1 2 0,-6 5 0,-2 0 0,4-3 0,10-18 0,3-2 0,-3 1 0,-8 10 0,-3 2 0,7-10 672,12-17 0,2-2-672,-14 23 0,1-2 0,-4 11 0,-5-5 0,14-12 0,15-28 0,8-13 1508,9-2-1508,-4-10 832,8-10 0,-2 4 0,3-6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70 24575,'0'8'0,"-9"19"0,7-2 0,-7 25 0,9-17 0,0 9 0,0 4 0,0-4 0,0 0 0,0-1 0,0-10 0,3-2 0,19-12 0,7 3 0,14-13 0,2 1 0,-3-8 0,6-4 0,-11-5 0,0-14 0,-10-10 0,-4-5 0,5-8 0,-13 3 0,3-5 0,-13 1 0,0 4 0,-5 2 0,0 6 0,0 5 0,-4 0 0,-13 9 0,-1 1 0,-16 6 0,3 6 0,-10 4 0,4 4 0,-4 0 0,6 0 0,4 0 0,-3 0 0,20 0 0,-2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24575,'8'0'0,"-2"0"0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7 24575,'-3'-4'0,"-8"2"0,-5 2 0,-5 0 0,-2 3 0,2 10 0,0 4 0,3 19 0,2-4 0,-5 27 0,9-24 0,-2 23 0,14-14 0,0 0 0,0 8 0,0-21 0,0 15 0,0-24 0,10 8 0,4-18 0,20 0 0,-2-7 0,9-1 0,-6-4 0,1 0 0,0-12 0,-9 2 0,4-22 0,-17 6 0,3-11 0,-8 2 0,-4 0 0,-1 0 0,-4-1 0,0 6 0,-8-4 0,-1 8 0,-13-4 0,5 10 0,-7 3 0,8 6 0,-3 3 0,0 4 0,3 1 0,-7 3 0,11 0 0,-7 0 0,12 0 0,-1 0 0,5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57 24575,'3'-9'0,"0"2"0,-3-3 0,-3 7 0,-8-7 0,2 8 0,-13-9 0,5 10 0,-7-2 0,-1 3 0,-4 0 0,-2 4 0,-5 14 0,3 11 0,-1 21 0,14-12 0,-3 14 0,13-15 0,0 5 0,6-6 0,4-8 0,0-8 0,3-1 0,5-10 0,12-3 0,12-6 0,0 0 0,7 0 0,-13-7 0,4-7 0,-4-13 0,1-1 0,-4-8 0,-5 5 0,-6 1 0,-3 1 0,-5 4 0,0 5 0,-4 1 0,0 8 0,0 0 0,0 5 0,2 2 0,2 1 0,6 7 0,2 7 0,3 6 0,6 8 0,-3 4 0,3 3 0,-4-2 0,1 4 0,-5-3 0,-1-1 0,-7 10 0,-1-9 0,-4 10 0,0-5 0,0-1 0,-13 2 0,-3-1 0,-13 2 0,-4-4 0,0-1 0,-5-5 0,1-4 0,0-6 0,7-2 0,1-6 0,8 1 0,2-3 0,5-4 0,2 2 0,2-5 0,6 2 0,1-3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167 189 24575,'-7'0'0,"1"0"0,-5 0 0,4 0 0,-11 3 0,9 1 0,-14 8 0,14 3 0,-9 2 0,4 16 0,2-14 0,-2 31 0,5-21 0,4 9 0,1 14 0,4-21 0,0 34 0,0-27 0,0 9 0,0-16 0,0-6 0,17 0 0,3-15 0,28 2 0,-10-12 0,20-4 0,-13-16 0,18-13 0,-9-16 0,-10 2 0,0-4 0,-18 2 0,9 2 0,-14 0 0,-8 5 0,-9 5 0,-4-4 0,0 5 0,0 1 0,0 0 0,-13-2 0,-2 5 0,-12 0 0,-4 10 0,0 0 0,-5 8 0,1 5 0,0 5 0,-1 4 0,17 0 0,3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24575,'4'-1'0,"-2"2"0,-2-6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24575,'3'1'0,"0"19"0,-3 18 0,0 25 0,0 14 0,0 2-687,0 21 687,0-12 0,0-7 0,0 0 170,0-24-170,0 5 0,0-13 0,0-13 0,0-7 0,0-9 129,0-5 0,0-8 0,0-4 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24575,'10'-8'0,"3"-1"0,-6 5 0,3 1 0,-3-7 0,3 9 0,1-6 0,0 7 0,3 0 0,-3 0 0,8 0 0,-3 0 0,7 0 0,-7 0 0,7 0 0,-7 3 0,0 9 0,-1 5 0,-6 12 0,-1 1 0,-4 5 0,-4 6 0,0-4 0,0 9 0,0-4 0,0 6 0,0-6 0,-12 4 0,0-3 0,-16 0 0,4 0 0,-3-15 0,1-2 0,1-13 0,1-5 0,4-5 0,4-3 0,2 0 0,6-6 0,1-3 0,4-5 0,3-5 0,0 3 0,0-3 0,0 4 0,0 4 0,0 0 0,3 4 0,4 0 0,4 3 0,8-3 0,-3 7 0,3-4 0,0 4 0,1 0 0,0 0 0,8 8 0,-10 5 0,17 20 0,-15-1 0,20 24 0,-20-17 0,19 11 0,-14-9 0,14 4 0,-15-11 0,0-3 0,-14-20 0,-3-4 0,-3-4 0,-1-3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24575,'2'0'0,"0"0"0,11 0 0,-6 0 0,3 0 0,-6-3 0,-1 0 0,-3-1 0,0 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24575,'-14'0'0,"-4"11"0,-9 9 0,-3 23 0,-3 3 0,9-3 0,1 2 0,9-7 0,1 4 0,3-1 0,6-6 0,0 0 0,4-5 0,0 4 0,0-9 0,0 0 0,0-2 0,7-3 0,5-3 0,9 2 0,-1-7 0,8-3 0,-7 1 0,9-5 0,-6 3 0,-4 0 0,3-4 0,-3 3 0,0-6 0,-1 2 0,0-3 0,-6 0 0,5 0 0,-7-6 0,0-3 0,0-10 0,-3-1 0,0-4 0,-3 4 0,-2 1 0,-3 4 0,0 0 0,-6 3 0,-6 5 0,-4 0 0,-7 6 0,-2-2 0,-1 3 0,-3 0 0,0 0 0,-2 0 0,1 0 0,1 4 0,4 0 0,5 4 0,4-1 0,3-3 0,5 2 0,-3-5 0,8 2 0,0-3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6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24575,'0'13'0,"0"7"0,0 21 0,0 7 0,0 14 0,0-13 0,0 4 0,0-6 0,0-6 0,0 0 0,0-18 0,0-8 0,0-8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44 24575,'-6'0'0,"-4"0"0,2 0 0,-10 0 0,1 3 0,-3 5 0,0 13 0,3 10 0,-2 12 0,8-6 0,-1 8 0,6-1 0,0 0 0,2 8 0,4-15 0,0-1 0,0-7 0,0-5 0,0-7 0,3 1 0,9-14 0,4 7 0,9-11 0,-5 4 0,3-4 0,-3 0 0,4 0 0,-4 0 0,-1-3 0,-4-5 0,0-3 0,0-8 0,1-2 0,0-3 0,-3-5 0,-1-2 0,1-4 0,-4 4 0,4-3 0,-4-2 0,-4-1 0,-1-9 0,-4 14 0,0-8 0,0 15 0,0 0 0,0 6 0,-7 7 0,-1 1 0,-11 3 0,3 1 0,-7 2 0,7 2 0,-3 3 0,4 0 0,-4 0 0,9 0 0,-1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 24575,'-14'0'0,"-1"15"0,-2 11 0,-2 22 0,-1 7 0,4 1 0,6 4 0,6-4 0,4-1 0,0-1 0,0-12 0,0-10 0,0-4 0,6-15 0,2 5 0,16-9 0,-2-2 0,3-3 0,-2-4 0,-3 0 0,0 0 0,-1 0 0,-4-6 0,0-7 0,-3-12 0,4-1 0,-7-8 0,4-2 0,-8-1 0,-1-3 0,-4 9 0,0 2 0,0 5 0,0 3 0,-7 2 0,2 5 0,-9 2 0,3 1 0,-1 0 0,5 7 0,3-3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24575,'-3'-4'0,"5"1"0,-1 3 0,10 0 0,0 0 0,3 0 0,-3 0 0,-1 0 0,-4 0 0,0 0 0,1 0 0,-1 0 0,4 3 0,-3-2 0,6 5 0,-8 2 0,8 0 0,-8 2 0,5 1 0,1 0 0,-3 4 0,6-4 0,-6 0 0,2-1 0,-3-2 0,0 2 0,0-3 0,-4-4 0,0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24575,'15'0'0,"-3"0"0,37-9 0,-21 6 0,23-6 0,-19 9 0,15 0 0,-11 0 0,5 0 0,-18 11 0,-2 13 0,-16 19 0,-1 20 0,-4 0 0,-4-6 0,-10 2 0,-7-11 0,-4 2 0,-3-3 0,10-16 0,-3-5 0,6-7 0,3-8 0,2-1 0,3-3 0,3-9 0,1-8 0,11-9 0,5-6 0,9 0 0,3 3 0,0 5 0,-1 5 0,1 4 0,-5 3 0,3 2 0,-7 6 0,4 18 0,-7 9 0,1 22 0,-4 10 0,-5-12 0,0 22 0,-5-26 0,0 20 0,-4-17 0,-5 4 0,-11-10 0,1-6 0,-6-10 0,8-4 0,-7-10 0,8 2 0,-7-7 0,3 0 0,-1-3 0,-2-2 0,7-3 0,-7-3 0,11-5 0,-6-4 0,9-3 0,2 7 0,4 2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24575,'64'0'0,"-1"0"0,10 0 0,7 0 0,-4 0 0,7-4 0,2 1-1907,-2 2 0,7 1 0,-3-1 1907,-14-1 0,-3-1 0,-2 1 0,18 2 0,0 0-265,-19 0 1,2 0 0,-3 0 264,14 0 0,-1 0 0,10 0 0,-4 0 414,-25 0 0,-3 0-414,6 0 0,-4 0 0,9 5 0,12 5 0,-25-3 2633,-19 8-2633,-15-13 571,-3 9 1,-13-10 0,1 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890 0 24575,'-26'43'0,"-14"28"0,11-25 0,-4 3-1562,-9 25 0,-2 0 1562,8-19 0,-1 0 0,-15 27 0,2 2-871,15-21 0,-1 1 871,-15 14 0,1 2 0,11-4 0,3-4 270,5-20 1,1-2-271,1 2 0,4-2 0,-3 15 0,-10 1 0,12-5 1394,7-24-1394,3-6 2251,11-8-2251,-2-11 680,7 3-680,0-9 0,0-41 0,0 29 0,0-33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0 731 24575,'0'6'0,"0"14"0,0 2 0,0 19 0,0 13 0,0 10 0,0-11 0,0 11 0,0-19 0,0 11 0,0-3 0,0-11 0,0-10 0,3-8 0,5-13 0,0-4 0,15-3 0,-6-4 0,8-7 0,0-16 0,-11-10 0,4-15 0,-4 1 0,0 9 0,-4-1 0,1 13 0,-7 5 0,0 3 0,2 13 0,-3 1 0,4 21 0,1 11 0,1 8 0,0 5 0,0-5 0,4-1 0,0-5 0,4-1 0,-2-12 0,1-2 0,-2-8 0,-2-2 0,1-2 0,-5-3 0,6 0 0,-6-11 0,3-2 0,-3-17 0,-3 0 0,3-5 0,-7-1 0,3 6 0,-4 0 0,0 6 0,0 0 0,0 3 0,0-2 0,0 7 0,0-3 0,0 8 0,0-3 0,0 3 0,3 0 0,1-3 0,3 2 0,8 0 0,1-2 0,9 5 0,-1-3 0,0 4 0,5-1 0,-3 5 0,-1-4 0,-2 7 0,-7-2 0,-1 3 0,-4 0 0,-5 0 0,2 11 0,-5 13 0,1 13 0,-4 5 0,0 11 0,0-4 0,0 12 0,-5 1 0,4 9 0,-3-24 0,4 4 0,0-35 0,0-2 0,3-7 0,4-3 0,4-1 0,8-3 0,-3-7 0,5-16 0,-4-10 0,-1-28 0,-2-3 0,-3-21 0,-4 6 0,-2 8 0,-5-28 0,0 43 0,0-36 0,0 37 0,0 5 0,-4 3 0,-8 20 0,-6 2 0,-6 16 0,0 2 0,-1 7 0,-10 0 0,7 12 0,-4 6 0,10 19 0,3 27 0,4-11 0,6 16 0,5-27 0,4 5 0,7-16 0,12 6 0,13-10 0,12-3 0,3-1 0,-4-4 0,3-4 0,-4-2 0,-5-1 0,2-2 0,-13 5 0,-1-6 0,-6 6 0,-8-4 0,0 1 0,-7 6 0,-1-10 0,-3 10 0,0-10 0,0 2 0,0-3 0,-3-3 0,2-19 0,-2-16 0,3-9 0,0-19 0,0 15 0,4-4 0,10 1 0,6 9 0,13 0 0,0 5 0,4 10 0,5 0 0,-5 9 0,9 4 0,-9 6 0,3 4 0,-4 0 0,-6 0 0,-5 0 0,-6 0 0,-4 0 0,-4 0 0,-1 0 0,-3 0 0,-6 0 0,-6 0 0,-6 0 0,-8 0 0,-6 8 0,-2 11 0,-1 20 0,8 6 0,1 15 0,12-10 0,-2 4 0,9-7 0,0-4 0,0-7 0,0-11 0,7-10 0,5-4 0,8-7 0,4 0 0,5-4 0,-2-12 0,6-25 0,-7-25 0,1-31 0,-13 38 0,-3-2-694,0-8 0,-2-1 694,1-6 0,-1 0 0,-4 12 0,-2 1-186,1-6 0,-2 4 186,-2-20 0,0-5 0,0 24 0,0 19 0,0 12 0,0 12 0,-3 11 1361,3 8-1361,-3 36 399,3 20-399,0 31 0,0-33 0,0 2-608,-1 1 1,2 0 607,3 8 0,4 1 0,1 0 0,2-1 0,2 1 0,2 0 0,3-8 0,0-2-118,6 35 118,8-10 0,-11-30 0,4 4 0,-8-19 0,-4-15 0,-5-9 0,-5-9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190 452 24575,'0'-15'0,"0"2"0,0 2 0,-2 7 0,-2-3 0,-6 7 0,-6 0 0,-4 0 0,-5 12 0,-2 12 0,4 14 0,4 5 0,5 3 0,5-4 0,-1 12 0,5-5 0,0 0 0,5-8 0,0-11 0,0-1 0,0-13 0,3-4 0,13-9 0,-2-3 0,14-4 0,-11-12 0,15-21 0,-10-14 0,5-27 0,-12 19 0,-4-15 0,-2 25 0,1 0 0,-5 8 0,-1 10 0,-4 6 0,0 10 0,0 5 0,0 3 0,0 26 0,0 5 0,0 25 0,0-1 0,0-1 0,0 0 0,0-5 0,4-1 0,3-15 0,5-2 0,3-13 0,0 0 0,9-7 0,-3-1 0,9-15 0,5-27 0,-5-9 0,-1-17 0,-5-2 0,-9 16 0,1-4 0,-2 14 0,-6 15 0,-4 2 0,3 13 0,-7 0 0,6 7 0,-2 11 0,7 11 0,-1 22 0,8 10 0,3 18 0,-4-10 0,12 2 0,-13-12 0,7-6 0,-9-6 0,-2-11 0,-1-9 0,-4-9 0,4-10 0,-4-9 0,-2-19 0,-2-6 0,-3-6 0,0 2 0,0 11 0,0 1 0,0 9 0,0 4 0,0 6 0,3 6 0,0 1 0,7 3 0,6 0 0,4 4 0,9 0 0,13 6 0,-9-5 0,13-1 0,-16-4 0,5 0 0,-5-7 0,7-18 0,-18 1 0,4-17 0,-19 10 0,0 1 0,-4 5 0,0 6 0,0 7 0,-10 5 0,0 4 0,-13 3 0,7 3 0,-15 21 0,11 12 0,-10 21 0,19-7 0,-3 9 0,13-16 0,-4 17 0,5-16 0,0 3 0,0-12 0,11-8 0,13 3 0,13-15 0,17-2 0,-10-8 0,14-5 0,-14-13 0,13-15 0,-16-18 0,1-13 0,-15-17 0,0-4 0,-10 12 0,-1-12 0,-7 35 0,1-16 0,0 19 0,-2 6 0,0 11 0,0 6 0,-1 7 0,3 2 0,1 6 0,3 1 0,1 3 0,0 0 0,0 11 0,2 13 0,-4 8 0,1 14 0,-5-4 0,1 6 0,3 0 0,-2-6 0,5-6 0,-6-7 0,4-9 0,-2-4 0,7-5 0,1-7 0,9 0 0,-3-4 0,20-5 0,-6-15 0,4 4 0,-1-21 0,-5 7 0,10-28 0,-11 20 0,3-23 0,-25 24 0,3-17 0,-9 10 0,-3-3 0,-2 17 0,-15-3 0,-7 19 0,-13-1 0,-9 15 0,3 4 0,5 8 0,1 16 0,13 3 0,-4 10 0,8-6 0,5-5 0,5 4 0,4-12 0,0 2 0,0-13 0,3-1 0,4-3 0,9 0 0,4-2 0,9-2 0,-3-3 0,8 0 0,-9 0 0,4 0 0,-5 0 0,-4 0 0,3-3 0,-7 2 0,7-3 0,-7 4 0,7 0 0,-2 0 0,19 0 0,-12 0 0,12 0 0,-11 0 0,-4-4 0,5-8 0,-4-7 0,-8-11 0,-1-2 0,-8-3 0,-4-1 0,-1 6 0,-8 5 0,-3 9 0,-9 5 0,-4 7 0,0 0 0,1 4 0,3 11 0,3 13 0,5 26 0,4 22 0,4 14-483,0-36 1,0 2 482,-1 4 0,2 1 0,6 0 0,2 0 0,1 4 0,1-1-304,19 29 304,-1 2 0,-13-21 0,0 1 0,-10-3 0,-2-18 0,-4-8 0,-21-9 950,-6-18-950,-10 0 319,-3-15-319,8-13 0,0-7 0,3-13 0,11-3 0,5-5 0,8 4 0,0-23 0,5 25 0,10-29 0,15 28 0,14-20 0,12 13 0,15-6 0,3-1 0,-7 10 0,8-9 0,-16 12 0,10-2 0,-11-1 0,2 4 0,-20-3 0,-1 1 0,-11 1 0,-9 2 0,-6-1 0,-4 6 0,-4 5 0,0 6 0,-11 7 0,-2 4 0,-22 5 0,3 3 0,-15 46 0,21 0 0,-2 49 0,22-16 0,1-9 0,5-3 0,13-18 0,14 13 0,3-30 0,18 7 0,-11-25 0,11 1 0,-6-5 0,-1-6 0,-6-4 0,-4 0 0,-2 0 0,-9 0 0,-1 0 0,-4 0 0,-4 0 0,-1 0 0,-3 0 0,-1-3 0,-2 2 0,-1-2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4307 643 24575,'-76'-51'0,"0"1"0,0-1 0,0 1 0,-3 13 0,-1 0 0,12-1 0,-11-11 0,-4-2 0,4 6 0,13 14-909,-7 11 0,8 11 909,9-1 0,2 2 0,-40 1 0,42-1 0,2 0 550,-30 5-550,-11-7 0,10 10 0,14 0 154,15 0 1,2 0-155,4-4 0,-48 3 0,35-13 929,-34 12-929,31-12 0,-19 9 30,16-5-30,12 0 0,-14 4 0,24 3 0,-2 3 0,4 0 0,2 0 0,1 0 0,2 0 0,-3 0 0,-4 7 0,10 3 0,-9 3 0,8 7 0,-1-6 0,-9 8 0,-1-1 0,7-2 0,-4 2 0,3 1 0,1-8 0,-11 4 0,-2-1 0,7-5 0,-10 5 0,-4-3 0,12-3 0,-22 13 0,16-4 0,1 4 0,-4 4 0,3 5 0,7-7 0,-22 30 0,24-25 0,-6 22 0,-8 0 0,24-11 0,-3 0 0,0 1 0,-2 10 0,10-10 0,2 2 0,-13 24 0,12-11 0,-3 23 0,1-11 0,9 3 0,-9 3 0,8-6 0,8-11 0,-5 24 0,17-37 0,-4 35 0,5-25 0,13 19 0,11-2 0,2-29 0,4 0 0,19 35 0,-4-9 0,1 0-483,-20-28 0,0 1 483,18 29 0,2 3 0,-13-18 0,0-1 0,8 14 0,2 0 0,-3-11 0,1 0-1390,3 10 1,6 3 1389,-2-16 0,7 0 0,-4-3 0,2 7 0,3-2 0,3-2 0,5 1 0,-3-8-738,-4-9 1,1-5 737,17 9 0,1-1 0,-11-8 0,0-3 0,6-3 0,0-2 0,-9-4 0,-1-2 44,1-6 0,-1-3-44,4 1 0,-2-1 0,-6-5 0,0-2 0,3 2 0,-1-1 0,-3-2 0,0-1 0,1 0 0,-2-1 0,-3-1 0,0-2-133,3 1 0,-1 0 133,41 0 0,-41-2 0,0-1 1786,41-4-1786,-39 1 0,-1 0 0,40-6 0,-40 6 0,0-1 0,40-4 0,-43 5 0,-2 0 1368,23-5-1368,-20 3 0,-1-2 0,18-12 0,-20 8 0,1-2 0,34-18 0,-6-5 0,8-2 0,-7-10 0,2 2 0,-7-6 0,6 2 0,-15-2 0,9-8 0,-8 0 0,-4-5 0,6-2 128,-11-3-128,1-4 0,-29 32 0,-2 0 0,21-39 0,-25 37 0,0 0 0,21-36 0,-16 12 0,4-5 136,-14 20-136,-2-13 0,-3 14 0,-8-19 788,-2 22-788,-4-29 0,-20 22 0,-5-19 0,-10 17 0,-3-1 0,13 12 0,1 0-238,-8-8 0,0 0 238,6 1 0,3 6 0,-6-2 215,6 4 0,-1-1-215,-7-4 0,-17-32 0,15 35 0,-15-19 195,18 31-195,-11-13 0,5 7 0,2-4 780,10 11-780,1-3 263,1 4-263,7 2 0,-6 3 0,8 2 0,-8 5 0,4 5 0,-3-1 0,1 6 0,-2-1 0,-8-1 0,4 5 0,-9-5 0,8 4 0,-3 0 0,15 5 0,3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0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24575,'0'23'0,"0"5"0,0 18 0,0 13 0,0-12 0,0 5 0,0-9 0,0-10 0,0 6 0,0-15 0,0-1 0,0-13 0,0-3 0,0-4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22 24575,'-4'2'0,"2"6"0,10 17 0,-6-2 0,11 16 0,-4-3 0,1 1 0,4 10 0,-9-11 0,3 10 0,-7-9 0,3 3 0,-4-14 0,0 3 0,0-14 0,0 4 0,0-8 0,0 0 0,0-5 0,0 1 0,0-6 0,0-10 0,0-3 0,0-11 0,0 3 0,0 0 0,0-4 0,4 8 0,0-3 0,3 8 0,0 1 0,-1 3 0,5 3 0,-4-2 0,7 5 0,2-2 0,-1 3 0,1 0 0,-2 0 0,-7 3 0,4 9 0,-7 9 0,-1 5 0,-3 3 0,0-5 0,0 0 0,0-4 0,-3-1 0,-1-4 0,-7-3 0,3 1 0,-6-4 0,6 1 0,-2-3 0,-1-3 0,4-1 0,-4-3 0,4 0 0,1 0 0,-1 0 0,3-3 0,1-1 0,3-6 0,0-1 0,0 0 0,0 1 0,3 4 0,1-1 0,2-3 0,5 2 0,-3-3 0,6 4 0,-3 3 0,0-2 0,3 5 0,-3-2 0,0 3 0,3 0 0,-7 0 0,7 0 0,-3 0 0,1 0 0,1 0 0,-1 0 0,2 0 0,1 0 0,0 0 0,4 0 0,-3 0 0,4-16 0,1-9 0,-6-11 0,2-5 0,-8 6 0,0 4 0,-1 2 0,-4 9 0,0 4 0,-4 6 0,0 9 0,0 9 0,0 8 0,0 9 0,0 4 0,0-4 0,0 4 0,0-5 0,3-4 0,1-4 0,3-6 0,3-3 0,1-3 0,4-1 0,-4-3 0,3-7 0,-2-5 0,1-19 0,-1 0 0,-3-16 0,0 5 0,1-6 0,-5 0 0,-1 6 0,-4 6 0,0 8 0,0 7 0,0 6 0,0 5 0,0 3 0,0 0 0,0 6 0,0 15 0,0 3 0,0 12 0,0-4 0,4-1 0,4 0 0,5 1 0,2-6 0,1 0 0,3-7 0,-4-1 0,4-7 0,-4 0 0,-4-4 0,3 0 0,-7 0 0,3 0 0,-7 0 0,0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24575,'2'-3'0,"7"-4"0,6 6 0,8-6 0,-3 2 0,4 1 0,-4-3 0,4 6 0,-9-2 0,1 3 0,-6 0 0,-6 0 0,-1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24575,'-6'0'0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 24575,'5'3'0,"3"0"0,6-3 0,1 0 0,-1 0 0,5 0 0,1 0 0,10 0 0,-9 0 0,7 0 0,-8 0 0,9 0 0,-7-6 0,2-3 0,-5 1 0,-7-5 0,6 11 0,-10-7 0,2 5 0,-3 0 0,0 1 0,-4 0 0,0 2 0,-3-2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24575,'-5'0'0,"-2"0"0,-14 0 0,-2 0 0,0 0 0,-2 0 0,2 0 0,-3 0 0,-1 0 0,4 0 0,2 0 0,3 3 0,3-2 0,0 1 0,6 3 0,2-4 0,4 7 0,1-5 0,2 4 0,0 1 0,0 4 0,0 2 0,0 1 0,0 7 0,0-3 0,0 7 0,0 1 0,0 9 0,0-3 0,0 21 0,0-14 0,0 13 0,0-8 0,0-4 0,0 5 0,-8 17 0,4-22 0,-7 10 0,7-29 0,-1 0 0,4-7 0,-2-1 0,1-5 0,1-1 0,-1-3 0,2 0 0,0 0 0,7-2 0,6-1 0,4-2 0,13 0 0,-6 0 0,10 0 0,-2 0 0,-1 0 0,0-3 0,-4 2 0,-4-2 0,-2 3 0,-6 0 0,0 0 0,-7 0 0,0 0 0,-6 0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24575,'11'-3'0,"0"1"0,23 2 0,-10 0 0,12 0 0,-1 0 0,-2 0 0,3 0 0,-9 0 0,-2 0 0,-8 0 0,-4 0 0,-9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24575,'-5'0'0,"15"0"0,14 0 0,7 0 0,14 0 0,-6 0 0,3 0 0,8 0 0,-12 0 0,9 0 0,-11 0 0,-9 0 0,-2 0 0,-12 0 0,0 0 0,-11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24575,'0'14'0,"0"3"0,0 23 0,0 9 0,0-12 0,0 3-617,0 2 1,0 2 616,0 5 0,0 0 0,0 4 0,0 0 0,0-1 0,0-4 0,0-8 0,0-2 90,0 3 0,0-3-90,0 12 0,0 3 0,0-7 0,0-22 0,0-2 231,0-14 1,0-2 0,0-3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26 0,0 0 0,0 17-1137,0 5 1137,0-34 0,0 1 0,0 3 0,0 0 0,0-2 0,0-2 278,0 19-278,0 3 0,0-21 0,0 3 0,0-11 0,0-8 859,0-8-859,0-4 0,0-3 0,0-11 0,0-6 0,0-10 0,0-4 0,0-8 0,0 3 0,0-6 0,0 2 0,3-4 0,4 0 0,1 4 0,5 2 0,-3 7 0,0 1 0,0 7 0,-1 1 0,3 2 0,2 3 0,-2 3 0,9 1 0,-5 4 0,5-5 0,-2 6 0,-1-6 0,-3 3 0,-1-3 0,-5 1 0,1-1 0,-4-4 0,2-3 0,-1-6 0,-1-3 0,-3 0 0,0-1 0,-3-3 0,0 7 0,0-6 0,0 5 0,0 2 0,0 6 0,0 1 0,-2 8 0,2-4 0,-5 6 0,2-1 0,-2 2 0,3 8 0,-4 10 0,5 15 0,-2 8 0,3 10 0,0 2 0,0 10 0,0 2-591,0 5 591,2-31 0,0-2 0,2 19-135,8 11 135,-3-19 0,3 5 0,-4-6 0,-1-14 0,-1-8 0,-3-10 146,0-3 1,-3-6 0,0-4-1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1 24575,'-16'0'0,"-4"0"0,0 0 0,-9 0 0,5 3 0,-11 1 0,7 0 0,-3 2 0,5-3 0,4 3 0,3 0 0,5 3 0,-1 0 0,6 0 0,0 1 0,4 2 0,4-1 0,-1 11 0,2-6 0,0 18 0,0 0 0,0 7 0,0 4 0,0 3 0,0 3 0,8 12 0,-3-3 0,7-12 0,-4 12 0,-1-20 0,1 17 0,-3-10 0,1-10 0,-6-2 0,3-12 0,-3-4 0,3-5 0,-3-3 0,3 0 0,0-2 0,-3-2 0,2-2 0,0 0 0,1-2 0,2-1 0,8-2 0,4 0 0,8 0 0,10 0 0,-10 0 0,19-4 0,-16 1 0,13-5 0,-5 1 0,0 3 0,-9 1 0,0 0 0,-9 2 0,-3-1 0,-3 2 0,-7 0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4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24575,'0'28'0,"0"7"0,0-9 0,0 20 0,0-14 0,0 10 0,0-8 0,0-11 0,0-8 0,0-5 0,0-7 0,0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 24575,'1'-6'0,"4"0"0,19-2 0,8-6 0,10 1 0,3-5 0,7 2 0,-17 4 0,13-10 0,-19 14 0,11-10 0,-20 14 0,-4-3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178 225 24575,'0'11'0,"-3"6"0,-2 27 0,-10 3 0,-4 23-786,6-35 1,0 1 785,1 5 0,0 1 0,-2-2 0,2-3 381,1 17-381,-8 4 0,14-23 0,-6 7 0,4-9 0,3-12 0,1-9 1190,3-14-1190,0-35 0,9-28 0,0 16 0,2-1-616,-1 10 0,1-2 616,8-12 0,1 0 0,-5 8 0,0 2 0,2 2 0,0 0-274,0 0 1,-2 2 273,9-18 0,-3 4 0,-1 5 0,-6 14 0,-4 16 1197,-1 1-1197,-2 9 582,-1 3-582,3 4 0,-2 2 0,-2 0 0,6 0 0,-5 5 0,6 12 0,-5 12 0,4 12 0,-4 6 0,2 10 0,-1 1 0,0 13-468,1-2 468,3-4 0,2 4 0,-2-24 0,3 10 0,-4-23 0,4 9 0,-1-10 0,-3-4 0,-2-8 0,-4-5 468,0-6-468,0 0 0,1-3 0,-3-2 0,-1-1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24575,'14'0'0,"7"0"0,7 0 0,17 0 0,-1 0 0,17-4 0,-1-1 0,11-7 0,-24 6 0,7-9 0,-26 10 0,12-6 0,-12 7 0,-2-2 0,-11 5 0,-6-1 0,-4 2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0 336 24575,'8'11'0,"1"2"0,-6 10 0,-1 1 0,-2 11 0,0-11 0,0 5 0,0-6 0,0 0 0,0-4 0,0-8 0,0-4 0,0-1 0,0-6 0,0-18 0,0-10 0,0-24 0,0 9 0,0-11 0,0 6 0,0 0 0,0 6 0,0 7 0,0 15 0,0-3 0,0 15 0,0 1 0,2 12 0,5 7 0,2 11 0,4 3 0,4 5 0,2 10 0,2-10 0,2 13 0,-1-11 0,-1 4 0,1 4 0,3-8 0,-6-3 0,4-6 0,-10-4 0,-1-5 0,-1-7 0,-6-3 0,3-2 0,-5-15 0,-1-11 0,-2-20 0,0-5 0,0-8 0,0 4 0,0-6 0,0 0 0,0 6 0,-3 0 0,-1 14 0,-3-1 0,3 15 0,-2 1 0,5 9 0,-1 3 0,0 5 0,1-2 0,-1 7 0,2-1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 24575,'-7'-6'0,"-4"1"0,-7 5 0,-2 0 0,-14 11 0,4 1 0,-16 18 0,10 6 0,-8 10 0,22-10 0,-10 5 0,19-13 0,-6 13 0,9-8 0,6 6 0,1-11 0,3 2 0,0-7 0,0-1 0,13 1 0,2-9 0,21 3 0,-3-13 0,16-1 0,-1-3 0,5-3 0,-2-8 0,-16-4 0,10-12 0,-18 1 0,10-5 0,-11 3 0,-5 0 0,-5 1 0,-5 0 0,-1 1 0,-7-1 0,0-4 0,-3 8 0,0-7 0,-9 10 0,-2-3 0,-8 7 0,0 0 0,1 7 0,-1 0 0,1 5 0,0 2 0,-2 2 0,1 0 0,2 0 0,3 0 0,8 0 0,0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24575,'0'12'0,"0"4"0,0 31 0,0 1 0,-4 16 0,3-5 0,0-6 0,2 2 0,6-7 0,1 5 0,-3-23 0,2-9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1 723 24575,'6'-3'0,"-2"-10"0,-4-15 0,0-9 0,0-20 0,0-2 0,0 4 0,0-6 0,0 18 0,0-4 0,0 11 0,0 9 0,0 5 0,0 9 0,2 5 0,4 6 0,5 2 0,8 6 0,0 4 0,9 15 0,-10 0 0,11 12 0,5 8 0,-8-9 0,13 12 0,-20-19 0,7 4 0,-5-4 0,-4-9 0,-1 0 0,-5-12 0,-3 0 0,0-3 0,-3-2 0,0-1 0,-3-14 0,1-16 0,-3-22 0,0-20 0,0 9-541,0-13 541,0 20 0,0-9 0,0 15 0,0 6 0,0 12 0,0 10 0,0 2 0,-3 10 541,3 0-541,-2 2 0,2 2 0,0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1 401 24575,'0'20'0,"0"5"0,0 11 0,0 11 0,0 11 0,0 1 0,0 10 0,0-28 0,0 13 0,0-25 0,0 7 0,0-12 0,0-9 0,0-7 0,0-14 0,0-20 0,0-26 0,0-20-544,0 24 0,0-2 544,0 4 0,0 0 0,-1 3 0,2-1-326,0 1 0,1 1 326,4-25 0,-1 29 0,2 0 0,6-21 0,3 6 0,-2 17 0,3 5 0,3 10 1051,2-2-1051,3 11 689,3 0-689,0 5 0,6 3 0,-6 1 0,3 3 0,-9 0 0,0 3 0,-9 5 0,-1 6 0,-6 16 0,-2-8 0,-1 16 0,-3-14 0,-10 10 0,-5-1 0,-11 0 0,-4-3 0,2-5 0,-1-4 0,1-3 0,1-4 0,4-5 0,1-3 0,7 0 0,3 0 0,2-3 0,6 1 0,-1-1 0,5 2 0,0 3 0,5 0 0,9 8 0,10 0 0,9 6 0,0-1 0,13 11 0,-15-12 0,17 15 0,-12-15 0,-1 5 0,2-2 0,-13-9 0,-5-1 0,-7-7 0,-2-3 0,-6-1 0,1-2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362 190 24575,'0'-11'0,"0"1"0,0 5 0,0 0 0,0-2 0,0-2 0,0-5 0,0-1 0,0-3 0,0-1 0,0 1 0,0 3 0,0 1 0,0 5 0,-6 1 0,-6 2 0,-5 3 0,-12 0 0,-4 3 0,-4 6 0,-6 14 0,4 10 0,6 8 0,0-3 0,6 6 0,7-11 0,-2 11 0,18-17 0,-2 2 0,6-8 0,0-5 0,4-3 0,10-4 0,19 1 0,6 1 0,17-4 0,-8-1 0,-1-3 0,-2 4 0,-9 0 0,1 6 0,-9 7 0,-11 8 0,-6 7 0,-8 9 0,-3 5 0,-6-10 0,-6 12 0,-9-18 0,-6 8 0,-2-9 0,4-5 0,2-7 0,1-4 0,2-4 0,-2-5 0,4-1 0,3-3 0,-3 0 0,6-8 0,0-3 0,0-14 0,7-4 0,-1 10 0,6 3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1 519 24575,'0'-15'0,"0"9"0,0 20 0,0 14 0,0 14 0,0 4 0,0-12 0,0 5 0,0-11 0,0 3 0,0-7 0,0-3 0,0-22 0,0-10 0,0-27 0,0-10 0,0-21-559,0-4 559,0 1 0,0 31 0,0 0 0,0-25 0,6 9 0,6-2 0,7 20 0,8-8 0,-4 6 0,2 7 0,0 5 0,0 8 0,3 10 559,-2 5-559,0 6 0,-3 0 0,-5 0 0,1 16 0,-8 3 0,-1 27 0,-7 2 0,-3 10 0,0-1 0,-11 7 0,-7-10 0,-10-7 0,-9-4 0,3-16 0,-1 5 0,-1-13 0,11-6 0,-1-7 0,7-2 0,9-2 0,2-2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1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24575,'2'7'0,"13"8"0,16 13 0,19 7 0,7 11 0,16 11-1325,1 6 1325,-32-28 0,0 2 0,0 1 0,0 1 0,4 1 0,-1 0 0,-1 0 0,-2-1 0,1 4 0,0-1 0,3-4 0,-1-1 0,-9 1 0,1 0 0,8 2 0,0-2 0,22 25 52,-29-26 0,-2-1-52,7 6 0,12 14 0,-18-17 0,-1 1 0,-1-7 991,-15-14-991,-4-4 230,2-3-230,-11-2 0,3-4 0,-3-2 0,-4-1 0,0-3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7.1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149 0 24575,'-17'0'0,"-8"8"0,3 10 0,-8 13 0,15 1 0,-9 18 0,21-17 0,-10 14 0,13-13 0,0 0 0,0-5 0,0 2 0,0-11 0,0 5 0,0-10 0,0 3 0,0-7 0,11 3 0,1-7 0,7 1 0,7-5 0,-5-3 0,11 0 0,1 0 0,1-3 0,3-2 0,-8-10 0,5-8 0,-8-8 0,5 0 0,-13-2 0,-1-3 0,-9 2 0,-3-5 0,-1 10 0,-4-3 0,0 8 0,-4-3 0,-3 8 0,-4 0 0,-4 8 0,1 1 0,0 3 0,0 0 0,4 3 0,-4-2 0,7 5 0,-3-2 0,4 3 0,-1 0 0,4 0 0,0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96 24575,'2'-4'0,"0"-5"0,-2 1 0,0-10 0,0 9 0,0-5 0,0 3 0,0 3 0,-4-1 0,-6 6 0,-5 1 0,-7 2 0,-1 0 0,-8 0 0,-5 10 0,11-3 0,-10 17 0,18 0 0,-7 2 0,9 4 0,3-11 0,8 3 0,1-3 0,3-4 0,0 2 0,12-10 0,11 8 0,6-11 0,11 8 0,-4-2 0,0 1 0,1 1 0,-6 0 0,-12-3 0,-1 4 0,-9 1 0,-3-2 0,-4 9 0,-4-5 0,-12 10 0,-3-8 0,-11 2 0,-3-7 0,0-2 0,-1-1 0,5-4 0,3-2 0,7-2 0,-3-2 0,8 0 0,-1-7 0,3-4 0,3-7 0,-2 0 0,2-4 0,4 11 0,0-1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0 24575,'-7'3'0,"0"-1"0,-7-2 0,2 0 0,-2 0 0,0 0 0,2 0 0,-6 0 0,6 0 0,-6 0 0,3 0 0,-6 0 0,5 0 0,-6 0 0,7 0 0,0 0 0,1 0 0,5 5 0,-2 5 0,8 1 0,-6 7 0,9 1 0,-9 7 0,7-2 0,-5 15 0,1-11 0,4 13 0,-4-5 0,3 0 0,-1 0 0,0-5 0,-2 0 0,5-8 0,-2-2 0,3-6 0,0-3 0,0-1 0,0-6 0,0 3 0,4-5 0,9-1 0,2-7 0,11-3 0,1-5 0,0-1 0,8 0 0,-8 3 0,8 5 0,-8 3 0,0 3 0,-5 0 0,-7 0 0,-3 5 0,-4 11 0,-4 5 0,-1 14 0,-3-7 0,0 7 0,-3-4 0,-7 5 0,-5 0 0,-7-3 0,1-6 0,-4-2 0,1-8 0,-4 4 0,1-10 0,-4 2 0,3-7 0,-3 2 0,4-2 0,5-2 0,3-1 0,5-3 0,5 0 0,1 0 0,5 0 0,1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42 24575,'-2'-2'0,"-11"0"0,-3 2 0,-10 6 0,-2 7 0,-4 10 0,10-2 0,-6 6 0,8-6 0,-3 8 0,2-1 0,8-1 0,3-4 0,7 2 0,0-6 0,3 4 0,0-5 0,0 3 0,0 2 0,0 0 0,2-1 0,5-4 0,2 0 0,10-2 0,0-1 0,5-2 0,0-3 0,0 0 0,-2-4 0,0-3 0,-3 0 0,2-3 0,-2 0 0,3 0 0,-3-3 0,-1-6 0,1-5 0,1-6 0,1-4 0,-4 4 0,-1-7 0,-6 8 0,-1-7 0,-2 4 0,-4-5 0,0 1 0,-3-5 0,0-13 0,0 5 0,-6-4 0,-1 12 0,-6 9 0,-3-1 0,3 4 0,-3 6 0,2-1 0,2 8 0,-2-3 0,3 6 0,-1 0 0,1 3 0,3-2 0,-3 1 0,5-1 0,-1 2 0,2 0 0,-1 0 0,1 0 0,1 0 0,1 2 0,0-1 0,3 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24575,'0'21'0,"0"3"0,0 11 0,0 6 0,0 6 0,0 11 0,0 12-532,0-31 1,0 0 531,0 6 0,0 0 0,0 2 0,0-1 0,0 1 0,0-2 0,0 24 0,0-3 0,0-23 0,0-1 0,0-7 0,0-18 0,0 0 1063,2-17-1063,5-17 0,-3 7 0,3-10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 24575,'-1'0'0,"-3"0"0,-6 0 0,-8 0 0,2 0 0,-6 0 0,4 0 0,-4 0 0,-1 0 0,-3 0 0,-1 0 0,4 0 0,1 0 0,4 0 0,-1 0 0,4 0 0,1 2 0,3 4 0,2-3 0,-2 11 0,2-1 0,-1 10 0,-3 8 0,8-4 0,-7 8 0,6 2 0,-4 4 0,-1 5 0,2 0 0,-2-4 0,4-1 0,3-10 0,-2-4 0,5-9 0,-2-3 0,3-7 0,0 0 0,0-3 0,7-3 0,6 1 0,13-3 0,1-6 0,8-2 0,-3-2 0,7-5 0,-6 10 0,3-5 0,-6 10 0,-6-3 0,6 3 0,-11 0 0,1 8 0,-5 10 0,-2 6 0,-2 10 0,-1-1 0,-3 2 0,-3-4 0,-1 5 0,-3-5 0,0 1 0,-3-5 0,-12 9 0,-4-10 0,-4 4 0,-13 2 0,12-13 0,-16 12 0,7-10 0,-3-3 0,-5 0 0,5-3 0,-1-4 0,2-1 0,8-3 0,0-1 0,8-2 0,2-1 0,7-3 0,-4 0 0,8 0 0,-1 0 0,2-2 0,2-15 0,1 11 0,2-10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24575,'0'-11'0,"0"1"0,0 2 0,0 11 0,0 9 0,0 19 0,0 10 0,0 10 0,0 14-755,0 1 755,0-25 0,0 1 0,0 29-137,0-14 137,0 2 0,0-14 0,0 3 0,0-3 0,0-17 0,0-5 749,0-12-749,0-3 0,0-6 0,0 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110 108 24575,'8'-10'0,"8"-5"0,-4 6 0,15-8 0,-7 4 0,7 1 0,0-1 0,-4 4 0,-1 4 0,-7 0 0,2 5 0,-8 0 0,5 0 0,-5 0 0,-3 5 0,2 13 0,-4 11 0,0 17 0,-1 7 0,-3 11 0,0 0-535,0 7 535,0-1 0,-11 1 0,2-20-107,-15 8 107,4-20 0,-4 12 0,-2-8 0,3-2 0,-6-7 531,7-3-531,-7-5 111,5-5-111,0-8 0,-1-3 0,5-6 0,-1-1 0,6-6 0,-1-9 0,7-6 0,2-8 0,4 0 0,3-1 0,0 1 0,0-1 0,0 0 0,9 4 0,-1 4 0,7 4 0,-5 6 0,1 1 0,1 5 0,-1 1 0,2 2 0,-1 12 0,3 2 0,-2 12 0,0 1 0,3-3 0,-2 1 0,9 0 0,-5-2 0,10 2 0,-9-9 0,5 4 0,-2-10 0,-2 3 0,2-7 0,-7-2 0,2-2 0,-2-2 0,-4 0 0,-3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13 0,0 13 0,0 11 0,0 17 0,0 2-747,0-24 1,0-1 746,0-1 0,0-2 0,0 24 363,0 6-363,0-26 0,0 4 0,0-14 0,0-8 0,0-13 0,0-6 0,0-3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9 24575,'-6'0'0,"-1"2"0,-2 11 0,-11 2 0,5 15 0,-3-9 0,2 13 0,8-14 0,-9 14 0,10-10 0,-3 6 0,6-3 0,1-4 0,3 2 0,0-5 0,0 1 0,0-3 0,0 0 0,0-2 0,0 1 0,0-5 0,5 6 0,0-6 0,6 5 0,-3-8 0,1 4 0,2-4 0,-2-3 0,-1 2 0,6-5 0,-5 2 0,5 1 0,0-3 0,1-1 0,4-2 0,-1 0 0,0 0 0,0 0 0,1-3 0,-4-2 0,2-5 0,-5-1 0,2 0 0,1-4 0,-2-1 0,3-6 0,1-10 0,-6 7 0,3-14 0,-8 12 0,-1-9 0,-2 0 0,-3 0 0,0 4 0,0 1 0,0 5 0,-3-1 0,-7 4 0,0 3 0,-8 5 0,6 4 0,-6 1 0,3 2 0,-8 2 0,4 2 0,-5 2 0,9 2 0,1 0 0,3 0 0,0 0 0,2 0 0,1 0 0,4 0 0,1 0 0,0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24575,'2'1'0,"0"10"0,-5 16 0,-5 11 0,-4 13 0,0-12 0,-3 9 0,7-10 0,-3 8 0,7-9 0,0-5 0,4-11 0,0-6 0,0 0 0,0-7 0,5-2 0,4-5 0,9-1 0,0 0 0,12 0 0,8 0 0,-4 0 0,11-6 0,-9 1 0,1-5 0,4 2 0,-10-2 0,-1 6 0,-3-5 0,-4 5 0,-2-2 0,-6 0 0,0 3 0,-7-2 0,0 2 0,-3 1 0,0-1 0,0 1 0,0 1 0,-2-1 0,-1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8.2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 24575,'5'-4'0,"7"2"0,22 6 0,39 14 0,-25-1 0,3 4-1302,17 5 0,4 3 1302,9 12 0,3 3-1007,-20-11 0,1 1 0,2 3 1007,9 5 0,2 3 0,0 1 0,5 1 0,0 2 0,2 2-989,-12-7 0,1 2 0,1 1 0,-2 0 989,-3-2 0,-1 0 0,-1 1 0,0 1 0,4 5 0,1 2 0,-3 0 0,-4-2-544,-1 2 1,-4-3 0,-1 2 543,4 5 0,-1 1 0,-3-3 0,9 8 0,-5-4 0,-7-3 0,-1-2 205,10-2 1,-6-3-206,-5 22 2325,16-18-2325,-33 0 4358,-9-35-4358,-14 0 2877,-7-12-2877,1-4 1161,-8-8-1161,-3-37 0,0 23 0,-3-21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17 0,0 6 0,0 5 0,0 13 0,0 3 0,0 12-464,0-1 464,0 5-50,0-24 50,0 10 0,0-18 0,0 5 0,0-10 0,0-9 115,0-9 1,0-7 0,0-3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24575,'0'5'0,"0"11"0,0 16 0,0 10 0,0 9 0,0-3 0,0-6 0,0 2 0,0-7 0,0 1 0,0-3 0,0-8 0,0-7 0,0-2 0,0-10 0,5-3 0,4-3 0,6-2 0,6 0 0,6-3 0,15-5 0,-8 0 0,15-4 0,-16 5 0,12 0 0,-8-1 0,-1 4 0,-5 1 0,-8 3 0,-2 0 0,-6 0 0,-3 0 0,-4 0 0,-3 0 0,-3 0 0,1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24575,'0'26'0,"0"9"0,0 23 0,0-20 0,0 1-765,0 4 0,0 0 765,0 5 0,0 2 0,0 0 0,0-2 0,0 22 11,0-30 0,0-1-11,0 15 0,0 6 366,0-13-366,0-15 0,0-13 0,0-5 766,0-10-766,0-16 0,0 6 0,0-9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72 24575,'-2'-3'0,"7"-4"0,7-4 0,0 2 0,10-4 0,-3 6 0,8 0 0,10 1 0,-5 1 0,3 2 0,-4 3 0,-3 0 0,-4 0 0,-3 9 0,-8 5 0,-2 10 0,-5 6 0,-6-3 0,0 4 0,-4 4 0,-3-6 0,-7 11 0,-4-9 0,-3-2 0,1-2 0,-4-7 0,7-4 0,-5-2 0,10-7 0,0-1 0,2-3 0,6-3 0,0-9 0,4-15 0,0-1 0,13-16 0,-1 16 0,26-13 0,-15 20 0,21-12 0,-15 18 0,7 1 0,-5 8 0,-5 3 0,-6 0 0,2 13 0,-11 6 0,-1 9 0,-7 17 0,-3-15 0,0 19 0,-15-1 0,2-11 0,-14 12 0,3-23 0,-2 5 0,-3-5 0,1-2 0,0-9 0,0 1 0,6-8 0,-1 1 0,5-6 0,3 0 0,1-3 0,3 0 0,2 0 0,1-5 0,5-5 0,1-5 0,2-11 0,0 15 0,0-6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15 168 24575,'-3'7'0,"0"1"0,3-1 0,0-1 0,0 2 0,0-8 0,0-10 0,0-3 0,3-6 0,12-12 0,-3 12 0,12-14 0,-3 14 0,-3-1 0,3 6 0,-1-1 0,-1 11 0,-1-2 0,0 6 0,-6 0 0,6 0 0,-2 13 0,-3-2 0,0 24 0,-5-1 0,-1 17 0,-2 2 0,-1-5 0,-4 8 0,0-13 0,0 8 0,-4-5 0,-9 11 0,-3-8 0,-9 8 0,2-11 0,5-12 0,-4 9 0,4-14 0,-4 12 0,0-9 0,5-4 0,1-6 0,4-7 0,0-3 0,3-4 0,2-3 0,2-2 0,-1-1 0,1-10 0,-1-15 0,-1-10 0,3-9 0,0-3 0,4-2 0,0 0 0,0-5 0,0 10 0,0 6 0,0 9 0,0 5 0,2 7 0,1 3 0,3 6 0,-1 4 0,-1 2 0,5 0 0,-1 0 0,0 0 0,6 9 0,-4 2 0,10 8 0,5 10 0,-3-11 0,21 26 0,-11-19 0,4 11 0,13 6 0,-16-17 0,12 10 0,-13-15 0,-6-9 0,2 5 0,-6-9 0,0 0 0,-3-5 0,-1-2 0,0 0 0,-3 0 0,7-12 0,-8-3 0,0-1 0,-8 5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59 24575,'6'-8'0,"-2"0"0,-4 1 0,0 1 0,0-5 0,0 5 0,0-1 0,-4 4 0,-5 1 0,-18 2 0,-12 0 0,-16 16 0,-8 3 0,6 18 0,8-7 0,-3 6 0,19-13 0,-7 8 0,19-10 0,10 2 0,6-5 0,5 0 0,0-3 0,8 3 0,11-8 0,19 7 0,5-8 0,13 6 0,-3 2 0,-13-4 0,10 13 0,-14-2 0,-3 7 0,1 16 0,-22-8 0,0 4 0,-9 0 0,-3-10 0,-9 8 0,-3-8 0,-16-5 0,2-3 0,-18-6 0,13-5 0,-13-7 0,17-4 0,-4-3 0,8 0 0,7-4 0,4-10 0,9-21 0,0 4 0,3 1 0,0 18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112 381 24575,'-4'-5'0,"0"0"0,-8 5 0,-1 0 0,3 3 0,-3 5 0,8 8 0,-4 3 0,5 7 0,2-3 0,2 3 0,0 0 0,0-2 0,0-3 0,0-9 0,8 0 0,2-6 0,12-3 0,-3 0 0,3-3 0,0 0 0,-3-3 0,1-9 0,-5-3 0,-5-14 0,4-9 0,-6-5 0,0 0 0,-5 4 0,-3 12 0,0-4 0,-2 11 0,-8-2 0,-6 15 0,-12-2 0,0 9 0,1 5 0,1 10 0,2 6 0,2 6 0,-1-2 0,12-3 0,-1 0 0,8-5 0,1 4 0,3-6 0,5 0 0,8 0 0,16 1 0,-1-4 0,11 5 0,-7-6 0,4 0 0,0 3 0,-9-4 0,0 3 0,-10 7 0,-4-4 0,-4 11 0,-7-11 0,-7 2 0,-8-6 0,-3 0 0,-6-2 0,4-4 0,3-3 0,0-3 0,9-12 0,1-7 0,5-5 0,0-10 0,10 6 0,5-5 0,15 0 0,-1 4 0,4 3 0,-1 1 0,-3 8 0,1 0 0,-3 3 0,-1 4 0,-3 1 0,-1 2 0,-7 2 0,2-4 0,0-8 0,-4-8 0,1-8 0,-7-7 0,-3 7 0,0-27 0,-4 23 0,0-15 0,0 25 0,-2 8 0,-2 5 0,-1 5 0,-1 4 0,2 2 0,-1 3 0,-1 0 0,0 21 0,0 10 0,1 27 0,1 13-954,4 1 954,0-30 0,0-2 0,0 17-80,0 10 80,0-19 0,7 5 0,1-11 0,9-9 0,-4-12 0,2-7 950,0-3-950,-3-8 84,6 0-84,-6-3 0,5-5 0,-4-9 0,2-2 0,-2-10 0,-6 15 0,-1-1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80 24575,'-2'-6'0,"19"1"0,8 5 0,31 0 0,-2 0 0,6-3 0,-7 2 0,-8-6 0,-8 3 0,3 0 0,-12-2 0,3-4 0,-17-3 0,-1 1 0,-10 4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24575,'2'-2'0,"1"10"0,-3 20 0,0 10 0,0 24 0,4-1-562,-4-20 1,1 1 561,6 30 0,-6-34 0,0 0 0,3 17 202,-4 6-202,0-18 0,0 3 0,0-9 0,0-14 0,0-5 845,0-10-845,0 0 76,0-11-76,0-5 0,0-12 0,0-3 0,5 0 0,6-4 0,9 3 0,2 0 0,1 3 0,-1 5 0,1 9 0,4 1 0,-5 6 0,1 0 0,-8 0 0,-3 8 0,-4 3 0,-2 11 0,-2 0 0,-1 4 0,-3-2 0,-3 1 0,-6-8 0,-5 1 0,-4-6 0,-4-3 0,3 0 0,-3-2 0,7-4 0,1 2 0,5-4 0,-2 1 0,17-2 0,-1 0 0,17 0 0,5 0 0,5-3 0,-1-3 0,4-9 0,-3-3 0,6-12 0,-3-6 0,2-10 0,-4-8 0,-11 9 0,4-6 0,-13 9 0,2 4 0,-4 3 0,-5 13 0,0 5 0,-3 7 0,-1 11 0,-2 13 0,0 11 0,0 10 0,0 6 0,0 0 0,0 0 0,0 0 0,0-10 0,0 0 0,2-11 0,4-5 0,5-6 0,5-6 0,2-1 0,0-2 0,-2-8 0,-1-6 0,-2-8 0,0-5 0,-2-4 0,-2 3 0,-2-3 0,-3 9 0,-2 3 0,-2 5 0,0 3 0,0 2 0,0-1 0,0 4 0,0-2 0,0 3 0,0 7 0,0 13 0,4 13 0,0 25 0,5 7-626,-3-21 0,1 3 626,1 0 0,-1 2 0,3 5 0,0 0 0,-1 1 0,1-2 0,-1-9 0,0-2-170,1 7 1,-1-2 169,4 14 0,-1 8 0,-4-13 0,-4-13 0,-1-3 0,-3-12 0,-2-4 1230,-14-7-1230,-7-3 361,-13-4-361,5-2 0,0-9 0,3-9 0,4-6 0,3-7 0,4 0 0,9 2 0,2 3 0,6-7 0,0 6 0,17-4 0,-1 8 0,18-1 0,-2 6 0,3-2 0,-4 4 0,3 3 0,-9 2 0,0 1 0,-10-1 0,3-5 0,-10 5 0,1-1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80 24575,'5'-5'0,"-2"0"0,1 3 0,-1-4 0,-3 1 0,0-9 0,0 4 0,-9-4 0,-1 5 0,-16 2 0,5 5 0,-12 2 0,9 0 0,-3 0 0,5 0 0,2 13 0,1-1 0,5 14 0,-4 12 0,14 1 0,-4 12 0,8 0 0,0-3 0,3-6 0,5 2 0,3-7 0,1 9 0,2-5 0,-6 0 0,-1-9 0,-4-5 0,-3-1 0,0-8 0,-9 5 0,-4-7 0,-11 0 0,-7-5 0,0-1 0,-1-3 0,-3 0 0,7-4 0,1 0 0,5-3 0,7 0 0,6 0 0,4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3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24575,'0'9'0,"0"18"0,0-4 0,0 17 0,0-5 0,0 5 0,0 1 0,0-6 0,0-7 0,0-9 0,0-4 0,0-5 0,0-4 0,0 3 0,0-5 0,0 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0 472 24575,'0'-11'0,"0"0"0,0 4 0,2 4 0,7-2 0,11 5 0,0 0 0,14 0 0,-10 0 0,15 0 0,-2 0 0,10 0 0,-10 0 0,8 0 0,-13 0 0,5 0 0,-7 0 0,-3 0 0,-5 0 0,-3 0 0,-2 0 0,-5 2 0,3 10 0,1 3 0,-6 6 0,5-1 0,-11 2 0,4-7 0,-8 6 0,6-9 0,-6 0 0,3-4 0,-3-4 0,0 2 0,0-1 0,-3-7 0,3-13 0,-2-5 0,2-14 0,0 2 0,0-4 0,0 5 0,0 0 0,0 8 0,0 5 0,2 3 0,1 6 0,5 2 0,-2 4 0,4 1 0,2 2 0,0 0 0,5 0 0,-5 0 0,5 0 0,-2 2 0,4 2 0,-1 2 0,0 0 0,0 0 0,1 0 0,-1-3 0,3 0 0,-5-3 0,5 0 0,-9-5 0,3-5 0,-6-5 0,-1-3 0,-1-4 0,-1 3 0,-2-3 0,-2 4 0,-2 0 0,0 2 0,0 5 0,0 3 0,-2 3 0,-3 2 0,-1 1 0,-2 2 0,3 0 0,-6 5 0,4 12 0,-5 9 0,4 22 0,4-9 0,1 10 0,3-14 0,0-6 0,2 0 0,11-12 0,9 6 0,10-12 0,8 0 0,2-8 0,3-3 0,2-7 0,0-10 0,-12-2 0,19-22 0,-30 17 0,18-20 0,-22 16 0,-2-5 0,-2 3 0,-5 3 0,-2 5 0,-5 0 0,-1 6 0,-3 5 0,0 4 0,-6 4 0,0 0 0,-8 3 0,-1 0 0,-4 3 0,-5 15 0,6 0 0,0 6 0,12-3 0,3-6 0,3 0 0,0-3 0,0-4 0,0-3 0,3 0 0,3-2 0,2-1 0,6-2 0,1 0 0,3 0 0,-3-5 0,2-1 0,-5-6 0,3 0 0,-4 1 0,0 1 0,-3 1 0,0-2 0,-3 3 0,1-3 0,-1-4 0,-2 23 0,0 8 0,-3 29 0,0 8 0,0 5 0,4 0 0,4-1 0,4-4 0,4-7 0,2-5 0,6 10 0,0-7 0,4 8 0,-10-19 0,1-6 0,-9-15 0,4 0 0,-8-9 0,2-6 0,-1-18 0,0-27 0,1-24-792,-2 23 0,-2-1 792,1 0 0,0 0 0,0-7 0,0 1-236,0 17 1,-1 0 235,-1-5 0,0 1 0,0-16-20,-3-1 20,0 8 0,0 19 0,0 10 1543,0 9-1543,0 6 509,0 6-509,0 13 23,3 12-23,1 5 0,4 11 0,-1 9 0,1-3 0,0 6 0,2-11 0,2-3 0,6 0 0,-5-10 0,3-6 0,-2-6 0,-3-4 0,7-3 0,-6-4 0,5-2 0,2-2 0,-3-8 0,7-7 0,-13-8 0,4-9 0,-8 1 0,2-5 0,-4 4 0,-1 1 0,-3 5 0,0 6 0,0 2 0,0 10 0,0 0 0,-3 5 0,3 3 0,-2 5 0,2 10 0,6 5 0,5 7 0,10 1 0,5 0 0,2-2 0,1-2 0,-1-6 0,-4-4 0,1-4 0,-6-7 0,3 0 0,-4-3 0,-6-5 0,6-12 0,-10 0 0,9-27 0,-9 18 0,4-23 0,-6 16 0,2-7 0,-4 4 0,-1 4 0,-3 5 0,0 8 0,0 5 0,-3 5 0,-2 4 0,-4 3 0,-1 2 0,1 0 0,-3 15 0,2 6 0,2 10 0,1 9 0,7-8 0,0 9 0,0-5 0,0 0 0,0-5 0,3-4 0,3-5 0,6-6 0,4-4 0,2-3 0,-3-3 0,3-3 0,-7-1 0,7-2 0,-6 0 0,5-5 0,-5-5 0,8-10 0,-7-3 0,7-5 0,-5 1 0,1 3 0,-3 2 0,-4 6 0,-1 2 0,-3 6 0,1 0 0,-1 5 0,0 1 0,0 2 0,3 0 0,2 0 0,2 8 0,0 2 0,-2 5 0,-3 3 0,1-7 0,-3 1 0,1-4 0,-1-3 0,-2 0 0,-1-7 0,-2-17 0,0-3 0,3-22 0,-2 16 0,3-8 0,-1 13 0,-3 4 0,5 8 0,-2 3 0,1 6 0,2-1 0,1 3 0,2 0 0,2 5 0,0 1 0,1 8 0,-1 1 0,1 4 0,0-1 0,1 0 0,-3 4 0,0-6 0,-3 5 0,1-9 0,-2-1 0,-1-2 0,-2-5 0,-1-1 0,-2-1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110 205 24575,'-1'-3'0,"-3"1"0,-9 2 0,1 0 0,-3 2 0,4 4 0,0 2 0,0 6 0,4 1 0,-1 4 0,2 3 0,1-3 0,-1 6 0,6-5 0,0 5 0,0-9 0,0 9 0,0-15 0,5 7 0,8-14 0,0 5 0,15-7 0,-3 1 0,7-2 0,1-17 0,0-9 0,0-19 0,-2 2 0,-4-4 0,-4 5 0,-4 1 0,-2 5 0,-6 9 0,-2 8 0,-3 5 0,-1 7 0,-2 9 0,-1 16 0,-2 3 0,0 15 0,0-9 0,0 3 0,0-6 0,3-3 0,0-9 0,3 0 0,4-10 0,3 0 0,5-4 0,-2-11 0,-1-4 0,2-14 0,-3 3 0,0-6 0,-1 6 0,-5-6 0,1 10 0,-2-6 0,-2 14 0,1-2 0,-2 9 0,-2 1 0,-2 3 0,3 2 0,-1 3 0,1 21 0,-1 7 0,2 29 0,0 3-440,1-23 0,-1 2 440,1 0 0,-1 0 0,1 0 0,-1 0 0,2 6 0,-2-1 0,5 29 0,-4-28 0,-1 0 0,5 15-230,-1 9 230,1-17 0,-5 1 0,-1-2 0,-3-14 0,0-2 0,-2-11 869,-8-2-869,-3-6 241,-3-3-241,-1-5 0,2-2 0,0-2 0,-6-2 0,4-2 0,-5 0 0,-1-10 0,6-3 0,-3-12 0,7-1 0,2-1 0,2-4 0,5-1 0,0-8 0,4-1 0,4-1 0,6 9 0,8-3 0,20 1 0,-2 3 0,14 0 0,-13 17 0,3 5 0,-4 6 0,-4 0 0,-2 4 0,-7 0 0,-1 0 0,-7 0 0,-1 0 0,-6 0 0,0 0 0,-3 0 0,0 0 0,-2 0 0,0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4508 781 24575,'0'-8'0,"0"-2"0,0 5 0,-3-5 0,-5 4 0,-6-8 0,-8 6 0,-5-11 0,-2 4 0,-12-11 0,-3 1 0,-6-10 0,-2 1-578,21 11 1,0-2 577,2 0 0,-2 0 0,-7-6 0,0-1 0,5 4 0,-1-1 0,-7-5 0,-2-1 0,6 5 0,0 1 0,-5-3 0,-2 1 0,-1 2 0,-1 3 0,-2 1 0,-3 4 0,7 6 0,-2 3-894,-10-1 0,-5 5 894,-2 6 0,-4 2 0,2 0-1073,-7-2 0,-2 0 1073,11 1 0,-4 1 0,5 1 0,-6-2 0,4 2 0,6 1 0,0 0 0,7-1 0,-2-2 0,1 3 0,-16 5 0,2 0 0,-3-2 0,1 2 0,6 4 0,0 0-731,-1-1 1,2 1 730,-1 2 0,2 0 0,2 2 0,1 1 0,-1 0 0,1 1 0,2 2 0,2 1 0,3-2 0,1-1 173,3 0 1,1 0-174,-18 9 0,27-13 0,0 0 0,-31 14 0,-1-4 0,30-8 0,1 0 0,-21 6 0,-1 8 0,-1 2 0,0 0 0,13-4 0,-9 3 1456,20-8-1456,-16 7 2194,15-8-2194,-5 6 1880,9-5-1880,0 4 673,4-5-673,4 4 0,1-3 0,3-2 0,2-1 0,-1-3 0,5 0 0,-1 2 0,0 2 0,0 5 0,1 4 0,0 4 0,3-2 0,1 5 0,1 5 0,2 0 0,1 5 0,2 11 0,2-3 0,3 10 0,0-1-837,0 8 837,3-33 0,2 2 0,3 2 0,3 0 0,4 0 0,5 2-723,3 2 1,3 1 722,3-1 0,4 1-1043,3 4 0,3-2 1043,3-1 0,1-3 0,1-3 0,4 1 0,-6-9 0,4 0 0,0-4 0,15 7 0,1-2 0,-11-9 0,2 1 0,1-3 0,-1-5 0,1-1 0,0-3-923,-1-1 1,-1-3 0,3 0 922,9 2 0,2 0 0,0-2 0,-1-3 0,0-2 0,2-1 0,7 2 0,1-1 0,-3 0 0,-13-1 0,-3-1 0,5-1-735,5 1 0,6 0 1,0-1-1,-5 1 735,-1 0 0,-4 1 0,5-2 0,0 0 0,6-1 0,0 0 0,-7 0-303,-3 1 1,-6-1-1,1-1 303,3-1 0,0 0 0,-1 0 0,12 0 0,0 0 0,-19 0 0,1 0 0,-1 0 0,-2 0 0,-1 0 0,0 0 68,20 0 0,-1 0-68,-6-1 0,-2-2 0,-2-4 0,-2-1 0,-4-1 0,-1-3 582,-6-2 0,-2 0-582,-2-2 0,0 0 1545,-1 1 0,-2-2-1545,-5-3 0,0 1 0,2 0 0,0 0 0,-5-2 0,0-1 0,30-18 0,-5-3 0,-1 0 0,-4-3 0,0-1 0,2-6 0,-6 1 2392,-10 15-2392,-2-9 1848,-9 15-1848,6-13 1401,-5 7-1401,-2 0 772,-4 4-772,-2-2 179,-3 6-179,-4-5 0,-3 6 0,-2-7 0,-3-1 0,0 6 0,-16-33 0,-4 27 0,-9-31 0,-2 24 0,8 6 0,-2-8 0,-3 6 0,1-3 0,-4 0 0,6 10 0,-4-4 0,-7 1 0,5 7 0,-6-1 0,9 9 0,-8 0 0,3-4 0,-2 10 0,3-3 0,2 3 0,0 1 0,2 1 0,3-1 0,3 1 0,3 0 0,-3 3 0,6-2 0,-2 2 0,3 0 0,3 2 0,-3 2 0,5-1 0,-1 1 0,4 0 0,0 0 0,3-3 0,0 5 0,0-2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33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1 506 24575,'2'-5'0,"4"-2"0,-1 1 0,5-5 0,-4 5 0,5-4 0,-3-2 0,7 0 0,-2-6 0,5 2 0,-2-3 0,4-1 0,1-3 0,2-3 0,-1 1 0,3-2 0,-9 6 0,4-6 0,-6 8 0,2-4 0,-4 5 0,3-2 0,-4 2 0,4-1 0,-5 1 0,-1 0 0,0 2 0,-4 2 0,0 5 0,0 2 0,1 2 0,-3-1 0,-1 3 0,-2 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53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92 24575,'-3'-2'0,"12"-4"0,3-3 0,14-8 0,-7 7 0,8-7 0,-4 7 0,3 0 0,0 3 0,-2 4 0,1 3 0,-6 0 0,3 0 0,-7 0 0,3 0 0,-7 0 0,1 2 0,-7 7 0,0 3 0,-4 6 0,1 1 0,-2-1 0,0 4 0,0-3 0,0 2 0,0-2 0,0-1 0,0 0 0,0 5 0,0-5 0,0 12 0,-3-6 0,-3 6 0,-2 1 0,-5-3 0,3 6 0,-4-6 0,3 3 0,-1-5 0,5 0 0,-5-2 0,4-3 0,-3-3 0,4 0 0,-4-3 0,2 0 0,1-7 0,-1 2 0,2-1 0,1 0 0,-5-2 0,2-2 0,-1 1 0,-4-3 0,2 0 0,-6-3 0,6 0 0,-6 0 0,9 0 0,-4 0 0,4 0 0,1-5 0,-1-5 0,3-2 0,3-5 0,-2 5 0,4-2 0,-1 3 0,2-6 0,0 2 0,0-2 0,0 0 0,0 5 0,8-3 0,-1 6 0,10-3 0,-5 6 0,6-3 0,-3 6 0,3 0 0,4 3 0,-3 0 0,6 0 0,-5 0 0,2 9 0,1 3 0,-2 7 0,3 6 0,-7-5 0,3 7 0,-6-4 0,6 2 0,-6 1 0,1-6 0,-2 2 0,-1-4 0,0-3 0,-1-1 0,-2-3 0,-1 0 0,-1 2 0,-1-4 0,2 2 0,-5-7 0,-1 1 0,-2 0 0,0-2 0,0-1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38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10018 24575,'2'-7'0,"1"4"0,-3-12 0,0 4 0,15-26 0,12-22-1647,-3 15 1,3-5 1646,3-14 0,3-4 0,-9 22 0,1-1 0,0-2-822,0-5 0,-1-3 0,1 0 822,4-2 0,-1 0 0,1-2 0,1 0 0,0 0 0,1-2 0,0-1 0,0 0 0,-1 2 0,-4 13 0,0 3 0,0-3-767,1-3 0,1-3 1,-1 2 766,-1 5 0,0 3 0,0-4 0,0 0 0,2-3 0,0-1 0,-1 1-843,7-12 1,-1 1 0,0-1 842,-6 11 0,1-1 0,-1 1 0,-1-1-386,6-12 0,-2 0 0,0-1 386,3 0 0,0 0 0,0-2 0,-8 11 0,2-2 0,-1-1 0,1 1 0,2-1 0,1 1 0,1 0 0,0-1-329,2-5 0,0-3 0,0 1 0,1 2 329,1 2 0,0 2 0,0 0 0,0 2 0,4-6 0,0 4 0,-1-2-87,-8 12 1,1-3 0,-1 3-1,-1 3 87,3 3 0,0 3 0,-1-2 150,2-10 0,-1-3 0,0 3-150,-2 9 0,0 2 0,-3 4 876,1-3 0,-4 3-876,3-4 0,-3 3 0,9-3 1980,-9 10 1,0 0-1981,9-9 3217,-9 4-3217,-6-14 0,6-2 367,-3 2 0,3-5-367,5-1 0,2 0-904,-9 13 0,1 0 1,1-3 903,0 0 0,3-1 0,1-3 0,-1 1-1026,1-4 1,-1 0 0,0-1-1,2-3 1026,-1 5 0,1-1 0,1-2 0,-1 0 0,0 2 0,5-14 0,-2-1 0,-1 2 0,1 3 0,2-1 0,0 2 0,-1-1-494,-7 11 0,-1-3 1,0 3-1,0 2 494,3 0 0,0 3 0,0-1 0,0-8 0,0-3 0,0 2-70,2 5 0,0 1 0,0 2 70,5-15 0,-1 2 417,2 3 1,-1 1-418,-6 7 0,0 1 0,1 0 0,0 1 1328,-4 6 0,-1 1-1328,5-4 0,-1 1 0,-4 5 0,-1 2 0,3-3 0,-2 0 0,-3 7 0,-2 2 2711,15-27-2711,-2 8 0,-11 15 2287,4-4-2287,-4 9 2149,-4 3-2149,-1 2 1600,-1 5-1600,-2 0 52,5 0-52,-2 3 0,4-8 0,-1 7 0,5-7 0,-4 7 0,2-3 0,-7 5 0,4-1 0,-8 5 0,4-3 0,-4 2 0,0-2 0,2 3 0,-1-6 0,2 4 0,8-21 0,-8 12 0,11-10 0,-12 9 0,2 4 0,-3 0 0,-3-3 0,2 7 0,-3-3 0,1 0 0,1 3 0,-1-3 0,1 7 0,1-3 0,-3 6 0,3-5 0,-6 5 0,3 1 0,-4 0 0,0 2 0,0 1 0,1 0 0,-1 3 0,-1 0 0,-1 0 0,0 0 0,-1 0 0,-1 0 0,1-1 0,-2 2 0,0-1 0,0-3 0,0-11 0,0-6 0,7-21 0,5-2 0,15-15-704,-1-2 704,-9 30 0,0-1 0,8-18-57,4-3 57,-6 11 0,-4 3 0,0-6 0,-8 16 0,0-7 0,-4 13 702,-4 0-702,0 4 59,-3 5-59,0 0 0,0 3 0,3 0 0,0 4 0,0 0 0,2 0 0,-2 2 0,2-1 0,0 5 0,1-1 0,-2 1 0,1 3 0,-2 1 0,1 1 0,-1 8 0,2 0 0,-2 1 0,3 4 0,-3-4 0,3 6 0,2-4 0,-2-1 0,5 5 0,-2 0 0,3 3 0,0 0 0,1 0 0,-1 4 0,4-2 0,1 3 0,-1 0 0,5 1 0,-7 3 0,6 2 0,-2-2 0,3 2 0,1-1 0,-1-3 0,0 3 0,3-6 0,-2 2 0,5-3 0,-6-1 0,6-3 0,1 8 0,0-10 0,0 6 0,-6-8 0,0-1 0,-3 4 0,8-2 0,-8 1 0,4 2 0,-5-4 0,1 2 0,0 1 0,-3-4 0,-1 7 0,-1-7 0,-4 2 0,4 1 0,-5-3 0,2 2 0,3-2 0,-2-1 0,3 0 0,-1 1 0,-2-1 0,5 1 0,-5-3 0,2 2 0,-2-3 0,-1 3 0,3 1 0,-3-1 0,4 1 0,-4-1 0,3 0 0,-2 1 0,2-1 0,5 5 0,-5-3 0,5 1 0,-11-4 0,3-1 0,-5-1 0,4 1 0,-4-2 0,4-1 0,-4 2 0,2-3 0,-3 0 0,0 0 0,3 1 0,-2-2 0,1 1 0,-2 1 0,0-1 0,0-1 0,0 2 0,0-1 0,0-1 0,0 2 0,0-1 0,0-1 0,-3 1 0,3-2 0,-3 1 0,1-1 0,-1-1 0,-2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56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63 24575,'0'12'0,"0"4"0,0 3 0,0 3 0,0 5 0,0 3 0,0-6 0,0 10 0,0-10 0,0 3 0,0-5 0,0-4 0,0-3 0,0-1 0,5-6 0,1 1 0,5-4 0,3 1 0,-2-3 0,5 0 0,-2-3 0,4 0 0,-1 0 0,0-3 0,1 0 0,-2-6 0,-2 1 0,2-7 0,-5 3 0,11-15 0,-12 10 0,9-17 0,-5 9 0,0-10 0,-1 2 0,-4 1 0,-4 1 0,1 5 0,-3 3 0,-1 4 0,-3 2 0,0 8 0,0-2 0,-5 5 0,-4 3 0,-10 1 0,-1 2 0,-5 0 0,2 0 0,-4 0 0,-3 0 0,2 3 0,-4 7 0,8 4 0,0 7 0,5-1 0,2 3 0,1-4 0,6 7 0,1-7 0,3-1 0,2-8 0,2-5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1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24575,'0'5'0,"0"2"0,0 1 0,0 7 0,0 8 0,0-4 0,0 20 0,0-9 0,0 9 0,0-10 0,0 9 0,0-9 0,0 4 0,0-3 0,0-11 0,0 3 0,0-7 0,0-4 0,0-3 0,0-3 0,0 0 0,0-3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1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24575,'0'7'0,"0"1"0,0 6 0,0 1 0,0 8 0,0-4 0,0 6 0,0-2 0,0 4 0,0-1 0,0-4 0,0 0 0,0 1 0,0-8 0,0 10 0,0-12 0,3 5 0,-3-7 0,3 0 0,-3 0 0,0-3 0,2 0 0,-2-3 0,3-1 0,-1 2 0,-1-4 0,1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5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39 24575,'0'5'0,"0"-1"0,-2 1 0,1 0 0,-3 0 0,3 0 0,-3 0 0,3 0 0,-3 0 0,1 3 0,0 0 0,-2 3 0,2 0 0,-1 3 0,0 1 0,3 3 0,-5 1 0,6-1 0,-3-3 0,0 2 0,2-2 0,-1 3 0,2-3 0,0 3 0,0-7 0,0 4 0,0-1 0,0-2 0,2 2 0,1-3 0,3 1 0,2-1 0,-2-3 0,2 3 0,0-5 0,-2 1 0,1-2 0,1 1 0,-2-3 0,6-1 0,-6-2 0,4 0 0,-2 0 0,-2 0 0,3-2 0,0-4 0,0-3 0,1-5 0,-3 2 0,4-6 0,-5 3 0,3-3 0,0-1 0,-2-2 0,2-3 0,0 2 0,-2-8 0,2 6 0,-2-6 0,0 3 0,-3 1 0,-1 2 0,-3 3 0,0 3 0,0-1 0,0 4 0,-3 1 0,-3 5 0,-2 1 0,-3 5 0,0 0 0,-7 3 0,5 0 0,-8 6 0,4 4 0,-5 10 0,0 5 0,-3 4 0,8-5 0,1-1 0,4-5 0,2-3 0,2-1 0,5-6 0,0 3 0,3-5 0,0-1 0,0-3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8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24575,'3'4'0,"0"6"0,-3 15 0,0 16 0,0-5 0,0 21 0,0-15 0,0 10 0,0-12 0,0-5 0,0-7 0,0-9 0,0 3 0,0-10 0,0-1 0,0-8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7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24575,'0'11'0,"0"-2"0,0 6 0,0-3 0,0 5 0,0-2 0,0 3 0,0 1 0,0-4 0,0 2 0,0-2 0,0 3 0,0 1 0,0-1 0,0 0 0,0 0 0,0-3 0,0 3 0,0-7 0,0 3 0,0-3 0,0-2 0,0 1 0,0-4 0,0 2 0,0-3 0,0-1 0,0 2 0,0-1 0,0-1 0,0 2 0,0-1 0,0-1 0,0 2 0,0-1 0,0-1 0,0 2 0,0-1 0,0-1 0,0 2 0,0-1 0,0-1 0,0 2 0,0-2 0,0 1 0,0-2 0,0-2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20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41 175 24575,'-7'2'0,"2"-1"0,-3 6 0,5-1 0,-1 5 0,3 0 0,-2-2 0,3-2 0,0 1 0,0-2 0,0 2 0,0-4 0,0 4 0,0-2 0,0 1 0,0 5 0,0-1 0,2 3 0,7 0 0,0-6 0,5 1 0,1-4 0,-3 1 0,2-1 0,0-2 0,-2 0 0,5-3 0,-5 0 0,3 0 0,-4 0 0,-1 0 0,2 0 0,-1 0 0,-3-2 0,3-4 0,-5-2 0,2-6 0,0-1 0,0-8 0,1 1 0,-3-5 0,1-3 0,-1 2 0,-1-7 0,-2 7 0,-3-3 0,0 9 0,0 0 0,0 6 0,0 2 0,-6 3 0,0 5 0,-8 1 0,-5 5 0,0 0 0,-7 2 0,6 8 0,-3 8 0,-2 7 0,0 3 0,-1 2 0,1-2 0,8-4 0,1-4 0,7-6 0,3-8 0,4-2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39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97 24575,'-4'18'0,"2"-5"0,2-5 0,0-3 0,0 0 0,0 0 0,0 0 0,0 0 0,0 0 0,0-1 0,0 2 0,0 5 0,0-2 0,0 5 0,0-3 0,0 4 0,0-4 0,0 6 0,0-1 0,0 2 0,0 0 0,0 4 0,0-7 0,2 6 0,2-6 0,4-2 0,1 1 0,2-8 0,0 2 0,3-5 0,1-1 0,-2-2 0,4 0 0,-5 0 0,6 0 0,-3 0 0,-1 0 0,0-2 0,-2-4 0,-1 0 0,1-8 0,-6 5 0,2-9 0,-1 0 0,-4-6 0,3-2 0,-6 0 0,3-5 0,-3 3 0,0-6 0,0 6 0,0-6 0,-3 10 0,-3-6 0,-4 10 0,0-2 0,-1 10 0,2-2 0,1 10 0,-3-1 0,3 5 0,0 0 0,-3 0 0,2 0 0,-2 8 0,2 7 0,-4 7 0,6 4 0,-2 1 0,0-4 0,4-1 0,-3-4 0,5-3 0,-1-3 0,2-7 0,2-3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1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 24575,'-2'12'0,"-3"8"0,2-5 0,-4 11 0,3-3 0,1 3 0,3 1 0,0-8 0,0 6 0,0-9 0,0 14 0,0-10 0,0 6 0,0-8 0,0-3 0,3 2 0,2-5 0,11-3 0,-3 1 0,12-8 0,-6 3 0,8-5 0,-4 0 0,2 0 0,7-8 0,-10-1 0,10-13 0,-15-2 0,1-4 0,-2 4 0,-6-1 0,-1 6 0,-5-3 0,-2 3 0,-2 1 0,0 0 0,0 0 0,-2 3 0,-7-3 0,-4 5 0,-6 0 0,1 4 0,-4 3 0,2 2 0,-5 1 0,2 3 0,0 0 0,-2 0 0,5 6 0,-2 4 0,3 1 0,3 3 0,2-5 0,6-1 0,0 0 0,5-5 0,1-1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3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0 155 24575,'0'10'0,"0"4"0,0 1 0,0 0 0,0 2 0,0-2 0,0 3 0,0-3 0,0 3 0,0-9 0,3 7 0,10-8 0,0 0 0,13-5 0,-4-3 0,2 0 0,1 0 0,-6 0 0,6 0 0,-8 0 0,0-2 0,-6-1 0,-2-8 0,0-2 0,-3-9 0,0-1 0,1-3 0,0-5 0,-3-1 0,-1-4 0,-3 4 0,0 1 0,0 9 0,0 0 0,-6 6 0,-3 7 0,-3 4 0,-5 5 0,2 0 0,-4 0 0,1 0 0,3 8 0,-3 4 0,4 9 0,-2-1 0,3 5 0,4-5 0,-1 2 0,7-7 0,-2-1 0,4-6 0,-2 2 0,3-6 0,0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4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0 101 24575,'0'12'0,"0"-2"0,0 6 0,0-7 0,0 5 0,0-3 0,0 4 0,0 0 0,0 3 0,0-3 0,0 3 0,0 0 0,0 0 0,0-3 0,0-3 0,2-5 0,4-2 0,9-2 0,1 0 0,6-3 0,4 0 0,-9 0 0,12 0 0,-16-3 0,8-3 0,-9-6 0,0-3 0,-3-3 0,-3 3 0,-3-6 0,0 0 0,-3-14 0,0 7 0,0-8 0,-6 10 0,-2 0 0,-5 3 0,1 5 0,0 3 0,2 6 0,-1 4 0,-1 2 0,1 3 0,0 0 0,0 3 0,2 2 0,-2 7 0,5 0 0,-5 3 0,5-2 0,-2-1 0,-1 5 0,0-2 0,3 0 0,-1-5 0,4-2 0,0-5 0,1-1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5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45 24575,'-2'4'0,"0"4"0,2 0 0,0 6 0,0 5 0,0-3 0,0 9 0,0-5 0,0-1 0,0 6 0,0-6 0,0 5 0,0-3 0,0-3 0,0 0 0,0 0 0,0-3 0,5 0 0,4-9 0,14-1 0,-6-5 0,12 0 0,-9 0 0,-1-2 0,7-12 0,-13 0 0,7-17 0,-9 7 0,-1-3 0,-7 2 0,0 2 0,-3 0 0,-3-12 0,-4 14 0,-10-15 0,-5 16 0,-7-5 0,2 7 0,0 4 0,0 7 0,-8 5 0,7 2 0,-3 0 0,12 5 0,1 1 0,7 6 0,-4-1 0,7-3 0,2-2 0,4-4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7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197 480 24575,'-9'0'0,"0"0"0,3 0 0,-9 0 0,7 0 0,-12 0 0,13 9 0,-7 1 0,0 9 0,4 3 0,-5-2 0,8 2 0,-2-4 0,3-6 0,3 0 0,1-8 0,2 4 0,2-2 0,3-1 0,7-3 0,6-2 0,5-3 0,4-4 0,-3-10 0,-1-5 0,-2-2 0,0-7 0,-3 2 0,-4-7 0,-4 0 0,1 1 0,-4-1 0,4 5 0,-5-5 0,-2 5 0,-1-10 0,-3 5 0,0-5 0,0 5 0,0 0 0,0 8 0,0 2 0,-2 13 0,-10 2 0,-5 8 0,-6 0 0,-7 12 0,9 2 0,-10 18 0,5-3 0,-4 11 0,4 0 0,3 2 0,2 1 0,9-4 0,-2 0 0,7 0 0,3-1 0,0 1 0,4-4 0,0-1 0,0-5 0,0 0 0,0-6 0,0 1 0,0-7 0,0-2 0,0-2 0,0-5 0,0-1 0,2-1 0,-1 0 0,1-3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8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171 160 24575,'-4'-5'0,"-9"0"0,1 5 0,-6 0 0,4 0 0,-1-3 0,-8 8 0,8-1 0,-1 11 0,5 0 0,1 7 0,0-3 0,3 7 0,5-4 0,2 2 0,0-3 0,0-6 0,0 0 0,0-7 0,0-1 0,11-4 0,4 3 0,8-6 0,7 3 0,-10-3 0,10 0 0,-11 0 0,3 0 0,-4 0 0,-6 0 0,2 0 0,-4-12 0,-1 1 0,0-23 0,-2 4 0,-2-20 0,-2 16 0,-3-11 0,0 14 0,-3-5 0,-7 7 0,-7 5 0,-4 8 0,0 6 0,3 4 0,-1 1 0,4 4 0,1-2 0,2 3 0,4 0 0,-2 0 0,6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9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152 207 24575,'-9'60'0,"0"1"0,0-1 0,-6 22 0,9-16 0,20-35 0,9-2 0,15-6 0,-5-7 0,3-7 0,-1-8 0,-2 2 0,7-3 0,-8 0 0,-1 0 0,-1-7 0,-1-7 0,-4-8 0,-4-14 0,-10-6 0,5-17 0,-11-11-749,3 3 749,-8 26 0,0 1 0,0-16 0,-6 2 0,-15 3 0,-1 29 0,-17-16 0,7 26 0,1 2 749,-5 3-749,5 7 0,-10 0 0,5 3 0,-6 12 0,9 4 0,-6 20 0,8-4 0,3 3 0,3 3 0,6-4 0,0 5 0,0-2 0,12-8 0,0-2 0,7-3 0,0-12 0,0-3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0.4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24575,'4'0'0,"-1"7"0,-3 13 0,0 4 0,0 4 0,0-4 0,0 4 0,0-4 0,0-5 0,0 3 0,0-6 0,0-2 0,0 0 0,0-4 0,0 0 0,0 0 0,0-7 0,0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2.20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 24575,'0'10'0,"0"3"0,0 6 0,0-3 0,0 9 0,0-9 0,0 6 0,0 0 0,0-4 0,0 17 0,0-17 0,0 16 0,0-11 0,0 5 0,0 2 0,0-7 0,0-1 0,0-7 0,0-1 0,0-6 0,0-2 0,0-4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3.1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24575,'3'8'0,"-1"5"0,-2-5 0,0 22 0,0-8 0,0 18 0,0-9 0,0 5 0,0 5 0,0 5 0,0 2 0,0 9 0,0-23 0,0 20 0,0-28 0,0 14 0,0-20 0,0-5 0,0-9 0,0-4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4.65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35 24575,'2'-7'0,"1"-3"0,-3 5 0,0-3 0,0 3 0,0 7 0,0 16 0,0 12 0,0 21 0,0 3 0,0-11 0,0 11 0,0 8 0,0 1 0,0-2 0,0 12 0,0-42 0,0 35 0,0-41 0,0 10 0,0-15 0,0-2 0,0-10 0,0-3 0,0-2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5.79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 0 24575,'0'35'0,"0"-3"0,0-1 0,0 5 0,0 0 0,0 9 0,0-15 0,0 12 0,0-21 0,0 14 0,0-16 0,0 2 0,0-8 0,0-2 0,-3-6 0,3-3 0,-2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6.76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24575,'0'2'0,"0"12"0,0 17 0,0 16 0,0 5 0,0-4 0,0 2 0,0-10 0,0 2 0,0-6 0,0-9 0,0-6 0,0-6 0,0-3 0,0-4 0,0-7 0,0-21 0,0 13 0,0-14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7.49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24575,'0'70'0,"0"0"0,0 1 0,0-1 0,0 0 0,0 13 0,0 4 0,0-13 0,0-31 0,0-31 0,0-3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8.40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24575,'0'37'0,"0"7"0,0 3 0,0 15 0,0-2 0,0-9 0,0 3 0,0-21 0,0 3 0,0-17 0,0-7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07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24575,'-3'5'0,"1"2"0,2 4 0,0 4 0,0 7 0,0 1 0,0 4 0,0 3 0,0-6 0,0 3 0,0-9 0,0 3 0,2-5 0,-1 6 0,4-7 0,-4-3 0,4 4 0,-4-6 0,1-1 0,-2-4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08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0 165 24575,'0'5'0,"0"5"0,0 2 0,0 7 0,0-1 0,0 0 0,0 0 0,0 1 0,0-1 0,0 0 0,0 0 0,2-6 0,4 2 0,9-4 0,-2-4 0,8 0 0,-6-6 0,3 0 0,-3 0 0,2 0 0,-5 0 0,0 0 0,-1-3 0,-3 0 0,0-5 0,1-4 0,-3-3 0,0-7 0,-3-5 0,0-5 0,-3-4 0,0 0 0,0 1 0,0 3 0,-3 2 0,-3 3 0,-4 4 0,-2 4 0,0 7 0,-2 4 0,2 5 0,-6 0 0,6 3 0,-5 3 0,4 6 0,-2 4 0,3 9 0,2-3 0,1 3 0,6-4 0,0-3 0,3-1 0,0-3 0,0-2 0,0-4 0,0-3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08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24575,'2'3'0,"1"-1"0,-3 16 0,0 5 0,0 1 0,0 20 0,0-18 0,0 18 0,0-16 0,0 0 0,0 1 0,0-5 0,0-2 0,0-3 0,0 2 0,0-8 0,0 5 0,0-7 0,0-3 0,0 0 0,0 0 0,0-1 0,0 2 0,0-2 0,0-2 0,0 0 0,0 0 0,0 0 0,0 0 0,0-1 0,0 2 0,0-2 0,0 1 0,0 0 0,0-2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1.4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0 294 24575,'0'-84'0,"0"0"0,0 4 0,0 34 0,0 66 0,0 10 0,0 4 0,0 5 0,0-4 0,0-11 0,0-9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5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24575,'0'-11'0,"0"22"0,0 3 0,0 23 0,0-10 0,0 9 0,0-9 0,0 3 0,0-7 0,0-1 0,0-4 0,0-6 0,0 0 0,0-5 0,0-4 0,0 2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5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24575,'2'3'0,"1"8"0,-3 15 0,0 5 0,0 1 0,0 2 0,0-1 0,0-6 0,0 0 0,0-9 0,0-3 0,0-4 0,0-4 0,0-4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6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24575,'0'2'0,"0"3"0,0 17 0,0-5 0,0 17 0,0-10 0,0 10 0,0-6 0,0 3 0,0-9 0,0-3 0,0-5 0,0-6 0,0 0 0,0-5 0,0-1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6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89 24575,'0'10'0,"-3"7"0,2-1 0,-2 3 0,3 2 0,0-5 0,0-1 0,0 3 0,0-12 0,0 7 0,0-7 0,0 2 0,5-5 0,1-1 0,11-2 0,-1 0 0,5 0 0,-2-3 0,-4-5 0,3-3 0,-8-7 0,4 3 0,-9-4 0,2 4 0,-3-5 0,-1 4 0,-1-5 0,-2 2 0,0 1 0,0 3 0,-2-2 0,-4 5 0,-2 0 0,-4 3 0,1 4 0,-3 2 0,-1 0 0,-4 3 0,-3 3 0,5 14 0,-2-2 0,8 19 0,-2-6 0,9 3 0,-3 0 0,7-16 0,0-3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7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24 24575,'-9'8'0,"5"-1"0,-2 14 0,3-5 0,-1 6 0,1 0 0,3-7 0,0 7 0,0-11 0,0 4 0,0-4 0,0-3 0,0 0 0,5-3 0,7-2 0,4-1 0,6-2 0,-4 0 0,8 0 0,-6 0 0,10 0 0,-14 0 0,5 0 0,-12 0 0,5 0 0,-5 0 0,-1-5 0,-3-8 0,-2 0 0,-3-16 0,0 8 0,0-9 0,0 3 0,0 5 0,-6 0 0,-3 6 0,-7 3 0,-5 7 0,1 4 0,-2 2 0,4 0 0,8 0 0,2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4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24575,'0'23'0,"0"0"0,0 14 0,0 7 0,0-5 0,0 7 0,0-10 0,0 4 0,0-7 0,0 12 0,0-12 0,0-1 0,0-11 0,0-9 0,0 2 0,0-10 0,0 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4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24575,'0'8'0,"0"11"0,0-2 0,0 17 0,0-14 0,0 14 0,0-11 0,0 13 0,0-9 0,0 3 0,0-7 0,0-1 0,0-4 0,0-3 0,0 0 0,0-7 0,0-1 0,0-1 0,0-4 0,0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5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24575,'0'14'0,"0"-4"0,0 19 0,0-8 0,0 9 0,0 1 0,0-3 0,0 2 0,0-3 0,0-5 0,0-3 0,0-5 0,0-5 0,0-1 0,0-6 0,0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6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24575,'0'8'0,"0"7"0,-4-3 0,2 13 0,-5-9 0,6 10 0,-2-3 0,3-1 0,0-3 0,0-5 0,0 0 0,0-4 0,0 4 0,0-9 0,5 3 0,1-6 0,9 1 0,0-3 0,0 0 0,2 0 0,-2 0 0,0 0 0,-1 0 0,0 0 0,-2 0 0,0-2 0,-4-4 0,0-5 0,-1-4 0,-1-4 0,-3 1 0,-3 3 0,0 0 0,0 5 0,-5-2 0,-1 1 0,-9 2 0,0 3 0,0 4 0,0 2 0,4 0 0,3 0 0,3 0 0,2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6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24575,'0'16'0,"0"8"0,0 4 0,0 17 0,0 3 0,0 10 0,0-18 0,0 4 0,0-16 0,0 0 0,0-2 0,0-11 0,0-1 0,0-6 0,0-8 0,0-6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6.2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172 190 24575,'0'9'0,"0"-2"0,0 5 0,0-3 0,0 4 0,0-2 0,0 1 0,0-2 0,0-2 0,0 1 0,0-4 0,0 1 0,0-3 0,0 0 0,0-2 0,1 1 0,1-1 0,-1 0 0,1-1 0,0 0 0,0 0 0,1 0 0,-3-1 0,-2-2 0,-2-2 0,-3-4 0,-1-2 0,0 0 0,-1-1 0,3 3 0,-1-2 0,1 3 0,1 1 0,1 1 0,0 2 0,3 0 0,0 2 0,1 0 0,0 0 0,0-1 0,0 1 0,0 0 0,-1 1 0,0 1 0,0 1 0,1 3 0,0 1 0,-1 10 0,-1-4 0,-1 8 0,-1-1 0,1 0 0,-1 3 0,3-1 0,-1-1 0,2 2 0,0-4 0,0-1 0,0-6 0,0 0 0,0-3 0,0-2 0,0-1 0,0-2 0,0 0 0,1-1 0,0 0 0,1-1 0,-6-5 0,-3-2 0,-4-6 0,-3-5 0,5 3 0,-2-3 0,4 1 0,-1 2 0,2-1 0,1 4 0,1 3 0,2 1 0,1 3 0,1 0 0,0-3 0,0 0 0,1-5 0,4 0 0,4-5 0,6-2 0,-4 2 0,4-1 0,-5 6 0,0 0 0,-1 2 0,-5 6 0,0 0 0,-2 3 0,0-1 0,-2 7 0,-4 5 0,-6 11 0,-4 6 0,-2 4 0,5-5 0,-2 0 0,4-6 0,1-2 0,1-3 0,3-4 0,1-4 0,2-1 0,0-3 0,1 0 0,4-11 0,2-2 0,5-15 0,-2 6 0,0-6 0,-2 7 0,-1 1 0,0 1 0,-2 5 0,-1 3 0,-1 4 0,0 2 0,-1 1 0,1 2 0,-1 6 0,0 1 0,0 5 0,-1 0 0,3-1 0,-3-3 0,3-1 0,-3-2 0,1-2 0,-1 1 0,0-2 0,1-6 0,1-14 0,3-6 0,-1-8 0,4 0 0,-4 6 0,2-1 0,-3 6 0,0 4 0,0 5 0,0 5 0,-2 2 0,0 10 0,-4 5 0,1 6 0,-4 4 0,-2 6 0,-2 2 0,1 2 0,2-2 0,2-4 0,2 0 0,-2-3 0,5-3 0,-1-4 0,1-1 0,0-3 0,0-5 0,0 1 0,0-3 0,0 0 0,0 0 0,0-2 0,0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9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24575,'2'7'0,"1"2"0,-3 16 0,0-6 0,0 16 0,0-12 0,0 12 0,0-3 0,0 4 0,0-1 0,0-3 0,0-2 0,0-7 0,0-1 0,0-7 0,0-1 0,0-5 0,0-4 0,0-3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0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24575,'0'14'0,"0"4"0,0 8 0,0 9 0,0-13 0,0 15 0,0-12 0,0 11 0,0-4 0,0-5 0,0-6 0,0-6 0,0 0 0,0-6 0,0-2 0,0-4 0,0-1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0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24575,'0'20'0,"0"1"0,0 5 0,0 5 0,0-4 0,0 3 0,0-3 0,0 0 0,0-5 0,0 1 0,0-5 0,0-3 0,0-2 0,0-7 0,0-1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1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24575,'2'2'0,"0"8"0,-2 13 0,0 9 0,0 8 0,0-7 0,0 11 0,0-12 0,0 9 0,0-5 0,0-5 0,0 0 0,0-5 0,0-3 0,0-4 0,0-2 0,0-8 0,0 2 0,-2-8 0,1-1 0,-1-2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2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44 192 24575,'-2'10'0,"-6"9"0,3-6 0,-7 13 0,5-4 0,0 1 0,4 2 0,3-5 0,0 1 0,0 1 0,0-2 0,0-2 0,0-4 0,0-3 0,2-3 0,1 1 0,5-4 0,0-3 0,6 1 0,-2-3 0,6 0 0,-9 0 0,8 0 0,-10 0 0,6-3 0,-1-6 0,-4-16 0,7-10 0,-9-16 0,4 8 0,-2-7 0,0 9 0,-1 0 0,0 4 0,-3 6 0,-1 5 0,-3 3 0,0 1 0,0 7 0,-2 3 0,-4 4 0,-2 3 0,-3 1 0,0 2 0,-1 2 0,1 0 0,0 0 0,3 2 0,-1 7 0,1 0 0,4 9 0,-3-3 0,3 3 0,1-3 0,-2-3 0,4-5 0,-1-2 0,-3-2 0,4-1 0,-4-2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2.8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24575,'0'16'0,"0"8"0,0 0 0,0 10 0,0-2 0,0-1 0,0 0 0,0-8 0,0-1 0,0-12 0,0-2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3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24575,'0'21'0,"0"3"0,0 11 0,0 11 0,0-8 0,0 4 0,0-7 0,0-4 0,0 1 0,0-5 0,0-5 0,0-10 0,0-6 0,0-4 0,0-4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3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24575,'0'11'0,"0"9"0,0-4 0,0 17 0,0-8 0,0 7 0,0-2 0,0 1 0,0-3 0,0-1 0,0-5 0,0-7 0,0-1 0,0-6 0,0 3 0,0-6 0,0 1 0,0-5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4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24575,'3'4'0,"-1"9"0,-2 9 0,0-1 0,0 11 0,0-7 0,0 11 0,0-4 0,0-5 0,0-6 0,0-5 0,0-5 0,0-3 0,0-3 0,0-3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4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24575,'0'18'0,"0"-4"0,0 16 0,0 2 0,0-4 0,0 11 0,0-11 0,0 7 0,0-8 0,0 4 0,0-5 0,0 5 0,0-8 0,0 7 0,0-7 0,0 8 0,0-4 0,0 0 0,0-6 0,0-6 0,0 3 0,0-6 0,0-1 0,0-3 0,0-6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0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2204 2456 24575,'3'-7'0,"-1"-1"0,2-1 0,1-1 0,-1 0 0,0 0 0,1-2 0,-3 0 0,3 0 0,-4-2 0,4 1 0,-3-1 0,1 2 0,0 0 0,-2 4 0,2 1 0,-1 3 0,0 0 0,0 0 0,-1 4 0,-1 3 0,-3 6 0,-2 4 0,-4 5 0,1 1 0,-1 0 0,2 1 0,0 10 0,1-7 0,0 14 0,2-19 0,1 7 0,-1-1 0,2-3 0,-1 7 0,-1-9 0,0 2 0,-2 0 0,2-2 0,-1-1 0,2-3 0,-2-3 0,2-2 0,0-4 0,1 0 0,2-2 0,-2-1 0,2 0 0,-1-5 0,1-5 0,3-13 0,3-5 0,6-7 0,3-2 0,1 1 0,0-1 0,0 2 0,0 2 0,0-2 0,-2 5 0,-1-2 0,-4 3 0,1-3 0,-5 3 0,1 1 0,-3 2 0,1 2 0,-2 2 0,-1-2 0,-1 7 0,0 0 0,0 3 0,0 3 0,0 0 0,0 3 0,0-3 0,0 1 0,-1-3 0,-2 1 0,0-3 0,-1 4 0,0-2 0,1 3 0,-2 0 0,2 2 0,-2 0 0,3 1 0,-3 1 0,2 1 0,-2-1 0,3 2 0,-2-1 0,2 0 0,-1 1 0,0-1 0,-1 2 0,1-1 0,0 1 0,0 0 0,-1 0 0,0 0 0,1 0 0,-1 0 0,2 0 0,-1 0 0,1 0 0,2-1 0,4-1 0,6 0 0,1 0 0,4-1 0,-4 3 0,2-3 0,0 1 0,-3 0 0,-2 0 0,-1 1 0,-3-1 0,-1 0 0,-2-1 0,0 1 0,-1-2 0,0 1 0,0 0 0,-3-1 0,-1 1 0,-4 0 0,3-1 0,-1 0 0,1 2 0,-1-2 0,1 0 0,2 2 0,-2-2 0,2 3 0,0-2 0,0 2 0,2-1 0,0 0 0,1-1 0,0 1 0,4 0 0,2-1 0,4-1 0,1 1 0,0-3 0,-2 3 0,1 0 0,-3 0 0,-2 2 0,0 0 0,-3 0 0,2 1 0,-3-1 0,-1 1 0,-3-2 0,-3 1 0,0 1 0,-4-2 0,5 2 0,0-1 0,1 1 0,2-1 0,1 1 0,6 0 0,2 0 0,5 2 0,1 2 0,-2 3 0,0 4 0,-4 0 0,1 1 0,-3 2 0,0 7 0,-2-1 0,-1 2 0,0-2 0,-2-5 0,0 1 0,0-2 0,0-3 0,-2-1 0,1-4 0,-1 0 0,-1-3 0,2-1 0,-1 1 0,2-1 0,-3-1 0,2 1 0,-1-1 0,0 0 0,0 0 0,0-2 0,1-8 0,1-9 0,2-14 0,3-11 0,2-8 0,5-2 0,-2-2 0,1 6 0,-4 12 0,1 0 0,-4 13 0,2-3 0,-4 6 0,-1 5 0,-1 3 0,0 3 0,0 2 0,0 1 0,0 1 0,0 1 0,-1 0 0,0 0 0,-2 0 0,2 0 0,-1 1 0,0-1 0,-1-2 0,1-2 0,0-3 0,-1-4 0,3-1 0,-2-3 0,1 1 0,0-1 0,0 3 0,1-2 0,0 5 0,0 3 0,0 3 0,0 3 0,0 1 0,0 6 0,0 7 0,0 7 0,0 7 0,0 1 0,0-2 0,0 11 0,0-16 0,0 16 0,0-15 0,0 5 0,-2 0 0,0-1 0,-1-1 0,-1 0 0,-1 2 0,-1-1 0,-1 7 0,1-12 0,1 8 0,2-8 0,-3 9 0,2-7 0,-1 2 0,2-7 0,0 0 0,0-2 0,-2 4 0,2-3 0,-2 3 0,0-2 0,2-1 0,-2 0 0,2-1 0,0-1 0,1-1 0,-1-2 0,1-1 0,0-1 0,2-2 0,-2 1 0,2-3 0,0 2 0,0-2 0,0 0 0,0 1 0,0-1 0,0 0 0,0 1 0,-1 1 0,0 1 0,-1 1 0,0 1 0,2 0 0,-1 1 0,-1-1 0,2 3 0,-1-2 0,1 4 0,0-3 0,0 2 0,0-2 0,0 1 0,0-2 0,0-1 0,0-1 0,0-2 0,0 0 0,1-3 0,1-4 0,1-1 0,3-8 0,-1-3 0,0 0 0,2-10 0,-2 7 0,3-10 0,-1 4 0,2-5 0,3 0 0,2-3 0,5-4 0,-2 3 0,-1 4 0,-1 1 0,-5 10 0,1-3 0,-1 6 0,-4 3 0,1 3 0,-1 2 0,-3 2 0,2 0 0,-2 2 0,2-1 0,-3 2 0,3 0 0,-1 0 0,-1 2 0,2-1 0,-2 1 0,0 0 0,0 0 0,-1 0 0,0 0 0,0 0 0,0 3 0,-1 1 0,0 3 0,-1 0 0,1 2 0,-1-3 0,0 2 0,0-4 0,0 3 0,0-5 0,0 3 0,0-3 0,0 5 0,0-1 0,0 3 0,0 3 0,0-1 0,0 9 0,-1-5 0,-1 6 0,-1-2 0,-2-3 0,1 5 0,-2-4 0,2-1 0,0-4 0,1 0 0,0-3 0,0 0 0,1 0 0,1-1 0,0 2 0,1 0 0,-3 2 0,1 0 0,-1 2 0,0-2 0,0 4 0,0-4 0,0 2 0,0-2 0,0-1 0,1-3 0,0 0 0,1-2 0,0 0 0,0 0 0,1 0 0,-3 5 0,1-3 0,0 4 0,-3-2 0,2-1 0,-2 1 0,2-2 0,-2 0 0,2-1 0,-1 1 0,1-3 0,-1 3 0,1-2 0,-2 0 0,1-1 0,-3 2 0,2-2 0,-2 2 0,1-3 0,-1 1 0,0-2 0,-1 0 0,1-2 0,-1-1 0,0 0 0,-1-1 0,1-2 0,-1-3 0,1 0 0,-1-1 0,2 3 0,1-1 0,1 2 0,1 0 0,0 1 0,2 1 0,1-3 0,0 1 0,1-4 0,0 2 0,0-3 0,1 2 0,1 0 0,0 2 0,0 1 0,1 0 0,-1 1 0,-1 0 0,0 0 0,0-2 0,1-3 0,1-4 0,0-3 0,0-7 0,1 0 0,0-8 0,1-1 0,-1 5 0,2 0 0,-3 8 0,-1 1 0,-1 2 0,-1 5 0,0 1 0,0 3 0,0 1 0,0-1 0,0 0 0,0-2 0,0-3 0,0 0 0,0-4 0,0 0 0,2-2 0,-2-1 0,3 3 0,-1-2 0,1-3 0,0 2 0,1-8 0,0 1 0,-1-6 0,1-4 0,-1 6 0,0-3 0,-1 4 0,2 3 0,-2 0 0,1 8 0,-3 2 0,2 5 0,-2-1 0,0 5 0,0-2 0,0 2 0,0 1 0,0-1 0,0 3 0,0-3 0,0 3 0,1-4 0,-1 3 0,1-3 0,-1-5 0,0-9 0,0-13 0,0-5 0,0-10 0,0 0 0,0-1 0,-2 10 0,2 0 0,-5 9 0,2-3 0,-4 5 0,3 6 0,-3-1 0,2 6 0,-2-1 0,1 4 0,1-2 0,-1 4 0,1-4 0,-1 3 0,1-2 0,-1 2 0,3-1 0,-1 2 0,1 2 0,1 0 0,0 2 0,1 1 0,-1-1 0,2 2 0,-3 0 0,2 1 0,-1 0 0,0 0 0,1 0 0,-1 1 0,0-1 0,1 3 0,-1-2 0,1 2 0,0 1 0,1-1 0,-1-8 0,1-5 0,0-11 0,0-6 0,-2-1 0,0 7 0,-3-1 0,0 10 0,-2-5 0,-1 6 0,0 3 0,0 4 0,0 2 0,2 3 0,-2 0 0,3 2 0,-3 1 0,3 1 0,-2 0 0,1 0 0,-1 0 0,-1 1 0,0 3 0,0 1 0,1 2 0,-1-3 0,1 0 0,1-1 0,1-1 0,-2-1 0,3 1 0,-4-2 0,4-2 0,-2-2 0,0-3 0,0-5 0,0-1 0,-2-3 0,2 4 0,-2-2 0,-2-2 0,1 4 0,-1-1 0,3 6 0,2 4 0,0-1 0,1 1 0,1 2 0,1 0 0,-5 1 0,0 0 0,-9 0 0,1-3 0,-11-5 0,1-5 0,-10-7 0,8 3 0,-6-6 0,12 7 0,-3-5 0,6 8 0,5 0 0,2 5 0,5 1 0,1 4 0,3 0 0,-1 4 0,1 1 0,0 3 0,-1 1 0,0 0 0,1-1 0,1 0 0,-2-3 0,2 2 0,0-2 0,-1-1 0,1 0 0,-1-5 0,1-4 0,1-3 0,0-5 0,0 4 0,2-1 0,-1 4 0,2 0 0,-2 2 0,1 2 0,-2 2 0,0 0 0,0 1 0,0-2 0,-6 0 0,-2-3 0,-9-2 0,-7-3 0,4 2 0,-7-2 0,7 4 0,-1 0 0,3 2 0,5 2 0,2 1 0,5 1 0,2 1 0,5 1 0,5-1 0,4-1 0,2-1 0,-1 2 0,-1-2 0,-4 2 0,0-1 0,-3 0 0,-2-1 0,-1 1 0,-9-4 0,-4 0 0,-10-4 0,-1 0 0,-5-4 0,9 5 0,-7-4 0,9 4 0,-1 1 0,3 1 0,7 3 0,2 2 0,5 1 0,5 1 0,4 1 0,4 2 0,-1 2 0,-2 0 0,-1-1 0,-2 0 0,-1-1 0,-2-1 0,-2-1 0,-9 0 0,-6-3 0,-12-3 0,-2-4 0,4 0 0,-5-1 0,9 3 0,-4 0 0,8 2 0,2 0 0,7 2 0,4 2 0,6-1 0,5 4 0,5 0 0,1 1 0,-1 1 0,-4-1 0,0 1 0,-4-2 0,2 1 0,-3-2 0,0 1 0,0-2 0,-1 1 0,-1 0 0,0 2 0,-1 6 0,-1 2 0,-2 3 0,-4 4 0,0-3 0,-3 4 0,4-5 0,-1 0 0,3-5 0,3-1 0,-1-3 0,2-1 0,1-2 0,3-1 0,2-2 0,2-2 0,0-1 0,-1-2 0,0 1 0,-4 2 0,1 0 0,-3 2 0,-5-1 0,-5 1 0,-5 1 0,-3 0 0,3 0 0,0 0 0,4 0 0,0 0 0,5 1 0,2 3 0,3 4 0,0 2 0,4 4 0,3 1 0,9 0 0,5 2 0,2-4 0,-3-3 0,0-2 0,-7-4 0,3 1 0,-8 0 0,1-3 0,-6 0 0,0 0 0,-7-2 0,-4 1 0,-5-1 0,-6 0 0,0 0 0,2 0 0,1 0 0,4 1 0,3 0 0,2 1 0,5-1 0,1 4 0,1-1 0,4 5 0,3-2 0,4 3 0,3-2 0,-3-2 0,1-1 0,-5-3 0,-1 1 0,-2-2 0,-1-1 0,-6-4 0,-6-4 0,-6-2 0,-8-5 0,-3 2 0,-3-5 0,-3-1 0,0-4 0,2 0 0,0-5 0,7-1 0,4-2 0,7 7 0,5-3 0,5 10 0,0-5 0,2 6 0,2 2 0,3 5 0,3 3 0,4 3 0,0 3 0,0 0 0,-2 7 0,1 5 0,-6 2 0,-1-3 0,-8-6 0,-4-5 0,-4 3 0,0-1 0,0 2 0,2-1 0,-6 1 0,3-1 0,-6 0 0,3-1 0,2-1 0,0-1 0,2 1 0,2 1 0,-2 1 0,3 1 0,-2 1 0,-3 6 0,1 0 0,1 2 0,-1 1 0,5-2 0,-4 3 0,2-2 0,4-2 0,0-1 0,4-3 0,-2-2 0,-4 4 0,-5-1 0,-2 6 0,-2 0 0,3-1 0,-1 0 0,4-1 0,-4 3 0,2-1 0,-2 2 0,3-1 0,1-2 0,2-1 0,2-1 0,2 1 0,0-4 0,2 2 0,-1-2 0,1 1 0,0-3 0,1 1 0,-1-1 0,-1 0 0,2-1 0,-2 0 0,2-3 0,-1 3 0,1-1 0,-1 2 0,-1-1 0,1 3 0,-2-1 0,2 0 0,-1 0 0,2-2 0,-1-2 0,2 1 0,-1 0 0,-1 1 0,-1 4 0,-1 0 0,-1 3 0,-2-2 0,0 6 0,-5 2 0,1 4 0,0-2 0,1-1 0,2-1 0,-1-1 0,0 1 0,2-2 0,0-1 0,1 0 0,3 0 0,-2-1 0,2 2 0,-2-4 0,3 2 0,-1-2 0,1-1 0,0-3 0,0-1 0,2-2 0,-1-1 0,1 0 0,0-1 0,1 2 0,-1 0 0,1 5 0,-3-1 0,1 7 0,0-6 0,0 4 0,-1-2 0,3-1 0,-3-3 0,3-1 0,-1-4 0,1 1 0,0-5 0,0 5 0,0-1 0,0 5 0,-1 0 0,0 2 0,-1-1 0,-2 7 0,1-1 0,-4 8 0,1 1 0,-3 5 0,3-7 0,-3 6 0,3-9 0,-1 7 0,0-4 0,-1 6 0,2-12 0,-1 7 0,0-11 0,1 4 0,0-1 0,-1-1 0,1-2 0,0 0 0,2 0 0,-2-2 0,3 1 0,-1-2 0,0 3 0,0-4 0,1 4 0,1-3 0,0 1 0,1-2 0,0-1 0,1-2 0,0 0 0,0-3 0,0 2 0,0-2 0,-2 1 0,2 1 0,-2 1 0,1 0 0,-1 0 0,1-1 0,0 1 0,1-3 0,-2 2 0,2 1 0,-1 0 0,1 3 0,-1 1 0,-2 8 0,1-3 0,-3 7 0,3-5 0,-1 1 0,3-5 0,-3 2 0,3-7 0,-1 3 0,1-6 0,0 1 0,0-3 0,0 1 0,0 1 0,0 1 0,0 0 0,0 0 0,0 0 0,0 0 0,0 0 0,0-1 0,0 0 0,0-2 0,0 0 0,0 0 0,0-2 0,0-7 0,-2-4 0,2-3 0,-5-4 0,3 1 0,-3-4 0,1 0 0,-1 2 0,2 1 0,-3 2 0,2 0 0,-1 1 0,2 2 0,0 0 0,0 2 0,-1 0 0,1 0 0,-1 2 0,0-1 0,1 2 0,-1-1 0,1 3 0,0-1 0,1 3 0,-1 1 0,2 1 0,-3-1 0,2 1 0,-4 1 0,2-1 0,-1 0 0,0-2 0,0 2 0,2-2 0,-2 2 0,2-1 0,0 1 0,0 1 0,1 0 0,1 1 0,0 4 0,1 2 0,0 4 0,0 0 0,0 4 0,0 0 0,0 0 0,0 2 0,0-5 0,0 2 0,0-4 0,0 2 0,0-2 0,3 7 0,1-3 0,3 7 0,-2-5 0,-1 5 0,1-3 0,-1 2 0,1-1 0,-2-2 0,0-2 0,0 0 0,0 0 0,-1-2 0,1 0 0,-3-2 0,2-3 0,-1 1 0,0-3 0,-1 3 0,0-1 0,0 1 0,0-1 0,0 0 0,0-2 0,0-2 0,1 1 0,-1 1 0,1 2 0,-1 3 0,0 2 0,0 4 0,0-3 0,1 5 0,1-3 0,0 1 0,1 2 0,-3-1 0,3 1 0,-1-3 0,0-2 0,-1-1 0,0-3 0,1-1 0,0-3 0,0-1 0,0 0 0,0-2 0,-1 1 0,2 0 0,-1 1 0,0-1 0,1 0 0,-1 0 0,0-1 0,0 1 0,0-1 0,0 0 0,-1-1 0,1 0 0,0-1 0,1 0 0,-1-2 0,1-2 0,-1-1 0,2-3 0,-1 1 0,1 0 0,-1-1 0,-1 2 0,1-1 0,-1 1 0,0-2 0,0 3 0,-2-3 0,3 1 0,-3-1 0,3-1 0,-2-1 0,2 2 0,-1-2 0,0 1 0,-1 3 0,1-1 0,0 3 0,-2 1 0,1 0 0,-1 1 0,1 1 0,-1-1 0,2 0 0,-1-5 0,1-3 0,-2 4 0,2 7 0,-6 14 0,0 7 0,-3 6 0,-1 1 0,2-4 0,1 4 0,1-6 0,0 5 0,2-4 0,0-3 0,2-2 0,-1-3 0,1-2 0,-2 0 0,2-2 0,0-2 0,0 2 0,0-3 0,0 2 0,0-2 0,0 2 0,0 0 0,0 1 0,0-2 0,0 0 0,0-3 0,0 1 0,0-4 0,0 2 0,0-3 0,0-5 0,0 6 0,0-3 0,2 9 0,0 6 0,2-2 0,2 11 0,-1-10 0,1 8 0,0 0 0,0-5 0,0 9 0,0-9 0,0 5 0,-1-4 0,2 2 0,-3-5 0,2 3 0,-3-3 0,2 0 0,-2-1 0,1 0 0,-2-4 0,1 1 0,0-5 0,-1-1 0,-1-2 0,-1 0 0,0 2 0,0 0 0,1 2 0,0 0 0,5 3 0,-1 1 0,5 1 0,-1 1 0,1-1 0,3 0 0,-2 0 0,1 0 0,0 0 0,-2 0 0,1 0 0,-1 0 0,0 0 0,-2-2 0,-1-1 0,-1-2 0,-1 0 0,1 1 0,-1-2 0,-1-1 0,1-1 0,-2 0 0,0 0 0,0 0 0,-1 0 0,1 0 0,-1-1 0,0 1 0,-1-3 0,0 2 0,-1-2 0,1 0 0,0 1 0,-1-1 0,2-1 0,1 0 0,4 3 0,3 2 0,2 3 0,0 2 0,-2-1 0,1 2 0,-2-2 0,0 2 0,1-2 0,-2 2 0,0-4 0,-2 1 0,1-2 0,-2 2 0,2-2 0,-2-1 0,2-1 0,-2 0 0,-1-1 0,0 0 0,-1-2 0,1 0 0,-2 1 0,0-2 0,-1 1 0,2 2 0,-1 1 0,4 4 0,0-1 0,3 1 0,-3-1 0,2 1 0,-2 0 0,2-2 0,0 1 0,-1-2 0,-1 1 0,1 0 0,-1-2 0,0 2 0,-2-2 0,1 0 0,-2-1 0,1 0 0,0-1 0,0 2 0,0-2 0,-1 0 0,0 1 0,0-2 0,0 3 0,0-2 0,0 1 0,1 0 0,-2 1 0,1-1 0,0 1 0,0-1 0,2 1 0,-1-1 0,1 0 0,0 0 0,0 1 0,0-1 0,0 1 0,0-1 0,0 1 0,-1 0 0,2 0 0,-2 2 0,3-2 0,-2 2 0,0-1 0,0-1 0,1 2 0,-1-3 0,1 2 0,-2-2 0,2 1 0,-3 0 0,0-1 0,0-1 0,-1 2 0,2-2 0,-2 1 0,2 0 0,-1 1 0,-1-1 0,0 1 0,1-3 0,-1 2 0,1-1 0,-1 0 0,0 1 0,0-2 0,1 0 0,-2 0 0,1 0 0,-2-1 0,1 7 0,-1 2 0,5 5 0,-2-1 0,5-4 0,-2 2 0,1 0 0,1 1 0,2 2 0,0-2 0,-1-2 0,-1-1 0,0-2 0,-2 0 0,-1-4 0,-1 2 0,-2-3 0,1 0 0,-1 0 0,-1-1 0,0-1 0,-1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9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24575,'-1'-3'0,"8"1"0,18 2 0,8 0 0,24 0 0,9 0-600,-29 0 0,3 0 600,4 0 0,2 0-493,3 0 0,2 0 493,2 0 0,1 0 0,3 0 0,0 0 0,-4 0 0,1 0 0,2 0 0,0 0 0,-5 0 0,-2 0 0,2 0 0,-2 0-86,20 0 86,-2 0 0,-24 0 0,3 0 0,-13 0 844,-10 0-844,-9 0 0,-8 0 0,-1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0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24575,'3'14'0,"2"-4"0,11 6 0,8-3 0,12 1 0,11 1 0,1 1 0,-9-7 0,-1 0 0,-10-5 0,0 3 0,-2 0 0,-14-1 0,-1-3 0,-6 1 0,-9 1 0,0 1 0,-15 4 0,-1 0 0,-6 3 0,-5 4 0,2 1 0,-1 0 0,2-2 0,5-3 0,1 0 0,4-1 0,3-3 0,1 0 0,5-4 0,-2 0 0,5 3 0,-1-2 0,1 2 0,1-3 0,2 0 0,-1 0 0,4 0 0,-3 0 0,3-2 0,0-1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1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24575,'3'-1'0,"-1"8"0,-2 12 0,0 2 0,0 18 0,0-11 0,0 13 0,0-5 0,0-1 0,0 1 0,0-5 0,0-4 0,0-4 0,0-5 0,0-3 0,0-4 0,0-3 0,0-3 0,0-1 0,0-1 0,0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2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24575,'4'0'0,"7"0"0,15 0 0,15 0 0,7 0 0,21 0-1184,-28 0 0,4 0 1184,17 0 0,1 0 0,-13 1 0,0-2 0,18-2 0,-2-3 0,-21 3 0,-2 0-165,10-7 1,0 1 164,-15 5 0,-1 1-64,4-2 0,-2 1 64,10 4 0,3 0 0,-12 0 1704,-12 0-1704,-8 0 973,-6 0-973,-9 0 0,1 0 0,-5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3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24575,'17'0'0,"-2"0"0,15 7 0,2-6 0,1 8 0,6-4 0,-7 2 0,0-1 0,-2 1 0,-10-3 0,-5 1 0,-8-2 0,-4 2 0,0 2 0,-3 9 0,0 0 0,-3 9 0,-11-1 0,-2 7 0,-7-9 0,-2 12 0,4-11 0,-3 2 0,3-2 0,6-11 0,2 3 0,5-6 0,3-1 0,2-6 0,1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5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5 24575,'0'-5'0,"0"15"0,0-1 0,0 20 0,0-1 0,0 12 0,0 2 0,0 9 0,0 8 0,0-14 0,0 5 0,0-13 0,0-5 0,0 0 0,0-13 0,0-5 0,0-5 0,0-6 0,0-15 0,3-1 0,3-10 0,3 5 0,4 0 0,-2 3 0,1 0 0,-1 4 0,-3 2 0,2 2 0,-1 4 0,0 0 0,1 3 0,-2 0 0,1 0 0,1 5 0,-4 8 0,0 3 0,-3 10 0,-3-4 0,0 5 0,0-1 0,0-3 0,-5-1 0,-6-3 0,-1-6 0,-6-1 0,6-7 0,-6-1 0,6-2 0,-5-2 0,5 0 0,-3 0 0,5 0 0,1 0 0,1 0 0,5-2 0,5 1 0,7-1 0,6 2 0,3 0 0,3 0 0,-1 0 0,5 0 0,-6 0 0,7 0 0,-6-9 0,2-2 0,-1-13 0,0 3 0,-4-6 0,-4 8 0,-4 0 0,-3 5 0,-1 5 0,-2 1 0,-1 10 0,-5 8 0,-1 9 0,-2 11 0,2-2 0,1 6 0,3-6 0,0-1 0,0-5 0,0-7 0,2-3 0,6-4 0,5-5 0,5-1 0,0-2 0,5 0 0,-4-9 0,4-6 0,-2-9 0,2-12 0,-5 1 0,1-10 0,-4-1 0,-3-7 0,0 9 0,-5-5 0,-3 16 0,0-7 0,-4 13 0,0 0 0,0 12 0,0 3 0,0 5 0,-3 4 0,0 1 0,-4 7 0,4 4 0,-5 14 0,7 0 0,-3 17 0,4-8 0,0 9 0,0-5 0,0 0 0,0 0 0,3-5 0,4 0 0,7-4 0,0-4 0,4-2 0,-5-10 0,4-2 0,-2-6 0,3 0 0,-3-3 0,3 0 0,-11 0 0,1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5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24575,'2'0'0,"6"0"0,11 0 0,-1 0 0,8 0 0,-7 0 0,3 0 0,0 0 0,-6-2 0,-4 1 0,-6-1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6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12 24575,'-9'-6'0,"1"1"0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8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35 24575,'-3'-4'0,"13"-2"0,1-2 0,18 3 0,-5-3 0,7 7 0,0-2 0,-8 3 0,7 0 0,-11 0 0,0 0 0,-5 0 0,-7 5 0,-3 8 0,-4 7 0,-2 2 0,-5 4 0,-12 7 0,4-9 0,-10 13 0,5-16 0,2 2 0,-2-7 0,11-4 0,4-4 0,0-3 0,5-1 0,4-1 0,6 0 0,10-3 0,3 0 0,4 0 0,-5 0 0,1 0 0,-8 0 0,-1 0 0,-6 0 0,0 2 0,-5 6 0,-1 5 0,-2 9 0,0 0 0,-6 5 0,-5 0 0,-10-2 0,-5 3 0,-6-9 0,0 5 0,0-10 0,-3 1 0,8-6 0,0-3 0,4 1 0,5-1 0,3-3 0,1 0 0,6-3 0,0 0 0,5 2 0,1-2 0,2 3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8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10 24575,'-2'3'0,"7"-1"0,16-2 0,18 0 0,9 0 0,15 0 0,7 0-647,-29 0 0,2 0 647,4 0 0,-2 0 0,27 0-211,-32 0 0,-2 0 211,12-3 0,4 2 0,-17-6 0,-10 6 0,-18-1 0,0 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25.6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3 699 24575,'-2'2'0,"1"-1"0,3-1 0,2 0 0,1 0 0,0 0 0,0 0 0,0 0 0,0 0 0,-1-1 0,-1 0 0,-1 0 0,1 1 0,-1 0 0,-1 3 0,0 0 0,-1 6 0,0 0 0,-1 0 0,-1 0 0,0-3 0,0-1 0,0-2 0,2 0 0,-1-1 0,1 0 0,4-2 0,-1-1 0,7-5 0,-1 0 0,2-3 0,0 3 0,-2-1 0,3 2 0,-5 1 0,3 3 0,-5-1 0,0 1 0,-1 0 0,-2 1 0,0 0 0,0 0 0,0 1 0,-1 2 0,-1 0 0,0 2 0,0 0 0,0-1 0,0-1 0,0 0 0,0-1 0,1-1 0,1 0 0,3-1 0,2 0 0,0-1 0,1-2 0,-3 1 0,2-2 0,-2 2 0,-2 0 0,2 2 0,-2-1 0,0 1 0,-1 0 0,1 0 0,-1 0 0,0 0 0,0 0 0,0 0 0,1 0 0,-1 0 0,0 0 0,0-1 0,2-2 0,0-2 0,2-1 0,0 0 0,0 1 0,-1 0 0,-1-1 0,0 3 0,-2-1 0,1 3 0,-1 0 0,-1 2 0,0 1 0,-1 5 0,0 0 0,0 5 0,1-4 0,0 2 0,1-3 0,-1-1 0,2-2 0,-1 0 0,2-2 0,-1-1 0,2 0 0,2-1 0,1-2 0,3-5 0,4-7 0,1-2 0,-1-2 0,0 2 0,-5 3 0,-1 3 0,-2-1 0,-1 6 0,-2 0 0,-1 2 0,0 2 0,-2 2 0,0 4 0,-1 4 0,-1 1 0,-1 2 0,-1-3 0,0 0 0,1-2 0,0 0 0,0-3 0,2-1 0,-1-1 0,1 1 0,0-1 0,1-3 0,2-1 0,2-2 0,0-3 0,0 0 0,-1 1 0,0-1 0,-1 2 0,-1 1 0,1 1 0,-1 1 0,-1 4 0,0 3 0,-1 2 0,0 0 0,0 1 0,0-3 0,0 2 0,0-2 0,0-2 0,0 1 0,0-2 0,0 0 0,1 0 0,-1-2 0,1-10 0,1 7 0,2-7 0,4 12 0,1-1 0,3 5 0,-2-1 0,5 3 0,-3-3 0,0 0 0,-2-1 0,-3-1 0,0-1 0,-4-1 0,1-1 0,-2 0 0,-1-2 0,0-1 0,-1-3 0,-1-1 0,0 1 0,-2-2 0,0 2 0,1 1 0,-1 0 0,2 3 0,-1-1 0,1 1 0,3 3 0,3 4 0,5 5 0,1 7 0,3 3 0,-3-2 0,1 2 0,-2-4 0,0 1 0,-2-4 0,-2-3 0,-2-2 0,-1-4 0,-1-1 0,0 0 0,0-2 0,0-2 0,-1-2 0,-1-2 0,0 2 0,0-1 0,0 2 0,0 0 0,3 0 0,3 1 0,4 1 0,2 0 0,-1 0 0,3 0 0,-1 0 0,3 0 0,-4 0 0,0 0 0,-2 0 0,-2 0 0,1 0 0,-3 0 0,0 0 0,-2 0 0,-1 0 0,0 0 0,-1-1 0,-2 0 0,-2-1 0,0 0 0,1-1 0,0 1 0,1 0 0,3 1 0,3-2 0,4 3 0,4-1 0,0 1 0,0 0 0,0 0 0,-2 0 0,-1 0 0,-1 0 0,-4 0 0,0 0 0,-3 0 0,-1 0 0,1 0 0,-2-1 0,0-2 0,-1-2 0,-1 0 0,-3-2 0,-4 0 0,1 1 0,-3-2 0,4 4 0,1 1 0,0 0 0,4 1 0,1 0 0,6 1 0,4 3 0,3 2 0,-1 2 0,0 1 0,-2-1 0,0-2 0,-3 0 0,-1-1 0,-3-1 0,-1-1 0,0 0 0,-4-9 0,-3 1 0,-5-7 0,1 5 0,-2-4 0,3 5 0,1-2 0,3 6 0,0-1 0,3 3 0,1 1 0,5 0 0,3 1 0,4 1 0,0 2 0,0 2 0,0 1 0,-3-1 0,-1-1 0,-3 0 0,-1-2 0,-1 0 0,-1-2 0,-1-6 0,-3-1 0,-1-7 0,-2-1 0,0-1 0,-1 2 0,1-2 0,0 5 0,0-1 0,2 5 0,-1 1 0,1 3 0,1 0 0,0 2 0,-1 0 0,1 1 0,0 3 0,-1 1 0,1 3 0,-1 1 0,0-1 0,0-1 0,2-2 0,-1-1 0,1 0 0,-2-2 0,-2 0 0,-2-1 0,-4-4 0,-4-7 0,-1-5 0,1-1 0,0 1 0,4 3 0,0 2 0,1 0 0,3 4 0,3 2 0,2 1 0,3 7 0,2 1 0,4 8 0,0-1 0,3 3 0,-2-1 0,-1-3 0,-1 0 0,-2-3 0,0 0 0,-1-4 0,-2 1 0,0-2 0,-1 0 0,0 1 0,0-1 0,-1-1 0,-1 0 0,-2-1 0,-1 0 0,0 0 0,-2 0 0,0-2 0,-2-6 0,0-6 0,-1-5 0,1 0 0,1 1 0,1 3 0,2 1 0,1 4 0,2 2 0,1 1 0,1 3 0,0 1 0,2 1 0,2 2 0,5 0 0,-2 0 0,3 0 0,-6 0 0,2 0 0,-4 0 0,2 0 0,-3-2 0,-1-1 0,-4-4 0,-1 2 0,-3-2 0,1 1 0,-1 1 0,0-1 0,-1 2 0,1 0 0,0 1 0,1 1 0,0 0 0,4 1 0,-2 0 0,2 1 0,0-2 0,0 2 0,1 0 0,0 0 0,-1 0 0,0-1 0,0 1 0,0-1 0,0 1 0,1-1 0,0 1 0,0-1 0,-1 1 0,1-1 0,-2 0 0,1-1 0,-1 1 0,-1-1 0,0 0 0,-1 1 0,-2-2 0,3 2 0,-3-2 0,3 3 0,-3-2 0,1 2 0,0 0 0,-1 0 0,1 0 0,0 0 0,-1 0 0,1 0 0,1 0 0,-1 0 0,2 0 0,0 0 0,1 0 0,-1 0 0,3 0 0,-2 0 0,2 0 0,0 0 0,0 1 0,1 1 0,1 0 0,0 0 0,4 1 0,2-1 0,5 1 0,1 0 0,0 1 0,-2 0 0,0 0 0,-2-1 0,-1-1 0,-2 1 0,-1-1 0,-2-1 0,-1 1 0,0-1 0,-3 2 0,-4-1 0,-3 1 0,-3 0 0,2 0 0,-2 0 0,4 0 0,-1 0 0,4-1 0,1 0 0,2 0 0,1 0 0,3-2 0,2 1 0,7-1 0,2 0 0,1 0 0,0 0 0,-2 0 0,-2 0 0,-1 0 0,-3 0 0,-2 0 0,0 0 0,-2 0 0,-11 0 0,0 0 0,-8 0 0,-1-2 0,1 0 0,-4-1 0,2 0 0,-1-2 0,3 1 0,0-1 0,3 2 0,4-1 0,2 1 0,1 0 0,3 1 0,1 2 0,1-2 0,0 2 0,0-1 0,1 0 0,-2 1 0,-3 0 0,-1-1 0,-2 1 0,-2-1 0,-3 1 0,0 0 0,-2 0 0,1 0 0,1 0 0,4 0 0,1-1 0,3 0 0,2 0 0,1 1 0,0-1 0,2 0 0,0-1 0,1 0 0,0-1 0,0 1 0,-1 1 0,1-1 0,-2 1 0,2 0 0,5 1 0,5 3 0,4 4 0,2-2 0,-1 4 0,1-5 0,-3 3 0,1-3 0,-6 0 0,1-1 0,-6-1 0,1 1 0,-2-2 0,-2 0 0,-5-6 0,-7-2 0,-4-6 0,-6-3 0,6 3 0,-3-2 0,3 2 0,1 1 0,1 1 0,4 4 0,4 1 0,1 4 0,2-1 0,2 4 0,1 1 0,5 4 0,-1 0 0,4 3 0,-1-4 0,0 2 0,1-2 0,-2 1 0,0-2 0,-2-1 0,1 0 0,-3-1 0,2 0 0,-2 0 0,0-1 0,1-1 0,0 0 0,0 1 0,1-1 0,-1 1 0,0-1 0,0 0 0,-1 0 0,0 1 0,-1-2 0,1 1 0,-2-2 0,-2-1 0,2 1 0,-2 0 0,1 0 0,-1-1 0,-3-7 0,3-1 0,-2-7 0,2 3 0,0 0 0,0 4 0,1-1 0,0 4 0,1 1 0,-1 2 0,1 1 0,-2 3 0,1 0 0,-1 1 0,0 0 0,0 0 0,-1 0 0,1-1 0,1 0 0,0-1 0,1-1 0,1 2 0,0 0 0,1 1 0,0 0 0,0 0 0,1 0 0,-2-1 0,0 0 0,-1-1 0,1 1 0,0 0 0,0 0 0,1 1 0,-2-2 0,2 1 0,-2-1 0,2 1 0,-1-2 0,6-3 0,2-3 0,2-1 0,4-3 0,-3-1 0,3 2 0,-3-3 0,-1 5 0,-4 1 0,-1 2 0,-2 4 0,-2-1 0,0 2 0,-1 0 0,-1 2 0,-2 2 0,1-1 0,0 1 0,-1-2 0,1 1 0,-3 0 0,-1 1 0,0 0 0,-2 1 0,2-1 0,1 0 0,1 0 0,0-2 0,1 1 0,0 0 0,0-1 0,-1 1 0,1-1 0,0 0 0,0 0 0,0 0 0,-2 0 0,1 0 0,-4 1 0,2 0 0,-3 1 0,2-1 0,0 1 0,2-2 0,0 1 0,2-1 0,0 0 0,0 0 0,0-1 0,1 0 0,1-1 0,2-7 0,3-5 0,2-3 0,1-2 0,1 4 0,-6 3 0,4 1 0,-3 1 0,-1 4 0,0 0 0,-1 3 0,1 0 0,-2 3 0,0 0 0,-1 2 0,0 1 0,0-1 0,1 0 0,-1 0 0,1 1 0,-1-1 0,0 0 0,0 3 0,0 2 0,0 2 0,-2 1 0,0-2 0,-3-1 0,3 0 0,-1-2 0,1-2 0,1 1 0,0-2 0,1 0 0,1-10 0,7-8 0,2-8 0,1 2 0,1 2 0,-4 5 0,1-2 0,-2 5 0,-3 3 0,0 3 0,-1 2 0,-3 2 0,-1 1 0,-2 1 0,0 0 0,1 0 0,1 0 0,0 2 0,1-1 0,0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9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24575,'19'0'0,"13"0"0,-17 0 0,23 0 0,-17 0 0,6 0 0,-9 0 0,-6 0 0,-5 0 0,-4 8 0,-1 3 0,-2 7 0,0 8 0,0 2 0,-6 8 0,1-5 0,-11 1 0,7-5 0,-7 4 0,6-10 0,3 4 0,-1-16 0,3 2 0,1-6 0,0-2 0,4-1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0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24575,'7'0'0,"0"0"0,-2 0 0,0 0 0,0 0 0,0 0 0,0 0 0,3 0 0,0 0 0,3 0 0,0 0 0,1 0 0,-2 0 0,1 0 0,4 0 0,-3 0 0,2 0 0,-6 2 0,0 4 0,-2 9 0,0 5 0,-3 11 0,0-4 0,-3 8 0,-3-7 0,-4 6 0,-7-2 0,-4-4 0,-3 4 0,1-12 0,3 0 0,2-5 0,7-7 0,0 0 0,3-5 0,2-8 0,6-4 0,7-9 0,11-1 0,3 2 0,3-1 0,0 6 0,-1 1 0,0 4 0,0 4 0,1 3 0,-10 3 0,-2 13 0,-9 2 0,-2 17 0,-1 1 0,-3 1 0,0 4 0,0-6 0,-9 1 0,-3-8 0,-9 3 0,-3-9 0,3-2 0,-6-3 0,8-7 0,-3-1 0,3-3 0,1 0 0,3-2 0,1-2 0,5-2 0,4-2 0,3 1 0,2-1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1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24575,'18'0'0,"0"0"0,21 0 0,-6 0 0,22 0 0,0 0 0,-17 0 0,1 0 0,33 0 0,-31 0 0,-1 0 0,12 0 0,13 0 0,-35 0 0,10 0 0,-17 0 0,-7 0 0,-2 0 0,-11 0 0,2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1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24575,'2'-6'0,"10"1"0,5 5 0,14 0 0,-7 0 0,9 0 0,-9 0 0,3 0 0,-6 5 0,-3 2 0,-5 4 0,-4 1 0,-7 3 0,-2 3 0,0 5 0,0 4 0,0-5 0,-3 0 0,0 0 0,-3-3 0,-7 4 0,6-8 0,-8 4 0,8-10 0,-1 4 0,3-5 0,-3-2 0,2 5 0,0-8 0,3 4 0,-1-1 0,2-1 0,-3 0 0,5 0 0,0 0 0,0 0 0,-2-3 0,0 3 0,-4-2 0,1 1 0,1-1 0,1 2 0,-2-5 0,2 4 0,-1-1 0,-2 2 0,2 0 0,1 0 0,-1-2 0,1-2 0,1-1 0,0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4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24575,'2'0'0,"7"-2"0,3 4 0,14-2 0,-2 0 0,15 0 0,-11 3 0,8 1 0,-9 6 0,-1 0 0,-6 5 0,-4 5 0,-10 2 0,-3 9 0,-9-3 0,-4 0 0,-11-2 0,0-5 0,-2 3 0,3-8 0,5-4 0,0-3 0,6-3 0,4-1 0,3-1 0,4-1 0,6 0 0,8-3 0,4 0 0,5-3 0,-6 2 0,3-2 0,-7 3 0,-4 2 0,-5 15 0,-4 1 0,-2 12 0,-10-2 0,-2-1 0,-12-1 0,1 1 0,0-9 0,0 3 0,3-9 0,1-3 0,2 0 0,5-3 0,-2 0 0,3-1 0,2 1 0,2-3 0,2-1 0,2-2 0,0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4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24575,'71'0'0,"1"0"0,0 0 0,0 0 0,0 0 0,11 0 0,3 0 0,-13 0 0,-32 0 0,-33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5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24575,'-3'72'0,"-1"0"0,2-5 0,-4-19 0,0-41 0,1-4 0,5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6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275 10 24575,'-52'-2'0,"0"-1"0,3 0 0,9 1 0,21 2 0,1 0 0,9 0 0,2 0 0,2 0 0,2 2 0,1 4 0,2 2 0,0 10 0,0-5 0,0 8 0,0-6 0,0 3 0,0 0 0,0 0 0,0-3 0,0 0 0,0-4 0,0-3 0,0 0 0,0-3 0,0 0 0,0 0 0,0 0 0,5 0 0,4-2 0,6-1 0,7-2 0,1 0 0,3 0 0,1 0 0,-1 0 0,-3-2 0,2-2 0,-5 1 0,-2 0 0,-3 3 0,-4 0 0,-3 0 0,0 0 0,-3 0 0,-3 6 0,0 5 0,-11 14 0,0-1 0,-11 7 0,-2 1 0,-4-2 0,-9 9 0,5-13 0,-4 5 0,9-11 0,2-5 0,4-1 0,4-7 0,0 1 0,7-4 0,0-2 0,3-2 0,2 0 0,1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8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24575,'5'0'0,"7"0"0,6 0 0,3 0 0,1 0 0,1 0 0,4 0 0,-1 0 0,5 0 0,-4 0 0,4 0 0,-11 0 0,1 0 0,-9 0 0,2 0 0,-6 0 0,0 0 0,-3 0 0,-3 0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8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24575,'13'0'0,"-2"0"0,3 0 0,-2 0 0,-2 0 0,-2 0 0,-2 5 0,-3 1 0,-3 8 0,0-2 0,0 5 0,0-5 0,0 2 0,0 1 0,0-6 0,0 4 0,0-8 0,0 1 0,0-3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3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746 47 24575,'3'0'0,"-1"4"0,-3 0 0,-1 4 0,1-2 0,-1 0 0,1-2 0,1 1 0,-2 0 0,0 2 0,-1 1 0,1-1 0,-1-1 0,1-1 0,-1-1 0,2 0 0,-2-2 0,2 0 0,-2 0 0,1-1 0,-1-2 0,0 0 0,1 0 0,1 0 0,-1 1 0,0-1 0,1 0 0,-2 1 0,0-2 0,-2 1 0,0-1 0,0 2 0,0-1 0,0 0 0,1 0 0,-1 0 0,3 1 0,-2 0 0,2 0 0,1 1 0,-1-1 0,1 0 0,-2 0 0,-3-1 0,-4 1 0,-6-1 0,1 0 0,-4-2 0,2 3 0,-4-3 0,2 1 0,1-2 0,3 3 0,1-2 0,4 1 0,1 1 0,4-2 0,0 3 0,3-1 0,-2 0 0,2 0 0,0-1 0,-1 0 0,2 0 0,-1 2 0,1-2 0,-1 1 0,-1-1 0,1 0 0,0 0 0,0 1 0,-1-1 0,1-1 0,0 2 0,-2-1 0,2 1 0,-2-1 0,2 1 0,-1 0 0,0 1 0,0-1 0,0 1 0,-1 0 0,2 0 0,-3-1 0,2 1 0,-2-2 0,2 2 0,-2 0 0,0 0 0,-1 0 0,3 0 0,-4 0 0,3 0 0,-2-1 0,1 1 0,-2-1 0,2 1 0,-3-1 0,1 0 0,0-1 0,-1 2 0,1-1 0,-1-1 0,1 2 0,1-2 0,-1 1 0,2-1 0,-1 1 0,2-1 0,0 1 0,-1 0 0,0 1 0,0-1 0,0 1 0,1 0 0,-1-1 0,2 0 0,0 0 0,1 0 0,-1 1 0,1-2 0,1 1 0,-1 0 0,2-1 0,-2 0 0,1 0 0,-1 0 0,2-1 0,-2 0 0,2 0 0,-1 0 0,0 1 0,0-1 0,0 1 0,1 0 0,0 0 0,4 0 0,2 2 0,5 0 0,2 0 0,4 0 0,1 0 0,0 3 0,6 7 0,-11-2 0,8 7 0,-8-6 0,3 2 0,-4-1 0,-1-3 0,-3-1 0,1-2 0,-3-1 0,2 0 0,-2-2 0,2 0 0,-3-1 0,1 0 0,-1 0 0,-1 0 0,0 0 0,-2 0 0,0 0 0,1 0 0,-1 0 0,0 0 0,0 0 0,1 0 0,-3 0 0,-3 0 0,-4-1 0,-4 1 0,-3-3 0,0 1 0,0-1 0,-2 0 0,1-2 0,1 1 0,0-1 0,2 1 0,2-1 0,0 0 0,1 1 0,4 0 0,-1 2 0,3-1 0,-1 1 0,3 0 0,0-1 0,3 2 0,4 0 0,4 1 0,1 0 0,5 0 0,-4 0 0,7 0 0,-4 0 0,2 0 0,-4 2 0,1-1 0,-4 2 0,0 0 0,-2 0 0,1-1 0,-3 1 0,1 0 0,-2-1 0,1 0 0,0-1 0,2 0 0,-3-1 0,2 2 0,-1-2 0,-1 1 0,3-1 0,-2 1 0,0 0 0,-1-1 0,0 3 0,0-2 0,0 0 0,0 2 0,-1-2 0,1 1 0,-3 1 0,2-1 0,-2 0 0,0 0 0,2 0 0,-2-1 0,2 0 0,-2 1 0,2-1 0,0 1 0,2-2 0,-1 2 0,2-1 0,-1 1 0,-1-1 0,1 2 0,-4-1 0,2 0 0,-2-1 0,0 0 0,1-1 0,-1 1 0,0-1 0,0 0 0,2 0 0,0 0 0,3 0 0,-1 0 0,0 0 0,-2 0 0,-1 0 0,0 0 0,0 0 0,-1 0 0,0 0 0,0 0 0,1 0 0,-1-2 0,2-1 0,0-1 0,3-1 0,-3 3 0,-1-2 0,1 2 0,-2-1 0,2 2 0,-2 0 0,-3 1 0,0 0 0,-5 0 0,-3 0 0,0 0 0,-2 0 0,0 0 0,-3 0 0,2 0 0,-2 0 0,4 0 0,0 0 0,3 0 0,0 0 0,3 0 0,1 0 0,2 0 0,4 0 0,3 0 0,4 0 0,0 0 0,2 0 0,-2 0 0,0 0 0,-1 0 0,-2 0 0,-1 0 0,-1 2 0,-1 1 0,-1 1 0,0 1 0,-1-2 0,0 1 0,0 1 0,-2-3 0,1 3 0,-1-2 0,0 0 0,0-1 0,0 1 0,0-1 0,0 0 0,0 0 0,0 1 0,0-1 0,0 0 0,0 0 0,0 0 0,0 1 0,0-1 0,-1 0 0,1 0 0,-1 1 0,0-1 0,1 0 0,-2-1 0,2 1 0,-1 0 0,0-1 0,-1 0 0,1 0 0,-1 0 0,1 0 0,-1 0 0,0-1 0,0 0 0,0 1 0,-2-1 0,0 1 0,-1-1 0,0 0 0,-1 0 0,-1 0 0,0 0 0,1 0 0,1 0 0,0 0 0,1 0 0,0 0 0,2 0 0,0 0 0,-1 0 0,0 0 0,-1 0 0,-1 0 0,0 0 0,0 0 0,0 0 0,-2-1 0,2 1 0,-3-3 0,3 3 0,-2-2 0,2 1 0,1 1 0,-1-1 0,3 0 0,-2 1 0,1-1 0,0 0 0,0 0 0,-1-1 0,2 2 0,-2-2 0,1 0 0,0 1 0,-2-1 0,1 0 0,-1 0 0,0-1 0,0 2 0,0-1 0,-1 0 0,-1-1 0,0 1 0,-1 0 0,1 0 0,-1 0 0,0 1 0,-1-2 0,1 3 0,1-2 0,-1 1 0,3-1 0,-3 2 0,1-1 0,0 1 0,-2 0 0,3 0 0,-4 0 0,3 0 0,1 0 0,-2 0 0,2 0 0,0 0 0,1 0 0,0 0 0,0 0 0,1 0 0,-1 0 0,2 0 0,-1-1 0,1-1 0,-2 1 0,3-1 0,-3 0 0,2-1 0,-2 0 0,3 0 0,-2 0 0,-1-3 0,3 3 0,-3-3 0,3 4 0,-2-1 0,1 0 0,0 0 0,1 1 0,-2 1 0,1-1 0,0-1 0,1 1 0,-1 1 0,2-1 0,-1 2 0,1-1 0,0-1 0,-1 2 0,0-2 0,0 2 0,0-1 0,0 1 0,-1 0 0,-4 0 0,-3 0 0,-7 0 0,0 0 0,-1 0 0,4 1 0,0 0 0,3 1 0,1-1 0,4 1 0,-1-1 0,2 1 0,1 0 0,-1-1 0,3 1 0,-2 0 0,2 0 0,0-1 0,-1 0 0,1 0 0,1 0 0,-1 0 0,2 0 0,-2 1 0,2 0 0,2 0 0,0 0 0,2 1 0,2-1 0,0 0 0,2 0 0,-3-1 0,3 0 0,-3-1 0,3 0 0,-3 0 0,1 0 0,-2 0 0,0-1 0,0 0 0,0-1 0,-2 1 0,0 0 0,-1-1 0,1 1 0,-1-1 0,1 0 0,2-3 0,2-2 0,3-2 0,0 1 0,1-1 0,-2 3 0,0 0 0,-3 3 0,-1 0 0,0 1 0,-2 0 0,0 1 0,-2 1 0,-2 3 0,-6 0 0,0 4 0,-2-1 0,1 3 0,-1-3 0,1 1 0,-1-1 0,0-1 0,2 0 0,-4 0 0,3-2 0,-1 3 0,0-3 0,2 1 0,-2-1 0,3-1 0,-1 1 0,2 0 0,0-1 0,1 0 0,0 0 0,1-2 0,0 1 0,2-1 0,1 1 0,1 0 0,2-1 0,3 0 0,2 0 0,3 0 0,0 0 0,1-1 0,0 1 0,-2-4 0,1 2 0,-2-2 0,-1 2 0,-2 0 0,-1 0 0,-2 2 0,0-2 0,0 1 0,-1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9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284 31 24575,'0'-5'0,"0"0"0,0-2 0,0 1 0,-7 0 0,0 4 0,-12 2 0,6 0 0,-12 0 0,10 0 0,-12 6 0,12 1 0,-7 9 0,10-4 0,-4 6 0,7-3 0,-3 3 0,5 4 0,1-3 0,3 0 0,3-2 0,0-5 0,0 2 0,0-6 0,3 3 0,6-2 0,0-3 0,9 5 0,-3-7 0,0 4 0,-4-2 0,-1-3 0,-4-1 0,2-2 0,-4 0 0,2 2 0,-3 1 0,-2 1 0,-1 2 0,0-2 0,0 7 0,-2-2 0,-4 9 0,-7-3 0,-7 6 0,0-5 0,-7 1 0,8-5 0,-3-2 0,6-2 0,2-2 0,4 0 0,1-3 0,3 0 0,4-3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0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24575,'4'-3'0,"5"1"0,5 2 0,4 0 0,1 0 0,-1 0 0,-8 0 0,-2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0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24575,'6'-2'0,"14"-3"0,13-5 0,16-5 0,4 6 0,-8-3 0,9 9 0,-25 0 0,6-2 0,-9 2 0,-7 3 0,-1 0 0,-11 0 0,-3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1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24575,'8'0'0,"3"0"0,4 0 0,4 0 0,-1 0 0,-3 0 0,-1 0 0,-6 2 0,-3 4 0,-2 2 0,-3 0 0,0 9 0,0-3 0,0 11 0,0-6 0,0 4 0,0-5 0,-6 0 0,5-3 0,-7 3 0,7-9 0,-1 1 0,2-7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1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0 24575,'-14'0'0,"-4"0"0,2 0 0,-9 0 0,9 0 0,-3 0 0,2 0 0,5 0 0,0 5 0,4 4 0,5 10 0,0 1 0,3 5 0,0-2 0,0 3 0,0-3 0,0 6 0,0-12 0,0 8 0,0-13 0,-2 0 0,3-7 0,0-1 0,9-3 0,3 1 0,5-2 0,0 0 0,4 0 0,-6-5 0,5-2 0,-9-2 0,2 3 0,-3 2 0,-3 3 0,0-1 0,-5 3 0,-1 16 0,-5 5 0,-7 14 0,-6 4 0,-6-6 0,0 6 0,-4-7 0,1 0 0,-2 0 0,3-9 0,4-3 0,4-9 0,-1-6 0,10-3 0,-1-3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2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69 24575,'-4'0'0,"11"0"0,9 0 0,15-6 0,10-3 0,7-3 0,8-3 0,-16 10 0,7-6 0,-22 8 0,10-2 0,-15 2 0,-7 3 0,-8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2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24575,'11'0'0,"2"0"0,-4 0 0,5 0 0,-8 0 0,1 0 0,-5 5 0,1 1 0,-3 3 0,0 3 0,0-4 0,0 2 0,-3-4 0,3 0 0,-2-4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3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 5 24575,'-1'-3'0,"-7"1"0,-6 2 0,-4 0 0,-4 0 0,3 0 0,-3 0 0,7 0 0,1 0 0,5 0 0,1 0 0,5 5 0,1 1 0,2 7 0,0 6 0,0 3 0,0 9 0,0-8 0,0 4 0,0-9 0,0-3 0,0 0 0,0-7 0,2-1 0,4-1 0,3-3 0,1-1 0,4-2 0,1-5 0,7-3 0,-2-4 0,6-5 0,-3 3 0,1 0 0,2 2 0,-8 5 0,4 1 0,-7 0 0,-1 6 0,-5-3 0,-1 3 0,-4 0 0,2 0 0,-3 3 0,-1 5 0,-2 5 0,-10 9 0,-2 2 0,-12 1 0,-1 3 0,-4-7 0,1 4 0,0-7 0,4-1 0,-6-5 0,18-5 0,-5-2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3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24575,'11'0'0,"9"0"0,12 0 0,5-7 0,18-2 0,1-4 0,8 1-473,-26 7 0,-1 1 473,29 0 232,-9-1-232,-3 5 0,-21 0 0,3 0 0,-9 0 0,-8 0 0,-10 0 0,-4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3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24575,'6'3'0,"11"0"0,14-3 0,16 0 0,1 0 0,-2 0 0,4 0 0,-7-8 0,0 7 0,-8-9 0,-12 6 0,-4 1 0,-10 0 0,-4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7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24575,'0'20'0,"0"17"0,0 0 0,0 9 0,0-1 0,0 2 0,0 0 0,0 5 0,0-12 0,0-5 0,0-7 0,0-9 0,0-4 0,0-8 0,0-4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0.2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34 117 24575,'5'1'0,"2"0"0,2-1 0,3 0 0,-2 0 0,0 0 0,2 0 0,-3 0 0,2 0 0,-2 0 0,1 0 0,-3 0 0,-1 0 0,-1 0 0,2 0 0,-2 0 0,1 0 0,-2 0 0,2 0 0,-1-1 0,1-1 0,0 1 0,0 0 0,0 1 0,-1 0 0,2-2 0,-2 2 0,2-1 0,-2 1 0,0 0 0,0 0 0,-1 0 0,0 0 0,-1-1 0,2 1 0,-3-1 0,2 1 0,-2 0 0,0 0 0,0 0 0,1 0 0,-1 0 0,0 0 0,1-1 0,0 0 0,0-1 0,0 2 0,0-2 0,2 0 0,2-2 0,1 0 0,1 0 0,-3 0 0,2 0 0,-2 1 0,2-1 0,-3 3 0,1-2 0,0 3 0,-1-1 0,-2 1 0,2 0 0,-1 0 0,1-1 0,0 0 0,0 0 0,0 1 0,0 0 0,0 0 0,-1 0 0,-1 0 0,0 0 0,-1 0 0,0 0 0,0 0 0,1 0 0,-1 0 0,0 0 0,0 0 0,1 0 0,-1 1 0,4 3 0,-2 0 0,5 4 0,-4-3 0,4 4 0,-3-4 0,2 4 0,-2-2 0,1 1 0,-2 1 0,1-1 0,-1-1 0,1 1 0,-1-1 0,0-1 0,0 1 0,0-2 0,2-1 0,-2 1 0,2-2 0,-1 0 0,0 0 0,0-1 0,-1 1 0,0-2 0,0 2 0,0-3 0,-1 1 0,-1 0 0,0-1 0,-1 1 0,0 0 0,0-1 0,1 1 0,-2 0 0,-2 0 0,-2 0 0,-3-4 0,0-3 0,-1-5 0,1-1 0,-1-4 0,1 1 0,1-1 0,-1 0 0,1 1 0,0 2 0,1 2 0,1 1 0,0 2 0,1 1 0,-2 2 0,1 1 0,-1 1 0,2 0 0,0 1 0,0 1 0,0 1 0,1 8 0,1 0 0,0 8 0,0-4 0,0 2 0,0-2 0,0-3 0,2-1 0,-2-3 0,1-1 0,-1-1 0,0-3 0,-3-4 0,0-6 0,-3-1 0,-2-4 0,2 2 0,-4-3 0,4 2 0,-2 0 0,2 2 0,0 3 0,2 1 0,0 3 0,3 1 0,-1 1 0,1 1 0,0 4 0,1 1 0,2 5 0,-1 3 0,4 1 0,-2 0 0,2-2 0,-2 0 0,1-2 0,-1-2 0,0 0 0,-2-4 0,0 2 0,-2-3 0,-4 0 0,-3-4 0,-8 0 0,5-2 0,-9-2 0,7 4 0,-5-3 0,5 2 0,0 0 0,5 1 0,0 1 0,3 1 0,2 1 0,-1 0 0,-1 0 0,0 0 0,-4 2 0,0-1 0,-6 2 0,-2 2 0,-4 0 0,-2 1 0,-1 1 0,3-3 0,-2 1 0,4-2 0,1-1 0,-1 0 0,7-2 0,-2 0 0,7 0 0,-1 0 0,4 0 0,1 0 0,0 0 0,1 0 0,0 0 0,0 0 0,0 0 0,0 0 0,-1 0 0,0 0 0,0 0 0,-1 0 0,1 0 0,-2 0 0,3 0 0,-3 0 0,2 0 0,-1 0 0,1 0 0,-1 0 0,1 0 0,0 0 0,0 0 0,0 0 0,1 0 0,0 0 0,1-2 0,0 0 0,1-2 0,0 0 0,2-1 0,2-1 0,3 1 0,3 1 0,-2-2 0,6 3 0,-3-1 0,1 1 0,0 1 0,-4 1 0,4 1 0,-4 0 0,1 0 0,-1 0 0,-3 0 0,2 0 0,-1 0 0,-1 0 0,2 0 0,-2 0 0,0 0 0,0 0 0,0 0 0,0 0 0,-1 0 0,1 0 0,-2 0 0,2-1 0,0-1 0,0 0 0,-1-1 0,1 1 0,-3 0 0,3 0 0,-2 0 0,0 2 0,-1-1 0,1 1 0,0-1 0,0 0 0,2 0 0,-2 1 0,1 0 0,1 0 0,-1 0 0,1 0 0,-2 0 0,2 0 0,-1 0 0,1 0 0,0 0 0,0 0 0,-1 0 0,3 0 0,-2 0 0,3-1 0,0 0 0,-1-1 0,1 0 0,0 1 0,0-1 0,1 0 0,-1 0 0,-1-1 0,0 1 0,-1 0 0,0 1 0,-1-1 0,0 0 0,0 1 0,0-1 0,0 1 0,-1 1 0,1 0 0,-3 0 0,2 0 0,-2 0 0,0 0 0,1 0 0,-1 0 0,0 0 0,0 0 0,0 1 0,0 0 0,-1 2 0,1-1 0,0 0 0,1 1 0,-1-1 0,1 0 0,1 2 0,1-2 0,0 2 0,0 0 0,0-2 0,2 2 0,-2 0 0,1-1 0,-2 0 0,1 0 0,-3-1 0,2 0 0,-2 1 0,0-1 0,0 0 0,-2-1 0,-2 0 0,0-1 0,0 0 0,-2 0 0,2 0 0,-2 0 0,1 0 0,0-1 0,1 1 0,1-1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4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 24575,'0'18'0,"0"4"0,0 5 0,0 15 0,0 1 0,0 19 0,0-8-312,0-17 0,0 1 312,-5 34 0,3-30 0,-1 0 0,1 1 0,-1-2 0,-1 17 0,4 8 0,0-33 0,0 9 0,0-15 0,0-11 0,0-5 624,0-11-624,0-24 0,0 16 0,0-17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6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24575,'5'2'0,"-2"14"0,-2 11 0,-1 14 0,0 11 0,5 6 0,-5 5 0,3-25 0,-2 0 0,-1 32 0,0-8 0,0-2 0,0-17 0,3 4 0,-2-11 0,3-9 0,-4-8 0,0-8 0,0-3 0,0-3 0,0-2 0,0-1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6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1 126 24575,'2'-6'0,"7"2"0,11 1 0,8-4 0,12-1 0,7-11 0,6 6 0,5-11 0,-19 14 0,9-4 0,-26 7 0,16 2 0,-17 0 0,5 5 0,-14 0 0,-3 0 0,-7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6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87 24575,'-3'-4'0,"1"-2"0,7-1 0,5-6 0,5 3 0,1-4 0,1 7 0,-5-1 0,5 2 0,-2 0 0,3 3 0,1 0 0,3 3 0,-3 0 0,-5 0 0,-7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7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17 24575,'-3'3'0,"1"3"0,2 8 0,0 5 0,0-1 0,0 8 0,0 1 0,0-3 0,5 2 0,6-7 0,5-3 0,2-1 0,4-5 0,-5-2 0,0-4 0,-6-2 0,0-2 0,1 0 0,-4-7 0,-2-11 0,-4-2 0,-2-14 0,0 10 0,0-11 0,0 8 0,0 0 0,0 5 0,0 7 0,0 3 0,0 4 0,0 5 0,0 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8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293 6 24575,'-11'0'0,"-2"0"0,-6 0 0,3 0 0,-8 0 0,4 0 0,-2 0 0,3 0 0,4 8 0,7-1 0,-1 10 0,6-5 0,0 3 0,3-4 0,0-3 0,0 3 0,0-5 0,4 1 0,5-4 0,2-1 0,4-2 0,-1 0 0,-2-3 0,2 0 0,-5-8 0,-1 1 0,-2-7 0,0 2 0,0 0 0,0 1 0,-1 5 0,-2 1 0,-1 3 0,0 2 0,1 8 0,0 12 0,2 10 0,-1 13 0,4 7 0,0 11 0,-3-8 0,-1-10 0,0-1 0,-3 3 0,3 27 0,-4-27 0,0-1 0,0-4 0,-6-7 0,-4-7 0,-6-4 0,-7-6 0,1-4 0,-9-5 0,3-1 0,-2-3 0,3-3 0,3-7 0,5-3 0,3-10 0,6 4 0,1-6 0,2 2 0,0-4 0,4 12 0,0 3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8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24575,'0'22'0,"0"15"0,0 1 0,-3 19 0,2-5 0,-3 11 0,4 2 0,0-18 0,0 12 0,0-24 0,0 8 0,0-8 0,0-9 0,0-6 0,0-2 0,0-10 0,0-2 0,0-4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9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24575,'0'29'0,"0"2"0,0 21 0,0 0 0,0 5 0,0-9 0,0 2 0,0-9 0,0 6 0,0-1 0,0-5 0,0 4 0,0-12 0,0 6 0,0-8 0,0 1 0,0-2 0,0-11 0,0 3 0,0-15 0,0 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9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1 114 24575,'2'0'0,"17"0"0,25-8 0,-6 1 0,2-2 0,29-6-768,-20 2 0,1-1 768,-13 6 0,0 1 0,9-1 0,-1 1 42,21-2-42,2 6 0,-16 2 0,-4-3 0,-6 4 0,-18 0 0,-6 0 0,-12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7.8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0 24575,'-5'0'0,"2"0"0,-1 1 0,2 0 0,-1 1 0,2-1 0,-1 0 0,3 1 0,-1-2 0,3 2 0,1-1 0,1 1 0,0-1 0,0 1 0,0 0 0,0-1 0,-1 1 0,0-1 0,-2-1 0,0 1 0,0-1 0,1 1 0,-2-1 0,0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0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24575,'-4'3'0,"16"-1"0,14-2 0,16 0 0,14 0 0,4 0 0,-7 0 0,9 0 0,-24 0 0,7 0 0,-9 0 0,-11 0 0,-3 0 0,-14 0 0,-2 0 0,-4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1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2 24575,'3'-2'0,"0"10"0,-3 20 0,0 20 0,0 1 0,0 24 0,0-18 0,0-16 0,0 2-548,0 25 548,0-25 0,0-1 0,0 26 0,0-10 135,0-7-135,0-20 0,0 2 0,0-12 0,0-8 0,0-3 413,0-3-413,0-17 0,2 3 0,2-16 0,5 7 0,0 0 0,6-1 0,1 3 0,3 0 0,-1 10 0,1 0 0,-4 6 0,-2 0 0,-2 0 0,1 0 0,-4 5 0,0 4 0,-4 6 0,-2 4 0,-2-1 0,0 0 0,-9 1 0,-1-3 0,-13-3 0,1-4 0,-5-3 0,0 1 0,5-3 0,0-2 0,7-2 0,1 0 0,5 0 0,1 0 0,5 2 0,1 1 0,10 0 0,5-1 0,9-2 0,4 0 0,5 0 0,0 0 0,1 0 0,-1-6 0,-8-5 0,0-5 0,-3-4 0,-4 1 0,-3-1 0,-4 5 0,-4 1 0,0 6 0,1 0 0,-3 3 0,-1 9 0,-2 6 0,3 11 0,1 10 0,2-7 0,1 6 0,-1-11 0,2-3 0,1-4 0,9-6 0,-5-3 0,9-9 0,-8-22 0,4-13 0,0-28-1009,-4-4 1009,-8 31 0,1 0 0,1-26-375,1-5 375,0 18 0,-5-3 0,0 16 0,-4 6 0,0 16 0,0 5 989,0 8-989,0 6 395,0 19-395,0 15 0,0 19 0,0 6 0,0-10 0,4 6 0,-1-11 0,6 7 0,-3-12 0,2-3 0,-2-15 0,2-3 0,-2-8 0,5-1 0,-3-5 0,3-1 0,0-2 0,1-8 0,0-6 0,0-9 0,2-3 0,-4-5 0,2 7 0,-4-6 0,0 14 0,-2-2 0,0 7 0,-1 3 0,1 2 0,-2 4 0,1 2 0,3 0 0,-2 8 0,3 10 0,-2 15 0,-3 8 0,-1-3 0,-3 5 0,0-10 0,0 8 0,0-5 0,0-11 0,-2-5 0,-10-14 0,1-4 0,-10-11 0,6-13 0,2-8 0,-1-10 0,3 4 0,0 1 0,0 3 0,8 5 0,-3 5 0,6 10 0,-3 3 0,3 7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2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24575,'8'-3'0,"3"1"0,7 2 0,8 0 0,-2 0 0,11 0 0,-8 0 0,0 0 0,-5 0 0,-7 0 0,-4 0 0,-5 0 0,-4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2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4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 24575,'0'-4'0,"0"-1"0,0 0 0,0 0 0,0 0 0,0-1 0,0 2 0,0-4 0,0 0 0,2 2 0,1-4 0,9 10 0,-3-8 0,5 4 0,0-1 0,-5 1 0,8 2 0,-8 2 0,6 0 0,-4 0 0,0 0 0,-3 8 0,4 2 0,-6 8 0,3 0 0,-3 0 0,0-3 0,0 2 0,-1-7 0,1 4 0,-3-9 0,-1 5 0,-2-1 0,0 2 0,0 0 0,0 0 0,0 1 0,0-2 0,0-2 0,0 1 0,0-5 0,0 1 0,0-2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0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64 24575,'4'-7'0,"7"-3"0,2 1 0,5-4 0,0 1 0,0 5 0,-3 2 0,3 5 0,-6 0 0,-1 2 0,1 21 0,-8 1 0,2 34 0,-6-10 0,0-11 0,0 1-574,0 29 574,-3-26 0,-2 1 0,-5 29 0,-7-10 0,-8 2-135,4-20 135,-10 7 0,8-13 0,-7-8 0,9-11 0,-5-4 570,7-11-570,-7 0 139,10-5-139,4-15 0,7-1 0,5-17 0,0 3 0,0 1 0,0 0 0,0 4 0,5 5 0,5 2 0,5 8 0,4 3 0,-1 3 0,0 2 0,0 2 0,4 2 0,-3 0 0,6 8 0,-6 0 0,4 11 0,-4 2 0,5 3 0,-1 5 0,1-4 0,-8-3 0,4-2 0,-7-2 0,2-2 0,-3-4 0,-6-7 0,-2-2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0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24575,'0'-9'0,"0"1"0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1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35 24575,'5'-6'0,"1"1"0,8-1 0,1 1 0,4-2 0,3 4 0,-4 0 0,9 3 0,-9 0 0,1 0 0,2 3 0,-10 18 0,5 3 0,-8 26 0,-4-6 0,0 2 0,-4 10 0,0-1 0,0 15 0,0 1 0,-11-8 0,-1-12 0,-18 4 0,7-26 0,-9 13 0,8-24 0,-3-1 0,4-7 0,-3-7 0,13 0 0,-2-15 0,9-3 0,-1-15 0,3 3 0,1-3 0,3 4 0,0 5 0,0 0 0,0 6 0,2 4 0,6 0 0,1 5 0,5 1 0,0 2 0,1 3 0,3 0 0,4 0 0,-3 0 0,3 0 0,1 10 0,-3 1 0,7 13 0,-7-7 0,0 5 0,-1-5 0,-7-2 0,3-3 0,-7-4 0,2 0 0,-4-3 0,2 4 0,-3-5 0,-2-1 0,-1-1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2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24575,'-3'3'0,"-1"11"0,1 7 0,-1 12 0,4-9 0,0 12 0,0-5 0,0 0 0,0 0 0,0-7 0,0-1 0,0-5 0,0-1 0,0-5 0,5 0 0,-1-1 0,7-5 0,0 2 0,-2-3 0,7 6 0,-3-7 0,-1 9 0,5-6 0,-5 4 0,3-2 0,2-1 0,-5-2 0,2 0 0,-3-1 0,1 1 0,-2 0 0,1-3 0,0-1 0,0-2 0,-3 0 0,3 0 0,-6 0 0,6-2 0,-6-4 0,3-3 0,-3-5 0,1-5 0,1-4 0,-1 1 0,1-4 0,-3 7 0,-1-3 0,-3 6 0,0 2 0,0 6 0,0 0 0,-5 5 0,-1 1 0,-8 2 0,-1 0 0,-3 0 0,-3 3 0,5 0 0,-4 9 0,4-2 0,0 8 0,-2-5 0,6 1 0,0-2 0,4-1 0,3-3 0,0 0 0,2-3 0,0-1 0,3 2 0,0-2 0,0-2 0,0 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5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4061 443 24575,'-14'0'0,"4"0"0,-22-3 0,8-7 0,-16-5 0,3-11 0,-11-3 0,13 7 0,0 0 0,-23-10-398,10 12 1,-4 0 397,-1 0 0,-2 3-648,3 6 0,-3 2 648,-5-3 0,-6-1 0,7 4-1203,10 5 1,-1 2 1202,-10-4 0,-7 0 0,1 0 0,12 2 0,3 1 0,0 0 0,-22-1 0,0 0 0,19 3 0,-1-1 0,4 0 0,-4 2 0,2 0-412,-10 0 1,3 0 411,10 0 0,1 0 0,-4 0 0,0 0 0,10 0 0,3 0 612,-32 0-612,23 0 0,3 0 0,8 0 556,-1-2 0,1-3-556,7 1 2540,-19-7-2540,16 5 1055,-2-2-1055,-2 1 0,4 1 0,3-2 0,-2 1 0,-1 1 0,6 0 0,-15-2 0,18 5 0,-23-4 0,20 7 0,-25-7 0,23 6 0,-32-2 0,27 3 0,-33 0 0,33 3 0,-32 1 0,36 3 0,-37 8 0,37-6 0,-31 12 0,23-9 0,-12 12 0,9 0 0,0 8 0,-4 9 0,1 1 0,18-14 0,1 2 0,-17 24 0,4-2 0,13-14 0,2 2-999,-8 21 999,6-13 0,0 4 0,7 1 0,2 0 0,3-8 0,2 0 0,-3 12 0,3 0 0,8-12 0,2 1 0,-2 11 0,0 2 0,4 6 0,0-1 0,-1-12 0,2 1 0,4 19 0,3-4 0,0-31 0,2 0 0,8 10 0,5 5 0,-1-7 0,-1-13 0,3-2 0,7 15 0,7 5 0,-4-6 0,-5-15 0,2 0 0,8 11 0,5 7 0,-2-6 0,-6-9 0,1 0 0,7 7 0,4 4 0,-5-5 0,-7-9 0,1 0 0,7 6 0,6 4 0,-5-5 0,-8-8 0,1-1-576,14 6 1,7 3 0,-5-4 575,-10-8 0,1-3 0,15 7 0,9 3 0,-8-6 0,-13-9 0,-1 0 0,1 2 0,4 3 0,-2-3 0,5-5 0,0 0 0,-5 1 0,1 2 0,0-1 0,9-1 0,1-1 0,1 1 0,3 2 0,-7-3 0,-12-2 0,-2-1 0,27 2 0,1 0 0,-21-5 0,-2 0 0,5 0 0,5 0 0,-8-3 0,3-1 0,-3 2 0,0-1 0,0 0 0,21-1 0,0-2 0,-21-1 0,-2-1 0,5-2 0,0-3 0,2-1 0,-1-2 0,-7-3 0,0 0 0,0 0 0,-1 0-556,2 2 1,0 0 555,0-2 0,0 1 0,-4 2 0,2 1 0,-1-1 0,-1-1 0,-6 1 0,-1 0 0,2-1 0,-4 0-5,15-8 5,9-4 0,-21 5 853,12-2-853,-9 0 1701,-2 2-1701,-5 1 1281,1-2-1281,-3 1 6,6-7-6,-2-6 0,8-5 0,-8-3 0,-6 4 0,-1-6 0,-6 7 0,2-7 0,-7 2 0,-2 7 0,-5-6 0,1 7 0,-5-9 0,2 4 0,-2-8 0,-1-2 0,2-5 0,-1-12-731,1-7 731,-1-1 0,0 11 0,-2-5 0,-3 16 0,-3-7 0,0 6 0,0 9 0,-7 1 0,-4 9 0,-7-3 731,-10-10-731,5 7 0,-5-14 0,2 10 0,-1-3 0,0 6 0,-6-1 0,-2-1 0,3 11 0,-6-8 0,11 20 0,-13-3 0,-3 0 0,5 9 0,-3-4 0,-7 4 0,12-3 0,-31-1 0,37 3 0,-20-6 0,8-2 0,12 3 0,-15-7 0,21 9 0,-7-9 0,8 6 0,-1-9 0,3 9 0,-1-8 0,-1 6 0,-4-6 0,7 10 0,-9-2 0,6 3 0,1 2 0,0 2 0,4 3 0,4 6 0,0-2 0,3 4 0,0-1 0,0 2 0,3 0 0,-2 0 0,4 0 0,-1 0 0,2 0 0,0 0 0,2 0 0,1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12.4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24575,'1'2'0,"0"-1"0,-1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28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24575,'52'33'0,"0"1"0,-39 3 0,-1 3 0,43 10 0,-6 0 0,-46-7 0,-10-2 0,-4 1 0,2-2 0,-9-11 0,9-3 0,-9-6 0,5-8 0,-7 0 0,2-5 0,0-1 0,6-3 0,-2 0 0,6-3 0,-1 0 0,1-2 0,5-11 0,1 0 0,2-9 0,0 4 0,0 0 0,0 2 0,0 5 0,0 0 0,2 8 0,4-2 0,2 5 0,6 0 0,5 6 0,4 1 0,4 10 0,1 0 0,0 5 0,0-4 0,1 2 0,-6-6 0,-4 2 0,-4-7 0,-4 2 0,-3-6 0,0 3 0,-5-5 0,-1-1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29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359 2 24575,'-22'0'0,"-2"0"0,-11 0 0,2 0 0,-18 0 0,24 0 0,-21 0 0,23 0 0,-8 0 0,7 0 0,11 0 0,3 0 0,6-2 0,4 4 0,2-1 0,0 7 0,0 0 0,0 6 0,0-2 0,0 5 0,0 2 0,0-3 0,0 9 0,0-13 0,0 9 0,0-9 0,0 3 0,0-7 0,0 0 0,0-3 0,2-2 0,7-1 0,7-2 0,7-3 0,-1-3 0,4-5 0,1-2 0,0 2 0,0 2 0,-5 5 0,-3 2 0,-1 2 0,-3 2 0,-3 10 0,-3 10 0,-5 14 0,-1-3 0,-3 10 0,0-5 0,0 8 0,-3-5 0,-8-3 0,-3-10 0,-7-4 0,1-5 0,-3-5 0,4 1 0,-3-8 0,3 1 0,4-4 0,1-2 0,3-2 0,5 3 0,-2-3 0,8 3 0,-2-3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0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76 24575,'-5'0'0,"-3"0"0,3 0 0,-1 5 0,2 4 0,3 6 0,-2 3 0,3 4 0,0-2 0,0-2 0,0-3 0,0-5 0,4-3 0,2-3 0,8-4 0,5 0 0,-1 0 0,4 0 0,-3 0 0,-4-2 0,-1-4 0,-3-2 0,-5-10 0,2 1 0,-7-8 0,2 6 0,-3-6 0,0 5 0,0-5 0,0 8 0,0-4 0,-6 14 0,-3-1 0,-6 8 0,-3 0 0,-1 0 0,-3 0 0,3 0 0,-4 9 0,4 2 0,8 0 0,2-2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0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657 1 24575,'-27'35'0,"0"10"0,1-6 0,1 3-2175,1 1 1,1 4 2174,-11 15 0,-2 3 0,3-3 0,3-1 0,1-1 0,1 2 0,-5 3 0,3-1 0,9-12 0,3 0 0,-10 12 0,2-3 220,11-23 1,0 0-221,-1 8 0,0-1 0,-4 2 745,-3 23-745,4-22 0,7-7 0,2-14 2195,6-9-2195,-1 0 196,4-9 0,-1-1 1,2-6-1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1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53 24575,'-3'-3'0,"3"3"0,-8 9 0,7 0 0,-5 5 0,6 0 0,0 1 0,0 0 0,0-4 0,0-3 0,0-4 0,3 2 0,9-3 0,1-1 0,13-2 0,-3 0 0,3 0 0,-3 0 0,-1-3 0,-4-1 0,-5-4 0,1-4 0,-8-3 0,0-4 0,-1 4 0,-4-2 0,1 2 0,-2 0 0,0 1 0,-4 2 0,-6 6 0,-5 1 0,-16 5 0,10 0 0,-13 0 0,11 6 0,-9 9 0,7 3 0,-4 11 0,9-5 0,3 0 0,2-1 0,9-13 0,4-1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4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25 207 24575,'-8'0'0,"1"0"0,2 2 0,2 7 0,1 7 0,2 4 0,0 5 0,0-2 0,0 0 0,0 2 0,0-2 0,0 0 0,0-1 0,0-7 0,3-1 0,2-3 0,11-5 0,4-1 0,15-5 0,-7 0 0,4-2 0,-10-8 0,2-4 0,-3-10 0,3 2 0,-12-5 0,-1 13 0,-7-7 0,0 15 0,0-8 0,-2 8 0,-4 1 0,-1 7 0,-2 8 0,2 5 0,0 3 0,3 0 0,0 1 0,0-4 0,0-1 0,2-6 0,6 0 0,9-2 0,1-3 0,8 0 0,-10-3 0,5 0 0,-9 0 0,3-4 0,-7-6 0,1-9 0,-6-8 0,0 0 0,-3-3 0,0 3 0,0 4 0,-9 0 0,-1 7 0,-9 3 0,1 4 0,-4 6 0,2 0 0,-1 3 0,6 0 0,0 0 0,6 3 0,2 0 0,4 1 0,3-1 0,12-1 0,4-2 0,11 0 0,0 0 0,3 0 0,-3-3 0,4 3 0,-8-3 0,-2 3 0,-2 0 0,-7 0 0,2 0 0,-8 0 0,1 0 0,-2 8 0,-2 2 0,3 8 0,-6 4 0,3-3 0,-3 0 0,3-5 0,-3-3 0,3-3 0,-3 1 0,0-5 0,2-1 0,1-3 0,2-8 0,0-5 0,1-9 0,1-5 0,3 0 0,-3 0 0,2 1 0,-3 10 0,3-2 0,-3 7 0,2 3 0,-3 0 0,0 5 0,0 0 0,0 3 0,3 0 0,-2 0 0,1 0 0,-2 6 0,4 3 0,-3 3 0,3 2 0,-4-5 0,0 1 0,-2-4 0,-1 1 0,1-4 0,0-1 0,1-2 0,1-5 0,1-1 0,-1-2 0,-2-3 0,1 5 0,-1 1 0,2 1 0,0 3 0,0-1 0,0 2 0,0 0 0,0 0 0,3 0 0,0 0 0,3 0 0,0 0 0,0 0 0,0 0 0,1 0 0,-1 0 0,-1 0 0,-1 0 0,1 0 0,-1-6 0,2-3 0,1-9 0,1-6 0,-2 2 0,1-1 0,-6 5 0,3 3 0,-3 1 0,-1 5 0,0 2 0,2 1 0,-1 4 0,1-1 0,-2 3 0,-7 0 0,3 2 0,-5 19 0,4 3 0,0 21 0,3-4 0,2 1 0,6 3 0,-3-8 0,7 13 0,-7-13 0,3 14 0,-3-9 0,-1-6 0,0 0 0,-1-16 0,-2-3 0,-2-8 0,-2-1 0,0-3 0,-3-21 0,2-2 0,-2-16 0,0-1 0,2 4 0,-2-10 0,3 9 0,0-8 0,0 12 0,0-2 0,0 3 0,0 4 0,0 1 0,0 7 0,0-2 0,3 5 0,0-2 0,2 3 0,1-1 0,-1 1 0,1 0 0,-1 3 0,3-1 0,-2 4 0,1 0 0,-1 3 0,-2-4 0,1 6 0,1-2 0,-2 2 0,1 0 0,-2 9 0,0 9 0,-3 11 0,0 20 0,-6-18 0,-2 16 0,-2-24 0,-2 4 0,5-4 0,-2-8 0,6-4 0,-2-3 0,5-3 0,-3-4 0,3-8 0,0-5 0,0-10 0,3 3 0,0-7 0,6 7 0,1-3 0,6 3 0,-3 0 0,2 4 0,-4 0 0,0 4 0,3 2 0,-2 2 0,6 3 0,-6 2 0,5 2 0,-5 0 0,2 0 0,-3 0 0,-2 0 0,1 0 0,-5 0 0,4 0 0,-7 2 0,0-4 0,-2-1 0,3-6 0,-3-2 0,5 3 0,-2-3 0,2 5 0,0-1 0,0 2 0,3-1 0,-4 3 0,0 1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5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24575,'-3'6'0,"1"1"0,2 9 0,0-1 0,0 3 0,0-3 0,0-1 0,0-6 0,0 0 0,0-3 0,0-3 0,0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8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6 713 24575,'-3'3'0,"1"-3"0,2-12 0,0 0 0,0-2 0,0 3 0,0 0 0,0-1 0,0 1 0,0 3 0,0 0 0,0 0 0,0 0 0,0-3 0,0 2 0,0-1 0,0 2 0,2-1 0,0 1 0,7 3 0,2 2 0,-2 1 0,8 2 0,-5 0 0,3 0 0,2 0 0,-2 0 0,4 0 0,-1 0 0,0 0 0,-3 0 0,3 0 0,-7-6 0,4 3 0,-4-8 0,-2-1 0,2-3 0,-4-3 0,1-1 0,-4-2 0,-2 2 0,-2-4 0,0 8 0,0 1 0,-2 6 0,0 0 0,-7 5 0,-2 1 0,-4 2 0,-3 2 0,2 7 0,1 12 0,-2 4 0,-5 25 0,7-17 0,1 13 0,11-19 0,3-1 0,0-3 0,0-1 0,8-7 0,2 0 0,12-5 0,5-1 0,1-2 0,2-3 0,-3-1 0,-4-6 0,-1-6 0,-5-8 0,2-11 0,-7-4 0,5-8 0,-9 3 0,3-4 0,-4 9 0,-1 5 0,1 2 0,-1 9 0,0-2 0,-1 9 0,0 1 0,1 5 0,-2 1 0,4 2 0,1 0 0,-1 0 0,6 23 0,-6-5 0,4 21 0,-6-17 0,0 1 0,0-5 0,-2 0 0,-2-3 0,-2-1 0,0-3 0,-7 0 0,-1-2 0,-9 0 0,2 0 0,0-3 0,0 3 0,5-6 0,1 1 0,1-3 0,3 1 0,9-2 0,-1-2 0,14-8 0,-1-3 0,4-7 0,-4-3 0,4-1 0,-6 1 0,3-8 0,-4 7 0,-2-3 0,-2 1 0,-3 3 0,0 1 0,-2-1 0,-1 8 0,-3 4 0,0 3 0,0 3 0,0 4 0,0 7 0,0 10 0,2 4 0,2 1 0,2-6 0,0 3 0,-1-6 0,4-1 0,-3-3 0,1-3 0,-2 1 0,1-2 0,-4 1 0,0 0 0,-2 0 0,-2 0 0,-3-2 0,-4 1 0,-5-1 0,2 3 0,-2-1 0,5 1 0,-2-3 0,8 1 0,-4-1 0,6 2 0,1-2 0,9-1 0,3-2 0,10 0 0,1 0 0,3 0 0,-3-3 0,2-4 0,-1-6 0,0-1 0,-1-6 0,-7 4 0,-4 0 0,-3-1 0,-3 5 0,0-5 0,0 2 0,-3-4 0,0-3 0,-3 3 0,0-3 0,0 4 0,0-1 0,0 4 0,0 1 0,0 6 0,0-3 0,0 5 0,0 3 0,0 13 0,0 7 0,0 10 0,0-1 0,0-4 0,0 4 0,0-7 0,0 3 0,2-7 0,1-3 0,2-4 0,0-4 0,3-1 0,0-1 0,3-2 0,-2 0 0,2-8 0,-5-2 0,3-12 0,-2-5 0,-1 0 0,0 0 0,1 4 0,-4 8 0,0 4 0,-3 3 0,2 3 0,-1 8 0,1 9 0,-2 6 0,3 3 0,0-3 0,3 0 0,0-3 0,0 0 0,2-6 0,4-1 0,-1-5 0,4 0 0,-4-3 0,4-17 0,-4 5 0,2-18 0,-7 3 0,-2-4 0,-1-1 0,-3 2 0,0 3 0,0 4 0,-4 7 0,-3 2 0,-7 10 0,-5-1 0,3 5 0,-9 0 0,9 5 0,-3 5 0,4 2 0,4 2 0,2-5 0,4-1 0,2-3 0,8-3 0,4 1 0,9-9 0,9-2 0,1-2 0,6-4 0,-6 7 0,6-1 0,-6 5 0,-1 3 0,-1 0 0,-11 0 0,7 9 0,-9 2 0,0 11 0,-4 1 0,-3 0 0,0-1 0,-2-7 0,1-1 0,-5-6 0,3 0 0,-3-17 0,0-4 0,0-18 0,0 0 0,0-2 0,3 3 0,0 7 0,4 1 0,-2 7 0,1 3 0,0 6 0,1 4 0,-1 2 0,4 0 0,-4 2 0,5 11 0,-4 0 0,5 12 0,-5-5 0,2 2 0,-3-7 0,0-1 0,-1-3 0,-1-3 0,-2-2 0,-2-4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9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10 24575,'-3'-2'0,"1"-1"0,2 0 0,0 1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9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0 758 24575,'1'3'0,"12"-1"0,47-16 0,-21 6 0,3-2-2341,18-9 0,4-4 2341,-13 7 0,2 0 0,1-1-1065,5-5 0,1-2 1,2 1 1064,-6 3 0,0 2 0,2-1 0,1 0-581,2 0 1,2-2 0,0 2-1,0-1 581,4 0 0,2-1 0,-1 2 0,-3 1 0,8 0 0,-3 1 0,1 1-609,-10 2 1,1 0-1,0 0 1,-4 2 608,7 0 0,-4 3 0,2-3-229,6 0 0,3-2 0,-1 1 229,-2 1 0,-2 1 0,-4 1 530,3 0 1,-4 1-531,2-4 0,-3 2 2806,13 3-2806,-35-3 0,0 1 0,21 4 3420,-15-8-3420,-16 12 3580,-4-7-3580,-10 8 1820,-3-3-1820,-4 1 632,-3 0-632,0-4 0,0 5 0,0-3 0,-2 5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1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605 289 24575,'6'0'0,"-1"0"0,-6-1 0,-2 4 0,-5 0 0,-2 8 0,-4-1 0,4 0 0,-1 0 0,3-4 0,3 0 0,-1-1 0,4-2 0,0 0 0,5-2 0,5 0 0,2-1 0,10-4 0,-6 2 0,8-5 0,-5 2 0,2 0 0,-1-2 0,-1 2 0,-1-1 0,0 1 0,0-1 0,-1 2 0,0-1 0,-2 2 0,2 0 0,-3 0 0,1 0 0,-3 2 0,0-2 0,-3 2 0,-1-2 0,-1 1 0,-1 0 0,-1 0 0,0 2 0,-1-1 0,0 1 0,-1-1 0,1 1 0,-14 8 0,2 2 0,-17 11 0,5 0 0,2-7 0,0 3 0,7-8 0,-2 3 0,4-6 0,3 1 0,2-4 0,4 0 0,12-12 0,5 1 0,15-14 0,4 3 0,3-1 0,5 1 0,-13 6 0,7-3 0,-14 7 0,7-3 0,-5 2 0,-3 4 0,-5-2 0,-2 3 0,-2 0 0,0 1 0,-1 0 0,0 1 0,-2-1 0,2 1 0,-2-1 0,1 0 0,-2 0 0,-1 1 0,0 0 0,-2-1 0,-1 0 0,-1 2 0,-1-2 0,1 0 0,-1 2 0,1-3 0,-1 2 0,0-1 0,1 0 0,-2 0 0,1-1 0,0 3 0,-1-2 0,1 2 0,-2 0 0,2-1 0,-1 1 0,1 0 0,-2-1 0,1 0 0,0 0 0,-1-2 0,2 2 0,0-1 0,0 0 0,0 1 0,1 0 0,-1 0 0,0 0 0,0 1 0,1 0 0,-1-1 0,0 1 0,1-1 0,-1 0 0,0-1 0,1 1 0,-1-1 0,2-1 0,-1 0 0,0-2 0,1 2 0,0-2 0,0 2 0,-1 2 0,1-2 0,-1 2 0,0 0 0,-1 1 0,1 0 0,-1 1 0,0-1 0,-1 0 0,-1 1 0,-4 0 0,-1 1 0,-5 2 0,1 3 0,-8 5 0,5 4 0,-8 3 0,1 3 0,-3 2 0,-4 0 0,-1 2 0,-4 0 0,3 1 0,2-6 0,6-1 0,3-6 0,1 0 0,3-3 0,3-2 0,3-2 0,1-3 0,1 3 0,-2-2 0,0 2 0,-1-1 0,-4 4 0,3-1 0,-5 1 0,3 0 0,1-3 0,0 1 0,2 0 0,-1-1 0,1 1 0,1-1 0,-1 0 0,3 0 0,-3 1 0,3-1 0,-2 0 0,2-1 0,1 0 0,1-2 0,0 0 0,2 1 0,1-2 0,-5-2 0,1-1 0,-5 0 0,-1 1 0,-1-1 0,-1 1 0,-2-2 0,0-2 0,-2 1 0,-1-2 0,3 1 0,-2-1 0,5 0 0,-2 0 0,6 0 0,-3 2 0,6 0 0,-1 3 0,2 0 0,2 0 0,4 1 0,-1-2 0,3 2 0,-12 4 0,3-2 0,-9 3 0,6-3 0,-1 1 0,0 0 0,1-2 0,2 1 0,1-1 0,2 0 0,-1-1 0,2 1 0,0 0 0,1 1 0,0 0 0,1 1 0,3 0 0,2 1 0,4 4 0,-1-2 0,2 3 0,-3-3 0,-1 0 0,-2 0 0,-1-2 0,-2 0 0,1-1 0,-2 0 0,0 0 0,-1-1 0,0 0 0,0 0 0,0 1 0,-1-1 0,-3-1 0,-3 2 0,-2-2 0,-4 1 0,2 0 0,-5-1 0,1 0 0,1-1 0,-2 0 0,2 0 0,-5 0 0,3-2 0,-1-1 0,1 0 0,2-3 0,-1 2 0,2 0 0,2 1 0,1 0 0,4 0 0,-1 2 0,2-1 0,1 1 0,1-1 0,0 2 0,1-2 0,-2 2 0,1-3 0,-4 2 0,0-1 0,-1 0 0,0 0 0,-2 1 0,1-2 0,-1 3 0,2-1 0,1 0 0,-1 0 0,4-1 0,-2 2 0,3-2 0,-2 2 0,3-2 0,-2 0 0,5 1 0,4 0 0,3 1 0,6 0 0,0 2 0,1-1 0,-1 2 0,-4 0 0,-1 0 0,-3-1 0,-2-1 0,-2 0 0,-11-1 0,-3 1 0,-12-1 0,-3-5 0,-2-2 0,-3-5 0,0 0 0,7 2 0,0 0 0,6 1 0,0-1 0,4 2 0,4 0 0,4 4 0,0 0 0,3 3 0,1 0 0,13 1 0,1 0 0,12 3 0,0 3 0,1 3 0,-4 0 0,4 2 0,-6-3 0,5 1 0,-4 0 0,-1-3 0,3 1 0,-5-2 0,6 0 0,-3-1 0,3-1 0,1 1 0,-6-2 0,5-1 0,-6-1 0,6 0 0,-5 0 0,1 0 0,-8 0 0,-2 0 0,-7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40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67 24575,'0'7'0,"0"2"0,0 5 0,0-5 0,0 2 0,0-6 0,0 0 0,0-4 0,-3-11 0,-1-4 0,0-11 0,-1 5 0,1-5 0,0 9 0,2 3 0,2 8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42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24575,'5'2'0,"0"1"0,2-3 0,-1 0 0,4 0 0,-2 0 0,1 0 0,1 0 0,-4 2 0,2 1 0,-3-1 0,-2 0 0,-1-2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2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2341 3 24575,'-8'0'0,"0"0"0,-2 0 0,-2 0 0,1 0 0,3 0 0,-3 0 0,2 0 0,1 0 0,-2 0 0,4 0 0,-5 0 0,3 0 0,-3 0 0,-1 0 0,4 0 0,-2 0 0,1 0 0,-2 0 0,0 0 0,0 0 0,-1 0 0,-2 0 0,5 0 0,-4 0 0,4 0 0,-2 0 0,0 0 0,0 0 0,2 0 0,-1 0 0,1 0 0,-2 0 0,0 0 0,2 2 0,-1-1 0,2 3 0,-3-1 0,3 0 0,0-1 0,3-2 0,0 3 0,-3-3 0,3 2 0,-3 0 0,2-1 0,-1 1 0,1 0 0,-2-1 0,3 1 0,-2 1 0,1-3 0,-2 5 0,3-4 0,0 3 0,-1-3 0,2 0 0,-1 2 0,-1-3 0,4 5 0,-2-4 0,-2 0 0,-6-1 0,0 0 0,-2 3 0,3 0 0,0 2 0,0 1 0,2 0 0,-1-1 0,4 0 0,-2-2 0,1 2 0,1-5 0,-2 5 0,3-2 0,0-1 0,-3 3 0,2-5 0,-1 6 0,1-6 0,2 4 0,-4-1 0,2 0 0,-2 2 0,3-5 0,0 5 0,-3-2 0,3 0 0,-6 1 0,5-3 0,-4 4 0,2-2 0,-9 3 0,5-1 0,-4 1 0,1-1 0,3 1 0,-2-1 0,0 1 0,2 0 0,-2 0 0,3 0 0,0-1 0,0 0 0,-1 1 0,4-1 0,0-2 0,5 2 0,1-3 0,-4 3 0,-9 7 0,-3 2 0,-14 11 0,1 5 0,-8 2 0,-5 8 0,13-16 0,-10 9 0,11-11 0,-7 5 0,4-1 0,0-5 0,5 0 0,4-3 0,1-2 0,8-5 0,0 1 0,1 0 0,-3 7 0,-3-2 0,2 7 0,-1-4 0,6-2 0,-3 1 0,4-1 0,0-3 0,3 3 0,1-9 0,2 8 0,0-8 0,-2 5 0,2-3 0,-2 4 0,-1-4 0,3 7 0,-6-3 0,6 0 0,-3 2 0,3-5 0,-2 2 0,2 1 0,-5-3 0,4 5 0,-1-2 0,0 3 0,0 1 0,-3-1 0,4 0 0,-2 0 0,0 0 0,2 0 0,-1-3 0,2 3 0,0-6 0,1 4 0,2-7 0,1 1 0,2-5 0,-3 8 0,-3 8 0,-8 9 0,-5 10 0,-2-3 0,-8 19 0,0-5 0,3 3 0,-7 4 0,12-9 0,-8 5 0,8 3 0,-3 1 0,8-13 0,-8 19 0,8-24 0,-4 16 0,4-5 0,5-12 0,-4 10 0,3-12 0,-3 9 0,0-5 0,-1 4 0,5-8 0,0 4 0,4-9 0,0 2 0,0-6 0,0 7 0,3-8 0,1 8 0,0-7 0,2-1 0,-2-6 0,3-6 0,0-3 0,0 0 0,0 7 0,0 7 0,0 14 0,0-3 0,0 8 0,0-8 0,0 4 0,0 4 0,0 22 0,0-15 0,0 22 0,0-32 0,0 15 0,4-9 0,0 3 0,4-6 0,4 12 0,-4-16 0,4 14 0,-5-18 0,3 4 0,2 0 0,-1-10 0,-1 4 0,-1-11 0,-2 1 0,2-6 0,-3-7 0,-1-1 0,-2-6 0,0 0 0,-3 6 0,0 1 0,0 10 0,5-3 0,5 3 0,6-2 0,13 13 0,-6-10 0,26 25 0,-17-19 0,12 4 0,9 3 0,-12-15 0,23 13 0,-16-11 0,8 2 0,-4-5 0,5 0 0,0-7 0,1 2 0,5-6 0,-4 7-496,10-6 496,-3 2 0,-16-5 0,16 2 0,-26-1 0,17-1 0,-15-2 0,-6-1 0,-6-4 0,-7 0 496,-1 0-496,-8-32 0,-1 24 0,13-23 0,8 31 0,25 0 0,-22 0 0,3 0-519,2 0 0,2 0 519,1 0 0,2 0 0,-1 0 0,3 0 0,7 0 0,4 0 0,-3 0-1387,-2 0 0,1 0 1387,14 0 0,7 0 0,-5 0 0,-5 0 0,-1 0 0,-11 0 0,3 0 0,-1 0 0,-4 0 0,-1 0 0,0 0 0,19 0 0,-2 0-789,-3 0 0,0 0 789,-9 0 0,-1 0-337,-2 0 0,-2 0 337,-14-1 0,-1 2 0,4 1 0,-1 0 770,14-1-770,3 6 2528,-9-6-2528,-16 3 1852,-6-4-1852,-8 0 914,-4-32-914,-1 24 0,8-23 0,13 27 0,14-8 0,10-2 0,-1-10 0,-4 4 0,8-5 0,-16 5 0,21-1 0,-11 1 0,10 5 0,-7 0 0,-7 6 0,-4 2 0,-6 2 0,3-1 0,-2 5 0,-1-6 0,0 3 0,-5-3 0,-1 0 0,0 0 0,-3 0 0,-5-2 0,-2 1 0,-6-4 0,3 3 0,-6-3 0,1 0 0,-5 1 0,6-5 0,-6 1 0,4-1 0,-4-1 0,7-4 0,-8 4 0,9-2 0,-11 4 0,2 3 0,1-6 0,-3 0 0,1-5 0,-4-4 0,5-13 0,-3 6 0,0-22 0,-4 13 0,-4-13 0,0-3 0,0-5-479,0-7 479,-5 1 0,-2 15 0,1 16 0,-3-1 0,-11-18 0,9 16 0,-1 0 0,-14-27 0,10 30 0,0 1-445,3 3 1,-1-1 444,-6-6 0,-2-1 0,6 7 0,0 0 0,-5-6 0,-1-1 0,1 1 0,0-1 0,-1-3 0,-2-3-681,2 2 1,-2-3 0,1 3 680,-1-3 0,-1 0 0,2-1 0,-1-4 0,0 4 0,1 2 0,1-2 0,-3-7 0,-1-6 0,2 6 0,0 7 0,2 2 0,2-1 0,0-2 0,2 7-743,-10-15 743,12 24 0,0 0 320,-13-21-320,0 4 0,7 11 774,3 6-774,-1 4 2083,3 8-2083,-3 4 888,1 4-888,4 6 87,3 4-87,-14 1 0,2-10 0,-22-6 0,4-15 0,-6-1 0,11 1 0,8 10 0,-2 0-882,-19-24 882,12 18 0,-2 0 0,4 0 0,-1 2 0,2 3 0,-1 1 0,-6-1 0,2 1 0,-10-9 0,13 15 0,0 1 0,-11-11-277,-10 0 277,4 6 0,13 2 0,1 6 0,7-1 0,3 6 869,3-1-869,0 4 290,1-2-290,0 4 0,3 3 0,-3-3 0,3 5 0,0-2 0,2 3 0,-2 0 0,4 0 0,-3 0 0,4-3 0,-2 2 0,2-4 0,-1 4 0,1-4 0,0 2 0,3-5 0,-2 1 0,5-4 0,-6 5 0,6-3 0,-3 1 0,4 2 0,1-2 0,-2 2 0,3 1 0,-1-1 0,-1 0 0,-1 3 0,-3-2 0,4 2 0,1-5 0,-2 2 0,1-2 0,0 0 0,0 1 0,2 0 0,-1 2 0,4-1 0,-5 0 0,6 2 0,-3-1 0,3-1 0,0 1 0,0 0 0,0 2 0,0-2 0,0 3 0,0-1 0,-1-1 0,2 3 0,-1-4 0,-1 5 0,2-3 0,-1 3 0,2-2 0,-2 2 0,3-2 0,-3 2 0,-1 0 0,2 0 0,1-2 0,1-1 0,2-8 0,0 7 0,0-4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55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3127 36 24575,'-7'0'0,"-1"0"0,3 0 0,0 0 0,0 0 0,1 0 0,-4 0 0,0 0 0,-3 0 0,-3 0 0,-1 0 0,-3 0 0,-4 0 0,-15 0 0,3 0 0,-16 0 0,9 0 0,-16 0 0,3 7 0,-15 6-645,9 9 645,26-8 0,-1 2 0,-25 19 0,25-18 0,0 2 0,0 2 0,2 2 0,-1-3 0,0 0 0,-2 3 0,-1 0 0,3 0 0,-1 0 0,-3 2 0,0 2 0,2-1 0,1 0 0,-4 4 0,0-1 0,6-3 0,0-1 0,1 2 0,-1 1 0,2-2 0,0-2 0,2 0 0,-1 1 0,1 2 0,-1-1 0,-25 18 0,-1 4 0,5-7 0,-4 1 0,6-1-73,12-8 73,-9 6 0,2-1 0,6-5 0,9-5 0,2-1 0,4-2 0,-3 4 0,0 2 0,5-3 0,-2 1 0,1 1 0,1 2 642,-21 25-642,22-25 76,-11 14-76,10-13 0,-3 7 0,-6 0 0,9-4 0,-1 1 0,-10 13 0,9-13 0,0 2 0,-2 12 0,-7 0 0,6 5 0,-7-1 0,4-1 0,4-9 0,-2 6 0,7-12 0,-9 23 0,9-22 0,-7 10 0,12-14 0,-3 5 0,3 0 0,0 3 0,0-3 0,4 0 0,-3 4 0,2-4 0,1 0 0,-4 4 0,6-8 0,-2 9 0,4-6 0,0 2 0,2 2 0,-1-7 0,2 4 0,0-5 0,-6 10 0,7-11 0,-8 20 0,7-29 0,-3 18 0,3-7 0,-4 5 0,1 0 0,0 2 0,-1-7 0,1 8 0,-5-3 0,4 3 0,-2-8 0,2 8 0,-2-8 0,1-1 0,-1-2 0,6-6 0,-2 2 0,5-7 0,-1 2 0,2-8 0,0 7 0,0-11 0,0 11 0,0-7 0,0 4 0,0-3 0,5 3 0,3 3 0,5-2 0,3 4 0,-2-3 0,18 11 0,-12-6 0,15 0 0,-9-2 0,11-2 0,-11-5 0,14 6 0,-12-10 0,8 6 0,4-2 0,-3-2 0,2 1 0,-3-6 0,9 9 0,-14-9 0,12 3 0,-15-3 0,3-4 0,4 5 0,-8-5 0,8 2 0,-7-6 0,2-1 0,-3-3 0,-5 0 0,0 0 0,-3 0 0,-1 0 0,0-9 0,-1-5 0,-3 2 0,13 1 0,3 11 0,21 0 0,2 3 0,10-2-885,-24 1 0,4 0 885,6-2 0,4 0-1140,-1 0 0,4 0 0,0 0 1140,-2 0 0,-2 0 0,1 0 0,1 0 0,1 0 0,-1 0-509,-2 0 1,0 0 0,-3 0 508,13 0 0,1 0 0,7 0 0,1 0 0,-5 0 0,-3 0 0,-4 0 0,-2 0-207,-6-1 0,-3 2 207,21 2 0,-2 1 0,-19 4 1263,5 0-1263,-2 0 3268,-5-1-3268,-4-2 1981,-2-2-1981,-4-3 617,-4 0-617,-2 0 0,-3 0 0,-6 0 0,-2-3 0,-7-2 0,-4-11 0,4 9 0,9-8 0,11 4 0,14-6 0,2-6 0,3-1 0,6-5 0,-13 12 0,22-11 0,-17 11 0,9-8 0,-6 4 0,-11 0 0,0 6 0,-10-3 0,4 1 0,-8 3 0,4-3 0,-1 3 0,-2 1 0,2 2 0,-4-2 0,1 7 0,-1-4 0,-3 1 0,2 4 0,-5-3 0,5 7 0,-6-4 0,0 4 0,-2-4 0,-5 4 0,2-2 0,-2 1 0,-1 1 0,-1-3 0,5 0 0,-6 1 0,8-3 0,-8 3 0,5-3 0,-3 3 0,1-1 0,-2 1 0,-1-1 0,1-1 0,-1 5 0,-1-5 0,3 1 0,-3 2 0,0-3 0,7-3 0,-5 4 0,6-8 0,-5 8 0,3-7 0,-2 5 0,2-5 0,-2 5 0,-2-5 0,1 4 0,1-3 0,-1 2 0,-3-4 0,3-2 0,-2 2 0,3-6 0,0 3 0,0-3 0,-3 3 0,2-2 0,-1 2 0,-1-1 0,0-1 0,-3-2 0,0 0 0,0-7 0,-3 4 0,0-5 0,-3 0 0,3 1 0,1-12 0,0 9 0,-1-14 0,-3 15 0,0-6 0,0 1 0,0-7 0,0 3 0,0-8 0,0 8 0,0-8 0,0 8 0,0-4 0,-4 5 0,3 0 0,-5 1 0,2-17 0,-7 13 0,2-21 0,-2 12 0,-1-8 0,4 13 0,-4-11 0,1 15 0,2-12 0,-5 9 0,7 6 0,-7 2 0,7 6 0,-7-3 0,7 1 0,-7-6 0,6-1 0,-7-13 0,2-4 0,-4-11 0,6 22 0,2 0 0,-6-26-254,5 28 0,1 2 254,0-13 0,-6 0 0,3 6 0,-1-11 0,-2 8 0,6-8 0,-5 10 0,1-4 0,-6-1 0,1-5 0,-1 9 0,3-2 508,1 8-508,-3 0 0,2 2 0,-5 4 0,6 0 0,-5 4 0,5 0 0,-2 1 0,-6-7 0,11 8 0,-19-25 0,17 23 0,-8-15 0,-4-13 0,7 22 0,-7-23 0,8 29 0,6 5 0,1 6 0,3 5 0,2 2 0,1 8 0,2-2 0,0 6 0,-6-17 0,0-3 0,-12-14 0,-3-11 0,0 11 0,-8-16 0,4 11 0,0-2 0,1 1 0,2 9 0,3 5 0,-1 5 0,3 2 0,-3 4 0,3 1 0,-5 7 0,5 0 0,-2 2 0,4 4 0,0-3 0,3 3 0,0 0 0,4-2 0,3 4 0,-3-4 0,5 5 0,-1-3 0,-1 0 0,2 3 0,-2-3 0,1 1 0,1 1 0,-9-4 0,8 4 0,-9-1 0,4 2 0,1 0 0,-7 0 0,3 0 0,0 0 0,-2 0 0,1 0 0,-2 0 0,0 0 0,-1 0 0,-3 3 0,3 1 0,-3 2 0,4 3 0,-1 0 0,1 3 0,0-2 0,3 1 0,0-5 0,4 2 0,0-3 0,0 1 0,2 0 0,-1-1 0,5 0 0,-4-2 0,4 2 0,1-3 0,1 3 0,0 0 0,3-2 0,0-1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4537 5 24575,'65'-3'0,"-15"2"0,1 0 0,22 1-1320,-23 0 1,7 0 0,-7 0 1319,-11 0 0,0 0 0,8 0 0,7 0 0,-5 0 0,4 0 0,-2 0 0,12 0 0,-1 0 154,-16 0 1,-1 0-155,0 0 0,-3 0 0,12 0 846,0 0-846,-17 0 0,-11 0 0,-12 0 0,38 0 0,20 0-133,-16 2 0,5 1 133,7-2 0,2-1 0,0 2 0,1 1 0,-19-1 0,1-1 0,1 2 0,-1-2 0,0 1 0,0 1 0,-3 0 0,0 1 0,3 1-1174,16 2 1,3 2 0,1 1 1173,-6 0 0,0 2 0,2 1 0,-4 0 0,2 1 0,1 1 0,-1 0 0,-4 1 0,0 0 0,-2 0 0,-3 0 0,3 2 0,-4 0 0,1 1-723,10 4 1,1 0 0,-6 1 722,-1 4 0,-3 0-382,-7-5 0,3-1 0,-5 0 382,-3 2 0,-3-1 657,-1-3 0,-3-3-657,-2 2 3618,7-3-3618,-22-9 0,39 24 0,-13 2 535,1 0 1,4 3-536,-7-2 0,2 1 0,9 6 0,1 1-410,-4-1 0,2 1 410,-14-8 0,1 1 0,4 3-968,0 1 0,4 4 0,0-1 0,-3 0 968,5 6 0,-1 0 0,3 3-647,-6-9 1,6 5 0,0 1 0,-2-2 0,-6-2 646,1 4 0,-6-3 0,1-1 0,9 4 0,2-1 0,-4 0-72,-13-8 0,-2-1 1,-1-3 71,6 3 0,0-1 700,17 13 1,-5 0-701,-25-22 0,-2 1 0,6 9 0,2 6 0,-2-1 791,-1 11 1,0 3-792,-1-6 0,1 4 0,2-1 509,-2-3 1,2 0 0,-1-1-510,-2 0 0,0 0 0,0 0 0,5 1 0,0 0 0,0 2 0,-1 1 0,0 1 0,-5-1 0,-6-3 0,-2 0 0,-4 3 0,0 13 0,-3 4 0,-5-5 0,-7 6 0,-4-4 180,2-16 0,0 2 0,0-5-180,0 6 0,0-4 0,0-3 0,0-2 0,0-6 0,0-2 0,0 21 0,0-16 0,0-2 0,0 29 0,0 0 1510,0 0-1510,0 0 0,0 1 0,0-7 0,0-20 0,0 0 0,0-3 0,0 0 0,-5 8 0,-2 0 0,-2-2 0,-2-3 0,-4-7 0,-2-1 0,-3 4 0,-1-2 0,-10 10 3168,-7 10-3168,11-18 0,-5 4 0,5-3 0,-9 7 0,8-8 0,-13 10 0,1-10 0,-6-2 1079,-14 4-1079,2-6 0,2-6 0,-3 3 0,16-12 0,-10 7 0,14-5 633,3-1-633,8-5 0,4 0 0,2-4 594,3 2-594,1-2 0,-6 7 0,5-8 0,-28 15 0,15-11 0,-20 11 0,16-12 0,-14 8 0,6-7 0,-13 4 0,6-4 0,-2 0 0,-4 0 0,-7 2-1777,-7-1 1777,15-7 0,-4 0 0,5-2 0,-2 0-875,4-1 0,-3-1 1,0-2 874,6-1 0,1-1 0,-2-1-1015,-10 1 1,-2 1 0,0-3 1014,-1 1 0,0-1 0,0-1 0,-9 1 0,0 0 0,-2 0 0,1 0 0,0 0 0,2 0 0,11 0 0,2 0 0,-1 0 0,-9 0 0,-2 0 0,4 0-615,13 2 0,2 0 1,0 0 614,-10 0 0,-2 0 0,2 1 0,5 0 0,1 2 0,0-1 0,-19 1 0,4 1 212,22-1 1,1-1-213,-3 2 0,3-2 1867,-2 4-1867,-14-3 3148,22-1-3148,-21 5 0,-5 15 283,17-5 0,-3 1-283,-7 7 0,-4 1-579,18-11 0,-2-2 0,0 0 579,-4 3 0,-1 0 0,0-3 0,1-3 0,0-3 0,-1 2 0,1 2 0,1 0 0,0 0 0,2-4 0,2-2 0,-4 1 0,-18 5 0,-3-1 0,2 0-934,21-4 0,2-2 0,-4 0 934,-6 2 0,-7 1 0,1 0 0,4-2 0,4-2 0,4-1 0,-1 0 0,-13 2 0,-1 1 0,4-1-456,0-2 1,3-1 455,-6 0 0,6-1 0,-5-2 678,25 1 0,2-2-678,-11-9 2272,15-8-2272,9 4 0,-31-2 0,-9 16 959,14 0 0,-4 0-959,1 0 0,0 0 0,-2 0 0,-3 0 0,-4 0 0,-4 0-636,13-1 1,-3-1 0,-1-1 635,-7-2 0,-3-2 0,0 0-1163,-6-1 0,0-1 0,0-3 1163,14 2 0,-1-2 0,1-1 0,4 1 0,0 0 0,3 1 0,-2-3-746,-10-3 0,-2-2 0,4 1 746,-8-6 0,2 1-231,11 3 1,-2 0 0,3-1 230,6 1 0,1 1 0,3 0 494,-12-3 1,4 0-495,5 0 0,3 0 2844,-20-4-2844,2-4 0,13 9 2966,15 4-2966,13 6 2715,9 2-2715,10 1 1677,0 5-1677,-16-2 319,-11 5-319,-16 0 0,-8 0 0,8 0 0,-20 0-694,1-5 694,28 4 0,0-2 0,0-3 0,1-1 0,-32-11 0,4-8 0,1-9 0,9-8 0,24 19 0,2-2 0,3-1 0,0 1 0,-21-14 0,-2-9 0,14 15 0,-5-7 0,6 7 0,8 5 0,1 1 0,-4-10 694,11 8-694,1-6 0,4 6 0,7-2 0,-7-4 0,3 1 0,0-1 0,-2 4 0,2 2 0,1 6 0,1 3 0,3 3 0,0 3 0,3 0 0,-2 4 0,4 3 0,-1-3 0,2 5 0,0-1 0,0 2 0,0-1 0,0-1 0,-3-7 0,-3-10 0,-8-6 0,-5-10 0,1 3 0,-1-9 0,-2-12-572,10 23 1,-1-4 571,-3-6 0,1-2 0,1-2 0,1-1 0,-1-2 0,1-2 0,2 4 0,0 0 0,0-3 0,0 0 0,2 6 0,0 1 0,1 1 0,1 0 0,2 2 0,3 1 0,-2 0 0,1 0-245,2 3 0,0 0 245,0 1 0,0 0 0,0 0 0,0-1 0,0-32 0,0 32 0,0 2 0,4-28 0,3 12 0,2-3 0,5 14 0,-2-10 0,10-14 0,-5 15 0,2-11 0,-5 22 0,-3 4 1113,0 0-1113,2 0 520,-2 0-520,5-10 0,-1 3 0,1-8 0,-1 5 0,4-6 0,2 0 0,3-1 0,8 4 0,2 1 0,10 10 0,2-2 0,-19 17 0,-4-19 0,-16 1 0,8-30-504,-3 32 0,3 0 504,0-6 0,0 0 0,3 0 0,1-2 0,-2-2 0,1 1 0,1-3 0,1 3 0,-1 4 0,0 1 0,0 1 0,-1 2 0,11-15-289,5-8 289,-11 20 0,8-7 0,-7 10 0,12-14 0,-7 12 0,10-17 0,-2 9 0,7-8-432,-22 27 0,1 0 432,5-2 0,-1 1 0,12-20-406,4-4 406,-7 12 0,-3-1 927,-3 10-927,-5 7 284,-9 12-284,2 1 902,-9 6-902,8-3 454,-8 6-454,5-2 0,0-1 0,-2 0 0,6-3 0,-3 1 0,3-2 0,0 1 0,0 0 0,-3 3 0,0-2 0,-4 5 0,3-2 0,-2 2 0,5-3 0,-2 3 0,3-6 0,4 5 0,-2-5 0,5 2 0,-9-2 0,5 2 0,-9 0 0,2 3 0,-6 2 0,3 0 0,-3 2 0,3-3 0,1 0 0,-1 0 0,3 1 0,-3-3 0,7 1 0,-6-1 0,10-3 0,-8 1 0,1-1 0,-6 3 0,-2 3 0,-1 0 0,2-1 0,-4 1 0,4 0 0,-2 0 0,4-1 0,-4 1 0,5-1 0,-6 4 0,3-3 0,0 5 0,-3-6 0,3 6 0,-3-2 0,0 2 0,0 0 0,0-2 0,0 1 0,0-1 0,0 2 0,0 0 0,-1 0 0,-1 0 0,0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1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129 188 24575,'-3'4'0,"5"-2"0,4 1 0,2-3 0,5-3 0,-6 0 0,4-9 0,-5 3 0,0-5 0,-3 3 0,-1 0 0,-2-1 0,0 4 0,0-2 0,-8 4 0,-2 0 0,-5 3 0,-2 3 0,1 0 0,-2 0 0,0 0 0,2 0 0,-2 9 0,5 1 0,1 9 0,3-1 0,3 4 0,-1 1 0,3-1 0,1 4 0,3-7 0,0 3 0,0-4 0,5-5 0,4-2 0,7-5 0,2-3 0,0 0 0,0-3 0,0 0 0,-2-5 0,-3-1 0,-4-8 0,0-1 0,-3 0 0,-3-3 0,0 3 0,-3-3 0,0 3 0,-6-3 0,0 6 0,-6 0 0,1 4 0,0 3 0,0 2 0,2 0 0,1 3 0,-2 0 0,4 8 0,-5 2 0,7 12 0,2-3 0,2 3 0,0 0 0,0-7 0,0 6 0,0-11 0,0 1 0,5-6 0,4-2 0,6-1 0,3-2 0,5-13 0,-3 1 0,2-18 0,-3 1 0,-4-7 0,0 0 0,-5 5 0,-6 0 0,-1 4 0,-3 4 0,-5 2 0,-5 8 0,-10 1 0,2 8 0,-9 1 0,9 3 0,-8 0 0,7 0 0,0 5 0,4 8 0,3 3 0,-5 26 0,9-11 0,-4 12 0,11-13 0,-2-3 0,3-4 0,0-5 0,0-3 0,0-7 0,12 0 0,3-5 0,15 0 0,7-3 0,-5-3 0,10-11 0,-14-2 0,5-10 0,-8 5 0,-5 4 0,-7-1 0,-5 3 0,-5-3 0,-3-2 0,-8 4 0,-5-1 0,-6 7 0,-2 1 0,2 6 0,-7 0 0,3 3 0,0 0 0,1 0 0,7 0 0,-2 3 0,5 3 0,0 6 0,4 0 0,2 5 0,2-2 0,2 0 0,2 2 0,0-5 0,4 0 0,6-4 0,5-2 0,3 0 0,-3-3 0,-1 0 0,-3-3 0,-2 0 0,-2 0 0,-4-2 0,-1-4 0,-2-2 0,0-3 0,0 2 0,-9-4 0,1 7 0,-8-2 0,4 5 0,4 3 0,-2 0 0,4 0 0,-2 0 0,4 0 0,1 0 0,0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3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2841 27 24575,'20'0'0,"4"0"0,27 0 0,-11 0 0,3 0-1586,3 0 1,4 0 1585,17-1 0,3 2-880,-20-1 0,-1 2 1,3 1 879,6 4 0,2 2 0,0 0 0,5-1 0,-1 0 0,-1 3 0,-12 3 0,-3 1 0,2 0 0,6 0 0,2 1 0,-4 0 0,5 10 0,-1 2 0,-9-7 0,3 0 0,-2 2 0,-4 1 0,-2 2 0,0-1-39,14 5 0,-1 1 39,-6 5 0,-1 0 0,-7-7 0,-3-2-165,-3 2 1,-3-1 164,20 9 0,-1 2 0,-18-10 0,10 12 1251,-5-4-1251,-8 0 2804,0-7-2804,-14 1 1699,6-6-1699,-11-3 463,0-3-463,-5-4 0,-2-4 0,-1-5 0,-2 6 0,-1 17 0,-2 8 0,4 19 0,1 3 0,3 11-477,-3-31 1,-1 0 476,1 5 0,0 2-1219,0 14 1,0 3 1218,4 9 0,0 3-1145,-3-14 1,0 3 0,1 0 1144,3 4 0,1-1 0,0-1 0,-3-12 0,0-1 0,0 1-739,3 11 1,-1 3-1,1-5 739,0 9 0,0-1 0,-2-11 0,-1 4 0,0-3 0,0-6 0,0-2 0,-1 0-132,0-2 0,-1 0 0,-1-3 132,2 4 0,-2-2 545,-2 1 1,-1-2-546,-2 13 3050,0 3-3050,0-13 2941,-2-19-2941,-7-12 1567,3-11-1567,-1 14 786,7 4-786,0 23 0,0 7 0,0 2 0,0 3 0,0 0-683,0-22 0,0 2 683,0 4 0,0 2 0,0 11 0,0 1-940,0 1 0,0 1 940,-1-2 0,2 1 0,0 4 0,2-2 0,0-5 0,0-2 0,3 1 0,-1 0 0,-2-2 0,-1 0 0,1-2 0,-1 0-344,-2 1 0,0-2 344,0-11 0,0-2 0,0 1 0,0-2-15,0 21 15,0 4 0,0 0 0,-3-16 1181,-1-11-1181,-5-10 1933,0-18-1933,2 3 817,2 15-817,1 9 0,3 27 0,-13-3 0,0 3 0,-11-5 0,-3-4 0,3-2 0,-7-3-559,9-16 0,-1 1 559,-1 0 0,-3 0-730,-5 1 1,-5 2 0,1-3 729,-10 9 0,-2-3 0,3-5 0,-3-1 0,3-2 0,-1-1 0,-1-4 0,-8 3 0,-5-1 0,1-4-872,12-7 0,3-2 0,-5 0 872,-17 6 0,-4 2 0,1-4 0,5-6 0,2-1 0,2-3 0,10-1 0,3-1 0,-3-1 0,-6-1 0,0 0 0,0-1 0,-15 1 0,0-1 0,16-1 0,-1 0 0,0 0 0,-1-2 0,1 1 0,0-2 0,3 1 0,1 1 0,1-2 0,1-1 0,0 0 0,2 0-708,-21 0 0,2 0 708,3 0 0,-1 0 0,1 0 0,1 0 0,1 0 0,1 0 0,1-2 0,0-1 0,3-2 0,2 0 83,2-2 1,2-2-84,10 2 0,2-1 0,0 0 0,2-1 0,-22-4 1617,0-3-1617,8-1 2683,11 3-2683,14 3 1898,4 0-1898,11 4 884,7-10-884,0 11 107,-11-5-107,-16 11 0,-16 3 0,-21-1-522,-4 1 522,32-3 0,0 0-1152,4 0 0,-4-4 1152,-29-12 0,0-6 0,26 7 0,-1-3 0,-7-3 0,-4-3 0,5-2 0,1-7 0,4-1 0,-11-5 0,0 0 0,6-3 0,3-2 0,3 2 0,2 0-331,8 5 1,5 1 330,-15-22 0,3-1 0,14 15-88,6 10 1,0-1 87,-3-8 439,-1-5-439,16 27 2253,1 6-2253,6 0 758,0 4-758,3 0 212,0 0-212,2 2 0,-1-4 0,1-17 0,-9-16 0,-3-19 0,-4-6-831,3 28 0,-1-4 831,1-3 0,0-2 0,-2-9 0,-1-2-995,-1-2 0,3-2 995,3 2 0,1-1 0,-1-4 0,2 0 0,1 3 0,0 0 0,3-3 0,0 0 0,0 4 0,1 1 0,2 2 0,0 2 0,0-1 0,0 1-664,0 4 0,0 0 664,0 2 0,0 2-407,2 14 1,0 0 406,2-16 0,2 4 1159,3 8-1159,-1 0 0,2-1 0,5 5 1874,1-7-1874,5 5 1518,1 8-1518,9-4 1064,-2 13-1064,-8-2 178,-9-7-178,-12-5 0,6-5 0,3-5-1191,1 0 1,2-3 1190,1 5 0,1-5 0,1 0 0,2-3 0,1 0 0,-1 1 0,3-15 0,2-4-768,-3 16 1,3-7-1,-1 0 1,-3 9 767,1-4 0,0 0 0,0 5 0,2-6 0,0-1 0,-3 7 0,2-5 0,-1 2 0,-3 7 0,2-2 0,-1 3-676,4-12 1,0 3 675,-1 2 0,0 2-298,-3 8 0,1 0 298,-1 6 0,1 0 0,-2 3 0,-1 0 1529,21-30-1529,-2 10 0,5-5 0,-14 21 0,11-13 0,-12 14 0,4-4 2985,-1 4-2985,-6 4 1738,-4 10-1738,-1-1 881,1 3-881,-4 4 265,2-1-265,1 1 0,-3 4 0,6-4 0,-3-1 0,4-4 0,1 3 0,-1-2 0,-4 7 0,-1-2 0,-3 6 0,3-6 0,-3 5 0,3-2 0,-3 4 0,2-1 0,1 0 0,3 0 0,1-3 0,3 1 0,3-6 0,15-7 0,-5 6 0,7-9 0,-10 11 0,0-2 0,-4 3 0,3 1 0,-8 1 0,3 2 0,-2 0 0,2 2 0,5 1 0,-4-2 0,3 2 0,1-2 0,1 5 0,-1-5 0,0 5 0,0-2 0,-4 4 0,0 2 0,-2-2 0,-2 5 0,4-5 0,-5 5 0,0-4 0,-3 4 0,-1-5 0,5 6 0,-4-3 0,5 3 0,-9 0 0,-1 0 0,0 0 0,-2 0 0,5 0 0,-5 0 0,3 0 0,-4 0 0,2 0 0,-1 0 0,6 0 0,-6 0 0,2 0 0,0 0 0,-2 0 0,2 0 0,-2 0 0,-4 0 0,-1 0 0,1 0 0,-2 0 0,1 0 0,-1 0 0,-2-2 0,1 1 0,1-3 0,-2 3 0,4-1 0,-2 2 0,1-2 0,-2 2 0,1-3 0,-1 3 0,-1-2 0,1 1 0,-2-3 0,1 3 0,-1-3 0,2 4 0,-3-5 0,3 4 0,-2-3 0,2 3 0,-1-3 0,2 1 0,-1-3 0,-1 2 0,2-1 0,-1 2 0,-1-2 0,2 2 0,-1-1 0,-1-2 0,2 3 0,-2-1 0,1 4 0,-2-5 0,2 5 0,-3-5 0,3 4 0,-2-3 0,1 3 0,-1-3 0,2 4 0,-3-5 0,2 4 0,-1-1 0,0 0 0,-1 0 0,-2-1 0,0 1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4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106 114 24575,'-2'4'0,"0"-1"0,2 7 0,0 2 0,0-1 0,0 3 0,0 1 0,0-3 0,0 5 0,0-7 0,0 0 0,4-5 0,3 1 0,3-3 0,5 0 0,-6-3 0,8 0 0,-8-6 0,3-6 0,-1-5 0,-6-8 0,3 6 0,-8-7 0,3 3 0,-3 1 0,0-1 0,-2 8 0,-7 1 0,-4 7 0,-9 2 0,-1 5 0,0 0 0,-2 0 0,5 0 0,-1 0 0,6 4 0,0 3 0,6 4 0,1 3 0,5 1 0,0 7 0,3-3 0,0 3 0,0-3 0,2-4 0,4-1 0,6-6 0,11 0 0,-3-4 0,6-1 0,-11-8 0,0-5 0,-6-9 0,0-3 0,-2-5 0,-3 4 0,-1-2 0,-3 5 0,0-1 0,0 6 0,-5 0 0,-4 6 0,-3 3 0,-6 4 0,6 2 0,-3 0 0,4 0 0,1 0 0,1 8 0,3 6 0,3 8 0,3 5 0,0-1 0,0-3 0,0 3 0,8-10 0,2 2 0,12-8 0,-2-4 0,1-3 0,-3-3 0,6-11 0,-10 0 0,3-10 0,-11 3 0,0 3 0,-3-3 0,-1 7 0,-2-1 0,0 4 0,-4 3 0,-6 2 0,-5 0 0,0 3 0,-2 0 0,2 0 0,-1 0 0,2 0 0,6 2 0,-1 7 0,6 0 0,0 12 0,3-8 0,0 8 0,0-6 0,0 1 0,6-2 0,0-6 0,5 1 0,3-6 0,-2-1 0,2-2 0,-5 0 0,4-17 0,-6 5 0,5-18 0,-8 15 0,-1-7 0,-3 10 0,-6 1 0,-3 2 0,-6 6 0,-3 0 0,3 3 0,0 0 0,4 0 0,2 0 0,2 0 0,4 5 0,0 5 0,3 1 0,0 3 0,0-3 0,3 1 0,6-3 0,3-1 0,6-5 0,0 0 0,1-3 0,-4 0 0,-1-3 0,-5-5 0,-1-2 0,-4-7 0,-2 5 0,-2-8 0,-2 10 0,-4-2 0,-3 9 0,-2 0 0,0 3 0,0 0 0,0 0 0,2 9 0,-2 0 0,4 13 0,-2-2 0,2 5 0,1-6 0,3 3 0,0-7 0,3-3 0,0-5 0,0-2 0,0-2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0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9732 24575,'0'8'0,"0"-2"0,0 0 0,0-2 0,0 1 0,0 1 0,5-2 0,8-1 0,10 2 0,9-4 0,3 2 0,-3-3 0,18 0 0,-10 0 0,21 0 0,-3 0 0,1 0 0,9 0 0,-10 0 0,11 0 0,-24 0 0,15 0 0,-12-7 0,6-10 0,3-8 0,-11-16-693,-1-1 693,-3-13 0,1-1 0,-21 23 0,2-1 0,-3 2 0,2 1 0,-1-6 0,2 0 0,0 5 0,2 0 0,-3-5 0,1-1 0,2 4 0,-1-1 0,-3-4 0,-2-2-601,5-2 0,-2-2 601,-3-1 0,1-1 0,2-7 0,-1 0 0,-4 3 0,0 1 0,0-3 0,-1 0 0,-4 3 0,-1 1 0,0 3 0,0 0 0,-3 3 0,0 1-286,0 3 0,0 2 286,-2-1 0,0-1 0,9-33 0,-10 32 0,-1-2 0,1 4 0,1-1 0,0-9 0,0-2-735,2-17 1,0 0 734,-2 16 0,2-1 0,-1 3 0,1-4 0,1 4 0,0 1 0,1 0 0,1-9 0,3 0 0,0-1 0,0 2 0,-3 9 0,0 1-189,3-3 1,-1 1 188,0 5 0,0 2 0,0 2 0,-1 0 0,1-2 0,0-1 584,12-23-584,-13 27 0,1 1 0,5-12 411,2-11-411,-3 17 0,2-9 1523,-1 15-1523,-7 1 0,-2-16 0,-1 17 0,1-3-399,3-14 1,3-5 398,7-5 0,3-2-898,-1-6 1,1-1 897,-8 24 0,1 1 0,1-4-1028,0 0 0,2-3 0,-1-1 0,3-1 1028,0-2 0,0 0 0,3-1 0,0-2 0,-2 5 0,1-4 0,1 1 0,0-1 0,-1 4 0,2-1 0,-2 2 0,1 1 0,0-2 0,4-7 0,2-3 0,0 2 0,-2 5-868,1 2 0,0 4 0,0-3 868,-3 3 0,1-2 0,0-1 0,0 2 0,7-7 0,-1 3 0,0 0-195,-4 3 0,-1 3 0,0-1 195,-1 3 0,0 1 0,-1 2 160,10-11 1,-1 2-161,-2 1 0,-1 1 0,-2 9 0,-1 2 1297,-2-1 0,-1 2-1297,0 4 0,0 1 0,2 0 0,0 1 0,-3 2 0,1 1 0,0 1 0,0 2 3094,15-18-3094,1-2 0,-10 12 0,1-2 2663,-6 5-2663,-6 9 1779,-7 5-1779,-2 5 1020,-7 4-1020,3 2 217,-3-1-217,1 4 0,-1 0 0,16-11 0,18-13 0,-3 4 0,2-3-1257,10-8 1,2-2 1256,6-4 0,1 0 0,-18 15 0,2-1 0,2-1-1552,12-7 0,4-2 1,1 0 1551,-12 9 0,2 0 0,0 0 0,2-1 0,7-2 0,3-1 0,-2 1 0,-1 2 0,4-2 0,-2 1 0,0 3-621,-11 7 1,3 1-1,-1 0 1,-4 4 620,20-5 0,0 2-526,-12 4 0,1 1 1,0 1 525,-9 1 0,-1 1 0,-1 3 305,19 2 1,-4 2-306,-19-1 0,-3 2 1554,6 3 1,-4 2-1555,13-1 0,13 0 0,-16 0 2973,-9 0-2973,-12 0 2718,-10 0-2718,-1-3 1292,-14 2-1292,26-1 524,-4 12-524,27 8 0,-2 12 0,7 9 0,-1 1 0,-5 7-1043,-4 0 1043,-20-13 0,1 3-1254,0 1 0,1 5 1254,0 1 0,1 4 0,-3-2 0,2 7 0,-3 1 0,-5-6 0,0 3 0,-3-1 0,-4 5 0,-1 0-546,4 12 1,0-2 545,-8-18 0,0-1 0,1 6 0,-2-3 0,0 12-16,1 4 16,-3-20 849,-7-15-849,-1 11 0,-7 5 0,-1 23 0,-7-3 1982,2 3-1982,-2-5 0,7 1 0,1-28 0,0 1 0,3 34-608,-3-18 0,-2 5 608,6 8 0,0 4 0,-2-19 0,0 2 0,0 2-1020,0 8 0,0 2 0,0 0 1020,2-4 0,0-1 0,-1-2 0,-1-5 0,-1-2 0,2 1-653,0 3 0,2 2 1,-1-3 652,0 15 0,0-2-424,0 8 0,0-2 424,-2-15 0,0-4 0,0 1 0,-1-5 0,-5 16 656,3-28 1,1-1-657,-8 14 2759,1-14-2759,-5-17 2466,10 17-2466,-3 4 0,9-3 0,0 4 164,-2-1 1,0 1-165,2 17 0,-2 2-788,-4 1 1,-2 1 787,4 9 0,1 2-1145,-6-1 1,1 1 1144,2-2 0,0 3-1219,2-10 0,-1 4 0,1 2 1219,1 0 0,2 3 0,-1 0 0,0-9 0,0 1 0,0 1 0,1 0 0,1-2 0,0-1 0,0 0 0,0-5 0,0 3 0,-1-3 0,2 0-299,1 6 1,2 2 0,1-4 298,6 6 0,2-1-56,-3-16 0,0 2 1,1-4 55,5 5 0,0-2 557,-4 1 1,0-5-558,8 3 3674,-5 16-3674,-1-32 2612,-10 2-2612,-1 0 2447,3 3-2447,3 8 0,10 1 0,2 1 0,5 12-643,-1 1 643,-5-16 0,0 2 0,-6-13 0,2 1-1067,6 16 0,4 7 0,-1-2 1067,3 9 0,0-1 0,-6-14 0,2 1 0,0 1 0,-1-3 0,0 0 0,0-2 0,7 8 0,0-2-600,-6-11 1,-1 0-1,0-1 600,12 14 0,0-4-232,-10-14 0,-1-2 232,0-5 0,0-2 1013,12 8-1013,-6-8 2949,-1-12-2949,0-15 0,21 8 0,22-2 301,-23 3 0,1 1-301,4-2 0,0 0 0,6 0 0,3 1-1064,6 0 0,2-1 1064,-1-2 0,4 0-1526,-6 0 0,6 0 0,1 0 1526,-18 0 0,0-1 0,2 2 0,2-2 0,8 1 0,4 1 0,1-1 0,-1 1 0,1 2 0,2 1 0,-2 1 0,-4-3 0,4 1 0,-5-1 0,1 1-383,-13-2 0,2 2 0,-4 0 0,-5-2 383,3 2 0,-3-1 136,23 5 0,-3-3-136,-33-7 0,0-1 0,12 1 0,-2-2 1747,-1-10-1747,5 6 0,8-10 1467,-12 7 1,6 2-1468,17-1 0,5 0-51,-17 1 0,2-1 1,0-1 50,-2 0 0,-1-1 0,3 0-917,8-2 0,2 0 1,-1-2 916,1 0 0,-1-1 0,1 0 0,0 0 0,0 0 0,4 0 0,-6 1 0,3 1 0,3 0 0,-3 0-956,-2 2 1,-2 2 0,2-1 0,1 1 955,-4-1 0,2 1 0,2-1 0,-2 1 0,-5-1 0,-3 2 0,-2 0 0,-2 0 0,-2 0-19,11 0 0,-3 0 1,-3 0 18,3 0 0,-5 0 328,-11 2 1,-1 1-329,16-3 0,-2 0 2672,-4 5-2672,-5-6 0,5-3 0,-8-6 0,4-3 889,-2 5 0,5 0 0,1-2-889,6-5 0,2-2 0,1 0 0,1 2 0,1 0 0,1 0 0,-2-2 0,1 0 0,0 0-355,3 1 1,1 1-1,-2 0 355,-7-1 0,-2-1 0,1 2 0,3 3 0,0 2 0,-2-1 0,11-6 0,1 0 0,-8 6 0,4 0 0,-1 1 0,-10 1 0,-1 0 0,0 1 0,0 1 0,-1 0 0,0-1-16,-3 1 0,-1-1 0,-5 2 16,-5 4 0,-3-2 0,8-9 0,-2 0 0,24 5 0,0-12 1705,-2 15-1705,-26-2 0,3-4 882,5-4 0,2-1-882,7-3 0,1-1-256,1-7 1,1 0 255,1 5 0,-1-1-1269,1-3 0,4-2 1269,-9 7 0,3 0 0,-3 0 0,12-6 0,1 0 0,-19 9 0,5 0 0,-1 0 0,-3 0 0,-1 0 0,-3 2 0,0-1 0,21-7 0,-1 1-391,-3-1 1,0 1 390,-8 4 0,-2 1 0,-1-1 0,-1 1 0,-5 5 0,-2-1 1043,26-7-1043,-32 9 1606,1-3-1606,-20 3 2890,-16 0-2890,-5 3 2139,0 1-2139,0-1 182,0 1-182,0-1 0,0-2 0,0-4 0,0 3 0,0-17 0,0 4 0,0-16 0,0-5 0,0-7 0,0-18 0,0-1 0,0 7 0,0-3 0,0 14 0,0-4 0,0 11 0,0 19 0,0-10 0,0-2 0,0-25 0,0 21 0,0-3-1719,0-1 1,0-3 1718,0-1 0,0-5 0,0-1-1142,0-1 1,0 0-1,0-4 1142,0 6 0,0-2 0,0-1 0,0 4 0,0-6 0,0 3 0,0-1 0,0-10 0,0-2 0,0 4-766,0 15 0,0 2 1,0-2 765,0-9 0,0-2 0,0 1-514,0 6 0,0 2 0,0 0 514,0 4 0,0 2 0,0-1 411,0-20 0,0 1-411,0 6 0,0 2 0,1-1 0,-2 2 0,-7 3 0,-3 0 0,-3-16 0,-4 0 289,-8 6 0,-4 1-289,8 12 0,-1-3 0,1 0 0,-3 2 0,0-1 0,1 1 0,-1-1 0,0-1 0,0 0 0,-2-8 0,1-2 0,1 4 0,4 14 0,1 2 0,1-1 0,-3-7 0,0-2 0,0 4 363,-5-9 1,0 1-364,5 14 0,-1-1 0,-1 2 0,-9-17 0,-1 3 0,0 5 0,0 2 434,1 7 0,0 2-434,0 6 0,-3 1 0,3 3 0,-3 1 366,-1 3 1,-1 2-367,3 2 0,-1 1 0,-4 0 0,-1 2 0,4 2 0,0 0 0,-2 0 0,-1 1 0,2 1 0,0 2 0,-1-2 0,0 1 0,-3 1 0,0 1 0,2 0 0,2 1 2412,-24-4-2412,-5-1 0,18 7 0,-9-1 2061,15 6-2061,8 5 0,-3 3 0,-24 0 294,24 1 0,-2-2-294,-11-4 0,-1-3-820,-3-4 1,0-4 819,-6-7 0,-1-4 0,-3-3 0,0-3 0,19 9 0,0-1 0,-1 0-1049,0 2 1,-2 0 0,-1-3 1048,-13-9 0,-2-3 0,2 2 0,15 10 0,2 2 0,-4-3 0,-1-2 0,-5-4 0,1-1 0,3 3 0,-1-2 0,5 3 0,-3-1 0,-5-3 0,-1 0 0,1 0 0,3 1 0,2-1 0,3 4 0,0 3 0,3 1-373,-6-5 0,1 2 373,-12-3 149,25 14 1,1 0-150,-18-7 1999,13 9-1999,14 9 3630,11 4-3630,-1 3 1085,-3-3-1085,-14-13 0,-15-10 0,15 2 0,-2-4-510,-9-8 0,0-2 510,6 2 0,-1-1-1026,-11-10 0,1-3 1026,8 5 0,2-1 0,6 8 0,-1-1 0,0 0 0,-14-16 0,1 1 0,2-3 0,2 3-497,11 16 0,1 3 497,0-4 0,1 2-161,-11-10 161,-3-10 0,14 17 1205,8 6-1205,13 15 2057,4-2-2057,-32 13 0,-8-4 0,6 12 0,-4 0-231,-6-10 1,-1-4 230,-3-1 0,-4-2-898,11-4 0,-4-4 0,2 1 898,-1 2 0,-1-1 0,1 0 0,-2-4 0,-1-1 0,1 0 0,1 2 0,0 1 0,-2-3-1046,4 3 0,-1-2 0,-1 0 0,-1 0 1046,-2 0 0,-1 0 0,0 1 0,1 1 0,-13-8 0,2 0 0,-2 0-564,11 7 1,-1-1-1,0 1 1,5 1 563,4 2 0,3 2 0,-1-2-87,-13-4 1,-1 0 0,3 2 86,3-1 0,1 3 547,-3 0 1,3 1-548,-8-8 3455,-4-1-3455,12 7 3273,21 6-3273,6 8 2030,15 2-2030,3-1 1065,-11 6-1065,-2 1 328,-33 7-328,-1-1 0,12-2 0,-4 0-980,-4-1 0,-1-2 980,-13-1 0,-2-1-1252,19 0 1,-2-1 0,-2-1 1251,-20-4 0,-4 0 0,2-2 0,13 1 0,2-1 0,-5 1 0,-6 0 0,-5 1 0,-2-1 0,4 0-974,10 1 1,2-2 0,1 1 0,-3 1 973,-11 1 0,-2 2 0,0 1 0,5-1 0,-4-4 0,4 0 0,-1 3-333,12 4 0,0 1 1,2 1-1,6-1 333,-1-1 0,2 2 0,-5 0 0,-3 1 0,6 1 220,9-1 1,4 0-221,-15 0 0,3 0 2538,-10 0-2538,19 0 4483,21 0-4483,-4 0 2370,-7 0-2370,-15 4 0,-10 4 0,-5 1 0,-2 7-292,17-7 1,-2 3 291,3 0 0,-2 0 0,-15 5 0,-2-1-967,4-2 0,0-1 967,-3 3 0,-1 0 0,0 0 0,0 1 0,3-1 0,3 1 0,1 3 0,2 0 0,3-2 0,2 0-524,4 3 1,2 3 523,-1-3 0,1 2 0,0 2 0,3-1 0,4 0 0,1 0-200,-24 12 200,8 4 0,16-17 1403,0 8-1403,10-14 1952,12-4-1952,5-7 1256,-8-4-1256,-7 5 259,-16 5-259,-4 8 0,-6 4 0,-6 4-1209,-2 3 1209,15-10 0,-2 1 0,4 2 0,-1 2-1003,-14 4 0,-2 1 1003,3 0 0,0 1 0,-3 2 0,-1-2 0,1-1 0,-1-1 0,1 1 0,-1-2 0,5-2 0,1-1 0,1 1 0,3-2-302,15-6 1,1 0 301,-1 2 0,1 1 0,0 0 0,1-1 0,-17 11-79,17-11 1,2 1 78,-3 6 1035,-4 4-1035,0 3 2037,0-4-2037,5-1 709,1-4-709,7-2 194,7-7-194,6-2 0,8-6 0,-16 16 0,-2 5 0,-19 17 0,-3-2 0,3 3 0,1-1-918,-5 3 918,21-16 0,-2 2-807,-8 4 0,-1 2 807,-1 6 0,-1 0 0,-1 5 0,-3 2-667,8-9 0,-1 2 1,2-3 666,-1 3 0,-1 1 0,2 0 0,-3 2 0,4-3 0,4-3 0,1-3 0,-12 13 0,2 0-359,14-18 0,1-2 359,-7 6 0,2-3 511,-3 8-511,-4 13 0,7-11 0,4-7 1415,5-4-1415,1-10 2152,7-6-2152,4-6 910,3-3-910,1 0 262,-8 4-262,-4 9 0,-13 14 0,1-5 0,3-5 0,-2 2-932,-16 23 932,11-18 0,0 0 0,6-3 0,2 1 0,-4 1 0,1-1 0,-16 29 0,20-29 0,2 0 0,-12 32 0,-3 0 0,20-31 0,0 0 0,-3 0 0,0 1 0,3 2 0,0-1 0,-4 0 0,1-2 0,-5 26-373,-7 6 373,12-18 0,-6 8 0,6-9 0,3-16 0,4-7 0,4-10 0,1 3 915,-5 5-915,-3 5 390,-6 13-390,-8 2 0,3 3 0,5-14 0,-1 2-524,-1 1 1,0 0 523,-5 9 0,1 1 0,4-12 0,1-1-104,-1 4 0,2-1 104,-10 10 0,-1 13 0,-1-12 0,10 0 0,-4-9 0,7-1 0,0-5 0,1-1 1035,4-3-1035,-4 0 220,3 0-220,-3-3 0,4-2 0,2-7 0,-1-1 0,3-3 0,2-2 0,1-2 0,3-2 0,-1 0 0,3 0 0,-1 0 0,0 0 0,2 0 0,-3-4 0,3-7 0,0-3 0,0-9 0,-3 6 0,0 1 0,-4 0 0,-2 5 0,-9 0 0,-5 4 0,-10 2 0,2 0 0,-4 0 0,3 0 0,-8 0 0,3 3 0,-4-2 0,5 5 0,0-2 0,5 3 0,-4-3 0,3-1 0,1-3 0,-5 0 0,5 0 0,-5 0 0,4 0 0,2 0 0,-1 0 0,3-3 0,-2 0 0,3-4 0,5-2 0,-4 1 0,3-4 0,-3 2 0,2-1 0,-1-1 0,-2 5 0,-1-3 0,-6 6 0,-2 1 0,-6 3 0,0 0 0,2 0 0,4 3 0,-5 5 0,5 3 0,-5 4 0,5-1 0,5 0 0,-1 4 0,5-5 0,-1 8 0,0-3 0,3 3 0,-3 3 0,2 6 0,1 3 0,-6 9 0,8-4 0,-5 14 0,5-4 0,-2 9 0,0 1 0,0 0 0,4 0 0,-3-1 0,6 1 0,-2 5 0,9-16 0,0 2 0,4-8 0,0 1-319,-2 12 1,1 1 318,1-14 0,1-1 0,1 2 0,0-1 0,-4 1 0,0-1 0,4 1 0,0-1 0,-3-2 0,-1 0 0,3 2 0,2-2 0,-9 33 0,8-33 0,1 2 0,-1 30 0,3-32 0,0-1 0,2 25-138,0-9 138,0 6 0,0 0 0,0 7 0,0 8 0,0-16 0,3 4 0,2-6 0,3 1 0,-4 4 0,0-2 0,-4 8 0,0-23 0,0 15 0,0-22 0,0 14 0,0-11 0,0 0 632,0-1-632,0-3 143,0 19-143,3-16 0,2 16 0,2-18 0,1 7 0,-1-4 0,1 5 0,-1 0 0,1 6 0,-1-14 0,1 12 0,-1-17 0,1 7 0,-2-5 0,1-2 0,1-3 0,-2-7 0,0-1 0,0-7 0,3 2 0,-1-5 0,2 2 0,-1-5 0,0 2 0,3-5 0,-2 4 0,1-4 0,1 2 0,2-5 0,-2 0 0,5-3 0,-5 0 0,7 0 0,-3 0 0,0 0 0,-2 0 0,-2 0 0,2 0 0,1-6 0,3 0 0,1-7 0,3-4 0,-2 2 0,7-3 0,-8 2 0,4 3 0,-8 4 0,-1-2 0,-6 7 0,3-3 0,-6 6 0,3-1 0,-3-1 0,0 3 0,-1-3 0,2 3 0,-4 0 0,0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05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46 308 24575,'2'0'0,"2"0"0,7 0 0,-3 0 0,3-11 0,0-13 0,2-9 0,-5-3 0,-1-3 0,-7 10 0,0-10 0,0 15 0,0-2 0,0 11 0,0 1 0,-5 5 0,-4 3 0,-3 4 0,-2 2 0,-1 0 0,3 2 0,-3 7 0,3 7 0,3 7 0,-1 7 0,6 1 0,1 1 0,3-2 0,0-3 0,0 0 0,0-9 0,8-2 0,2-13 0,8-1 0,0-2 0,1 0 0,-1-5 0,-3-1 0,-4-5 0,-3 0 0,-2-4 0,0 3 0,-3-5 0,0 5 0,-3-2 0,0 3 0,0 2 0,-6 1 0,0 5 0,-5 1 0,0 2 0,0 0 0,0 0 0,2 2 0,2 3 0,1 7 0,3 0 0,0 2 0,3-6 0,0 0 0,0-3 0,13-2 0,-2-1 0,9-7 0,-6-1 0,-5-5 0,-1-4 0,-5 0 0,0 0 0,-3-2 0,0 8 0,0-2 0,-5 9 0,-5-1 0,-2 3 0,-2 0 0,0 6 0,1 6 0,1 8 0,2 2 0,4 4 0,3-7 0,0 3 0,3-10 0,0 2 0,0-8 0,4-1 0,2-3 0,5-4 0,3-4 0,-7 2 0,1-1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22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78 212 24575,'11'-9'0,"-1"1"0,-2-1 0,2-1 0,-2 2 0,4-1 0,-4 2 0,0 2 0,-4 2 0,-1 1 0,1 0 0,-2 2 0,2-1 0,-3 2 0,0 3 0,-2 1 0,-3 7 0,1-3 0,-3 6 0,-1 0 0,2 0 0,-4 3 0,5-6 0,-3 2 0,3-3 0,1-1 0,1-4 0,2 0 0,-2-3 0,2-1 0,1 0 0,3-1 0,4-7 0,5-6 0,7-9 0,2-6 0,6-5 0,-1-1 0,-4 7 0,-1-4 0,-6 13 0,-1-5 0,-1 8 0,-7 2 0,-1 6 0,-2 1 0,-2 3 0,-3 1 0,-2 6 0,-7 4 0,1 2 0,-10 11 0,9-11 0,-9 11 0,8-10 0,-1 4 0,1-4 0,2-2 0,2-3 0,1-2 0,3-1 0,0 0 0,5-3 0,5-4 0,1-1 0,8-5 0,1-2 0,-1 2 0,4-3 0,-8 6 0,-1-2 0,-3 4 0,-3 0 0,-1 2 0,-2 0 0,0 1 0,-10 1 0,-3 0 0,-12 4 0,1 3 0,0 2 0,1 6 0,4-5 0,-1 2 0,4-4 0,5-1 0,1-2 0,2-2 0,4 0 0,-1-4 0,6-8 0,7-3 0,6-13 0,8 2 0,4-4 0,-6 7 0,3 0 0,-9 5 0,4 2 0,-5 1 0,-3 5 0,-3 2 0,-3 3 0,-2 0 0,-1 2 0,-3 0 0,-3 3 0,-8 2 0,0 2 0,-5 3 0,1-1 0,-1-2 0,0 0 0,0-2 0,-1 0 0,1-2 0,0-1 0,1-1 0,1-1 0,4 0 0,2 0 0,1 0 0,3 0 0,1 0 0,2 1 0,8-1 0,0 1 0,8-1 0,-3 0 0,-2 0 0,0 0 0,-3 0 0,-2 0 0,-1 0 0,-4 0 0,-4 0 0,-8 0 0,-5 0 0,-6 0 0,3 0 0,-10 0 0,11 0 0,-9 0 0,9 0 0,2 0 0,1 0 0,7 0 0,1 0 0,3 0 0,1 0 0,1 0 0,3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855 285 24575,'-4'-9'0,"-9"2"0,-2 10 0,-4 3 0,5 2 0,-2 11 0,6-3 0,-3 7 0,6-1 0,4-3 0,0 3 0,3-10 0,0 0 0,8-5 0,6-3 0,9 1 0,7-5 0,2 0 0,4 0 0,-5-5 0,1-9 0,-7-8 0,-1-7 0,-6-3 0,-3 3 0,-9-1 0,-3 3 0,-3 4 0,0 4 0,-8 5 0,-5 7 0,-19-1 0,3 7 0,-20-3 0,15 7 0,-17 8 0,21 4 0,-8 7 0,12 2 0,-3 5 0,5 0 0,6 6 0,3-6 0,8 1 0,4-7 0,3-1 0,5-10 0,12 3 0,7-8 0,12 1 0,0-5 0,1-17 0,1-11 0,0-22 0,-4-13 0,-13 9 0,-4-16 0,-10 23 0,-2-13 0,-1 20 0,-4 1 0,-9 16 0,-1 4 0,-21 7 0,2 5 0,-12 1 0,-9 27 0,13-1 0,-2 17 0,14-4 0,10 1 0,-3 4 0,6 0 0,4-4 0,5-6 0,3-9 0,0-3 0,12-4 0,-1-8 0,19-1 0,-2-6 0,8-15 0,0-9 0,-10-8 0,0-13 0,-10 8 0,-2-5 0,-6 6 0,-5 6 0,-8 9 0,-8 3 0,-6 12 0,-12 0 0,0 6 0,-14 2 0,11 8 0,2 3 0,11 10 0,12-3 0,3 5 0,3-6 0,3 3 0,0-7 0,9 3 0,4-8 0,20 0 0,5-7 0,7-3 0,2-10 0,-3-11 0,-9-7 0,3-12 0,-14 7 0,-1-5 0,-9 6 0,-11 5 0,0 9 0,-3 6 0,-8 6 0,-2 4 0,-16 2 0,-2 0 0,-8 3 0,-2 17 0,4 4 0,-2 21 0,12-11 0,-2 12 0,11 7 0,0-7 0,8 6 0,3-22 0,4-10 0,5-2 0,8-9 0,6-3 0,8-3 0,-4-3 0,2 0 0,-8-8 0,5-4 0,-12-6 0,2-1 0,-6 4 0,0 1 0,-1 2 0,-2 4 0,0 1 0,-3 1 0,0 2 0,0-1 0,-2 2 0,-1 1 0,-4 2 0,-2 0 0,-5 0 0,-5 0 0,-4 3 0,-14 13 0,4 3 0,-12 17 0,2 1 0,10-2 0,-20 16 0,26-18 0,-18 15 0,18-9 0,-3-3 0,-2 6 0,6-12 0,0 3 0,9-9 0,1-1 0,4-8 0,3-1 0,1-6 0,3 0 0,0-3 0,2 0 0,0-5 0,3-3 0,0-5 0,0 0 0,0 0 0,0 3 0,0 0 0,0 0 0,0 4 0,0 7 0,-4 1 0,0 6 0,-4-4 0,3-1 0,2 0 0,-2-3 0,2 0 0,-2 0 0,0 0 0,-3 3 0,2-2 0,-4 4 0,1-5 0,1 4 0,-2-2 0,4-1 0,-2 2 0,5-3 0,-1 0 0,1-3 0,0 3 0,-1-2 0,1 4 0,-5-1 0,2 5 0,-3-2 0,1 1 0,2 2 0,-1-4 0,3 0 0,-1-3 0,5 0 0,-4-2 0,3 1 0,-3-1 0,4 1 0,-5 1 0,4 0 0,-3 0 0,2-2 0,-1 2 0,-2-3 0,2 3 0,1 0 0,-3-2 0,2 1 0,-2-2 0,0 4 0,0-2 0,0 4 0,-1 1 0,1-1 0,2 2 0,-2-4 0,5 0 0,-2-4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14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69 170 24575,'-3'5'0,"3"-1"0,-3 9 0,3-2 0,0 4 0,0-3 0,0 5 0,0-5 0,0-1 0,6 0 0,3-8 0,3 2 0,9-5 0,-9 0 0,9 0 0,-6 0 0,-2-8 0,-2-6 0,-5-2 0,1-8 0,-4 7 0,0-5 0,-3 7 0,-2 1 0,-7 2 0,-4 3 0,-5 3 0,-1 3 0,1 3 0,0 0 0,0 0 0,0 3 0,-1 7 0,3 0 0,1 8 0,5-3 0,4 0 0,4 2 0,2-2 0,0 0 0,0 0 0,0-5 0,8-1 0,2 0 0,20-6 0,-9 0 0,13-3 0,-15 0 0,3-3 0,-4-3 0,-2-6 0,-2 0 0,-4-10 0,-5 6 0,-2-6 0,-3 4 0,0 0 0,-2-1 0,-12 2 0,-1 1 0,-8 7 0,5 4 0,0 5 0,3 0 0,-3 0 0,6 0 0,-2 8 0,5 2 0,2 8 0,2 0 0,4 4 0,-1-3 0,2 0 0,0-1 0,0-7 0,7 1 0,8-3 0,7-6 0,5 0 0,-4-3 0,2 0 0,-5-2 0,2-8 0,-9-4 0,3-8 0,-10 3 0,0-15 0,-3 13 0,-3-9 0,-8 15 0,-2 0 0,-12 5 0,3 4 0,-6 3 0,5 3 0,-5 0 0,5 0 0,-2 2 0,7 7 0,0 4 0,3 6 0,2-1 0,2 0 0,4 0 0,1 0 0,3-3 0,0 0 0,0-4 0,0-3 0,5 0 0,8-5 0,3-1 0,9-2 0,2 0 0,-2-8 0,6-4 0,-10-12 0,4-5 0,-8 1 0,1-3 0,-6-1 0,-5 8 0,-1 1 0,-6 12 0,0 3 0,-5 5 0,-5 1 0,-5 2 0,-3 0 0,0 0 0,2 0 0,2 5 0,6 1 0,0 5 0,2-3 0,3 3 0,1-3 0,2 3 0,0-3 0,0 0 0,8-5 0,10-1 0,2-2 0,10 0 0,-7 0 0,0-5 0,-2-2 0,-8-5 0,-2 1 0,-8 0 0,0-1 0,-3 1 0,-20-1 0,7 6 0,-17 0 0,12 6 0,-1 0 0,1 0 0,3 0 0,1 5 0,2 1 0,3 9 0,1-3 0,2 5 0,3-8 0,0 4 0,3-4 0,0-1 0,0 0 0,0-6 0,0 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1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88 224 24575,'-12'0'0,"0"0"0,8 1 0,0 2 0,4 2 0,0 3 0,0-3 0,0 4 0,4-7 0,2 0 0,5-2 0,6 0 0,0-9 0,7-6 0,-3-10 0,-4 1 0,-1-2 0,-5-1 0,-2 3 0,-5-10 0,1 17 0,-4-8 0,1 13 0,-2 0 0,-8 6 0,1 4 0,-14 2 0,4 0 0,-8 0 0,2 0 0,0 3 0,1 6 0,2 5 0,4 9 0,2 0 0,4 8 0,3 0 0,3 2 0,1-3 0,3-3 0,0-1 0,0-7 0,0 2 0,0-11 0,2 1 0,4-6 0,2-2 0,3-1 0,3-2 0,-4-4 0,4-6 0,-5-5 0,0-4 0,0 1 0,-3 0 0,-2 3 0,-2 0 0,-2 5 0,0 1 0,-1 3 0,0 6 0,3 1 0,1-2 0,8-11 0,-4-1 0,2-9 0,-6 0 0,0-1 0,-3 4 0,0-3 0,0 13 0,-5-2 0,-5 8 0,-2 0 0,-2 3 0,0 0 0,2 6 0,-3 6 0,5 8 0,-2 6 0,8 1 0,-2-1 0,6 1 0,0-7 0,0-3 0,0-9 0,0 1 0,4-7 0,3 0 0,7-2 0,-3 0 0,4 0 0,-6-4 0,-2-2 0,-1-6 0,-1 1 0,-2 3 0,0 0 0,-3 3 0,0 0 0,-2 2 0,-1 1 0,-1 2 0,-2 0 0,4 2 0,-2-1 0,3 3 0,-1-4 0,2 2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18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6285 24575,'3'2'0,"-1"-10"0,-2-12 0,0-10 0,0-7 0,0-21 0,0-3-914,0 21 1,0-2 913,0-24 0,0-2-1210,0 10 0,0-3 1210,0 2 0,-1-4 0,2 3 0,4 8 0,1 2 0,-1-1 0,0-7 0,0-1 0,0-1 0,3 0 0,1-1 0,-1 2 0,2-15 0,1 1 0,-4 12 0,-1-2 0,0-2-1154,3-5 0,0-2 0,-1 0 1154,-1 1 0,-1 0 0,2-2 0,-2 10 0,1-1 0,0-1 0,-1 4 0,2-7 0,-2 2 0,0 2-812,1 0 1,-1 0 0,1 1 811,1-8 0,1 1 0,-1 2-268,-4 16 0,0 4 1,0-3 267,4-12 0,1-1 0,-2 2 0,3-8 0,-2 0 0,-1 12 0,-1-2 0,1 0 0,0 4 0,2 0 0,-3 0 0,-1 0 0,-1 1 0,1-2 0,2-12 0,2-3 0,0 5 0,-3-4 0,0 1 0,1 5 0,2-4 0,-1 5 0,1 1 0,0 3 0,1-14 0,2 0 188,-1 7 1,0 2-189,-1 7 0,0 3 1160,-2 15 0,-1 2-1160,2-3 0,-1 2 2811,1-9-2811,3-16 0,-3 12 2865,-2 5-2865,1 2 1885,-5 8-1885,5-14 594,-7 17-594,9-31 0,-5 24 0,2-21 94,0 20-94,-6 2 0,5 4 0,-2 0 0,3 1 0,0-11 0,1 12 0,-1-21 0,0 25 0,1-14 0,-2 12 0,2-3 0,-1 2 0,-1 3 0,1 7 0,-3 1 0,-2 4 0,-2 3 0,0 0 0,2 4 0,-1 3 0,2 0 0,-1 3 0,-2 0 0,3 0 0,-1 2 0,1 1 0,1 2 0,2 0 0,-2 0 0,1 0 0,1 0 0,-2 0 0,1 0 0,1 2 0,-2 1 0,1 4 0,1 2 0,0 5 0,3 5 0,-3 0 0,5 15 0,-5-9 0,5 25 0,-3-20 0,4 18 0,-2-10 0,7 19 0,-1-17 0,4 15 0,-2-17 0,0 3 0,11 11 0,-10-22 0,11 13 0,-12-16 0,6 2 0,-3 4 0,-3-6 0,3 1 0,-3 0 0,9 9 0,-9-8 0,4 7 0,-8-10 0,2-3 0,-2 0 0,1-4 0,0-1 0,-2 1 0,2-3 0,-3-2 0,-1-3 0,0 0 0,-2 0 0,1-3 0,-4 1 0,5-4 0,-6 2 0,3-1 0,0 3 0,1-4 0,-1 0 0,2 0 0,-1 1 0,-1 2 0,3-2 0,-5 4 0,4-4 0,-4 5 0,2-2 0,-2-1 0,2 3 0,-3-6 0,3 5 0,-2-1 0,1 0 0,0 1 0,0-2 0,2 1 0,-3 2 0,6-3 0,-5 0 0,3 0 0,-5-4 0,0 2 0,0-1 0,0-3 0,0 3 0,0-5 0,0 5 0,0-4 0,-2 1 0,-1-2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2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8 24575,'-52'-3'0,"6"-2"0,27 8 0,1-1 0,0-1 0,3 4 0,-3-4 0,6 7 0,-5-5 0,7 6 0,0-4 0,2 2 0,5 2 0,-5 2 0,7 0 0,-1 7 0,2 2 0,0 6 0,0 1 0,0 4 0,0 0 0,0 1 0,0-2 0,0-7 0,0-1 0,0-7 0,0 0 0,0-7 0,2-1 0,4-1 0,0-3 0,3-1 0,3-2 0,3 0 0,3-3 0,4-3 0,1-5 0,4-2 0,0-4 0,0 6 0,-3-2 0,1 7 0,-9 2 0,2 1 0,-7 3 0,-3 0 0,0 0 0,-5 5 0,-1 8 0,-2 6 0,0 8 0,-3 0 0,-7-4 0,-5 4 0,-5-6 0,0 2 0,0-3 0,1-3 0,-1-4 0,2-2 0,3-4 0,1 1 0,3-5 0,3-1 0,2-2 0,4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2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279 107 24575,'-4'-3'0,"-5"1"0,-4 18 0,-6 1 0,0 22 0,7-9 0,-2 5 0,10 0 0,-3-2 0,3 4 0,0-3 0,4-10 0,0 6 0,0-15 0,0 3 0,6-9 0,3-1 0,6-2 0,3-2 0,8-2 0,-6-2 0,15 0 0,-16 0 0,19-10 0,-19 0 0,16-20 0,-20 6 0,12-22 0,-16 20 0,13-40 0,-15 37 0,7-32 0,-12 28 0,-1-7 0,-3 4 0,0 7 0,-7 6 0,-17 7 0,-5 9 0,-16 0 0,-1 7 0,-12 8 0,-3 13-781,-5 12 781,34-10 0,1 2 0,0 4 0,2-2 0,-6 4 0,10-1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2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1 447 24575,'8'0'0,"-1"5"0,4 1 0,1 9 0,-3 0 0,3 10 0,1-4 0,-1 9 0,0-7 0,-3 0 0,-2-1 0,4-7 0,-4 0 0,-2-5 0,0-3 0,-2 0 0,2-4 0,-3 1 0,3-1 0,-2-1 0,4-2 0,5-9 0,5-6 0,4-17 0,6-7 0,-3-12 0,9-4 0,-3-9 0,-1 13 0,0-10 0,-3 18 0,-1-8 0,-2 8 0,-2 5 0,-6 8 0,5 5 0,-9 2 0,4 5 0,-9 5 0,2-1 0,-2 9 0,-1-1 0,0 2 0,-3 1 0,1 0 0,-3 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3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0 483 24575,'0'-4'0,"0"-1"0,0 0 0,0-2 0,0 1 0,0-5 0,0 5 0,0-4 0,0 4 0,0 5 0,0 8 0,0 7 0,3 4 0,3 4 0,-1-3 0,3 3 0,-2-4 0,1 4 0,2-7 0,0 6 0,-3-9 0,2 0 0,-2-1 0,-2-6 0,2 3 0,-1-3 0,0 0 0,0-3 0,0 1 0,-1-3 0,2-3 0,2-9 0,6-13 0,9-14 0,7-15 0,8-2 0,-12 10 0,15-12 0,-16 18 0,12-10 0,-6 7 0,-4 9 0,2 0 0,-4 9 0,1-3 0,-2 6 0,-1 1 0,-6 3 0,4 5 0,-11 1 0,4 3 0,-9 4 0,3 0 0,-3 3 0,0-1 0,-2 1 0,-1 1 0,-2-1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3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24575,'3'11'0,"-1"0"0,-2-7 0,0 2 0,0-2 0,0 1 0,0 0 0,3-3 0,-1 0 0,3-2 0,0 0 0,2 0 0,-1 0 0,2 0 0,3-5 0,-1-8 0,9-11 0,-4-12 0,10-3 0,-9-2 0,7-1 0,-6 5 0,-1 1 0,0 6 0,1 6 0,-7 5 0,5 4 0,-7 6 0,3 1 0,-3 5 0,1-2 0,-5 4 0,1-1 0,-2 2 0,0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0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24575,'-4'-4'0,"5"5"0,5 7 0,12 8 0,-3 0 0,8 5 0,-3-5 0,-2-3 0,0-5 0,1-4 0,-4-1 0,-1-3 0,-2 0 0,5 0 0,-1 0 0,0-2 0,9-6 0,-17 0 0,21-13 0,-17 5 0,14-5 0,-13 4 0,5 4 0,-6 1 0,-1 4 0,0 2 0,-5 1 0,1 0 0,-4 0 0,0-6 0,-1 6 0,-2-3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5.9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 24575,'-1'-1'0,"-1"6"0,2 2 0,0 10 0,0-7 0,0 7 0,0-4 0,0 3 0,0 4 0,0 0 0,0 3 0,0-4 0,0-1 0,0 0 0,0-3 0,0 3 0,0-7 0,0 2 0,0-6 0,0 2 0,0-6 0,0 1 0,0-1 0,0 0 0,0 0 0,0-1 0,0 1 0,0 2 0,2 0 0,2 4 0,2 0 0,2-1 0,3 5 0,-2-2 0,5 6 0,4 1 0,-5-3 0,4 2 0,-6-6 0,1 2 0,-3-2 0,0-2 0,-5-2 0,2-2 0,-3-1 0,0-1 0,-1 0 0,0-2 0,-1 0 0,1 0 0,0 0 0,1 3 0,-1 1 0,1 2 0,1 1 0,0 2 0,2 0 0,0 4 0,0-1 0,0-1 0,0-1 0,0-2 0,1 3 0,-1-5 0,0 2 0,-1-5 0,-2 1 0,0-3 0,0 2 0,-1-3 0,-1 0 0,0-1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0 316 24575,'0'13'0,"0"5"0,0 1 0,0 3 0,3-4 0,3 1 0,0-4 0,3-1 0,-1-6 0,1 0 0,2 0 0,3-4 0,-3 1 0,4-5 0,-1 0 0,-2 0 0,5 0 0,2 0 0,-3-5 0,8-17 0,-9-19 0,9-19 0,-11 22 0,1 0-212,2-2 1,1 2 211,10-25 0,-11 22 0,-2 3 0,-5 13 0,4-13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58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3 362 24575,'0'6'0,"0"11"0,0 9 0,0-3 0,0 16 0,-3-19 0,5 19 0,2-20 0,5 0 0,0-10 0,2 1 0,-3-9 0,10 4 0,-2-5 0,11-17 0,11-27 0,-4 0-573,-6 0 0,1-2 573,13-16 0,-18 23 0,0 1 0,-4 4 0,-1 2 0,18-19 0,-11 6 0,4 8 0,-16 13 0,-4 7 0,-2 6 1146,-5 6-1146,2 2 0,-3 1 0,1 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0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6232 24575,'3'6'0,"5"-7"0,16-14 0,7-12 0,10-18 0,-11 9 0,2-2-1481,-1-5 1,2-2 1480,7-15 0,3-3-993,-9 15 1,1-2 0,0-1 992,0-3 0,1-1 0,5-4-910,-6 8 1,4-4-1,2-2 1,1 0 0,-3 1 909,-2 4 0,-2 1 0,1 0 0,0-2 0,3-2-548,1 0 1,2-4-1,2 0 1,-1-1 0,-2 2-1,-2 4 548,3-7 0,-3 4 0,0 0 0,3-2 0,0-1 0,3-3 0,0-1 0,-2 3 0,-5 6-241,-2 4 1,-5 4 0,4-3 240,-3 3 0,3-4 0,3-1 0,-2 1 0,-3 4 0,5-7 0,-2 3 0,1-1 0,6-3 0,1 0 0,-2 0 0,-6 5 0,-4 2 0,0 2 476,12-7 0,-2 2-476,-9 5 0,-1 2 0,1 0 0,1 2 0,-2 6 0,0 0 0,0-1 0,1-3 0,12-11 0,2-2 838,-5-1 1,1 0-839,-4 8 0,2-1 0,-1-1 0,-3 2 0,0-1 0,-1 3 0,10-11 0,2-1 0,-12 12 0,2-3 0,-1 3 0,5-11 0,1 2 0,-10 13 0,1 1 0,-2 1 1505,4-5 1,-1 0-1506,15-13 0,-4 5 2533,-10 9-2533,3 0 0,1 0 0,-2 3 0,-9 11 0,1-1 0,19-20 0,2-3 0,-6 11 0,6-1 0,6-6 0,-22 20 0,0 0 100,-2-2 0,0-2-100,7-5 0,0-1 0,-4 4 0,1-2 0,4-4 0,1-1 0,-4 3 0,-1 1 0,2-1 0,0 1 0,-5 1 0,1 0 0,12-9 0,-1 0 0,-13 12 0,0 1 0,9-8 0,1 2 0,9-8 2388,-11 13-2388,6-6 0,-16 12 0,13-13 1738,-9 8-1738,4-3 637,-13 7-637,6 1 1257,-14 3-1257,6 4 98,-15 5-98,6 2 0,-9 3 0,2 6 0,-3-3 0,0 4 0,0 0 0,0-1 0,-2 1 0,2-2 0,-3-1 0,3 2 0,4 3 0,15 9 0,9 12 0,25 5 0,9 5-794,-26-15 0,2-2 794,6 2 0,1 0 0,4 2 0,0 1 0,6-2 0,2 1-976,-4 3 1,0 1 975,6-2 0,1 0 0,1 3 0,0 0-1203,5 0 0,0 1 1203,-23-6 0,0 0 0,1 0 0,0 0 0,1 0 0,-2 1 0,-2 2 0,0 1 0,1 1 0,12 4 0,2 2 0,-2 0 0,-9-4 0,-1 1 0,-1-1 0,3 2 0,0 0 0,0 0 0,-6 1 0,1-1 0,-2 0 0,12 8 0,-1 1 0,-10-6 0,0 4 0,0-3 0,-2-2 0,-1-1 0,0 0-721,17 13 1,-2-2 720,-2-3 0,-2-1 0,-5-3 0,0-1 131,-3-2 0,-1-1-131,-4-3 0,0-1 1366,24 9-1366,-2 1 0,-13-11 0,6 11 0,-7-12 2437,-6 9-2437,-5-14 1889,-3 8-1889,-3-9 1195,-7 2-1195,-3-7 237,-6-2-237,-3-2 0,-5-3 0,-4-13 0,10 9 0,5-4 0,19 23 0,10 4 0,12 6-664,2 2 664,8-3-923,-26-3 0,3 0 923,2 0 0,2 0 0,7 8 0,0 1 0,-1-2 0,-1 2 0,-6-3 0,0 1 0,-1-1 0,-1 1-561,-2-4 1,-1 1 560,-2-2 0,-1 0 0,0-1 0,-1-2-244,18 12 244,-26-15 0,0-1 0,12 9 0,7 5 0,-9-1 0,-3-2 556,-5-3-556,-1 2 1764,-4-4-1764,-5 0 1258,4 3-1258,-3-7 297,0 3-297,2 0 0,-3-6 0,0 4 0,-2-4 0,-3-3 0,0 1 0,-1-4 0,-3 0 0,3-3 0,-3 2 0,3-2 0,0 3 0,3 1 0,-1 2 0,5 2 0,-4 0 0,2 2 0,-5-6 0,-2 5 0,2-5 0,-6 1 0,6-4 0,-7 0 0,3-1 0,0 0 0,-2-1 0,11 3 0,-10-4 0,9 3 0,-10-4 0,2 0 0,1 0 0,0 0 0,3 0 0,0 0 0,0 0 0,4 0 0,-3 0 0,3 3 0,-4-2 0,0 1 0,0-2 0,-3 3 0,0-3 0,-1 3 0,-2-4 0,2 1 0,-3-1 0,0 1 0,0-1 0,0 1 0,-2-1 0,1 1 0,-5-2 0,3 2 0,-3-1 0,0-2 0,0 1 0,0-1 0,0 0 0,0 1 0,0-3 0,0 1 0,-2-13 0,-2 9 0,-1-9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08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24575,'11'0'0,"5"-5"0,-3 3 0,12-4 0,-1 6 0,3 0 0,3 0 0,-3 0 0,-4 0 0,-7 0 0,-2 8 0,-10 6 0,1 13 0,-5 9 0,-10 1 0,-6 9 0,-4-12 0,-10 8 0,8-17 0,-8 8 0,5-9 0,5 0 0,4-4 0,5-8 0,2-5 0,1-1 0,5-1 0,1-1 0,9-1 0,6 0 0,4-3 0,9 0 0,1 0 0,1 0 0,2 0 0,-3 0 0,-1 0 0,-3 0 0,-1 0 0,-7 0 0,-1 0 0,-6 0 0,0 0 0,-3 0 0,-2 0 0,-1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0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273 345 24575,'0'-4'0,"0"-2"0,0-4 0,0-2 0,2-7 0,-1-3 0,9-9 0,-9 2 0,6-7 0,-7 10 0,3-5 0,-2 4 0,3-4 0,-4 11 0,0-1 0,0 12 0,-6 0 0,3 7 0,-18 2 0,-2 0 0,-8 3 0,-1 8 0,4 6 0,-1 13 0,4-1 0,-1 7 0,4-3 0,4 3 0,1-4 0,6-2 0,4-3 0,4-5 0,3 0 0,0-7 0,0-1 0,0-6 0,5 1 0,4-4 0,10 1 0,1-2 0,5-1 0,-6-3 0,3 0 0,-4 0 0,-3 0 0,-3 0 0,-2 0 0,-5 0 0,1 2 0,-13 11 0,-2 8 0,-8 8 0,-1 5 0,3-2 0,1 4 0,1-5 0,9-4 0,-2-5 0,6-4 0,0-3 0,0-3 0,0-4 0,7-3 0,8 1 0,7-2 0,5-1 0,-1-3 0,5 0 0,-4-3 0,4-4 0,-5-4 0,-2-5 0,-1-1 0,-4 1 0,1-4 0,-5 5 0,-3-1 0,-3-1 0,-3 5 0,0-6 0,-3 3 0,0-3 0,-3 3 0,0-3 0,0 6 0,0-2 0,-3 3 0,-3 0 0,-2 5 0,-7-2 0,4 7 0,-4-2 0,4 3 0,0 0 0,0 0 0,0 0 0,-1 0 0,1 0 0,0 0 0,0 0 0,2 0 0,2 0 0,4 0 0,1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5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1340 24575,'1'-8'0,"18"-15"0,22-22 0,-10 7 0,2-3-2284,8-4 1,2-2 2283,-12 7 0,1-1 0,-2 1 0,15-10 0,0-1 0,-11 10 0,1-3 0,-1 2 0,10-7 0,-2 0 0,-6 6 0,0-1 0,0 1 0,12-9 0,-3 4 0,-6 1 0,-3 4 283,-2 8 1,-2 4-284,15-20 0,-1 8 0,-9 3 920,-5 11-920,-11 4 0,0 5 0,-6 8 2339,-7 4-2339,-1-1 741,-1 4-741,-1 0 0,-2 0 0,-2 2 0,2 0 0,0 1 0,1 2 0,1 2 0,1 7 0,-1 0 0,-2 9 0,2 0 0,-1 5 0,3 3 0,-1 0 0,1 5 0,0 5 0,0 1 0,9 18 0,-3-10 0,10 11 0,-3-10 0,9 8 0,0 0 0,6 7 0,4 0-643,0 0 643,3-6 0,2 5 0,-1-4 0,-4 4 0,0 3 0,-10-17 0,-9-11 0,0 1 0,6 12-155,5 9 155,-12-3 0,-1-15 0,3 23 0,-2-23 0,5 16 0,-10-22 0,5 12 638,0 2-638,-4-9 160,5 7-160,-4-13 0,2 3 0,0-4 0,3 1 0,-3-4 0,2-4 0,2 3 0,-3-6 0,6 4 0,-4-5 0,2 1 0,-3-2 0,0 1 0,-4-1 0,5 5 0,-5-4 0,5 8 0,0-3 0,0 0 0,-1-2 0,-3 0 0,2-6 0,-6 4 0,10 3 0,-5-6 0,3 9 0,-3-12 0,-2 1 0,4 7 0,0-5 0,0 6 0,4-4 0,-3 0 0,7 1 0,-3 0 0,-1-4 0,3 4 0,-8-8 0,8 4 0,-8-5 0,3 0 0,-7 0 0,3 0 0,-6 3 0,2-3 0,-2 3 0,-1-1 0,-2 1 0,2 0 0,-4 2 0,1-2 0,1 7 0,-2 0 0,5 2 0,-1 1 0,-2-6 0,3 3 0,-3 1 0,3-7 0,-3 3 0,-2-10 0,-1 1 0,-1-4 0,0 1 0,0-1 0,0-1 0,-2-1 0,-1 2 0,0-1 0,-1-7 0,-3-22 0,2 13 0,-4-15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54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24575,'0'6'0,"0"6"0,0 20 0,0 5 0,0 15 0,0-6 0,0 2 0,0-4 0,0-4 0,0-2 0,0-4 0,0-7 0,0-8 0,2-1 0,-1-11 0,1-3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5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24575,'5'-6'0,"6"1"0,1 5 0,6 0 0,4 0 0,0 0 0,4 0 0,-2 0 0,-3 0 0,-3 0 0,-3 0 0,-1 0 0,-3 0 0,-5 2 0,2 4 0,-8 3 0,3 9 0,-3-3 0,0 10 0,-3-2 0,-6 1 0,-6 3 0,-6-6 0,0 2 0,-2-2 0,-1-5 0,0 1 0,5-7 0,5 0 0,3-3 0,3 0 0,0-1 0,3-3 0,3 0 0,1-2 0,10 1 0,0-7 0,8 1 0,-2-4 0,7 1 0,-3 1 0,7 3 0,-7 0 0,6 3 0,-5 0 0,1 0 0,-3 0 0,0 0 0,-3 0 0,3 9 0,-5 1 0,0 13 0,-3 4 0,-4 0 0,-2 8 0,-1-7 0,-3 2 0,0-3 0,-10 0 0,-4-9 0,-11 6 0,-6-16 0,-1 5 0,0-6 0,-2 0 0,1-3 0,6-1 0,-3-3 0,11 0 0,0 0 0,5 0 0,5 0 0,1-2 0,5-4 0,1-9 0,2 7 0,0-3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45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24575,'2'8'0,"1"5"0,-3 14 0,0 10 0,0 4 0,0 16 0,0-16 0,0 14 0,0-18 0,0 4 0,0-5 0,0 0 0,0-13 0,0 0 0,0-9 0,0-5 0,0-2 0,0-33 0,0 0 0,0-34 0,0 18 0,0-9 0,0 9 0,0-4 0,0 5 0,0-5 0,0 9 0,0-3 0,3 8 0,0-2 0,4 6 0,2 1 0,-1 1 0,1 7 0,0-3 0,-3 9 0,2 0 0,-3 7 0,3-2 0,-2 5 0,4 1 0,-4 2 0,5 0 0,-3 0 0,3 0 0,0 0 0,0 2 0,0 4 0,0 3 0,0 2 0,1 3 0,-1-3 0,-2 7 0,-1-6 0,-2 2 0,-3 0 0,0-2 0,-3 5 0,-3 2 0,-3 1 0,-8 2 0,-3 1 0,-7-1 0,2 1 0,-1-2 0,3-4 0,2-2 0,0-3 0,3-6 0,4-1 0,6-9 0,3 3 0,2-4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46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6 24575,'-2'-3'0,"-5"1"0,-11 2 0,-1 0 0,-7 5 0,2 10 0,4 2 0,-3 7 0,6-1 0,1-6 0,-1 5 0,8-11 0,3 4 0,4-4 0,2-3 0,0 0 0,0-3 0,0 0 0,0 0 0,2 0 0,7-2 0,3-1 0,6 1 0,0 0 0,1 3 0,-4 0 0,2 3 0,-4 3 0,-1 3 0,-3 7 0,-3 1 0,-2 12 0,-1-10 0,-3 14 0,-3-16 0,-3 4 0,-8 0 0,2-11 0,-2 3 0,4-8 0,4-3 0,-2 0 0,3-5 0,0-1 0,0-2 0,0 0 0,0-2 0,3-1 0,-2-2 0,3 0 0,-1 1 0,2-2 0,0 1 0,0 1 0,0-2 0,0 1 0,0 0 0,0 0 0,-2 2 0,1-1 0,-1 4 0,2-2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3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968 939 24575,'0'-7'0,"3"2"0,6 6 0,4 11 0,8 4 0,3 14 0,-1-1 0,3 5 0,-6-8 0,2 6 0,-5-3 0,4 2 0,-9 0 0,4-10 0,-9-1 0,0-7 0,-4 0 0,1-5 0,-1-3 0,-1-2 0,0 0 0,0-1 0,1 0 0,1-2 0,0 0 0,1-4 0,2-4 0,1-3 0,2-2 0,1 0 0,-1 3 0,0-6 0,1 3 0,3-5 0,1-2 0,4-2 0,3-1 0,2-11 0,-1 13 0,4-12 0,-8 10 0,6-6 0,-2 2 0,4-2 0,-4 3 0,-1 1 0,-4 2 0,-2-1 0,-2 9 0,-3-4 0,-4 11 0,3-4 0,-5 7 0,2-2 0,-2 0 0,-1 2 0,1-2 0,0 0 0,1 2 0,0-2 0,1 4 0,-3-1 0,1 1 0,-1 1 0,0 0 0,-1 0 0,-1-3 0,-2 6 0,9 7 0,-3 5 0,9 8 0,-5-8 0,-1 3 0,-2 0 0,-1 2 0,-3 4 0,0-1 0,-3-1 0,0 3 0,0 1 0,0 1 0,-4 15 0,-2-10 0,-2 7 0,-5 8 0,6-18 0,-4 22 0,2-16 0,1 5 0,-1-2 0,2-8 0,1 0 0,3-8 0,0 0 0,3-4 0,0 0 0,0 1 0,0 2 0,0 2 0,0 2 0,0 1 0,0-4 0,0 3 0,0-6 0,0 0 0,0-1 0,0-8 0,0 4 0,0-5 0,0 3 0,0-3 0,0 0 0,0-3 0,0 1 0,0-1 0,0 1 0,-2-3 0,0 0 0,-5-2 0,2 0 0,-2 0 0,3 0 0,-1 0 0,1 0 0,-1 0 0,1 0 0,-3 0 0,0-2 0,-7-10 0,-1-4 0,-5-13 0,4 4 0,-3-11 0,3 7 0,-4-7 0,1 4 0,3 4 0,-2-1 0,2 4 0,0 4 0,-1 0 0,2 4 0,1 2 0,0 2 0,7 6 0,-3-1 0,5 4 0,-2-1 0,3 3 0,1-2 0,-1 3 0,4-3 0,-4 1 0,1-1 0,-1 0 0,1-1 0,-1 1 0,2-1 0,-1 1 0,-1 1 0,2-1 0,-3 1 0,1-1 0,-1-1 0,0-2 0,1 2 0,-3-4 0,1 4 0,-1-2 0,1 2 0,0 2 0,-1-1 0,3 4 0,1-4 0,-1 3 0,2-1 0,-3 2 0,1 0 0,0 0 0,-1 0 0,-2 0 0,0 2 0,-3 3 0,0 6 0,-4 3 0,-4 7 0,-1-3 0,-11 12 0,10-10 0,-10 10 0,11-8 0,-6 3 0,5 1 0,-2 0 0,3-1 0,0-3 0,4 2 0,1-6 0,3-2 0,2-3 0,0-3 0,4-2 0,-2-1 0,2-3 0,3 0 0,-2 1 0,3-1 0,-3-1 0,4 1 0,-4-4 0,3 4 0,-3-1 0,2 1 0,-3 1 0,3-1 0,-2 1 0,1-1 0,1 0 0,-2 1 0,1-1 0,1 1 0,-2-1 0,1 3 0,0 1 0,-1 2 0,1 2 0,0-1 0,-2 4 0,2-4 0,0-1 0,-1-3 0,2-2 0,-1-1 0,1 1 0,0-3 0,0 0 0,-3-2 0,0 0 0,-1 0 0,0 0 0,-3 0 0,4-2 0,-4-3 0,1 0 0,-2-5 0,0 3 0,0-3 0,2-3 0,-5-1 0,4-3 0,-5-3 0,2-1 0,-3-3 0,2 0 0,-5-2 0,2-1 0,0 1 0,-3-2 0,7 4 0,-6 2 0,3 2 0,1 6 0,-3-3 0,3 6 0,0-3 0,-2 0 0,5 4 0,-5-4 0,-3-7 0,4 8 0,-4-14 0,5 12 0,2-8 0,-3 2 0,0-11 0,4 3 0,-1-4 0,2-2 0,3 6 0,-6-8 0,3 5 0,-2 4 0,-1 0 0,2 8 0,-1-3 0,3 6 0,-1-3 0,4 4 0,-2-1 0,2-3 0,3 3 0,0-9 0,3 4 0,-3-9 0,3 6 0,-3-6 0,0-12 0,2 15 0,-4-13 0,-1 24 0,0 0 0,-2 4 0,3 3 0,0 0 0,0 3 0,1-3 0,-1 0 0,2-4 0,0-5 0,3-2 0,0 1 0,-2-3 0,1 6 0,-4-6 0,4 6 0,-7-3 0,5 6 0,-5-1 0,3 7 0,0-5 0,1 8 0,1-2 0,1 3 0,0-1 0,1 1 0,-1-1 0,0 3 0,2-2 0,-2 2 0,2-5 0,0-1 0,0-2 0,0 0 0,0 3 0,0 0 0,0 2 0,0-2 0,0 0 0,0-3 0,0 0 0,0 2 0,0 1 0,0 3 0,0-1 0,0 1 0,0 0 0,0-1 0,0 1 0,0 2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4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24575,'2'-2'0,"1"-6"0,5 2 0,3-6 0,9-3 0,-4 2 0,11-7 0,-14 10 0,9-3 0,-7 9 0,0 2 0,0 2 0,-5 0 0,-2 5 0,-2 4 0,-3 13 0,-3 10 0,0-2 0,-4 8 0,-3-10 0,-5 12 0,-1-7 0,-2 6 0,2-12 0,2 0 0,-1-1 0,5-11 0,-5 6 0,6-9 0,-3 3 0,1-6 0,2-2 0,-2-2 0,4 0 0,-2 0 0,1 0 0,1-2 0,-2-1 0,2-2 0,1-2 0,1-4 0,2-2 0,0-6 0,0 2 0,0-5 0,0 5 0,0-3 0,0 7 0,0-2 0,0 4 0,2-2 0,1 3 0,2 0 0,0 0 0,0 0 0,2 2 0,2 1 0,2 2 0,0 0 0,0 0 0,0 0 0,0 5 0,0 1 0,1 8 0,2-2 0,-1 6 0,5-5 0,-3-1 0,3-1 0,4-3 0,-3 0 0,3-1 0,-4-4 0,-3 0 0,-1-3 0,5 0 0,-8 0 0,5 0 0,-13-3 0,2 0 0,-4-2 0,0 2 0,-1 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3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1576 24575,'-4'0'0,"-4"0"0,-1 0 0,-2 0 0,0 0 0,2 0 0,-1 0 0,5 0 0,-6 2 0,2 2 0,1 3 0,-3 2 0,-1 0 0,0 2 0,-2-3 0,0 1 0,2-1 0,-2-2 0,-1-1 0,0 1 0,-3-3 0,-4 0 0,3-3 0,-6 0 0,1 0 0,-2 0 0,-1 0 0,1 0 0,-1 0 0,4-5 0,2-2 0,-2-5 0,4-4 0,-5-1 0,5-3 0,-2-4 0,1 3 0,-1-7 0,0 7 0,1-3 0,4 6 0,-4-2 0,7 1 0,-2 1 0,-1-2 0,3 2 0,-3-1 0,7-3 0,-3 2 0,2-5 0,-3 2 0,3-4 0,-3 1 0,1-14 0,1 13 0,0-17 0,5 16 0,-1-12 0,2 3 0,2 0 0,3 3 0,0 2 0,0 0 0,0 1 0,0 1 0,0-6 0,0-6 0,0 0 0,7-3 0,0 12 0,8-6 0,2 10 0,-2-2 0,5 3 0,-6 1 0,3 3 0,-5 2 0,4 3 0,-4 1 0,9-6 0,-5 4 0,14-14 0,-8 13 0,12-13 0,-10 9 0,5 0 0,-4 1 0,2 3 0,-6 0 0,-1 5 0,-2 0 0,-3 4 0,7 3 0,-4-3 0,4 5 0,0 1 0,1 0 0,0 3 0,2 0 0,-2-3 0,3 5 0,-3-2 0,3 3 0,0 0 0,2 0 0,5 0 0,-1 0 0,4 0 0,0 3 0,-1 4 0,1 5 0,-4 1 0,2 1 0,-6 0 0,0 2 0,6 7 0,-14-2 0,10 4 0,-16-3 0,5 3 0,-4 1 0,2 2 0,-4-6 0,-1 4 0,1-3 0,-2 3 0,1 1 0,-3-4 0,2 2 0,-2-2 0,1 4 0,-4-5 0,4 4 0,-4-3 0,1 3 0,-1-3 0,-2 2 0,1-6 0,-4 7 0,2-3 0,-3-1 0,0 4 0,0-7 0,0 3 0,0-4 0,0 1 0,0-1 0,0-3 0,0-1 0,0 6 0,0-8 0,-3 11 0,0-8 0,-4 3 0,-1 0 0,0 4 0,0-3 0,1 7 0,-2-8 0,2 5 0,-2-1 0,3-4 0,-3 4 0,2-3 0,-2-4 0,3 2 0,1-5 0,-1 2 0,0 1 0,0-4 0,0 3 0,0 0 0,1-2 0,-1 3 0,0-1 0,0-2 0,1 2 0,-1-3 0,-2 1 0,-1-2 0,0 1 0,-5 4 0,4-3 0,-5 3 0,0 0 0,-2 3 0,1-2 0,0-2 0,5-7 0,2 1 0,-2-2 0,3 5 0,-3-5 0,-1 4 0,1-4 0,3 5 0,-3-4 0,2 0 0,1-2 0,-2 1 0,4-1 0,-2 0 0,0 0 0,3-2 0,-4 0 0,5-3 0,-4 0 0,2 0 0,-2 0 0,3 0 0,0 0 0,0 0 0,0 0 0,0 0 0,0 0 0,3-2 0,0 1 0,2-1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76 24575,'2'-10'0,"0"-2"0,-2 3 0,0-1 0,0 2 0,0 2 0,0-1 0,0 2 0,-6 2 0,-4 1 0,-2 2 0,-6 0 0,3-3 0,-3 5 0,3 1 0,0 6 0,0 6 0,8-3 0,-7 3 0,11-4 0,-6 0 0,3 0 0,3 0 0,1 0 0,2 0 0,0 1 0,0-4 0,0 2 0,0-4 0,2 4 0,4-4 0,3 2 0,2-2 0,3-1 0,-2 1 0,2 0 0,-3-1 0,0 0 0,0 1 0,1 2 0,-4-2 0,2 7 0,-4-3 0,3 4 0,-3 1 0,0-4 0,-1 3 0,-1-3 0,-2-2 0,-2 1 0,0-2 0,-3 7 0,-2-3 0,-8 6 0,-3-6 0,-6 4 0,2-6 0,-2 2 0,-4-2 0,6-4 0,-3 0 0,8-6 0,6 0 0,2 0 0,2 0 0,2-3 0,1 0 0,2-2 0,0 1 0,0-2 0,0 1 0,0 1 0,0 1 0,0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7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93 24575,'3'-8'0,"0"3"0,8-12 0,3 2 0,4 2 0,1 0 0,3 4 0,-6 3 0,5 2 0,-6 2 0,0 2 0,-3 0 0,-2 0 0,-5 0 0,3 0 0,-3 0 0,-2 2 0,-1 10 0,-2 5 0,0 6 0,-3-1 0,-7 1 0,-1 0 0,-5 1 0,3-6 0,4-3 0,2-7 0,1-1 0,1-1 0,2-1 0,3-4 0,3-2 0,2-4 0,2 0 0,1-1 0,4 1 0,2-1 0,-2 1 0,5-2 0,-5 2 0,2 1 0,1 2 0,-6 2 0,4 0 0,-5 0 0,1 0 0,0 8 0,-4-1 0,-2 7 0,-1 0 0,-2 1 0,0 0 0,0 2 0,0-2 0,-2 4 0,-4-1 0,-8 1 0,-1-3 0,-9 3 0,5-8 0,-4 2 0,5-7 0,-1 0 0,1-3 0,0 0 0,-1-3 0,1-3 0,-1 0 0,4-5 0,1 1 0,3-1 0,3 3 0,0 2 0,3-2 0,0 4 0,2-2 0,1 2 0,2-1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619 1522 24575,'-8'5'0,"-2"0"0,2-5 0,-1 0 0,-4 0 0,3 0 0,-4 0 0,0 0 0,-1 0 0,-3 0 0,-1 0 0,-3-3 0,-5-7 0,-1-2 0,4-7 0,-16-4 0,25 3 0,-23-11 0,20 7 0,-8-9 0,-6-11 0,4-1 0,3-8 0,6 2 0,-1 3 0,5 2 0,-5-5 0,1 9 0,3-10 0,1 11 0,1 1 0,9 9 0,-5-14 0,9 19 0,-3-18 0,4 16 0,0-4 0,0-3 0,3 7 0,1-6 0,3 6 0,-1-2 0,1 3 0,2 5 0,2-4 0,1 3 0,1-3 0,1-1 0,2 0 0,-2 0 0,7 2 0,-8-1 0,7 2 0,-6 0 0,2-2 0,0 6 0,3-7 0,-3 10 0,4 0 0,-9 6 0,7 4 0,-7 0 0,4 1 0,-4 0 0,0 0 0,-3 3 0,3-2 0,-3 2 0,6 0 0,-2-2 0,3 4 0,-1-1 0,1-1 0,0 2 0,6-1 0,-5 2 0,6 0 0,0 0 0,-3 0 0,6 0 0,-2 0 0,3 0 0,0 6 0,1 1 0,-1 6 0,-3 0 0,2 0 0,-1 3 0,0-2 0,-1 6 0,4 2 0,-5-5 0,2 7 0,-6-8 0,-2 3 0,1 1 0,-2-2 0,1 5 0,1-3 0,0 3 0,2-3 0,-5 2 0,2-2 0,-4 5 0,1-2 0,-2 3 0,-2 1 0,1 3 0,-2-2 0,1 3 0,-2-5 0,0 5 0,0-4 0,-1 8 0,1-8 0,-3 8 0,-1-3 0,-3 4 0,0-1 0,0 1 0,0-5 0,0 5 0,0-9 0,0 0 0,0 10 0,0-15 0,0 12 0,0-13 0,0 3 0,-2-2 0,-5 4 0,-4-3 0,2 3 0,-4 0 0,5 1 0,-4-4 0,5-1 0,-4-4 0,4 0 0,-2-3 0,1 3 0,-2-3 0,-2 3 0,0 0 0,0 0 0,-1 0 0,2-3 0,-1 3 0,-4-3 0,4 1 0,-7-1 0,7-4 0,-2 1 0,3-3 0,0-1 0,0-3 0,-8 3 0,5-2 0,-5 3 0,5-3 0,2-3 0,-6 0 0,3-1 0,0-1 0,-2 2 0,5-3 0,-5 0 0,5 0 0,-3 0 0,4 0 0,0 0 0,0 0 0,2 0 0,-1 0 0,2 0 0,-4 0 0,2 0 0,-1 0 0,-1 0 0,4 0 0,-2 0 0,4 0 0,-2 0 0,3 0 0,0 0 0,-1 0 0,2 0 0,-1 0 0,0 0 0,2-3 0,1-3 0,2-9 0,0-9 0,0 9 0,0-1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9:01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1073 24575,'-2'4'0,"-1"4"0,3-1 0,0 1 0,0-1 0,-3 1 0,0 0 0,-2 3 0,-1 0 0,3-2 0,-2 1 0,3-5 0,-1 3 0,-2-3 0,4 0 0,-1-6 0,4-3 0,9-18 0,-1 6 0,14-19 0,-5 2 0,12-12 0,-6-6 0,14-11-937,-8-3 937,-8 25 0,1 0 0,-3 2 0,0 1 0,0-3 0,0 2-208,13-19 208,-2-1 0,-3 14 0,-1 1 0,-2 4 0,-8 8 0,-2 7 0,-6 5 927,1 2-927,-5 5 218,6-2-218,-6 3 0,4-1 0,-1-2 0,0 2 0,2-5 0,-5 5 0,6 0 0,-6 1 0,2 3 0,-3-1 0,-2-1 0,2 4 0,-5-2 0,2 4 0,-2-2 0,0 1 0,3-2 0,-3 1 0,5-5 0,-2 3 0,2 0 0,-2-3 0,3 2 0,-4 1 0,3 0 0,0 0 0,-2 3 0,2-1 0,-4 1 0,3 5 0,-4-5 0,2 7 0,1-2 0,0 8 0,0 0 0,2 3 0,-2 1 0,2-2 0,1 4 0,-1 1 0,4 4 0,1-1 0,2 0 0,0 0 0,4 2 0,1 2 0,3-1 0,1 7 0,5 6 0,-4-7 0,5 10 0,-3-12 0,2 8 0,-1-3 0,5-1 0,-5-1 0,1-3 0,-2 0 0,0 3 0,-3-7 0,-1 2 0,-1-3 0,-3-2 0,1 2 0,2-1 0,-6 0 0,6 1 0,-6-2 0,2 1 0,-2-1 0,-1 0 0,-3-3 0,2 3 0,-2-7 0,0 4 0,2-6 0,-5 1 0,4-4 0,-4 5 0,2-5 0,0 1 0,-2-2 0,1 4 0,2-3 0,-1 3 0,0-3 0,-1 1 0,-2-2 0,0-2 0,-2 2 0,-1-3 0,0 1 0,-1 2 0,3-2 0,-1-1 0,2 2 0,0-1 0,0 3 0,0-2 0,0 1 0,0 1 0,0-2 0,0 1 0,0 3 0,3-2 0,-2 4 0,4-1 0,-3 5 0,4-2 0,-5-1 0,1 0 0,-2-5 0,1 1 0,-1-2 0,-3 0 0,0 0 0,1-2 0,-3-1 0,3-2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9:04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 24575,'-8'0'0,"-3"0"0,-4 0 0,-3 0 0,-4 0 0,3 0 0,0 0 0,5 0 0,-1 0 0,6 0 0,-2 0 0,6 0 0,-2 0 0,1 2 0,2 7 0,-3 0 0,3 8 0,-7-2 0,4 7 0,-5 1 0,4 3 0,-4-3 0,5-1 0,1-7 0,1-1 0,4-5 0,-1-2 0,2-2 0,0 0 0,2-2 0,3-1 0,3-2 0,3 0 0,1 0 0,2-3 0,-2 0 0,5-3 0,-5 0 0,5 0 0,-2 0 0,0 3 0,3-2 0,-6 4 0,5-2 0,-5 3 0,2 0 0,-3 0 0,1 0 0,-4 0 0,-1 0 0,2 0 0,-4 0 0,2 0 0,-1 0 0,-1 2 0,0 4 0,0 0 0,1 4 0,-3-2 0,-1 7 0,-2-3 0,0 2 0,0-4 0,0 2 0,0-4 0,0 2 0,0-1 0,0 2 0,-3 0 0,1-3 0,-4 3 0,-2-5 0,2 4 0,-2-4 0,3 2 0,-3-3 0,-1 0 0,1 1 0,-6 0 0,5-1 0,-5-2 0,-1 2 0,4-4 0,-7 1 0,3-2 0,0 0 0,-2 0 0,5 0 0,-3 0 0,4 0 0,-2 0 0,4 0 0,-2-2 0,4-1 0,1-2 0,-2 2 0,4-1 0,-2 3 0,1-1 0,3 2 0,0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33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19 24575,'0'4'0,"0"4"0,0 1 0,0 1 0,0 2 0,0-4 0,0-1 0,2 2 0,4-6 0,0 2 0,5-5 0,-3 2 0,0-1 0,6 1 0,-5-2 0,4 0 0,-4-4 0,1 0 0,-4-6 0,-1 1 0,-2-1 0,-3-2 0,0 1 0,0 0 0,0 3 0,-5-1 0,-4 4 0,-3 2 0,-9 0 0,1 3 0,-6 0 0,3 3 0,0 6 0,0 9 0,5 2 0,-1 3 0,7-4 0,5-1 0,1-3 0,6-1 0,0-3 0,0-3 0,5 0 0,8-2 0,7 0 0,10-2 0,-2-1 0,-1-3 0,-1 0 0,-7-3 0,0-3 0,-5-3 0,-3-2 0,-2-3 0,-1 2 0,-5-2 0,0 2 0,-3 1 0,0 1 0,0 1 0,0 1 0,-5 3 0,1 2 0,-7 1 0,3 2 0,-3 0 0,0 0 0,2 0 0,2 0 0,2 2 0,-1 0 0,3 3 0,1 3 0,2-2 0,0 1 0,0-1 0,2-2 0,4 1 0,6-2 0,3 0 0,0-3 0,2 0 0,-5 0 0,2 0 0,-6 0 0,0-2 0,-1-6 0,-3-1 0,1-5 0,-5 6 0,0 1 0,0 1 0,-6 3 0,0 1 0,-5 2 0,-3 0 0,2 0 0,-5 0 0,5 0 0,-3 5 0,4 1 0,-1 9 0,6-3 0,-1-1 0,4-4 0,0-1 0,-2-1 0,4-1 0,0-1 0,1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35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24575,'2'2'0,"1"1"0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37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24575,'2'-3'0,"1"1"0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0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24575,'0'3'0,"0"-1"0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24575,'2'0'0,"12"0"0,14 0 0,12 0 0,1 0 0,-3 0 0,5 0 0,-10 0 0,4 0 0,-7 0 0,-7 0 0,-4 0 0,-8 0 0,-5 0 0,-4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2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24575,'-3'8'0,"1"-1"0,2 15 0,0-3 0,0 8 0,0 0 0,0 3 0,0-3 0,0 4 0,3-8 0,0-2 0,3-3 0,-2-2 0,-2-2 0,-2-5 0,0-2 0,0-2 0,0-2 0,0-1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24575,'2'0'0,"12"0"0,10 0 0,16 0 0,-12 0 0,27-8 0,-24 3 0,20-7 0,-20 2 0,1 3 0,-5-4 0,-9 8 0,-6-2 0,-2 4 0,-6-1 0,0 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3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21 530 24575,'6'18'0,"-1"-2"0,-5-7 0,0 1 0,0-5 0,0-1 0,0-14 0,-4-16 0,0-11 0,0-1 0,-4-11 0,5 15 0,-2-12 0,2 11 0,3 6 0,0 4 0,0 12 0,0 0 0,0 7 0,4 0 0,2 4 0,4 2 0,5 5 0,0 2 0,3 9 0,6 4 0,-3 1 0,2 3 0,-3-4 0,-1-4 0,0 0 0,-4-7 0,-3-1 0,-5-3 0,-2 1 0,1-3 0,-2-1 0,-1-7 0,-1-8 0,-2-15 0,0-9 0,-3-15 0,2 14 0,-7-12 0,5 13 0,-5-5 0,1 9 0,3 7 0,-1 11 0,4 4 0,-1 3 0,2 5 0,0 1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4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24575,'0'9'0,"0"-1"0,0 16 0,0-10 0,0 15 0,0-13 0,0 9 0,0-5 0,0 5 0,0-9 0,0 5 0,0-2 0,0 0 0,0 3 0,0-7 0,0 2 0,0-2 0,0-3 0,0 0 0,5-10 0,7 0 0,7-5 0,13-11 0,6-7 0,1-3 0,2 1 0,0 5 0,-5 3 0,5-3 0,-5 3 0,-5 4 0,-7 4 0,-6 1 0,-12 6 0,0-3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24575,'0'6'0,"0"5"0,0 16 0,0 15 0,0 6 0,0 15 0,0 2 0,0 5 0,0-15 0,0 7 0,0-20 0,0 9 0,0-14 0,0-5 0,0-14 0,0-6 0,0-4 0,0-6 0,0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6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1334 2176 24575,'-5'11'0,"-1"0"0,-1-6 0,-5 0 0,0-2 0,-5 0 0,-2-3 0,-1 0 0,-5 0 0,6 0 0,-15 0 0,13 0 0,-23 0 0,10 0 0,-11 0 0,-1 0 0,1 0 0,-6 0 0,16 0 0,-30 0 0,27 0 0,-21 0 0,9-4 0,12-6 0,-9-10 0,0-8 0,6-11 0,-9-4-584,9-6 584,0 0 0,-1-6 0,1 5 0,14 6 0,3 14 0,3 0 0,0-16 0,-18-16 0,14 5 0,5 4 0,2-11 0,6-5 0,7 28 0,1-2-532,-1-2 1,1-1 531,0-3 0,2 0 0,-1-2 0,1 3 0,2 9 0,0 2-214,0-4 0,0 2 214,0-21 0,0-4 0,7 5 0,5 8 0,7 9 539,3 2-539,10-7 0,-5 11 0,14-17 0,-5 16 0,4-7 0,2-1 0,3 2 0,0-2 0,10 3 1070,0 8-1070,-11 11 0,3 1 0,-9 6 0,1 3-181,12-4 1,1 3 180,-7 4 0,0 3 0,-3 1 0,1 2 0,2 1 0,-1 1 0,22-3 0,3 5 0,-12 0 0,2 0 0,-21 0 0,-1 0 0,6 0 0,28 5 0,-34 6 0,21 10 0,-15 7 0,6 8 0,0 1 0,-2 5 0,-2-8 0,-5 5 0,-5-3 0,8 15 0,-14-11 0,7 18 0,-20-27 0,8 19 0,-13-12 0,4 4 827,-7 3-827,2-4 0,-2 0 0,-1 4 0,1-4 0,-1 1 0,1 3 0,-4-8 0,-1 8 0,-3 13 0,0-12 0,0 26 0,-10-27 0,-2 6 0,-7-15 0,-1 0 0,2-5 0,-8 6 0,4-1 0,-4-2 0,1 2 0,2-7 0,-11 9 0,2-3 0,1-6 0,-3 8 0,10-16 0,-6 12 0,2-8 0,-1 4 0,4-8 0,-2 3 0,6-4 0,-3 0 0,4 0 0,1 0 0,-2 0 0,2 0 0,-1 0 0,0-1 0,1-2 0,3 1 0,-2-5 0,6 1 0,-6-2 0,3 0 0,0-1 0,1 1 0,2-4 0,-4 8 0,4-8 0,-5 7 0,7-7 0,-1 3 0,-1 0 0,1 1 0,0-2 0,0 1 0,2-2 0,1 1 0,4-4 0,-2 2 0,1-3 0,2-1 0,-4 2 0,4-1 0,-6 0 0,2 0 0,1 1 0,-2-1 0,3-1 0,1-1 0,-2 2 0,1-4 0,0 3 0,0-4 0,2 2 0,1-2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8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1672 24575,'2'-2'0,"11"-10"0,10-4 0,25-32 0,-21 17 0,3-3-1433,6-14 0,2-6 1433,-7 13 0,2-1 0,0-2-937,-2-3 1,0-3-1,1 0 937,9-10 0,1-2 0,-3 2 0,-12 15 0,0 1 0,-1-2-700,7-13 1,1-3-1,-2 3 700,2-2 0,-1 3-550,-1 0 1,-1 1 549,-2-1 0,-1 5 1057,10-7-1057,-19 24 0,-1 0 0,20-20 2982,-17 17-2982,3 5 2585,-14 16-2585,2 5 1726,-3 2-1726,-5 8 524,1-2-524,1 5 0,-2 0 0,1 0 0,-2 2 0,1 1 0,-1 5 0,0 0 0,2 3 0,-2 3 0,3 1 0,3 3 0,0 4 0,7-2 0,-2 5 0,7 13 0,-3-4 0,6 16 0,3-7 0,-3 4 0,9 6 0,-4 6-706,6 2 706,-18-26 0,1 0 0,13 32 0,-14-34 0,0 3 0,-4-2 0,1 1 0,2 1 0,2-3-56,3 22 56,8 7 0,-10-20 0,5 9 0,-1-4 0,0-1 0,0-4 0,4 9 0,-8-20 0,12 16 704,-12-19-704,6 10 58,-3-3-58,-5-3 0,4 3 0,-4-11 0,1 6 0,-3-6 0,-4-5 0,0 1 0,-4-8 0,1 0 0,-3-4 0,0-3 0,-2 0 0,1 0 0,-3-1 0,3 2 0,-3-2 0,3 1 0,-3 1 0,3-2 0,-4 4 0,5-2 0,-4 1 0,3-2 0,-1 3 0,0 0 0,2 1 0,-2 1 0,2-4 0,-2 4 0,-1-4 0,0 2 0,-2-4 0,3 2 0,-3-8 0,0-12 0,-12-32 0,9 21 0,-10-12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9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247 350 24575,'2'0'0,"2"-2"0,4-4 0,4-6 0,0-11 0,0-5 0,-2 0 0,-4-6 0,-5 2 0,6-5 0,-7-3 0,3 4 0,-3 11 0,0 0 0,-5 15 0,-12 1 0,-8 7 0,-10 2 0,-1 3 0,3 11 0,-5 10 0,16 2 0,-12 11 0,16-8 0,-4 3 0,4 3 0,8-8 0,3 0 0,4-1 0,3-7 0,0 3 0,0-7 0,11 0 0,1-6 0,16 1 0,1-7 0,10 1 0,-6-4 0,6 0 0,-11-3 0,2-1 0,-7-5 0,-5 2 0,-6 1 0,-5 3 0,-13 3 0,-11 14 0,-2-2 0,-12 16 0,13-4 0,-10 5 0,9-2 0,-5 5 0,11-4 0,-2 6 0,6-10 0,5 5 0,1-9 0,3 2 0,0-7 0,2-1 0,7-5 0,8-1 0,5-4 0,4-2 0,1-2 0,-1 0 0,1-5 0,0-6 0,-2-10 0,2-5 0,-4-3 0,-2 1 0,-5 4 0,-3-1 0,-3 2 0,-1 4 0,-5-2 0,-2 9 0,-2-3 0,0 4 0,0 0 0,-2 3 0,-4-3 0,-2 5 0,-3-4 0,-3 3 0,-1-1 0,-4 2 0,1 2 0,0 2 0,0-1 0,-1 2 0,1-1 0,0 2 0,3 0 0,5 0 0,5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53 503 24575,'7'0'0,"-2"3"0,-2 5 0,-3 8 0,0 16 0,0-7 0,0 13 0,0-10 0,0 8 0,0-1 0,0-4 0,0-7 0,0 1 0,0-15 0,0 7 0,0-9 0,0 1 0,0-12 0,-3-14 0,-2-16 0,-2 0 0,-1-16 0,1 1 0,2-1 0,-2-5 0,6 7 0,-6-1 0,6-3 0,-5 9 0,5 2 0,-5 8 0,5 2 0,-2 3 0,3 4 0,0 1 0,0 7 0,0-2 0,0 5 0,0 0 0,0 2 0,0 4 0,0-4 0,0 2 0,0-4 0,5 1 0,4-1 0,6 1 0,3-1 0,4-1 0,-2 0 0,5 4 0,-2 2 0,4 1 0,-5 5 0,0-2 0,-4 3 0,-3 0 0,-1 0 0,-3 8 0,-5 10 0,0 10 0,-10 13 0,-8 6 0,-10 7 0,-12 6 0,4-13 0,-3 3 0,8-14 0,2 0 0,1-7 0,6-6 0,4-11 0,3 2 0,2-8 0,1 1 0,1-2 0,0-2 0,6 0 0,6-3 0,11 0 0,5 0 0,3-3 0,5 2 0,0-2 0,1 3 0,-2 0 0,-3 3 0,-1 4 0,-3 2 0,-1 3 0,-7 0 0,-4-3 0,-3-1 0,-3-4 0,0 2 0,0-1 0,-2-2 0,-1-2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0 24575,'0'12'0,"0"-2"0,0 9 0,-3 2 0,0 0 0,-3 5 0,0-5 0,1-1 0,1 0 0,2-4 0,2 0 0,0-2 0,0-1 0,0-4 0,0-1 0,0 1 0,0-1 0,0-1 0,0 2 0,0-4 0,0 5 0,0-5 0,2 2 0,1 0 0,6-4 0,0 3 0,6-3 0,-4 2 0,5 1 0,-6-4 0,3 1 0,0-3 0,-3 0 0,3 0 0,-5 2 0,1-2 0,-4 2 0,2-2 0,-3 0 0,-1-3 0,-1 7 0,-5 8 0,-1 8 0,-5 10 0,0-5 0,-3 5 0,-2 7 0,-3 6 0,3-4 0,-7 10 0,4-15 0,-1 8 0,-2-2 0,7-7 0,-6 3 0,8-8 0,-3-1 0,7-6 0,-1-2 0,3-3 0,-1 1 0,3-4 0,1-2 0,2-2 0,0-4 0,0 2 0,0-3 0,0 1 0,0-1 0,0 1 0,0-1 0,3-1 0,3-4 0,6-4 0,-2-3 0,3-2 0,0-1 0,-5 4 0,2 1 0,-4 4 0,-2 6 0,0 15 0,-4 13 0,-11 19 0,-2 12 0,-12 13 0,-4 0 0,6 3 0,-4-9 0,7 1 0,0-7 0,-4 8 0,11-7 0,-7 7 0,8-2 0,0-15 0,0 10 0,5-26 0,3 8 0,-2-15 0,6-8 0,-3-7 0,3-7 0,0-3 0,0-6 0,2-6 0,-1-3 0,3-4 0,0-8 0,-2 12 0,1-6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8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24575,'0'5'0,"0"2"0,0-1 0,0 8 0,0 1 0,0 5 0,0 5 0,0-2 0,0 8 0,0-4 0,0 7 0,-2-10 0,1 5 0,-2-9 0,3-1 0,0-5 0,0-6 0,0 0 0,5-6 0,11 0 0,4-5 0,15-1 0,-7-5 0,16-7 0,-14 5 0,19-4 0,-21 7 0,12-2 0,-13 2 0,0-2 0,-8 7 0,-5-2 0,-6 4 0,0-2 0,-5 3 0,-1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24575,'0'6'0,"0"5"0,0 21 0,0-7 0,0 18 0,0-14 0,0 11 0,0-4 0,0-1 0,0 1 0,0-8 0,0 1 0,0-9 0,0 2 0,0-10 0,0 1 0,0-7 0,0 5 0,0-6 0,0 2 0,0-1 0,0-3 0,0-1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1127 2066 24575,'-13'0'0,"5"0"0,-11 0 0,7 0 0,-7 0 0,1 0 0,-1 0 0,1 0 0,-3 0 0,4 0 0,-8 0 0,6 0 0,-7 0 0,-10 0 0,11 0 0,-24 0 0,27 0 0,-26 0 0,19 0 0,-11 0 0,8 0 0,-7 0 0,2-7 0,2-4 0,-3-7 0,12-3 0,-10-5 0,9-3 0,-11-7 0,10-1 0,-4-7 0,2 4 0,1-11 0,0 0 0,5 2 0,-5-8 0,12 13 0,-8-14 0,9 11 0,-1-22 0,4 14 0,1-15 0,3 13-643,5-7 643,-4-5 0,7-3 0,-3 6 0,0 3 0,4 24 0,-1 0 0,-2-20 0,2 19 0,2 3 0,-1-5 0,0 2 0,0 8 0,5 2 0,3 0 0,5 2 643,4-3-643,-2 4 0,9-6 0,-1 0 0,2 3 0,8-3 0,-2 8 0,3-2 0,7 1 0,-7 4 0,6-1 0,11-4 0,-7 3 0,17-1 0,-13 9 0,8 1 0,1 6 0,2 1 0,9 4 0,-9 4 0,-6 0 0,15 0 0,-32 0 0,3 3 0,0 2 0,-3 4 0,13 6 0,1 2 0,0 5 0,-8-2 0,-1 0 0,6 4 0,1 11 0,-3-2 0,0 12 0,-4 0 0,-4 5 0,3-1 0,-14-5 0,9 4 0,-15-7 0,7 7 0,-4-7 0,-4 4 0,1-8 0,-4 4 0,-2-6 0,0 0 0,-7 1 0,4 3 0,-4-2 0,-3 3 0,-1-4 0,-3-1 0,0 1 0,0 0 0,0 0 0,0 0 0,-10 24 0,4-26 0,-11 29 0,-3-23 0,6-1 0,-17 14 0,18-20 0,-14 13 0,9-11 0,-9 5 0,5-10 0,-13 8 0,13-11 0,-12 3 0,9-6 0,-7-2 0,0 3 0,-1 0 0,2-7 0,6 5 0,3-10 0,3 3 0,1-6 0,5-2 0,0-3 0,4 1 0,-2 0 0,0-1 0,0 1 0,-4-3 0,3 1 0,-2-1 0,3 3 0,0-3 0,-1 2 0,4-2 0,-2 3 0,4-4 0,-7 6 0,4-5 0,-5 5 0,0-2 0,2-1 0,-2 1 0,3-1 0,-1 1 0,2 2 0,-1-1 0,-1 0 0,1-1 0,0-1 0,0-2 0,-1 3 0,-2-3 0,2 0 0,-2 0 0,0-3 0,2 0 0,-6 0 0,12 0 0,-3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4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788 62 24575,'-7'-3'0,"2"1"0,-5 2 0,2 0 0,0 0 0,-3 0 0,2 0 0,-2 0 0,0 0 0,0 0 0,0 0 0,-3 0 0,2 0 0,-10 0 0,6 0 0,-6 0 0,1 3 0,1 3 0,-5 5 0,5-2 0,-6 7 0,6-5 0,-3 5 0,4 0 0,4-4 0,-8 7 0,6-2 0,-7 3 0,4 0 0,1-3 0,-1 2 0,5-4 0,0 1 0,3 1 0,0-5 0,3 6 0,-2-6 0,4 2 0,-4 0 0,5 1 0,-3 0 0,3 2 0,0-1 0,-3 2 0,2 0 0,-1 0 0,1 1 0,1-1 0,0 0 0,0 0 0,0 1 0,0-1 0,0 0 0,0 0 0,0 0 0,0 4 0,-1-3 0,1 3 0,0-4 0,-1 0 0,1 0 0,0 0 0,0 0 0,2 1 0,-1 3 0,1-3 0,-2 18 0,3-14 0,-3 13 0,5-12 0,-2 2 0,0 0 0,2-3 0,-2 3 0,3-4 0,0 5 0,0 0 0,0 3 0,0-3 0,0 8 0,0-4 0,0 5 0,0-1 0,0-3 0,3 3 0,1-8 0,3 3 0,-1-3 0,1 0 0,0 3 0,0-3 0,2 4 0,-2-5 0,6 1 0,-6 4 0,6-4 0,-5 8 0,4-4 0,-1 1 0,0 2 0,2-6 0,-6 3 0,11 3 0,-9-9 0,8 5 0,-10-12 0,3-3 0,-3-1 0,3-5 0,-1 2 0,2-5 0,0 4 0,0-4 0,0 2 0,3-2 0,1 0 0,1 0 0,1-3 0,-2 0 0,3-1 0,4-1 0,-3 2 0,7-3 0,-7 0 0,7 0 0,-4 3 0,5-3 0,-4 3 0,2-3 0,-6 0 0,4 0 0,-5 0 0,0 0 0,-3 0 0,7 0 0,-8 0 0,7 0 0,-6 0 0,4 0 0,3 0 0,-3 0 0,6 0 0,2-3 0,1-1 0,3-3 0,-1 0 0,-2-2 0,2 1 0,-3-5 0,-1 6 0,1-6 0,3 3 0,3-12 0,-4 7 0,2-10 0,-2 3 0,0 1 0,4-5 0,-1 1 0,-3 7 0,16-17 0,-19 19 0,10-10 0,-18 14 0,1-4 0,3 3 0,-1-7 0,2 4 0,-4-4 0,2-4 0,-4 3 0,2-2 0,-6 4 0,3 1 0,-4-1 0,1 1 0,-1-1 0,0 1 0,-3 3 0,-1 1 0,0 3 0,-2-1 0,2 1 0,-2 0 0,0 0 0,-3 0 0,1 0 0,-3 0 0,1-1 0,-2 1 0,0 1 0,0-5 0,0 0 0,0-3 0,0-12 0,0 5 0,0-7 0,0 7 0,0 5 0,0-1 0,0 6 0,0 0 0,0 4 0,0 0 0,-2-3 0,-4-1 0,-2-3 0,-1-5 0,3 1 0,0-5 0,-3 4 0,1-2 0,-1 5 0,3-2 0,0 4 0,-1 0 0,1 3 0,0-3 0,1 6 0,-1-5 0,-3 1 0,3 1 0,-6-2 0,3 2 0,-3-3 0,0 2 0,-5-9 0,0 7 0,-1-8 0,-2 6 0,4 1 0,-1-1 0,-2-3 0,2 3 0,-4-4 0,5 1 0,-4 2 0,7-1 0,-6 2 0,5 2 0,-1-4 0,2 2 0,1-2 0,-1 4 0,-3-1 0,4 1 0,-4-2 0,5 5 0,-2-2 0,-1 4 0,2-1 0,-3 2 0,4 2 0,-4-2 0,0 0 0,-10-4 0,-4 2 0,-2-1 0,-20-5 0,15 8 0,-15-9 0,15 10 0,4-2 0,-2 2 0,6 0 0,-7-2 0,8 5 0,-9-5 0,9 2 0,8 3 0,7 2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50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1281 105 24575,'8'-3'0,"2"1"0,2 2 0,3 0 0,11 0 0,-3 0 0,12 3 0,-3 4 0,4 8 0,0 0 0,1 9 0,-1-4 0,-9 4 0,23 8 0,-34-10 0,35 14 0,-24 3 0,3-13 0,10 30 0,-19-39 0,10 27 0,-6-18 0,0 7 0,5 5 0,-4-5 0,-4-1 0,-2 3 0,-5-8 0,2 4 0,-4-4 0,-1-4 0,1-2 0,-3-2 0,1-1 0,-4 0 0,1-3 0,-2 2 0,0-5 0,-3 6 0,-1-3 0,-2 3 0,0 0 0,3 4 0,-2 1 0,2 4 0,-3-1 0,0 1 0,3-5 0,-2 4 0,1-4 0,1 5 0,-2 0 0,2-5 0,-3 16 0,0-13 0,0 18 0,0-7 0,0 5 0,-4 5 0,-3 0 0,-8 1 0,-10 0 0,0 4 0,-10 0 0,4 2 0,0-13 0,0 2 0,5-7 0,-1-2 0,-3 5 0,7-9 0,-2 4 0,4-4 0,-1-1 0,0 1 0,1-1 0,-1 1 0,1-1 0,-3 1 0,3-5 0,-4 4 0,1-7 0,2 3 0,-4-7 0,5 3 0,-26 4 0,23-8 0,-23 6 0,20-11 0,-4 3 0,-1-4 0,-3 4 0,8-7 0,-8 4 0,8-5 0,-4 1 0,0 0 0,0 0 0,-5 0 0,4 0 0,-3-3 0,3-1 0,-8-3 0,7 0 0,-11 0 0,11 0 0,-8 0 0,6 0 0,3-6 0,-3-2 0,4-6 0,-5 0 0,4 0 0,2 0 0,3 1 0,-4-1 0,4 1 0,-5-5 0,4 0 0,-13-16 0,9 9 0,-9-12 0,15 8 0,1 0 0,4-3 0,0 3 0,0 4 0,0-2 0,3 3 0,-3-4 0,7 1 0,-2-1 0,2 2 0,1-5 0,1 0 0,-1-5 0,5 0 0,-2 0 0,5 0 0,-1 0 0,3 4 0,-1 1 0,-2 5 0,5 0 0,-2-1 0,3-14 0,0 15 0,0-39 0,0 27 0,0-36 0,0 19 0,4-8 0,0 11 0,12-10 0,1 8 0,9-9-434,3 0 434,-8 13 0,12-13 0,-12 20 0,8-14 0,4-4 0,-6 8 0,10-7 0,-14 24 0,4-8 0,-3 13 0,3-7 0,3 5 0,9-6 0,-4 7 0,14-9 0,-4 9 0,3 4 0,10-5-508,2 6 508,-25 15 0,0-2 0,35-11 0,-15 11 0,-11 1 0,-2 2 0,13 1 0,-18 3 0,0-1 422,12 1-422,-11-1 0,-2 1 0,-6 3 0,-3 1 0,-1 3 520,0 0-520,-3 0 0,-1 0 0,-4 0 0,0 0 0,-3 0 0,-1 0 0,-2 0 0,-1 0 0,-3 0 0,0 0 0,-3 0 0,0 0 0,0 0 0,-2 0 0,-1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03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1206 24575,'-6'0'0,"1"-3"0,8-9 0,3-3 0,4-6 0,6-3 0,2 0 0,-1-3 0,3 0 0,3-11 0,4-5 0,1 0 0,4-5 0,-5 9 0,6-14 0,0 7 0,1-15 0,-5 20 0,-2-6 0,-9 19 0,-2-3 0,-3 9 0,-3 3 0,-2 7 0,-3 1 0,0 8 0,1-4 0,-1 4 0,-1-2 0,2 0 0,-1-3 0,0 0 0,3-4 0,1-2 0,3 2 0,-3 1 0,1 0 0,-5 5 0,3-1 0,-3 2 0,0-1 0,0-1 0,0 4 0,0-7 0,-2 7 0,2-5 0,-2 0 0,5 0 0,-2-3 0,8-4 0,-4 3 0,5-4 0,-4 6 0,3-2 0,-2 0 0,2 0 0,-3 4 0,-2 0 0,1 3 0,-4-1 0,2 1 0,-3 0 0,0-3 0,3 2 0,-2-4 0,4 1 0,-4 1 0,2 0 0,-3 3 0,0 0 0,0 2 0,0-2 0,-2 3 0,-1-6 0,0 0 0,4-7 0,0 4 0,3-4 0,-3 7 0,-1-3 0,0 6 0,0-1 0,0 1 0,-1 5 0,2-2 0,-2 2 0,1 0 0,1 0 0,1 2 0,1 4 0,7 3 0,4 10 0,2 2 0,11 9 0,-5 3 0,12 7 0,-3 0 0,6 8-476,5 6 476,-4-3 0,5 5 0,-11-7 0,4 1 0,-17-11 0,11 8 0,-16-14 0,8 8 0,-6-5 0,0-3 0,1-1 0,-5-8 476,0-2-476,-8-3 0,2-4 0,-2 2 0,2-5 0,-2 3 0,2-4 0,-2-3 0,-1 3 0,3-3 0,-2 3 0,-1-3 0,2 3 0,1 0 0,1 0 0,-2 3 0,1-5 0,-5 1 0,4-1 0,-1 0 0,0 0 0,1 0 0,-4 3 0,5-2 0,-2 1 0,2-2 0,0 5 0,0-5 0,5 10 0,-4-7 0,4 9 0,-1-4 0,-2 5 0,3 0 0,-3 1 0,0 4 0,1-1 0,-1 1 0,0-1 0,1 5 0,-1-4 0,1 4 0,-1-1 0,4-1 0,-2 6 0,12 9 0,-10-5 0,8 5 0,-10-13 0,6-3 0,-8-5 0,4 0 0,-2-1 0,-2-5 0,7 9 0,-4-12 0,1 8 0,1-6 0,-6 0 0,7 2 0,-6-3 0,6 5 0,-3-1 0,1 0 0,3 4 0,-3 2 0,4 4 0,1-1 0,-4 0 0,2 3 0,-6-3 0,7 4 0,-6-2 0,5 0 0,-5 5 0,2-7 0,-3-1 0,2 0 0,-2-8 0,1 4 0,-3-8 0,3 7 0,-6-8 0,2 2 0,-6-6 0,0-1 0,1-1 0,-1 0 0,0-3 0,-2 2 0,1-1 0,-3 2 0,3-4 0,-1-1 0,-1 0 0,1-3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06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4 501 24575,'-3'-3'0,"6"0"0,11-9 0,10 4 0,6-12 0,27-7 0,-13 1-344,-7 5 0,3-3 344,25-7 0,-27 8 0,0 0 0,0 4 0,1 1 0,1-6 0,0 1 0,-4 4 0,0 1 0,1 0 0,-1 0 0,33-9 0,-4 3 0,-1 9 0,5-6-61,-23 16 61,13-6 0,-24 9 0,15-4 0,-17 5 0,-1-5 171,-7 5 1,-14-2-1,1 3 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3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71 287 24575,'-3'8'0,"1"2"0,2-2 0,0 3 0,0 3 0,0 1 0,0 4 0,0-1 0,0 4 0,0-6 0,0 8 0,0-11 0,0 8 0,0-11 0,0 3 0,0-7 0,0 2 0,8-3 0,-1 0 0,14-1 0,-1-2 0,2-2 0,4 0 0,1 0 0,0 0 0,0 0 0,3 0 0,-13-2 0,11-5 0,-10-10 0,3-8 0,0-4 0,-6-16 0,-3 5 0,-2-6 0,-5-4 0,-2 7 0,1-8 0,-4 4 0,0 10 0,-3 2 0,-3 11 0,-10 5 0,0 7 0,-10 5 0,3 4 0,0 3 0,-3 0 0,4 0 0,-1 0 0,-8 14 0,5 2 0,-4 14 0,6-1 0,-12 19 0,12-14 0,-8 14 0,15-21 0,7-7 0,1 1 0,3-9 0,3 3 0,0-7 0,3-1 0,0-1 0,0-4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4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24575,'-3'8'0,"1"10"0,2 21 0,0 9 0,0 15 0,0-21 0,0 16 0,0-23 0,0 11 0,0-6 0,0-9 0,0-4 0,2-9 0,1-6 0,0-6 0,0-4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5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38 24575,'0'7'0,"0"5"0,0 0 0,0 5 0,0-2 0,0 0 0,0-1 0,0-3 0,0 0 0,0 0 0,0-3 0,2-2 0,4-4 0,2-2 0,7 0 0,0 0 0,3 0 0,0 0 0,0 0 0,0 0 0,-3 0 0,0 0 0,0-8 0,-3 2 0,-2-11 0,0 7 0,-6-7 0,2-2 0,-4 0 0,-2-3 0,-2 9 0,-4-3 0,-6 9 0,-3-5 0,-3 6 0,-1 3 0,-3 0 0,3 3 0,-3 0 0,4 0 0,2 8 0,2-1 0,2 7 0,1-2 0,5-6 0,1-1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24575,'3'81'0,"-1"-1"0,-5-53 0,-6 10 0,1-12 0,-3-1 0,3-4 0,-1-1 0,0-2 0,1 0 0,1-5 0,3-4 0,-2-1 0,3-3 0,1 1 0,0-1 0,2 0 0,0 0 0,0 1 0,0 1 0,0 5 0,0 2 0,3 7 0,-3 8 0,3 5 0,-3 13 0,0 1 0,0 9 0,-7 2 0,-5 5 0,-5 0 0,-2-1 0,5-13 0,-1 0 0,1-7 0,4-4 0,-3-1 0,7-13 0,-2-7 0,5-5 0,0-4 0,3-9 0,0-13 0,0 5 0,0-6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1150 2384 24575,'-22'9'0,"-5"-3"0,9-3 0,-17-3 0,14 0 0,-32 0 0,35 0 0,-35 0 0,31 0 0,-17 0 0,16 0 0,-11 0 0,6 0 0,-12 0 0,3 0 0,4 0 0,0-4 0,4-10 0,-8-7 0,-7-14 0,4-4 0,-5-7 0,3-13-864,-1 2 864,20 23 0,1 1 0,2 0 0,0 1 0,1-1 0,-1-1 0,4-6 0,0-1 0,-2 2 0,1-2 0,2-10 0,3-1-822,-3 1 0,2 0 822,2-6 0,1 0 0,1-2 0,1 3-372,3 11 0,0 1 372,3 0 0,-1-1 0,0-7 0,-2 2 0,-5-24 0,6 25 0,-1 3 0,-3-6-36,8 5 36,0-10 757,0 13-757,0-11 1641,8 7-1641,4 1 0,9-10 0,6 8 0,-3 2 0,8-1 0,-4 5 0,0-1 0,1 5 0,8-4 0,-2 16 0,14-14 0,-7 21 0,16-9 0,-5 17 426,15-5-426,-2 8 0,4 5 0,1 0 0,-34 3 0,2 2 0,-1-2 0,1 2 0,7 0 0,-1 2 0,-3 2 0,0 3 0,7 5 0,1 4 0,12 12 0,0 3 0,-13-6 0,1 3-649,11 7 0,-2 2 649,-22-12 0,-4 0 0,4 2 0,-2 1-278,-5-2 1,0 1 277,0-2 0,-2 2 0,21 28 0,-3-3 0,-4 2 0,-3-1 0,-3-3 0,0 9 0,-7-6 0,1 6 0,-5-2 0,-4 0 0,-6-15 0,0 11 0,-6 1 0,2-8 0,-6 24 0,-2-26 0,-3 4 382,0 11-382,0-29 1327,-3 18-1327,-4-18 608,-5 20-608,-6-12 0,0 17 0,-4-10 0,2 6 0,-10 7 0,5-17 0,-2-3 0,-7 10 0,5-11 0,0-3 0,-3-2 0,-3 5 0,-3-6 0,9-8 0,1-6 0,1 2 0,8-10 0,-8 6 0,4-8 0,-7 4 0,-6-4 0,6 2 0,-7-3 0,4 0 0,-4 0 0,1 0 0,2 1 0,6-2 0,-7 1 0,8 0 0,0-1 0,2 1 0,5-1 0,-5 0 0,6 0 0,0 0 0,1 0 0,6 0 0,-5 0 0,5 0 0,-2 0 0,-2-1 0,3 0 0,-2 1 0,3-1 0,1 1 0,3 0 0,-3-1 0,3 0 0,-1-2 0,2 2 0,1-5 0,1 5 0,-2-4 0,1 1 0,-2-2 0,3 0 0,0 0 0,0 0 0,1 0 0,-2 0 0,2 0 0,-1 0 0,0 0 0,0 0 0,0 0 0,0 0 0,0 0 0,0 0 0,2-2 0,-1 1 0,3-1 0,-1 2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9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1 471 24575,'0'11'0,"0"-8"0,0-22 0,0-1 0,0-34 0,0 5 0,4-22 0,0 19 0,5-10 0,-3 25 0,5-1 0,-4 3 0,0 16 0,-2 4 0,-5 6 0,5 6 0,-2 1 0,0 7 0,1 8 0,1 16 0,5 8 0,-1 1 0,6 22 0,-7-24 0,8 26 0,-4-21 0,0 6 0,1-6 0,-2-4 0,3-7 0,-1-7 0,-4-1 0,0-7 0,-3-4 0,-1-3 0,0-3 0,0-2 0,-2 1 0,-1-3 0,-2 1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9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5 140 24575,'-3'-2'0,"1"-1"0,2-8 0,5 2 0,8-4 0,11-2 0,3 4 0,13-7 0,-8 1 0,5 8 0,-3-4 0,-2 6 0,-12 2 0,-4-1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24575,'0'48'0,"0"-1"0,0-4 0,0-11 0,0-24 0,0-10 0,0-8 0,0-14 0,0-12 0,0 3 0,0-11 0,0 7 0,0 0 0,0 2 0,0 8 0,0 8 0,0 4 0,2 7 0,1 5 0,5 1 0,3 2 0,4 0 0,8 0 0,-1 6 0,15 10 0,-3 7 0,14 14 0,-8-6 0,-4 4 0,8 11 0,-19-17 0,12 15 0,-18-24 0,-1 4 0,-3-9 0,-6-3 0,-2-5 0,-4-6 0,-1-20 0,-2 4 0,-6-24 0,1 11 0,-5-8 0,6 0 0,-3 5 0,6 4 0,-2 5 0,3 6 0,0 2 0,0 3 0,0 3 0,0 0 0,0 5 0,0 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24575,'-3'5'0,"1"16"0,2 13 0,0 23 0,0 3 0,0 5 0,0 3 0,0-23 0,0 9 0,0-17 0,0 5 0,0-6 0,5-9 0,-3-14 0,3-5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1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24575,'0'-5'0,"2"-2"0,4-1 0,0 0 0,7 0 0,-4 2 0,5 3 0,-2 0 0,-1 3 0,3 0 0,-3 0 0,7-2 0,-9 6 0,6 6 0,-11 10 0,2 20 0,-6-13 0,0 16 0,0-14 0,0 2 0,0 0 0,0-1 0,-3-6 0,-7 7 0,-1-8 0,-8-2 0,3-2 0,-3-10 0,4 2 0,4-5 0,0-1 0,5-3 0,1-3 0,3-5 0,2-5 0,0-1 0,0-3 0,2 4 0,3 0 0,4 3 0,6 2 0,-3 3 0,5 3 0,2 0 0,-1 0 0,8 0 0,-3 6 0,0 1 0,2 6 0,-5-3 0,1-1 0,-3-3 0,0 0 0,-3-3 0,-5 0 0,-5-3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2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1276 2320 24575,'-43'14'0,"-12"-4"0,15-2 0,-8-2 0,7-5 0,-6 2 0,0-3 0,-15 0 0,3 0 0,-12 0 0,1 0-297,32-1 1,0-2 296,-27-9 0,29 1 0,0-5 0,-5-9 0,1-4-566,4-2 1,2-3 565,-1-1 0,2-3 0,4-1 0,4-3 0,7 0 0,0-2-736,-7-8 1,-1-2 735,6 0 0,3 0 0,0-1 0,2 1 0,4 4 0,3 1 0,0-4 0,1 0-445,3 9 1,1 0 444,-2-8 0,1 2 0,4-19 0,0 25 0,0 1 0,0-23 0,1 27 0,2 0 0,2 1 0,3 1 0,2 1 0,3 0 0,4-3 0,3-1 0,1 0 0,0 1 0,0 2 0,0 0 0,3-1 0,-3 1 353,9-17-353,11 1 0,-13 9 0,5 1 1009,-4 4-1009,-4 6 1512,4 8-1512,-4-3 1044,7 6-1044,2-8 166,4 11-166,8-7 0,1 9 0,5-2 0,6 6 0,5 1 0,-17 7 0,4 2 0,3 2 0,1 1 0,-11-1 0,1 2 0,21 11 0,-32-6 0,26 17 0,-21-7 0,7 6 0,9 7 0,-15-9 0,6 7 0,-2-4 0,-15-4 0,18 11 0,-25-9 0,12 8 0,-5 0 0,12 10 0,-16-12 0,20 25 0,-28-25 0,15 19 0,-13-14 0,3 8 0,1-2 0,-3 2 0,3 1 0,-4-5 0,1 5 0,-1-1 0,-1-3 0,-1 4 0,5 10 0,-9-11 0,2 12 0,-11-17 0,0 1 0,-3 9 0,0-10 0,0 9 0,-3-13 0,-4 5 0,-4 0 0,-4 0 0,1 0 0,0 0 0,-4 0 0,-2 9 0,-2-3 0,2 10 0,-3-6 0,-1 2 0,4-11 0,-9 5 0,10-10 0,-7 1 0,5 2 0,0-9 0,4 0 0,-2-7 0,6 0 0,-7 1 0,7 2 0,-10 2 0,8-1 0,-11 4 0,8-6 0,-6 6 0,0-2 0,2 0 0,-14 4 0,18-11 0,-14 7 0,17-12 0,-4 2 0,0 0 0,1-1 0,2 1 0,-2-3 0,4-1 0,-6 5 0,2-3 0,-1 2 0,1-6 0,0 3 0,3-6 0,0 6 0,4-6 0,2 1 0,-1-1 0,5-4 0,-4 4 0,4-6 0,1 2 0,-2 0 0,1-1 0,1 1 0,-2-2 0,3 2 0,-1-1 0,2 1 0,-4-2 0,0 0 0,2 0 0,-1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0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1642 24575,'-1'-4'0,"18"-17"0,0-11 0,5-3 0,4-3-1785,0-5 0,1-2 1785,4-10 0,3-4-866,-5 13 0,1-2 1,-1 0 865,-3 1 0,-1 0 0,2-1 0,7-5 0,2-2 0,-3 3 0,5-14 0,0 4-148,-5 18 1,2-1-1,-1 2 148,4-11 0,1 2 0,9-3 0,-1 2 0,-16 13 0,-1 2-211,7-2 1,-2 4 210,3-2 1320,13-10-1320,-11 12 2789,-11 14-2789,3-3 2258,-12 12-2258,2-1 621,-7 3-621,-1 5 43,-5-5-43,-1 5 0,-3 0 0,0 4 0,0 2 0,0 0 0,0 2 0,-2 4 0,-1 5 0,0 4 0,1 0 0,4 6 0,-1-5 0,3 10 0,5-3 0,8 9 0,6 7 0,7 3 0,5 18-966,-16-31 1,2 3 965,8 19 0,2 5 0,3-4 0,0 3-718,-8-11 1,1 3-1,-1-3 718,5 8 0,0-1 0,-7-9 0,2 3 0,-2-3 0,5 11 0,-1-1 0,-4-8 0,1 2 0,-1-1 0,11 18 0,0 0 0,-6-5 0,-1-1 0,0-2 0,-2-3-322,-12-17 1,-1-2 321,2 5 0,0-2 0,4 5 0,4 16 1640,-6-15-1640,-3-6 2283,-6-9-2283,-4-9 804,-3-6-804,0-2 0,-1-4 0,0 2 0,-3-3 0,1-1 0,-3 2 0,0-1 0,0-1 0,0 2 0,0-2 0,0-5 0,0-6 0,0 1 0,0-2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1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24575,'0'22'0,"0"5"0,0 5 0,0 3 0,0 6 0,0 5 0,0-11 0,0 30 0,0-39 0,0 29 0,0-27 0,0 3 0,0 0 0,0-8 0,0-5 0,0 0 0,0-9 0,0 0 0,0-7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2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16 121 24575,'2'-13'0,"4"-2"0,7-1 0,7-1 0,0 2 0,5 2 0,-6 3 0,0 1 0,-2 3 0,-5 3 0,2 0 0,1 3 0,-6 0 0,8 0 0,-11 0 0,7 0 0,-4 0 0,0 2 0,-4 4 0,0 17 0,-4 3 0,3 24 0,-4-2 0,-16 11 0,6-15 0,-18 12 0,9-17 0,-5 12 0,4-9 0,-1-5 0,6-6 0,2-7 0,1-5 0,3-2 0,-2-7 0,-1 3 0,0-7 0,4 2 0,-2-2 0,4-4 0,-5 1 0,6-3 0,-3 0 0,5-12 0,1 1 0,2-15 0,0 4 0,0-5 0,0 4 0,0 1 0,0 7 0,0 0 0,2 4 0,1 3 0,5 0 0,0 5 0,3 0 0,1 3 0,-1 0 0,5 0 0,-4 3 0,8 6 0,-7 4 0,5 7 0,-1-1 0,3 5 0,0-4 0,-2 7 0,1-6 0,-3-2 0,0 0 0,-1-9 0,-3 3 0,-1-7 0,-3 2 0,0-3 0,-3 0 0,-1 0 0,2-2 0,-1-1 0,-1-2 0,-1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7.7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1154 1 24575,'-16'16'0,"-7"10"0,-19 31 0,-19 11-1871,27-29 1,-4 3 1870,-18 19 0,-3 1 0,4-9 0,-1 0 0,1 2 0,-1 1 0,-4 1 0,1-2 0,13-12 0,2-1 121,-1 1 1,0 0-122,2-1 0,3-2 754,-12 2-754,-7 16 0,21-28 0,5 2 1881,15-17-1881,10-5 198,-1-3 0,8-4 1,-2-3-1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24575,'7'-1'0,"0"7"0,4 9 0,5 13 0,-2 10 0,6 9 0,0 9 0,-2-3 0,2 14 0,-1-8 0,-6 5 0,1-20 0,-7 10 0,0-18 0,3 15 0,-5-14 0,4 3 0,-8-7 0,8 7 0,-1 2 0,0-7 0,1 4 0,2-2 0,-3-6 0,5 13 0,-6-15 0,-1 8 0,0-9 0,0-1 0,0-3 0,0 0 0,-2-4 0,-2 3 0,0-9 0,-1 8 0,1-7 0,-2 4 0,0 1 0,0 0 0,0 4 0,0 0 0,0-1 0,0-2 0,0-2 0,0-2 0,0-4 0,0 0 0,0-6 0,0 0 0,0-2 0,0-1 0,0 0 0,0 3 0,-8-15 0,-9-24 0,5 13 0,-3-14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3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24575,'-3'11'0,"0"0"0,3-7 0,0 1 0,-2-3 0,0 3 0,-1-2 0,-2 1 0,3 1 0,-4 3 0,-2 0 0,5 6 0,-5 1 0,-1 1 0,5 1 0,-10-1 0,10-1 0,-5-4 0,6 0 0,-1-3 0,1-1 0,0 0 0,1-4 0,-1-1 0,1 2 0,-2-3 0,1 3 0,-2-1 0,5 2 0,-4 0 0,1 2 0,0-1 0,-3 2 0,6-3 0,-2 0 0,2-3 0,0 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24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2473 1863 24575,'-6'-9'0,"-1"2"0,0-10 0,-12-7 0,4-4 0,-8-10 0,1-7 0,3 7 0,-5-17 0,-3 10 0,0-17 0,-2 7-203,14 20 0,0 1 203,-10-21 0,1 7 0,-3-3 0,7 16 0,-4-12 0,3 14 0,6 2 0,-1 7 0,3 3 406,-2 5-406,2-1 0,-1 4 0,2-1 0,1-1 0,0 3 0,-5-6 0,4 6 0,-4-6 0,4 3 0,1 0 0,2 0 0,-2 1 0,2 2 0,-3-2 0,3 0 0,-1 2 0,0-6 0,1 3 0,-2-3 0,1 0 0,1 0 0,-3-1 0,3 1 0,-3 3 0,0-3 0,1 6 0,-1-5 0,1 5 0,-5-6 0,4 6 0,-7-8 0,6 8 0,-5-7 0,2 4 0,-1-5 0,-2 1 0,6 3 0,-2-2 0,4 6 0,-5-6 0,4 5 0,-4-5 0,5 6 0,0-2 0,-1 0 0,1-1 0,-4-12 0,4 3 0,-3 0 0,7 3 0,-1 6 0,0 0 0,1 0 0,-1 4 0,2 0 0,1 3 0,-1-3 0,2 6 0,-2-6 0,3 5 0,-2-4 0,4 4 0,-1-5 0,2 3 0,0-6 0,-7 7 0,-2-4 0,-4 6 0,-1 0 0,2-2 0,4 4 0,1 0 0,1 1 0,1 2 0,1 0 0,-2 0 0,1 0 0,1 0 0,-2 0 0,2 0 0,-1 0 0,0 0 0,0 2 0,0 4 0,-4 5 0,3 4 0,-6 4 0,3-1 0,-8 4 0,4-2 0,-3 3 0,-1-1 0,4 2 0,-4 0 0,4 1 0,-3-2 0,2 1 0,-6 3 0,6-4 0,-7 5 0,8-4 0,-8 3 0,8-8 0,-7 5 0,7-2 0,-6-2 0,1 7 0,-2-3 0,2 4 0,-2 3 0,2-2 0,-4 2 0,4 2 0,-3-4 0,3 2 0,-1 1 0,-1-2 0,5 1 0,-2-4 0,0 0 0,4-3 0,-4-2 0,4 0 0,1-3 0,0 3 0,0-4 0,-1 0 0,1 4 0,-4-2 0,2 6 0,-6-2 0,7-2 0,-4 1 0,1 0 0,2 0 0,-2 0 0,-1 4 0,4-4 0,-13 17 0,7-13 0,-4 7 0,7-11 0,0-4 0,3 4 0,-3-5 0,4 0 0,0 0 0,0 0 0,-1 1 0,0 3 0,1-3 0,0 3 0,0-4 0,-1 0 0,4 0 0,-2-2 0,2-2 0,0-3 0,-2 0 0,5 0 0,-4-3 0,4 3 0,-5-4 0,5 0 0,-2-2 0,3 1 0,0-4 0,2-4 0,1-10 0,2-8 0,0-10 0,10-7 0,3-4 0,10-5 0,1-6 0,5-2-455,2-6 455,-1 0 0,8-2 0,-7 2 0,-9 27 0,1-1 0,-3 0 0,1-1 0,2-3 0,0 2 0,13-18 0,4-3 0,-11 17 0,6-4 0,-8 6 0,-2 9 0,-9 6 0,0 7 0,-4-1 0,-1 5 455,0-3-455,7-8 0,-5 6 0,6-14 0,-3 7 0,-2 1 0,2 0 0,-4 5 0,0 0 0,-2 3 0,1-3 0,-5 6 0,6-3 0,-6 5 0,4-4 0,0-2 0,5-3 0,-2 0 0,6 0 0,-2-4 0,0 2 0,3-6 0,-6 8 0,5-5 0,-5 5 0,4 0 0,-5 4 0,6-5 0,-3 4 0,12-12 0,-9 9 0,4-5 0,-12 13 0,-2 3 0,-1 0 0,-4 3 0,2 2 0,-1-2 0,-4 9 0,-10 7 0,-8 10 0,-10 16 0,-7 3 0,-4 9 0,-5 12-1260,-1-4 1260,21-21 0,0 1 0,0-3 0,1 1-262,-2 2 0,1 0 262,2 0 0,1-1 0,-3-2 0,2-1 0,3 2 0,0-1 0,-21 28 0,4 3 0,1-5 0,4-13-14,-1 4 14,8-17 0,-4 8 0,6-7 0,0-2 1224,-1-2-1224,4-3 558,1-1-558,1-3 16,2 1-16,-2-5 0,3 6 0,1-10 0,-1 5 0,2-6 0,-1 0 0,3-1 0,-1-5 0,3 2 0,-1-6 0,5 3 0,-1-3 0,1 0 0,0 0 0,-2 0 0,3 0 0,-3 0 0,0 0 0,-1 0 0,1 2 0,0 2 0,0 2 0,-4 8 0,3-6 0,-3 7 0,6-10 0,-2 1 0,2 1 0,-2-4 0,2-1 0,-2-1 0,5-1 0,-3-1 0,1 2 0,-1-3 0,-1-1 0,1-4 0,1-4 0,2-6 0,0-6 0,0-9 0,10-9 0,7-8 0,12-4 0,3 3 0,-10 14 0,0 1 0,-2 4 0,7-9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25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23 178 24575,'-3'-11'0,"0"0"0,3 7 0,0 6 0,0 3 0,0 3 0,5-1 0,5 2 0,5-6 0,3 3 0,0-6 0,3 0 0,3 0 0,-5 0 0,3-9 0,-6-2 0,-5-11 0,1-2 0,-9 0 0,1-1 0,-1 12 0,-3-8 0,-6 12 0,-3-3 0,-9 3 0,-2 3 0,-5 2 0,5 2 0,-5 2 0,6 0 0,-4 2 0,8 4 0,0 6 0,6 3 0,1 0 0,4 3 0,2-3 0,2 0 0,0-1 0,0-6 0,5 0 0,1-2 0,9-3 0,0-1 0,3-2 0,-3 0 0,0-8 0,-6-2 0,0-9 0,-3 1 0,-3 3 0,0 1 0,-3 5 0,0 1 0,-3 5 0,0 1 0,-1 2 0,-1 2 0,2-1 0,0 1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4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6587 24575,'-8'-6'0,"14"-8"0,12-2 0,16-17 0,3-10 0,-10 12 0,0-2-878,-3-4 0,1-2 878,9-3 0,0-3 0,-5-1 0,-1-2 0,5-2 0,1 1 0,-5-2 0,-1-1 0,2 3 0,0 1 0,-2 0 0,0 0 0,-1 3 0,0 2 0,-4 11 0,-1 2 0,0-6 0,0 3 425,9-9-425,11-12 0,-9 9 0,-2 3 0,4-1 0,-8 4 0,9-9 0,1-2-787,4-12 787,-19 28 0,1-1 0,0-2 0,0-1 0,17-20 0,-20 25 0,0 1 0,12-14-180,2-9 180,-1 5 0,1-4 0,-1 3 0,1-4 0,-1 5 0,5-5 15,-11 14 1,1-3-16,-4 10 0,0-1 0,13-20 0,1-2-908,-7 13 0,0 1 908,4-11 0,1 0 0,1-1 0,1 1 0,-4 3 0,1 1 0,-2 3 0,2 0-102,-2 4 1,-1 0 101,-2 4 0,-1 0 0,13-17 0,-12 19 0,-1 1 0,6-7 22,10-10-22,-6 9 0,-7 8 1097,4 0-1097,-1 5 1919,-7 4-1919,1 4 1075,-4-1-1075,2 3 173,-10 7-173,-3-4 0,-2-18 0,12-20 0,-5 17 0,2-2-1053,7-10 1,2-1 1052,3-2 0,3-2-1335,-3 3 0,0-4 1,3-2 1334,1-1 0,2-2 0,-1 1 0,0 3 0,-1 0 0,2-1-715,-9 10 1,2-1-1,-1 1 1,-1 3 714,3-2 0,0 5 0,-1-3-619,4-7 0,0-3 0,0 3 619,-2 9 0,-1 2 0,0 1 172,10-19 0,-2 4-172,-11 22 0,0 1 1305,-3-3 1,0 2-1306,12-4 0,-12 7 0,0 1 0,11-5 0,-8 5 0,0 0 0,4-4 0,-8 7 0,-1-2 0,17-16 0,-1-4 0,-6 8 0,6-2 0,-6 7 0,2-4 3130,-4 5-3130,-3 5 3027,-5 2-3027,3 6 1431,-6-2-1431,2 3 281,-5 1-281,1 1 0,0-2 0,0 2 0,0-1 0,-1 0 0,5-4 0,-3 3 0,3-7 0,-4 7 0,1-6 0,0 6 0,-1-3 0,-4 8 0,-1-2 0,-3 6 0,5-11 0,-5 11 0,8-12 0,-7 12 0,2-3 0,-1 3 0,-3 1 0,4 0 0,-6 2 0,-2 1 0,-2 5 0,0-1 0,0 3 0,0-1 0,0 0 0,0-1 0,0 0 0,3-1 0,0 0 0,3-1 0,0-1 0,-2 1 0,1 2 0,-4-2 0,1 4 0,-2-1 0,8 8 0,12 6 0,11 7 0,15 1 0,1 3 0,6-6-506,11 8 506,-3-3-621,-25-8 0,1 0 621,0 0 0,0 0 0,0 0 0,1 0 0,2 1 0,1-1 0,-4-2 0,0 0 0,0 1 0,0 1-115,-2-2 1,-2-1 114,23 11 0,-18-9 0,0 1 0,12 7 0,-13-9 0,-2 0 0,4 6 0,5 1 0,-11-4 468,4 4-468,-2-8 1258,-8 3-1258,-5-7 251,-9 2-251,-6-6 0,-5-1 0,-4-4 0,8 1 0,7 3 0,14 5 0,14 9 0,13 1 0,-14-1 0,2 1-704,-9-5 1,1 0 703,22 9 0,3 0-1041,-12-3 1,0 0 1040,14 6 0,3 2 0,-1-1 0,-1 2 0,-2 3 0,1 1 0,-2-3 0,0 1 0,-6 3 0,-3-1 0,-2-5 0,-1 1-314,-5 3 0,-3 0 314,20 8 0,-30-13 0,-1-1 0,11 4 0,7 9 0,-12-9 1207,-11-4-1207,-5-9 2151,-10-6-2151,-2-6 758,-2 6-758,12 6 0,12 15 0,16 4 0,10 3-1578,7-2 1578,-21-9 0,4 3-960,8-1 1,1 0 959,-6 4 0,3 1-868,6 0 0,6 3 1,-8-4 867,-12-3 0,0 0 0,10 4 0,6 4 0,-5-2-583,-7-2 0,-4-3 583,1 0 0,-1 0 142,-1 4 1,-3 0-143,10 6 732,-24-15 0,-1-1-732,11 4 2710,-12-10-2710,-12-17 1559,-1 9-1559,0 0 1165,18 16-1165,1 0 0,21 7 0,-6-9 0,12 6 0,-3-6-932,7 2 932,-20-10 0,4 1-1022,-1 0 1,2 1 1021,13 5 0,0 2 0,-7-4 0,-2 0 0,2 2 0,-2 1-505,-6-5 1,-2 0 504,1-2 0,-1 0 0,-6 1 0,0 0-246,-1-3 0,0 1 246,-2 0 0,-2 0 0,2-1 0,-1 0 0,31 15 0,-16-9 0,-14-1 0,-3-1 829,-2 2-829,32 17 0,-32-12 1965,8 2-1965,-1 2 1150,-8-8-1150,-1 3 615,-6-8-615,-4-2 0,-7-6 0,2 0 0,-8-4 0,1 0 0,-2-2 0,-2-10 0,-1-16 0,-2 9 0,0-7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4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92 24575,'0'6'0,"6"-1"0,9-5 0,6-13 0,-2 5 0,-2-14 0,-6 10 0,-2-2 0,-4 3 0,-3-1 0,-3 6 0,-8 1 0,-9 22 0,-7 5 0,2 11 0,-7 8 0,14-8 0,-10 14 0,11-10 0,3 3 0,5-15 0,7 0 0,0-13 0,0 3 0,0-7 0,2-3 0,1-3 0,2-2 0,0 0 0,0-2 0,-2-3 0,-1-1 0,-2-5 0,0 5 0,0-1 0,0 2 0,-2-1 0,-1 4 0,-5 0 0,4 2 0,0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3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24575,'11'0'0,"9"0"0,4-6 0,7 0 0,4-12 0,-3 3 0,9-3 0,-10 3 0,4 5 0,-12-2 0,2 1 0,-7 2 0,-3 3 0,-5 1 0,-5 4 0,-5-1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24575,'0'13'0,"0"9"0,0 6 0,0 18 0,0 2 0,0 10 0,0-19 0,0 15 0,0-19 0,0 16 0,0-5 0,0-8 0,0-3 0,0-9 0,0-6 0,0-7 0,0-8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4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24575,'3'6'0,"-1"12"0,-2 0 0,0 21 0,0-6 0,0 13 0,0 1 0,0 4 0,0-16 0,0 13 0,0-23 0,0 10 0,0-12 0,0-4 0,0-8 0,0-12 0,0-6 0,0-13 0,0-3 0,0 1 0,0-1 0,6 1 0,-2 0 0,9-5 0,-3 1 0,3-1 0,4 3 0,-4 3 0,7-3 0,-8 7 0,8-5 0,-8 10 0,6-4 0,-6 5 0,2-1 0,-5 0 0,-1 4 0,-3-2 0,0 4 0,-2-5 0,-1 3 0,-2-3 0,0-4 0,0 3 0,0-2 0,-5 6 0,2 0 0,-5 2 0,3 3 0,0 1 0,0 2 0,0 0 0,-1 5 0,3 8 0,-2 16 0,4 8 0,-2 13 0,3 3 0,0 5 0,0-15 0,0 11 0,0-20 0,0 11 0,3-9 0,3-3 0,0-12 0,0-8 0,-4-10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5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 24575,'-4'-3'0,"-5"1"0,-6 2 0,-6 6 0,4 4 0,-5 3 0,7-1 0,0 0 0,0-4 0,4 1 0,1 1 0,3-4 0,0 0 0,6 1 0,-1-4 0,2 7 0,0-2 0,0 3 0,0 0 0,0 7 0,0 1 0,0 5 0,0 1 0,0 1 0,3 2 0,1 7 0,3-8 0,-1 4 0,1-5 0,-1-6 0,0 1 0,0-12 0,-1 5 0,1-9 0,-1 3 0,-1-5 0,2-1 0,-2-2 0,4 0 0,1 0 0,2 0 0,-1 0 0,5-5 0,-3 1 0,2-5 0,0 3 0,-2 1 0,2-1 0,-5 1 0,1 2 0,-6 0 0,0 3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24575,'0'-14'0,"0"-3"0,0 2 0,5 0 0,4 0 0,14 0 0,-6 4 0,13-8 0,-10 11 0,7-8 0,-4 8 0,-1-1 0,-4 3 0,-3 0 0,-6 3 0,-3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5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24575,'2'14'0,"5"12"0,3 4 0,8 21 0,-2 8 0,9 23 0,-3 2-532,-10-34 0,0 1 532,10 45 0,-4 0 0,0-7 259,-9-27-259,6 8 0,-13-29 0,9 16 0,-11-20 0,4-4 804,-4-6-804,0-7 1,0 3-1,0 1 0,0 5 0,0 7 0,0 1 0,0 0 0,0 4 0,-7-4 0,3 0 0,-6 0 0,1-5 0,2-4 0,-2-1 0,6-6 0,-3-2 0,6-2 0,-3 2 0,3-2 0,0 6 0,0-3 0,0 8 0,0 0 0,0 4 0,0-3 0,0-2 0,0-3 0,-2-4 0,1 0 0,-1-4 0,-1 0 0,3 1 0,-5-1 0,2 0 0,0 4 0,-2-3 0,4 2 0,-3-5 0,3-1 0,-1-4 0,0-1 0,1-1 0,-1-3 0,2 1 0,0-1 0,-2-1 0,2 1 0,-2-2 0,0 0 0,0 0 0,-3-2 0,-2-7 0,4 5 0,-2-5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24575,'-3'7'0,"1"1"0,2 3 0,0 7 0,0 1 0,0 4 0,0 3 0,0 11 0,0-4 0,0 13 0,0-5 0,0-8 0,0 2 0,0-5 0,0-2 0,0 2 0,0-7 0,0-4 0,0-7 0,0-5 0,0-5 0,0 1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0 24575,'-13'0'0,"2"0"0,-4 0 0,1 0 0,-5 0 0,4 5 0,-3-1 0,6 4 0,1 0 0,3-2 0,0 4 0,2-4 0,3 4 0,1-4 0,2 2 0,0 2 0,0-3 0,0 6 0,2-7 0,7-1 0,0-3 0,5-2 0,-3 0 0,3 0 0,-2 0 0,6 0 0,0 0 0,2 0 0,2 0 0,-1 0 0,-2 0 0,4 0 0,-5 0 0,0 0 0,0 0 0,-3 5 0,-1 1 0,-5 5 0,-1 3 0,-3 1 0,-1 4 0,-2-1 0,-2 0 0,0 4 0,-8-2 0,-4 6 0,-7-5 0,-2 3 0,1-7 0,1-2 0,4-3 0,1-3 0,6-2 0,-3-1 0,5-1 0,-1 0 0,2-2 0,-1-1 0,4-2 0,0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1236 2371 24575,'-40'13'0,"4"-6"0,-12 5 0,22-10 0,-12 5 0,17-7 0,-10 0 0,1 0 0,3 0 0,-4 0 0,-10 0 0,2 0 0,-3 0 0,-2 0 0,7 0 0,-10-3 0,-4-9 0,2-13 0,-1-13 0,-1-14-715,23 18 1,-1-3 714,2-1 0,0-2 0,-5-12 0,2-1 0,4 4 0,1-1 0,-4-4 0,0-3 0,8 6 0,-1 2 0,-5 1 0,1-1 0,12 0 0,1 1 0,-4 6 0,2 2-344,8-5 1,3 1 343,0 5 0,0 0 0,4-6 0,0-1 0,0 0 0,0 0 0,2-3 0,1-1 0,4 4 0,4 0 0,0 3 0,2 1 0,17-19 0,-7 17 0,1-1 0,9-12 0,-8 13 0,2 1 0,12-14 0,-6 15 0,16-11 0,-11 19 0,-11 8 0,2 1 0,26-14 0,3 3 0,4 0 0,-21 15 0,-1 1 0,19-11 0,5 0 0,-19 12 0,-8 4 0,4 0 0,-6 5 1378,1 2-1378,9 5 738,-3 3-738,10 0 0,-1 0 0,7 8 0,1 4-424,6 15 424,-5 3 0,1 9 0,-4 0 0,-1 9 0,-3 5-408,-27-26 0,1 0 408,-2 4 0,0 0 0,23 27-291,-14-11 291,6 6 0,1 4 0,-11-13 0,-8-13 0,-2 2 0,5 15 0,0-3 0,3 21 0,-15-31 0,0 12 0,-2 3 0,-6 2 0,2-5 0,-2 1 0,-5 9 0,0 0 0,0 6 0,0 3 0,-7 3 0,-3 1 0,-3 0 0,1-20 0,0 10 0,0-16 0,-6 25 0,2-13 0,-5 12 0,0-15 0,-4 4 0,-4 3 0,8-12 0,-12 10 0,13-15 0,-13 11 0,9-8 0,-7-1 0,8-8 400,1-5-400,2-8 821,3 2-821,1-9 310,-3 3-310,4-9 0,-4-1 0,1-2 0,0-2 0,-1 1 0,-7-1 0,10-3 0,-7 0 0,12-3 0,0 0 0,-1 0 0,1 0 0,3 0 0,-3 0 0,5 0 0,-1 0 0,-1 0 0,2 0 0,-4 0 0,4 0 0,-2 0 0,3 0 0,1-3 0,-2 0 0,1-2 0,0 0 0,2 0 0,-2 0 0,2-2 0,0 1 0,-1-2 0,1 0 0,0 2 0,-2-4 0,2 4 0,-3-4 0,1 4 0,0-5 0,-3 3 0,-1-8 0,-2 6 0,3-5 0,0 9 0,2-5 0,1 7 0,2-2 0,-1 3 0,3-4 0,-1-8 0,2 7 0,0-4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9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24575,'-20'0'0,"-2"0"0,3 0 0,3 3 0,-5 0 0,6 3 0,0-3 0,3 0 0,4-3 0,3 2 0,0 4 0,2 0 0,-2 1 0,4 1 0,-3 1 0,0 5 0,1 1 0,0 3 0,3 4 0,-2-3 0,1 10 0,-2 0 0,3 2 0,0 8 0,0-6 0,0 8 0,0-13 0,0 6 0,0-14 0,0 6 0,0-7 0,0-4 0,0-1 0,0-6 0,0 0 0,0-3 0,0-1 0,2-1 0,4 0 0,2-3 0,6 0 0,1 0 0,3 0 0,4 0 0,1-3 0,0-3 0,2-2 0,-5-3 0,-2 4 0,-9 0 0,-3 5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24575,'5'-2'0,"7"-3"0,7 4 0,12-5 0,5 5 0,1-8 0,-4 6 0,15-10 0,-32 11 0,16-6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24575,'-4'0'0,"-11"0"0,8 0 0,-17 0 0,10 0 0,-11 0 0,5 0 0,-1 0 0,6 0 0,-3 0 0,6 0 0,-3 0 0,7 0 0,-2 5 0,6 4 0,-4 6 0,8 3 0,-6 9 0,5-3 0,-5 6 0,5 0 0,-2-6 0,3 6 0,0-15 0,0 6 0,0-11 0,0 4 0,0-9 0,0 2 0,0-1 0,5-4 0,4 0 0,6-2 0,3 0 0,4 0 0,1 0 0,4-5 0,-5 0 0,4-4 0,-3 3 0,-1 2 0,-3 1 0,-5 3 0,-2 0 0,-4 2 0,1 10 0,-7 5 0,1 10 0,-3 3 0,0-3 0,0 4 0,-9-3 0,1-5 0,-12 0 0,5-7 0,-5 0 0,2-6 0,3-2 0,-3-2 0,7-1 0,-4-1 0,9-2 0,1-2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1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74 24575,'-5'5'0,"-4"4"0,0 19 0,2-7 0,0 13 0,7-11 0,0 7 0,0-2 0,0 3 0,0-5 0,0-3 0,0-5 0,2-6 0,11-6 0,8-4 0,2-2 0,4 0 0,-1 0 0,-3-3 0,4-3 0,-4-8 0,-8 2 0,5-11 0,-8 10 0,-2-9 0,-1 3 0,-6 3 0,0-9 0,0 5 0,-3-6 0,0-1 0,0 1 0,0 0 0,-6 2 0,-4 2 0,-7 2 0,-1 7 0,-2 3 0,-2 7 0,0 3 0,-1 0 0,-7 28 0,18-21 0,-3 20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2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1103 1589 24575,'-12'15'0,"-1"-3"0,1-1 0,-3-7 0,-11 4 0,2-7 0,-15 5 0,17-5 0,-37 2 0,40-3 0,-40 0 0,28 0 0,-11 0 0,6 0 0,-14 0 0,14 0 0,-20 0 0,19 0 0,-8-3 0,3-8 0,0-5 0,0-10 0,0-2 0,5-12 0,-4-7 0,4-4-470,5-13 470,-1 4-455,19 22 1,1-1 454,-2 1 0,3-2 0,1-8 0,1-1 0,-2 5 0,3 0 0,4-4 0,3-2 0,-5 4 0,1 2 0,5-20-397,-4-9 397,5 25 0,0-9 0,0 9 0,0-2 439,0 17-439,0-6 911,14 6-911,7-2 426,14 2-426,8 0 0,7 0 0,11 3-633,-26 12 1,1 1 632,2 3 0,2 0 0,4-3 0,2 1 0,0 4 0,0 0 0,7-2 0,0 3 0,-4 4 0,2 3 0,6-2 0,-1 3 0,-5 2 0,-2 2 0,2-3 0,-3 4 0,-5 4 0,-2 3-230,-3 1 1,-4 4 229,-1 6 0,-3 3 0,21 30 0,-12-11 0,-3 11 0,-9-18 0,0 12 0,6 2 0,-21-13 0,0 2 0,10 25 0,-14-24 0,-1 1 0,1 22 0,-3 3 0,-3-27 0,0 0 0,-2 23 0,0 7 0,0-10 0,0 13 0,0 1 0,-4-1 0,-4-8 0,-5-6 0,-7 1 0,-1-6 0,-3 4 0,-9-2 0,-1 1 0,-8-1 0,7-16 0,-5 4 0,5-15 0,-8 6 0,8-8 0,-4-6 1235,6-2-1235,-7-2 489,7-4-489,-11-3 0,11-6 0,-12-2 0,-12-31 0,28 22 0,-6-23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2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2 24575,'-9'0'0,"2"0"0,-1 0 0,2-2 0,-1 3 0,-1 1 0,2 8 0,-5 0 0,7 7 0,-6-2 0,6 0 0,-5 3 0,6-3 0,0 0 0,3 2 0,0-1 0,0-1 0,0-1 0,0-4 0,0-1 0,2-1 0,7-3 0,7-2 0,4 0 0,9-3 0,-9 0 0,10 0 0,-14 0 0,2 0 0,-10 0 0,0-2 0,-3-7 0,-2-4 0,0-5 0,-3 3 0,0-2 0,-3 5 0,-5 0 0,-2 1 0,-7 7 0,2-1 0,-12 5 0,6 0 0,-2 0 0,9 8 0,5 2 0,-3 12 0,4-3 0,2 3 0,3-4 0,3 0 0,0-3 0,0-3 0,9-4 0,0-5 0,6 0 0,0-3 0,0-9 0,-5-2 0,2-16 0,-5 3 0,0-6 0,-4 3 0,0 1 0,-3 6 0,0 2 0,-2 10 0,-3-1 0,1 6 0,-1 1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3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24575,'3'23'0,"-2"4"0,2 15 0,-3 6 0,0 9 0,0 7 0,0-5 0,0-9 0,0-1 0,0-16 0,0 3 0,0-6 0,0-10 0,0-4 0,0-9 0,0-4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7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24575,'28'0'0,"5"0"0,0 0 0,7 0 0,-3 3 0,3 3 0,17 10 0,3 0 0,15 12 0,0-9 0,-20 3 0,7 1 0,-23-1 0,6 7 0,-11-2 0,-7 2 0,-8 0 0,-7 4 0,-2 2 0,-4-5 0,-2 1 0,-2-11 0,-2-3 0,0-4 0,0-6 0,8 0 0,5 4 0,11-1 0,5 8 0,8-4 0,-4 2 0,17 2 0,-2 0 0,-2 1 0,3 2 0,-16-8 0,0 3 0,-2-3 0,-14-5 0,-1 0 0,-8-3 0,-1 2 0,-4-2 0,-1 2 0,-2-2 0,0-1 0,0 1 0,0-1 0,0 1 0,0-1 0,0 0 0,0 1 0,0-1 0,0 1 0,2-1 0,-2 0 0,4 1 0,-3 2 0,3-2 0,-4 4 0,4-4 0,-3 2 0,1-3 0,-2 1 0,0-3 0,0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24575,'-2'-3'0,"7"1"0,-2 2 0,15 0 0,11 0 0,4 0 0,7 0 0,-4 0 0,4 0 0,-3 3 0,-5 3 0,-2 8 0,-10 3 0,10 17 0,-14-4 0,-1 12 0,-11-2 0,-4-2 0,0 7 0,0-12 0,0 6 0,-4-3 0,-6-3 0,-5 4 0,-10-8 0,-8 7 0,7-19 0,-12 13 0,12-22 0,-6 9 0,8-10 0,1 1 0,6-5 0,2 3 0,4-3 0,3 2 0,3-4 0,2 1 0,1-2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24575,'5'0'0,"2"0"0,1 0 0,-1 0 0,3 0 0,-5 0 0,3 0 0,-3 0 0,3 0 0,0 0 0,4 0 0,2 0 0,-3-6 0,8-3 0,-3-12 0,5-6 0,-2-11 0,-2 1 0,-2 1 0,-4 1 0,-4 11 0,2-6 0,-6 11 0,4 1 0,-5 6 0,-5 6 0,-6 4 0,-6 2 0,-7 3 0,-2 8 0,-5 10 0,3 9 0,0 12 0,3 5 0,7-4 0,-3 7 0,11-8 0,0 4 0,5-4 0,3-2 0,0-8 0,0-5 0,0-6 0,7-5 0,4-1 0,10-6 0,6 1 0,1-6 0,2-1 0,-3-3 0,-1 0 0,5-10 0,-5-5 0,-8 2 0,-9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131 269 24575,'-1'-6'0,"-8"2"0,-3 7 0,-7 7 0,6-1 0,-6 17 0,5-4 0,-1 8 0,1 3 0,7 3 0,3-10 0,0 11 0,4-16 0,0 9 0,0-3 0,0-4 0,8-7 0,3-7 0,19-3 0,-5-5 0,14 2 0,-10-12 0,-1-2 0,-4-17 0,-3 3 0,-6-6 0,-3 7 0,-5-2 0,-4 11 0,-4 1 0,-2 10 0,-7 4 0,4 4 0,-2 10 0,4 5 0,2 7 0,2 1 0,0 0 0,0-1 0,12-2 0,0-1 0,15-9 0,0-1 0,0-9 0,4-1 0,-5-3 0,1-3 0,-6-9 0,-2-11 0,-5-4 0,-3-12 0,-4 6 0,-4-3 0,-3 1 0,-3 11 0,-10-3 0,-1 11 0,-13-1 0,8 10 0,-7 1 0,7 6 0,-3 0 0,7 0 0,1 0 0,3 5 0,2 5 0,0 8 0,6 1 0,0 3 0,3-4 0,0 4 0,7-8 0,16 2 0,6-13 0,21 0 0,-10-15 0,0-3 0,28-8-227,-21 0 0,-2-1 227,5-5 0,4-4 0,-18 10 0,2 1 0,-11 5 0,-5 7 0,-7 1 0,-3 6 454,-9 0-454,-22 10 0,-12 19 0,-20 16 0,23-13 0,1 1 0,-14 22 0,17-22 0,2 0 0,-3 14 0,-7 5 0,17-13 0,4-9 0,8-6 0,3-6 0,0-3 0,2-4 0,7-6 0,11 0 0,4-5 0,7-6 0,2-15 0,3-12 0,1-10 0,-4-7 0,-4-7-682,-3-5 682,-4-5 0,-4-1 0,-6 16 0,-8-5 0,0 16 0,-4-2 0,0 10 0,0 12 0,0 6 0,-2 13 682,-2 22-682,1 10 0,-1 24 0,4 2 0,0 5 0,0-14 0,4 5 0,6-16 0,5 4 0,10-5 0,0-10 0,-2-5 0,3-8 0,-3-6 0,-1 0 0,8-6 0,-12-9 0,9-7 0,-12-12 0,2 2 0,-7-1 0,0 7 0,-6 1 0,-2 7 0,-2 3 0,-4 7 0,-2 2 0,-5 3 0,0 9 0,-2 8 0,6 7 0,1 11 0,6-3 0,0-1 0,0 0 0,0-5 0,8-3 0,6-2 0,9-8 0,4-4 0,4-5 0,-4-1 0,4-3 0,-9 0 0,0 0 0,-3 0 0,-1 0 0,-3 0 0,-6 0 0,-4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7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2691 1 24575,'0'14'0,"0"4"0,0-12 0,0 8 0,0 5 0,-3-1 0,-11 9 0,-32 6 0,-8-3-963,8-10 1,-6 0 962,-2 0 0,-2-1 0,-12-1 0,-5-1-932,17-3 0,-1 1 1,1-3 931,-12-2 0,-1 0 0,10 0 0,-2 0 0,2-2-973,-5-6 0,-1-2 973,9 4 0,-2 0 0,-2-1 0,-9-2 0,-3-1 0,5-1-1005,-2 1 1,1 0 1004,5 0 0,-4 0 0,6 0 0,3 0 0,4 0 100,-9 0 0,-1 0-100,-4 0 0,2 0 0,9 0 0,4 0 0,12 0 0,0 0 965,-3 0 0,3 0-965,-10 0 1963,-18 0-1963,29 0 2706,1 0-2706,20 0 1587,3 0-1587,5 0 0,8 0 0,1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2596 11 24575,'-2'-6'0,"2"1"0,-14 14 0,-3 3 0,0 7 0,-7 1 0,4 3 0,-2 2 0,-6 8 0,1 1 0,-4 4 0,0 6 0,-2 0 0,0 11-646,-6 1 646,3 9 0,15-31 0,-2 0-963,0 8 1,-3 3 962,-11 12 0,-4 3-933,14-15 0,-1 0 0,-2 2 933,-5 6 0,-3 1 0,1 1 0,-2 1 0,1 1 0,-3 5 0,5-7 0,-2 5 0,-3 2 0,1 0 0,2-4-1127,-4 4 0,2-4 0,-1 2 0,-2 3 1127,9-11 0,-3 4 0,0 2 0,0 0 0,0-2 0,3-3 0,-9 10 0,2-3 0,1-3 0,2-1 0,-2 3 0,2-2 0,-1 2-435,5-9 1,-3 2 0,1-1-1,3-3 435,3 0 0,2-2 0,-1 0-73,-8 7 0,-2 1 0,3-3 73,3 3 0,2-2 368,-4-1 1,2-3-369,-6 16 1819,15-30 0,-1 1-1819,-10 24 3059,-1-15-3059,14-6 2180,-4-5-2180,9-10 1681,-3 5-1681,6-10 540,-2 6-540,4-6 0,0 0 0,2-3 0,0-1 0,4-3 0,-3-3 0,4 3 0,-3-6 0,2 6 0,-2-2 0,0-1 0,1 2 0,0-4 0,2 2 0,-3-1 0,3-4 0,-3 2 0,5-13 0,1-10 0,2-38 0,0 29 0,0-17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5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0 24575,'8'0'0,"-14"0"0,-2 0 0,-14 0 0,0 0 0,3 0 0,-3 0 0,7 0 0,-2 0 0,5 0 0,-3 0 0,7 2 0,3 1 0,3 5 0,2 0 0,0 6 0,0 5 0,0 4 0,0 3 0,-7 5 0,5-4 0,-4 3 0,3 1 0,-1-7 0,0 6 0,-1-7 0,1-1 0,0 4 0,-1-7 0,4 0 0,-4-5 0,4-3 0,-1-2 0,2-2 0,0-2 0,0 1 0,0-2 0,2-1 0,1-1 0,8-2 0,-2 3 0,5-3 0,0 3 0,1-3 0,3 0 0,0 0 0,1 0 0,-4 0 0,2 0 0,-5 0 0,3 0 0,-7 0 0,2 0 0,-4 0 0,2 0 0,-6 0 0,0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24575,'0'-4'0,"2"-4"0,4 0 0,3-2 0,1 4 0,4-5 0,-2 7 0,6-2 0,-6 1 0,2 4 0,-3-1 0,-3 2 0,3 0 0,-6 0 0,0 0 0,-2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7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63 24575,'0'-3'0,"-6"6"0,1 1 0,-8 14 0,8-8 0,-6 11 0,7-9 0,-2-1 0,6-3 0,0-4 0,0 1 0,0 0 0,0 0 0,0 0 0,0 6 0,0-4 0,0 6 0,0-5 0,0 1 0,0-2 0,0-2 0,0 1 0,0-2 0,0 1 0,0 0 0,0 0 0,0 0 0,0 3 0,0-3 0,0 6 0,0-6 0,0 2 0,0-1 0,0-1 0,0-1 0,0 2 0,0-1 0,2-1 0,1 2 0,0-1 0,2-1 0,-3 2 0,3-1 0,1-1 0,-1 2 0,2-1 0,-1 0 0,4 0 0,-2 1 0,7-3 0,-3 0 0,5-3 0,2 0 0,0 0 0,3 0 0,-4-6 0,-2-3 0,2-4 0,-6-2 0,0 1 0,-1-2 0,-4-6 0,2 3 0,-3-11 0,0 6 0,-1-6 0,-2 6 0,-3-1 0,0 5 0,0-1 0,0 3 0,-3 0 0,-3 3 0,-2 0 0,-7 6 0,-5-2 0,1 4 0,-5 1 0,6 4 0,0 2 0,0 0 0,3 0 0,-3 0 0,6 0 0,-3 0 0,7 2 0,1 1 0,1 0 0,3-1 0,1-2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24575,'49'42'0,"0"0"0,3 6 0,-2-1 0,8 12 0,-6-8-2156,-15-14 0,-4-1 2156,12 18 0,0-1 0,-15-22 0,-2-2 1310,10 25-1310,10-5 0,-27-16 706,19 11-706,-14-14 0,-1-1 0,-7-13 2282,-4-1-2282,-5-6 14,-1-1-14,0-3 0,-3 0 0,0 0 0,0-2 0,0-1 0,-2 0 0,0-2 0,2-18 0,-3 17 0,2-10 0,1 25 0,1 1 0,9 0 0,-2-1 0,5 2 0,-6-1 0,3-2 0,-4-5 0,-3-3 0,0 0 0,-3-2 0,-2-3 0,-1 0 0,-2-3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54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1717 0 24575,'-44'50'0,"-1"-1"0,2 1 0,-1-1 0,11-8 0,3-2 0,-5 5 0,-2-1 0,-6 7 0,-4 4 0,-1 0 0,3-2 0,6-4-2458,3 0 0,3-3 1,1 0-1,-1 1 2409,-7 10 0,0 3 0,-1 0 0,2 1 49,0-1 0,1 1 0,1 1 0,0 1 0,6-8 0,1 1 0,0 1 0,0 1 0,1-3 0,0 0 0,-1 0 0,0 0 0,2-1 0,2-2 0,-9 18 0,3-2 0,0-1 47,-3 3 1,-1-2-1,7-5-47,8-11 0,2-2 334,-12 16 1,-1-2-335,17-23 0,0 0-129,-4 3 0,1-1 129,-3 18 4399,2-18-4399,9-18 2637,3-10-2637,1-6 1967,4 0-1967,-3-7 471,5-4-471,0-3 0,0-4 0,0 1 0,0-5 0,0 2 0,0-13 0,-3 4 0,2 2 0,-2 8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1466 0 24575,'-64'49'0,"-1"-1"0,1 1 0,0-1 0,0 1 0,-17 12 0,-2 1 0,7-5 0,15-16 0,-6-7 0,-21 11 0,31-33 0,5-2 0,11-6 0,-7 0 0,17-4 0,-15 0 0,13 0 0,-2 0 0,6 0 0,2 0 0,2 0 0,3 0 0,5 0 0,-3 0 0,4 0 0,2 0 0,-2 2 0,6-1 0,-6 3 0,5-1 0,-1 2 0,4 0 0,-1 0 0,4 0 0,-2-1 0,2-1 0,3 1 0,-3-4 0,1 4 0,-2-1 0,-3 2 0,2-3 0,-3 3 0,2-5 0,-1 5 0,4-5 0,-2 2 0,4 0 0,1 1 0,2 1 0,0 3 0,0 0 0,0 3 0,0-4 0,0 4 0,0-5 0,0 1 0,0-1 0,0-1 0,0 1 0,0-1 0,2-1 0,0-3 0,3-5 0,0-3 0,2-2 0,4-3 0,4-5 0,3-1 0,9-10 0,-3 1 0,11-4 0,-3-3 0,-1 7 0,5-8 0,-5 8 0,1-7 0,0 11 0,-8-5 0,3 13 0,-9-2 0,2 9 0,-4 1 0,-3 5 0,3 1 0,-3 2 0,1 0 0,1 0 0,-1 0 0,-1 0 0,0 0 0,0 0 0,-2 0 0,4 0 0,-1 0 0,2 0 0,0 0 0,4 0 0,-3 0 0,3 0 0,-4 0 0,0 0 0,0 0 0,1 0 0,-1 0 0,0 0 0,1 0 0,-1 0 0,0 0 0,0 0 0,-2 0 0,-2 0 0,0-2 0,-4-1 0,-1 0 0,-5 1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28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5 338 24575,'-2'6'0,"0"1"0,2 13 0,0-5 0,0 15 0,0-6 0,0 2 0,0-1 0,0-5 0,0 2 0,0-7 0,0-1 0,0-6 0,0 0 0,0-3 0,0-14 0,0-23 0,0-9 0,-1 1 0,2 0 0,2-13 0,-1 11 0,1-2 0,5-11 0,4-15 0,-6 17 0,4 15 0,-7 7 0,3 16 0,-3 3 0,2 6 0,-2 4 0,2 2 0,0 2 0,4 19 0,-2-6 0,7 28 0,1-4 0,2 8 0,-2-4 0,0 5 0,-3-10 0,3 8 0,-3-5 0,-3-10 0,-2-4 0,-1-5 0,0-7 0,-1-4 0,-2-3 0,0-3 0,-3 0 0,0 0 0,0-2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2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24575,'0'-8'0,"0"3"0,8 0 0,6-4 0,13 1 0,4-8 0,10 0 0,-15-1 0,12 6 0,-29 5 0,6 3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2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0 380 24575,'0'63'0,"0"2"0,0-7 0,0-25 0,0-60 0,0-18 0,0 3 0,0-5 0,0 2 0,0 8 0,0-3 0,0 11 0,0 4 0,0 9 0,0 5 0,2 6 0,4 2 0,3 3 0,5 0 0,4 0 0,1 9 0,8 6 0,-6 6 0,6 6 0,-2 1 0,4 2 0,-3-1 0,-2-2 0,-5-9 0,-2 1 0,-6-10 0,-3-1 0,-3-5 0,0-1 0,-2-10 0,-1-10 0,-2-21 0,-3-9 0,-6-9 0,0 9 0,-6-8 0,7 18 0,-7-8 0,8 15 0,-1 4 0,3 5 0,4 9 0,-2 2 0,3 6 0,-2 2 0,2 1 0,-2 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4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24575,'0'11'0,"0"13"0,0 15 0,0 13 0,0 5 0,0-10 0,0 8 0,0-7 0,0 0 0,0-3 0,0-17 0,0-3 0,0-10 0,0-3 0,0-4 0,0-3 0,0-3 0,0 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85 24575,'-7'0'0,"4"2"0,-7 4 0,9 0 0,-6 7 0,6-1 0,-2 3 0,3 3 0,0-4 0,0 5 0,0-4 0,0 2 0,0-2 0,0 3 0,0-3 0,0 3 0,0-9 0,0 7 0,0-9 0,5 4 0,-4-6 0,9 1 0,-6-1 0,3-2 0,1 1 0,-2-3 0,4 1 0,-2-2 0,4 0 0,-1 0 0,-3 0 0,3 0 0,-3-4 0,0 0 0,0-6 0,-3 4 0,0-5 0,1 0 0,3-24 0,-4 5 0,1-14 0,-6 9 0,0 3 0,0 1 0,0 4 0,-3 5 0,-1 3 0,-7 7 0,1 0 0,-4 6 0,2 3 0,1 1 0,-3 2 0,2 0 0,1 0 0,0 0 0,5 0 0,1 0 0,3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6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42 136 24575,'2'2'0,"-2"7"0,-4 0 0,-5 12 0,-1-2 0,0 12 0,3-7 0,4 6 0,3-11 0,0 2 0,0-6 0,0 3 0,0-9 0,11 3 0,-2-7 0,19-1 0,-11-2 0,9-2 0,-4 0 0,1 0 0,-4-2 0,2-2 0,-5-8 0,3-2 0,-5-8 0,0 2 0,-6-6 0,1 4 0,-5-5 0,-1-3 0,-3-6 0,0 6 0,-6-4 0,-9 10 0,-3 1 0,-9-2 0,3 11 0,-3 0 0,0 11 0,4 0 0,-2 3 0,14 0 0,-1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9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24575,'0'61'0,"0"-1"0,0-2 0,0-10 0,0-20 0,0-1 0,0-5 0,0-7 0,0-1 0,0-3 0,0-5 0,0-2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0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24575,'-17'70'0,"5"-12"0,9-19 0,3-8 0,0-5 0,0-3 0,0-1 0,0-7 0,0-3 0,0-2 0,2-7 0,7 2 0,7-5 0,4 0 0,5 0 0,-6 0 0,7 0 0,-10 0 0,5 0 0,-6-3 0,-2 0 0,-2-8 0,-3-1 0,-1-7 0,2-2 0,-6-6 0,0-1 0,-3-7 0,0 8 0,0-4 0,-5 8 0,-6 1 0,-5 6 0,-2 3 0,-4 7 0,2 3 0,-1 3 0,2 0 0,1 0 0,7 0 0,3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24575,'5'8'0,"0"20"0,-5 13 0,0 28 0,0-30 0,0 0-546,0 4 1,0 0 545,0 3 0,0-1 0,0 18 42,0 3-42,0-24 0,0 5 0,0-15 0,0-12 0,0-9 0,0-8 0,0-1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48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24575,'8'5'0,"0"1"0,11 13 0,3 11 0,13 10 0,4 15-408,-15-26 0,0 0 408,-1 4 0,-1 1-430,6 2 0,1 0 430,0 1 0,-1 2 0,2 2 0,0 0 0,-1-4 0,-1-2 0,8 22-182,-12-27 1,-3-1 181,2 11 0,22 8 0,-21-8 570,4-10-570,-10-3 1073,2-3-1073,-8-9 396,1 0-396,-6-7 0,1 3 0,-2-3 0,5 3 0,-5-3 0,1 0 0,-1-3 0,-2 0 0,1 0 0,1 0 0,-2-3 0,-2 1 0,1-3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0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0 840 24575,'0'9'0,"0"3"0,0-2 0,0 9 0,2-5 0,8 13 0,2-8 0,3 1 0,5-2 0,-4 0 0,6 1 0,-5-3 0,0-5 0,-5-4 0,0-3 0,-7 2 0,2-5 0,-3 1 0,-1-10 0,5-68 0,-7 23 0,2 1 0,0-1 0,-3-14 0,0 8 0,0 4 0,-3 0 0,-5 12 0,0-4 0,-5 5 0,3 10 0,-2 4 0,3 8 0,-2 0 0,5 6 0,-1 2 0,1-1 0,4 5 0,-3-5 0,4 6 0,-3-3 0,3 0 0,-1 0 0,0-3 0,1-1 0,-1-2 0,-1 0 0,3 0 0,-5 2 0,4 1 0,-1 6 0,2 10 0,0 15 0,3 13 0,7 10 0,5 5 0,7 6 0,1 6 0,1 5 0,3-1 0,-8-16 0,10 8 0,-11-19 0,7 13 0,-5-11 0,0-1 0,-1-6 0,-3-6 0,-4-3 0,-4-8 0,-3 0 0,0-6 0,-1 0 0,1-2 0,-4-3 0,-4 0 0,-5-9 0,-6-3 0,-8-11 0,-1-2 0,-11-4 0,12 8 0,-10-4 0,10 8 0,-5-1 0,5 1 0,3 9 0,2 1 0,1 5 0,2 0 0,2 0 0,2 0 0,2 0 0,1 2 0,3 0 0,1 3 0,1-1 0,4-1 0,6-2 0,6-1 0,3-2 0,7-7 0,-4-1 0,2-8 0,2 0 0,-5-5 0,3 1 0,-7 1 0,2 4 0,-5 0 0,1 5 0,-5 0 0,-1 7 0,-2 0 0,-1 3 0,1 2 0,-3 10 0,0 0 0,-2 13 0,3 1 0,-2 1 0,4 2 0,-2-3 0,3-4 0,0 0 0,2-4 0,2-2 0,2-4 0,3-2 0,-4-5 0,4 0 0,-7-3 0,5 0 0,-8 0 0,2 0 0,-3 0 0,-1-3 0,-1-1 0,-2-4 0,0-5 0,-6-4 0,2-3 0,-7-1 0,2-2 0,-2 3 0,2-4 0,0 0 0,3 4 0,0 0 0,3 4 0,1 2 0,2 1 0,0 3 0,0 3 0,2 0 0,0 2 0,5 1 0,1 1 0,2 1 0,0 2 0,0 0 0,-1 0 0,-1 0 0,2 7 0,-5 2 0,4 19 0,-6-6 0,3 13 0,-6-7 0,6 1 0,-3-2 0,3-6 0,-1-5 0,1-3 0,-2-6 0,3 1 0,1-6 0,2 0 0,2-2 0,-1 0 0,6-4 0,-5-5 0,3-11 0,-5-9 0,-1-9 0,-5-12 0,-1 1 0,-3-12 0,0 2 0,-4-9 0,-7 4 0,-6-4 0,-2 19 0,-2-1 0,4 16 0,1 2 0,-2 7 0,6 8 0,-1 8 0,5 5 0,1 4 0,5 8 0,0 9 0,2 13 0,0 8 0,3 2 0,7 2 0,8 0 0,12 6 0,0-3 0,8 8 0,-16-17 0,10 11 0,-15-18 0,7 6 0,-8-8 0,-4-5 0,-4-6 0,-3-3 0,-2-5 0,-1-1 0,-8-13 0,-1-9 0,-7-15 0,0-12 0,3-10 0,3-6 0,5 9 0,3-5 0,0 15 0,0-7 0,0 9 0,2 8 0,3 11 0,6 10 0,6 6 0,-3 2 0,3 10 0,-8 11 0,0 17 0,-5 14 0,-1 6 0,-3-12 0,0 3 0,0-16 0,0 1 0,-2-3 0,-4-13 0,-2-4 0,1-7 0,-3-2 0,5-3 0,-2 0 0,5-6 0,0-4 0,2-5 0,0-3 0,0-1 0,10 3 0,3 0 0,11 2 0,3 5 0,2-1 0,-1 8 0,3-3 0,-6 3 0,-1 0 0,-7 0 0,-4 0 0,-3 0 0,-3 0 0,-2 0 0,-3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4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0 24575,'-14'0'0,"4"0"0,-11 9 0,3 6 0,-6 14 0,4 4 0,-10 10 0,14-1 0,-4 1 0,9 2 0,0-3 0,2 4 0,2 0 0,3-5 0,4-5 0,0-1 0,0-7 0,0-1 0,5-6 0,6-1 0,8-4 0,1-1 0,2-7 0,0 0 0,-3-5 0,3 1 0,-4-1 0,0-3 0,0 0 0,0-6 0,-2-3 0,2-8 0,-4-1 0,-2-1 0,0-3 0,-5 3 0,2-7 0,-5 3 0,-1-8 0,-3-5 0,0 3 0,0-7 0,0 13 0,-3-3 0,-4 3 0,0 0 0,-5 4 0,5 1 0,-5 4 0,6 3 0,-5 3 0,2 2 0,-3 3 0,2 0 0,-1 1 0,-4 0 0,3 0 0,0 3 0,2-2 0,4 4 0,-5-4 0,6 4 0,-1-1 0,4 2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08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24575,'13'3'0,"1"3"0,8 4 0,1 0 0,3 2 0,1-4 0,3 5 0,7-2 0,0 0 0,8 3 0,7 4 0,-12-6 0,15 11 0,-18-11 0,5 7 0,-1-4 0,-5-1 0,-1-4 0,-3 4 0,-2-7 0,-3 6 0,0-6 0,-5 3 0,4-4 0,-7 0 0,7 3 0,-8-2 0,4 3 0,1-1 0,-5-2 0,8 5 0,-7-5 0,2 5 0,-2-3 0,-1 1 0,-3-2 0,2 1 0,-7-3 0,4 2 0,-6 0 0,0-2 0,0 2 0,0-3 0,-3 0 0,3 0 0,-3-2 0,0-1 0,-3 1 0,3-3 0,-5 5 0,4-5 0,-3 4 0,4-1 0,-2 0 0,1 2 0,1-3 0,1 3 0,-2 1 0,1-2 0,0 1 0,0 1 0,0-2 0,3 1 0,-2 1 0,1-1 0,-1 0 0,1 0 0,-2 0 0,6 1 0,-5-2 0,4 2 0,-4-1 0,2 0 0,-1 0 0,-1 1 0,2-1 0,-4-2 0,5 1 0,-4-3 0,3 4 0,-3-5 0,0 3 0,-2-1 0,1-1 0,-4-10 0,3 8 0,1 3 0,3 9 0,4 11 0,4-6 0,2 3 0,-2-4 0,4 4 0,-7-7 0,7 8 0,-6-8 0,5 6 0,-3-5 0,2 5 0,0-5 0,-5 1 0,2-5 0,-5 2 0,2-2 0,-5-1 0,1-1 0,-1-1 0,-2-1 0,1-3 0,-4 3 0,-8 1 0,-5 6 0,-15 5 0,-3 8 0,-7 2 0,-7 8 0,-2 7-499,0 4 499,-6 6 0,10-2 0,7-5-60,1 3 60,10-9 0,-5 7 0,3-3 0,3-1 0,0 3 497,4-8-497,-2 0 62,6-6-62,0-8 0,5-4 0,-1-7 0,5-5 0,0-1 0,2-3 0,3-18 0,-1-33 0,2 2 0,0-1 0,0-14 0,0-6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24575,'0'16'0,"0"3"0,0 1 0,0 9 0,0-5 0,0 7 0,0-5 0,0-3 0,0-1 0,0-7 0,0-6 0,0-4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24575,'3'2'0,"-1"10"0,-2 9 0,0 15 0,0 11 0,0-8 0,0 5 0,0-8 0,0 2 0,0-2 0,0-9 0,0-9 0,0-6 0,0-5 0,0-2 0,0-2 0,0-1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37 225 24575,'0'5'0,"0"-1"0,0 13 0,0-2 0,0-1 0,0 1 0,0-4 0,0 0 0,0-3 0,2-3 0,6-2 0,1-3 0,9 0 0,-3 0 0,3 0 0,0-3 0,-1-9 0,-2-6 0,-2-12 0,-5 6 0,2-15 0,-10 14 0,8-19 0,-7 19 0,2-10 0,-3 17 0,0-4 0,-3 9 0,-5 5 0,-8 0 0,-7 6 0,0-4 0,-3 6 0,4 0 0,2 5 0,-3 9 0,10 2 0,0 15 0,6-19 0,4 4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24575,'22'-4'0,"-3"-3"0,21-8 0,-8 1 0,1-3 0,1-1 0,-17 8 0,8-6 0,-13 10 0,0 0 0,-4 1 0,-5 4 0,-1-1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24575,'-3'8'0,"1"3"0,2 16 0,0 2 0,0 16 0,0-3 0,0-8 0,0 9 0,0-14 0,0 8 0,0-3 0,0-10 0,0-1 0,0-11 0,0-5 0,2-2 0,-2-2 0,3-1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24575,'0'5'0,"0"10"0,0 15 0,0 15 0,0 3 0,0 5 0,0-11 0,0 2 0,0-6 0,0 3 0,0-4 0,0-10 0,0-6 0,0-9 0,0 0 0,0-7 0,0-1 0,0-3 0,0-4 0,0-12 0,0-1 0,5-3 0,3-2 0,7 4 0,-2-9 0,3 7 0,1-5 0,-7 3 0,5 0 0,-5 0 0,2-1 0,-2 2 0,2-5 0,-5 5 0,2-1 0,-3 6 0,0-3 0,-1 9 0,-2-5 0,0 8 0,-3-1 0,0 1 0,0-1 0,0-1 0,0-1 0,0-2 0,-3 3 0,-2 0 0,1-1 0,-3 4 0,4 2 0,-2 1 0,2 6 0,-2 14 0,4 11 0,-2 17 0,3-7 0,0 10 0,0-11 0,0 4 0,0-2 0,0-9 0,3-4 0,3-8 0,-3-10 0,2-4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4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6 24575,'-1'-3'0,"-4"1"0,-7 2 0,0 0 0,-6 0 0,3 5 0,0-1 0,3 7 0,4-5 0,3 2 0,0-4 0,2 2 0,1-2 0,2 1 0,0 3 0,0-2 0,0 4 0,0 5 0,0-2 0,0 12 0,0-6 0,0 8 0,0-1 0,0 1 0,0 3 0,0-2 0,0 6 0,0-6 0,0 3 0,2-9 0,-1 0 0,4-4 0,-4-5 0,2 0 0,-1-8 0,-2 3 0,3-3 0,-1-2 0,-1 2 0,3-5 0,-1 2 0,2-2 0,0 0 0,2 0 0,2 0 0,2 0 0,0 0 0,0 0 0,1 0 0,-4 0 0,-1 0 0,-1 0 0,-2 0 0,-1 0 0,-1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3 119 24575,'0'-5'0,"0"-3"0,-2 0 0,7-6 0,-4 7 0,18-11 0,-6 13 0,14-11 0,-5 5 0,4 5 0,1-3 0,0 5 0,-1 0 0,1 1 0,-8 3 0,-6 0 0,-8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0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24575,'-3'2'0,"2"0"0,1 3 0,0-1 0,1-1 0,2-1 0,1-2 0,3 0 0,-2 0 0,2 0 0,-5 0 0,0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2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24575,'29'29'0,"1"-1"0,1 0 0,3 0 0,15 9 0,2 1-2298,4 2 0,0 1 2298,-1-2 0,1-1 0,-12-11 0,1 0 0,-1 0 0,17 15 0,1-2 0,2-5 0,3-1-1001,-14-3 1,2 3 0,0-1 1000,-1-2 0,-1 1 0,1 0 0,5 3 0,-1-1 0,0 1-94,-2-2 0,-1 0 1,-4-2 93,0-3 0,-3-1-377,7 6 0,-3-2 377,11 1 613,-26-9 1,1-1-614,22 4 3227,-11 1-3227,-12-15 2412,-9 4-2412,-5-9 1190,-7 2-1190,-3-6 576,-4 2-576,-3-4 0,-1 0 0,-1-2 0,0-20 0,-3 15 0,-12 12 0,-16 42 0,6-9 0,-2 3-1101,-8 7 0,-3 2 1101,-1 6 0,0 1 0,0-3 0,0-1 0,4 0 0,0 0 0,-6 5 0,0 2 0,6-2 0,0-1 0,2-8 0,0-1-524,0 9 1,4-4 523,-6 5 0,11-18 0,0-1 0,-5 9 0,3-5 0,12-14 0,0-11 2076,4-1-2076,1-10 1173,1 1-1173,3-7 0,-1 0 0,1-2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3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24575,'52'48'0,"-1"-1"0,1 1 0,0 0 0,0 0 0,-1-1 0,4 2 0,0 1 0,-2-2 0,-3-2 0,-5-5-1331,0 1 1,-5-5 0,-2-1 1330,11 8 0,-3-1 0,-2 5 0,-1 0 0,-5-9 0,-1-2 212,-9-5 0,-1 1-212,3-2 0,-3-2 829,7 10-829,5 7 0,-10-15 0,-11-9 2031,-6-6-2031,-3-6 707,-4-3-707,-3-4 0,0 0 0,-2-1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8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1 24575,'-54'49'0,"0"0"0,0-1 0,1 1 0,-1 0 0,16-16 0,-1 1 0,-1 4 0,-13 12 0,-4 5 0,3-3 0,9-8 0,19-18 0,16-13 0,-2 6 0,10-21 0,2 4 0,0-5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24575,'4'2'0,"12"7"0,8 3 0,15 15 0,3 5 0,12 16-784,-26-22 1,1 1 783,7 4 0,0 1 0,1 5 0,1 0 0,5 2 0,2 0 0,2 5 0,-2-1 0,-9-12 0,0 0 0,0 2 0,-1-1 210,11 12-210,1-2 0,-7-5 0,-14-13 0,-7-13 0,-12 0 294,0-10 0,-6 1 0,1-2 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0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24575,'-2'67'0,"1"0"0,1 1 0,-2-1 0,1 0 0,1 1 0,-2 6 0,1 6 0,0-4 0,0-18 0,1-26 0,0-27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1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24575,'3'-1'0,"-1"-14"0,-2-1 0,0-13 0,0 5 0,0 2 0,0 2 0,0 6 0,0 6 0,0-3 0,6 8 0,4-2 0,7 5 0,1 9 0,6 2 0,0 10 0,1 0 0,-2 0 0,-2-1 0,-2-1 0,-5-3 0,0-3 0,-7-3 0,0-4 0,-2 2 0,-2-7 0,0-8 0,-3-9 0,0-3 0,0-6 0,0 5 0,0-1 0,0 5 0,-3 2 0,2 5 0,-4 2 0,5 2 0,-3 2 0,3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2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1 252 24575,'2'3'0,"1"10"0,-3 15 0,0 4 0,0 4 0,0 4 0,0-8 0,0 9 0,0-14 0,0-3 0,0-13 0,0-16 0,0-17 0,0-25 0,0 2 0,0-16 0,0 18 0,0-13 0,0 8 0,0 5 0,3 4 0,3 11 0,5 1 0,5 4 0,-1 7 0,8 1 0,0 5 0,0 3 0,2 4 0,-5 3 0,1 0 0,-3 0 0,-5 0 0,-2 5 0,-5 4 0,-3 14 0,0-3 0,-3 18 0,-6-17 0,-8 15 0,-8-12 0,-6 4 0,-1-2 0,5-5 0,0-6 0,9-5 0,4-2 0,3-2 0,6-2 0,-1 1 0,10-2 0,10 0 0,10-3 0,9 0 0,0 0 0,4 3 0,1 1 0,6 4 0,-6-1 0,-5 1 0,-9-2 0,-5 0 0,-7 3 0,-3-3 0,-2 2 0,-4-4 0,0-1 0,-4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3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24575,'3'62'0,"-1"-11"0,-2-24 0,0 3 0,0-6 0,0 11 0,0-7 0,0-1 0,0-9 0,0-3 0,0-5 0,0-1 0,0-1 0,0-4 0,0-1 0,0-1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4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24575,'0'1'0,"0"6"0,0 11 0,0 1 0,0 7 0,0-4 0,0 4 0,0 1 0,0 0 0,0-4 0,0-1 0,0-4 0,0-6 0,0 2 0,0-9 0,0 3 0,0-3 0,0-2 0,0-1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5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24575,'0'10'0,"0"3"0,0 6 0,0-3 0,0 9 0,0-6 0,0 4 0,0 3 0,0-7 0,0 6 0,0-5 0,0 1 0,0-6 0,0 3 0,0-6 0,0 2 0,0-4 0,0-4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4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39 819 24575,'0'-16'0,"0"-8"0,0-14 0,0-14 0,0-6 0,0 9 0,0-6 0,0 12 0,0 4 0,0 3 0,0 18 0,-3-1 0,1 11 0,-6 0 0,1 6 0,0 2 0,0 0 0,5 7 0,0 9 0,2 6 0,0 17 0,0 6 0,0 7 0,6-4 0,4-3 0,7-8 0,6-3 0,-4-5 0,5-11 0,-6-6 0,5-6 0,-3-4 0,-2-6 0,-3-16 0,-7 1 0,-2-21 0,-2 11 0,-1-12 0,-3 12 0,0-3 0,0 12 0,-2 3 0,-1 7 0,0 3 0,1 6 0,2 10 0,9 14 0,8 16 0,9 13 0,11 15 0,0-1 0,2 10 0,-8-24 0,0 9 0,-10-22 0,4 4 0,-11-10 0,-3-9 0,-8-5 0,0-2 0,-3-6 0,-14-1 0,-8-7 0,-20 0 0,-10-3 0,-6 0 0,9 0 0,-5-7 0,15-1 0,-2-6 0,8 4 0,8-4 0,9 5 0,4-7 0,7 2 0,3-5 0,2-6 0,3-7 0,7-10 0,14-12 0,6-10 0,12-9 0,-3-4 0,-6 18 0,2-3 0,-9 17 0,0-4 0,-4 6 0,-6 11 0,-6 4 0,-2 8 0,-5 3 0,0 4 0,-3 3 0,0 0 0,-8 0 0,-1 2 0,-7 0 0,-14 2 0,7 3 0,-9 0 0,13 3 0,2 0 0,4 0 0,2 0 0,5 0 0,1 0 0,2 2 0,1 3 0,2 3 0,0 4 0,0 2 0,6 9 0,4-1 0,6 10 0,8 2 0,1 5 0,9 10 0,-3 1 0,-4-5 0,-3 1 0,-10-13 0,5 3 0,-8-7 0,0-5 0,-5-4 0,-1-9 0,0-2 0,-3-4 0,0-1 0,-2-5 0,0-9 0,0-6 0,0-8 0,0 0 0,0 0 0,0 1 0,0 2 0,0 2 0,0 2 0,3 4 0,-1 2 0,3 4 0,-1 5 0,1 0 0,2 2 0,-2 0 0,2 2 0,0 5 0,-1 8 0,4 2 0,-4 5 0,4-7 0,-4 3 0,1-9 0,-2 0 0,2-4 0,-2-2 0,2-1 0,-2-6 0,0-5 0,0-8 0,-2-7 0,0 0 0,-3-1 0,0 6 0,0 2 0,0 6 0,0 1 0,0 12 0,0 7 0,0 8 0,0 7 0,0-1 0,0 1 0,0-4 0,2-3 0,3-4 0,3-5 0,2-1 0,2-5 0,-1 1 0,2-3 0,-5-8 0,0-12 0,-3 1 0,-1-16 0,-2 10 0,-2-7 0,-2 4 0,-4 4 0,-5 7 0,0 6 0,-5 3 0,6 6 0,-3-1 0,3 3 0,0 0 0,2 0 0,1 0 0,5 2 0,0 1 0,2 1 0,0 0 0,4-1 0,4-1 0,8-2 0,4 0 0,4-3 0,4 0 0,0-1 0,0 2 0,-4 2 0,-4 0 0,-4 0 0,-5 0 0,1 0 0,-6 7 0,-1-1 0,-3 10 0,-2 0 0,0 5 0,-8 0 0,2-1 0,-8-6 0,4-2 0,0-2 0,0-2 0,2-1 0,1-4 0,3-1 0,1-4 0,1-6 0,2-10 0,0-7 0,0-12 0,6 4 0,1 1 0,9-4 0,0 7 0,1-7 0,-1 4 0,-4 0 0,1 0 0,-3 3 0,-1-2 0,-6 3 0,0-4 0,-3 3 0,0 2 0,-5 3 0,-5 0 0,-5 2 0,-3 4 0,-2 3 0,2 7 0,-1 2 0,5 4 0,1 2 0,6 0 0,0 0 0,2 0 0,3 10 0,0 11 0,2 17 0,0 9 0,0 5 0,10 4 0,7-1 0,5-10 0,8 7 0,-1-18 0,1 10 0,1-13 0,-8-5 0,-5-8 0,-5-7 0,-6-4 0,0-2 0,-2-3 0,-3-4 0,0-9 0,-2-7 0,0-5 0,0-1 0,0 3 0,0 5 0,0 0 0,2 8 0,1-2 0,1 7 0,3 1 0,3 2 0,1 0 0,5 3 0,-3 2 0,1 6 0,-1 0 0,-3 2 0,0-5 0,-3-2 0,0-1 0,-2 0 0,-1-3 0,1 0 0,-1-2 0,1 0 0,-3-6 0,0 0 0,0-6 0,-1-1 0,1 2 0,-2-2 0,2 6 0,-1 2 0,1 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0 24575,'-3'2'0,"-2"3"0,-2 13 0,-4-5 0,1 11 0,4-8 0,0 10 0,3-3 0,2-1 0,-2 0 0,3-7 0,0 2 0,0-2 0,0-2 0,0-2 0,0-3 0,5-3 0,4 1 0,6-1 0,3-4 0,-3 1 0,3-2 0,-3 0 0,3 0 0,-3 0 0,3 0 0,-6-2 0,3-7 0,-4 0 0,-2-6 0,-1 1 0,-3 3 0,1-7 0,-3 3 0,0-3 0,-3-1 0,0 1 0,-5 3 0,-5-3 0,-5 5 0,-8 0 0,4 4 0,-3 3 0,4 2 0,3 2 0,1 2 0,2 0 0,1 0 0,3 2 0,0 3 0,5-1 0,0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7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82 24575,'-5'5'0,"0"4"0,1 6 0,2 3 0,2-3 0,0 6 0,0-5 0,0 3 0,0-5 0,0-6 0,0 1 0,4-7 0,9 0 0,-1-2 0,12 0 0,-7-2 0,5-8 0,-4 0 0,2-9 0,-7 6 0,2-9 0,-8 3 0,-1-4 0,0 1 0,-2 4 0,-1-1 0,0 4 0,-3 1 0,-3 3 0,-2 2 0,-7 3 0,-3 4 0,-3 2 0,0 0 0,-1 0 0,1 0 0,-1 0 0,4 8 0,0-1 0,3 10 0,6-9 0,1-1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24575,'0'20'0,"0"4"0,0 12 0,0 1 0,0-1 0,0-1 0,0-3 0,0-1 0,0-4 0,0-5 0,0-9 0,0-3 0,0-7 0,0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24575,'0'18'0,"0"8"0,0 2 0,0 8 0,0-4 0,0 3 0,0-8 0,0 4 0,0-8 0,0-7 0,0-5 0,0-9 0,0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8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24575,'0'19'0,"0"3"0,0 18 0,0 1 0,0 11 0,0-14 0,0 12 0,0-17 0,0-1 0,0-6 0,0-8 0,0-5 0,0-2 0,0-8 0,0-2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24575,'0'13'0,"0"-2"0,0 7 0,0-3 0,0 0 0,0-1 0,0-3 0,0 0 0,0-2 0,5-4 0,4-3 0,6-2 0,3 0 0,1 0 0,3 0 0,-3 0 0,-1-3 0,0-3 0,-6-3 0,3-5 0,-6 2 0,-1-6 0,-4 3 0,-2 0 0,-2-2 0,0 2 0,0 0 0,0 0 0,-5 6 0,-4 1 0,-6 2 0,-4 3 0,4 0 0,-2 3 0,5 0 0,2 0 0,5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24575,'3'4'0,"-1"11"0,-2 7 0,0 8 0,0 1 0,0 1 0,0 8 0,0 13 0,0-17 0,0 12 0,0-19 0,0 6 0,0-3 0,0-13 0,0-7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24575,'65'33'0,"1"1"0,-1 0 0,0-1 0,0 0 0,1 1 0,-1 0 0,0-1 0,0 1 0,1-1 0,2 5 0,-11-5 0,1 0 0,12 7-757,-21-13 1,6 4 0,7 2 0,4 3 0,4 2 0,1 1-1,0 0 1,-1-1 0,-2 0 0,-4-2 0,-5-2 0,-6-3-1,-9-3 384,14 11 1,-12-4-1,-4-2 1,2 1 372,8 7 0,1 1 0,-2 0 0,-7-5 786,5 6 1,-4-3-787,4 4 0,-6-3 1851,-9-4-1851,11 6 0,-21-18 0,-12-42 6233,-11 15-6233,-18-13 0,-23 53 0,14-8 0,-1 4-396,-9 11 1,-1 3 395,-6 12 0,2-1 0,8-10 0,0 0 0,5-7 0,0 2 0,0-2 0,-6 12 0,3-3 0,4-9 0,-1 1-469,-5 9 1,2-3 468,-1 3-166,12-18 0,0-1 166,-8 13 0,10-15 0,4-8 2236,3-8-2236,4-3 1090,0-2-1090,2-5 398,-1 3-398,1-3 0,0 0 0,3 0 0,-3-2 0,4-1 0,-1-2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7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24575,'21'0'0,"7"11"0,12 2 0,5 5-1805,-5 5 1,1 4 1804,13 9 0,3 4 0,-9 1 0,0 3 0,-10-10 0,0 0 0,0 1 0,13 19 0,0 0 0,-6-3 0,1-1 0,1 2 0,-2 0 0,-10-8 0,-3-1-26,-3-8 1,-1 0 25,3 3 0,-3-2 849,-2 8-849,11-1 0,-19-12 0,-6-15 1798,-6-5-1798,-1-3 1013,-5-12-1013,-16-47 0,12 31 0,-15-31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8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306 160 24575,'-3'-11'0,"1"3"0,2 1 0,0 2 0,0 0 0,0-3 0,0 0 0,0 0 0,0 0 0,0 4 0,0-4 0,0 3 0,0-5 0,0 1 0,0-2 0,0 0 0,0 0 0,0-1 0,-5 6 0,-4 1 0,-6 5 0,-6 0 0,1 0 0,-5 0 0,9 3 0,-6 6 0,6 5 0,-1 9 0,4-4 0,1 3 0,8-3 0,-2-1 0,6 0 0,0-3 0,0-1 0,0-3 0,0-2 0,8-1 0,6-2 0,9-3 0,-1 0 0,0-3 0,-3 0 0,-1 0 0,-3 0 0,-1 3 0,-3 0 0,-2 4 0,-3 5 0,-4 7 0,-2 0 0,0 6 0,-3-1 0,-7-1 0,-4-1 0,-9-1 0,-3 0 0,2-6 0,-2 1 0,3-9 0,0 2 0,-7-5 0,13-1 0,-3-3 0,9 0 0,6 0 0,-3 0 0,3 0 0,0 0 0,0 0 0,2 0 0,1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4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3 878 24575,'-2'1'0,"17"-24"0,6-5 0,34-35 0,15-6-1206,-23 24 1,4-1 1205,3-5 0,3 0 0,7-5 0,-2 2 0,-13 14 0,0 1-334,13-9 0,0 4 334,-16 16 0,-1 2-56,-1-1 0,-1 1 56,43-18 0,-37 21 0,9 0 1703,-12 9-1703,-16 7 1356,-3 4-1356,-16 3 132,1 0-132,-7 0 0,0 1 0,-3 0 0,-2 1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24575,'0'6'0,"0"5"0,0 8 0,0 7 0,0 1 0,0 4 0,0 1 0,0-5 0,0-9 0,0-4 0,0-3 0,0-8 0,0-21 0,0-16 0,0-25 0,0-5-212,0 25 1,0 1 211,0-19 0,0-15 0,0 28 0,6-8 0,2 11 0,13 9 0,1 3 0,10 11 0,-3 7 423,2 8-423,-5 3 0,0 3 0,-8 14 0,-1 10 0,-14 15 0,0-5 0,-3 2 0,-9-7 0,-7 5 0,-10-4 0,-4-4 0,3-8 0,3-4 0,2-7 0,7-1 0,6-6 0,4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37 24575,'5'-8'0,"0"-2"0,-5 4 0,0-1 0,-2 4 0,-11 1 0,1 2 0,-8 0 0,-5 3 0,11 6 0,-13 9 0,17 1 0,-7 8 0,7 0 0,2 0 0,1 4 0,7-8 0,0-1 0,0-7 0,0 6 0,9-11 0,1 8 0,12-8 0,-3 0 0,3-1 0,-7-3 0,-1 0 0,-8-1 0,-1 2 0,-5 2 0,-2 5 0,-16 2 0,-14 6 0,-28 3 0,-5-3 0,3-5-278,19-7 1,1-2 277,-2-3 0,5 0 0,2 0 0,-5-5 0,4 0 0,15 0 0,11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24575,'0'17'0,"0"10"0,0 16 0,0 10 0,0 10 0,0 2 0,0 0 0,0-12 0,0 2 0,0-12 0,0 3 0,0-10 0,0-9 0,0-11 0,0-5 0,0-6 0,0-2 0,0-1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24575,'2'-2'0,"1"10"0,-3 15 0,0 13 0,0 11 0,0 6 0,0 4 0,0 7 0,0-19 0,0 10 0,0-18 0,0-3 0,0-3 0,0-13 0,0-6 0,0-3 0,0-8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2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24575,'2'6'0,"1"5"0,-3 9 0,0 20 0,0-18 0,0 37 0,0-35 0,0 30 0,0-21 0,0 9 0,0-1 0,0-13 0,0 2 0,0-12 0,0-2 0,0-2 0,-5-11 0,4 2 0,-4-5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2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24575,'0'3'0,"0"6"0,0 23 0,0 5 0,0 10 0,0-10 0,0 7 0,0-11 0,0 7 0,0-12 0,0-2 0,0-11 0,0-4 0,0-3 0,0-5 0,0-1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3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12 107 24575,'-5'19'0,"2"-1"0,0 7 0,3-2 0,0 3 0,0-3 0,0 3 0,0-8 0,0 1 0,0-5 0,0-5 0,5 1 0,8-6 0,0 1 0,8-3 0,-6-1 0,0 2 0,2-3 0,-6 0 0,4-3 0,0-6 0,-5-4 0,9-11 0,-8 1 0,3-5 0,-2 2 0,-4-5 0,2 4 0,-7-4 0,0 5 0,-3 3 0,0 1 0,0 4 0,-3 3 0,-2 0 0,-7 6 0,0 3 0,-5 4 0,-2 2 0,0 0 0,-3 2 0,6 7 0,-3 9 0,5 5 0,-2 1 0,4-2 0,2-4 0,4-9 0,3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24575,'0'11'0,"0"4"0,0 17 0,0-10 0,0 20 0,0-16 0,0 10 0,0-5 0,0-12 0,0-1 0,0-12 0,0-1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4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24575,'0'11'0,"0"13"0,0 6 0,0 20 0,0-16 0,0 11 0,0-9 0,0 0 0,0 0 0,0-9 0,0-13 0,0-6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4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24575,'0'22'0,"0"15"0,0 7 0,0-4 0,0 8 0,0-15 0,0 5 0,0-3 0,0-15 0,0 1 0,0-15 0,0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0.1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0 108 24575,'0'6'0,"1"0"0,1-2 0,1-1 0,0-1 0,0 1 0,2-1 0,-2 0 0,3 1 0,-1-2 0,0 2 0,-1-2 0,0 2 0,-1-1 0,0-1 0,-1 0 0,1-1 0,-1 0 0,0 0 0,0 1 0,1-1 0,-1 1 0,0-1 0,0 0 0,1 0 0,-1 0 0,1 0 0,0 0 0,2 0 0,-3 0 0,3 0 0,-2 0 0,1 0 0,0 0 0,0 0 0,1 0 0,-3 0 0,3 0 0,-2 0 0,0 0 0,-1 0 0,1 0 0,-1 0 0,0 0 0,0 0 0,1 0 0,-1 0 0,0-1 0,0 1 0,1-2 0,-1 2 0,0-2 0,0 2 0,1-2 0,-1 1 0,0 0 0,0 1 0,1 0 0,-1 0 0,0-1 0,0 1 0,1-1 0,-1 1 0,0 0 0,0 0 0,1 0 0,-1 0 0,0 0 0,0 0 0,1 0 0,0 0 0,1 0 0,1 0 0,-1 0 0,2 0 0,-3 0 0,4 0 0,-4 0 0,3 0 0,-2 0 0,0 0 0,-1 0 0,0 1 0,-1-1 0,1 1 0,0 0 0,1-1 0,-2 3 0,0-3 0,0 1 0,1 0 0,0-1 0,0 1 0,1-1 0,0 0 0,0 0 0,0 0 0,-1 1 0,0-1 0,0 2 0,1-2 0,-2 1 0,2-1 0,-2 1 0,1-1 0,0 0 0,0 0 0,1 0 0,-1 0 0,0 0 0,-1 0 0,2-1 0,-2-2 0,3 0 0,-2 0 0,0-1 0,0 2 0,-1-2 0,2 0 0,-2 2 0,4-5 0,-3 2 0,3-2 0,-3 2 0,0 1 0,0 0 0,-1 1 0,0-2 0,1 3 0,-1-2 0,0 2 0,0-1 0,0 1 0,-2-1 0,1 0 0,-1-2 0,1 1 0,-1-1 0,1 0 0,0 1 0,0 0 0,0 0 0,0-1 0,-1 1 0,2-1 0,-1 1 0,0-1 0,0 1 0,-1 1 0,1 1 0,-1-1 0,0 1 0,0 1 0,0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5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24575,'2'-2'0,"1"7"0,-3-1 0,0 14 0,0 2 0,0 6 0,0 1 0,0-1 0,0-3 0,0-2 0,0-8 0,0 1 0,0-9 0,0 3 0,2-6 0,-2 1 0,2-3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5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24575,'0'13'0,"0"14"0,0 2 0,0 21 0,0-2 0,0 9 0,0-17 0,0 8 0,0-19 0,0 7 0,0-9 0,0-11 0,0-5 0,0-8 0,0-1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9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24575,'0'11'0,"0"4"0,0 17 0,0 11 0,0 9 0,0 12 0,0 0-357,0-25 0,0-1 357,0 19 139,0 10-139,0-25 0,0 5 0,0-2 0,0-16 0,0 2 537,0-16-537,0-4 0,0-6 0,0-2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21 24575,'-10'2'0,"5"1"0,-9 9 0,5 13 0,-10-2 0,9 12 0,-1-12 0,7 3 0,0 5 0,1 1 0,3 0 0,0-5 0,0-2 0,0-9 0,0 5 0,0-9 0,0-1 0,0-3 0,0-3 0,5-2 0,4 2 0,10-5 0,0 3 0,6-3 0,-5 0 0,5 0 0,-6-5 0,3 1 0,-2-15 0,-4 1 0,-2-9 0,-4 0 0,-4 1 0,1-5 0,-4-1 0,1-4 0,-4 5 0,-3 0 0,-7 3 0,-5 4 0,-6 1 0,3 6 0,-2 4 0,-2 7 0,4 3 0,-4 3 0,3 0 0,1 0 0,3 0 0,5 0 0,6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1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67 24575,'-10'0'0,"1"0"0,-3 5 0,-2 1 0,0 17 0,1-6 0,-3 13 0,8-3 0,-1 0 0,2 4 0,3-5 0,1 1 0,3-4 0,0-2 0,0-6 0,0 3 0,0-3 0,0-3 0,0 2 0,5-8 0,-2 1 0,11-4 0,-5 0 0,5-3 0,0 0 0,1 0 0,0 0 0,0 0 0,-1 0 0,-2 0 0,2 0 0,-3 0 0,1-3 0,-4-3 0,2-2 0,-4-3 0,3-3 0,-3-5 0,0-8 0,1 3 0,0-10 0,-3 10 0,-1-11 0,-3 3 0,0 1 0,0 0 0,0 4 0,0 5 0,0-1 0,-3 8 0,-3 3 0,0 2 0,-4 6 0,4-3 0,-5 6 0,5-1 0,-1 2 0,-1 0 0,2 0 0,-2 0 0,4 0 0,-5 0 0,4 0 0,-1 0 0,4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2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24575,'0'11'0,"0"11"0,0 22 0,0 10 0,0-2 0,0 10 0,0-22 0,0 15 0,0-22 0,0 7 0,0-8 0,0-1 0,0-15 0,0 1 0,0-13 0,0 1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50 123 24575,'-8'8'0,"-2"2"0,6 9 0,-8 6 0,8 4 0,-4-1 0,5 5 0,3-9 0,0 3 0,0-5 0,0-9 0,0 0 0,2-10 0,4 3 0,2-4 0,6-1 0,5 1 0,-3-2 0,5 0 0,-9 0 0,6 0 0,-7-2 0,8-8 0,-7-3 0,8-11 0,-7-3 0,5-1 0,-8-7 0,1 4 0,-5-10 0,2 4 0,-4 1 0,-1 5 0,-3 8 0,0 4 0,0 5 0,-5 5 0,-1 3 0,-8 4 0,-1 2 0,-4 0 0,4 0 0,-2 0 0,5 5 0,-2 1 0,8 0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24575,'3'4'0,"-1"7"0,-2 18 0,0 19 0,0 6 0,0 15 0,0-9 0,0-11 0,0 5 0,0-19 0,0 6 0,0-14 0,0-5 0,0-7 0,0-3 0,-4-7 0,-5-9 0,-3-2 0,3-1 0,4 3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6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24575,'-6'7'0,"1"-1"0,5 1 0,0 8 0,0-3 0,0 18 0,0-6 0,0 15 0,0-2 0,0 10 0,0 4 0,0 1 0,0-8 0,0 1 0,0-9 0,0 0 0,0 1 0,0-6 0,0-12 0,0-1 0,0-12 0,0-1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6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24575,'0'20'0,"0"-4"0,0 19 0,0-2 0,0 14 0,0 4 0,0-4 0,0-4 0,0 6 0,0-10 0,0 7 0,0-9 0,0-6 0,0-5 0,0-10 0,0 2 0,0-12 0,0-1 0,0-3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1.7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54 283 24575,'0'-9'0,"0"-2"0,0-4 0,0-5 0,0 0 0,0 1 0,0-1 0,0 3 0,0-2 0,0 0 0,0 5 0,0 2 0,0 3 0,0 1 0,-1 4 0,1-1 0,-2 3 0,1 0 0,-1 0 0,2 0 0,-2 2 0,2-2 0,-2 2 0,1-2 0,-1 1 0,2-1 0,-2 2 0,2-2 0,-2 1 0,0-2 0,1 1 0,-1-1 0,1-1 0,-1-1 0,0 1 0,1-1 0,-2 2 0,1 0 0,1 1 0,-1-1 0,1 1 0,-1 1 0,1-1 0,-1 1 0,-1 0 0,1 1 0,0 0 0,0 0 0,-1 0 0,3 0 0,2 1 0,0 1 0,1-1 0,-3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 24575,'-11'2'0,"-2"8"0,-16 13 0,2 8 0,3-4 0,-4 9 0,16-11 0,-10 12 0,8-5 0,6-1 0,2-5 0,6-4 0,0 1 0,0-5 0,0-3 0,0 2 0,2-5 0,4 2 0,9-2 0,1-3 0,10 1 0,-10-4 0,9 0 0,-9 0 0,2-2 0,0-1 0,-3-3 0,3 0 0,0 0 0,-3-5 0,3-6 0,-2-5 0,1-2 0,-2-1 0,-3 0 0,0 1 0,0-1 0,-2 1 0,-2 3 0,1-14 0,-5 11 0,2-16 0,-6 12 0,0-1 0,0-3 0,0 7 0,0-3 0,0 4 0,0 2 0,0 2 0,-2 6 0,-4-1 0,-5 4 0,-1 2 0,-6 0 0,6 3 0,-6 0 0,9 0 0,-4 0 0,4 0 0,1 0 0,0 0 0,3 0 0,0 0 0,-3 0 0,2 0 0,-4 0 0,1 2 0,3-1 0,1 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9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24575,'-3'4'0,"1"13"0,2 12 0,0 8 0,0 8 0,0 2 0,0-12 0,0 13 0,0-19 0,0 12 0,0-6 0,0-7 0,0-5 0,0-11 0,0-5 0,0-4 0,0-1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24575,'3'4'0,"-1"9"0,-2 10 0,0 4 0,0 13 0,0-16 0,0 20 0,0-19 0,0 14 0,0-12 0,0 4 0,0-8 0,0-1 0,0-7 0,0-4 0,0-2 0,0-7 0,0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24575,'0'20'0,"0"9"0,0 14 0,0 9 0,0 11 0,0 2 0,0 0 0,0-16 0,0 1 0,0-18 0,0 5 0,0-13 0,0-7 0,0-8 0,0-1 0,0-5 0,0-1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21 227 24575,'-5'5'0,"-4"1"0,7 12 0,-3-2 0,5 6 0,0-4 0,0 0 0,0-3 0,0 0 0,0-6 0,5-2 0,4-1 0,6-3 0,4-1 0,-1-2 0,4 0 0,-3 0 0,3 0 0,4-3 0,-8-6 0,7-4 0,-2-19 0,-1-4 0,-5 1 0,4-8 0,-15 14 0,8-16 0,-7 16 0,-3-6 0,-2 12 0,-2 4 0,0 1 0,-4 9 0,-6 3 0,-5 4 0,-4 2 0,-2 0 0,2 0 0,-7 6 0,-2 9 0,2 10 0,-3 2 0,11 7 0,8-22 0,4 5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2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24575,'3'4'0,"-1"15"0,-2 14 0,0 18 0,0 1 0,0 10 0,0-2 0,0-11 0,0 6 0,0-21 0,0 11 0,0-17 0,0 2 0,0-17 0,0 2 0,0-10 0,0 0 0,0-5 0,0 2 0,0-4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 24575,'2'0'0,"34"0"0,15 0 0,-3 0 0,9 0-2938,3 0 0,7 0 0,2 0 2938,-13 0 0,0 0 0,2 0 0,3 0-688,2 0 1,3 0 0,2 0 0,2 0 0,0 0 687,-7 0 0,1 0 0,1 0 0,0 0 0,2 0 0,0 0-189,-4 0 1,1 0 0,1 0 0,0 0 0,2 0 0,-1 0 0,1 0 188,6 0 0,0 0 0,2 0 0,-1 0 0,2 0 0,-1 0 0,1 0-287,-6 0 1,0 0 0,1 0 0,-1 0 0,2 0-1,-1 0 1,0 0 0,0 0 286,1 0 0,1 0 0,0 0 0,0 0 0,-1 0 0,0 0 0,-3 0 0,-1 0-88,7 0 0,-4 0 0,0 0 1,-2 0-1,1 0 0,2 0 88,-4 0 0,3 0 0,0 0 0,0 0 0,0 0 0,-3 0 0,-3 0 0,7 0 0,-6 0 0,0 0 0,0 0 0,4 0 0,-2 0 0,3 0 0,1 0 0,-1 0 0,-2 0 0,-3 0 58,9 0 1,-3 0 0,-2 0 0,1 0-59,-8 0 0,2 0 0,0 0 0,-3 0 0,-5 0 262,7 0 1,-7 0 0,4 0-263,-3 0 0,4 0 0,1 1 0,-5-2 0,4-2 0,-2 0 0,0-1 512,0 2 0,-1-1 0,-2 0-512,16-5 0,-4 0 0,-3-1 0,0 2 1255,-4 3 1,-3 1-1256,-8-4 0,-1 0 0,2 4 0,0 1 1587,-6-1 0,0 1-1587,0-1 0,0 1 0,3 2 0,-1 0 0,-4 0 0,-2 0 0,4 0 0,-2 0 3224,19 0-3224,4 0 0,-19 4 0,5 0 2339,-6 4-2339,-11-1 1533,-2 0-1533,-6 0 980,-1-1-980,-5 1 64,-4-1-64,1 0 0,-4 0 0,-1-1 0,0-1 0,-2-2 0,-1-2 0,-3 0 0,-3 0 0,0 0 0,0 0 0,-2-21 0,-1 16 0,-2-16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6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59 216 24575,'7'68'0,"-1"0"0,1-1 0,-1 2 0,3 19 0,-1-2 0,-9-45 0,-5-47 0,-7-22 0,-2-12 0,-2-23 0,5 13 0,-4-11 0,7 7 0,1-5 0,3-4 0,5 14 0,0 4 0,0 13 0,0 1 0,0 9 0,13-5 0,2 10 0,16-4 0,2 14 0,12-4 0,-2 11 0,8-4 0,-4 8 0,-13 5 0,11 15 0,-16 12 0,-1-1 0,-5 11 0,-12-9 0,1 8 0,-5-3 0,-3 2 0,-4-7 0,0 4 0,0-5 0,-7 0 0,-4-4 0,-7 0 0,-7-3 0,4-5 0,-7 1 0,-1-6 0,1-4 0,1-4 0,5-7 0,4-2 0,-1-2 0,1 0 0,3 0 0,3-2 0,5 2 0,2-5 0,-1 2 0,4-2 0,0 1 0,6-2 0,5 3 0,19-3 0,1 3 0,21-6 0,-16 3 0,14-6 0,-10 0 0,8-3 0,0 0 0,7-9 0,8-14 0,-16 3 0,1-9 0,-15-1 0,-10 14 0,3-13 0,-18 17 0,-3 5 0,-3-1 0,0 8 0,-3 1 0,-2 6 0,-7 2 0,-3 4 0,0 2 0,1 0 0,0 0 0,2 4 0,-1 10 0,5 5 0,1 12 0,-1 0 0,5 1 0,0 2 0,3-6 0,0 3 0,0-9 0,0 0 0,4-7 0,13-2 0,8-4 0,10-5 0,6-1 0,-8-3 0,6-6 0,-11-6 0,8-6 0,-3-9 0,-3 6 0,-6-1 0,-9 4 0,-4 6 0,-2-2 0,-1 2 0,-3 1 0,1 3 0,-1 0 0,-7 14 0,-7 15 0,-3 4 0,-10 14 0,11-7 0,-6 0 0,10-2 0,0-4 0,5-6 0,2 1 0,0-12 0,0 2 0,11-9 0,8 0 0,13-2 0,-4-5 0,2-6 0,-6-9 0,5-3 0,-7 0 0,0 3 0,-11 4 0,1 1 0,-7 7 0,-2-1 0,-1 5 0,-4 3 0,-1 7 0,-3 6 0,3 10 0,0-3 0,3-1 0,0 0 0,0-9 0,0 2 0,5-6 0,4-2 0,10-1 0,4-2 0,0-9 0,1-6 0,-3-9 0,-6-4 0,-2-4 0,-6 8 0,-3-5 0,-2 10 0,-2 0 0,0 7 0,-8 4 0,-2 2 0,-8 3 0,0 0 0,3 3 0,-2 0 0,7 0 0,-1 0 0,6 0 0,0 0 0,13 0 0,9-3 0,23-5 0,8-5 0,9-6 0,6-4 0,-18 4 0,15-1 0,-22 5 0,10 0 0,-16 3 0,-6 3 0,-14 5 0,-1 1 0,-10 7 0,-13 14 0,-8 13 0,-4 4 0,-7 12 0,15-10 0,-8 11 0,13-7 0,4-4 0,3-7 0,4-11 0,0-1 0,0-10 0,8 1 0,3-6 0,10-1 0,2-2 0,0 0 0,0-9 0,5-15 0,-8-6 0,9-12 0,-17 7 0,1-6 0,-4-11 0,-5 7 0,0-10 0,-4 13 0,0-5 0,0 10 0,-3 2 0,-3 12 0,-2 4 0,-2 7 0,1 7 0,-2 2 0,-1 3 0,2 0 0,0 12 0,5 3 0,2 20 0,3-6 0,0 10 0,0-2 0,0-1 0,10 9 0,10-9 0,10-3 0,3-14 0,1-2 0,3-10 0,4 4 0,6-7 0,4 0 0,-16-10 0,6-8 0,-20-7 0,3-8 0,-9 1 0,-2 1 0,-7 3 0,-2 3 0,-1 6 0,-3 0 0,0 7 0,-8 2 0,1 4 0,-13 2 0,8 0 0,-3 16 0,6 4 0,6 16 0,0 4 0,3 2 0,0-5 0,9-1 0,3-5 0,12-5 0,-2 2 0,4-11 0,-2-3 0,-1-5 0,-4-6 0,-5 0 0,-3-3 0,-3 0 0,0 0 0,-3 0 0,-2 0 0,-1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24575,'-3'4'0,"1"5"0,2 2 0,0 10 0,0-5 0,0 6 0,0-7 0,0-1 0,0-5 0,0-2 0,0-4 0,0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1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731 27 24575,'15'71'0,"35"-15"0,-23-61 0,21-1 0,-37-5 0,-8-1 0,2 1 0,-5-3 0,0 2 0,0-5 0,0 5 0,0-3 0,-5 4 0,2 3 0,-8 0 0,3 2 0,-3 3 0,-4 1 0,3 2 0,0 0 0,2 0 0,5 2 0,-4 4 0,4 2 0,2 3 0,0 3 0,3-2 0,0 0 0,0-5 0,8-2 0,3 1 0,11-3 0,-3 0 0,3-3 0,-4 0 0,-3-2 0,-3-4 0,-5-2 0,-3-1 0,-2-2 0,-2 6 0,0-3 0,-2 5 0,-1 1 0,-1 2 0,-2 0 0,1 0 0,1 0 0,1 2 0,-2-1 0,4 3 0,-3-4 0,2 5 0,-6 1 0,-8 9 0,2 2 0,-19 16 0,18-12 0,-25 26 0,16-15 0,-13 22 0,1-9 0,2 4 0,-3 6-930,-2 1 930,16-21 0,-1 0 0,1 2 0,-2 2 0,-4 0 0,0 2 0,1 3 0,1 0 0,-16 13-174,21-21 0,0-2 174,-6 7 0,-1 8 0,6-15 0,8-8 0,5-11 913,2-4-913,2-2 365,1-7-365,3-1 0,0-4 0,2-3 0,-6-1 0,6 1 0,-8-2 0,3 3 0,-4 2 0,-2 1 0,0 2 0,0 0 0,3 0 0,-3 0 0,2 0 0,1 2 0,0 3 0,2 7 0,3-3 0,-2 5 0,4-6 0,-1 3 0,2 0 0,0-3 0,2 0 0,7-2 0,0-1 0,8-1 0,-1-2 0,-1-2 0,-1 0 0,-6 0 0,0 0 0,-3-8 0,0 1 0,-1-11 0,-2 3 0,-2-3 0,0 3 0,0 0 0,0 7 0,0 0 0,-2 3 0,-1 2 0,-2 1 0,0 2 0,0 0 0,0 0 0,2 5 0,1 1 0,2 5 0,0 0 0,0-2 0,0-2 0,8-2 0,6-2 0,5 0 0,3-3 0,-4 0 0,-3 0 0,-1 0 0,-5-2 0,-1-4 0,-5-5 0,-1-1 0,-2 0 0,-2 2 0,-4 4 0,-6-2 0,-3 4 0,0 2 0,-2 2 0,5 0 0,-3 0 0,4 0 0,0 4 0,2 2 0,1 6 0,5-1 0,0 0 0,3-3 0,0 0 0,0-3 0,3 0 0,9-2 0,1-1 0,13-2 0,-7 0 0,3 0 0,-4-3 0,-5-2 0,1-13 0,-8 2 0,0-4 0,-3 2 0,-3 9 0,0-4 0,-2 7 0,-4 1 0,-3 2 0,-2 3 0,-3 0 0,2 0 0,-2 0 0,5 5 0,-2 5 0,4 4 0,-2 5 0,6-1 0,0-3 0,3-1 0,0-6 0,0 3 0,0-5 0,6-1 0,-3-1 0,7-3 0,-4 1 0,2-2 0,-3 0 0,-1 0 0,2 0 0,-1-8 0,-3 6 0,1-6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24575,'0'10'0,"0"4"0,0 6 0,0-1 0,0-1 0,0-4 0,0 1 0,0-1 0,0-3 0,0-2 0,3-5 0,0-2 0,7-2 0,-3 0 0,10 0 0,-5 0 0,3 0 0,-5 0 0,0 0 0,-3 0 0,3 0 0,-7 0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3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24 700 24575,'0'-5'0,"0"0"0,0-1 0,0-1 0,0-2 0,0 0 0,0-6 0,0 0 0,0-5 0,0 3 0,0-1 0,0 0 0,0 3 0,0-1 0,-2 6 0,1-2 0,-2 5 0,0 0 0,1 2 0,-2 2 0,3 0 0,-4 0 0,5 1 0,-3-1 0,3 1 0,0-2 0,0 2 0,0-3 0,0 3 0,1-2 0,1 2 0,-1-1 0,1 1 0,-2 0 0,1-1 0,-1 1 0,0 0 0,0 0 0,0-1 0,0 0 0,0 0 0,0-2 0,0 2 0,0-1 0,0-1 0,0 1 0,0-2 0,0-1 0,0 0 0,0-1 0,0 1 0,0 0 0,0 1 0,0 1 0,0 1 0,0-1 0,1 4 0,0-1 0,1 0 0,0-1 0,1-3 0,0-1 0,-1-1 0,1-2 0,1 1 0,-1-2 0,2 0 0,-3 1 0,1-2 0,0 3 0,1-2 0,0 2 0,0-2 0,-1 2 0,0-3 0,-1 4 0,1-2 0,0 1 0,0 3 0,-2-2 0,0 2 0,-1-2 0,0 3 0,0-2 0,0 4 0,1-2 0,0 1 0,0-1 0,-1-2 0,1 2 0,-1-1 0,2-1 0,0 0 0,1-1 0,-1 0 0,1-1 0,0 3 0,-1-1 0,1 3 0,-1 1 0,0 0 0,1 1 0,-1 1 0,-3-1 0,0 2 0,-4-2 0,0 0 0,-2 1 0,2-1 0,-2 0 0,2 0 0,1 0 0,1 0 0,1 2 0,-1-1 0,2 0 0,2 0 0,3 0 0,2 1 0,4 0 0,1 0 0,3 0 0,-2 2 0,2-1 0,-2 1 0,-2 1 0,0-2 0,-3 1 0,0 0 0,-4-2 0,1 1 0,-2-1 0,-1 1 0,0 0 0,-1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1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0 668 24575,'11'-2'0,"7"-9"0,-5-5 0,7-9 0,-9-5 0,-1-7 0,-6-5 0,0 5 0,-4-24 0,0 32 0,0-26 0,0 22 0,0 4 0,0-1 0,0 11 0,0 4 0,-2 6 0,-1 4 0,-6 13 0,3 14 0,-8 12 0,10 18 0,-8 0 0,12 5 0,-4 6 0,4-3 0,0-11 0,4 11 0,11-19 0,12 15 0,9-16 0,-6-13 0,10-2 0,-14-8 0,13 2 0,-10-5 0,-3-4 0,-4-6 0,-3-2 0,-4-2 0,-4-4 0,-3-6 0,-2-9 0,1-3 0,-3-9 0,-1 3 0,-3 1 0,0 5 0,0 7 0,0 0 0,-3 9 0,0 1 0,-1 5 0,1 2 0,-2 7 0,4 7 0,-1 7 0,2 0 0,0-1 0,0-4 0,8-3 0,9 4 0,12-8 0,6 3 0,5-10 0,7-1 0,-8-3 0,9-3 0,-4-14 0,0-4 0,2-20 0,-19 10 0,4-16 0,-15 14 0,6-9 0,-11 7 0,-1 6 0,-3 3 0,-4 11 0,0 1 0,-5 8 0,-10 0 0,-2 6 0,-13 13 0,7 7 0,-2 8 0,5 7 0,3-4 0,3 1 0,4-2 0,4-3 0,3-4 0,0-4 0,3-8 0,5-3 0,8-5 0,7 0 0,3-3 0,-3-3 0,0-7 0,-8 1 0,0-6 0,-7 3 0,0 1 0,-2 3 0,-1 3 0,-2 0 0,1 7 0,-1-2 0,4 5 0,1-2 0,7-1 0,0-2 0,6 0 0,3-3 0,0-13 0,0-12 0,-4-25 0,-4-13-725,-9 23 0,-1-4 725,-1 0 0,0 1 0,-2 5 0,0 1-109,-1-5 1,0 3 108,-2-9 0,0-12 0,0 26 0,-3 8 0,-2 14 1433,-4 9-1433,-2 4 234,2 18-234,-5 14 0,6 18 0,0 15 0,4 7-508,3-31 1,2 0 507,-1 3 0,0 0 0,0-3 0,0-1 0,-1 4 0,2-1 0,10 25 0,1-7 0,16-7 0,0-9 0,3 1 0,0-5 0,-2-10 0,-1-8 1015,0-6-1015,-6-6 0,-3-3 0,-5-3 0,-3 0 0,-2-3 0,-2-3 0,-1-9 0,-3-1 0,0-21 0,-12 15 0,-9-11 0,-5 18 0,-12-1 0,3 6 0,-3 3 0,4 1 0,4 3 0,5 0 0,7 0 0,3 0 0,4 0 0,5-2 0,1-7 0,5-7 0,10-7 0,7-9 0,14-3 0,-6 0 0,10 0 0,-12 6 0,7-1 0,-12 9 0,-1-1 0,-9 13 0,-2-2 0,-2 5 0,-1 1 0,-4 2 0,0 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4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36 245 24575,'-9'11'0,"-1"0"0,7 6 0,-1-7 0,-1 13 0,4-10 0,-2 13 0,3-7 0,0 6 0,0-8 0,0 4 0,0-6 0,0-3 0,0-2 0,0-14 0,0-15 0,0-19 0,0-26 0,3 17 0,-2-19 0,9 16 0,-7 1 0,8-7 0,-10 27 0,5-2 0,-3 21 0,0 0 0,1 9 0,-1 7 0,2 4 0,2 16 0,7 6 0,-5 1 0,9 17 0,-6-7 0,0 1 0,3 5 0,-4-16 0,1 12 0,1-8 0,-4 0 0,0-11 0,-3-3 0,0-8 0,0-4 0,-3-4 0,1-1 0,-3-3 0,1-1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4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0 206 24575,'3'-27'0,"11"-4"0,8 9 0,17-9 0,-8 11 0,9-2 0,-12 8 0,7-1 0,-6 4 0,-4 2 0,-6 8 0,-9-2 0,-2 3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5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1 431 24575,'0'19'0,"0"0"0,0-52 0,0-14 0,0 26 0,0-28 0,0 4 0,0 34 0,2 8 0,7 0 0,3 3 0,6 0 0,9 7 0,-3 7 0,9 13 0,-4 3 0,-4-1 0,3-1 0,-3-7 0,-3 3 0,-1-7 0,-8-6 0,-2-3 0,-3-2 0,-3-1 0,0 0 0,-2-4 0,-1-12 0,-2-14 0,0-18 0,-3-9 0,-2 4 0,-6-3 0,2 5 0,-2-2 0,3 1 0,1 11 0,1 9 0,2 5 0,1 9 0,3 3 0,0 4 0,-2 3 0,1 1 0,0 2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0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0 648 24575,'4'-1'0,"1"-9"0,12-13 0,1-13 0,1-6 0,1-9 0,-12 12 0,-1-11 0,-7 18 0,0-8 0,0 4 0,0 4 0,0 8 0,0 8 0,0 7 0,-4 5 0,1-1 0,-8 5 0,6 0 0,-1 8 0,1 10 0,0 14 0,2 22 0,-1 0 0,4 5 0,7-2 0,14-8 0,0-9 0,22 7 0,-17-29 0,17 16 0,-7-22 0,1 2 0,-1-6 0,-2-5 0,-10-3 0,3 0 0,-12-3 0,-3-6 0,-4-3 0,-5-3 0,0 0 0,-3 4 0,0 3 0,0 0 0,0 3 0,-2 2 0,-1 1 0,-2 4 0,-1 6 0,4 1 0,-1 9 0,3-3 0,0 3 0,0-3 0,2 0 0,15-3 0,1-3 0,21-1 0,-1-5 0,8-3 0,-4-10 0,-6-2 0,0-13 0,-2-2 0,-3-3 0,-2 0 0,-8 6 0,-7 0 0,1 9 0,-9 3 0,2 4 0,-6 4 0,-1 1 0,-10 0 0,0 6 0,-6 6 0,4 0 0,2 5 0,0 0 0,6-2 0,0 0 0,3-1 0,0-6 0,0 2 0,0-1 0,3-3 0,2-1 0,7-2 0,3 0 0,0 0 0,-1-5 0,-3-1 0,1-9 0,-3 0 0,-1 0 0,-2 0 0,-3 5 0,-1 1 0,-4 4 0,-3 2 0,-1 3 0,-2 0 0,3 3 0,3 0 0,-4 4 0,6 1 0,-3 4 0,3-1 0,0 0 0,0 0 0,6-2 0,0-2 0,8-1 0,1-3 0,3 0 0,1-3 0,-1 0 0,0 0 0,0-5 0,5-9 0,-1-16 0,0-13 0,-2-10 0,-8-16 0,1-3 0,-8 10 0,-1-11 0,-4 30 0,0-10 0,0 13 0,-4 14 0,-3 5 0,-4 12 0,0 3 0,2 4 0,-1 2 0,1 8 0,3 14 0,-3 17 0,8 26 0,-3 7-479,4-31 1,0 2 478,0-2 0,0 1 0,0-1 0,0 1 0,0 0 0,0 0 0,-1-4 0,2 1 0,2 0 0,2-2 0,3 14 0,11 4 0,-4-18 0,17 14 0,-13-18 957,8-4-957,-10-20 0,-5-4 0,2-1 0,-3-2 0,0-2 0,-2-5 0,-1-8 0,-5-3 0,0-10 0,-6 4 0,-6 4 0,-18-9 0,2 18 0,-16-10 0,10 12 0,-2 0 0,3 1 0,7 2 0,4 1 0,7 3 0,7-2 0,3-1 0,2-5 0,0-4 0,9-4 0,6-7 0,5 3 0,8-5 0,-3 1 0,-1 2 0,4-2 0,-16 12 0,1 3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1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88 24575,'-12'0'0,"2"0"0,5 0 0,-2 0 0,-1 0 0,0 0 0,1 0 0,-1 0 0,4 2 0,-3 7 0,3 3 0,1 6 0,0 4 0,3-5 0,0 7 0,0-8 0,0 10 0,0-11 0,0 6 0,0-11 0,0 4 0,12-5 0,-1 0 0,11-3 0,0 3 0,-3-8 0,2 7 0,1-4 0,-8 0 0,6-1 0,-11-3 0,3 0 0,-2 0 0,-1-3 0,1-2 0,2-7 0,0-7 0,-2-4 0,3-4 0,-7 1 0,4-1 0,-6-4 0,-1 4 0,-3 0 0,0 1 0,0 10 0,0-10 0,-8 13 0,1-5 0,-11 10 0,3 2 0,0 2 0,-2 2 0,2 2 0,-4 0 0,1 0 0,0 0 0,3 0 0,1 0 0,-1 2 0,3-1 0,-2 4 0,7-4 0,3 1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5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65 24575,'0'-25'0,"0"5"0,0 8 0,-6 6 0,0 4 0,-8 2 0,2 0 0,-6 0 0,9 0 0,-4 0 0,4 0 0,3 5 0,1 4 0,5 3 0,0 6 0,0-3 0,0 3 0,0 0 0,0 0 0,0-3 0,5-3 0,4-3 0,10 0 0,0-6 0,3 3 0,-4-6 0,-3 0 0,-1 0 0,-3 0 0,0-2 0,-2-1 0,-1-8 0,-5 2 0,0-9 0,-3 3 0,0-3 0,-3 3 0,-2 3 0,-4 4 0,-6 5 0,0 0 0,-3 3 0,3 0 0,-5 3 0,7 5 0,1 1 0,7 5 0,5 0 0,0-2 0,0 3 0,0-7 0,0 2 0,5-4 0,1 3 0,5-6 0,-3-1 0,3-2 0,-5 0 0,1 0 0,-2 0 0,0 0 0,0 0 0,-3-2 0,5 2 0,2 3 0,10 8 0,5 6 0,1 3 0,8 10 0,-6 1 0,8 9 0,-4-1 0,5 4 0,-3 2 0,-3-9 0,5 10 0,4-2 0,4 7 0,-5-8 0,1 0 0,-12-13 0,8 10 0,-5-6 0,-4-1 0,-1-4 0,-4-1 0,0-3 0,-4-2 0,-2-4 0,-3-4 0,-3-1 0,2-6 0,-5 3 0,1-5 0,-1 1 0,-3-1 0,1-4 0,-4 0 0,2-2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9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1019 17 24575,'-6'0'0,"0"0"0,2 3 0,-1 0 0,5 1 0,3-1 0,0-1 0,4-2 0,-2 0 0,4-5 0,-7 1 0,1-3 0,-3 2 0,0-1 0,-5 3 0,-1 1 0,-5 2 0,0 0 0,0 0 0,2 0 0,2 0 0,2 0 0,-1 0 0,4 2 0,0 1 0,2 2 0,-2-1 0,-8 8 0,-7 5 0,-14 17 0,-10 13 0,7-9 0,-3 4-727,-4 4 1,0 0 726,1-2 0,-1-1-1126,-7 8 0,0-1 1126,9-10 0,1-2 0,1-2 0,1 1-371,-4 2 0,2-1 371,-6 10-122,18-20 1,0 0 121,-10 13 1206,6-8-1206,10-9 2281,4-9-2281,7-3 892,4-5-892,1-2 311,3 1-311,-1-6 0,2-3 0,0-2 0,-3 1 0,-2 1 0,-3 3 0,-3 0 0,2 0 0,-1 0 0,4 0 0,-2 0 0,3 3 0,-1 9 0,3 1 0,0 13 0,3-3 0,0 3 0,0-3 0,13 0 0,1-7 0,13-2 0,0-5 0,-4-2 0,-2-4 0,-6 0 0,0-3 0,-7-3 0,-3-9 0,-3-1 0,-2-9 0,0 0 0,-8 2 0,1 1 0,-8 4 0,3 4 0,2 5 0,1-1 0,1 6 0,3-1 0,0 2 0,0 0 0,2-6 0,1 4 0,2-5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5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24575,'-3'30'0,"3"-3"0,-2-31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5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4.5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24575,'-1'4'0,"0"-1"0,1-1 0,0 2 0,0-1 0,0 2 0,0 2 0,0-2 0,0 5 0,0-3 0,0 3 0,0-2 0,0 2 0,0-1 0,0-3 0,0-2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5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24575,'0'22'0,"0"3"0,0-19 0,0 11 0,0-11 0,0 7 0,0-4 0,0 2 0,0 0 0,0-3 0,0-2 0,0-4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3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1 374 24575,'0'-10'0,"0"-7"0,9-7 0,3-4 0,19-10 0,6-2 0,4 2 0,8-7 0,-4 12 0,-9 3 0,9 2 0,-15 10 0,6 4 0,-6 6 0,-3 5 0,-4 3 0,-1 0 0,-1 6 0,-7 4 0,8 13 0,-11 1 0,6 16 0,-6-12 0,3 11 0,-3-6 0,3-2 0,-4 0 0,2-9 0,-4 0 0,0-9 0,-2 0 0,-2-7 0,-1 2 0,2-4 0,-4 2 0,1-3 0,-2-1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3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0 145 24575,'8'2'0,"-3"1"0,9 5 0,-3 1 0,-5 3 0,2-1 0,-3-3 0,3-3 0,-3-2 0,5-3 0,2-3 0,3-6 0,3-2 0,6-12 0,-3 2 0,5-1 0,-4-1 0,0 6 0,-6 1 0,2 3 0,-6 5 0,2 2 0,-6 1 0,1-1 0,-4-4 0,-2 5 0,-1-3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7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1 458 24575,'0'-15'0,"0"-6"0,3-21 0,8 0 0,11-17 0,7 6 0,-6 6 0,7 1 0,-14 14 0,5-1 0,0 5 0,-9 11 0,1 3 0,-2 10 0,-3-1 0,3 5 0,0 0 0,-2 0 0,1 0 0,-2 5 0,4 4 0,0 7 0,0 6 0,0-3 0,2 6 0,-1 2 0,0 1 0,-2 3 0,1-5 0,-4 0 0,1 1 0,-2-1 0,-1-3 0,-2-1 0,1-4 0,-4-3 0,1 0 0,-2-7 0,0-1 0,0-1 0,0-1 0,0-1 0,3 2 0,-3-3 0,3-2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8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0 156 24575,'15'0'0,"-8"0"0,14 9 0,-11-4 0,2 16 0,3-6 0,-4 10 0,4-8 0,-2-2 0,-5-4 0,-1-7 0,-4 5 0,2-7 0,4 2 0,1-16 0,5-6 0,8-20 0,-11 11 0,18-18 0,-15 26 0,11-21 0,-6 18 0,-3-1 0,-2 8 0,-4 6 0,0 1 0,-2 5 0,-1-5 0,-4 7 0,2-4 0,-3 5 0,-1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6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0 451 24575,'0'-7'0,"0"-5"0,0-6 0,0-9 0,0-5 0,10-4 0,3-4 0,2 7 0,6-16 0,-6 14 0,9-15 0,-3 20 0,-3-4 0,0 16 0,-4 0 0,3 12 0,-2 1 0,7 5 0,-3 0 0,3 0 0,0 0 0,0 0 0,6 9 0,-5 2 0,2 14 0,-5-4 0,-2 10 0,3-6 0,-7 6 0,3-3 0,-3 3 0,-1-4 0,-2 8 0,-2-8 0,-2 0 0,0-2 0,-1-8 0,0 4 0,-1-9 0,1-1 0,-3-3 0,-1-3 0,-2 0 0,3 0 0,-3 0 0,2-2 0,-2-1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7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3 115 24575,'-3'4'0,"4"2"0,8 8 0,1 1 0,5 4 0,-2 0 0,-1 2 0,4-1 0,-6-1 0,5-1 0,-11-9 0,4 5 0,-5-8 0,2-1 0,5-3 0,3-2 0,7-12 0,0-8 0,-3-5 0,8-10 0,-4 10 0,5-8 0,-2 9 0,-4 0 0,-4 8 0,-1 1 0,-4 4 0,1 2 0,-4-2 0,3-1 0,-2-3 0,-2 5 0,-1 2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7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6 289 24575,'-3'8'0,"1"1"0,2-3 0,0 4 0,0-2 0,0-8 0,0-9 0,0-15 0,3-9 0,5-6 0,7-8 0,-3 13 0,3-11 0,-2 18 0,-7-1 0,8 5 0,-8 11 0,5 6 0,-3 4 0,0 6 0,-3 6 0,1 12 0,1 6 0,0 12 0,1-3 0,2 4 0,-2-10 0,1 0 0,1-5 0,-3-3 0,3-1 0,-4-4 0,0-3 0,-1-4 0,0 0 0,0-5 0,1 1 0,-3-1 0,-1-4 0,-2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8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24575,'8'-3'0,"7"1"0,12 2 0,4 0 0,-2 0 0,4 0 0,-9 0 0,6 0 0,-15 0 0,-3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8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0 231 24575,'0'67'0,"0"-12"0,0-57 0,0-12 0,0-10 0,0-5 0,0-4 0,0 5 0,0-8 0,0 8 0,0-2 0,0 14 0,0-2 0,0 9 0,5 4 0,4 3 0,2 2 0,14 0 0,-4 13 0,12 2 0,-9 10 0,4 3 0,-3-6 0,3 2 0,-4-6 0,-3-3 0,-7-6 0,-6 0 0,0-4 0,-3-3 0,-3-6 0,0-6 0,-2-25 0,0 9 0,0-19 0,0 18 0,0-4 0,0 4 0,-2 8 0,1 1 0,-1 10 0,0-1 0,1 7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5.7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1 24575,'2'0'0,"0"1"0,-2 3 0,0 0 0,-1 0 0,1 0 0,-2 2 0,1 1 0,-1 2 0,0-1 0,1 4 0,-2-3 0,0 4 0,1-6 0,-1 3 0,2-5 0,0 1 0,1-2 0,0-1 0,0 0 0,0 0 0,0-1 0,0 0 0,0 0 0,0 1 0,0 0 0,0 1 0,0 0 0,0 0 0,0 0 0,0 1 0,-1-1 0,0 1 0,-1-2 0,0 2 0,1 0 0,-2 0 0,1-1 0,-1 1 0,1-1 0,0 0 0,0-1 0,2-1 0,-2 1 0,2-1 0,-1 0 0,1 0 0,-1 0 0,-1-1 0,0-1 0,0 0 0,1 0 0,0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4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24575,'0'8'0,"0"-1"0,0-1 0,0-1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24575,'0'5'0,"0"-1"0,0-2 0,0 1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4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24575,'0'11'0,"0"-2"0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7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5 347 24575,'-3'-2'0,"1"-4"0,2-2 0,3-6 0,0-1 0,6-7 0,2-1 0,1-3 0,3-5 0,1 2 0,-1-1 0,2 2 0,-5 5 0,-1 1 0,-1 7 0,-3 1 0,1 2 0,-3 4 0,0 0 0,0 6 0,1-3 0,-2 4 0,1-1 0,0 2 0,0 0 0,0 0 0,0 0 0,-1 0 0,-1 2 0,-1 4 0,1 2 0,-3 3 0,5 0 0,-4 4 0,3-3 0,0 5 0,1-5 0,1 2 0,-3-3 0,3 4 0,-6-4 0,3 4 0,-3-5 0,3 5 0,-3-3 0,3 2 0,0 0 0,-3-2 0,6 2 0,-6-5 0,5-2 0,-4-2 0,3 1 0,-4-2 0,2 1 0,-2-2 0,0-1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7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1 140 24575,'11'5'0,"-2"2"0,2 4 0,-1-2 0,-3 1 0,-2-4 0,-2 2 0,-1-10 0,3-1 0,3-8 0,4 0 0,-1-3 0,7 4 0,-4-11 0,17 1 0,-9-7 0,6-11 0,-14 20 0,-7-3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3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1 278 24575,'0'-9'0,"0"-5"0,2-1 0,2-3 0,4-1 0,1 4 0,3 1 0,3 5 0,0 1 0,6 5 0,-2 0 0,11 3 0,-10 0 0,10 0 0,-7 0 0,3 6 0,-6 3 0,-1 11 0,-6 3 0,-6 0 0,2 6 0,-5 0 0,4 6 0,-5 1 0,4 0 0,-6-5 0,5 0 0,-5-8 0,4-1 0,-4-7 0,2-4 0,-3-3 0,0-3 0,0 0 0,-5-2 0,-4-1 0,-5-2 0,-5 0 0,1-5 0,-1 0 0,1-6 0,-3 4 0,5-4 0,-6 4 0,10 1 0,1 1 0,0 2 0,5 0 0,6 3 0,6 6 0,13 7 0,4 0 0,4 4 0,1 0 0,-5-6 0,4 2 0,-12-7 0,3 0 0,-6-3 0,2 0 0,-5-3 0,5-12 0,-3-7 0,2-9 0,1-11 0,1 6 0,-4-8 0,2 10 0,-6 4 0,5 3 0,-8 10 0,1 1 0,-5 14 0,0 3 0,0 6 0,-3 2 0,0-2 0,-2-1 0,0 2 0,-4-3 0,1 0 0,-3 3 0,0-5 0,-1 2 0,1-3 0,0 1 0,3-1 0,-1 1 0,5-4 0,-1 0 0,-1-2 0,2 0 0,-1-1 0,2-5 0,1-6 0,2-3 0,0-7 0,0-1 0,0-7 0,0-7 0,3 5 0,1-8 0,9 8 0,2 0 0,6 0 0,0 7 0,0 1 0,-2 5 0,1 2 0,2 1 0,-2 7 0,5-1 0,-6 6 0,6 1 0,-1 3 0,6 0 0,-6 0 0,6 3 0,-6 8 0,-1 3 0,2 11 0,-5-5 0,1 8 0,-4-4 0,0 0 0,-5 1 0,-2-9 0,2 5 0,-6-9 0,2 2 0,-2-6 0,-1 1 0,-2-5 0,-1 1 0,-6-2 0,-2-6 0,-9-7 0,0-2 0,-3-4 0,-1 4 0,1 2 0,3 1 0,1 6 0,2-2 0,3 4 0,2-1 0,4 4 0,1 7 0,2 3 0,0 6 0,9 1 0,2 1 0,8-1 0,1-2 0,-4-2 0,-2-3 0,-3-4 0,0 0 0,-2-5 0,0-1 0,0-2 0,3-12 0,-3-6 0,5-14 0,-4-4 0,5 4 0,-4-3 0,1 11 0,-5-1 0,2 10 0,-4 3 0,-2 7 0,-1 2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4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24575,'0'5'0,"0"6"0,0-2 0,0 8 0,0-2 0,0 3 0,0 1 0,0 3 0,0-12 0,0 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4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24575,'0'7'0,"0"4"0,0 3 0,0 7 0,0-1 0,0 5 0,0-2 0,0 4 0,0-1 0,0 0 0,0-2 0,0-6 0,0 3 0,0-11 0,0 7 0,0-8 0,0 0 0,0 1 0,0-5 0,0 3 0,0 0 0,0 0 0,0 4 0,0 2 0,0-3 0,0 7 0,0-3 0,0 3 0,0 0 0,0 0 0,0 1 0,0-1 0,0-8 0,0-2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5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24575,'0'12'0,"0"-2"0,0-5 0,0 3 0,0-2 0,0 3 0,0-3 0,0 1 0,0-2 0,0 10 0,0-6 0,0 9 0,0 0 0,0 2 0,0 6 0,0-3 0,0-4 0,0-5 0,0-2 0,0-4 0,0-1 0,0-1 0,0-2 0,0 4 0,0 1 0,0 5 0,0-2 0,0 9 0,0-5 0,0 13 0,0-5 0,0 3 0,0-5 0,0-4 0,0-3 0,0-3 0,0-5 0,-5-4 0,4-1 0,-4-2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5.6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7.3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1 24575,'-5'0'0,"-1"0"0,4 0 0,-4 0 0,2 0 0,-3 0 0,2 0 0,0 0 0,-2 0 0,2 0 0,-1 0 0,-1 0 0,2 0 0,-2 0 0,1 0 0,1 0 0,-1 1 0,2 0 0,-1 1 0,2 0 0,-2 0 0,1-1 0,0 2 0,-1-1 0,3 1 0,-3-1 0,2 2 0,-2-2 0,3 2 0,-3-2 0,2 1 0,1-1 0,0 0 0,1 0 0,-1 0 0,1-1 0,1 1 0,0 1 0,0 1 0,0 3 0,0-1 0,0 3 0,0-1 0,0 2 0,0 0 0,0 0 0,0-1 0,2-3 0,-2-1 0,1-1 0,-1 0 0,0-2 0,0 0 0,1-1 0,0 1 0,1-1 0,0 2 0,1 0 0,-1 1 0,1 1 0,-1-1 0,2 0 0,-2-1 0,3 2 0,-1-3 0,0 2 0,0-1 0,0 0 0,0 1 0,1-2 0,-3 2 0,3-2 0,-1 2 0,0-2 0,-1 1 0,-1-2 0,1 1 0,-1-2 0,0 1 0,0-1 0,1 0 0,3 0 0,-2 0 0,4 0 0,-1-1 0,3 1 0,-1-1 0,1 1 0,-4 0 0,2 0 0,-2 0 0,0 0 0,-1 0 0,-1 0 0,1 1 0,-3 0 0,2 1 0,-2 2 0,1 0 0,0-1 0,0 2 0,1-1 0,-1 0 0,0 1 0,0-3 0,0 2 0,-1-2 0,0 0 0,0 0 0,-1-1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8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11 234 24575,'-6'-2'0,"1"-4"0,8-9 0,3 2 0,3-8 0,8 2 0,1 2 0,7-4 0,-2 12 0,-5-3 0,3 8 0,-8-1 0,8 5 0,-9 0 0,5 0 0,-5 0 0,3 0 0,-1 6 0,-2 3 0,3 10 0,-2 4 0,0 3 0,0 1 0,0-5 0,0 4 0,-4-7 0,0-1 0,-3-3 0,-1-7 0,1-1 0,-1-1 0,-1-1 0,-1-7 0,0-4 0,-3-9 0,0-3 0,3-4 0,0-1 0,6-3 0,2-1 0,5 0 0,-1 0 0,6-1 0,-4 4 0,3 0 0,-4 8 0,2 0 0,-3 7 0,4 3 0,-5 4 0,0 2 0,0 0 0,-2 0 0,3 0 0,0 8 0,0 0 0,4 10 0,-3-2 0,2 1 0,-2 1 0,-1-6 0,0 3 0,-6-6 0,-1 1 0,-4-5 0,2 6 0,-1-5 0,0 1 0,-2-2 0,2 3 0,-5-3 0,3 3 0,-3-1 0,2-4 0,1-3 0,5-12 0,5-8 0,5-8 0,3 0 0,0 3 0,-1 1 0,4 4 0,-4 3 0,3 3 0,-1 5 0,0 6 0,5 0 0,-1 3 0,5 0 0,10 0 0,-11 5 0,11 10 0,-17 6 0,4 7 0,-2 4 0,-5 0 0,-4 4 0,-3-5 0,-3 0 0,-2-8 0,-2-1 0,-1-7 0,-1-1 0,-2-5 0,0-2 0,-3-2 0,0 0 0,0 0 0,0 0 0,0 0 0,-5-2 0,-4-1 0,-5-2 0,-8 0 0,3-6 0,-7-1 0,8-5 0,-8-1 0,10 3 0,-5-2 0,9 6 0,-3-2 0,7 4 0,1 0 0,4 5 0,0 6 0,9 5 0,9 15 0,6-2 0,5 5 0,2-6 0,-7-4 0,5-3 0,-6-1 0,-1-6 0,-2-1 0,-2-6 0,3-1 0,5-2 0,-3-13 0,0-2 0,3-13 0,-8 1 0,9 3 0,-11 1 0,0 7 0,-3 2 0,-4 6 0,2 3 0,-5 0 0,-1 4 0,-2-1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9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24575,'0'20'0,"0"-3"0,0 22 0,0-17 0,0 36 0,0-41 0,0 13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9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24575,'0'45'0,"0"-4"0,0-14 0,0 0 0,0-1 0,0-3 0,0 6 0,0-5 0,0 7 0,0 0 0,0-7 0,0 5 0,0-12 0,0 1 0,0-4 0,0-5 0,0 4 0,0-7 0,0 1 0,0 1 0,0-2 0,0 7 0,0-3 0,0 7 0,0-5 0,0-3 0,0-4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0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24575,'0'8'0,"0"7"0,0 0 0,0 7 0,0 4 0,0-2 0,0 3 0,0-5 0,0-1 0,0-4 0,0 3 0,0-10 0,0 0 0,0-7 0,0-1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0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24575,'3'18'0,"0"-1"0,-3-3 0,0-3 0,0 0 0,0 0 0,0-8 0,0 2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4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1 198 24575,'0'-3'0,"0"-5"0,0-5 0,0-5 0,3 3 0,3-3 0,3 0 0,3 0 0,0-1 0,0 4 0,4-3 0,-4 6 0,10-2 0,-7 9 0,7 2 0,0 3 0,-3 0 0,3 0 0,-7 0 0,3 9 0,-4 5 0,-2 9 0,1 4 0,-4-8 0,1 2 0,-4-6 0,-2 0 0,-1-3 0,0-2 0,0-5 0,-3 3 0,0-3 0,0 0 0,0 0 0,0-2 0,0-1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4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0 234 24575,'8'0'0,"-2"0"0,3 0 0,-3 0 0,2 0 0,-3 0 0,0 0 0,2 0 0,6-12 0,7-5 0,4-24 0,-3 13 0,0-12 0,-4 13 0,5-5 0,-10 12 0,-3 4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8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0 112 24575,'0'-11'0,"2"5"0,8-12 0,4 1 0,2 0 0,0 1 0,-2 5 0,-3 7 0,7-4 0,-6 7 0,2-2 0,-3 3 0,-3 0 0,3 0 0,1 0 0,0 5 0,2 1 0,1 9 0,-6-3 0,10 8 0,-12-11 0,5 8 0,-7-7 0,1 1 0,-1-4 0,-3 1 0,1-2 0,-3 1 0,0-1 0,0-1 0,2-1 0,-1 2 0,1-2 0,-2-1 0,0-1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8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24575,'10'0'0,"3"0"0,2 2 0,4-1 0,-4 2 0,-4-3 0,-3 0 0,-3 0 0,0-10 0,-2 3 0,6-21 0,-5 12 0,10-23 0,-10 25 0,3-6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2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1739 67 24575,'-5'3'0,"-2"-1"0,-5-2 0,-7 0 0,0 0 0,-7 0 0,-6-4 0,8 4 0,-25-8 0,14 1 0,-16 1 0,4 0 0,-4 2 0,-1 3 0,-5-3 0,13 4 0,-11-7 0,16 5 0,-12-5 0,5 0 0,4 5 0,1-5 0,6 7 0,-1 0 0,0 0 0,5 0 0,-5 0 0,5 0 0,-5 0 0,0 3 0,1 2 0,-1 1 0,4 1 0,-3 4 0,8-1 0,-8 4 0,6 3 0,-2-2 0,3 5 0,0 1 0,3 1 0,1 2 0,3-1 0,5-3 0,-1 7 0,5-8 0,-1 7 0,0-4 0,0 8 0,2 2 0,-3 4 0,2 9 0,1-15 0,-4 19 0,7-15 0,-6 7 0,6 4 0,-10 17 0,5-10 0,-2 15 0,0-21 0,7-4 0,-4 2 0,6-7 0,1 2 0,2-3 0,3 0 0,0 9 0,0-6 0,11 11 0,6-7 0,16 11 0,5-4-382,-14-19 0,1 0 382,19 25 0,-17-23 0,1 0 0,-3-1 0,0-1 0,2-1 0,1 0 0,-1 0 0,0-2 0,2 0 0,0-1 0,1-2 0,-1-1 0,2 1 0,1-1 0,29 16 0,-29-18 0,-2-1 0,20 6-42,-15-7 0,-1-2 42,7-2 0,-2 2 0,0 0 0,12-1 0,-14-6 0,1 0 0,26 5 0,5-6 0,-32-3 0,3-1 0,14-3 0,2-1 0,-13 0 0,0 0-331,13-1 0,-2-2 331,10-7 0,5-9 0,-34 5 0,0-3 0,1-5 0,1-1-167,5 0 0,0 0 167,-3-5 0,0-1 0,3 0 0,-1-1 0,-1-3 0,-2-1 0,-1 1 0,-2 0 0,-1 0 0,-4 1-193,14-16 193,2-8 0,-17 12 0,4-11 0,0-6 0,-8 5 0,1-10 0,-6 1 0,-6-1 0,-8 26 0,0 1 0,-1-2 0,-1 0 0,-1-2 0,-1-1-433,1 0 0,-2 0 433,0-3 0,-2-1 0,0 3 0,-2 0 0,-2-2 0,-3 0 0,-2 3 0,-4 0 0,-2 5 0,-4 1 0,-2-2 0,-2 2 0,0 6 0,-2 3 0,-2-1 0,-2 1 0,-15-5 0,-3 4 0,11 8 0,-1 1 0,-10-7 0,-1 2 0,13 8 0,2 1 0,-27-16 59,27 16 1,-1 0-60,-24-10 0,-10-1 0,10 8 0,-9 2 0,18 11 0,10 3 0,1 0 0,-9 2 1014,-16 0-1014,19 0 0,4 0 277,-1 3-277,2 1 233,8 3 1,13-3 0,8-1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0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333 0 24575,'-4'0'0,"0"1"0,1 0 0,1 2 0,-1-1 0,1 1 0,-2 0 0,0 3 0,-2-1 0,0 2 0,-2-2 0,4-1 0,-2 0 0,3-2 0,0 0 0,2 1 0,-2-1 0,3 0 0,-4 2 0,-2 3 0,-4 3 0,-1 1 0,-2 1 0,2-3 0,0 0 0,-2 1 0,4-3 0,-2 2 0,4-4 0,1 1 0,2-3 0,-1 1 0,2-2 0,0 0 0,1 0 0,-1 1 0,0-1 0,1 0 0,-3 1 0,2-1 0,-2 0 0,2 1 0,-1-1 0,0 1 0,2-1 0,0 0 0,0 0 0,0 0 0,2 0 0,-2-2 0,1 2 0,-1-1 0,-1 1 0,0 1 0,0-1 0,0 0 0,0 1 0,1-1 0,0 0 0,0 0 0,-1 1 0,1-2 0,0 1 0,0-1 0,0 1 0,2 1 0,-2-2 0,1 1 0,-2 0 0,1 2 0,0 0 0,-1 1 0,1-2 0,-1 1 0,2 0 0,-1-1 0,1 0 0,-1 0 0,1 0 0,-1 0 0,0 0 0,0 1 0,1-1 0,-2 0 0,1 1 0,1-2 0,-2 2 0,3-2 0,-2 0 0,2 1 0,-2-1 0,1 0 0,-2 0 0,1 2 0,0-1 0,-1 1 0,2-1 0,-1 0 0,1 0 0,0-1 0,1 0 0,0 0 0,0 0 0,0 1 0,0 0 0,0 0 0,0 1 0,0 0 0,0 3 0,0-2 0,0 3 0,0-1 0,0 1 0,0-1 0,0 1 0,0-3 0,0 1 0,0-1 0,0 0 0,0-1 0,0 1 0,0-1 0,0 1 0,0 1 0,0 0 0,0 1 0,0-1 0,0 2 0,0-3 0,0 1 0,0 1 0,2-2 0,-2 2 0,1-2 0,0 0 0,-1 1 0,1 0 0,1 1 0,-2 4 0,1 0 0,-1 0 0,0 0 0,0-5 0,0 3 0,0-2 0,0 0 0,0-1 0,0-1 0,0 0 0,0-1 0,0 0 0,0-2 0,0 0 0,0-7 0,0 5 0,0-7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3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6083 1 24575,'-8'2'0,"-11"1"0,-13 0 0,-21 6 0,-5 3 0,3 0 0,-4 2-2104,2 2 0,-1 0 2104,2-2 0,-4 0 0,0 2-742,-3 2 1,0 1 0,-2 0 741,13-5 0,0 0 0,-3 1 0,-3 2-931,-5 2 0,-4 1 1,-3 2-1,1-1 0,1 0 931,6-1 0,0-1 0,1 0 0,-2 1 0,-1 0 0,0 1 0,-3 0 0,-1 1 0,1 0 0,1 0 0,4-2 0,-8 3 0,6-1 0,-1 0 0,-1 2-597,2 0 1,-2 2-1,-1 2 1,1-1-1,3-1 597,-2 1 0,3-1 0,-1 1 0,-2 2 0,4-1 0,-3 3 0,-1 0 0,1 0 0,2 1 0,5-4 0,1 2 0,1-2 0,1 1 0,3-2-51,-14 7 0,4 0 0,0 1 51,-4 3 0,2 3 0,7-6 390,15-6 1,3-2-391,-21 14 0,4-1 3208,-3 1-3208,26-14 0,3-1 0,-5 3 4768,9-2-4768,21-14 3263,10-5-3263,41-10 0,-8-12 0,-2-2 1661,8 4-1661,-39-8 0,-36 30 0,-16 11 0,-8-2 0,-3 2-1025,-7 9 1,-1 1 1024,0-2 0,0-2 0,-3 0 0,1-2 0,2-2 0,2-2 0,7-3 0,1-1 0,2-2 0,0 0 0,-14 7 0,-2 0 0,0-1 0,-2 0 0,13-5 0,-3 1 0,2-1 0,-14 5 0,2-3 0,-1-3 0,5-1-364,26-4 0,3-1 364,-6-1 0,2-2 0,-8 2 0,-8 0 0,15-3 0,8-2 2485,15-3-2485,4 0 833,11-10-833,19-20 0,-11 14 0,13-12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4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414 6 24575,'1'-5'0,"-5"7"0,-8 10 0,-9 9 0,-9 13 0,-1 0 0,-9 6 0,4 0 0,-1 5 0,-9 2 0,16-6 0,-5 2 0,13-14 0,-4 7 0,11-11 0,-5-1 0,16-3 0,-1-8 0,5 5 0,0 0 0,8-7 0,15 7 0,11-6 0,17 4 0,7 1 0,7-5 0,-11 0 0,13-3 0,-23-2 0,8 1 0,-15-4 0,-10 2 0,-5-5 0,-10 2 0,-1-1 0,-6-2 0,-3 2 0,1-2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5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6 24575,'-2'-3'0,"19"1"0,13 2 0,33 0 0,4 0-559,-25 0 1,0 0 558,-3 0 0,0 0 0,3 0 0,-1 0 101,11 0-101,-12 3 0,-2 2 0,3 7 0,12 12 0,-13 11 0,-19-2 0,5 23 0,-7-7 0,-1 20 836,6-10-836,-13-7 0,11-1 180,-13-11-180,6 2 0,-5-6 0,-3-12 0,-1-9 0,-1-4 0,-2-5 0,-1 1 0,-2-2 0,-2-2 0,-3-1 0,1-2 0,0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6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24575,'2'-6'0,"1"4"0,12 12 0,1 3 0,-2 3 0,0-1 0,-5-1 0,2-5 0,-2 5 0,-1-8 0,-3 2 0,0-6 0,3 0 0,-2-2 0,1 0 0,-2 0 0,10 0 0,-5-4 0,11-3 0,-8-11 0,5 1 0,-5-6 0,2 8 0,-3 0 0,-6 4 0,2 3 0,-6 0 0,3 5 0,-2 1 0,0 2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6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24575,'0'-12'0,"0"7"0,0 22 0,0 11 0,0 17 0,0 2 0,0-2 0,0-7 0,0 5 0,0-13 0,0 5 0,0-13 0,0 0 0,0-11 0,0-4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7.7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3 210 24575,'-3'1'0,"14"-9"0,5-10 0,13-7 0,8-6 0,4 0 0,7 2 0,4 4 0,1 3 0,4 11 0,1 0 0,0 11 0,-14 0 0,5 0 0,-12 0 0,9 0 0,-8 6 0,6-1 0,-16 8 0,12-2 0,-8 3 0,0 3 0,-4 5 0,-1-4 0,-6 5 0,2-6 0,-4-1 0,-3 3 0,-4-7 0,-1 2 0,-5-3 0,2-2 0,-2 1 0,-2-5 0,2 4 0,-1-5 0,-2 4 0,1-2 0,-1 1 0,0-2 0,-1 1 0,0-4 0,-1 2 0,3-3 0,-1 4 0,2-5 0,5 7 0,-1-1 0,5 8 0,-4-2 0,6 6 0,0-2 0,0 4 0,4-1 0,-4 1 0,1-2 0,-2-2 0,-4-2 0,-3-5 0,3-1 0,-5-3 0,1 0 0,-4 0 0,2-2 0,-5 1 0,2-1 0,-2 2 0,0-1 0,0 2 0,0-1 0,0-1 0,0 2 0,0-3 0,0-1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8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1 144 24575,'2'0'0,"0"0"0,11 0 0,-4 0 0,6 0 0,-7 0 0,-1 0 0,0 0 0,-2 0 0,2 0 0,-2 0 0,0 0 0,0 0 0,3-8 0,1-2 0,6-9 0,-4 4 0,3-4 0,-1 3 0,0 1 0,-1 0 0,-4 7 0,-3 0 0,0 3 0,0 2 0,0 1 0,-2 2 0,-1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8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24575,'0'-4'0,"0"5"0,0 18 0,0 10 0,0 12 0,0 0 0,0-8 0,0 1 0,0-6 0,0 0 0,2-5 0,-1-12 0,1-5 0,-2-4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0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24575,'0'-8'0,"8"4"0,10 0 0,15 4 0,13 0 0,18 0-790,-18 0 0,2 0 790,-8 0 0,3 0 0,21 0 0,5 0-1019,-9 0 0,3 0 1019,-14-1 0,2 1 0,0 1 0,21 0 0,-1 2-845,-1 4 0,-2 2 845,-12 1 0,-3 1-317,-7 3 1,-3 1 316,-1-1 0,-3 3 0,-4 3 0,-3 0 767,19 15-767,-18-12 0,-3 1 0,-1 11 2198,13 1-2198,-10 1 1949,2-1-1949,-3 3 0,4 4 0,-7-11 0,12 19 848,-21-24-848,12 19 179,-13-9-179,4 0 0,-3 2 0,-1-3 0,-5-4 0,1-1 0,-4-9 0,-1 0 0,-1-2 0,-2-5 0,3 2 0,-4-7 0,-2-1 0,2 1 0,-4-4 0,1 1 0,0-1 0,-1-2 0,1 1 0,-2 0 0,3 0 0,-3 0 0,4 0 0,-1 2 0,2 2 0,1 2 0,3 3 0,-3-2 0,2 2 0,-2-2 0,-1-4 0,-2 2 0,2-4 0,-5 1 0,3-2 0,-3-2 0,0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0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0 159 24575,'1'0'0,"4"3"0,12 6 0,2 1 0,4 10 0,-3-7 0,2 3 0,-7-6 0,3 1 0,-6-5 0,5 3 0,-5-2 0,-1-2 0,0-1 0,-5-1 0,3 0 0,-3-1 0,1 0 0,-2-3 0,1-16 0,2 3 0,4-30 0,-2 18 0,4-18 0,-7 12 0,7 0 0,-4 5 0,-1 8 0,0 5 0,-4 6 0,0 0 0,0 5 0,1 1 0,-4 2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1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60 102 24575,'4'0'0,"2"0"0,1 0 0,1 0 0,2 0 0,1 0 0,-1 0 0,2 0 0,-2 0 0,0 0 0,0 0 0,0 0 0,-3 0 0,4 0 0,-5-1 0,5 1 0,-3-5 0,2 3 0,0-5 0,-1 2 0,2-1 0,-2 2 0,1-2 0,0 2 0,-3 0 0,1 0 0,-3 1 0,0 2 0,-1-2 0,1 2 0,-3-1 0,2-1 0,-2 1 0,2-2 0,-1 2 0,1-3 0,1 1 0,-1 0 0,1-1 0,-1 3 0,-1-2 0,0 2 0,-1 0 0,0 0 0,0 2 0,1-1 0,-1 1 0,0-1 0,0 1 0,-5 2 0,-5 3 0,-4 2 0,-4 2 0,0 0 0,-2 2 0,-5 1 0,7-2 0,-4-2 0,4-1 0,-1-1 0,-1 1 0,3-2 0,1-1 0,4-1 0,0 0 0,3 0 0,1-1 0,1 1 0,0-1 0,-2 1 0,2-1 0,-3 1 0,1 1 0,-1-1 0,1 1 0,0-1 0,1-1 0,1 1 0,-1-1 0,0 1 0,2-1 0,-3 1 0,2-1 0,0 1 0,0-1 0,0 1 0,1-1 0,1 1 0,1-1 0,0 0 0,0-1 0,2 0 0,-1-1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24575,'0'4'0,"0"7"0,0 18 0,0 14 0,0 4 0,0 16 0,-4 2-703,3 7 703,1-30 0,0-2 0,1 13 0,7 13 0,-7-32 0,3 4 0,-4-16 0,0-12 0,0-5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3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800 1 24575,'-8'0'0,"-2"0"0,-1 0 0,-1 0 0,-2 0 0,3 0 0,-1 0 0,-2 0 0,5 0 0,-2 0 0,3 2 0,-1 1 0,-1 3 0,-1 0 0,-1-1 0,1 1 0,-3 2 0,2-2 0,-6 9 0,2-5 0,-7 9 0,3-2 0,-4 4 0,0-1 0,0 4 0,-5 2 0,0-1 0,4 2 0,-3-1 0,3 2 0,-4 1 0,3-1 0,2 1 0,-1-4 0,4 2 0,-4-5 0,8 1 0,2-4 0,2-1 0,1 0 0,-1 4 0,4-3 0,-4 7 0,0 8 0,-1-4 0,1 8 0,3-15 0,4-1 0,0-4 0,2-3 0,2 2 0,-1-5 0,3 2 0,-3 0 0,3-2 0,0 6 0,0-3 0,0 3 0,0 0 0,0 0 0,0 0 0,0-3 0,0 3 0,0-6 0,0 2 0,0-5 0,0-2 0,0-2 0,0 0 0,0 0 0,2 0 0,-1 0 0,1 0 0,-2 0 0,3-3 0,-3 3 0,2-5 0,-2 2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3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24575,'-3'4'0,"1"2"0,2 15 0,0-4 0,0 12 0,6-5 0,-1 6 0,4-6 0,-3 5 0,0-10 0,3-1 0,-5-3 0,1-7 0,-5 2 0,2-6 0,-1 3 0,1-4 0,0-1 0,3 0 0,4-2 0,5-3 0,1 0 0,4-9 0,-1 2 0,-3-6 0,0 5 0,-4 2 0,0 1 0,-3 2 0,0 1 0,-3 3 0,-2 0 0,-1 2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4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33 130 24575,'-4'0'0,"-1"0"0,0 5 0,-1 4 0,3 10 0,-2 4 0,4 3 0,-2 1 0,3-1 0,0 0 0,0 1 0,0 0 0,0-5 0,0-3 0,0-2 0,0-7 0,0 3 0,0-7 0,8-1 0,2-3 0,8-2 0,5 0 0,3 0 0,2-6 0,3-5 0,-3-6 0,-3-8 0,5-10 0,-6-4 0,-4 3 0,-3-2 0,-9 10 0,2-4 0,-6 5 0,-1 2 0,-3 6 0,0-4 0,-3 5 0,-3 3 0,-6 0 0,-3 4 0,0 1 0,-6 4 0,5 4 0,-6 2 0,4 0 0,3 0 0,-3 0 0,3 9 0,-2 5 0,-2 7 0,11-8 0,-1-4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5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24575,'-1'2'0,"8"1"0,9-3 0,14 0 0,8 0 0,12 0 0,3 0 0,0 0 0,8 0 0,-7 0 0,14 0 0,-5 7 0,1 6 0,0 13-433,-14 11 433,4 2 0,-12 10 0,0-4 0,-10-4 0,-5 5 0,-5-13 0,-1 8 0,-3-10 0,0 0 0,-9-8 433,0-1-433,-3-7 0,0-1 0,0-3 0,-1-2 0,-2-2 0,-1-2 0,-2 0 0,2 0 0,-1-2 0,1-1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6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24575,'7'0'0,"5"0"0,2 2 0,-1 4 0,0 3 0,-4 2 0,2 0 0,-3-3 0,0 3 0,-2-4 0,-1 1 0,-3 0 0,0-4 0,1-1 0,-3 2 0,5-4 0,-3 1 0,3-2 0,2 0 0,-1 0 0,4 0 0,-4-8 0,4 0 0,2-6 0,0 3 0,3-1 0,-7 3 0,0 2 0,-3 2 0,0-1 0,0 1 0,-3-5 0,1 7 0,-3-5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6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24575,'0'8'0,"0"12"0,0 15 0,0 10 0,0 2 0,0 5 0,0 1 0,0-15 0,0 5 0,0-14 0,0 8 0,0-14 0,0-5 0,0-12 0,0-1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8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561 129 24575,'0'-5'0,"0"-3"0,0 3 0,0-3 0,-3 0 0,-5 5 0,-2-2 0,-11 2 0,5 2 0,-14-2 0,3 3 0,-5 0 0,-7 0 0,11 0 0,-11 7 0,4 13 0,2 4 0,-7 24 0,7-7 0,-5 18 0,8-5 0,-3 7 0,6 3 0,8-22 0,4 17 0,15-25 0,-4 17 0,4-5 0,0 5 0,3-8 0,12 4 0,8-13 0,17 5 0,0-8 0,11 2 0,-1-9 0,6-4 0,8-7-552,0-1 552,-27-9 0,1-2 0,1 1 0,0 1 0,3-3 0,0 0 0,0-6 0,0-1 0,-2-1 0,-2-3 0,-1-5 0,-1-4 0,-3 1 0,-1-2 0,21-25 0,-2-7 0,-13-2 0,1-7 0,-12-2 0,-7 17 0,-12 8 0,-3 0 0,3-9 0,-5 10 0,0 0 0,0-20 0,-6 0 0,-12 5 0,-11 4 0,-14 5 0,-7 7 0,-8-2 0,-4 13 0,12 12 0,-1 2 0,-9 2 0,12 5 0,2 1 0,5 4 0,-12 0 0,3 4 0,-6 12 0,18-4 0,-11 15 552,18-12-552,-8 5 0,5-5 0,12-5 0,7-4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0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24575,'14'0'0,"7"0"0,11 0 0,14 0 0,2 0 0,21 0-814,-30 6 0,0 1 814,5-1 0,-2 0 0,28 12 14,2-1-14,-28-9 0,8 4 0,-16-7 0,-9-2 0,-11-3 0,-5 0 0,-8 0 0,0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1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18 144 24575,'0'20'0,"0"-1"0,0-1 0,0-3 0,0 15 0,0 3 0,0 0 0,0 10 0,0-10 0,0 3 0,0 20 0,0-26 0,0 30 0,0-27 0,0 9 0,0-1 0,0-13 0,0-2 0,0-12 0,0-2 0,0-4 0,0-8 0,0-6 0,0-10 0,0-11 0,-7-14 0,5-13 0,-5-11 0,6 26 0,2 1 0,-1-23 0,0-7 0,0 10 0,3 4 0,4-3 0,5 20 0,6 0 0,-5 11 0,11 0 0,-7 7 0,10 2 0,0 7 0,4 0 0,1 6 0,3 1 0,-8 3 0,4 0 0,-9 0 0,-3 5 0,-4 4 0,-6 10 0,0 4 0,-5 3 0,-1 0 0,-3 0 0,0 1 0,-10 0 0,-5 1 0,-14-2 0,-3-2 0,0-9 0,-7-1 0,6-7 0,-4-1 0,6 1 0,9-3 0,0-1 0,9-3 0,0 0 0,8 0 0,1 0 0,14 3 0,7 1 0,18 2 0,3 9 0,7-3 0,7 12 0,-12-6 0,9 6 0,-14 2 0,5-3 0,-3 3 0,-4-5 0,-6-3 0,-7-3 0,-6-3 0,-3-3 0,-3-2 0,1-2 0,-5-2 0,1 0 0,-2-3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2.6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 24575,'10'-1'0,"1"-4"0,7-1 0,-1-2 0,-5 4 0,-3 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00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47 24575,'-3'-1'0,"1"2"0,2 6 0,0-1 0,0 2 0,5-6 0,7 0 0,1-2 0,4 0 0,-8 0 0,-1 0 0,-1-2 0,-3-3 0,1-4 0,-5-2 0,0-1 0,0 1 0,-3 3 0,-2 0 0,-3 5 0,0 1 0,-3 2 0,3 0 0,0 0 0,3 2 0,1 1 0,3 1 0,-1 4 0,2-2 0,0 2 0,0-4 0,0 2 0,-2-3 0,1 0 0,-1 0 0,5 8 0,3 1 0,7 7 0,9 8 0,-1 0 0,10 15 0,1-6 0,5 13 0,5 2-832,5 2 832,2 3 0,-2-5-280,-6-9 280,2 1 0,-6-4 0,2-3 0,1 8 0,-13-14 0,6 4 0,-15-10 0,5 0 820,-11-9-820,1 3 292,-3-6-292,-3 2 0,4-5 0,-5 1 0,2-1 0,-3-1 0,0 2 0,1-4 0,-1 2 0,0-1 0,0-1 0,0 2 0,-2-3 0,1 0 0,-1-2 0,0 1 0,1-3 0,-2 1 0,4 0 0,-1-2 0,-1 5 0,5-2 0,-4 2 0,2-2 0,-1 2 0,-1-2 0,-1-1 0,2 2 0,-1-3 0,-3 4 0,3-5 0,-5 2 0,3-2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03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682 0 24575,'-13'31'0,"-7"9"0,-10 15 0,-9 6-812,9-14 812,-7 10 0,-3 2 0,12-9 0,0-10 0,1-3 0,9-5 0,-6 4 0,0 0 0,1 9 0,-15 17 0,9-9 0,5-13 267,-8 6-267,13-7 135,-8 0-135,8 1 0,2-15 0,4 1 410,3-11-410,2-4 0,3-3 0,2-3 0,-1 0 0,3 0 0,-1 0 0,0-3 0,-3 1 0,0-6 0,-2 0 0,2 1 0,0-3 0,0 5 0,0-2 0,0-1 0,2 0 0,1-1 0,2-4 0,0 0 0,0-7 0,0 17 0,13 4 0,-1 15 0,21 15 0,-2-8 0,13 16 0,1-8-473,10 7 473,2 4 0,-27-24 0,2-1-470,2 6 1,2 0 469,-1-2 0,1 0 0,4 4 0,-1 0 0,-9-7 0,1 0 0,10 9 0,-2-2-331,2 5 331,-8-9 0,0 1 0,4 8 0,7 7 0,-9-7 0,0-1 443,-10-5-443,-1-4 944,-4-1-944,-3-6 356,2-1-356,-5 2 0,1-7 0,-2 5 0,2-6 0,0 1 0,0-1 0,2 1 0,-2 0 0,4-3 0,-4 3 0,2-6 0,-5 3 0,-1-4 0,-3 0 0,-3-2 0,0-1 0,0-2 0,0 0 0,-1 0 0,2 0 0,-2 2 0,-2 1 0,1-5 0,-3-9 0,0 4 0,0-5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03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24575,'0'-3'0,"0"1"0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0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24575,'2'0'0,"8"6"0,10 5 0,11 10 0,13 8 0,-12-5 0,2 2-1086,3-1 1,3 0 1085,12 8 0,2 2-970,1-2 0,4-2 970,-14-8 0,1 0 0,1 0 0,4 5 0,0 1 0,-1-2 0,13 3 0,-1 0 0,-15-3 0,1 3 0,0-3 0,9 1 0,-1 0 0,4 10 0,-2-1-526,-14-12 0,-1-1 526,2 4 0,-5 1-169,8 4 169,-14-12 0,-1-1 0,10 11 1329,-4-4-1329,-12-10 2476,-4-1-2476,-8-7 1301,-1 0-1301,-5-3 226,-1-1-226,-4-3 0,1 0 0,-4-2 0,-4-2 0,-5 1 0,-3-3 0,-4-3 0,0 1 0,-3-3 0,3 3 0,-3 0 0,6 3 0,0 0 0,5 3 0,2 0 0,-1 0 0,4 2 0,0 10 0,2 6 0,0 4 0,0 4 0,5-3 0,6 0 0,6 0 0,5-6 0,2-4 0,-1-4 0,-1-5 0,-4-2 0,-3-2 0,-3 0 0,-5-2 0,-2-6 0,-2-5 0,0-5 0,-3 0 0,-3-1 0,-3 1 0,-3 3 0,-3 3 0,1 4 0,1 3 0,-2 1 0,3 2 0,2 2 0,2 0 0,2 2 0,1 0 0,2 4 0,0-1 0,2-1 0,1 2 0,5-1 0,-3 0 0,3 0 0,-3 0 0,0-2 0,0 1 0,0-3 0,-10 11 0,-10 8 0,-9 12 0,-4 10 0,2 1 0,2 2 0,-9 15-744,-4 2 744,17-26 0,-1 1 0,-14 19-151,2 7 151,10-25 0,-2 9 0,5-17 0,9-5 0,-1-11 0,6-4 738,1-5-738,3 1 157,0-6-157,-3 2 0,2-4 0,-4 2 0,2 0 0,0 0 0,3 2 0,-1 1 0,3 1 0,0 4 0,3 0 0,0 3 0,3 1 0,1-4 0,-1 2 0,2-4 0,-2 3 0,-2-7 0,1 0 0,1-2 0,-2 0 0,-1-2 0,-1-3 0,-2-1 0,0-2 0,0 4 0,0-4 0,3 3 0,0-6 0,1 5 0,1 1 0,-2 1 0,-3 7 0,-3 0 0,-2 8 0,0 0 0,0-3 0,2 3 0,0-6 0,3 3 0,0-3 0,0 0 0,4-2 0,2-1 0,2-2 0,3 0 0,-6-2 0,3-4 0,-5-2 0,0-3 0,-3-1 0,0 4 0,0 1 0,0 1 0,0 1 0,-3 2 0,0 1 0,-2 2 0,0 0 0,0 0 0,0 0 0,1 0 0,1 2 0,0-6 0,3 6 0,0-7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2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0 190 24575,'3'-7'0,"10"-9"0,10-6 0,10-4 0,5-4 0,-6 11 0,4-3 0,-8 5 0,0 6 0,-5-2 0,-11 9 0,-1 2 0,-8 2 0,-1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2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24575,'-3'5'0,"1"9"0,2-1 0,0 17 0,0-6 0,0 15 0,0-2 0,0 1 0,0 16 0,0-26 0,0 22 0,0-18 0,0 1 0,0-5 0,0-10 0,0-6 0,0-4 0,0-1 0,0-4 0,0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3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24575,'0'2'0,"0"10"0,0-3 0,0 15 0,0-3 0,0 7 0,0 7 0,0-4 0,0 1 0,0 2 0,0-6 0,0-1 0,0-5 0,0-7 0,0-2 0,0-5 0,0-7 0,3-11 0,7-10 0,5-11 0,2 6 0,4-9 0,-4 9 0,4-7 0,-4 11 0,-1-1 0,-4 13 0,-3-2 0,-2 6 0,-2 0 0,0 2 0,0 0 0,-3 2 0,1-2 0,-3-2 0,0 0 0,0 0 0,0 0 0,0 0 0,0 0 0,0 0 0,0-1 0,-3 2 0,1-1 0,-1 8 0,-2 9 0,4 18 0,-2-2 0,3 16 0,0-7 0,0 5 0,0-1 0,0-10 0,0 0 0,0-9 0,0-3 0,0-7 0,0-4 0,0-4 0,0-1 0,0-1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4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5 24575,'-1'-3'0,"-5"1"0,0 2 0,-4 0 0,2 0 0,-1 0 0,-2 0 0,6 0 0,-3 0 0,3 0 0,0 0 0,0 2 0,2 1 0,1 2 0,2 2 0,0 1 0,0 6 0,0 0 0,0 9 0,0-1 0,0 5 0,3 3 0,1 2 0,0 4 0,-1-5 0,-3 0 0,0-5 0,3-5 0,-3-3 0,3-10 0,-3-1 0,0-1 0,0-2 0,2 1 0,0-2 0,3 0 0,1-3 0,-2 0 0,1 0 0,3 0 0,0 0 0,3 0 0,1 0 0,-1 0 0,-1 0 0,2 0 0,-4 0 0,-1 0 0,-4 0 0,0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4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58 24575,'2'-10'0,"7"1"0,6 2 0,8 1 0,-5 0 0,4-1 0,-3 1 0,0 2 0,-5 1 0,-8 3 0,-1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5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92 24575,'-57'-2'0,"23"-8"0,47 2 0,14-7 0,-5 4 0,5-2 0,-4 3 0,2 0 0,-6 4 0,0 2 0,-7 2 0,-5 2 0,-4 0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41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24575,'4'0'0,"1"0"0,-3 0 0,0 0 0,0 0 0,1 0 0,0 0 0,-1 0 0,3 1 0,-4 2 0,4-1 0,-4 3 0,3-3 0,-2 2 0,0-2 0,0 0 0,-1 0 0,1 0 0,2 1 0,2 1 0,1 2 0,2 0 0,-2 2 0,0-2 0,-2 2 0,-1-3 0,0 2 0,-2-2 0,1-1 0,-1-1 0,0-1 0,0 1 0,-1-1 0,-1 1 0,0 2 0,0 0 0,2 3 0,0-3 0,2 3 0,-2-2 0,1 1 0,1 0 0,0 0 0,0 1 0,1-1 0,-2 0 0,1 1 0,0-3 0,-1 1 0,0-1 0,0-1 0,-1 0 0,0-2 0,1 0 0,-2 1 0,1 0 0,-2 0 0,1 0 0,0-1 0,0 1 0,0-1 0,0 0 0,-1 0 0,2 1 0,-2-1 0,2 0 0,-1 2 0,0-2 0,0 2 0,-1-2 0,2 2 0,-1-2 0,2 2 0,-1-2 0,0 2 0,0-1 0,1 2 0,-1-2 0,1 0 0,0 0 0,2 1 0,-2 0 0,1 0 0,-1 0 0,1 0 0,-2 1 0,1 0 0,-1 0 0,1 0 0,-1 0 0,0 0 0,-1 1 0,-1-3 0,0 2 0,0-2 0,0 1 0,0 0 0,0 0 0,0-1 0,1 1 0,-1-1 0,1 1 0,-1-1 0,0 2 0,1-3 0,0 3 0,1-1 0,-1-1 0,1 3 0,1-3 0,-2 3 0,1-4 0,-1 2 0,1-2 0,0 0 0,-2 2 0,1-2 0,0 2 0,-1-2 0,1 0 0,-1 1 0,0-1 0,0 3 0,0 2 0,0 7 0,0 3 0,0 2 0,0 1 0,0 1 0,0 1 0,0 1 0,0-4 0,0-1 0,0-3 0,0-3 0,0-2 0,0-3 0,-1-1 0,1-2 0,-2 0 0,0-2 0,1 0 0,-1 0 0,1 1 0,-1-1 0,-1 0 0,2 1 0,-3-1 0,2 0 0,-1 0 0,0 1 0,0-1 0,0 2 0,0-2 0,0 2 0,0-1 0,-1 0 0,2 1 0,-1-1 0,0 0 0,0 0 0,1 1 0,1-2 0,0 3 0,-2-1 0,3 1 0,-2 0 0,2 0 0,-2 1 0,2 1 0,-1 1 0,1 1 0,-1-1 0,-1 0 0,2 0 0,-1 1 0,1-1 0,-1-1 0,0-1 0,0-1 0,1 0 0,0-1 0,0 3 0,0-4 0,0 5 0,0-3 0,0 1 0,0-1 0,0 0 0,0 0 0,0 0 0,0 0 0,0-1 0,0 1 0,0-3 0,0 2 0,0-2 0,0 0 0,0-1 0,0-3 0,0-2 0,0 2 0,0-1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5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24575,'0'41'0,"0"-1"0,0 25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8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0 200 24575,'9'-17'0,"5"3"0,15-10 0,3 1 0,6-4 0,-7 9 0,5-6 0,-4 11 0,-2-5 0,-4 6 0,-8 7 0,-3 0 0,-4 5 0,-5 0 0,-4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9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24575,'0'5'0,"0"2"0,0 1 0,0 10 0,0 2 0,0 2 0,0 5 0,0-1 0,0 2 0,0 2 0,0 1 0,0-3 0,0 2 0,0-3 0,0-1 0,0-6 0,0 1 0,0-12 0,0 2 0,0-6 0,0-3 0,0 1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3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5 24575,'-49'-3'0,"14"1"0,-35 2 0,31 0 0,12 0 0,5 0 0,7 3 0,-3 0 0,9 5 0,-5-4 0,8 6 0,1-7 0,-1 7 0,6-1 0,-3 5 0,3 9 0,0 5 0,0 3 0,0 19 0,0-19 0,0 24 0,0 0 0,-7-1 0,5 15 0,-4-25 0,2 5 0,-1-12 0,-2 5 0,3-1 0,-3-10 0,7-7 0,-3-3 0,0-12 0,3 2 0,-2-6 0,2 0 0,6-5 0,8-1 0,3-7 0,8-2 0,-2-3 0,3 2 0,1-1 0,-1 5 0,-3-3 0,-1 4 0,-7 2 0,-1-1 0,-8 5 0,-1-3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24575,'1'0'0,"6"0"0,15 0 0,-5 0 0,16-10 0,-12 8 0,9-13 0,-9 10 0,-3-4 0,-10 6 0,-1 1 0,-4 2 0,0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4 24575,'-9'-2'0,"2"0"0,-20 2 0,6 3 0,-8 10 0,-1 8 0,-3 16 0,2-2 0,7 3 0,4-3 0,12-8 0,-5 8 0,9-8 0,1 4 0,3-5 0,0 1 0,0-4 0,0-1 0,0-4 0,0 0 0,0 4 0,0-5 0,5 4 0,2-6 0,8 0 0,-2 3 0,4-9 0,-1 6 0,2-9 0,0 3 0,-3-3 0,3 0 0,-6 0 0,5-3 0,-2 0 0,3-3 0,0 0 0,1-3 0,-4-6 0,4-9 0,-5-5 0,2-4 0,1-16 0,-5 9 0,0-14 0,-7 12 0,-2 0 0,-3 4 0,0-3 0,0 7 0,0-2 0,0 7 0,-5 1 0,-2 7 0,-4 1 0,-1 5 0,1 1 0,-3 2 0,-1 3 0,-1 0 0,-1 3 0,2 0 0,-3 0 0,2 0 0,2 0 0,3 0 0,0 0 0,2 0 0,2 0 0,1 0 0,1 0 0,3 0 0,0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24575,'65'-21'0,"-2"2"0,2-1 0,-16 3 0,17-3 0,17-4 0,-37 11 0,-44 13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9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24575,'0'40'0,"0"0"0,0 32 0,0-37 0,0 18 0,0-21 0,0 29 0,0-19 0,0 10 0,0-7 0,0-3 0,0-2 0,0-4 0,0 0 0,0-5 0,0-4 0,0-11 0,0-6 0,0-7 0,0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24575,'2'-2'0,"1"10"0,-3 16 0,0 7 0,0 10 0,0 0 0,0 10 0,0 1 0,0 6 0,0 0 0,0-14 0,0 5 0,0-16 0,0 12 0,0-16 0,0-1 0,0-17 0,0-3 0,0-14 0,0-6 0,0-22 0,0 12 0,0-22 0,3 22 0,0-13 0,4 9 0,-3 2 0,1 6 0,-4 3 0,1 7 0,0 1 0,1-2 0,3 4 0,1-3 0,5 0 0,-1 1 0,7-1 0,-3 2 0,3 0 0,-3 0 0,0 0 0,-7 3 0,0 0 0,-3 0 0,0 1 0,0-9 0,-2 2 0,2-9 0,-1 0 0,0-5 0,1 0 0,-4 1 0,2 4 0,-3 0 0,0 2 0,0 2 0,0 5 0,0-1 0,0 4 0,0-2 0,0 3 0,0 0 0,0 11 0,0 14 0,0 15 0,-4 16 0,3 2 0,-2-10 0,-1 12 0,2-11 0,-1 8 0,3-5 0,0-11 0,0-5 0,0-8 0,0-5 0,0-3 0,0-7 0,0 0 0,4-6 0,7-12 0,-5 7 0,4-10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0 24575,'-14'11'0,"-9"2"0,9 1 0,-20 5 0,14-8 0,-8 9 0,2-7 0,6 3 0,-6-2 0,7-5 0,1 0 0,3 3 0,6-3 0,-2 5 0,4 0 0,-1 1 0,2 3 0,-1 4 0,4-3 0,-3 7 0,3 2 0,-1 5 0,1 0 0,3 12 0,0-11 0,0 27 0,-3-26 0,2 20 0,-2-18 0,3 10 0,0-10 0,0-1 0,0-10 0,0-7 0,0-1 0,0-6 0,2-4 0,1-1 0,2-4 0,0 0 0,3-3 0,-2 0 0,4 0 0,-5 0 0,6 0 0,-3 0 0,3 0 0,1-3 0,2-3 0,-2-3 0,6-6 0,1 2 0,0-3 0,4 3 0,-14 7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44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0 716 24575,'3'0'0,"3"-2"0,2-4 0,0 2 0,6-7 0,-5 5 0,6-5 0,-5 6 0,3-5 0,-3 4 0,5-4 0,-4 2 0,4 0 0,-5 0 0,4 1 0,-5-1 0,1 0 0,0-2 0,-2 2 0,1-2 0,1 0 0,-2 2 0,0-2 0,0 2 0,-2 0 0,1 3 0,-2-1 0,0 1 0,-1 3 0,1-2 0,-3 0 0,2 2 0,-1-2 0,0 1 0,1 0 0,-2-1 0,0 2 0,1 0 0,-1-2 0,0 2 0,1-3 0,-1 2 0,0-2 0,1 2 0,-1-2 0,1 0 0,-1-1 0,1 1 0,-1 0 0,1 0 0,0-1 0,-1-1 0,1-1 0,0-1 0,-1-3 0,1 3 0,0-3 0,0 4 0,-2 0 0,2-1 0,-2 2 0,1 0 0,0 0 0,-1-2 0,2 1 0,-1 0 0,0 1 0,-2-1 0,1 1 0,-1-1 0,0 1 0,0-1 0,0 3 0,0-2 0,0 1 0,0 0 0,0 0 0,0 1 0,0-2 0,0 2 0,0-1 0,0 2 0,0 1 0,0 0 0,0 2 0,0 4 0,0 4 0,0 4 0,0 1 0,0 0 0,0-2 0,0 0 0,0-2 0,0-1 0,0 1 0,0-3 0,0 2 0,0-2 0,0 0 0,0 0 0,0-1 0,0 0 0,0-1 0,0 0 0,0 0 0,0-1 0,0 2 0,0-2 0,0 2 0,0-2 0,0 0 0,0 0 0,0 1 0,0-1 0,2-6 0,1-2 0,1-8 0,3-1 0,1 0 0,-1-1 0,0 2 0,0-3 0,-1 1 0,1 0 0,-1 1 0,1 0 0,-3 0 0,2 1 0,-2-2 0,0 2 0,-1-1 0,1 1 0,-1 2 0,0 0 0,-2 2 0,1 0 0,-2 2 0,0 1 0,0 0 0,0 2 0,0 0 0,0 1 0,0 1 0,0 1 0,0-1 0,0 4 0,0 0 0,-2 4 0,1-1 0,-1 1 0,-1-3 0,1 2 0,1-2 0,-1 0 0,1 1 0,-1-2 0,2 1 0,-2-1 0,1 1 0,-2 1 0,1-1 0,1 0 0,-1-1 0,1 1 0,-1-1 0,2 0 0,-1-1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24575,'11'0'0,"4"-5"0,16-4 0,7-12 0,8 3 0,4-12 0,-11 15 0,7-10 0,-29 16 0,3-1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8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50 336 24575,'-8'62'0,"1"1"0,0-1 0,1-10 0,-2 15 0,-1 14 0,4-28 0,5-42 0,0-22 0,0-23 0,4-2 0,2-4 0,0 4 0,1-2-968,5-16 1,2-1 967,2 7 0,2 1 0,-4 5 0,0 0-18,1-6 0,-1 2 18,6-4 0,-3-13 0,-3 26 0,-5 5 0,-2 16 0,-4 7 1430,2 7-1430,0 2 541,0 0-541,-2 12 0,2 11 0,0 10 0,2 12 0,1 2 0,-4 5 0,3 6 0,-2-10 0,3 8 0,-1-14 0,1 10 0,-1-11 0,1-4 0,-2-10 0,1-5 0,-4-10 0,2-2 0,-5-4 0,2-1 0,-2-1 0,0 2 0,0-3 0,0-1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8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0 212 24575,'24'-10'0,"-12"7"0,31-11 0,-23 6 0,29-8 0,-12 2 0,10-2 0,-5 1 0,3-3 0,-16 6 0,6-9 0,-8 9 0,-2-4 0,-2 3 0,-5 1 0,-12 6 0,3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9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1 256 24575,'0'67'0,"0"1"0,0-1 0,0-1 0,0-3 0,0-26 0,0-31 0,0-9 0,0-13 0,0-17 0,0 0 0,0-6 0,0 2 0,0 0 0,0-8 0,0 12 0,0-6 0,0 18 0,0-1 0,0 11 0,2 5 0,4 1 0,2 5 0,2 0 0,2 5 0,3 5 0,-3 5 0,8 9 0,-4-4 0,6 8 0,3 0 0,-3 2 0,4 3 0,-5-4 0,1-1 0,-1-3 0,-5-5 0,-1-5 0,-7-3 0,1-4 0,-4-3 0,-1-3 0,-1-18 0,0-9 0,-3-27 0,0-8 0,0 21 0,0 1 0,0-19 0,0-16 0,0 29 0,0-12 0,0 18 0,0 3 0,0 16 0,0 1 0,0 9 0,0 3 0,0 4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24575,'-31'67'0,"1"0"0,0 1 0,0-1 0,0 1 0,0-1 0,-3 5 0,-5 6 0,4-5 0,10-14 0,16-22 0,18-21 0,16-13 0,2 0 0,0-3 0,16 0 0,-18-6 0,15-8 0,-8-14 0,-5-10 0,7-3 0,-11-9 0,-4 15 0,-9-20 0,-4 17 0,-6-10 0,2 4 0,-3 2 0,0 1 0,-3 5 0,-7 4 0,-4 11 0,-6 2 0,-2 12 0,3 2 0,-7 5 0,4 0 0,-5 0 0,4 5 0,1 6 0,2 9 0,-1 5 0,3-1 0,2 2 0,3-7 0,3 3 0,4-11 0,3-4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3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24575,'0'55'0,"0"0"0,0-25 0,0 34 0,0-3 0,0-44 0,0-1 0,0-2 0,0-2 0,0-1 0,0-6 0,0 1 0,0-4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1 378 24575,'0'49'0,"0"0"0,0-2 0,0-13 0,0-28 0,0 4 0,0-4 0,0-7 0,0-11 0,0-18 0,0-18 0,0-12 0,0 5 0,0-6 0,0 13 0,0 0 0,0 2 0,0 18 0,0 5 0,0 9 0,2 8 0,1 0 0,2 6 0,0 0 0,3 3 0,4 14 0,6 2 0,0 20 0,0-9 0,0 14 0,0-11 0,4 7 0,-5-8 0,4-1 0,-7-4 0,2-7 0,-7-2 0,2-9 0,-5-2 0,1-4 0,-1 0 0,-1-3 0,0-12 0,1-3 0,-2-15 0,-1-3 0,-3-2 0,0 3 0,0-3 0,0 11 0,0-1 0,0 7 0,0-1 0,0 4 0,0 1 0,0 0 0,0 2 0,0-9 0,0 4 0,0-8 0,0 6 0,0-4 0,0 8 0,0 6 0,0 4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39 126 24575,'-18'62'0,"11"-40"0,-1 16 0,2-1 0,6-19 0,0-3 0,0 0 0,3-1 0,2-5 0,7 5 0,0-10 0,6 4 0,-3-5 0,-3 3 0,5-3 0,-5-1 0,3-2 0,2 0 0,-5 0 0,5-5 0,4-14 0,0-3 0,1-14 0,-5 7 0,-2-5 0,-1-2 0,0-1 0,-3 0 0,-1 7 0,-6 3 0,-1 5 0,-3 3 0,0 5 0,0 3 0,-2 5 0,-4-2 0,-6 7 0,0-1 0,-5 2 0,5 0 0,-5 0 0,2 3 0,-8 7 0,2 4 0,-1 3 0,-2 3 0,4-4 0,-3 2 0,7-3 0,2-4 0,3-3 0,3 0 0,-1-2 0,6-2 0,1 1 0,2-2 0,0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26 103 24575,'0'58'0,"0"-1"0,0 1 0,0-1 0,0 14 0,0-3 0,0-18 0,0-23 0,0-5 0,0-6 0,0-3 0,0-7 0,0 2 0,0-12 0,0-11 0,0-16 0,0-11 0,0-4 0,0-5 0,0 12 0,4-11 0,-1 13 0,2-4 0,-2 4 0,0 10 0,-2 5 0,1 7 0,-2 1 0,0 3 0,3-1 0,0 4 0,0-2 0,1 4 0,-1-2 0,2 3 0,2 0 0,2-1 0,5 0 0,-2-2 0,5 1 0,-5-1 0,6 0 0,-3 1 0,3-2 0,0 3 0,-3 2 0,2 2 0,-1-1 0,-1 2 0,-1-1 0,-3 2 0,-2 0 0,-2 0 0,-1 0 0,-4 2 0,0 4 0,-2 12 0,0-3 0,-6 12 0,-1-6 0,-10 6 0,-4 0 0,-4 2 0,-4-1 0,0 5 0,0-6 0,-1 5 0,-2-10 0,7-1 0,-1-6 0,11-5 0,1-2 0,6-2 0,0-1 0,9-4 0,3-2 0,6-4 0,4-1 0,-2 0 0,6 3 0,-3-3 0,3 3 0,0 0 0,0-3 0,0 6 0,1-3 0,3 3 0,-3 0 0,6 0 0,-2 0 0,0 0 0,-1 0 0,-4 3 0,0 3 0,0 0 0,-3 3 0,0-3 0,-4-1 0,-3 0 0,0 0 0,-3 1 0,0-1 0,0-3 0,0 3 0,-1-5 0,2 3 0,-4-3 0,0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 24575,'-7'0'0,"-2"0"0,-2 0 0,-7 0 0,5 0 0,-11 0 0,8 0 0,-14 6 0,10 1 0,-7 13 0,7 1 0,-2 11 0,5-8 0,0 10 0,3-6 0,4 3 0,2-1 0,6-3 0,2 0 0,0-5 0,0 0 0,0-4 0,0-2 0,0-2 0,2-4 0,4-1 0,6 0 0,3-4 0,6-1 0,2-1 0,8-3 0,-4 0 0,4 0 0,-5 0 0,-3 0 0,-1 0 0,-4 2 0,-3 1 0,-1 3 0,-6-1 0,0 3 0,-5 4 0,0 6 0,-3 1 0,-13 16 0,-3-13 0,-12 11 0,-1-11 0,1-1 0,0-3 0,1-5 0,0 0 0,-3-5 0,6 1 0,-6-6 0,7 0 0,0-3 0,1 0 0,7 0 0,0-8 0,4-2 0,4-8 0,2-4 0,5-10 0,0 16 0,0-4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44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0 162 24575,'1'8'0,"3"5"0,-3-2 0,2 5 0,-3-2 0,0-4 0,0 2 0,0-4 0,0-2 0,0-1 0,1-6 0,5-4 0,1-6 0,6-4 0,-1-4 0,5-4 0,-5 5 0,3-4 0,-3 2 0,-1 2 0,1-5 0,-5 4 0,1 3 0,-3 1 0,0 6 0,-3-1 0,2 5 0,-3-2 0,0 5 0,0-2 0,0 3 0,0 0 0,0 1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9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51 442 24575,'2'2'0,"1"10"0,-3 14 0,0 11 0,0 9 0,0 4 0,0-7 0,0 6 0,0-7 0,0 0 0,0-6 0,0-9 0,0-9 0,0-6 0,0-4 0,0-37 0,0-8 0,0-23 0,0-8-970,0 2 970,0-6 0,0 33 0,0 2 0,0-14 0,3-14 0,6 24 0,3-15 0,3 14 0,3 1 0,-4 11 970,7-3-970,-8 14 0,6-4 0,-4 11 0,2-6 0,0 7 0,-1-3 0,2 7 0,0-2 0,0 3 0,-3 3 0,2 0 0,-5 3 0,5 0 0,-5 0 0,2 0 0,-5 0 0,2 12 0,-4 2 0,2 13 0,-5 3 0,-2-2 0,-2 7 0,0-8 0,0 8 0,-9-7 0,-10 5 0,-13-3 0,-10-6 0,-6-1 0,6-12 0,-8 1 0,-2-8 0,11 0 0,-2-4 0,22 0 0,8 0 0,2 0 0,8 0 0,1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9 24575,'3'-3'0,"-12"1"0,-9 2 0,-13-3 0,-1 8 0,-3 4 0,-5 9 0,14 3 0,-11 0 0,18 2 0,-8-1 0,10-3 0,5-4 0,6-4 0,4 0 0,2 0 0,0-3 0,2-2 0,7-1 0,6-2 0,12 1 0,4-1 0,1-3 0,2 3 0,-6 0 0,-2 4 0,-3 2 0,-8 3 0,-3 3 0,-3 7 0,-6 1 0,0 3 0,-3 1 0,0-1 0,0 0 0,-9-3 0,2-1 0,-12-2 0,6-5 0,-5 0 0,0-6 0,-2 0 0,-5-2 0,1-1 0,-2-2 0,4-1 0,0-3 0,7 0 0,0 0 0,7 0 0,0 0 0,3 0 0,0 0 0,2-2 0,1-10 0,2 6 0,0-6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24575,'3'11'0,"-1"4"0,-2 18 0,0 10 0,0 10 0,0 4 0,0-9 0,0 8 0,0-13 0,0 4 0,0-7 0,0-5 0,0-3 0,0-2 0,0-7 0,0-1 0,0-7 0,0 2 0,0-5 0,0 3 0,0-7 0,3-5 0,3-14 0,-3 7 0,3-8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3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24575,'0'-4'0,"0"6"0,0 9 0,0 4 0,0 3 0,0 13 0,0-3 0,0 13 0,0-2 0,0 3 0,0-9 0,0 10 0,0-18 0,0 10 0,0-12 0,0-1 0,0-7 0,0-4 0,0-3 0,0-3 0,0-3 0,0 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4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19 24575,'1'-6'0,"-1"1"0,-7 8 0,-2 6 0,2 0 0,-4 8 0,7-2 0,-5 7 0,6-3 0,0 3 0,3-7 0,0 2 0,0-5 0,0-1 0,0 0 0,0-3 0,0 1 0,4-4 0,6 3 0,1-7 0,7 8 0,-6-9 0,9 6 0,-8-6 0,8 3 0,-6-3 0,3 3 0,0-3 0,-3 3 0,2-3 0,-2 0 0,3 0 0,0 0 0,-3 0 0,0-5 0,-4-1 0,0-5 0,-3 0 0,1-4 0,-3-3 0,-3-5 0,0-3 0,-3 0 0,0 2 0,0 3 0,0 3 0,-2 6 0,-4-3 0,-5 9 0,-1 1 0,-5 2 0,-2 3 0,-1 0 0,-5 0 0,6 0 0,-6 6 0,2 2 0,0 4 0,-3 5 0,5-1 0,-1 2 0,5-1 0,-1 3 0,4 0 0,-2 2 0,4 1 0,4-13 0,2 2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24575,'0'70'0,"0"0"0,0-27 0,0 6 0,0 9 0,0-15 0,0-26 0,0-13 0,0 1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3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64 286 24575,'-6'51'0,"0"-1"0,10-26 0,-9 33 0,7-9 0,23-48 0,-1 0 0,3-3 0,-5-3 0,-3-4 0,-1-6 0,-4-3 0,1-1 0,-8 1 0,2-2 0,-6 5 0,0-10 0,-3 3 0,0-3 0,0 3 0,0-3 0,-6 10 0,0-2 0,-8 9 0,-1 1 0,-4 4 0,-2 2 0,1 2 0,-5 0 0,6 0 0,-4 5 0,5 5 0,2 3 0,1 2 0,7-4 0,-1-3 0,6 0 0,1-3 0,2 0 0,0 0 0,5-2 0,13-1 0,6-2 0,16-7 0,8-10 0,6-9 0,8-13 0,-15 8 0,4-1 0,-11 6 0,-1 2 0,-2 1 0,-14 9 0,-4 5 0,-5 3 0,-5 3 0,-1 1 0,-6 3 0,-2 8 0,-6 3 0,-4 10 0,0 1 0,-3 7 0,6-2 0,-6 2 0,8 0 0,-4-2 0,9-1 0,-3-6 0,3-3 0,0-5 0,0 1 0,2-8 0,11 2 0,-1-5 0,15 0 0,-9-3 0,12-4 0,-5-6 0,7-5 0,-7-10 0,4-1 0,-8-2 0,0 0 0,-6 0 0,-6 2 0,-3-1 0,-2 1 0,-1 0 0,-3 2 0,-9 2 0,-4 5 0,-8 5 0,-9 2 0,-2 6 0,-1 1 0,-7 3 0,16 9 0,-7 6 0,9 10 0,-6 7 0,5-2 0,-2 3 0,13-17 0,2-3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8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24575,'2'6'0,"1"10"0,-3 21 0,0 11 0,0 16 0,0 7 0,0 1 0,0-11 0,0 0 0,0-18 0,0 3 0,0-13 0,0-7 0,0-14 0,0-3 0,0-6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24575,'-13'0'0,"-3"9"0,-1 6 0,0 8 0,3 5 0,4 2 0,1-6 0,4 10 0,0-10 0,5 3 0,0-5 0,0-4 0,0-6 0,0 2 0,5-8 0,7-1 0,7-3 0,4-2 0,3 0 0,-4 0 0,6-9 0,-5 1 0,0-8 0,-4 0 0,0-1 0,2-7 0,-4 0 0,-3 1 0,-8 1 0,-3 0 0,-3 3 0,0 0 0,0 4 0,-8 7 0,-2-1 0,-9 6 0,1 0 0,0 3 0,2 0 0,-1 0 0,5 0 0,1 0 0,0 0 0,8 0 0,-2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9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24575,'6'1'0,"-1"12"0,-5 22 0,0 18 0,0 6 0,0 16-1767,0-3 1767,0-27 0,0 0 0,0-3 0,0 0 287,0 23-287,0 5 0,0-30 0,0-4 0,0-15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9.4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24575,'0'20'0,"0"0"0,0 14 0,0-8 0,0 7 0,0-5 0,0-8 0,0 3 0,0-4 0,0-8 0,0 7 0,0-3 0,0-1 0,0 4 0,0-7 0,0-2 0,0-2 0,0-1 0,0 0 0,0 1 0,0-4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4.4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0 103 24575,'5'-1'0,"1"0"0,1 1 0,2 2 0,0-1 0,1 3 0,0 1 0,-1 0 0,0 0 0,1 0 0,-1-2 0,1 1 0,0 0 0,-3-1 0,2 2 0,-2-2 0,0 0 0,1 1 0,-3-2 0,2 0 0,-5-1 0,2 1 0,-3-1 0,1-1 0,0 0 0,2 0 0,1 2 0,0 1 0,2 2 0,0 0 0,2 0 0,-1 1 0,2 0 0,1 1 0,-1-2 0,4 3 0,-3-5 0,3 3 0,-1-3 0,6 2 0,-3-2 0,4-1 0,-4-1 0,1-1 0,4 0 0,-6 0 0,2 0 0,-4 0 0,1 0 0,-4 0 0,0 0 0,-2 0 0,0 0 0,0 0 0,-1 0 0,1 0 0,-3 0 0,3 0 0,-2-1 0,2 0 0,-3-2 0,3 0 0,-3 1 0,2-1 0,-2 1 0,-2 0 0,2 1 0,-2 0 0,0 1 0,-1-2 0,0-2 0,-2 2 0,0-2 0,3 2 0,5-2 0,2-3 0,3-1 0,-2-2 0,-2 3 0,-2-1 0,-2 2 0,-1 1 0,0 0 0,-2 1 0,0 1 0,1-2 0,-2 0 0,2-1 0,-3 0 0,2 1 0,0-2 0,0 0 0,1-1 0,0 0 0,-1-1 0,1 3 0,0-1 0,-2 2 0,1 0 0,-1 1 0,0 1 0,0 1 0,-1 0 0,1 1 0,0-1 0,-1-2 0,1 2 0,0-3 0,1 1 0,0-1 0,0 0 0,0 1 0,-1 1 0,0 1 0,1-1 0,-2 4 0,1 2 0,1 5 0,-2 5 0,3-1 0,-3 2 0,1-2 0,-1 0 0,0-2 0,0 0 0,0-2 0,0-1 0,0-1 0,0-2 0,0 0 0,0-2 0,0 0 0,-2 1 0,0-1 0,-2-1 0,0 0 0,-1-1 0,0 0 0,0 0 0,0 0 0,1 0 0,0 0 0,2 0 0,1-1 0,0 0 0,2 0 0,1 0 0,3 1 0,2 0 0,1 0 0,1 0 0,1 0 0,-2 0 0,2 0 0,0 0 0,-1 1 0,1 1 0,-2-1 0,0 2 0,-1-3 0,1 2 0,-3-1 0,2 0 0,-2-1 0,0 0 0,0 0 0,0 0 0,1 0 0,-1 0 0,3 0 0,-1 0 0,1 0 0,1 0 0,-1 0 0,0 0 0,0 0 0,-1 0 0,1 0 0,-3 0 0,3 0 0,-2 0 0,0 0 0,-1 0 0,0 0 0,0 0 0,0 0 0,-1 0 0,2 0 0,-3 0 0,3 0 0,-3 0 0,0 0 0,0 0 0,-1-1 0,0 1 0,0-2 0,1 1 0,-1-1 0,0 1 0,-1-1 0,1-2 0,-1 1 0,0-4 0,-1 0 0,0-1 0,0 0 0,0-1 0,0 5 0,0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7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24575,'2'71'0,"1"-2"0,2-25 0,-4 6 0,-1 12 0,-1-17 0,1-24 0,0-8 0,0-2 0,0-6 0,0-2 0,0-1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8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24575,'0'17'0,"0"6"0,0 0 0,0 10 0,0-4 0,0 6 0,0-4 0,0 0 0,0-10 0,0 4 0,0-10 0,0-2 0,0-8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8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24575,'0'17'0,"0"-2"0,0 10 0,0-6 0,0 6 0,0-5 0,0 5 0,0-9 0,0 5 0,0-9 0,0 2 0,0-8 0,0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 24575,'-8'6'0,"0"6"0,5 2 0,-2 8 0,1 5 0,0-6 0,1 12 0,0-13 0,2 11 0,-2-8 0,3 2 0,0-6 0,0 0 0,0-5 0,0-6 0,0 0 0,2-5 0,4-1 0,2-2 0,6 0 0,1 0 0,0 0 0,2 0 0,-5 0 0,6 0 0,-6 0 0,2 0 0,1-9 0,0 2 0,-2-11 0,2-2 0,-6 1 0,5-6 0,-4 2 0,-1 0 0,-3-2 0,-3 5 0,0-2 0,-3 7 0,0 1 0,0 3 0,-4 0 0,-3 2 0,-3-2 0,-2 3 0,1-1 0,0 1 0,0 2 0,-1 1 0,2 2 0,-1 0 0,-1 3 0,1 0 0,0 0 0,3 0 0,-3 2 0,8-1 0,-2 2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4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0 24575,'-15'13'0,"3"2"0,-2 6 0,1 4 0,4-6 0,-5 7 0,4 1 0,4 0 0,0-1 0,2 1 0,0-1 0,1-3 0,3-5 0,0 0 0,0-6 0,0 2 0,0-5 0,5-2 0,4-4 0,5 0 0,5-3 0,6 0 0,-5-6 0,4-3 0,-6-12 0,-3-6 0,1 3 0,-5-6 0,-2 7 0,-3 0 0,1-3 0,-4 11 0,0-6 0,-3 9 0,0 0 0,0 1 0,-5 5 0,-1-2 0,-5 5 0,-1 1 0,4 2 0,-2 0 0,1 0 0,1 0 0,0 0 0,0 0 0,2 0 0,-1 0 0,4 0 0,1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40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24575,'0'17'0,"0"6"0,0 13 0,0 11 0,0 5 0,0 6 0,0-10 0,0 2 0,0-4 0,0-3 0,0-2 0,0-17 0,0-6 0,0-7 0,0-3 0,0-3 0,0-2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24575,'-3'56'0,"0"1"0,-2-27 0,5 24 0,0 2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24575,'-2'47'0,"0"-1"0,1 0 0,-1-13 0,2-27 0,0-1 0,0-3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24575,'3'9'0,"-1"3"0,-2 8 0,0 11 0,0 7 0,0-1 0,0 17 0,0-27 0,0 21 0,0-20 0,0 3 0,0 4 0,0-11 0,0-1 0,0-9 0,0-5 0,0-2 0,0-4 0,0-1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 24575,'-3'-2'0,"1"7"0,2-1 0,0 10 0,0 4 0,0-1 0,0 8 0,0-10 0,0 4 0,0-2 0,0-2 0,0 0 0,0 3 0,0-3 0,0 7 0,0 1 0,0 3 0,0 1 0,0 3 0,0-6 0,0 2 0,0-11 0,0-1 0,0-5 0,0-1 0,0-4 0,0 2 0,0-3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5.2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24575,'0'4'0,"0"-2"0,0-1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4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24575,'-3'8'0,"1"2"0,2 13 0,0-1 0,0 5 0,0-4 0,0-2 0,0-2 0,0-1 0,0-3 0,0-4 0,0 0 0,0-5 0,0 4 0,0-4 0,0 2 0,0-1 0,0-1 0,0 2 0,0-4 0,0 2 0,0-3 0,0-2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24575,'-3'55'0,"1"-26"0,2 45 0,0-38 0,0 4 0,0-3 0,0 3 0,0-8 0,0-5 0,0-5 0,0-7 0,0-3 0,0-5 0,0-2 0,0-2 0,0-1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24575,'0'17'0,"0"-2"0,0 11 0,0-4 0,0 9 0,0 5 0,0-7 0,0 10 0,0-15 0,0 11 0,0-8 0,0 4 0,0-5 0,0-7 0,0 2 0,0-12 0,0 5 0,0-8 0,0 1 0,0-4 0,0-1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24575,'3'5'0,"0"1"0,-3 15 0,0 2 0,0 9 0,0 0 0,0 2 0,0 3 0,0 0 0,0-1 0,0-2 0,0-10 0,0 2 0,0-14 0,0 1 0,-5-7 0,4-1 0,-4-2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8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24575,'-6'11'0,"-3"4"0,-1 12 0,-1 9 0,4-7 0,-3 9 0,9-10 0,-9 7 0,5 17 0,1-24 0,0 20 0,4-23 0,0 7 0,0-2 0,0-8 0,0 8 0,0-13 0,0 5 0,0-8 0,0-5 0,0 5 0,0-8 0,0 1 0,0-2 0,0-2 0,0-1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9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70 24575,'-2'-5'0,"-3"11"0,-4-1 0,-3 12 0,0 2 0,-5 5 0,4-2 0,-1 2 0,8-6 0,3-3 0,3 2 0,0-7 0,0 3 0,0-5 0,0 1 0,5-4 0,7 0 0,4-4 0,6 2 0,3-3 0,-4 0 0,12 0 0,-9 0 0,3 0 0,-1 0 0,-7-3 0,2-3 0,-3-3 0,-5-3 0,-2 0 0,-2-2 0,-3-4 0,3-6 0,-5-1 0,-1-2 0,-3 1 0,0 3 0,0 1 0,-3 4 0,-2 3 0,-7 3 0,0 4 0,-6 2 0,7 3 0,-7 0 0,6 3 0,-6 0 0,3 0 0,-3 3 0,-5 10 0,3 6 0,-4 5 0,2 7 0,1-5 0,0 5 0,9-15 0,3-4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6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24575,'0'68'0,"0"-2"0,0 1 0,0 1 0,0-2 0,0 5 0,0-1 0,0-6 0,0-11 0,0-9 0,0-10 0,0 2 0,0-9 0,0-8 0,0-10 0,0-4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24575,'0'4'0,"0"12"0,0 14 0,0 12 0,0 3 0,0-7 0,0 5 0,0-5 0,0-1 0,0 7 0,0-19 0,0 5 0,0-15 0,0 0 0,0-7 0,0 0 0,0-6 0,0 1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7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24575,'0'26'0,"0"-2"0,0 11 0,0-7 0,0 11 0,0-7 0,0 8 0,0-7 0,0-3 0,0-3 0,0-5 0,0-3 0,0-2 0,0-8 0,0 2 0,0-6 0,0-3 0,0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24575,'0'23'0,"0"-11"0,0 36 0,0-21 0,0 23 0,0-17 0,0 10 0,0-14 0,0 6 0,0-12 0,0-5 0,0-3 0,0-6 0,0-2 0,0-5 0,0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6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24575,'1'1'0,"6"0"0,5-1 0,4 0 0,3 0 0,2 0 0,3 0 0,2 0 0,3 0 0,-3 0 0,-5 0 0,3 2 0,-10 1 0,6 2 0,-3 2 0,-3 1 0,2-2 0,-4 3 0,0-1 0,-2 0 0,-2 0 0,2-2 0,-5 2 0,2-1 0,-3-1 0,0 0 0,0-1 0,-1 1 0,0-1 0,-1 0 0,-1-2 0,-1 4 0,0-3 0,0 4 0,0-5 0,0 3 0,0-3 0,0 1 0,0 1 0,0-1 0,0 0 0,0 0 0,0-1 0,0 0 0,0-1 0,0 1 0,0-1 0,0 0 0,0 0 0,-1 0 0,0-1 0,0-1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24575,'2'-5'0,"1"7"0,-3 6 0,0 14 0,0 7 0,0-5 0,0 9 0,0 1 0,0 5 0,0 6 0,0-9 0,0-8 0,0 2 0,0-11 0,0 0 0,0-5 0,0-6 0,0 0 0,0-5 0,0-1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 24575,'20'0'0,"4"0"0,17 0 0,11 0 0,2 0 0,-16 0 0,-1 0 0,24 0 0,-21-1 0,1 2 0,14 2 0,15 13 0,-20 7 0,1 14 0,-18 2 0,-6 6 0,-15 6 0,0 0 0,-8 7 0,-1 9-1092,-3-1 1092,-3-26 0,-2 0 0,-5 32 0,-1-28 0,-1 0 0,2-5 0,1 1 0,-3 7 0,0 1 0,2-6 0,1 1 0,2 5 0,-1 1 0,1-6 0,1 0 0,2 2 0,2 0 0,0-3 0,0 0 0,2-1 0,0 1 0,0 0 0,0 0 0,1-4 0,2 0 0,2 4 0,3-1 0,14 29 0,1-9 0,-2-20 0,2-2 0,5 10 0,-4-9 0,3-1 0,15 13 13,2-1-13,5-5 0,-13-14 0,10-1 0,-11-5 0,6-6 0,-4 2 0,-6-12 0,0 0 814,-5-3-814,-3-4 265,7 0-265,-3-30 0,-13 22 0,-13-9 0,-15 27 0,-10 15 0,8-11 0,-9 14 0,1-9 0,-2 11 0,1-5 0,0 1 0,-2 8 0,0 2 0,0 4 0,0 4 0,8-10 0,-14 20 0,18-22 0,-14 25 0,13-21 0,-3 12 0,4-4 0,-1-1 0,4 10 0,4-8 0,4 13 0,0 12-955,3-5 955,-1-20 0,-1 1-915,3-3 1,0 0 914,0 11 0,0 2 0,0 0 0,0 2 0,0 4 0,0 0-1019,0 4 1,0-1 1018,3-2 0,0 1 0,-1 3 0,2 0 0,0-3 0,2-3 0,2-5 0,-1-1-335,1 1 0,0-5 335,6 18 0,-5-32 0,-1-2 0,1 12 733,6 4-733,-6-17 1625,0-16-1625,-4-12 2255,-2-3-2255,-1 21 878,-6 14-878,-1 24 0,1-27 0,-1 0-700,1 4 0,-1 1 700,-2 2 0,0 2 0,2 5 0,-1 0 0,-1 0 0,-1 3-1081,2-3 1,0 4 0,0 1 1080,2-1 0,-1 0 0,1 3-807,-1-4 0,0 3 0,0 1 0,0-1 807,0 17 0,1-1 0,0-3 0,-1-11 0,2-4 0,-1 2 0,1 7 0,1 2 0,-1-4-867,-2 8 1,1-1 866,3-13 0,2 3 0,-2 0 0,-3-6 0,0-1 0,1-1 0,2 2 0,1-1 0,0-1 0,-3 15 0,1 0-75,2 2 1,0-1 74,-3-10 0,1-1 0,2 1 0,-1-2 0,-3-3 0,-1-2 0,2-4 0,1-2 823,-2 0 1,-2 0-824,2-2 0,-1-2 0,-4 22 0,5-17 0,-1 0 0,-3 8 3168,-1 19-3168,-2-23 0,3-4 2476,-4 2-2476,4 3 1590,-2-9-1590,1-2 870,-1-4-870,2 5 0,1-5 0,3 5 0,-3-5 0,4-1 0,-6 17 0,6-21 0,-5 19 0,4-22 0,-3 8 0,0-6 0,-3 1 0,-14 13 0,5-20 0,-21 25 0,12-32 0,-15 13 0,-4-14 0,-1 3 0,-7-6 0,-4-2 0,0-3 0,6 0 0,-15-3 0,27-2 0,-26-3 0,25 0 0,-10 0 0,11 3 0,-1-2 0,11 2 0,4-3 0,5 0 0,7 0 0,3 2 0,5-1 0,1 1 0,3-16 0,1 11 0,2-10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15 510 24575,'-8'48'0,"2"6"0,6-9 0,0 12 0,0 2 0,0-17 0,0 12 0,0-26 0,0 5 0,0-10 0,0-9 0,0-12 0,0-23 0,0-11 0,0-41 0,-1 32 0,2-1-744,3-10 1,1-2 743,0-3 0,2-1 0,3 0 0,1 1 0,-1 3 0,-1 2 0,1 10 0,-1 2 0,5-34 0,-3 26 0,-1 2 0,-1 14 0,0 9 0,-4 13 1487,0 8-1487,4 19 0,-5 20 0,6 24 0,-7-24 0,0 2-489,1 6 1,1 0 488,0 1 0,-1-1 0,2 5 0,-1-1 0,3 22-249,-3-27 0,0-3 249,2 10 0,2 19 0,2-22 0,-3-3 0,6-13 0,-7-5 952,2-8-952,-4-8 523,1-3-523,-3-3 0,-1-2 0,-2-2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7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1 416 24575,'4'-3'0,"9"1"0,9 2 0,10 0 0,-1 0 0,13-7 0,-5 1 0,12-9 0,-17 8 0,5-4 0,-16 2 0,8 1 0,-11 1 0,-2-1 0,-10 7 0,0-4 0,-3 5 0,0 5 0,3 8 0,2 7 0,0 10 0,0-2 0,-2 11 0,2-1 0,-2 3 0,3-1 0,-4-9 0,-3-4 0,-2-8 0,-2-5 0,0-5 0,0-13 0,-6-17 0,0-13 0,-8-16 0,5 7 0,-2-7 0,3 9 0,5-1 0,-1 6 0,4 5 0,0 12 0,0 1 0,0 10 0,0-1 0,4 6 0,2 1 0,5 2 0,8 10 0,2 5 0,7 10 0,1 8 0,6 3 0,-4-6 0,8 5 0,-9-5 0,3-2 0,-3 1 0,-6-12 0,-4-3 0,-9-7 0,-3-2 0,-3-2 0,0 0 0,-2-8 0,-1-4 0,-2-13 0,0 1 0,0-17 0,0-1 0,0 0 0,0-5 0,0 12 0,0 1 0,0-4 0,0 8 0,0-4 0,6 8 0,8-4 0,8-1 0,5 5 0,3-5 0,0 11 0,0-5 0,5 4 0,-7 4 0,-1 4 0,-5 6 0,-4 1 0,-6 3 0,-1 0 0,-6 2 0,-2 11 0,-1 0 0,-2 17 0,-3-2 0,-4 8 0,-4-6 0,0 6 0,1-9 0,3 3 0,4-3 0,0-4 0,3-1 0,0-7 0,0-1 0,0-3 0,2-3 0,7 1 0,3-4 0,7 1 0,-1-2 0,3-2 0,-2-2 0,7 0 0,-3 0 0,3 0 0,-3-5 0,0-5 0,-4-7 0,-6-2 0,3-4 0,-9 0 0,-1-3 0,-3 0 0,-3-1 0,0-3 0,-6 2 0,-3 0 0,-12 5 0,0 3 0,0 3 0,-1-1 0,11 9 0,-7-2 0,12 8 0,0 1 0,4 2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24575,'0'-9'0,"0"1"0,0 0 0,0 3 0,0-3 0,2 4 0,7-3 0,12 0 0,6-4 0,9 0 0,9-4 0,3 0 0,15-7 0,1-4 0,6 0 0,-20 9 0,10-3 0,-26 8 0,16 0 0,-21 3 0,-1 4 0,-14 2 0,-5 3 0,-4 0 0,-3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8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24575,'-3'6'0,"1"11"0,2 10 0,0 24 0,0-2 0,0 19 0,0-3 0,0 5 0,0-23 0,0 17 0,0-22 0,0 11 0,0-7 0,3-19 0,-2-3 0,4-7 0,-4-10 0,1 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24575,'0'14'0,"0"7"0,0 20 0,0 7 0,0 20 0,0-8-405,0-20 1,0 1 404,0 24 199,0-8-199,0-2 0,0-17 0,0-8 0,0 0 0,0-15 610,0-3-610,0-5 0,0-11 0,0-7 0,0-8 0,0-4 0,0-3 0,0 0 0,0-1 0,0 0 0,0 1 0,5 3 0,6 0 0,2 2 0,6 0 0,2-3 0,-1 8 0,7-1 0,-9 5 0,8-2 0,-7 2 0,0 2 0,-5-1 0,-3 3 0,0-3 0,-2-4 0,-1-3 0,-4-6 0,-1-6 0,-3-2 0,0 1 0,0-4 0,0 7 0,0 1 0,0 6 0,0 2 0,0 7 0,0-2 0,0 8 0,-2 1 0,1 11 0,-1 13 0,2 9 0,0 17 0,0 9 0,0 4 0,0 10 0,0-4 0,0 7 0,0-17 0,0 7 0,0-18 0,0 3 0,0-5 0,0-10 0,0-4 0,-5-8 0,4-10 0,-4-4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10 24575,'-7'-3'0,"-5"1"0,-3 2 0,-24 0 0,20 0 0,-21 0 0,13-3 0,0 2 0,-4 1 0,12 3 0,-2 3 0,9-3 0,0 5 0,4-5 0,5 8 0,-2-3 0,4 6 0,-1 1 0,2 7 0,0 1 0,0 3 0,0 5 0,0 0 0,0 1 0,0 2 0,0 2 0,0 6 0,0 9 0,4 2 0,0-10 0,0 6 0,-1-12 0,-1 1 0,-1-3 0,2-9 0,-3-5 0,0-6 0,0-8 0,0-2 0,0 0 0,2-2 0,1-1 0,2-2 0,0 0 0,6 0 0,1-3 0,6-3 0,4-4 0,1-2 0,3 2 0,0-3 0,1 6 0,-4-2 0,2 2 0,-6 3 0,-6 1 0,-4 3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6 149 24575,'-3'-9'0,"1"2"0,10-1 0,6-1 0,5-3 0,11-2 0,-10 1 0,6 0 0,-4 3 0,1-6 0,0 6 0,-3-6 0,-10 9 0,-6 2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1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1 388 24575,'5'-6'0,"-2"7"0,-1 17 0,-2 8 0,0 14 0,0 7 0,0 5 0,0-12 0,0 9 0,0-20 0,0 11 0,0-12 0,0-3 0,0-10 0,0-3 0,0-17 0,0-21 0,0-29 0,0-12-584,0 24 1,0-2 583,0 0 0,0 3 0,0 4 0,0 1-19,0-4 1,0 2 18,0-10 0,4-12 0,2 18 0,6-3 0,2 14 1165,-4 5-1165,5 8 39,-5 4-39,7 3 0,-5 4 0,5 2 0,-1 3 0,2 3 0,0 0 0,-3 0 0,-1 0 0,-3 5 0,0 4 0,-2 6 0,0 3 0,-6 0 0,0 0 0,-3 1 0,-6 7 0,-6-2 0,-2 3 0,-9 1 0,1-8 0,-3 4 0,1-3 0,6-5 0,2-1 0,4-6 0,4-1 0,3-3 0,2 0 0,-1-2 0,4 1 0,-3-1 0,3 2 0,3 0 0,5 0 0,4 1 0,10 0 0,0 3 0,5 1 0,-1 3 0,1 4 0,0 1 0,1 0 0,0 2 0,-5-7 0,0 3 0,-5-6 0,-3-2 0,-3-2 0,-2-1 0,-5 1 0,1-3 0,-3-1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8.1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24575,'0'5'0,"0"-1"0,0 0 0,2 1 0,-1-3 0,1 2 0,2-2 0,-1-1 0,2 2 0,0-3 0,2 1 0,0 0 0,1-1 0,0 3 0,-1-3 0,3 3 0,-5-3 0,5 1 0,-3-1 0,-2 0 0,1 0 0,-2 0 0,1 0 0,0 0 0,-1 0 0,1 0 0,-1 0 0,1 0 0,0 0 0,0 0 0,0 0 0,1 0 0,-1-1 0,2 1 0,-2-1 0,-1 1 0,0 0 0,-1 0 0,2 0 0,-3 0 0,3 0 0,-1 0 0,1 0 0,0 0 0,0 0 0,0 1 0,1 0 0,0 2 0,2 0 0,-3-1 0,3 1 0,-1 0 0,0-1 0,-1 1 0,-1 1 0,1-2 0,0 2 0,0-1 0,-1-1 0,0 1 0,1 0 0,0 0 0,-1-1 0,-1 1 0,-1-2 0,2 1 0,-3 0 0,2 0 0,-2-2 0,1 2 0,0-1 0,0 1 0,1-2 0,-1 1 0,1 0 0,-1-1 0,2 1 0,-2 1 0,2-2 0,0 1 0,0-1 0,0 0 0,0 0 0,2 0 0,-2 0 0,3 0 0,-2 0 0,1 0 0,-1-1 0,2-1 0,-3 0 0,2-1 0,-2 1 0,0-1 0,1 0 0,-1 1 0,0-1 0,-2 2 0,0-1 0,-2 2 0,0-1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2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0 934 24575,'0'-5'0,"10"-2"0,4 0 0,20-5 0,3 4 0,20-15 0,-16 9 0,4 1-961,3-2 0,1 0 961,-2 1 0,2-1 0,1 1-1293,-4 0 1,1 1-1,4-1 1293,9-4 0,6 0 0,2 0 0,-1 0-1107,-5 1 1,-1 1-1,2 0 1,4-1 1106,1 1 0,6-2 0,0-1 0,0 2 0,-5 1 0,-3 2 0,-2 1 0,-1 0 0,3 1 0,-1-2 0,4 0 0,0 0 0,0-1 0,-2 2-846,5-1 1,-2 1-1,0 0 1,2 0 845,-3 1 0,3 0 0,0 1 0,-2 0 0,-3-1 0,-1-1 0,-2 0 0,-2 1 0,2 1-238,8 1 0,3 0 0,-2 1 0,-5 0 238,-5-2 0,-5 2 0,2 0 24,14 0 1,2 3-1,-2-1-24,-16-1 0,-2 0 0,-2 1 983,23 1 1,-7 0-984,-25 0 0,-2 1 1804,7-2 1,-3 1-1805,3-3 0,18-1 0,-19-4 3251,-8 10-3251,-11-7 3686,-7 5-3686,-4 0 1441,-8 3-1441,-3-5 533,-3 7-533,0-4 0,-2 5 0,-1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24575,'0'4'0,"0"7"0,0 18 0,0 9 0,0 14 0,0 11 0,0-2 0,0 14 0,0-30 0,0 15 0,0-21 0,0 8 0,0-11 0,0-9 0,0-9 0,0-6 0,0-7 0,0-3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5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71 156 24575,'0'4'0,"-8"9"0,-2 11 0,-2 4 0,3-1 0,3 2 0,-2 0 0,-2 6 0,5 1 0,2-4 0,3-5 0,0-2 0,0-5 0,0-2 0,0-3 0,0-7 0,12 0 0,-4-3 0,16-1 0,-7-2 0,8-2 0,-2 0 0,-4-2 0,6-5 0,-8-5 0,1-1 0,-1-9 0,-5 3 0,2-17 0,-3 8 0,-1-11 0,-6 7 0,-1-4 0,-3 4 0,0 1 0,-2 12 0,-8-3 0,-3 9 0,-10 1 0,4 3 0,-3 2 0,7 4 0,-3 0 0,6 3 0,-2 0 0,3 0 0,3 0 0,-3 0 0,3 0 0,-1 0 0,1 2 0,3 1 0,3 2 0,-1 0 0,3 0 0,9-3 0,10 1 0,9-3 0,13 0 0,5-7 0,7-3 0,10-10 0,-18 6 0,14-1 0,-20 3 0,3 4 0,-7-2 0,-12 6 0,-1-1 0,-10 4 0,-1-2 0,-8 7 0,0 5 0,-9 9 0,-2 5 0,-5 8 0,-2 0 0,1 4 0,0 1 0,3-5 0,1 4 0,6-7 0,1 2 0,3-7 0,0-1 0,0-4 0,0-3 0,5-3 0,1-1 0,8-5 0,-2 2 0,2-2 0,0-3 0,-2-1 0,3-2 0,-1 0 0,1 0 0,3 0 0,1 0 0,-1-5 0,3-3 0,-1-4 0,2-4 0,-4 3 0,3-10 0,-5 3 0,1-8 0,1-13 0,-6 3 0,3-5 0,-11 0 0,-1 5 0,-3-3 0,0 0 0,0 13 0,-5 2 0,-5 10 0,-6 4 0,-2 6 0,0 3 0,0 3 0,0 0 0,-1 0 0,1 0 0,3 0 0,1 0 0,2 3 0,3-3 0,2 5 0,2-2 0,2 2 0,-1-1 0,1 1 0,-2 0 0,0 0 0,0 0 0,2-2 0,1-1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6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24575,'-3'8'0,"1"3"0,2 15 0,0 2 0,0 3 0,0 9 0,0-8 0,0 1 0,0 5 0,0-13 0,0 14 0,0-15 0,0 0 0,0-9 0,0-3 0,0-4 0,0-6 0,0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41 24575,'-5'0'0,"-6"5"0,2 5 0,-4 8 0,4 6 0,3-2 0,2 4 0,1-3 0,3-1 0,0 4 0,0-7 0,0 0 0,0-5 0,0-3 0,5 0 0,1-2 0,6-1 0,6-2 0,-6-3 0,9 0 0,-6-3 0,7 0 0,-8 0 0,6 0 0,-8 0 0,1 0 0,3 0 0,-7 0 0,5 0 0,-2-3 0,-1-2 0,0-7 0,1-3 0,-2-7 0,-1-1 0,-3 0 0,1-3 0,-1 8 0,-3-9 0,0 9 0,-3-4 0,0 6 0,0-1 0,0 5 0,0-5 0,0 8 0,-3-6 0,-2 9 0,-7-2 0,-3 5 0,-3 0 0,-4 3 0,-1 0 0,-3 0 0,0 3 0,-1 4 0,4 3 0,4-1 0,7 0 0,5-4 0,2 0 0,2 0 0,0-2 0,3-1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24575,'3'11'0,"-1"3"0,-2 15 0,0 12 0,0-6 0,0 25 0,0-29 0,0 34 0,0-34 0,0 18 0,0-2 0,0-8 0,0 22 0,3-27 0,1 10 0,-1-16 0,4 6 0,-4-13 0,1 4 0,-1-16 0,-3 2 0,0-13 0,0 4 0,0-7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9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24575,'0'3'0,"0"6"0,0 8 0,0 11 0,0-7 0,0 10 0,0-5 0,0-3 0,0-4 0,0-2 0,0-5 0,0 2 0,0-6 0,0 3 0,2-6 0,1 1 0,9 2 0,0-7 0,18 11 0,-5-7 0,19 2 0,-2-4 0,17-3 0,0 0-411,-22-1 0,1-2 411,34-11 0,-33 6 0,0-3 0,3 0 0,-1-1 0,14-8 0,-8 8 0,-3 1 0,-4-2-59,2 2 0,-1 0 59,-1 2 0,21-3 0,-13 8 0,2 1 0,-8-1 0,3 3 817,-12-2-817,6 3 123,-12 0-123,3 0 0,-6 0 0,-3 0 0,-6 0 0,0 0 0,-7 0 0,2 0 0,-4 0 0,2 0 0,-4 0 0,2-2 0,-2 0 0,1-4 0,0 2 0,-3-1 0,0-1 0,-2 2 0,0-1 0,0-10 0,0 2 0,0-17 0,0 2 0,3-3 0,-2-5 0,5 5 0,-2-1 0,3 2 0,-4 7 0,3 4 0,-6 8 0,5 4 0,-4 1 0,3 3 0,-2 1 0,1 4 0,-1-1 0,-2 1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4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0 220 24575,'0'16'0,"0"0"0,0 6 0,0 5 0,0 0 0,0 7 0,0-6 0,0 6 0,0-10 0,0 1 0,0-10 0,0 0 0,0-6 0,0-2 0,2-4 0,4-1 0,5-2 0,4 0 0,3 0 0,8 0 0,2-3 0,18-6 0,-4-2 0,9-2 0,-6-1 0,6 1 0,-12 2 0,10-4 0,-6 3 0,4 0 0,21-1 0,-27 9 0,31-4 0,-38 7 0,23-3 0,-16 4 0,0 0 0,0 0 0,-5 0 0,-5 0 0,0 0 0,-9 0 0,-3 0 0,-5 0 0,-2 0 0,-1 0 0,-3 0 0,0 0 0,-3 0 0,0 0 0,0 0 0,0 0 0,-1-2 0,-1-1 0,1-2 0,-1 1 0,2 1 0,-3-2 0,0 2 0,-2-4 0,0-1 0,0-15 0,0-2 0,0-15 0,3 3 0,-2-3 0,6 4 0,-7 4 0,6 1 0,-5 8 0,2 4 0,-1 5 0,-1 6 0,4 0 0,-3 5 0,1 1 0,-1 2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4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24575,'0'8'0,"0"3"0,0 4 0,0 11 0,0 6 0,0 15 0,0-9 0,0 6 0,0-8 0,0 11 0,0-4 0,0 11 0,0-15 0,0 6 0,0-14 0,0 0 0,0-5 0,0-6 0,0-2 0,0-7 0,0 0 0,0-3 0,0 0 0,0-3 0,0 0 0,0 0 0,0 0 0,0 0 0,0-2 0,0-1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4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24575,'0'23'0,"0"4"0,0 9 0,0 10 0,0-11 0,0 13 0,0-14 0,0 7 0,0-5 0,0-6 0,0-6 0,0-3 0,0-6 0,0-3 0,0-5 0,0-2 0,0 1 0,0-4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13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24575,'6'0'0,"-1"0"0,2 0 0,-2 0 0,-2 0 0,2 0 0,0 0 0,0 0 0,1 0 0,-3 0 0,4 0 0,-3 0 0,4 0 0,-4 1 0,4-1 0,-3 1 0,2-1 0,-1 0 0,-1 0 0,2 0 0,-1 0 0,0 0 0,0 0 0,1 0 0,-2 0 0,3 0 0,-1 0 0,0 0 0,0 0 0,0 2 0,0-2 0,0 2 0,-2 0 0,0-1 0,-2 0 0,2 0 0,-2 0 0,0 0 0,-1 0 0,2-1 0,-1 1 0,1-1 0,-1 1 0,2 0 0,-3 1 0,3 0 0,-3-2 0,3 1 0,-2 0 0,0 0 0,1 0 0,-2-1 0,2 0 0,-1 0 0,0 0 0,0 0 0,1 0 0,-2 0 0,2 0 0,-1 1 0,0-1 0,2 2 0,-3-2 0,2 2 0,0-1 0,-1 0 0,2 0 0,-3 1 0,0-2 0,-1 2 0,1-1 0,0-1 0,0 0 0,0 2 0,0-2 0,0 1 0,1-1 0,-1 0 0,0 1 0,0-1 0,1 1 0,-1-1 0,0 0 0,2 1 0,-2-1 0,3 2 0,-2-2 0,1 0 0,0 0 0,3 0 0,-2 0 0,1 0 0,1 0 0,0 0 0,-1 0 0,2 0 0,-2 0 0,2 0 0,-3 1 0,2-1 0,-2 1 0,1-1 0,-1 0 0,2 1 0,-2-1 0,-1 2 0,0-2 0,-1 0 0,0 0 0,0 0 0,-1 0 0,0 1 0,0-1 0,1 1 0,-1-1 0,0 0 0,1 1 0,-1-1 0,0 1 0,0-1 0,1 1 0,-1-1 0,0 2 0,0 0 0,1-1 0,-1 1 0,0-2 0,0 2 0,1-1 0,1 3 0,-1-2 0,2 2 0,-2-2 0,0 0 0,1 2 0,-1-1 0,0 0 0,0-1 0,-1 1 0,1-1 0,0 0 0,0 1 0,0-1 0,-1 0 0,2-1 0,3 0 0,2-1 0,3 0 0,2 0 0,-2 0 0,2 0 0,-3 2 0,-1-1 0,-2 1 0,0 0 0,0 0 0,-1-1 0,1 0 0,-3 1 0,3-2 0,-2 1 0,0-1 0,-1 1 0,-1-1 0,1 1 0,-3-1 0,2 1 0,-2 0 0,0 0 0,0-1 0,1 0 0,-1 0 0,1 1 0,0-1 0,1 1 0,-1 0 0,0 0 0,0 0 0,1-1 0,-2 1 0,2-1 0,-2 1 0,0-1 0,2 0 0,-2 1 0,2-1 0,-2 1 0,0-1 0,1 0 0,-1 0 0,0 1 0,0 0 0,1 0 0,-1-1 0,0 0 0,0 0 0,1 0 0,-1 0 0,0 0 0,0 0 0,1 0 0,-1 0 0,0 1 0,0-1 0,0 1 0,1-1 0,-1 0 0,0 0 0,0 0 0,2 0 0,-1 0 0,1 0 0,-1 0 0,2 0 0,-3 0 0,3 0 0,-1 0 0,1 0 0,0 0 0,0 0 0,0 0 0,-1 0 0,0 0 0,0 0 0,1-1 0,-1 0 0,1-1 0,-2 2 0,1-1 0,1 0 0,-3 0 0,2 0 0,-2 1 0,0-1 0,1 1 0,-1-1 0,0 1 0,1 0 0,-1 0 0,0 0 0,0 0 0,1 0 0,-1 0 0,0 0 0,0 0 0,1 0 0,-1 0 0,0 0 0,2 0 0,-1 0 0,1 0 0,1 0 0,-1 0 0,-1 1 0,2-1 0,-2 2 0,0-2 0,0 2 0,-1-1 0,0 0 0,0 0 0,1-1 0,-1 1 0,0-1 0,0 0 0,-7 0 0,2 0 0,-7 0 0,5 0 0,-1 0 0,1 0 0,-3 0 0,1 0 0,-1 0 0,-1 0 0,1 0 0,0 0 0,-2 0 0,1-1 0,-3 0 0,4 0 0,-2 1 0,3-1 0,-1 1 0,2-2 0,-1 1 0,1 0 0,0 1 0,1 0 0,0 0 0,-2 0 0,2 0 0,-3 0 0,1 0 0,0 0 0,-1 0 0,3-1 0,-2 1 0,3-1 0,0 1 0,1 0 0,-1 0 0,2 0 0,-1-1 0,0 0 0,-2 0 0,3 1 0,-3 0 0,2 0 0,0 0 0,1 0 0,-1 0 0,1 0 0,0 0 0,-1 0 0,1 0 0,0 0 0,0 0 0,0 0 0,-1 0 0,1 0 0,-1 0 0,0 0 0,0 0 0,0 0 0,1 0 0,-2 0 0,2 0 0,-3 0 0,3 0 0,-3-1 0,1 1 0,-1-1 0,0 1 0,-2-2 0,2 2 0,-3-1 0,3 1 0,-2-1 0,1 0 0,0 0 0,-2 0 0,2 1 0,-1-3 0,-1 3 0,3-1 0,-3 1 0,3 0 0,-1-1 0,4 1 0,-2-2 0,2 2 0,0 0 0,-1 0 0,1 0 0,0 0 0,0 0 0,-1 0 0,1 0 0,0 0 0,-1 0 0,1 0 0,0 0 0,0 0 0,-1 0 0,1-1 0,0 1 0,-2-2 0,0 2 0,0-2 0,0 1 0,1 0 0,-2 0 0,3 1 0,-2-2 0,1 0 0,-1 0 0,0-1 0,-1 1 0,1 0 0,-1-1 0,2 1 0,-1-1 0,1 2 0,0-1 0,0 2 0,1-2 0,1-1 0,1-2 0,0-3 0,0 3 0,0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72 24575,'-8'6'0,"-1"6"0,3 4 0,-9 13 0,12-8 0,-13 12 0,9-12 0,-4 12 0,2-9 0,5 7 0,1-5 0,3-3 0,0-1 0,0-4 0,0-3 0,0-1 0,0 0 0,0-5 0,2 2 0,4-5 0,2-3 0,6 2 0,1-5 0,8 3 0,-5-3 0,8 0 0,-3 0 0,-3-5 0,5-6 0,-8 1 0,6-9 0,-8 9 0,4-9 0,-9 1 0,2-3 0,-5-4 0,-1 2 0,-2-4 0,-1 1 0,-3-4 0,0-2 0,0 0 0,0 2 0,-6 3 0,1 5 0,-7-1 0,5 8 0,-3 1 0,1 6 0,-2 0 0,2 2 0,-1 3 0,5 1 0,-6 2 0,7 0 0,-1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0 322 24575,'0'1'0,"0"6"0,0 19 0,0 8 0,0 12 0,0-4 0,0-6 0,0 20 0,0-24 0,0 25 0,0-30 0,0 8 0,0-11 0,0-2 0,0-10 0,0-2 0,0-4 0,0 2 0,8-6 0,-2 0 0,14-2 0,4 0 0,7 0 0,10 0 0,0 0 0,10-7 0,7-2 0,6-9-596,-27 7 1,1 0 595,1 2 0,0-1 0,3-3 0,0-1 0,0 2 0,-1 0 0,1-1 0,0-2 0,-1 3 0,1 0-330,0-1 1,0-1 329,-2 5 0,-2 0 0,23-9 0,6 1 0,-18 9 0,8-5 0,-6 9 0,-10-2 0,-1 2 0,-4-4 1150,-4 2-1150,-2-1 700,-3-3-700,-5 3 0,1-5 0,-9 5 0,4-4 0,-9 5 0,4-3 0,-7 4 0,2 0 0,-4 0 0,2 2 0,-1-2 0,-1 2 0,2-1 0,-2-2 0,-1 1 0,-1-2 0,-2-2 0,0-2 0,0-7 0,0-1 0,0-8 0,0 1 0,3-5 0,-2 4 0,2-4 0,-3 8 0,0-3 0,0 7 0,0-2 0,3 5 0,-2 2 0,1 2 0,-2 2 0,0 1 0,0 1 0,0 1 0,0 1 0,0-2 0,2 5 0,-2 1 0,3 2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3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13 0,0 1 0,0 14 0,0-13 0,0 23 0,0-18 0,0 9 0,0-4 0,0-2 0,0-4 0,0-5 0,0-4 0,0-13 0,0-5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24575,'0'24'0,"0"-9"0,0 23 0,0-8 0,0 4 0,0 20 0,0-18 0,0 21 0,0-19 0,0 1 0,0-8 0,0 5 0,0-8 0,0 2 0,0-8 0,0-4 0,0-2 0,0-10 0,0-1 0,0-2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4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9 0,0 12 0,0 5 0,0-3 0,0 6 0,0-3 0,0 1 0,0 0 0,0-7 0,0-7 0,0-7 0,0-6 0,0-4 0,0-3 0,0-1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56 103 24575,'-2'1'0,"1"5"0,-7 3 0,-1 9 0,2-3 0,-5 11 0,5-4 0,0 5 0,4-7 0,3 5 0,0-6 0,0 4 0,0-5 0,0 0 0,0-9 0,0 5 0,5-8 0,1-1 0,9-3 0,0-2 0,10 0 0,-5 0 0,10 0 0,-11-5 0,8-5 0,-3-11 0,-2-8 0,-1-4 0,-6-13 0,-4 13 0,0-12 0,-7 13 0,-1 1 0,-3 0 0,0 8 0,0 1 0,-7 9 0,-4 4 0,-11 6 0,-1 3 0,1 0 0,-4 0 0,7 0 0,5 0 0,6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5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24575,'0'6'0,"0"5"0,0 16 0,0 15 0,0 6 0,0 5 0,0 3 0,0 3 0,0-1 0,0-8 0,0 4 0,0-20 0,0 7 0,0-14 0,0-12 0,0-8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7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1 422 24575,'2'-8'0,"1"11"0,-3 9 0,0 15 0,0 14 0,0-2 0,0 3 0,0-3 0,0-2 0,0 4 0,0-5 0,0-9 0,0-6 0,2-8 0,4-2 0,2-8 0,6-1 0,14-2 0,-3 0 0,19 0 0,-6 0 0,11-3 0,16-11-906,5-1 906,-28 3 0,1-3 0,1 3 0,1 0 0,1 0 0,0 0 0,2-5 0,1 1 0,-3 5 0,0 1 0,2-7 0,1 1 0,-3 5 0,0 1 0,3 0 0,1 1 0,3 1 0,-1 1 0,-2 2 0,-1 0 0,5 2 0,-2 1 0,22-3 0,-21 5 0,0 0 0,13 0 0,-25-1 0,0-1 0,0 0 0,-3-1 0,-4-7 0,33 1 0,-39-7 0,9 5 0,-6-7 0,-12 6 906,2 0-906,-9 0 0,3 0 0,-4 1 0,-3 3 0,0-3 0,-3 6 0,0-3 0,0 3 0,1-3 0,-2 3 0,2-6 0,-4 5 0,1-6 0,-3 3 0,0-16 0,0 5 0,0-15 0,0-2 0,0 4 0,0-6 0,-3 8 0,2 3 0,-5 2 0,5 11 0,-1 1 0,0 5 0,1 3 0,-1 4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05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2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 24575,'-6'4'0,"-1"13"0,-7 6 0,1 18 0,-10 6 0,3 6 0,-2 10 0,2 1 0,6 7 0,2-7 0,7-11 0,-7 14 0,10-30 0,-7 24 0,9-28 0,0 12 0,0-12 0,0 6 0,0-3 0,6-3 0,-1 6 0,11-10 0,-4 6 0,9-6 0,-7 2 0,0-7 0,-2-8 0,-6-3 0,2-4 0,-3 0 0,1-2 0,-2-2 0,-1-2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15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439 1 24575,'-3'0'0,"-2"0"0,3 0 0,-5 0 0,3 0 0,-5 0 0,3 0 0,-4 0 0,2 0 0,-3 0 0,1 0 0,-2 0 0,2 0 0,1 0 0,-1 0 0,5 0 0,-2 0 0,4 0 0,-1 0 0,2 0 0,0 0 0,0 1 0,-2 0 0,0 1 0,-3 1 0,-3 0 0,-1 1 0,-1 2 0,-2 1 0,1 1 0,-1-2 0,2-2 0,0 2 0,2-2 0,0 1 0,1 0 0,1 1 0,-1 0 0,2 2 0,-2 1 0,3 2 0,-3 0 0,3 1 0,0-3 0,1-1 0,2-2 0,-1-2 0,3 1 0,-1-2 0,1 0 0,0-1 0,1 1 0,-3 13 0,-3-1 0,-1 8 0,-3-3 0,-1 0 0,2-1 0,-3 0 0,6-7 0,0-1 0,2-5 0,1-2 0,2-2 0,6-8 0,-1 1 0,7-5 0,-4 4 0,3-1 0,-1-1 0,1 2 0,0-1 0,-1 1 0,1 2 0,-4-1 0,1 2 0,-2-1 0,-1 3 0,-1-1 0,0 1 0,-1 0 0,0 1 0,-1 1 0,-2 3 0,-1 2 0,-2 2 0,1-1 0,1 1 0,-1-4 0,0 2 0,2-3 0,0 0 0,1-2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21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24575,'3'0'0,"2"0"0,15 9 0,-7 2 0,6 12 0,-8-4 0,4 5 0,-2-6 0,-4-3 0,2-1 0,-2-3 0,2 3 0,-2-2 0,-1 0 0,0-2 0,-2-5 0,4 1 0,-5-2 0,6-3 0,-5 1 0,4-2 0,2 0 0,0 0 0,-1 0 0,2 0 0,-3-4 0,7-3 0,-5-4 0,6-1 0,-3 0 0,0-3 0,3 2 0,-6-1 0,2 2 0,-3 0 0,0 4 0,-2-2 0,1 3 0,-4-1 0,2 5 0,-3-1 0,0 3 0,0-1 0,0 2 0,-2 0 0,-1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24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24575,'2'-3'0,"3"1"0,4 2 0,1 0 0,4 0 0,-2 0 0,6 0 0,-6 0 0,2 0 0,-3 0 0,-3-5 0,4-4 0,-6-3 0,3-5 0,-3-3 0,-3 4 0,3-5 0,-6 9 0,3-5 0,-3 7 0,0 0 0,-4 7 0,-6 1 0,-1 2 0,-6 0 0,2 5 0,-1 5 0,1 5 0,3 3 0,-1 4 0,3 1 0,1 4 0,2-1 0,3 5 0,1-4 0,3 3 0,0-3 0,0-4 0,2-1 0,12-2 0,0-7 0,12 3 0,-2-9 0,6 0 0,-3-4 0,4-3 0,-5 0 0,-3-3 0,-1-3 0,-3-12 0,1-3 0,2-7 0,-4-4 0,-1 3 0,-5-6 0,-3 8 0,-3-4 0,-2 4 0,-1 1 0,-3 6 0,0-1 0,0 12 0,0-5 0,0 8 0,0-1 0,2 4 0,1 0 0,2 3 0,6-2 0,1 1 0,6-5 0,0 6 0,-2-6 0,1 6 0,-5-3 0,2 3 0,-3 0 0,-2 0 0,-2 0 0,-4 8 0,-1 2 0,-2 11 0,0 1 0,-2 4 0,-2-2 0,-3-3 0,4-3 0,-2-3 0,4 0 0,-1-4 0,2-3 0,0 0 0,4-3 0,6-2 0,9 0 0,3-3 0,1 0 0,2 0 0,-1-10 0,4-2 0,-3-9 0,-4-2 0,-5-1 0,-6 1 0,-1-3 0,-5 4 0,-1 1 0,-3 0 0,0 9 0,0 1 0,0 3 0,-2 6 0,-1-1 0,-3 3 0,18 0 0,-3 0 0,16 0 0,-7 0 0,-3 0 0,2 0 0,-7 0 0,1 0 0,-6 0 0,-3 5 0,0 1 0,-2 12 0,0 2 0,0 6 0,0-3 0,0-1 0,0-4 0,0-3 0,0 0 0,0-7 0,3-3 0,6-3 0,10-2 0,5-6 0,0-3 0,2-12 0,-5-3 0,5-5 0,-1 1 0,-10 0 0,0 4 0,-8 5 0,1 5 0,-5 6 0,-2 2 0,-7 3 0,0 12 0,-2 0 0,5 10 0,0-1 0,3 0 0,0 0 0,0 1 0,2-4 0,4-1 0,5-3 0,4-2 0,4 0 0,-1-6 0,0 0 0,-3-3 0,3 0 0,-6 0 0,-1-5 0,1-12 0,-5 0 0,1-13 0,-6 3 0,-2 0 0,0-4 0,-2 8 0,-4 5 0,-3 3 0,-6 9 0,3-2 0,-2 8 0,3-3 0,0 3 0,2 0 0,1 0 0,4 0 0,1 2 0,-2 4 0,4 6 0,-1 8 0,2-4 0,0 3 0,2-8 0,7-2 0,0 1 0,9-3 0,-3 1 0,3-2 0,0-2 0,0-2 0,-3-2 0,3 0 0,-3 0 0,0 0 0,3 0 0,-7-4 0,8-7 0,-7-1 0,3-6 0,-6 3 0,0-7 0,-3 3 0,0-3 0,-3 6 0,0-1 0,-3 5 0,0 1 0,0 3 0,-2 5 0,-1 1 0,-1 2 0,-2 8 0,0 2 0,0 8 0,3-3 0,0-1 0,3-2 0,0-4 0,0-1 0,2-1 0,7-1 0,7-2 0,3 0 0,7-3 0,-8 0 0,8 0 0,-7 2 0,-1-1 0,-3 4 0,-7-2 0,0 2 0,-3 3 0,1 0 0,-1 6 0,-2-2 0,0 3 0,-1-4 0,-1 3 0,1-2 0,0-1 0,1 0 0,3-6 0,-1 3 0,0-3 0,3 0 0,4-2 0,-1-1 0,7-2 0,0 0 0,1 0 0,3 0 0,-4 0 0,1-2 0,-4-2 0,-1 1 0,-6-1 0,0 3 0,-3-1 0,0 2 0,0 0 0,-2-2 0,1-1 0,-3 0 0,1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7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1 24575,'-8'0'0,"2"0"0,-4 0 0,4 0 0,-4 0 0,-2 0 0,2 5 0,-4 7 0,3 12 0,-3 12 0,-2 12 0,4-1 0,4-1 0,5-1 0,3-3 0,0 4 0,0-5 0,0-5 0,0-6 0,5-6 0,8-5 0,4-7 0,12-5 0,-9-5 0,14-2 0,-14 0 0,18-7 0,-11-7 0,6-12 0,-15-3 0,3-10 0,-9 6 0,6-12 0,-6 8 0,-2-4 0,-6 5 0,0 5 0,-4 0 0,0 8 0,-6 1 0,0 7 0,-6 1 0,1 6 0,-3-1 0,2 3 0,-5 3 0,5 0 0,-15 3 0,11 0 0,-11 0 0,9 6 0,3-2 0,1 7 0,8-8 0,0 3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24575,'0'20'0,"0"0"0,0 15 0,0 8 0,0 15 0,0 1 0,0 10 0,0-10 0,0-9 0,0 4 0,0-15 0,0 7 0,0-5 0,0-13 0,0-5 0,0-9 0,0-8 0,0-1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128 114 24575,'-6'-3'0,"-4"0"0,-7 3 0,5 3 0,-6 13 0,3 7 0,3 1 0,-3 9 0,10-8 0,-5 11 0,5-4 0,2-2 0,3-3 0,0-1 0,0-3 0,0-1 0,0-7 0,2-1 0,11-8 0,4 2 0,14-7 0,1 2 0,8-3 0,-11 0 0,14-4 0,-17-6 0,14-5 0,-11-10 0,2 6 0,-9-7 0,-3 1 0,-7-11 0,-2-6 0,-6 5 0,0-3 0,-4 9 0,0-5 0,-10 3 0,-5 1 0,-9 10 0,-8 2 0,0 10 0,-4 2 0,0 5 0,5 3 0,0 0 0,8 0 0,5 2 0,3 1 0,6 3 0,4-3 0,3-1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24575,'2'2'0,"1"7"0,-3 15 0,0 1 0,0 24 0,0 0 0,0 10 0,0-10 0,0 1 0,0-13 0,0 9 0,0-8 0,0-7 0,0-12 0,0-2 0,0-8 0,0 5 0,0-11 0,0 3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9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24575,'0'11'0,"0"13"0,0 21 0,0 15 0,0 4 0,0-26 0,0-1 0,0 10 0,0 13 0,0-22 0,0-1 0,0-5 0,0-13 0,0-5 0,0-8 0,0-1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0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69 24575,'-1'0'0,"-3"-3"0,-10 11 0,1 0 0,0 15 0,-9 15 0,15-11 0,-8 22 0,12-23 0,2 13 0,-2-11 0,3 2 0,0-3 0,0-1 0,2-7 0,7 0 0,3-10 0,11 0 0,-4-6 0,11 0 0,-10-3 0,14 0 0,-14 0 0,9 0 0,-9-2 0,2-8 0,0 0 0,3-18 0,-7 10 0,3-14 0,-11 5 0,1-4 0,-1-5 0,-3 4 0,0-2 0,-4 2 0,1 0 0,-4 1 0,0 5 0,0 3 0,-3 4 0,-5 4 0,-9 6 0,-2 3 0,-7 3 0,3 3 0,-3 0 0,3 0 0,-14 0 0,14 9 0,-16 10 0,17 6 0,3 8 0,-1-5 0,12 3 0,-6-3 0,10-9 0,1-7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4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24575,'0'-8'0,"0"19"0,0 12 0,0 23 0,0 2 0,0 9 0,0 0 0,0-12 0,0 10 0,0-22 0,0 3 0,0-9 0,0-1 0,0-13 0,0 2 0,0-13 0,0 1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72 24575,'-3'18'0,"2"1"0,-4-1 0,4 8 0,-5 2 0,5 4 0,-2-2 0,3-3 0,0-4 0,0-2 0,0-6 0,0-3 0,2-4 0,4-5 0,5 1 0,8-3 0,4 2 0,-1-3 0,8 0 0,-10-6 0,15-9 0,-11 1 0,2-13 0,-3 5 0,-9-5 0,3-1 0,-10 2 0,-1-1 0,-6 5 0,0-4 0,0 7 0,0-3 0,-5 7 0,-1-2 0,-9 7 0,-1-4 0,-6 6 0,4 0 0,-9 4 0,9 1 0,-4 3 0,11 0 0,3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6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1 24575,'0'7'0,"-1"2"0,-3 5 0,0-2 0,-3 2 0,1-2 0,0 0 0,-2 4 0,0 1 0,-2 2 0,-1-1 0,3-3 0,-1 0 0,3-2 0,-1-1 0,3-2 0,1-2 0,0 1 0,1-3 0,0 1 0,0-2 0,2 0 0,-1 0 0,0-1 0,0-1 0,0 0 0,1-1 0,0 0 0,0 0 0,0 1 0,0-1 0,0 0 0,0 3 0,0-1 0,0 4 0,0-1 0,0 1 0,0 2 0,0-1 0,0 2 0,0-2 0,0 1 0,0-2 0,0-1 0,0-1 0,0 0 0,0 0 0,0 2 0,0-3 0,0 1 0,0-2 0,-1 0 0,1-2 0,-1 0 0,1 0 0,0 1 0,0-3 0,0 4 0,0-1 0,-1 6 0,-1-2 0,-1 1 0,1-1 0,-1-2 0,1 2 0,0-4 0,0 1 0,2-2 0,-1 0 0,1 1 0,-1-2 0,1 1 0,-1-1 0,1 1 0,0 1 0,0 3 0,-2 1 0,2 1 0,-2 0 0,0-1 0,1-1 0,-2-1 0,3 4 0,-2-4 0,0 5 0,1-5 0,-2 2 0,3-3 0,-1 0 0,0-1 0,1 0 0,-1 0 0,1-1 0,0 0 0,0 0 0,0 0 0,0 1 0,1-1 0,0-1 0,1 1 0,1-2 0,-1 1 0,0-1 0,0 0 0,0 0 0,1-7 0,1-4 0,2-12 0,4-7 0,3-9 0,1-5 0,3-2 0,-4 6 0,3 4 0,-5 9 0,1 0 0,-5 8 0,0 5 0,-2 5 0,-2 5 0,0 1 0,-1 2 0,1 0 0,-2 0 0,1-1 0,1-3 0,1-2 0,2-3 0,1-4 0,0-3 0,2-7 0,-4 5 0,0-2 0,-1 5 0,-3 0 0,1 3 0,-2 3 0,0 3 0,0 3 0,0 1 0,-1 12 0,-2-3 0,-1 11 0,0-7 0,1 0 0,0-3 0,1 1 0,-1 1 0,1-2 0,1 2 0,1-3 0,0 0 0,0-1 0,0-1 0,0 0 0,0-2 0,0 0 0,0 0 0,0 1 0,0-1 0,0 1 0,0 1 0,0 1 0,0 2 0,1 0 0,1 1 0,1 2 0,-1 0 0,3 0 0,-2 2 0,1-3 0,-1 1 0,-1-4 0,1 1 0,0-1 0,-1 0 0,0 0 0,0-1 0,-2 0 0,2 0 0,-1-1 0,0 1 0,0-3 0,-1 2 0,1-2 0,-1 0 0,0 2 0,0 0 0,0 2 0,0-1 0,0 1 0,0-2 0,0-1 0,0 0 0,0 0 0,0-1 0,1-1 0,-1 4 0,1 0 0,-1 3 0,0-1 0,0-1 0,1-1 0,0-1 0,0-2 0,-1-1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33 222 24575,'3'5'0,"-1"7"0,-5 11 0,2 9 0,-2-4 0,3 15 0,0-20 0,0 20 0,0-19 0,0 7 0,0-5 0,0-5 0,8-3 0,2-6 0,21-3 0,-10 0 0,18-4 0,-12-3 0,9-2 0,-4 0 0,-6 0 0,0 0 0,-7-5 0,4-9 0,-6-7 0,-3-15 0,-4-1 0,-2-14 0,0 8 0,-1-12 0,-2 12 0,-2-13 0,-3 13 0,0-3 0,-3 15 0,-12-6 0,-6 15 0,-13-3 0,2 16 0,-7 0 0,6 8 0,-12-3 0,8 4 0,-4 0 0,9 0 0,5 6 0,5 4 0,11-3 0,2 2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24575,'0'17'0,"0"10"0,0 11 0,0 14 0,0-5 0,0 15 0,0-8 0,0-1 0,0 2 0,3-12 0,2 0 0,1-8 0,0-12 0,-2-9 0,-1-6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36 24575,'-6'13'0,"-1"9"0,6-2 0,-7 6 0,6 1 0,-3-4 0,5 8 0,0-5 0,0-6 0,0 1 0,0-9 0,0-1 0,0-3 0,11-5 0,4-1 0,8-2 0,7-4 0,-10-2 0,14-8 0,-17-2 0,13-8 0,-18 0 0,7 1 0,-12-7 0,-1 10 0,-3-10 0,-3 11 0,0 0 0,0 5 0,-4 3 0,-3 0 0,-3 2 0,-5-3 0,0 9 0,0-5 0,-3 7 0,3-1 0,0 2 0,1 0 0,3 0 0,0 2 0,2 1 0,1 3 0,6-4 0,0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1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48 24575,'0'-3'0,"-1"1"0,-10 10 0,0 10 0,1 7 0,1 6 0,4 0 0,-1 0 0,2 1 0,0-2 0,4-7 0,0-4 0,0-5 0,0-6 0,0 0 0,8-5 0,3-1 0,11-2 0,0 0 0,9-4 0,-7-2 0,19-6 0,-22-3 0,18-7 0,-18 1 0,5-7 0,-8 7 0,-5-5 0,-7 2 0,-3 2 0,0 0 0,-3 3 0,-2 4 0,-3 3 0,-7 2 0,-3 3 0,-8-2 0,5 3 0,-1 2 0,1-2 0,6 3 0,-5 0 0,8 0 0,-5 1 0,8 1 0,-1-1 0,1 2 0,1 0 0,2 0 0,1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24575,'0'16'0,"0"8"0,0-7 0,0 26 0,0-16 0,0 19 0,0-15 0,0 4 0,0-3 0,3-1 0,-2-1 0,2-3 0,-3-7 0,2-5 0,-1-10 0,1-3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2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24575,'2'6'0,"1"8"0,-3 3 0,0 12 0,0-5 0,0 11 0,0-8 0,0 4 0,0-8 0,0 3 0,0-10 0,0 5 0,0-9 0,0 2 0,0-6 0,0 0 0,0-3 0,0-1 0,0-1 0,0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1 24575,'-17'0'0,"-7"0"0,0 0 0,-15 3 0,5 12 0,-8 5 0,-2 20 0,-4 8-900,-4 5 900,24-21 0,0 0 0,2 0 0,1 1 0,2 0 0,1 2-227,3-2 0,2 1 227,-9 35 0,9-5 0,12-26 0,1 1 0,0 33 0,4-32 0,0 1 0,0 31 0,0-33 0,0-3 0,3 11 0,8 7 0,4-25 0,6 4 0,-3-3 879,-3-16-879,-8 4 475,1-12-475,-6-1 0,1-1 0,-1-3 0,-2 1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24575,'14'0'0,"-4"0"0,20 14 0,-13-5 0,7 11 0,-5-4 0,-3-1 0,3 5 0,1-4 0,-4-1 0,-2-3 0,0-3 0,-2 2 0,5-7 0,-2 0 0,0-1 0,3-2 0,-3 1 0,3-2 0,0 0 0,0-3 0,0-3 0,6-7 0,-6-1 0,18-14 0,-14 13 0,13-14 0,-14 13 0,6-2 0,-8 2 0,0 4 0,-5 3 0,-6 1 0,1 5 0,-5-2 0,1 4 0,-2-1 0,0 2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6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23 159 24575,'-12'0'0,"2"0"0,15 0 0,7-6 0,20-3 0,5-5 0,14-2 0,13-1 0,-4 1-313,-22 7 1,0 0 312,26-9 0,-25 11 0,-1 0 0,32-5 0,-31 9 0,-1 1 0,32-6-162,-20 7 162,10-3 0,-22 4 0,9 0 0,-7 0 0,-8 0 620,-8 0-620,-3 0 167,-9 0-167,2 0 0,-6 0 0,0 0 0,-3 0 0,0 0 0,-3 0 0,1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7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24575,'8'0'0,"8"-4"0,19-6 0,6-7 0,11-7 0,2-4 0,4 2-562,1-4 562,4 1-755,8 6 755,-33 9 0,2 2 0,1 3 0,2 0 0,0-1 0,-2 1-200,21-2 200,11-1 0,-29 11 0,13-3 0,-10 4 400,-14 0-400,1 0 903,-14 0-903,-2 0 214,-3 0-214,-4 0 0,-3 0 0,0 0 0,-3 0 0,-3 0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7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24575,'0'11'0,"0"1"0,0 6 0,0 0 0,0 3 0,0 8 0,0 1 0,0 5 0,0-8 0,0 3 0,0-10 0,0 6 0,0-11 0,0-1 0,0-8 0,0 0 0,0-4 0,0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24575,'2'0'0,"9"0"0,24 0 0,17 0 0,14-5-745,-28 2 0,2-3 745,8 1 0,1-1 0,-2-1 0,1 1 0,8 2 0,0 2 0,-8-1 0,-2 1 0,-8 2 0,0 0 362,34 0-362,-28 0 0,13 0 0,-19 0 0,-7 0 0,-9 0 0,-10 0 1128,-2 0-1128,-4 0 0,-3 0 0,-2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03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347 0 24575,'-12'0'0,"-3"9"0,-7-1 0,1 11 0,-2-2 0,6 2 0,-17 21 0,13-16 0,-16 23 0,17-18 0,1 7 0,-1 0 0,5-5 0,-3 0 0,8 0 0,1-4 0,1 3 0,2-3 0,0 0 0,2-1 0,-2-4 0,5 4 0,-2-7 0,3 7 0,0-7 0,0 3 0,0 0 0,0-3 0,0 7 0,0-4 0,0 5 0,0-1 0,0 1 0,0-1 0,0 0 0,3 1 0,-2 0 0,5-5 0,-3 0 0,3-4 0,0 1 0,0-1 0,1 0 0,1-3 0,5 3 0,-1-6 0,3 3 0,0 0 0,-3-6 0,6 6 0,-3-6 0,3 1 0,0-1 0,4-3 0,-3 0 0,6 1 0,-1-1 0,-2-2 0,4-1 0,-8-3 0,12 0 0,-9 0 0,2 0 0,-6 0 0,-5 0 0,2 0 0,1-3 0,-3-3 0,5-3 0,-2-3 0,4-3 0,4-3 0,-2-2 0,2 0 0,-3 0 0,0 0 0,0-4 0,0 4 0,1-8 0,-3 4 0,3-12 0,-10 11 0,6-14 0,-6 12 0,0-9 0,-1 4 0,-3-3 0,-3 7 0,-1-6 0,-3 6 0,0-7 0,0 8 0,-6-8 0,-2 7 0,-15-18 0,7 11 0,-8-13 0,6 16 0,3-3 0,-2 6 0,-1-10 0,4 10 0,-4-6 0,5 8 0,0 1 0,0 2 0,1 6 0,2 0 0,0 6 0,1 0 0,-3 2 0,4 4 0,-2 1 0,1 0 0,-2 4 0,3-1 0,-3 2 0,5 0 0,-4 0 0,2 0 0,-1 0 0,-1 0 0,-1 2 0,-1 1 0,-1 3 0,2 0 0,2-3 0,2 1 0,2-1 0,-1-1 0,2 1 0,1-1 0,1 0 0,2 3 0,0-2 0,0-1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24575,'23'0'0,"1"0"0,25 0 0,-6 0 0,25 0 0,-13 0-1496,11 0 0,5 0 1496,-13 0 0,0 0 0,11 0 0,3 0 0,-1 0 0,-2 0 0,-12 2 0,0 1 0,5 3 0,1 3 0,-1 0 0,-2 3-106,-10 4 0,-2 2 106,-7-2 0,0 1 0,2 3 0,-2 2 0,3 7-114,-12-8 1,-1 1 113,3 10 0,14 6 0,-15-1 2144,-1-6-2144,-10-3 1018,-2-5-1018,-7-7 269,-5-2-269,-3-6 0,1 3 0,-1-6 0,-2 3 0,-1-5 0,-2-1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0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24575,'10'0'0,"5"0"0,1 0 0,3 0 0,10 7 0,-11-3 0,10 9 0,-4-10 0,4 9 0,-1-7 0,-2 4 0,-6-5 0,0 3 0,-2-5 0,-5 2 0,0-4 0,2 0 0,-8 0 0,11 0 0,-13-4 0,10-10 0,-10-9 0,10-9 0,-10-4 0,9 0 0,-8-4 0,7 11 0,0-5 0,-6 14 0,3 2 0,-6 3 0,2 7 0,0 1 0,0 1 0,-2 3 0,-1 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3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1 428 24575,'0'5'0,"8"-2"0,2-1 0,16-2 0,-8 0 0,10 0 0,-8 0 0,7-3 0,-5-3 0,1-7 0,-3-8 0,-4-3 0,-1 0 0,-3-1 0,-8 5 0,5-5 0,-8 6 0,1-3 0,-2 10 0,0 0 0,0 7 0,-4 3 0,-6 0 0,-9 2 0,0 0 0,-4 8 0,4 7 0,1 9 0,1 7 0,6 2 0,1-2 0,6 4 0,1-8 0,3 4 0,0-8 0,6-2 0,6-4 0,9-5 0,9-2 0,-3-7 0,8 0 0,2-3 0,-5-3 0,5-7 0,-10-8 0,-2-3 0,1-18 0,-11 13 0,0-13 0,-11 12 0,-1 5 0,-3 0 0,0 3 0,0 1 0,0 3 0,0 3 0,-2 5 0,1 2 0,-1-1 0,2 1 0,0 1 0,0-5 0,2 4 0,7-3 0,7-1 0,6 1 0,2-1 0,1 6 0,-2-3 0,0 5 0,-1-2 0,-7 3 0,-1 0 0,-6 0 0,0 8 0,-2 3 0,-3 10 0,0-2 0,-3 7 0,0-8 0,0 5 0,0-5 0,5-1 0,-2-5 0,4-2 0,2-5 0,-1-2 0,2-1 0,2-2 0,-1 0 0,3 0 0,-2-2 0,2-3 0,-5-7 0,0-7 0,-3-4 0,0-3 0,1-5 0,-3 7 0,0-6 0,-4 11 0,0 0 0,0 4 0,0 7 0,0 1 0,0 1 0,1 3 0,2 1 0,2 2 0,0 0 0,2 0 0,2 2 0,5 2 0,-2 4 0,5 1 0,-5 3 0,2-1 0,-2 0 0,-1 0 0,-3 1 0,0-2 0,-2-1 0,-1-1 0,-2-4 0,1 1 0,-4 1 0,5-1 0,-2-3 0,2 3 0,0-5 0,0 5 0,-1-5 0,1 2 0,0-2 0,0 0 0,2-4 0,0-6 0,3-5 0,0-4 0,2 1 0,0 0 0,-2-1 0,0 4 0,-3 4 0,1 1 0,-5 4 0,-1-2 0,-2 7 0,0 4 0,0 9 0,0 6 0,0 2 0,0 2 0,0-4 0,5-3 0,1-1 0,5-5 0,1-2 0,-2-1 0,-2 0 0,3-3 0,-5-2 0,1-1 0,-1 0 0,-2 0 0,1-4 0,1-6 0,-3-9 0,0-3 0,-3-2 0,0-1 0,0 5 0,0-1 0,0 6 0,-5 3 0,-5 3 0,-1 6 0,-7 0 0,6 3 0,-2 0 0,6 0 0,0 0 0,3 0 0,2 3 0,1 0 0,2 2 0,0-1 0,0 2 0,5-1 0,4 0 0,6-2 0,3 0 0,0-3 0,1 0 0,-1 0 0,-3-5 0,-1-1 0,-1-10 0,-4 6 0,2-5 0,-6 9 0,0-2 0,-2 3 0,-1 0 0,0 2 0,1 1 0,2 2 0,0 0 0,-1 0 0,5 0 0,-1 0 0,6 0 0,-2 0 0,5 0 0,-2 0 0,0 0 0,0 2 0,-4 2 0,-1 4 0,-1 1 0,0 2 0,-4 3 0,-2 1 0,0 3 0,-3 4 0,0 1 0,0 3 0,0 1 0,0-5 0,0 0 0,0-6 0,0-3 0,0-4 0,0-1 0,0-4 0,7-1 0,3-1 0,7-2 0,5-3 0,-3-3 0,0 0 0,-5-6 0,-3 6 0,-3-2 0,0 5 0,-3-1 0,0 4 0,-2-6 0,1 2 0,-3 1 0,1-2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9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24575,'0'19'0,"0"12"0,0 2 0,0 9 0,0 3 0,0-12 0,0 6 0,0-7 0,0-1 0,0-10 0,0 0 0,0-15 0,0 3 0,0-6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0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78 24575,'-11'0'0,"4"2"0,-9 1 0,9 6 0,-6 0 0,4 1 0,3 4 0,-2-2 0,7 3 0,-1-1 0,2-2 0,0 2 0,0-3 0,0 4 0,0-4 0,0 1 0,0-5 0,0-1 0,8-1 0,-1 0 0,10-1 0,-2-2 0,3-2 0,0 0 0,1 0 0,-1 0 0,0 0 0,-3 0 0,-1-5 0,-2-1 0,-1-8 0,-1-5 0,-1-4 0,-3-4 0,0 0 0,-2 1 0,-1 0 0,-3 3 0,0 1 0,0 7 0,-2 1 0,-4 5 0,-2 0 0,-4 6 0,1 1 0,3 2 0,-3 0 0,3 0 0,-1 0 0,-1 0 0,4 0 0,-4 0 0,4 2 0,-2 4 0,3 0 0,-1 4 0,1-5 0,2 1 0,1-4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24575,'0'2'0,"0"17"0,0 6 0,0 20 0,0 1 0,0-11 0,0 17 0,0-22 0,0 16 0,0-14 0,0-5 0,0-11 0,0-8 0,0-5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1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24575,'0'13'0,"0"9"0,0 11 0,0 9 0,0-1 0,0-5 0,0 4 0,0-7 0,0 6 0,0-7 0,2-8 0,2-3 0,-1-14 0,-1 1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24575,'0'23'0,"0"-1"0,0 9 0,0 5 0,0 6 0,0-1 0,0 4 0,0-12 0,0 6 0,0-7 0,0-4 0,0-2 0,0-11 0,0-6 0,0-3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8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 24575,'0'2'0,"4"-1"0,1-1 0,2 0 0,0 0 0,2 0 0,2 0 0,0 0 0,3-2 0,-4 1 0,2-4 0,0 1 0,-1-2 0,2-1 0,-4 3 0,3-2 0,-7 5 0,0-2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82 24575,'-7'0'0,"2"0"0,-9 0 0,7 12 0,-8-1 0,5 15 0,3-8 0,1 8 0,6-4 0,0 5 0,0-7 0,0 1 0,0-9 0,3 2 0,5-6 0,2 1 0,7-6 0,-2 0 0,3-3 0,4 0 0,-2 0 0,1 0 0,1-3 0,-2-7 0,2-1 0,-5-11 0,1 5 0,-4-9 0,-4 3 0,-1 0 0,-6-2 0,3 2 0,-2-4 0,-1 4 0,-3 1 0,0 4 0,0 6 0,-5-2 0,-4 8 0,-6 0 0,-8 3 0,1 3 0,-4 0 0,2 0 0,3 0 0,3 0 0,2 0 0,2 0 0,5 2 0,4-1 0,3 1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2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24575,'0'14'0,"0"4"0,0 12 0,0-6 0,0 9 0,0 0 0,0 0 0,0 6 0,0-15 0,0 3 0,0-12 0,0-1 0,0-3 0,0-5 0,0-1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24575,'0'23'0,"0"-1"0,0 5 0,0 3 0,0-7 0,0 12 0,0-7 0,0-1 0,0-6 0,0-6 0,0 0 0,0-4 0,0-3 0,0 0 0,0-6 0,0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4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24575,'-7'0'0,"-4"0"0,-1 0 0,-11 13 0,13-8 0,-8 17 0,9-10 0,-4 10 0,0 1 0,0 3 0,5 0 0,2 1 0,6 0 0,0-1 0,0-3 0,0-4 0,0-2 0,0-8 0,2 2 0,10-8 0,6-1 0,12-2 0,-2 0 0,2 0 0,-3-3 0,-1-3 0,-2-8 0,-5 4 0,-3-12 0,-4 9 0,-2-9 0,-2 4 0,-4-1 0,2-3 0,-6 3 0,3-3 0,-3 7 0,0 1 0,0 3 0,0 2 0,0 1 0,-2 4 0,-1 1 0,-1 0 0,-2 3 0,4-2 0,0 2 0,2-2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5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24575,'-3'6'0,"1"12"0,2 4 0,0 17 0,0-2 0,0 1 0,0 11 0,0-15 0,0 12 0,0-10 0,0-5 0,0-7 0,0-6 0,0-9 0,0-2 0,0-2 0,0 0 0,0-2 0,0-1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24575,'-3'6'0,"1"4"0,2 6 0,0 10 0,0-2 0,0 6 0,0-4 0,0 1 0,0-4 0,0-5 0,0-3 0,0-7 0,0 2 0,0-4 0,0 1 0,0-2 0,0 0 0,0-1 0,0 2 0,0-2 0,0 1 0,0 0 0,0 0 0,0 0 0,0 0 0,0 0 0,0-3 0,0 1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0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24575,'8'0'0,"3"0"0,0 2 0,7 1 0,-3 3 0,0 0 0,-1 0 0,-8-1 0,-1 0 0,-3-2 0,1-1 0,0-2 0,-1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 16 0,0 4 0,0 12 0,0 0 0,0-12 0,0 14 0,0-17 0,0 10 0,0-6 0,0-15 0,0 6 0,0-17 0,0 4 0,0-7 0,0 0 0,0-4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24575,'0'21'0,"0"-4"0,0 12 0,0-2 0,0 5 0,0 3 0,0 1 0,0-4 0,0-1 0,0-5 0,0-3 0,0-1 0,0-7 0,0-1 0,0-6 0,0 0 0,0-3 0,0 0 0,0 0 0,0-1 0,0 2 0,0-3 0,0-1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8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53 24575,'-4'-3'0,"1"1"0,-6 4 0,3 1 0,-6 9 0,6 3 0,-3 5 0,2 10 0,4-11 0,-1 11 0,4-3 0,0 1 0,0 3 0,0-9 0,0-3 0,3-5 0,5-2 0,5-6 0,5 0 0,5-6 0,-5 0 0,12 0 0,-6 0 0,0 0 0,-3-6 0,-6-4 0,1-6 0,-3-3 0,-4 1 0,-3-4 0,1-1 0,-1-4 0,-3 4 0,0-2 0,-3 2 0,0-4 0,0 5 0,-9-2 0,3 9 0,-9 0 0,0 3 0,3 6 0,-2-2 0,-1 8 0,0-3 0,-3 3 0,0 0 0,-4 0 0,3 5 0,-4 2 0,8 5 0,1-1 0,3-2 0,5-3 0,1-3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1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245 184 24575,'-3'8'0,"-3"1"0,1-2 0,-1 0 0,2-2 0,0 0 0,-1-2 0,1 2 0,0-3 0,-2 2 0,3 0 0,-5-1 0,4 1 0,-4 1 0,3-3 0,-2 3 0,2-3 0,0 0 0,1 0 0,1 0 0,-1 0 0,0 0 0,-1 1 0,0-1 0,-1 1 0,1 0 0,-3-1 0,-1 2 0,1-1 0,-1 1 0,1 0 0,1-1 0,-1 2 0,0-2 0,1 2 0,1-2 0,1 2 0,1-2 0,-1 0 0,2 0 0,0-1 0,1 0 0,0 1 0,0-1 0,1 0 0,0 0 0,-1 1 0,0-1 0,1 0 0,-1 0 0,2 1 0,-1-1 0,0 0 0,0 0 0,0 1 0,1-1 0,0 0 0,0 0 0,0 0 0,2 0 0,2-1 0,5-1 0,1-3 0,4-4 0,4-6 0,5-6 0,4-6 0,2-2 0,-4 2 0,3-1 0,-8 6 0,3-1 0,-5 4 0,-4 5 0,-1 1 0,-5 6 0,-1 0 0,-2 3 0,-1 0 0,-2 2 0,0-1 0,1 1 0,-1 0 0,-1-2 0,0 1 0,-1-4 0,0 2 0,0-1 0,1-1 0,-1 2 0,3 0 0,-3 1 0,1-1 0,-1 1 0,0 0 0,0-2 0,0 1 0,0-4 0,0 0 0,0-1 0,0 0 0,-1 1 0,-1-1 0,0 3 0,-2-2 0,1 2 0,-1 1 0,2 1 0,0 0 0,0 1 0,0 1 0,2-1 0,-2 1 0,2-1 0,-2 2 0,1-1 0,-2 1 0,0-1 0,0 1 0,0-1 0,0 0 0,1 0 0,0 0 0,0 0 0,0 1 0,1-1 0,-2 1 0,0-1 0,-2 1 0,3-1 0,-2 0 0,2 0 0,0 0 0,-1 0 0,2 0 0,0 0 0,1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0 207 24575,'0'16'0,"0"-6"0,0 22 0,0-13 0,0 6 0,0-1 0,0-2 0,0-3 0,0-5 0,0-3 0,0 0 0,0-3 0,0 0 0,0-1 0,0 1 0,2-2 0,4 0 0,0-5 0,7 2 0,4-3 0,-2 0 0,15 0 0,-1 0 0,8-7 0,8-5 0,2-4 0,5-7 0,6 2 0,5-5-556,2 4 556,0-2 0,-11 7 0,1-7-90,-13 8 90,10-3 0,-11 4 0,-5 3 0,-5-1 0,-8 6 554,-1-2-554,-7 3 92,-4 3-92,0-3 0,-6 6 0,3-3 0,-3 3 0,0 0 0,-2-2 0,-1 0 0,-2-3 0,0-3 0,0 0 0,-5-3 0,1-1 0,-4 1 0,2-3 0,3 2 0,-2-2 0,4 2 0,-1 1 0,2 0 0,0 0 0,0 5 0,0 1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5 115 24575,'-5'0'0,"11"0"0,2 0 0,18-3 0,7-8 0,10-10 0,-6 2 0,0-1 0,-11 8 0,-3 2 0,-1 0 0,-7 4 0,-4 3 0,-5 3 0,-3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3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11 0,0-3 0,0 18 0,0-13 0,0 23 0,0-23 0,0 22 0,0-17 0,0 16 0,0-5 0,0 0 0,0-5 0,3-5 0,0-2 0,1-3 0,-1-9 0,-3-3 0,0-6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24575,'3'-1'0,"-1"4"0,-2 16 0,0 5 0,0 8 0,0-1 0,0-1 0,0 2 0,0 4 0,0-5 0,0-4 0,0-5 0,0-3 0,0-7 0,0-2 0,0-4 0,0-10 0,0-4 0,0-5 0,0-8 0,7-8 0,5-8 0,7-5 0,0-8 0,-1 16 0,0-11 0,0 16 0,0-1 0,-4 2 0,-3 8 0,-4 2 0,1 9 0,-3 2 0,-2 2 0,-1 0 0,-2 0 0,0 0 0,-5 2 0,2 1 0,-5 2 0,3 0 0,0 0 0,-1 0 0,2 0 0,-1 0 0,-1 0 0,2 8 0,1 9 0,1 10 0,2 4 0,0 9 0,0-7 0,0 12 0,0-12 0,0 6 0,2-15 0,2 2 0,2-11 0,-1 0 0,0-7 0,0-1 0,-2-4 0,0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 24575,'-4'0'0,"-4"0"0,-4 0 0,0 0 0,-2 2 0,3 1 0,3 3 0,-3-1 0,5 0 0,-1 0 0,4 1 0,0-2 0,1 1 0,1 1 0,-1 1 0,2 1 0,0 4 0,0-1 0,0-1 0,0 5 0,0 0 0,0 3 0,0 0 0,0 0 0,0 4 0,0 1 0,0 4 0,0-5 0,3 1 0,-2-5 0,4 0 0,-4-3 0,2-3 0,-3-5 0,2-2 0,0 0 0,4 0 0,-1-2 0,-1-1 0,5-2 0,2 0 0,4 0 0,3 0 0,1 0 0,-1 0 0,0 0 0,-3-3 0,10 0 0,-11 0 0,6 0 0,-10 3 0,-7 0 0,3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5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24575,'3'0'0,"5"-5"0,21-4 0,0-7 0,3 1 0,2-5 0,-10 6 0,8-7 0,-10 8 0,1-4 0,-13 10 0,-2 2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1101 24575,'-3'6'0,"1"7"0,2 8 0,5-1 0,2 4 0,2-8 0,6 4 0,-5-8 0,12 3 0,2-4 0,13 7 0,4-6 0,6-5 0,4-4 0,1-3 0,11 0 0,2-11-829,5-8 829,-31 4 0,-1-2 0,1-1 0,0-1 0,3-2 0,2 0-903,18-7 1,2 0 902,-17 6 0,2 1 0,-3 1 0,3-2 0,-2 3 0,7-1 0,-1 2-1245,9-6 0,3 0 1245,-9 3 0,4 0 0,-1 2-885,-5 3 0,-3 2 0,4-1 885,13-5 0,4 0 0,-5 3 0,4 1 0,-2 3 0,-13 2 0,2 1 0,-3 1-687,14-3 0,0 2 687,-14 2 0,2-1 0,-1 2 0,-2 0 0,-1 1 0,0 0 0,-2 0 0,-1 0 0,-1 1-86,22-1 0,-3 1 86,-8 2 0,-3 0 699,-10-2 1,-4 1-700,-1 4 0,-3 0 0,21-8 0,4 0 0,-23 1 0,-1 0 0,8-6 1304,-7 2 0,-4 1-1304,-6 1 2556,40-16-2556,-42 14 0,6-3 0,1-1 2092,5-2-2092,9-7 648,-6 6-648,-7 3 22,-1-3-22,9 2 0,-7 2 0,14-7 0,-13 8 0,8-2 0,-16 7 0,0 1 0,-5 1 0,-2 0 0,-3 2 0,-6-1 0,0 4 0,-1-1 0,-2-1 0,-1 3 0,0-3 0,-3 3 0,1 0 0,-2 0 0,-2 0 0,0-3 0,0 3 0,0-4 0,-2-1 0,1-7 0,-3-3 0,2-7 0,-1 2 0,-1-1 0,2-1 0,-3 2 0,0-1 0,0 6 0,0 0 0,0 4 0,0 2 0,0 2 0,0 4 0,0 1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24575,'-5'10'0,"-2"7"0,-4-4 0,-11 22 0,4-12 0,-2 7 0,1 0 0,7-5 0,-5 7 0,6-2 0,2-7 0,5-1 0,1-4 0,3-3 0,0 0 0,0-7 0,0-1 0,5-4 0,4 0 0,10-3 0,4 0 0,4 0 0,-1 0 0,-2-9 0,8-15 0,-9-4 0,-2-5 0,-5-2 0,-11 9 0,5-8 0,-6 7 0,-1 0 0,-3 4 0,0 4 0,-8 4 0,0 7 0,-9-1 0,5 3 0,-5 3 0,5 1 0,-3 2 0,7 0 0,0 0 0,6 0 0,-1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24575,'9'0'0,"3"0"0,8 0 0,7 0 0,1 0 0,11-4 0,-10 3 0,10-5 0,-11 2 0,7-7 0,-8 4 0,4-3 0,-11 4 0,-2 2 0,-8 2 0,-3 2 0,-3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24575,'0'16'0,"0"3"0,0 4 0,0 8 0,0-7 0,0 6 0,0-12 0,0 1 0,0-5 0,0-5 0,0-2 0,0-4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0.3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158 52 24575,'-12'0'0,"4"0"0,-8 7 0,5 1 0,-3 6 0,-1 4 0,3 1 0,-2 1 0,2 2 0,1-7 0,0 3 0,7-3 0,-3-1 0,3 0 0,0 0 0,1-3 0,3-1 0,0 0 0,0-3 0,0 3 0,0 0 0,0-3 0,0 3 0,0-4 0,0 1 0,0 5 0,0 0 0,0 4 0,3-5 0,0-2 0,7-5 0,5 2 0,0-5 0,8 2 0,-4-3 0,4 0 0,1 0 0,-1-3 0,0-5 0,-3-4 0,-1-7 0,-5 4 0,1-7 0,0 2 0,-2-8 0,-2 4 0,-3-5 0,0 1 0,0 4 0,-3-4 0,-2-1 0,-3 9 0,0-7 0,0 11 0,0-2 0,0 7 0,0-2 0,-3 8 0,-1-4 0,-5 8 0,-6-2 0,-1 3 0,-2 0 0,0 0 0,-2 0 0,1 0 0,7 0 0,5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3.3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24575,'6'0'0,"-1"0"0,3 0 0,-1 0 0,1 0 0,1 0 0,-1 0 0,0 0 0,-1 0 0,-1 0 0,-1 0 0,-1 0 0,1-3 0,-3 3 0,2-2 0,-1 2 0,0-1 0,2 0 0,-3 0 0,3 0 0,-2 1 0,0-1 0,-1 0 0,1 1 0,-1-2 0,0 2 0,0 0 0,1 0 0,-1 0 0,0 0 0,0 0 0,1 0 0,-1-1 0,0 1 0,0-1 0,1 0 0,0 1 0,0-2 0,0 2 0,0-2 0,-1 1 0,0 0 0,0 0 0,1 1 0,-1-1 0,0 1 0,0 0 0,0-1 0,1 1 0,-1-1 0,0 1 0,0 0 0,1 0 0,-1 0 0,0 0 0,2 0 0,-2 0 0,2 0 0,-2 0 0,0 0 0,2 0 0,-2 0 0,3 0 0,-1 0 0,0 0 0,0 0 0,-1 0 0,2 0 0,-3 0 0,2 0 0,-2 0 0,0 0 0,2 0 0,-2 0 0,2 0 0,-2 0 0,0 0 0,2 0 0,-1 0 0,0 0 0,-1 0 0,1 0 0,-1 0 0,-1 1 0,0-1 0,-1 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1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24575,'0'17'0,"0"5"0,0 10 0,0 7 0,0-9 0,0 13 0,0-14 0,0 11 0,0-8 0,0-5 0,0-9 0,0-6 0,0-5 0,0-11 0,0-3 0,0-9 0,3-6 0,8-9 0,0 5 0,10-11 0,-4 11 0,5-8 0,-2 8 0,2-5 0,-3 11 0,2-4 0,-10 12 0,-2 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24575,'0'31'0,"0"-9"0,0 36 0,0-21 0,0 13 0,0-12 0,0 8 0,0-11 0,0-7 0,0 2 0,0-11 0,0 0 0,0-5 0,0-3 0,0 0 0,0-2 0,0-2 0,0-4 0,0-1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24575,'-2'0'0,"-5"5"0,-8 2 0,-6 6 0,2-1 0,0 0 0,1 0 0,9-1 0,-8-1 0,12 0 0,-3-4 0,8 1 0,0-2 0,0 0 0,0 2 0,0 2 0,0 2 0,0 3 0,0-5 0,0 8 0,3-1 0,1 3 0,2 6 0,1-5 0,-1 5 0,0-6 0,0 7 0,0-7 0,-2 7 0,-1-8 0,-1 4 0,-1-7 0,2-1 0,-3-2 0,2-4 0,-2-1 0,3-1 0,1-2 0,0-1 0,3-1 0,4-2 0,-2 0 0,8 0 0,2-3 0,0 0 0,7-6 0,-7-1 0,2 0 0,-10 4 0,-4 3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3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24575,'15'-2'0,"11"-5"0,-15-3 0,17-3 0,-14 4 0,11-3 0,-13 7 0,-1-1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4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17 148 24575,'3'2'0,"-1"10"0,-2 9 0,0 15 0,0 10 0,0 1 0,0 14 0,0-7 0,0-6 0,0-4 0,0-11 0,0-6 0,0 0 0,0-15 0,0-1 0,0-13 0,0-4 0,0-16 0,0 2 0,0-14 0,-6 6 0,4-7 0,-7-6 0,8 0 0,-3-5 0,4 4 0,0 6 0,0 2 0,0 6 0,0-3 0,0 9 0,0-4 0,0 7 0,0-3 0,3 4 0,0 2 0,3 2 0,2 3 0,-2 0 0,5 2 0,0 1 0,1 5 0,6 0 0,-3 3 0,3 0 0,4 0 0,-6 0 0,2 0 0,-7 0 0,0 0 0,-3 2 0,0 1 0,-5 2 0,-1 0 0,-2 0 0,0 3 0,0 0 0,0 6 0,-5-2 0,-5 6 0,-6-2 0,-4 4 0,1 0 0,-5 0 0,3-3 0,-2-1 0,8-4 0,1-3 0,6-1 0,0-3 0,3 0 0,2 0 0,1 0 0,2 0 0,6 0 0,8-2 0,11-1 0,3-2 0,7 3 0,-4 1 0,1 2 0,2 2 0,-10-2 0,6 1 0,-14-1 0,2 0 0,-10-1 0,0-2 0,-3-1 0,0-2 0,-3 0 0,1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4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5 227 24575,'-3'-6'0,"1"-3"0,9-18 0,7 3 0,14-14 0,11 7 0,5-2 0,9 6 0,-19 13 0,10 0 0,-16 13 0,4-2 0,-5 3 0,-12 0 0,-1 5 0,-10 8 0,0 11 0,-4 7 0,0 4 0,0 0 0,0 6 0,0-4 0,-6 3 0,5-8 0,-9-2 0,9-7 0,-2 2 0,3-5 0,0-1 0,0-2 0,0-2 0,0 3 0,2-3 0,-1-5 0,1-6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24575,'0'6'0,"0"-2"0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6 113 24575,'-3'-3'0,"1"-7"0,2-4 0,5-4 0,1 3 0,9 0 0,4 3 0,0 2 0,3 1 0,-7 5 0,3 1 0,-3 3 0,-3 0 0,1 0 0,-7 8 0,3 6 0,-6 8 0,0 14 0,-3-7 0,0 6 0,0-5 0,0 2 0,0 0 0,0-2 0,0-3 0,0-8 0,0-1 0,0-7 0,0-3 0,0 0 0,0-3 0,0 0 0,0 3 0,0-3 0,0 12 0,0-12 0,0 7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24575,'0'2'0,"0"1"0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24575,'2'2'0,"1"0"0,1-2 0,1-2 0,-2-3 0,1-4 0,-3 1 0,1-2 0,-2 4 0,0-2 0,-2 5 0,0 3 0,-4 5 0,3 4 0,-2 5 0,4-2 0,-1-1 0,2 0 0,0-5 0,0 1 0,0-2 0,0 0 0,5-2 0,1-1 0,5-2 0,0 0 0,-3 0 0,0 0 0,-3 0 0,0-2 0,0-1 0,0-2 0,-2 0 0,-1-2 0,-2 1 0,0-2 0,0 3 0,0 0 0,0 0 0,-2 0 0,-1 2 0,-2 1 0,0 2 0,0 0 0,2 0 0,2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4.5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54 24575,'1'2'0,"2"-1"0,4-1 0,5 0 0,-3 0 0,4 0 0,-1 0 0,1 0 0,2 0 0,-4 0 0,4 0 0,-6 0 0,5 0 0,-6 0 0,2 0 0,-3 0 0,1-2 0,-3 2 0,2-3 0,-2 2 0,0-2 0,0 1 0,0 0 0,-1-1 0,0 1 0,0-1 0,1 1 0,0-1 0,2 1 0,-2-1 0,3 0 0,-3 1 0,2 0 0,-2 0 0,0 2 0,0-1 0,0 1 0,0 0 0,0 0 0,-2 0 0,2 0 0,-1 0 0,1 0 0,-1 1 0,0 0 0,-1 1 0,0 0 0,0 0 0,-1-2 0,0 2 0,0-2 0,0 0 0,-3-4 0,-1-1 0,-3-4 0,2 5 0,1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51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24575,'0'8'0,"0"4"0,0-3 0,0 3 0,0-2 0,0-2 0,0 1 0,2-1 0,4-3 0,-1-2 0,5-1 0,-1-2 0,2 0 0,-3 0 0,3 0 0,-5 0 0,1-2 0,-2 1 0,0-3 0,-2 1 0,-1-2 0,-2 0 0,0 0 0,0-3 0,0 2 0,0-1 0,0 2 0,-5-1 0,2 1 0,-5 2 0,3 1 0,0 2 0,0 0 0,-1 0 0,2 0 0,-1 0 0,-1 0 0,4 0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52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24575,'3'-3'0,"-1"1"0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9:44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24575,'16'0'0,"1"0"0,4 0 0,5 0 0,-3 0 0,3 0 0,-8 0 0,3 0 0,-10 0 0,2 0 0,-8 0 0,-1 5 0,-2 2 0,-8 6 0,2-6 0,-8 5 0,7-11 0,0 5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9:59.7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64 24575,'5'3'0,"1"-1"0,0-2 0,-1 0 0,1 0 0,0 0 0,0 0 0,0 0 0,0-2 0,0-2 0,0 1 0,-3-2 0,2 1 0,-4-1 0,1-1 0,-2 1 0,0-1 0,0 1 0,-2 1 0,-2-1 0,-1 2 0,-1 0 0,3-2 0,2 4 0,5-2 0,1 3 0,1 0 0,0 3 0,0-2 0,0 4 0,-3-2 0,3 3 0,-3-3 0,0 3 0,0-3 0,0 0 0,-3 3 0,6-6 0,-6 5 0,3-1 0,0-1 0,-3 2 0,3-1 0,-3 2 0,2-3 0,-1 2 0,2-2 0,-1 0 0,-1 2 0,1-2 0,-2 3 0,3 0 0,-3-1 0,3 1 0,-3-1 0,0 1 0,0 0 0,0-1 0,0 1 0,-3 0 0,0 0 0,-3 0 0,0-3 0,0 2 0,-3-4 0,2 4 0,-2-1 0,3 1 0,0 1 0,0-3 0,0 3 0,3-3 0,-6 3 0,5 0 0,-5 0 0,3 0 0,0 0 0,0 0 0,0-2 0,2 1 0,-1-5 0,4 3 0,-2-3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1:24.2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24575,'-1'2'0,"-1"3"0,2 1 0,0 1 0,0 0 0,0 1 0,0-4 0,0 1 0,0-4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06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1 24575,'-2'0'0,"5"2"0,5 2 0,3 2 0,0 0 0,-4 0 0,2-2 0,-5-2 0,-3-1 0,-9-1 0,-7 0 0,-7 0 0,-3 0 0,0 0 0,3 0 0,1 0 0,3 0 0,5-1 0,0 0 0,8 0 0,4 1 0,3 0 0,7 0 0,0 0 0,0 0 0,-3 0 0,-1 0 0,-1 0 0,-1 0 0,0 0 0,1 0 0,-1 0 0,1 0 0,1 3 0,1 0 0,1 2 0,-1-1 0,1-1 0,-3 1 0,1-2 0,-1 0 0,-1-2 0,-1 0 0,0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15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20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24575,'0'-2'0,"0"1"0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26.1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703 288 24575,'-1'-4'0,"-3"-2"0,-2 4 0,-4-6 0,2 2 0,-6-1 0,3 0 0,-7 2 0,5-3 0,-5 5 0,2-3 0,1 4 0,-1-3 0,1 1 0,2 0 0,-2-1 0,2-1 0,1 1 0,-1-2 0,1 2 0,-1-3 0,1 3 0,-1-1 0,3 0 0,0 2 0,2-2 0,0 1 0,1 1 0,-1-2 0,0 2 0,1 0 0,-1 0 0,0-1 0,-1 0 0,0 0 0,0 1 0,1 0 0,0 0 0,1 0 0,-1-1 0,1 1 0,-1-2 0,-1 2 0,-2 0 0,-3-2 0,0 1 0,-3-1 0,2 0 0,-3 1 0,1-2 0,-3 1 0,-2 1 0,0-2 0,1 5 0,2-2 0,1 1 0,3 1 0,6 0 0,3 2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26.9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638 38 24575,'0'-3'0,"0"-1"0,0 2 0,0-2 0,0 1 0,0-1 0,-1 2 0,-2-1 0,0 2 0,-2-2 0,1 2 0,-1-1 0,-1-1 0,1 3 0,1-3 0,-2 3 0,4 0 0,-4 0 0,4 0 0,-4 0 0,4 0 0,-2 0 0,1 0 0,-1 0 0,2 0 0,-2 0 0,1 0 0,1 0 0,-1 0 0,1 0 0,-1 0 0,1 0 0,-1 0 0,1 0 0,-1 0 0,1 0 0,0 0 0,-1 0 0,1 0 0,0 0 0,0 1 0,0-1 0,1 3 0,-2-2 0,1 1 0,-1 2 0,-1 0 0,1 0 0,-2 2 0,2-2 0,-2 1 0,1 1 0,-1 1 0,0-2 0,1 2 0,-2-1 0,1-1 0,1-1 0,-1 1 0,2 0 0,-3 0 0,3 0 0,0 0 0,0 0 0,-1-2 0,1 2 0,-1-2 0,1 0 0,2 0 0,-1-1 0,1 1 0,-1-1 0,0 0 0,2 0 0,-3-2 0,2 2 0,-1 0 0,-1 0 0,1 0 0,-1 1 0,1-1 0,-1 1 0,-1-1 0,1 1 0,-2 0 0,2-1 0,-1 2 0,1-1 0,0 1 0,-1-2 0,1 1 0,2-1 0,-1 1 0,0-1 0,0 1 0,0-1 0,-1 0 0,1 1 0,-1-1 0,1 1 0,-1-1 0,1 1 0,-1-1 0,1 1 0,-1-1 0,2 0 0,-1 1 0,-1-1 0,0 1 0,-1-1 0,2 1 0,-1-1 0,1 1 0,-1-1 0,-1 2 0,2-1 0,-2 1 0,1-1 0,-1 0 0,1 1 0,-2 0 0,2-1 0,-2 2 0,1-2 0,-1 1 0,-1 0 0,1 0 0,-1 0 0,2 1 0,-1-2 0,1 1 0,-1 0 0,1-1 0,0 1 0,0-1 0,0-1 0,-1 1 0,2-1 0,-2 1 0,2 0 0,-2-1 0,0 2 0,0-1 0,-1 2 0,3-2 0,-2 0 0,1 1 0,-1-1 0,-1 2 0,2-2 0,-1 2 0,1-2 0,-1 2 0,2-2 0,-1 1 0,1-1 0,-1-1 0,1 1 0,0-1 0,0 1 0,-1-1 0,2 1 0,-2 1 0,1-2 0,-1 2 0,2-1 0,-1 0 0,0 0 0,1 1 0,-1-1 0,1-1 0,-1 0 0,1 2 0,0-1 0,0 1 0,-1 2 0,0-3 0,-1 5 0,2-4 0,-1 0 0,2 1 0,-3-2 0,2 2 0,-2-1 0,2 2 0,-1-1 0,-1 0 0,1 0 0,-1-2 0,1 2 0,1-1 0,-1 1 0,0 1 0,0-1 0,0 2 0,1-1 0,-1 1 0,1-2 0,0-1 0,0 1 0,1 1 0,0 0 0,0 1 0,0-2 0,0 2 0,1-1 0,0 1 0,0-1 0,0-1 0,0 3 0,0-2 0,0 2 0,0-3 0,0 2 0,0-1 0,0 1 0,0-2 0,0 1 0,0-2 0,0 0 0,0-2 0,0 1 0,0-2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5.5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66 24575,'3'0'0,"2"0"0,0 0 0,-1 0 0,4 0 0,-5 0 0,2 0 0,-3 0 0,0 0 0,0 0 0,1 0 0,-2-2 0,0 0 0,-1-4 0,0-1 0,-1-2 0,-2 1 0,-1 1 0,0 1 0,-1 1 0,2 1 0,0 0 0,1 2 0,0 0 0,3 1 0,0 1 0,3 1 0,1 2 0,-1-1 0,-1 0 0,-1 0 0,-1-1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20.4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1069 247 24575,'2'7'0,"-1"0"0,-1 7 0,0-4 0,0 9 0,0-7 0,0 7 0,0-1 0,0-2 0,0 4 0,0-9 0,0 4 0,0-6 0,-2 1 0,2-2 0,-1-3 0,0 0 0,0-3 0,0 2 0,-1-1 0,1 2 0,-1-1 0,1 2 0,-1-2 0,-1 1 0,2-2 0,-1 1 0,1-2 0,0 1 0,1-1 0,-1-1 0,1 2 0,-2-2 0,0 1 0,0 2 0,-1 0 0,0 2 0,1 0 0,-1-1 0,2-1 0,0-1 0,1 1 0,-5 4 0,1 3 0,-6 1 0,3-1 0,-2-2 0,2 2 0,-2 3 0,-2 0 0,2 1 0,-2-1 0,4-1 0,-1-2 0,1 0 0,3-2 0,-2 0 0,3-2 0,-2 2 0,3-3 0,-2 1 0,2-2 0,-2-1 0,3 0 0,-2-2 0,2 1 0,-1-1 0,0 1 0,0-1 0,-1 1 0,1-1 0,-1 0 0,0 1 0,0 0 0,-1-1 0,1 1 0,0-1 0,-1 1 0,-1-1 0,0 1 0,1 0 0,0-1 0,-1 1 0,2-1 0,-2 1 0,2 0 0,-2-1 0,0 2 0,-1-1 0,-1 1 0,2-2 0,-1 1 0,-1 0 0,0 0 0,0 1 0,0-1 0,0 1 0,1-1 0,-1 0 0,0-1 0,1 1 0,-3 0 0,3 0 0,-1 0 0,0-2 0,1 2 0,-2-3 0,2 2 0,-1-1 0,2 1 0,-2-2 0,1 2 0,-3-1 0,2-1 0,-2 3 0,0-3 0,0 3 0,0-3 0,0 3 0,-4-2 0,3 2 0,-3-1 0,5-1 0,1-1 0,2 0 0,0 0 0,0 0 0,2 0 0,1 1 0,0 0 0,-4 0 0,-4-1 0,-4 0 0,-8 0 0,7 0 0,-11 0 0,7 0 0,-7 0 0,4 0 0,1-2 0,1-1 0,5-1 0,0-3 0,0 4 0,1-4 0,1 4 0,0-3 0,4 1 0,-3 0 0,4 1 0,-3-1 0,5 2 0,0-1 0,1 1 0,0 0 0,2 0 0,0-1 0,0 1 0,1 1 0,-2-2 0,1 1 0,-1-2 0,2 2 0,-1-2 0,-1 0 0,1-1 0,-2 1 0,3 0 0,-1 0 0,1 1 0,-2-1 0,1 0 0,-1-1 0,0-3 0,-1 2 0,-1-2 0,0 0 0,0 0 0,0 0 0,0 0 0,1 0 0,-1 0 0,1 2 0,1-2 0,1 2 0,0-2 0,0 0 0,1 2 0,0-2 0,0 2 0,-1-1 0,0 1 0,0 2 0,1 1 0,-1-3 0,1 5 0,0-2 0,1 2 0,1-3 0,0-3 0,0-3 0,-2-12 0,0 8 0,-2-12 0,1 11 0,-1-5 0,2 5 0,-1-3 0,3 5 0,-2 1 0,2 2 0,0 2 0,0 2 0,0-2 0,0 4 0,0-3 0,0 3 0,0 0 0,0-1 0,0 1 0,0-1 0,0 2 0,0-1 0,0-1 0,0 0 0,0-2 0,1 0 0,1-1 0,1-2 0,0 2 0,2-4 0,-2 4 0,2 0 0,-3 2 0,1 1 0,0 1 0,-1 2 0,0-1 0,-1 3 0,0-2 0,1 0 0,0 0 0,0-1 0,1 1 0,0-2 0,-1 1 0,2-1 0,-1 1 0,1 0 0,0-1 0,0 1 0,0-1 0,1 0 0,-1 2 0,0-2 0,1 2 0,-1-2 0,-1 2 0,0-1 0,-1 2 0,1-1 0,-1 1 0,2-1 0,-1 1 0,2-1 0,-1 0 0,1 0 0,0 1 0,0-1 0,-1 0 0,0 1 0,1-1 0,-1 0 0,2 1 0,-1-1 0,2-1 0,0-1 0,2 0 0,0 0 0,0 1 0,0-1 0,0 1 0,2 0 0,-2 2 0,0 1 0,0-1 0,0 2 0,1-1 0,0 1 0,-1 0 0,2 0 0,0 0 0,2-2 0,0 2 0,0-1 0,0-1 0,0 2 0,-2-2 0,2 1 0,-2 0 0,6 0 0,-5 1 0,3-1 0,-5 0 0,0 0 0,1 0 0,-2 0 0,0 0 0,-1 1 0,1 0 0,2 0 0,-1 0 0,0 0 0,-1-1 0,2 0 0,-2 0 0,2 1 0,-2 0 0,0 0 0,-2 0 0,2 0 0,-3 0 0,1 0 0,0 0 0,-2 0 0,2 0 0,-1 0 0,-1 0 0,1 0 0,-1 0 0,1 0 0,-1 0 0,0 0 0,1 0 0,-1 0 0,1 0 0,2 1 0,-2 0 0,2 1 0,-3-1 0,-1 2 0,1 0 0,-1-2 0,2 2 0,-2-2 0,1 2 0,-1-1 0,0 0 0,1 0 0,-1 0 0,2 0 0,-2 0 0,1 0 0,-1 0 0,2-1 0,-1 2 0,0-2 0,1 1 0,-1 0 0,1 0 0,-1-1 0,1 2 0,-2-2 0,1 0 0,1 3 0,0-2 0,2 1 0,-2-1 0,-1-1 0,1 2 0,-1 0 0,0 0 0,0-1 0,0 1 0,-3-1 0,4 1 0,-4 0 0,2-1 0,-1 1 0,-1-1 0,1 0 0,-1 1 0,0-1 0,1 1 0,-1-1 0,1 1 0,-1-1 0,1 2 0,-1-1 0,1 2 0,0-2 0,-1 2 0,2-2 0,-1 2 0,3 0 0,-2 1 0,1-1 0,-3 0 0,2-2 0,-1 2 0,2-2 0,-2 3 0,1-2 0,-1 0 0,0 1 0,-1-1 0,1 2 0,0-1 0,-1 2 0,1-1 0,-1 2 0,0-2 0,-2 3 0,2-3 0,-2 2 0,0-2 0,1 1 0,-1-3 0,1 1 0,1-2 0,-2 1 0,1-2 0,-1 1 0,0-1 0,0-1 0,0 1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51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222 1 24575,'1'5'0,"0"3"0,-4 3 0,1 0 0,-8 7 0,4-9 0,-3 10 0,2-10 0,1 5 0,0-2 0,0-1 0,2-2 0,1-2 0,1-1 0,1-2 0,-1 1 0,1-2 0,1 2 0,-2-2 0,1 2 0,-1-2 0,2 1 0,-2-2 0,1-1 0,0 2 0,-2-3 0,2 2 0,-1-2 0,-1 1 0,1-1 0,-2 0 0,1 0 0,-2 0 0,1 0 0,-2 0 0,1 0 0,-1 0 0,2 0 0,-1 0 0,1 0 0,0 0 0,-2 0 0,4 0 0,-2 0 0,1 0 0,1 0 0,0 4 0,1 5 0,1 3 0,0 3 0,0 0 0,0 0 0,0 3 0,0-1 0,0-1 0,-1-1 0,1-2 0,-2-2 0,2 0 0,0-2 0,0 2 0,0-2 0,0 2 0,0-2 0,1-2 0,1 2 0,1-5 0,-2 3 0,1-4 0,-1 0 0,-2-1 0,-2-1 0,-4-1 0,1-3 0,-2 1 0,2-3 0,0 2 0,1-1 0,2 2 0,-1-1 0,2 1 0,-2-1 0,1 1 0,-1-2 0,2 1 0,-1-2 0,1 2 0,-1-1 0,3 3 0,1 4 0,4 0 0,-1 4 0,0-2 0,-1 1 0,1-1 0,-1 2 0,2-1 0,-1 3 0,2-2 0,0 4 0,2-2 0,-1 6 0,1-3 0,1 7 0,-4-7 0,5 7 0,-2-1 0,1 3 0,3 4 0,-3 0 0,3 1 0,1 5 0,-4-9 0,1 8 0,-1-14 0,-1 7 0,0-9 0,-3-2 0,-1-4 0,-1-3 0,-1-1 0,0-2 0,0 0 0,-2 0 0,4-1 0,-1 2 0,2-1 0,2 0 0,-1-1 0,1-1 0,-2 0 0,1 0 0,1-2 0,-1-5 0,0-3 0,1-5 0,-2 1 0,0-1 0,0 2 0,-2 0 0,0 0 0,0 0 0,1 0 0,-3 2 0,1-1 0,-2 4 0,0-3 0,0 5 0,0 1 0,0 1 0,0 1 0,0 4 0,0 9 0,-2 4 0,0 11 0,-4 7 0,-1 3 0,0 9 0,0 2 0,2 2 0,2 0 0,1-14 0,2 5 0,0-15 0,0 2 0,0-5 0,0-8 0,0-4 0,0-2 0,0-3 0,-1-1 0,0-2 0,-2-1 0,1-2 0,-1-3 0,0-2 0,-2-6 0,1-3 0,-1-7 0,1-5 0,0-7 0,-1-6 0,0-8 0,3-4 0,-3-2 0,2 2 0,1 16 0,-1-4 0,2 13 0,0-6 0,-1-6 0,2 9 0,0 1 0,0-2 0,0 14 0,0-12 0,0 1 0,0 9 0,0-7 0,2 9 0,0-1 0,1 0 0,2 3 0,3-6 0,-4 13 0,2-4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17.7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3178 1 24575,'2'15'0,"-1"1"0,-1 12 0,0 1 0,0 9 0,0 3 0,0 5 0,0 9 0,0-4 0,0 1 0,0-18 0,0-1 0,0-9 0,0-3 0,0-3 0,0-9 0,0-3 0,0-2 0,0 2 0,0 7 0,0 4 0,0 4 0,0 1 0,0-4 0,0 2 0,0-4 0,0 1 0,0 3 0,0-1 0,0 3 0,0-6 0,-2-1 0,2-6 0,-3-1 0,2-4 0,-3-3 0,1 0 0,-1-1 0,3-1 0,-2-5 0,3-1 0,-1-5 0,1 2 0,0 1 0,0 2 0,0 2 0,0 3 0,-4 12 0,-1 7 0,-3 17 0,-3 1 0,-1 10 0,-2 0 0,4-8 0,-3 2 0,6-9 0,-3-1 0,4-6 0,1-7 0,1-5 0,1-5 0,0-1 0,0-4 0,3-9 0,-1 9 0,-1 0 0,2 14 0,-5 7 0,2-2 0,-4 3 0,-1 8 0,-4 2 0,-1 8 0,4-10 0,-3 1 0,5-11 0,-1-2 0,1-3 0,2-10 0,1-1 0,2-3 0,-1 0 0,2-4 0,0-8 0,1-11 0,4-11 0,8-10 0,4-4 0,2 10 0,-1-3 0,-5 18 0,2-3 0,-5 8 0,-2 6 0,-2 5 0,-2 2 0,0 2 0,-2 6 0,0 6 0,-1 6 0,0 8 0,-4 4 0,-3 6 0,-4 6 0,0-7 0,-3 5 0,6-10 0,-4 1 0,5-7 0,-1-5 0,5-9 0,-2-1 0,4-4 0,-1-3 0,1-2 0,0-12 0,1-5 0,6-16 0,5-5 0,0 7 0,4-4 0,-6 15 0,1-2 0,-3 7 0,-2 6 0,-5 13 0,-7 11 0,-6 13 0,-7 7 0,-1 1 0,-1 2 0,7-10 0,-10 14 0,8-17 0,-2 7 0,1-8 0,8-7 0,-7 3 0,8-5 0,-1-5 0,5-3 0,-1-2 0,4-1 0,1-3 0,-1-9 0,6-10 0,-3 8 0,0 2 0,-5 21 0,-4 4 0,1 1 0,-4 3 0,-1 5 0,2-3 0,-4 8 0,5-11 0,-1 3 0,2-6 0,2-3 0,2-4 0,1-3 0,1-2 0,-1-3 0,2-2 0,0-6 0,1-4 0,0-1 0,-2-1 0,2 4 0,-1 1 0,0 3 0,-1 2 0,-3 2 0,-2 5 0,-3 7 0,-2 7 0,-5 8 0,-2 1 0,3-4 0,-4 2 0,4-5 0,-2 2 0,1-1 0,2-4 0,2-1 0,0-2 0,4-2 0,-2-2 0,5-3 0,0-2 0,2 0 0,2-2 0,-1-1 0,2-6 0,-1 8 0,-3 0 0,-4 9 0,-2 4 0,-3-2 0,1 3 0,1-4 0,-5 5 0,2-4 0,-5 3 0,3-5 0,2-2 0,1-3 0,1-3 0,2 0 0,0-4 0,4 1 0,0-2 0,4-6 0,0-3 0,3-9 0,0-3 0,0 3 0,2-4 0,2 4 0,1-3 0,1 5 0,-2 6 0,-1 5 0,-6 7 0,-4 6 0,-6 4 0,1 4 0,-2-2 0,-1 3 0,0-3 0,-2 1 0,3-3 0,0-1 0,2-2 0,1-3 0,2-1 0,0-2 0,1-2 0,1 1 0,3-2 0,2-3 0,0-5 0,2-7 0,2-5 0,3-1 0,-5 9 0,-2 4 0,-10 8 0,-8 0 0,-1 0 0,-6 0 0,1-3 0,-1-4 0,-5-3 0,10 0 0,-7-2 0,10 4 0,-4-1 0,5 2 0,6 2 0,2 0 0,5 4 0,0-1 0,4 0 0,1 1 0,4-6 0,4 2 0,2-3 0,1 2 0,-2 1 0,-2 1 0,0 1 0,-1 2 0,-1-2 0,-1 3 0,0-1 0,-2 1 0,-1 0 0,-6 0 0,-5 0 0,-8 1 0,2 1 0,-4 5 0,2-1 0,0 4 0,0-2 0,3-2 0,4 0 0,0-2 0,5 0 0,0-1 0,4-4 0,6-5 0,-4 7 0,1 3 0,-8 7 0,-7 7 0,0-7 0,-5 2 0,2-4 0,-1-1 0,3-3 0,0 0 0,2-3 0,0 0 0,3-2 0,0-3 0,5-4 0,-1-2 0,3-4 0,1 1 0,1 3 0,-1 1 0,2 3 0,-4-2 0,2 5 0,-6-1 0,0 2 0,-10 1 0,-3 0 0,-4 0 0,1 0 0,-6 0 0,6 2 0,-4 0 0,3 0 0,7-1 0,0-1 0,9 0 0,0 0 0,5 0 0,0 0 0,6 0 0,5-1 0,-5 0 0,-5 0 0,-15-1 0,-11-2 0,0-4 0,-10-6 0,-2-7 0,-6-7 0,-1-5 0,7-4 0,12 10 0,1-6 0,13 12 0,-4-2 0,6 4 0,6 9 0,-1 1 0,6 5 0,-1 1 0,3 1 0,-3 1 0,2 0 0,-1 1 0,-1 0 0,-1 0 0,0-1 0,-1-1 0,-1 0 0,2-1 0,-1 0 0,2 1 0,1-1 0,-1 2 0,-3 0 0,-4-1 0,-11-6 0,-9-8 0,1-6 0,-15-13 0,8-3 0,0 4 0,3-4 0,9 14 0,2-1 0,3 5 0,8 6 0,1 4 0,6 4 0,1 3 0,1 1 0,1 1 0,-2 1 0,0 0 0,-1-1 0,-3-1 0,1-2 0,-4-1 0,2-1 0,-3 0 0,2 0 0,0 0 0,2 0 0,0 1 0,2-1 0,1-1 0,3 1 0,0-2 0,1 0 0,0-1 0,0 0 0,0 0 0,0-1 0,0-2 0,0-1 0,0 0 0,0 0 0,0 0 0,0 2 0,-3 0 0,0 2 0,-5 2 0,1-1 0,-4 2 0,1 0 0,-2 1 0,1-1 0,-2 3 0,0-3 0,2 1 0,0-2 0,2 1 0,-3-4 0,4 2 0,-1-4 0,5 4 0,1-1 0,0-2 0,1 1 0,0-2 0,2 2 0,0-2 0,0 2 0,2-1 0,-1 3 0,2 0 0,1 2 0,-1 2 0,1 3 0,-3-1 0,-1-9 0,-7-10 0,-3-18 0,-4-7 0,-1-9 0,0 2 0,3 9 0,-4-3 0,4 12 0,-1-4 0,0 7 0,5 4 0,-1 9 0,4 2 0,0 6 0,2 0 0,0 4 0,1-1 0,1 4 0,1-1 0,0 1 0,0-1 0,0-2 0,0-1 0,0-1 0,0 0 0,1 0 0,2 0 0,1 0 0,0 2 0,-1 1 0,-1 1 0,1 2 0,-2-1 0,0 2 0,-1-1 0,0 1 0,0-3 0,-1-3 0,-1-2 0,-3-4 0,1-2 0,1-3 0,0 0 0,2-1 0,0-1 0,1 1 0,0 0 0,0 5 0,1 3 0,1 2 0,0 5 0,0 0 0,0 2 0,-2 2 0,1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0:47.1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24575,'0'85'0,"0"-1"0,0-13 0,0-11 0,0-13 0,0-15 0,0-4 0,0-4 0,0-12 0,0-2 0,0-14 0,0-13 0,6-14 0,-1-3 0,5-6 0,-3 14 0,-1-8 0,1 10 0,-1 3 0,1 7 0,-3 3 0,-1 5 0,-2 0 0,1 4 0,0 0 0,1 2 0,1 0 0,0 2 0,0 7 0,1 4 0,2 10 0,1-2 0,3 5 0,-1-2 0,-2 0 0,2-4 0,-5-3 0,2-4 0,-3-3 0,0-2 0,0-4 0,0-2 0,-1-2 0,-1-2 0,0-2 0,-2 0 0,0 1 0,1 0 0,0 2 0,0 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0:49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0 286 24575,'1'3'0,"2"4"0,11 7 0,3 7 0,6 9 0,2 4 0,-1 0 0,-4-7 0,2-3 0,-6-8 0,-1 1 0,-3-7 0,-6-2 0,0-5 0,-2 0 0,-2-14 0,-6-9 0,-9-17 0,-6-22 0,-9-6 0,2-11 0,1 15 0,1 0 0,6 20 0,-1-3 0,5 15 0,3 6 0,6 13 0,3 10 0,5 16 0,9 18 0,5 11 0,10 8 0,4 6 0,-3 0 0,8 3 0,-13-17 0,6 7 0,-11-18 0,3 3 0,-4-9 0,-6-10 0,-1-5 0,-6-5 0,0-4 0,-2-5 0,0-2 0,-2-8 0,0 2 0,-2-1 0,-1 3 0,1 1 0,0 2 0,1 2 0,5 2 0,5 8 0,5 2 0,7 8 0,-4 1 0,4 0 0,-5 3 0,2-9 0,-6 2 0,-3-7 0,-3-1 0,-2-1 0,0-4 0,-2-2 0,0-16 0,-2-6 0,0-9 0,-5-4 0,1 7 0,-4 1 0,3 6 0,2 4 0,1 8 0,2 1 0,0 7 0,2 9 0,6 5 0,0 5 0,7 2 0,-5-5 0,3 3 0,-4-7 0,-3 0 0,0-5 0,-2 0 0,0-2 0,-2-4 0,-7-8 0,-1 0 0,-6-11 0,3 9 0,2-6 0,-1 7 0,5 0 0,-3 3 0,11 4 0,3 3 0,6 6 0,5 1 0,0 7 0,1-4 0,-2 2 0,-1-6 0,-6 2 0,-2-5 0,-3 2 0,-2-4 0,0 0 0,-1-2 0,-1-4 0,0-3 0,-2-4 0,0-3 0,0 3 0,0 0 0,0 5 0,2 1 0,4 4 0,7 10 0,9 8 0,-1 6 0,11 7 0,-10-4 0,10 2 0,-11-3 0,4-5 0,-12-5 0,0-5 0,-8-4 0,-3-4 0,0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29.9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1049 348 24575,'4'-2'0,"2"1"0,-1 2 0,1 0 0,-1 0 0,-2-1 0,4 0 0,-4 1 0,2-1 0,-2 1 0,0-1 0,0 0 0,0 0 0,-1-1 0,-1-1 0,-1-2 0,0-2 0,0-1 0,1 1 0,-1-2 0,1 2 0,-1-1 0,0 1 0,0 2 0,0 0 0,0 2 0,0-1 0,1 2 0,1 0 0,0 1 0,0 0 0,1 0 0,-1 0 0,0 0 0,1 0 0,-1 0 0,-1-1 0,2 1 0,-3-2 0,1 0 0,-1 0 0,0-2 0,-1 0 0,-5-2 0,-1 0 0,-6 0 0,2-1 0,-2 2 0,-2 0 0,2 1 0,-2 0 0,3 1 0,2 0 0,1 1 0,1 1 0,1-2 0,3 3 0,0-2 0,2 2 0,0-1 0,0 1 0,1-1 0,-2 1 0,1 0 0,0 1 0,-1 2 0,2 1 0,-2 1 0,3 1 0,-1-2 0,1 1 0,0-2 0,0 2 0,0-1 0,0 0 0,1 1 0,1-1 0,1 0 0,1 1 0,1-2 0,-2 3 0,0-4 0,0 2 0,0-2 0,-1 0 0,-2-4 0,0 2 0,-4-5 0,-1 2 0,-3-3 0,-1 2 0,0-2 0,-2-1 0,0 1 0,-2 0 0,2-1 0,0 1 0,2 0 0,0 2 0,2-2 0,1 3 0,2 0 0,2 1 0,-1 1 0,0-1 0,0 1 0,-1 0 0,0 1 0,-3-3 0,1 2 0,-3-2 0,2 0 0,-4 1 0,1 0 0,-2 0 0,1-1 0,-1 1 0,0-1 0,2 1 0,-1 0 0,3 0 0,0 0 0,1-1 0,2 2 0,-1-2 0,1 3 0,-1-3 0,2 2 0,-1 0 0,2-2 0,-1 3 0,0-2 0,2 1 0,-2-1 0,1 1 0,1-2 0,-2 1 0,1-1 0,-1 1 0,1-1 0,0 1 0,-2-2 0,1-1 0,-2 0 0,1 1 0,-1-1 0,-1 0 0,1-1 0,-1 1 0,0-1 0,1 1 0,-2-1 0,0 0 0,1 0 0,-2 1 0,2 1 0,-1 0 0,0 1 0,1 0 0,-1 1 0,0 0 0,2-1 0,-3 0 0,2 0 0,-1 0 0,1 1 0,0-1 0,1-1 0,-1 1 0,2-1 0,-1 1 0,1 0 0,0 0 0,-1 2 0,-1-2 0,1 3 0,0-1 0,1 1 0,1 0 0,-1 0 0,-1 0 0,1 0 0,1 0 0,-1 0 0,2 0 0,-1 0 0,1 0 0,1 0 0,0 1 0,0 0 0,0 1 0,1 1 0,-2-1 0,1 1 0,-1-2 0,2 2 0,-1 3 0,-3 2 0,0 3 0,-3-2 0,3-1 0,1-1 0,2-3 0,0-1 0,1 0 0,1-1 0,0 1 0,0-1 0,1 1 0,3-1 0,2 1 0,3 1 0,0 0 0,0 0 0,0 0 0,-2-1 0,0 2 0,-2-3 0,0 1 0,-3-1 0,2 1 0,-1-1 0,-2 1 0,0-1 0,-1 1 0,0-1 0,0 0 0,0 2 0,0 0 0,0 3 0,-1-1 0,-1 3 0,-2-4 0,1 4 0,-1-5 0,1 3 0,-1-3 0,3 0 0,-3 0 0,3-1 0,-1-1 0,1 0 0,0 1 0,1-1 0,-2 1 0,1-1 0,-1 0 0,2 0 0,-2-2 0,0 2 0,0 0 0,-1 0 0,1 0 0,-2 1 0,1 1 0,-2 0 0,-1 2 0,0 1 0,-1-1 0,-1 3 0,2-2 0,-3 1 0,-1 3 0,0-3 0,-3 6 0,-5 2 0,4-2 0,-4 2 0,8-6 0,2 1 0,0-1 0,3 0 0,0-1 0,1 2 0,1-2 0,0 4 0,2-4 0,-1 4 0,1-4 0,1 2 0,0-2 0,0-2 0,0 0 0,0-2 0,0 1 0,2-2 0,1 0 0,4-1 0,2 0 0,0 0 0,4 0 0,-4 0 0,4-1 0,-2-1 0,2-1 0,-2 0 0,1 0 0,0-6 0,2-4 0,-1-9 0,0-4 0,7-19 0,-10 15 0,9-14 0,-13 21 0,3-1 0,-3 5 0,-2 4 0,-1 3 0,0 1 0,-1 2 0,-1 3 0,-1 0 0,0-1 0,0 2 0,0-2 0,0 1 0,1 1 0,0-1 0,0 1 0,0 0 0,-1 0 0,-3 11 0,-3 2 0,-7 13 0,-1 5 0,-6 7 0,5-8 0,-5 9 0,6-12 0,-3 6 0,2-4 0,3-1 0,3-6 0,2 0 0,1-5 0,1 0 0,4 0 0,-2-3 0,2 1 0,0-6 0,1 0 0,0-3 0,0 0 0,0 3 0,0 1 0,0 5 0,3 2 0,0 1 0,6 12 0,-2 2 0,7 12 0,-5 1 0,5 5 0,-2 0 0,4 8 0,-4-4 0,3 4 0,-5-1 0,2-3 0,-4-12 0,-2 0 0,-2-11 0,0-2 0,0-2 0,-2-12 0,-1-3 0,-1-5 0,0-1 0,0 7 0,0 4 0,-1 10 0,0 1 0,-3 8 0,2 4 0,-1 4 0,1 6 0,2-6 0,0 2 0,0-3 0,0 3 0,0-5 0,0-3 0,0-3 0,0-7 0,0 5 0,0-5 0,0-3 0,0-1 0,0-6 0,0-1 0,0-5 0,-1-3 0,-1-3 0,1-1 0,0 7 0,1 5 0,0 6 0,-2 9 0,-1 3 0,-4 15 0,0-5 0,-4 19 0,3-25 0,-5 16 0,4-19 0,-2 6 0,3-11 0,0 4 0,2-13 0,-4 9 0,6-14 0,-5 7 0,4-7 0,-2 3 0,1-3 0,0 0 0,1-4 0,-1-2 0,0 0 0,1-3 0,-1 1 0,1-3 0,-1 1 0,1-2 0,-1 2 0,1-2 0,-3 4 0,2-4 0,-2 2 0,2-2 0,2-1 0,-1 1 0,1 0 0,-3 0 0,1-1 0,-1 1 0,1 0 0,1 0 0,-1-1 0,1 0 0,1-1 0,-1-1 0,1 0 0,-2 0 0,0-4 0,0-3 0,0-4 0,-2-1 0,1 0 0,0 2 0,0-1 0,1 1 0,-1-6 0,4-2 0,-1-8 0,4 0 0,0-5 0,0-1 0,4-5 0,2-4 0,14-26 0,-5 18 0,5-4 0,-4 21 0,-6 13 0,4-7 0,-3 7 0,0 1 0,-3 6 0,2 1 0,-2 1 0,0 1 0,1 1 0,-3 0 0,2 1 0,-2 0 0,0 0 0,0 1 0,-3-3 0,1 2 0,-1-6 0,0-1 0,1 1 0,-1-4 0,0 3 0,1-1 0,-1-3 0,0 5 0,1-10 0,-1 4 0,1-8 0,-1 7 0,2 2 0,1-1 0,1 3 0,0-2 0,-2 3 0,1 2 0,-1 1 0,0 3 0,0 2 0,-2 2 0,1-1 0,-1 2 0,-1 0 0,1 3 0,-1-1 0,0 0 0,-1 0 0,-1-1 0,0 1 0,0 0 0,0-1 0,0 1 0,0-1 0,0 1 0,0-1 0,0 1 0,1 1 0,0 0 0,1 1 0,2 1 0,1 3 0,2 3 0,-1 2 0,4 2 0,3 4 0,-2 1 0,6 6 0,-5 1 0,5 6 0,-2 3 0,3 8 0,0 0 0,1 4 0,-1 1 0,1-3 0,-1-1 0,0-3 0,-1-4 0,-3-8 0,3 2 0,-4-9 0,3 1 0,-1-1 0,-5-7 0,-1-3 0,-3-3 0,-2-3 0,0-2 0,3 0 0,2 4 0,6 1 0,6 7 0,6 0 0,6 4 0,2 3 0,1 0 0,-3 2 0,-7-4 0,-1 1 0,-5-3 0,2 2 0,-3 1 0,-2-4 0,-5-1 0,0 0 0,-3-4 0,0 1 0,-3-3 0,2 1 0,-4-3 0,2 1 0,-3-2 0,1 1 0,-2-1 0,1-1 0,0 1 0,-1-2 0,1 2 0,-1-2 0,1 2 0,0-1 0,0 0 0,2 1 0,0-2 0,2 1 0,1-1 0,0 2 0,1-2 0,0 1 0,0-1 0,0 0 0,0 0 0,0 0 0,1 1 0,-2-1 0,-1 0 0,-2-2 0,-2-1 0,0 0 0,-2-10 0,-2 8 0,-7-7 0,-4 15 0,-4 3 0,-2 4 0,5 1 0,-1 0 0,3 2 0,-2 3 0,4-5 0,-6 9 0,6-9 0,-4 7 0,2-4 0,2 1 0,0 0 0,2-1 0,1-2 0,0 2 0,2-4 0,0 4 0,1 1 0,1-2 0,-2 5 0,4-4 0,-3 2 0,1-1 0,0 0 0,-1-3 0,2-2 0,0-2 0,1-2 0,0 0 0,0-1 0,0 0 0,0-2 0,0 1 0,1-2 0,1 1 0,0-2 0,1 0 0,-1-2 0,1 0 0,-2 4 0,0 5 0,-1 7 0,0 4 0,0-1 0,0 1 0,0-2 0,0 8 0,0 4 0,0-5 0,0 6 0,0-12 0,0 4 0,2-5 0,0-2 0,1-3 0,0-5 0,-1 0 0,-1-4 0,-1 3 0,0-4 0,0 2 0,0-1 0,0 1 0,0 0 0,-2 2 0,-1 0 0,-1 2 0,-3 0 0,2 0 0,-1 0 0,2-2 0,-2 0 0,0 0 0,0 0 0,0-2 0,1 0 0,1-1 0,2-2 0,-1 0 0,2-2 0,-1 0 0,1 0 0,-1-2 0,1-3 0,0-8 0,-2-9 0,1-5 0,-5-10 0,0 1 0,-2-8 0,-2 2 0,-2-1 0,-4 0 0,-2 5 0,-1 2 0,-3 5 0,0 5 0,-5-2 0,2 5 0,-1-3 0,2 6 0,7 3 0,-3-3 0,6 5 0,-4-4 0,2 3 0,1 0 0,2 2 0,0-1 0,1 0 0,0 2 0,2-3 0,-6-3 0,6 1 0,-6-6 0,3 2 0,2 4 0,-9-10 0,9 12 0,-10-9 0,6 6 0,-7-6 0,2 2 0,0-4 0,2 5 0,2-4 0,-1 1 0,1-9 0,2 5 0,0-7 0,4-1 0,1 7 0,2-7 0,-1 1 0,0-2 0,2-2 0,1 1 0,2 7 0,-1-10 0,1 15 0,0-17 0,0 21 0,-1-23 0,3 25 0,0-17 0,2 15 0,0-5 0,0 3 0,0 3 0,0 4 0,0 3 0,0 1 0,0 4 0,3-3 0,6-2 0,0 3 0,7-5 0,-6 7 0,3-1 0,-4 3 0,-1 1 0,-3 4 0,-2-1 0,0 2 0,-2 0 0,0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1.1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93 24575,'-2'-6'0,"1"1"0,1 3 0,-1 0 0,-1 1 0,-1 1 0,-4 0 0,3 0 0,-5 0 0,5 0 0,-3 0 0,3 0 0,-2 0 0,2 0 0,0 0 0,3 4 0,0 1 0,1 3 0,0 1 0,0 0 0,0 2 0,2-3 0,3 1 0,4-5 0,4 1 0,1-2 0,3-1 0,-6-1 0,4-1 0,-6 0 0,2-2 0,-3-3 0,-1-3 0,-2-2 0,-1-2 0,-1 0 0,-1-2 0,0 1 0,-2 0 0,0 0 0,0 2 0,0 0 0,-5 2 0,0 1 0,-4 2 0,0 2 0,-2 2 0,0 1 0,-2 1 0,0 0 0,0 0 0,1 0 0,2 2 0,1 1 0,2 3 0,1 0 0,3-1 0,-1 1 0,2-1 0,1 1 0,1-1 0,0-2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2.1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24575,'2'-3'0,"5"1"0,1 2 0,10 5 0,5 2 0,5 9 0,10 3 0,-2 8 0,20 12 0,-19-6 0,17 16 0,-15-7 0,2 6 0,-1 5 0,-10-8 0,-11-9 0,-2-3 0,-9-12 0,0 4 0,-4-8 0,-3 0 0,-1-9 0,0-1 0,0-3 0,-4-3 0,-7 0 0,5 0 0,-5 7 0,11 5 0,0 8 0,0 1 0,0 4 0,0-3 0,5 14 0,0 3 0,5 9 0,2 3 0,0-4 0,3-3 0,-4-9 0,1-3 0,-4-7 0,2-2 0,-3-6 0,-2-5 0,-1-7 0,-2 0 0,-1-4 0,-1-4 0,0 2 0,0-3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5.3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1486 24575,'-3'-2'0,"3"-8"0,7-7 0,4-9 0,3-3 0,3-2 0,-7 5 0,10-12 0,-11 12 0,9-9 0,-8 7 0,-2 9 0,1-8 0,-4 12 0,1-6 0,-1 5 0,-2 1 0,1 1 0,-3 3 0,1 2 0,-2 2 0,0-2 0,0 2 0,0-2 0,0-4 0,0 3 0,0-6 0,0 4 0,0-5 0,0 1 0,0-4 0,0 4 0,0-5 0,0 5 0,0-6 0,0 3 0,0-1 0,0 5 0,0 0 0,0 2 0,0 0 0,-2-6 0,0 4 0,1-4 0,-3 4 0,4 2 0,-1-7 0,1-1 0,0 2 0,0-5 0,0 8 0,0-4 0,3 2 0,-1 3 0,4 0 0,-1 4 0,0 0 0,-1 3 0,-1 1 0,0 0 0,1 2 0,1-6 0,1 1 0,2-3 0,0 1 0,3-3 0,1 2 0,-2-2 0,4 1 0,-3-1 0,1 3 0,-4 2 0,-2 3 0,-2 2 0,-1 0 0,-1 2 0,1-1 0,0 0 0,0-2 0,0 3 0,-1-1 0,-2 1 0,3 1 0,-2-2 0,2 0 0,-1 0 0,1-2 0,0 2 0,-1-1 0,1 1 0,-1 0 0,1 2 0,-2-5 0,0-7 0,5-8 0,-2-1 0,8-5 0,-2 5 0,1-3 0,-1 3 0,-1 6 0,-2 1 0,-3 7 0,1 0 0,-2 3 0,-1 2 0,1 0 0,-1 1 0,1 0 0,-1 0 0,1 1 0,-1 2 0,1-1 0,-1 1 0,1 0 0,-1 0 0,1 0 0,-1 0 0,0 0 0,1 0 0,-1 0 0,1 0 0,-1 0 0,1 0 0,-1 0 0,1 0 0,-1 0 0,1 0 0,0 0 0,3 1 0,2 5 0,2 4 0,2 6 0,0 2 0,3 4 0,-1 4 0,6 5 0,-2-1 0,4 10 0,-1-6 0,2 5 0,0-3 0,-1 0 0,0-2 0,-4-8 0,2 2 0,-4-8 0,3 7 0,-2-5 0,-2-3 0,-2-1 0,-1-6 0,-2 3 0,-2-6 0,0 2 0,-1-4 0,-2-2 0,-1 0 0,-2-2 0,0-2 0,-2 1 0,1 0 0,-1 2 0,2 1 0,-2 3 0,3 1 0,-2-1 0,1 1 0,1 0 0,-2-1 0,2-1 0,-1-3 0,0 1 0,-2-2 0,2 1 0,-2-2 0,0 0 0,0 2 0,0 0 0,-3 2 0,-2-1 0,-4 5 0,-5-1 0,0 3 0,-6 1 0,1-2 0,-4 2 0,-3 1 0,-3 1 0,-2 2 0,5-4 0,0 2 0,2-2 0,-1 1 0,-1 0 0,6-3 0,0 0 0,0-2 0,2 0 0,0-2 0,1 1 0,1 0 0,-1 2 0,1-1 0,0 1 0,2 1 0,2-1 0,-2 0 0,4 0 0,-2 0 0,2 2 0,0-2 0,0 4 0,1-3 0,0 2 0,0 0 0,0-2 0,1 3 0,3-3 0,-1 0 0,3-2 0,-1 0 0,1 0 0,-1 0 0,0 0 0,-2 2 0,0-3 0,-1 1 0,3-3 0,-1 1 0,0-1 0,1 1 0,-1-2 0,0 0 0,1 1 0,-1 1 0,0-1 0,-1 2 0,1-2 0,-1 3 0,0-4 0,0 4 0,1-2 0,-1 2 0,0-1 0,1 0 0,0-2 0,2 0 0,-2-1 0,2-3 0,-1 2 0,1-1 0,0-1 0,-2 1 0,-1 0 0,0-1 0,-3 1 0,1 1 0,0-1 0,2 1 0,2-2 0,2 0 0,-1-2 0,2 2 0,0-1 0,1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7.4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24575,'12'4'0,"-1"1"0,11 3 0,1-2 0,3 1 0,8-2 0,16 9 0,-8-6 0,22 8 0,-16-2 0,11 0 0,-20 1 0,4-1 0,-16 0 0,2-3 0,-4 2 0,-7-6 0,-4 0 0,-4-1 0,-4-3 0,0 0 0,-4-2 0,4-1 0,3 0 0,5-2 0,4-1 0,-2-4 0,7-5 0,0-3 0,0 1 0,2-2 0,-8 5 0,2 0 0,-4 2 0,-2 4 0,-4 2 0,1 2 0,-2 1 0,-1 0 0,0 0 0,-1 4 0,-1-1 0,1 6 0,-2-5 0,1 3 0,-3-4 0,1 0 0,-2 0 0,0-1 0,-1 1 0,1-2 0,0 1 0,3-2 0,4 3 0,-1-1 0,6 1 0,0 2 0,3-2 0,6 6 0,-1-3 0,7 4 0,-5-2 0,2 1 0,-7-1 0,4 2 0,-4 0 0,2 1 0,0-1 0,-2-1 0,-4 1 0,-1-3 0,-4-1 0,-2 0 0,-1-3 0,-2 2 0,-2-1 0,0 3 0,-1 0 0,-1 2 0,0 0 0,0 2 0,0 0 0,-1 0 0,-2 2 0,-1-4 0,0 2 0,1-2 0,0-2 0,1 2 0,0-3 0,1 1 0,0-2 0,1 2 0,0-1 0,6 13 0,2-7 0,7 12 0,-3-12 0,4 5 0,-3-3 0,3 1 0,-1 0 0,-1-3 0,-2-2 0,0-1 0,-3-3 0,-2-1 0,0-2 0,-3 1 0,1-1 0,-2-2 0,1 1 0,-2-2 0,0 1 0,-1-1 0,-1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5.6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395 58 24575,'-2'-1'0,"-1"-2"0,1 1 0,-2-2 0,0 0 0,-1-3 0,1 2 0,0-2 0,1 3 0,0 0 0,-2 1 0,2-1 0,0 2 0,0 0 0,1 0 0,0 2 0,0-1 0,-1 1 0,1 0 0,0-1 0,-1 1 0,0-1 0,0 1 0,0 0 0,0 0 0,1 0 0,0 0 0,-1 0 0,1 0 0,0 0 0,-2 0 0,2 0 0,-2 0 0,2 0 0,0 0 0,-1 0 0,0 0 0,0 0 0,0 0 0,0 0 0,1 0 0,0 0 0,-2 0 0,2 0 0,-2 0 0,0 0 0,2 0 0,-3 0 0,2 0 0,-1 0 0,0 0 0,0 0 0,-1 0 0,3 0 0,-3 0 0,2 0 0,0 0 0,0 0 0,1 0 0,0 0 0,0 0 0,0 0 0,-1 0 0,1 0 0,0 0 0,0 1 0,0-1 0,-1 1 0,1-1 0,0 1 0,0-1 0,-1 1 0,1 0 0,0 0 0,0 1 0,-1-2 0,1 2 0,0-2 0,-2 2 0,1-2 0,0 2 0,1-1 0,-1-1 0,1 2 0,0-2 0,0 2 0,0-1 0,1 1 0,-1 0 0,-1-2 0,1 2 0,0-2 0,0 2 0,-1-2 0,1 3 0,0-3 0,-1 2 0,1-2 0,0 2 0,-2-1 0,2 2 0,-1-2 0,0 1 0,1-2 0,0 2 0,-1-2 0,1 2 0,0-2 0,-2 2 0,2-2 0,-2 1 0,2-1 0,-2 2 0,2-2 0,-3 1 0,2 0 0,-1 0 0,1 0 0,-1 0 0,1-1 0,-1 1 0,0 0 0,0-1 0,1 1 0,-1-1 0,1 0 0,0 0 0,0 0 0,1 0 0,-1 0 0,1 0 0,0 0 0,0 0 0,0 0 0,-1 0 0,1 0 0,0 0 0,0 0 0,-1 0 0,1 0 0,0 0 0,0 0 0,0 1 0,1 0 0,2 1 0,1-1 0,1 0 0,1 0 0,2 0 0,1 0 0,1 0 0,-1-1 0,1 2 0,-3-2 0,2 0 0,-2 0 0,-1 0 0,-1 0 0,-1 0 0,1 0 0,-1 0 0,0 0 0,0 0 0,0 0 0,-1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8.9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978 23 24575,'1'-4'0,"0"-1"0,-1 2 0,-1 0 0,1 0 0,-2 2 0,1-2 0,-2 3 0,1-1 0,-2 1 0,2 0 0,-4 0 0,0 0 0,-7 0 0,4 0 0,-10 0 0,2 0 0,-11 2 0,2 4 0,-8 3 0,-2 9 0,-1 0 0,-5 6 0,1 0 0,0 2 0,1-2 0,11-4 0,0-1 0,7-6 0,1 1 0,1-1 0,6-4 0,1-2 0,4-1 0,0-1 0,2 0 0,-2-1 0,2 0 0,-2 0 0,-2-1 0,2 2 0,-4-2 0,4 0 0,-4-1 0,4-1 0,-2-1 0,0 0 0,0 1 0,-2 0 0,0 0 0,1-1 0,-4 0 0,3 0 0,-4 0 0,1 2 0,-1-2 0,-1 2 0,3-2 0,0 0 0,0 1 0,4 0 0,-4 2 0,6-3 0,-2 3 0,3-3 0,1 3 0,2-3 0,-1 2 0,1-1 0,1 0 0,0 0 0,1-1 0,1 1 0,0-1 0,0 1 0,1 0 0,1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1.2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1 696 24575,'0'4'0,"0"3"0,0-1 0,0 2 0,0 0 0,0-1 0,0 2 0,0-3 0,0 1 0,0 0 0,0-2 0,0 2 0,0-3 0,1 3 0,-1-2 0,3-1 0,-2 1 0,2-3 0,-1 1 0,1 0 0,-1-1 0,1 1 0,-1-2 0,1 1 0,-1-1 0,0 0 0,1 0 0,-1-1 0,1 2 0,-1-1 0,2 0 0,-1 0 0,2-1 0,-2 2 0,2-2 0,-2 2 0,2-1 0,-2-1 0,2 1 0,-1-1 0,1 0 0,-1 0 0,1 0 0,-1 0 0,2 0 0,-1 1 0,1 0 0,-1 0 0,1-1 0,-1 0 0,1 1 0,-1-1 0,0 2 0,1-2 0,-1 1 0,1-1 0,-1 1 0,1-1 0,-2 0 0,1 0 0,-2 0 0,0 0 0,0 1 0,-1 0 0,2 0 0,3 0 0,2 2 0,3 4 0,-1 1 0,-2 0 0,-1 0 0,-1-3 0,-1 1 0,-1-1 0,0 0 0,0-2 0,0 1 0,-3-1 0,4 1 0,-4-2 0,3 1 0,-2 0 0,1-1 0,-1 1 0,-1-1 0,0-1 0,2 2 0,-1-2 0,1 1 0,0 0 0,-2-2 0,5 3 0,-4-3 0,4 3 0,-3-2 0,1 1 0,0 0 0,-2-2 0,0 2 0,-1-1 0,2 0 0,1-1 0,2 0 0,4 0 0,-2 0 0,4 0 0,-4 0 0,2 0 0,-2 0 0,0 0 0,0 0 0,0 0 0,0 0 0,0 0 0,-1 0 0,0 0 0,0 0 0,0 0 0,-1 0 0,2 0 0,-3 0 0,2 0 0,-2-1 0,1-1 0,-2-1 0,1 1 0,-1-1 0,1 0 0,-1 0 0,1-1 0,-1 1 0,0-1 0,1 0 0,-1 1 0,1-1 0,-2 2 0,1-1 0,-2 0 0,1 1 0,-1-2 0,0 2 0,1-1 0,-2 1 0,1 0 0,-1-1 0,1 1 0,-2-2 0,0 0 0,2 0 0,2-2 0,3-1 0,1-1 0,1 0 0,-2-1 0,-1 3 0,-3 0 0,0 2 0,-2 2 0,1-2 0,-1 1 0,0-2 0,0 1 0,-1-3 0,1-1 0,-2-1 0,3 0 0,-3-1 0,3 0 0,-3-1 0,2 1 0,-1 0 0,-1-3 0,2 4 0,-2 0 0,0 2 0,0 1 0,0 1 0,0-1 0,0 2 0,0 0 0,0 2 0,0-1 0,0 1 0,0 0 0,0-1 0,0 1 0,0-1 0,0-1 0,0 0 0,0-1 0,0-1 0,0-1 0,0 1 0,0-2 0,0 0 0,0 0 0,0-1 0,0 0 0,0-2 0,0 2 0,0-4 0,-2 3 0,1 0 0,-1 1 0,-1 0 0,3 0 0,-3 1 0,3 0 0,-2 2 0,1-3 0,-1 3 0,2-2 0,-3 2 0,3-1 0,-3 1 0,3 1 0,-2-1 0,1 2 0,-1 0 0,2 2 0,-1 0 0,0-1 0,0 1 0,-1 0 0,2 0 0,-1-2 0,-1-2 0,-1-3 0,0 0 0,-3 0 0,3 0 0,-1 1 0,1 0 0,-1 2 0,1-1 0,-1 1 0,0 1 0,1-2 0,-1 1 0,0-1 0,0 1 0,0-1 0,2 1 0,-2-1 0,0 2 0,0-2 0,2 0 0,-1-1 0,-2 0 0,2 0 0,-1-1 0,1 2 0,0-2 0,1 2 0,0-1 0,2 1 0,-3 2 0,3 1 0,-3-1 0,3 2 0,-2-2 0,0 0 0,1 1 0,-2-1 0,2 1 0,-1 0 0,0-1 0,0 1 0,1-1 0,-1 0 0,1-1 0,1 0 0,-1-2 0,-1 2 0,1 1 0,-1-1 0,0 1 0,0-2 0,1 1 0,-1 0 0,1 1 0,1 2 0,-1-2 0,-1 2 0,2-1 0,-1 2 0,0 1 0,1-1 0,-1 0 0,0 1 0,0-1 0,-1 1 0,1-2 0,0 1 0,0 0 0,1 0 0,0 1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2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24575,'4'1'0,"3"0"0,1-1 0,6 0 0,0 0 0,4 0 0,-3 0 0,0 0 0,0 0 0,-3 0 0,1 0 0,-6 0 0,0 0 0,-1 0 0,-2 0 0,0 0 0,-2 0 0,0 0 0,1 1 0,-1 0 0,-1 1 0,0-1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2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24575,'9'0'0,"-2"0"0,6 0 0,-2 0 0,2 0 0,0 0 0,-2 0 0,0 0 0,-4 0 0,0 0 0,-1 0 0,-1 0 0,-2 0 0,-1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6.0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1 143 24575,'0'-6'0,"1"0"0,2-1 0,0 3 0,1 0 0,-2 2 0,0-1 0,1 2 0,-1-1 0,1 0 0,-1 0 0,1 1 0,-2-2 0,1 2 0,-1 0 0,2-2 0,-1 2 0,1-1 0,-1 0 0,1 0 0,-1 2 0,-1-2 0,2 0 0,-2 1 0,0-1 0,1 1 0,-1-1 0,1 1 0,0 0 0,-2-2 0,2 3 0,-2-2 0,3 2 0,-3-3 0,2 2 0,-1-1 0,2 0 0,-2 0 0,1 2 0,-1-2 0,2 0 0,-2 0 0,1 1 0,0-2 0,-1 2 0,1 0 0,-1-1 0,1 1 0,-2-1 0,2 1 0,-1-2 0,2 1 0,-1-1 0,1 1 0,-1-1 0,1 1 0,-1 0 0,0 0 0,1 0 0,-1 2 0,0-2 0,1 1 0,-1-1 0,1 2 0,-1-2 0,1 1 0,-1-1 0,1 2 0,-1-2 0,1 1 0,-1 0 0,2 0 0,0 1 0,1-3 0,0 3 0,0-1 0,-1 1 0,0-1 0,1 0 0,-1 0 0,1 1 0,0 0 0,0 0 0,-3 0 0,4 0 0,-2 0 0,0 0 0,1 0 0,-2 0 0,2 0 0,-1 0 0,0 0 0,1 0 0,-2 0 0,1 0 0,-2 0 0,1 0 0,0 0 0,0 0 0,1 0 0,-2 0 0,1 0 0,-1 0 0,1 0 0,-1 0 0,1 0 0,-1 0 0,2 0 0,2 0 0,2 0 0,-1 2 0,0-1 0,0 2 0,-1 0 0,1-1 0,-1 1 0,-2 0 0,1-1 0,-2 1 0,2 0 0,-3-1 0,2 1 0,-1-1 0,0-1 0,0 2 0,1-3 0,-1 2 0,-1-1 0,0 1 0,1 0 0,-1-2 0,0 3 0,0-3 0,-1 2 0,2-2 0,-1 2 0,0 0 0,1 0 0,-1 0 0,-1 1 0,1-2 0,0 0 0,0 1 0,2 0 0,-1 3 0,1-2 0,-2 2 0,1-2 0,-1 1 0,1-2 0,-1 1 0,1-1 0,-1 1 0,1-1 0,-1 1 0,1-1 0,-1 0 0,1 1 0,-2-1 0,1 1 0,-2-1 0,3 1 0,-2-1 0,1 1 0,0-1 0,0-1 0,-2 2 0,2-2 0,0 1 0,0 1 0,0-2 0,1 1 0,-1 0 0,1 0 0,-1 1 0,1-2 0,-1 1 0,1 0 0,-1-1 0,1 1 0,-1-2 0,1 3 0,-1-3 0,1 1 0,-1 0 0,0-1 0,1 3 0,-1-3 0,-1 1 0,0-1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7.9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195 0 24575,'0'7'0,"0"-2"0,0 2 0,0-2 0,0 0 0,0-1 0,0 0 0,0 0 0,0-2 0,0 1 0,0-1 0,0 1 0,0-1 0,0 0 0,0 1 0,0-1 0,0 1 0,-1-1 0,1 1 0,-2-2 0,1 1 0,-1-1 0,1 1 0,-2-2 0,2 2 0,-1-1 0,0 1 0,0-2 0,-1 2 0,1-1 0,0 1 0,-1-1 0,1 0 0,-1-1 0,1 1 0,0 0 0,0 0 0,1 0 0,0 0 0,-2-1 0,3 2 0,-2-2 0,1 3 0,-2-3 0,2 2 0,-2-2 0,2 1 0,-1 0 0,-1 0 0,1 0 0,-1 0 0,1-1 0,-1 2 0,1 0 0,0-1 0,-1 0 0,2 0 0,-1-1 0,0 1 0,0-1 0,-1 0 0,1 0 0,0 0 0,-1 0 0,1 0 0,-1 0 0,1 0 0,-1 0 0,0 0 0,0 0 0,-1 0 0,1 0 0,1 0 0,-1-1 0,1 1 0,-1-2 0,1 2 0,-1-3 0,1 3 0,-1-2 0,1 0 0,-1 1 0,1-1 0,-1 0 0,1 1 0,1-1 0,-2 1 0,2-1 0,0 0 0,-2 1 0,2-2 0,-1 1 0,-1 0 0,2 0 0,-1 2 0,1-2 0,-1 0 0,2 0 0,-1-1 0,0 1 0,0-1 0,-1 1 0,1-1 0,-2 1 0,2-1 0,0 1 0,1-1 0,-1 1 0,0-1 0,0 1 0,1 0 0,-1 0 0,1 0 0,-2 1 0,1 0 0,-2-1 0,1 1 0,1-1 0,-1 2 0,2-1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8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0.1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24575,'5'0'0,"1"2"0,1 0 0,-1 2 0,-2-3 0,-1 1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1.0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73 24575,'18'0'0,"-1"-3"0,-4 0 0,-2-5 0,2 1 0,-2-4 0,-1 3 0,0-3 0,-2 6 0,-2-2 0,-2 5 0,-2-1 0,0 1 0,0 1 0,-2 0 0,1 1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2.4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24575,'-1'2'0,"0"2"0,1 0 0,1 2 0,2 1 0,2 0 0,2 2 0,1 1 0,2-1 0,0 1 0,0 1 0,1 0 0,0 0 0,0 0 0,-1-2 0,-2 1 0,0-3 0,-3 0 0,1 0 0,-1-2 0,1 2 0,0-4 0,-2 2 0,1-2 0,-1 1 0,2-1 0,-2-1 0,1 1 0,-1-1 0,1 1 0,1 0 0,-1 0 0,1-1 0,1 1 0,-1-1 0,2 0 0,-2 0 0,2 1 0,-2-1 0,3 1 0,-3 0 0,2 0 0,-2 0 0,3 1 0,-3-1 0,4 1 0,-4-1 0,1 0 0,-2-1 0,2 1 0,0-1 0,2-1 0,2-1 0,0 0 0,2 0 0,0 0 0,0-2 0,0-1 0,0-2 0,1-3 0,-1 1 0,1-5 0,-3 5 0,3-5 0,-4 4 0,1 0 0,-2 0 0,-1 3 0,-1 0 0,-2 2 0,1-1 0,-1 1 0,-1-1 0,1 1 0,-2-1 0,1 2 0,-3 0 0,1 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7.6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16 24575,'0'3'0,"0"0"0,1-2 0,0 0 0,1-1 0,0 0 0,1 0 0,-1-1 0,0 0 0,1-1 0,-1-1 0,0 1 0,0 0 0,1-1 0,-2 1 0,1 1 0,-1-1 0,1 2 0,0-2 0,0 1 0,-1-1 0,0 3 0,0-1 0,-1 2 0,0 1 0,-1-1 0,0 1 0,-3 0 0,1 2 0,0-1 0,0 0 0,1-1 0,-1-1 0,1 2 0,0-2 0,-2 2 0,1-2 0,0 2 0,-1-1 0,2 0 0,-2-1 0,2 1 0,-1-1 0,1 0 0,0 1 0,0-1 0,-1 0 0,1-1 0,0 0 0,0-1 0,0 0 0,1 0 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3.1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0 136 24575,'16'-3'0,"2"-2"0,7-2 0,0-3 0,1 0 0,-5 1 0,1-4 0,-5 3 0,3-3 0,-2 2 0,-4 1 0,-3 2 0,-3 1 0,-3 1 0,-2 1 0,2 0 0,-5 3 0,3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4.1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0.0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0 154 24575,'7'-5'0,"1"-2"0,-2 2 0,5-1 0,-5 2 0,3-2 0,-2 4 0,-1-4 0,3 4 0,-3-1 0,1 0 0,-2 3 0,1-4 0,-2 4 0,1-3 0,-2 3 0,2 0 0,-2 0 0,0 0 0,0-1 0,-1 1 0,1-1 0,-1 1 0,1 0 0,-1 0 0,1 0 0,-1 0 0,0 0 0,1 0 0,-1 0 0,0 0 0,1 0 0,-1 0 0,0-1 0,0 1 0,-1-2 0,2 2 0,-1 0 0,-1-1 0,0 0 0,0 0 0,0 1 0,0 1 0,0 2 0,0-1 0,1 0 0,0 1 0,-2-1 0,2 1 0,0-1 0,-1 1 0,1-2 0,-2 1 0,1-3 0,-1 0 0,0-2 0,0-1 0,-1 2 0,1-1 0,-1 1 0,0-1 0,-1 2 0,1-1 0,-1 1 0,1 0 0,-2 1 0,1 0 0,0 0 0,-1 0 0,1 0 0,-1 0 0,1 0 0,-2-1 0,1 1 0,0-3 0,0 3 0,1-1 0,-1 1 0,2-1 0,-1 1 0,0-1 0,0 1 0,-1 0 0,2-1 0,0-1 0,1 0 0,1 0 0,0-1 0,2 1 0,1-1 0,0 0 0,0 1 0,1 0 0,-2 0 0,0 1 0,0-1 0,-1 0 0,1 2 0,-1-1 0,1 0 0,-1 0 0,-1-1 0,2 2 0,-2-2 0,1 1 0,0-1 0,0 2 0,-1-1 0,1 0 0,0 0 0,-2-1 0,2 2 0,0-1 0,-1 0 0,1 0 0,-1-1 0,2 2 0,-2-2 0,1 2 0,0-3 0,0 3 0,1-2 0,-1 2 0,0-2 0,1 1 0,-1-1 0,0 2 0,1-1 0,-1 0 0,1 0 0,-1 0 0,0 0 0,1 1 0,-1-1 0,1 1 0,-1 0 0,-1-1 0,2 0 0,-2 0 0,1 1 0,0-1 0,0 1 0,-1-1 0,2 1 0,-1 0 0,0 0 0,1 0 0,-1 0 0,1-1 0,-1 0 0,1 0 0,-1 1 0,1 0 0,-1 0 0,0 0 0,1 0 0,-1 0 0,1-1 0,-1 1 0,1-1 0,-1 1 0,0 0 0,1 0 0,-1 0 0,1 0 0,0 0 0,0-1 0,1 0 0,-2 0 0,1 1 0,-1 0 0,1 0 0,-1 0 0,2 0 0,-1 0 0,1 0 0,-2 0 0,1 0 0,-1 0 0,0 0 0,1 0 0,-1 0 0,1 0 0,-1 0 0,1 0 0,-1 0 0,1 0 0,-1 0 0,1 0 0,-1 0 0,1 0 0,-1 0 0,0 0 0,1 0 0,-1 0 0,1 0 0,-1 0 0,1 0 0,-1 0 0,0 0 0,1 0 0,-1 0 0,1 0 0,-1 0 0,1 0 0,-1 0 0,1 0 0,-1 0 0,0 0 0,1 0 0,-1 0 0,1 0 0,-1 0 0,1 0 0,-2-1 0,1 1 0,0-1 0,0 1 0,1 0 0,-1 0 0,0 0 0,1 0 0,-1 0 0,1 0 0,-1 0 0,1 0 0,-1 0 0,1 0 0,-1 0 0,0 0 0,1 0 0,-1 0 0,1 0 0,-1 0 0,0 0 0,1 0 0,-1 0 0,1 1 0,-1-1 0,0 2 0,1 0 0,-1-1 0,1 1 0,-1 0 0,1-1 0,-2 1 0,1-1 0,-1 1 0,1-2 0,-2 2 0,2-2 0,0 3 0,0-2 0,0 1 0,1 1 0,-1-2 0,-1 1 0,1-2 0,0 1 0,0-1 0,0 2 0,1-2 0,-1 1 0,0 0 0,0-1 0,-2 2 0,2-1 0,-1 1 0,2-2 0,-2 2 0,1-1 0,0 1 0,0 0 0,1-1 0,-1 1 0,-1 0 0,2-2 0,-2 2 0,0 0 0,1-1 0,0 0 0,-1 0 0,1-1 0,0 2 0,0-1 0,1-1 0,-1 1 0,1-1 0,-1 0 0,1 1 0,-1-1 0,0 1 0,1-1 0,-1 2 0,1-2 0,-1 2 0,1-2 0,-1 1 0,0-1 0,1 1 0,-1 0 0,1 0 0,-1-1 0,1 1 0,-1-1 0,0 2 0,1-1 0,-2 2 0,1-2 0,-2 1 0,3-1 0,-2 0 0,1 0 0,1 0 0,-1 0 0,0 0 0,1-1 0,-1 0 0,1 0 0,-1 0 0,1 0 0,1 0 0,-2 0 0,2 0 0,-1 0 0,-1 0 0,0 0 0,1 0 0,-2 0 0,0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2.4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212 0 24575,'0'8'0,"0"-3"0,0 2 0,0-4 0,0 2 0,0-2 0,0-1 0,0 1 0,0-1 0,-1-1 0,0 1 0,-1-2 0,2 3 0,-2-3 0,1 2 0,-1-1 0,0 1 0,2 0 0,-1-1 0,0 1 0,0 0 0,0-1 0,0 1 0,0 1 0,-2-1 0,2 2 0,-1-1 0,0 2 0,1-3 0,-2 2 0,3-1 0,-2-1 0,2 1 0,-1-1 0,0-1 0,-1 1 0,0-1 0,0 0 0,-1 0 0,1-1 0,-1 1 0,1 0 0,0 0 0,-1 1 0,1 0 0,-1-2 0,1 2 0,0-2 0,-1 1 0,1-1 0,-1 1 0,1 0 0,-1 0 0,-1 0 0,2-1 0,-2 1 0,1-1 0,1 0 0,-1 0 0,1 0 0,-2 0 0,1 0 0,-2 0 0,1 0 0,0 0 0,-2 0 0,2 0 0,-1 0 0,1 0 0,-1 0 0,2 0 0,-1 0 0,0 0 0,1 0 0,-2 0 0,2 0 0,-1 0 0,2 0 0,-2 0 0,1 0 0,0 0 0,0 0 0,1 0 0,0 0 0,-1 0 0,2-1 0,-1 1 0,2-2 0,-3 1 0,3-2 0,-2 1 0,0-2 0,1 1 0,-1-2 0,1 1 0,-1-2 0,1 1 0,-1-1 0,2 2 0,-2-1 0,2 1 0,-1-2 0,1 1 0,-1-1 0,1 1 0,0 1 0,0 0 0,0 1 0,0 1 0,0 0 0,0-1 0,0 1 0,0-1 0,0 1 0,0 0 0,0 0 0,0 1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3.4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24575,'-2'2'0,"1"1"0,1-1 0,0 1 0,1-2 0,2 0 0,0-1 0,0 0 0,0 0 0,-1 0 0,1 0 0,-2-1 0,0 0 0,-1-1 0,0 0 0,0 1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4.2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5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24575,'-4'1'0,"3"2"0,2-1 0,2 2 0,3-1 0,-1-1 0,1 0 0,-3 1 0,4-1 0,-4 0 0,2-1 0,-2 0 0,-1 2 0,1-2 0,1 0 0,-2 0 0,2 0 0,0 0 0,-1-1 0,1 0 0,-1 1 0,0-1 0,2 3 0,-1-3 0,0 2 0,1-2 0,-2 2 0,2-2 0,-2 0 0,1 0 0,0 1 0,-2-1 0,2 1 0,-1-1 0,-1 0 0,2 0 0,-1 0 0,1 0 0,-2 0 0,0 0 0,0 1 0,0 0 0,-1 0 0,2-1 0,-1 0 0,0 0 0,1 0 0,-1 0 0,1 0 0,-1 0 0,0 0 0,1 0 0,-1 0 0,1 0 0,-1 0 0,2 0 0,0 0 0,2 0 0,-2 0 0,1 0 0,-1 0 0,0 0 0,1 0 0,-2 0 0,1 0 0,-2 0 0,1 0 0,-1 0 0,1 0 0,-1 0 0,1 0 0,-1 0 0,0 0 0,1 0 0,-1 0 0,0 0 0,1 0 0,-1 0 0,1 0 0,-1 0 0,0 0 0,1 0 0,-1 0 0,1 0 0,-2 0 0,0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 24575,'5'0'0,"0"0"0,1-1 0,1-1 0,0-1 0,2 2 0,-1-2 0,-1 2 0,-2-1 0,0 0 0,0 1 0,-2 0 0,0 0 0,1 1 0,-2-4 0,4 4 0,-3-3 0,0 1 0,1 1 0,-1-1 0,1 2 0,-2 0 0,1-2 0,-2 2 0,0-1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8.6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30 24575,'2'-1'0,"0"0"0,-2-1 0,0-1 0,0 1 0,0-1 0,0 1 0,0-1 0,0 3 0,2 2 0,-1 0 0,2 3 0,-1-2 0,1 1 0,-1-2 0,1 1 0,-1-2 0,-1 1 0,2-1 0,-3-1 0,1-2 0,-1-1 0,-1 1 0,-1 1 0,0 2 0,0 0 0,-1 2 0,2-1 0,-1 1 0,1-1 0,-1 0 0,2 1 0,-1-1 0,-1 0 0,0-1 0,-1-1 0,2-1 0,-2 0 0,3-1 0,-1 1 0,1-2 0,0 1 0,0-2 0,0 0 0,0 0 0,0-1 0,0 2 0,0-2 0,0 2 0,1-1 0,1 2 0,-1-1 0,1 2 0,-2-1 0,3 1 0,-3 0 0,1 1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9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39 24575,'-2'-1'0,"4"-2"0,2 0 0,3-2 0,-1 2 0,1-1 0,0 1 0,2 0 0,-2 0 0,0 1 0,-1 0 0,3 1 0,-3 0 0,1 0 0,0 1 0,-4-1 0,4 1 0,-4-1 0,0 0 0,-1 0 0,-1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8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24575,'0'2'0,"0"-1"0,0 6 0,0-2 0,0 0 0,0-1 0,0 0 0,0-2 0,0 0 0,0-1 0,0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1.5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619 4 24575,'1'-1'0,"1"-1"0,-3 3 0,1 0 0,0 3 0,-1 3 0,-2 1 0,-2 2 0,0 0 0,-1 2 0,-1 0 0,1-1 0,-4 3 0,3-5 0,-1 2 0,4-3 0,-2 0 0,2-2 0,-2 0 0,3-2 0,-1 0 0,2-1 0,-1 2 0,-1-2 0,1 0 0,1 0 0,-1-1 0,1 1 0,-1-1 0,2 1 0,-2-1 0,3 1 0,-2-1 0,1-1 0,-2 2 0,2-2 0,-2 1 0,2 1 0,-1-1 0,-1 1 0,1-2 0,-1 1 0,1 0 0,-1 0 0,1 1 0,-2-1 0,0 1 0,-4 1 0,2 0 0,-2 0 0,1 0 0,-1-1 0,-1 0 0,1 0 0,-3 0 0,1-1 0,0 0 0,1-1 0,0 0 0,0 0 0,1 0 0,1 0 0,2 0 0,-1 0 0,2 0 0,-1-1 0,2 0 0,-2 0 0,2 0 0,-2 0 0,2 1 0,-2-1 0,2 1 0,-2-1 0,2 0 0,0 1 0,-1 0 0,1 0 0,-2 0 0,2-1 0,-2 1 0,1-1 0,0 1 0,-4 0 0,3 0 0,-3-1 0,4 0 0,-1 0 0,1 0 0,-2 0 0,-1 0 0,2 0 0,-4 0 0,2 0 0,-4 0 0,1 0 0,-2-2 0,0 1 0,-1-3 0,0 1 0,2 0 0,-1 0 0,0-2 0,-1 0 0,4-1 0,-2 0 0,5 0 0,-1 2 0,3-1 0,0 0 0,1 0 0,1 1 0,-1-1 0,1-1 0,-1 2 0,1-1 0,0 2 0,0 1 0,1-1 0,-1 1 0,0-1 0,1 1 0,-1-1 0,0 1 0,1 0 0,-1 0 0,1 1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2.7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148 3 24575,'-6'-1'0,"1"0"0,2 1 0,1 0 0,-2 0 0,1 0 0,-2 0 0,1 0 0,-1 0 0,0 0 0,1 0 0,-1 0 0,2 0 0,1 0 0,5 2 0,1 1 0,3 2 0,-3 0 0,1 1 0,-2 1 0,1-2 0,-1 2 0,0-1 0,-2-1 0,0-1 0,-1 0 0,0-1 0,0-1 0,0 0 0,0 1 0,1-1 0,0 1 0,0-1 0,-1 1 0,0-1 0,0 1 0,0-1 0,-4-1 0,-2-1 0,-7-4 0,2-1 0,-4-1 0,0-3 0,1 3 0,1-2 0,2 3 0,2-1 0,2 3 0,1 0 0,2 0 0,2 2 0,1 0 0,0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5.6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83 110 24575,'7'0'0,"9"0"0,-5 0 0,7 0 0,-1 0 0,-5 0 0,8 0 0,-10 0 0,2 0 0,-4 0 0,-2 0 0,-1 0 0,-3 0 0,-2-1 0,-2-2 0,-5-1 0,1-5 0,-3 0 0,4-2 0,-4 2 0,4 2 0,-1 0 0,2 3 0,1 0 0,5 1 0,3 2 0,6 4 0,6 1 0,-1 5 0,6-2 0,-8 2 0,7-2 0,-6 1 0,3 0 0,-3-2 0,-2 1 0,-4-4 0,0 1 0,-4-2 0,0-1 0,-2-1 0,-1-1 0,-1 0 0,0-1 0,0 1 0,3 1 0,1 0 0,3 0 0,1 0 0,2 0 0,0 0 0,2 2 0,-2-2 0,0 3 0,-4-1 0,0-1 0,-3 0 0,0-1 0,-3-3 0,-2-2 0,-5-5 0,0 0 0,-2-1 0,2 3 0,2 1 0,0 3 0,1 0 0,3 3 0,7 0 0,1 1 0,7 0 0,1 0 0,1 2 0,1 0 0,2 1 0,-4 2 0,-1-1 0,-4 0 0,0-1 0,-4 0 0,-1 0 0,-2-1 0,-2-1 0,1-1 0,-1 0 0,0 0 0,1 0 0,-1 0 0,0 0 0,2 0 0,0 1 0,2-1 0,-1 1 0,2-1 0,-1 2 0,3-2 0,-4 1 0,2-1 0,0 0 0,-1 0 0,1 0 0,-1 0 0,1 0 0,-2 0 0,2 0 0,-2 0 0,0 0 0,-3 0 0,2 0 0,-1 0 0,-1 0 0,-1-1 0,1 0 0,-2-3 0,-3 1 0,0 0 0,-1 0 0,-1-1 0,1 1 0,-2-2 0,1 2 0,-1-2 0,1 2 0,-1-1 0,1 0 0,-2 1 0,1-1 0,-3-1 0,3 2 0,-1-1 0,0 1 0,1-1 0,-2 1 0,2-1 0,-1 2 0,3 0 0,-1 1 0,1-1 0,-2 2 0,2-1 0,0 0 0,2 0 0,-2 0 0,2 0 0,-1 1 0,1-1 0,0 1 0,-1 0 0,1 0 0,0 0 0,-1 0 0,1 0 0,-1 0 0,1 0 0,-2 0 0,0 0 0,0 0 0,-3 0 0,3 0 0,-5 0 0,2 0 0,-2 0 0,-2 0 0,2 0 0,-2 0 0,0 0 0,2 0 0,-4 0 0,2 0 0,0 0 0,-2 0 0,2 0 0,0 0 0,0 0 0,0 0 0,2 0 0,-1 0 0,2 0 0,2 0 0,-1 0 0,1 0 0,2 0 0,-1 0 0,2 0 0,-2 0 0,1 0 0,-1 0 0,-1 0 0,1 0 0,-2 0 0,1 0 0,-1 0 0,0 0 0,1 0 0,-1 0 0,1 0 0,1 0 0,-1 0 0,1 0 0,-2 0 0,1 0 0,-3 1 0,3 1 0,-2 0 0,0 1 0,-1 0 0,0-1 0,0 1 0,-1-2 0,0 2 0,-2 1 0,0-1 0,-3 2 0,4 0 0,-4 1 0,2 2 0,1 1 0,-3-1 0,5 2 0,0-4 0,1 4 0,4-5 0,0 2 0,4-4 0,1 1 0,0-3 0,0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8.8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18 24575,'47'1'0,"-6"1"0,-33 0 0,3-1 0,-9 0 0,3 0 0,-6 0 0,-2-1 0,-3 0 0,-5 0 0,0 0 0,-2 0 0,2 0 0,-2 0 0,4 0 0,-1 0 0,2 0 0,3 0 0,0 0 0,1 0 0,1 0 0,0 0 0,0 0 0,2 1 0,0 0 0,1 1 0,0 1 0,0 1 0,0 0 0,0 1 0,0 1 0,0-1 0,1 1 0,2-1 0,1-1 0,3 2 0,0-3 0,2 2 0,0-1 0,0 1 0,2-1 0,-3 0 0,2-1 0,-4 0 0,1 0 0,-3-1 0,1 0 0,-2-1 0,2-1 0,-1 0 0,2 0 0,-1 0 0,2 0 0,-1-3 0,3 1 0,-2-3 0,2 2 0,0-2 0,0 1 0,0 2 0,0-3 0,0 4 0,0-3 0,-2 2 0,2-1 0,-4 1 0,4-1 0,-2 0 0,2 1 0,-1 0 0,0 0 0,4-1 0,-4 1 0,3 1 0,-6 1 0,-1 0 0,2 0 0,-4 0 0,2 0 0,0 0 0,-1 0 0,2 0 0,-2 0 0,2 0 0,-2-1 0,2 1 0,-3-1 0,2 1 0,-1-2 0,-1 2 0,1-1 0,-1 1 0,0 0 0,2-1 0,-1 1 0,4-2 0,-3 1 0,5 1 0,-4-1 0,4-1 0,-2 2 0,1-2 0,0 2 0,2 0 0,-3 0 0,4 0 0,-4 0 0,2 0 0,-2 2 0,0-1 0,0 1 0,-1 0 0,1-2 0,-1 3 0,1-3 0,-2 1 0,2-1 0,-1 0 0,-2 0 0,1 0 0,-2 0 0,1 0 0,-2 0 0,1 0 0,-1 0 0,-3 1 0,1 1 0,-5-1 0,1 1 0,-1 0 0,-1-1 0,1 0 0,-1-1 0,1 0 0,-1 0 0,1 0 0,-1 0 0,-1 0 0,1 0 0,-2 0 0,-4 0 0,2-2 0,-5-4 0,3-2 0,1-1 0,-3-1 0,4 4 0,1-2 0,2 3 0,1 1 0,1 2 0,1 0 0,-1 0 0,2 1 0,-2 0 0,2 1 0,-2 0 0,1 0 0,-1 0 0,0 0 0,2 0 0,0 0 0,-1 0 0,1 0 0,-2 0 0,2 0 0,-2 0 0,1 0 0,-3 1 0,-1 1 0,-1 0 0,0 0 0,-1 0 0,0 1 0,-1-1 0,4 0 0,-2-1 0,5 0 0,-3-1 0,4 0 0,-1 0 0,2 0 0,-2 0 0,1 0 0,-1 0 0,2 0 0,-2 0 0,1 0 0,-6 0 0,4 0 0,-6 0 0,2 0 0,-1 0 0,-2 1 0,0 1 0,-1 1 0,0 1 0,0-1 0,-2 2 0,2-1 0,-1 0 0,2 0 0,2-1 0,3-2 0,3 1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9.8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24575,'4'0'0,"0"0"0,11 0 0,3 0 0,-5 0 0,8 0 0,-2 0 0,2 0 0,2 0 0,-3 0 0,-3 0 0,1 0 0,-3 0 0,0 0 0,-5 0 0,-1 0 0,-5 0 0,0 0 0,-2 0 0,0 0 0,1 0 0,-1 0 0,0 0 0,1 1 0,-1 0 0,1 2 0,-1-2 0,2 2 0,-2-3 0,0 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14.0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1 245 24575,'0'-7'0,"1"1"0,0-1 0,2 2 0,-1 1 0,-1-1 0,-1 2 0,1-1 0,0 2 0,2-1 0,-1-1 0,2 1 0,0-3 0,2 1 0,3-3 0,-2-1 0,3 2 0,-2-3 0,0 2 0,1 0 0,-4-1 0,2 4 0,-3-1 0,2 1 0,-1 1 0,-1-1 0,1 1 0,0-1 0,2 0 0,-2 2 0,2-1 0,-1 1 0,-2-1 0,1 1 0,0-1 0,-1 2 0,1 0 0,-1 0 0,0 0 0,1 0 0,-1 0 0,0 0 0,1 1 0,0-1 0,-1 1 0,-1-1 0,1 2 0,-1-1 0,1 1 0,0 0 0,-2-1 0,3 0 0,-2 0 0,2 1 0,-1-1 0,2 1 0,-2-2 0,1 1 0,-2 1 0,1-1 0,-2 1 0,1 0 0,-2-1 0,0-2 0,3 1 0,3 0 0,4 2 0,4 0 0,-1 0 0,5-2 0,-1 2 0,3-2 0,-1 1 0,-3 0 0,1-2 0,-3 3 0,0-3 0,-4 3 0,2-2 0,-4 2 0,2 0 0,-4 0 0,2 0 0,-2 0 0,2 0 0,0 0 0,0 0 0,-1 0 0,0 0 0,-2 0 0,1-1 0,-3 1 0,0-2 0,-2 2 0,1 0 0,-1 0 0,0-1 0,-1-2 0,2 2 0,3-2 0,5 3 0,2 0 0,0 0 0,0 0 0,4 0 0,-1 0 0,2 0 0,-1 0 0,-4 0 0,1 0 0,-4 2 0,-1-2 0,0 1 0,-1 1 0,0-2 0,-2 2 0,3-1 0,-3 1 0,1-1 0,-2 1 0,0 0 0,0-1 0,-2 0 0,0 0 0,-1-1 0,1 1 0,2-1 0,3 3 0,4 3 0,3 2 0,-1 3 0,2 0 0,-2-3 0,-3 0 0,0 0 0,-2-3 0,-1 2 0,-2-2 0,-1-1 0,-2 0 0,1 0 0,-2-1 0,1 0 0,0 1 0,-1-1 0,1 2 0,-2-2 0,0 1 0,0-2 0,0 0 0,0 2 0,-1 0 0,0 2 0,1 2 0,1 1 0,1 1 0,0 0 0,0 2 0,0 0 0,1 1 0,-3-2 0,1 1 0,-2-2 0,0 2 0,0-2 0,0 0 0,0-1 0,0 0 0,0 0 0,0 0 0,0 0 0,0 0 0,0 0 0,0 0 0,0-2 0,-2 2 0,2-2 0,-3 2 0,2 0 0,-2-1 0,0 0 0,1 0 0,0 1 0,0-2 0,0 1 0,0-2 0,2 1 0,-2-1 0,1-1 0,1-1 0,-3 1 0,3 0 0,-2 2 0,0-2 0,0 4 0,0-2 0,0 2 0,-1-1 0,0 0 0,0-2 0,0 3 0,1-4 0,-3 4 0,2-3 0,-1 2 0,0-2 0,1 3 0,-3-2 0,3 2 0,-3-2 0,2 2 0,-3 1 0,2-2 0,0 0 0,2-3 0,0-2 0,1 0 0,0 1 0,0-1 0,2 2 0,-2-1 0,0 0 0,0 1 0,-1-1 0,1 1 0,0 0 0,2-1 0,-3 0 0,2 0 0,-1 0 0,0-2 0,1 3 0,-2-1 0,1 1 0,-1 0 0,0-1 0,0 1 0,-1 1 0,1-1 0,-1 1 0,1-1 0,-1-1 0,-2 1 0,-1-1 0,2 0 0,-4 2 0,3-3 0,-1 1 0,0-1 0,1 1 0,-1-1 0,2 1 0,-2-1 0,1 0 0,-1-1 0,1 1 0,1 0 0,-1 0 0,-1-2 0,1 1 0,-2 0 0,0 1 0,1 0 0,-2 0 0,2 0 0,-2 0 0,0-2 0,0 2 0,0-1 0,0-1 0,0 1 0,0-1 0,-2-1 0,2 2 0,-4-2 0,4 0 0,-4 0 0,4 0 0,-2 0 0,2 0 0,0 0 0,2 0 0,-2 0 0,3 0 0,-1 0 0,2 0 0,-2 0 0,-1 0 0,1 0 0,-2 0 0,3 0 0,-2 0 0,2 0 0,-3 0 0,2 0 0,0 0 0,-2-2 0,3 2 0,-2-3 0,-4 2 0,2-2 0,-3 0 0,6 0 0,-2 0 0,3 0 0,-1 0 0,2 0 0,-1 0 0,2 1 0,-1-1 0,2-1 0,-2 1 0,2-1 0,-2 2 0,1-1 0,-2-1 0,2 1 0,-1-1 0,2 0 0,-2 1 0,2-1 0,-2 0 0,2 2 0,-1-2 0,2 0 0,-2 0 0,1 0 0,-4-4 0,4 3 0,-3-2 0,3 2 0,-1 0 0,1 2 0,1-2 0,-1 2 0,1 0 0,-1 0 0,1 1 0,-1-1 0,0-1 0,1 2 0,-1-2 0,1 0 0,-1 1 0,1-2 0,-1 2 0,0-1 0,1 0 0,-1 2 0,2-2 0,-1 1 0,0 0 0,-2 0 0,1-3 0,-1 2 0,0-1 0,1-1 0,-2 1 0,1-1 0,0 1 0,-2-1 0,1-2 0,-1 2 0,1-3 0,1 3 0,1-1 0,0 3 0,0-1 0,2 2 0,0-1 0,0 2 0,0-1 0,0 1 0,1-2 0,0 2 0,-1-2 0,1 1 0,-1 1 0,1 0 0,0-6 0,0 6 0,0-4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15.3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69 201 24575,'0'-5'0,"0"-2"0,0 1 0,0-1 0,0 0 0,0 0 0,1 1 0,0 0 0,0 1 0,0 3 0,-1-1 0,1 2 0,-1-2 0,0-1 0,0 2 0,0-3 0,0 2 0,0-1 0,0 2 0,0-1 0,-1 1 0,0-1 0,-2 2 0,1 0 0,1 5 0,0 1 0,1 6 0,-2-2 0,2 0 0,-1 0 0,1-5 0,-1 2 0,0-4 0,0 0 0,0 0 0,0-1 0,-3-1 0,1-4 0,-3-5 0,1-7 0,-3-4 0,3-1 0,-3-1 0,4 4 0,-1 0 0,2 3 0,1 5 0,1 1 0,-1 5 0,2 0 0,-1 5 0,1 6 0,0 5 0,0 10 0,0 2 0,0-1 0,0 2 0,0-2 0,2 0 0,0 0 0,1-3 0,1-5 0,-1 0 0,0-2 0,0-1 0,1-2 0,-3-2 0,2-1 0,-3-3 0,1 0 0,0-1 0,0 0 0,0 1 0,-1-2 0,1 1 0,0-2 0,2 0 0,-2-1 0,0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3.4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94 24575,'8'-5'0,"2"0"0,0-5 0,0 2 0,1-2 0,-1 4 0,1-3 0,0 3 0,-2 2 0,0-1 0,-1 3 0,-2 1 0,0 1 0,-1 0 0,1 0 0,-1 0 0,1 0 0,-1 0 0,-1 0 0,1-1 0,-1 1 0,1-2 0,0 2 0,-1-1 0,0 1 0,1-1 0,-2 1 0,1-1 0,-2 0 0,1 0 0,-1 1 0,0 0 0,1 0 0,1 0 0,-2-1 0,4 1 0,-4-1 0,3-1 0,0 2 0,-1-2 0,-1 1 0,0 0 0,-1 0 0,1 1 0,-1-1 0,1 1 0,-2-1 0,0 0 0,2-1 0,2 1 0,5 3 0,-1-1 0,2 2 0,-2 0 0,0 0 0,-2 1 0,2 0 0,-2 0 0,0-1 0,2 0 0,-3-1 0,2 1 0,-2 0 0,3-1 0,-4 0 0,2 0 0,-1-1 0,-1 1 0,-1-1 0,0 0 0,-2 0 0,1-1 0,-1 1 0,0-3 0,1 2 0,1-2 0,5 2 0,0 1 0,4 1 0,-4 1 0,2 0 0,0 0 0,-2-1 0,2 0 0,-4 0 0,2 0 0,-2 0 0,1-2 0,-1 3 0,-3-3 0,1 1 0,-1 1 0,2-2 0,-2 1 0,1-1 0,-1 0 0,1 0 0,1 1 0,-1 0 0,1 0 0,-1-1 0,2 0 0,-2 0 0,1 0 0,-3 0 0,1 0 0,-2 0 0,1 0 0,-1 0 0,2 0 0,4 0 0,2 0 0,2 0 0,2 0 0,-2 0 0,5 0 0,-4 0 0,3 0 0,-3 0 0,0 0 0,-2 0 0,1 0 0,-1-2 0,1 2 0,-2-1 0,-1 1 0,-1-2 0,-1 2 0,-2-2 0,-1 1 0,1 0 0,-2 1 0,1 0 0,0 0 0,-1 0 0,0 0 0,0 0 0,-1-1 0,1 1 0,-1-1 0,1 1 0,-1 0 0,1 0 0,-1 0 0,-1-2 0,0 0 0,4 0 0,3 0 0,4 2 0,1 0 0,2-1 0,0 0 0,3 0 0,-3 1 0,0 0 0,-4 0 0,2 0 0,-5 0 0,2 0 0,-4 0 0,1 0 0,-2 0 0,0 0 0,0 0 0,-1 0 0,1 0 0,-1 0 0,1 0 0,-2 0 0,2 0 0,-2 0 0,1 0 0,-2 0 0,1 0 0,-1 0 0,1 1 0,-1-1 0,1 1 0,-1-1 0,1 0 0,0 1 0,0 0 0,2 0 0,-2-1 0,2 1 0,-2-1 0,1 3 0,-1-3 0,0 2 0,1-2 0,-2 2 0,0-1 0,1 1 0,-1-1 0,1 2 0,1-1 0,0 1 0,0-1 0,0 1 0,-2-2 0,0 2 0,2-2 0,-1 0 0,1 2 0,-2-2 0,1 1 0,-1 0 0,1-1 0,-1 0 0,1 2 0,-1-3 0,1 2 0,-1-1 0,2 2 0,-1-1 0,0 1 0,1 0 0,-1-1 0,1 2 0,-1 0 0,0 0 0,1-1 0,-2 0 0,0-2 0,-1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5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24575,'0'2'0,"2"-2"0,-1 12 0,2-5 0,3 5 0,0-1 0,4 1 0,-2 1 0,0-3 0,0 1 0,-2-2 0,0-2 0,-2 0 0,2-1 0,-4-2 0,2 0 0,-1-2 0,-1 0 0,1 1 0,-1-1 0,1 1 0,-1-1 0,0 0 0,1 0 0,-1-2 0,0 2 0,0-1 0,-2 1 0,2-1 0,0 1 0,0 1 0,-1-1 0,1-1 0,0 2 0,0-2 0,0 1 0,1 0 0,-2 0 0,1-1 0,0 1 0,-1 0 0,1-1 0,0 1 0,-1 0 0,1-1 0,0 2 0,-1-1 0,1 1 0,0-1 0,0 0 0,0 1 0,1-1 0,-1 1 0,1-1 0,-1 1 0,1 0 0,-1 0 0,1 1 0,-1-2 0,1 2 0,-1-1 0,1 1 0,-1-2 0,1 1 0,-1-1 0,1 1 0,-2-1 0,1 1 0,0-1 0,0 2 0,1-2 0,-1 2 0,1-2 0,-1 2 0,1 0 0,-1 0 0,0 1 0,0-2 0,-2 1 0,1 0 0,0-1 0,0 0 0,0 0 0,0 1 0,-1-2 0,2 3 0,-2 0 0,0 0 0,0 2 0,0-1 0,0 2 0,0 0 0,0 1 0,0 0 0,0 0 0,0 1 0,0-2 0,0 1 0,0-4 0,0-1 0,0 0 0,0 0 0,0-1 0,0-1 0,0-1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6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 24575,'-7'0'0,"0"0"0,0 0 0,0 0 0,0 0 0,2-1 0,-2 1 0,5-1 0,-1 1 0,2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0.2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60 24575,'-2'1'0,"0"-1"0,0-1 0,0-1 0,-1 0 0,1 0 0,0-1 0,0 2 0,1-1 0,-1 2 0,0-2 0,0 1 0,-1-2 0,0 1 0,-1-1 0,1 1 0,0-2 0,0 2 0,-1-2 0,2 1 0,-2 0 0,2-2 0,-1 3 0,1-2 0,0 2 0,0 0 0,0 0 0,2 0 0,-1 3 0,3 0 0,1 2 0,0 0 0,2 0 0,-1-1 0,2 1 0,0-1 0,0 1 0,-2-1 0,1 1 0,-1-1 0,-1 0 0,1 0 0,-2-1 0,0-1 0,1 1 0,-1-1 0,0 1 0,0-1 0,1 0 0,-1 0 0,0 0 0,0 0 0,1 0 0,-1 0 0,0 0 0,0 0 0,1 0 0,-1 0 0,0 0 0,0 0 0,1 0 0,-1 0 0,0 0 0,1 0 0,-1 0 0,0 0 0,-1 0 0,0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8.6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68 970 24575,'0'-10'0,"0"-2"0,1-9 0,1 6 0,2-9 0,-2 10 0,-1-6 0,-1 3 0,0 1 0,0 3 0,0 0 0,-1 4 0,-1-2 0,-2 0 0,-1 0 0,-1 0 0,-1-2 0,1 2 0,-1-2 0,1 2 0,0 0 0,1 2 0,1-2 0,-1 2 0,3-2 0,-2 0 0,2 2 0,0-2 0,1 3 0,0 1 0,1 3 0,-2 0 0,2 2 0,1 2 0,1 4 0,2 7 0,2 2 0,-1 7 0,2 3 0,0 6 0,-1-1 0,0-1 0,-2 0 0,1-6 0,-1 2 0,2-6 0,-3-1 0,0-7 0,0 0 0,-2-5 0,2 0 0,-3-2 0,1 1 0,0-2 0,-1-1 0,3-8 0,-1-5 0,2-10 0,0-6 0,2-6 0,1-6 0,5-8 0,-4 11 0,3-5 0,-7 17 0,4 0 0,-4 3 0,1 10 0,-2 1 0,-2 5 0,1 3 0,-2-1 0,0 2 0,0-1 0,1 3 0,-1 1 0,1 4 0,-1-3 0,0-7 0,2-13 0,2-10 0,5-8 0,0 4 0,2-3 0,-2 9 0,-2-1 0,1 9 0,-4 2 0,1 7 0,-4 2 0,1 3 0,-2 2 0,0 0 0,0-1 0,0 2 0,0-4 0,0 2 0,0-1 0,0-1 0,0 1 0,0-1 0,0 1 0,0-2 0,0 1 0,0-4 0,0 2 0,0-5 0,0 2 0,0-2 0,0 0 0,0 0 0,0 0 0,0 2 0,0 0 0,0 1 0,0 4 0,0-1 0,0 5 0,0 1 0,0-1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58.1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1553 24575,'0'4'0,"0"-1"0,0 1 0,0 0 0,0 1 0,0 0 0,0 1 0,0-1 0,0 1 0,0 1 0,0-2 0,0 4 0,0-3 0,0 2 0,0 0 0,0 1 0,0-2 0,0 0 0,0 0 0,0-1 0,0 4 0,0-3 0,0 5 0,0-4 0,0 2 0,0 1 0,0 0 0,-1 2 0,-1 0 0,-1 0 0,0-2 0,-1 0 0,2-4 0,0 0 0,0-2 0,1-2 0,-1 0 0,2-1 0,-2 0 0,0-1 0,1-2 0,0-5 0,1-7 0,0-8 0,0-7 0,0-8 0,0-26 0,0-5 0,0-2 0,3-4 0,-1 33 0,3-14 0,1 25 0,-1-5 0,0 12 0,-1 2 0,-1 10 0,0 2 0,-2 2 0,0 2 0,1-3 0,-1-1 0,3-3 0,1-6 0,0 3 0,2-6 0,0 7 0,-2-2 0,1 1 0,-3 5 0,2-2 0,-2 6 0,-1-2 0,1 1 0,-1-1 0,0 0 0,1-8 0,1-2 0,2-1 0,0-1 0,0 3 0,0-2 0,0 3 0,-1 0 0,2 0 0,0 1 0,-1-1 0,1 2 0,-2 2 0,-1 0 0,1 2 0,-2 2 0,1-2 0,-1 2 0,1-1 0,1 0 0,0 0 0,1-1 0,2 0 0,0-2 0,3-2 0,1-1 0,-1 0 0,2 0 0,-2 0 0,3 0 0,-3 0 0,1 2 0,-4 0 0,1 3 0,-1 1 0,0 0 0,-4 3 0,0-6 0,6-4 0,1-6 0,7-3 0,-5 3 0,5-6 0,-2 6 0,1-3 0,-1 4 0,-5 5 0,1 3 0,-2 0 0,1 4 0,-1 0 0,3 0 0,-2 1 0,1-1 0,1-1 0,-3 3 0,1-2 0,-2 2 0,0 0 0,-2 0 0,2 0 0,-4 1 0,4 0 0,-3 0 0,1 1 0,0-2 0,0 0 0,2 0 0,0-1 0,2 0 0,1-3 0,2 1 0,0-1 0,0-1 0,-2 3 0,1-2 0,-2 3 0,1-1 0,1 3 0,-4 0 0,2 2 0,-2-1 0,-1 1 0,1-2 0,2 2 0,-1 0 0,4-1 0,-4 0 0,3 0 0,-5 1 0,0 0 0,-2 1 0,1 0 0,-2 2 0,1-3 0,-2 3 0,1-1 0,-2-1 0,1 2 0,-2-1 0,0 0 0,1 1 0,-2-2 0,4 1 0,2-1 0,4 0 0,4-1 0,8-3 0,-1 0 0,4 0 0,-4 0 0,1 3 0,0-3 0,2 2 0,-2-2 0,-3 1 0,-2 1 0,-1-1 0,-3 0 0,-1 2 0,0-4 0,-2 4 0,0-3 0,1 2 0,-2 0 0,1 1 0,-4 0 0,2 1 0,-4 0 0,2 2 0,-1-2 0,-2 1 0,1 1 0,-1-1 0,2 1 0,-1 0 0,0 0 0,1 0 0,-1 0 0,1 0 0,-2 0 0,0 0 0,0 0 0,-2 0 0,2 0 0,-1 0 0,-2-2 0,1 1 0,6-1 0,3 2 0,9 0 0,-2 0 0,4 0 0,1 0 0,5 0 0,1 4 0,5-1 0,-5 2 0,-5-1 0,12 3 0,-19-3 0,18 2 0,-15-2 0,5 0 0,-5-1 0,-2-1 0,-3 1 0,-2-1 0,0 1 0,-2-1 0,-2 1 0,-2-3 0,-1 1 0,-2-1 0,0 0 0,-2 0 0,1 0 0,-1 0 0,3 0 0,5 0 0,6 2 0,7 2 0,0 2 0,0 2 0,7 4 0,-7-2 0,4 2 0,0 4 0,-11-7 0,10 8 0,-9-5 0,1 3 0,4 2 0,-7-4 0,3 4 0,-5-5 0,-1 2 0,0-2 0,-4-2 0,-2-3 0,-2-3 0,-1 0 0,-1-1 0,-1-3 0,3 1 0,0-2 0,2 1 0,-2 0 0,1 0 0,-2 0 0,0 0 0,0 0 0,-1 0 0,1 0 0,0 1 0,2 0 0,2 2 0,-2 1 0,4 0 0,-3 1 0,2-2 0,-2 2 0,3-2 0,-3 1 0,1 0 0,-2-1 0,0 1 0,0-1 0,0 0 0,-1-1 0,1 2 0,1-1 0,-1 2 0,1-2 0,1 3 0,-2-2 0,2 2 0,-1-1 0,1 1 0,-1 1 0,1 0 0,0 1 0,0 1 0,0-2 0,3 5 0,-3-4 0,1 0 0,-3-2 0,-2-4 0,1 2 0,-2-2 0,0-5 0,0 5 0,4 0 0,3 7 0,5 2 0,0-1 0,2 1 0,3 4 0,5-1 0,1 6 0,-3-5 0,0 4 0,-5-3 0,1 1 0,-1 2 0,-2-2 0,-3-2 0,-1 0 0,-4-7 0,-2 1 0,-1-5 0,-2 0 0,0-5 0,0 6 0,3 0 0,3 5 0,3 2 0,1 0 0,-2-2 0,3 8 0,2-2 0,3 7 0,-2-5 0,1 5 0,-5-4 0,1 3 0,-2-3 0,-1-1 0,-1 0 0,1-1 0,-2-1 0,5 6 0,-7-8 0,6 8 0,-6-11 0,2 7 0,-1-7 0,-1 2 0,-1-4 0,-1-2 0,-1-1 0,-2-2 0,0 0 0,-1 0 0,0 6 0,0 1 0,0 3 0,1-1 0,1 0 0,1-4 0,-1 2 0,1-1 0,-3 0 0,3 1 0,-3-2 0,3-1 0,-3 1 0,3 2 0,-3 0 0,3 2 0,-2 0 0,1 0 0,0 0 0,0 0 0,1 0 0,-3-1 0,2-2 0,-1 1 0,0-1 0,1 0 0,-1-1 0,1 0 0,-1 0 0,1 0 0,-1 0 0,1 0 0,-1 0 0,0-2 0,-1 2 0,0-3 0,0 0 0,0 0 0,0-2 0,0 0 0,0-2 0,0 1 0,0-3 0,0 4 0,0 3 0,0 6 0,-2 5 0,2-3 0,-3 5 0,-1-4 0,0 6 0,-4 6 0,2 2 0,-1 3 0,-1-3 0,2-1 0,-1-3 0,2 0 0,1-6 0,-1-4 0,1-1 0,0-4 0,1-2 0,0-2 0,0-2 0,0 1 0,2-2 0,-2 1 0,3-1 0,-1 0 0,1 1 0,0-2 0,0 1 0,0-2 0,0 1 0,0-1 0,0 1 0,0-1 0,-1 1 0,0-1 0,-1 2 0,1 0 0,-1 3 0,-1 0 0,3 1 0,-1 0 0,1-2 0,-1 1 0,0-2 0,0-1 0,1 0 0,-1-3 0,1 0 0,-1-1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59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580 2 24575,'-6'0'0,"-1"0"0,3 0 0,-2 0 0,1 0 0,-4 0 0,3 0 0,-5 0 0,4 0 0,-4 0 0,0 0 0,0 0 0,-2 0 0,2 0 0,-2 0 0,0 0 0,0 0 0,0 0 0,0 2 0,0-2 0,0 3 0,0-1 0,0 0 0,0 0 0,2 0 0,-2 1 0,4 0 0,-1-1 0,2-1 0,2 1 0,-1-2 0,1 1 0,2-1 0,-1 0 0,2 0 0,-1 1 0,2-1 0,-1 2 0,1-2 0,0 0 0,-1 0 0,1 0 0,-1 0 0,1 0 0,-1 0 0,1 0 0,-1 0 0,1 0 0,0 0 0,-1 0 0,1 0 0,-1 0 0,1 0 0,0 0 0,-1 0 0,1 0 0,-1 0 0,1 0 0,-1-2 0,-1 2 0,2-1 0,-4 1 0,2-1 0,-1 0 0,-1 0 0,1 1 0,-1 0 0,-1 0 0,0 0 0,-2 0 0,0 0 0,0 0 0,0 0 0,0 2 0,-2-1 0,3 3 0,-2 0 0,3 0 0,-2-1 0,1 0 0,-1 0 0,4-2 0,-2 1 0,2-2 0,0 1 0,2-1 0,0 1 0,0-1 0,4 0 0,6-3 0,5-1 0,8-3 0,0-1 0,5 1 0,1-1 0,-2 2 0,3 0 0,-4 4 0,6 0 0,4 2 0,-3 0 0,1 0 0,-3 0 0,-2 2 0,-5 1 0,3 5 0,-5 1 0,1 2 0,-2 0 0,-4-1 0,-3-2 0,-3 0 0,-2-3 0,-2-1 0,-3-1 0,0-2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1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84 24575,'-3'-3'0,"1"-3"0,2-1 0,0-3 0,0 0 0,0 1 0,0-2 0,0 4 0,0 0 0,0 2 0,0 0 0,0 4 0,0-2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3.3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345 306 24575,'1'-3'0,"0"-1"0,-1-5 0,0 0 0,0-1 0,0 2 0,0-3 0,0 4 0,0 1 0,0-2 0,-1 3 0,1 0 0,-4 2 0,1 0 0,-2 2 0,-1-4 0,2 3 0,-1-2 0,1 2 0,-1-1 0,0 0 0,0 1 0,2-1 0,-2 2 0,4-2 0,-3 2 0,3-1 0,-2 0 0,1 0 0,-1 1 0,-1-2 0,1 2 0,0-2 0,0 3 0,1-2 0,-1 1 0,2-1 0,-1 2 0,0-2 0,0 1 0,0-1 0,0 2 0,1-2 0,-2-1 0,1 1 0,-1-2 0,2 0 0,-1 1 0,1-2 0,-1 2 0,2-1 0,-2 2 0,0 0 0,1-2 0,-1 1 0,0-2 0,-2 2 0,0-2 0,-2 0 0,1 1 0,-2-1 0,0 1 0,-2-1 0,0 1 0,0-1 0,0 1 0,0 0 0,0 0 0,0 0 0,0 0 0,-2 1 0,1 0 0,0 0 0,2 0 0,0 0 0,2 1 0,-1 0 0,3 1 0,0 0 0,1 1 0,1 0 0,-4 0 0,2 0 0,-5 0 0,5 0 0,-3 0 0,4 0 0,-2 0 0,2 0 0,0 0 0,1 1 0,1 0 0,3 1 0,4-1 0,4-1 0,3 0 0,0 0 0,0 0 0,2 0 0,-3 0 0,2 0 0,-3 0 0,1 1 0,-2-1 0,1 3 0,-2-1 0,2 1 0,-3 0 0,0 0 0,-2 0 0,1 1 0,-2 0 0,2 0 0,-1 1 0,3 0 0,-3 0 0,2 1 0,0 0 0,1 0 0,-2 0 0,0-1 0,0 1 0,-1-2 0,0 2 0,-1-3 0,-1 1 0,0-2 0,1 1 0,-1 0 0,0-2 0,0 0 0,-1-1 0,-1 0 0,0 0 0,1 0 0,-1 0 0,0-1 0,-1-3 0,-1-2 0,0-5 0,0 0 0,0-4 0,-2 0 0,2-1 0,-3 1 0,1 2 0,-1 2 0,0 2 0,0 3 0,-1 1 0,1 3 0,-2-2 0,2 4 0,-2-1 0,1 1 0,-3 0 0,1 0 0,-2 0 0,0 0 0,-1 0 0,0 0 0,2 0 0,0 0 0,1 0 0,2 0 0,0 0 0,2 1 0,-1-1 0,2 1 0,0-1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4.5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93 24575,'-5'0'0,"0"2"0,1-1 0,1 1 0,1 1 0,1-1 0,-2 2 0,1-1 0,1 2 0,0-1 0,1 3 0,-3-3 0,2 5 0,-1-5 0,0 3 0,1-1 0,0-2 0,1-1 0,-2 0 0,1 1 0,-4 0 0,4 0 0,-3 1 0,1-2 0,0 2 0,0-2 0,0 1 0,0-2 0,1 1 0,0-2 0,0 0 0,0-1 0,-1 0 0,1-1 0,-1 0 0,1-3 0,-2 0 0,0-2 0,-2 1 0,1 0 0,-1-1 0,-1 2 0,1-1 0,-1 1 0,2 0 0,0 3 0,0 0 0,2 1 0,0 0 0,1 0 0,-1 0 0,2-1 0,0-1 0,1-1 0,1-3 0,4-4 0,0 1 0,8-9 0,-6 5 0,11-13 0,-10 11 0,7-7 0,-8 8 0,-2 5 0,-2 3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5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153 43 24575,'0'6'0,"-3"-3"0,0-2 0,-7-1 0,2 0 0,-9 0 0,3 0 0,0 0 0,-2 0 0,2 0 0,-2 0 0,5 0 0,0 0 0,5 0 0,1 0 0,1 0 0,4 0 0,1-2 0,2 1 0,1-2 0,-2 3 0,-1-3 0,1 2 0,0-3 0,2 1 0,-1-2 0,2 1 0,-2 0 0,1 0 0,-2 1 0,1 1 0,-1-1 0,2 1 0,-1-2 0,-1 2 0,0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7.0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51 24575,'-6'0'0,"0"0"0,0 0 0,2-1 0,-3 0 0,4 1 0,-4 2 0,2-1 0,-1 2 0,0-2 0,1 1 0,2 0 0,-2-2 0,2 2 0,-1-2 0,2 2 0,-2-2 0,2 0 0,-2 0 0,3 1 0,0 0 0,1 1 0,1-1 0,5 0 0,1 1 0,5-2 0,-1 1 0,2-1 0,2 0 0,-1 0 0,1 0 0,2-1 0,-2-4 0,1-1 0,-3-6 0,-3 4 0,1-2 0,-3 1 0,-1 4 0,-2-2 0,-1 4 0,-2 0 0,0 1 0,0 2 0,-1-1 0,1 1 0,2 0 0,2 0 0,-3 0 0,1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8.2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68 24575,'0'4'0,"0"-1"0,0-1 0,0 2 0,0 0 0,0 0 0,0 1 0,0-2 0,0 1 0,0 0 0,1-2 0,0 1 0,1-2 0,-1 2 0,-1-1 0,-1-1 0,-1 2 0,0-3 0,-2 1 0,1-1 0,-2 0 0,1 0 0,-2 0 0,-1 0 0,-2 0 0,-3-6 0,2 0 0,-1-5 0,3-1 0,-1 2 0,2 1 0,1 0 0,0 4 0,2-1 0,0 3 0,1-1 0,2 4 0,1 1 0,3 3 0,0 2 0,1-2 0,-2 1 0,1-2 0,-1 0 0,1 0 0,-2-3 0,-1-3 0,-5-5 0,0-2 0,-3-1 0,3 2 0,0 2 0,1 0 0,0 1 0,3 2 0,0 1 0,1 2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11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475 1 24575,'0'7'0,"0"0"0,0 2 0,0 2 0,0-3 0,0 4 0,0-6 0,0 7 0,0-6 0,0 1 0,0 1 0,0-5 0,0 5 0,0-4 0,0 2 0,0-1 0,0-2 0,0 1 0,0-2 0,0 2 0,0-2 0,0-2 0,0-6 0,0-3 0,0-5 0,0 2 0,0 0 0,-1 2 0,1 2 0,-3 1 0,3 2 0,-1 4 0,1 14 0,0 7 0,0 16 0,0 4 0,0 4 0,0-10 0,0 7 0,0-17 0,0 6 0,0-8 0,0-7 0,0-3 0,0-6 0,0-1 0,0-2 0,-1-3 0,-3 0 0,-1-1 0,-2-4 0,-1-3 0,2-3 0,-3-3 0,5 4 0,-1 0 0,2 0 0,0 4 0,2 0 0,-1 3 0,1 2 0,-1 4 0,2 4 0,-2 4 0,1 1 0,0-2 0,-1 0 0,1-4 0,-1 0 0,1-3 0,0 0 0,1-2 0,-1 0 0,1-9 0,-1-5 0,-1-4 0,2-3 0,-2 5 0,2 1 0,-1 2 0,1 4 0,-2 1 0,1 9 0,1 5 0,-3 8 0,3 1 0,-3 1 0,1-3 0,-3 0 0,1-2 0,0-1 0,-1-3 0,2-4 0,-2-1 0,2-1 0,-2-1 0,1 0 0,0-1 0,-1-1 0,1 0 0,-2 0 0,1-1 0,1-1 0,-1 0 0,2 0 0,-1 1 0,1 1 0,1 0 0,-1 0 0,1 0 0,-1 4 0,-1-1 0,1 6 0,-1-2 0,1 1 0,-1-1 0,2-2 0,-1-1 0,1 0 0,0-3 0,-1 0 0,1-1 0,1-4 0,-2 1 0,3-4 0,-2 3 0,1-1 0,0 2 0,0 0 0,1 3 0,-1 4 0,0 2 0,0 2 0,-1-1 0,1-3 0,-1-1 0,2 0 0,-2-2 0,-1 0 0,-1-3 0,-2-4 0,0-4 0,-1-3 0,1 2 0,0 0 0,1 3 0,1 1 0,2 3 0,0 2 0,2 5 0,-1 2 0,-1 4 0,2 0 0,-1-1 0,1-1 0,-1-3 0,0-1 0,-1 0 0,1-2 0,-2 0 0,0-1 0,0-1 0,-1 0 0,2-2 0,-1 0 0,1 1 0,-1-2 0,0 3 0,1 0 0,-1-1 0,1 2 0,0 0 0,0 3 0,-1 1 0,0 6 0,-1 1 0,1 0 0,0 0 0,1-4 0,0-1 0,1-3 0,-1 3 0,-1 6 0,-3 7 0,-3 6 0,0 1 0,1-3 0,3-5 0,1-5 0,0-1 0,0-4 0,1 1 0,0-2 0,-1 0 0,1 0 0,-3 0 0,2-2 0,0 0 0,-2-2 0,2 1 0,-1-2 0,1 1 0,-1 0 0,2-2 0,-1 0 0,1-1 0,2 1 0,-1 0 0,2 1 0,-1-3 0,1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1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1 24575,'2'2'0,"0"0"0,0 0 0,0 0 0,1-1 0,-1-1 0,0 0 0,-1 0 0,0 2 0,-1 0 0,-2 0 0,0 1 0,-3-1 0,3 0 0,-3 1 0,1-1 0,-1 1 0,1-1 0,0 1 0,0-1 0,0-1 0,0 0 0,2-1 0,0 0 0,1 0 0,0 0 0,-1-1 0,-2 1 0,-1-1 0,2 1 0,-2 0 0,2 0 0,0-1 0,0 1 0,1-1 0,0 1 0,-1 0 0,1 0 0,0 0 0,1-1 0,0-1 0,1 0 0,1 0 0,3-2 0,0 1 0,4-1 0,-3 2 0,2-1 0,-2 1 0,0-1 0,-2 1 0,0 0 0,-2 1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21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24575,'0'10'0,"0"2"0,0 3 0,0 5 0,0-4 0,0 4 0,0-5 0,0 0 0,2-2 0,0-5 0,2 0 0,2-6 0,0 0 0,5-1 0,-2-1 0,1 0 0,-3-1 0,0-2 0,-2 0 0,1 0 0,-2 2 0,-2 1 0,1 0 0,-2 1 0,0 5 0,-1 2 0,0 7 0,0 1 0,0 1 0,0-1 0,-1-1 0,0-4 0,0 0 0,1-5 0,0 0 0,0-3 0,2 0 0,2-2 0,2-4 0,1 0 0,-2-1 0,1 0 0,-2 2 0,1-1 0,-2 1 0,1 1 0,-3 3 0,0 7 0,-1 5 0,0 6 0,0 1 0,0 1 0,0-2 0,0 1 0,0-2 0,0-5 0,0-3 0,0-4 0,0-2 0,0 1 0,0 2 0,0 3 0,1 1 0,2-2 0,1-1 0,2 4 0,-1-3 0,3 5 0,-2-6 0,4 1 0,-3-2 0,2-2 0,0-2 0,0 1 0,0-2 0,0 1 0,0-1 0,0 3 0,-2-2 0,0 2 0,-2 3 0,-1-1 0,-1 4 0,-1-1 0,-1 2 0,-1-1 0,0-3 0,0-2 0,0-3 0,0 0 0,0-1 0,0 9 0,0 5 0,0 4 0,0 1 0,0-4 0,2-3 0,0-1 0,1-4 0,0 1 0,0 0 0,0-1 0,0-1 0,-1-5 0,1-1 0,1-1 0,-1-1 0,3-1 0,-1-3 0,2 0 0,-3-4 0,1 2 0,-2-1 0,1 2 0,-2 2 0,1 0 0,-1 1 0,1 3 0,0 9 0,0 7 0,1 10 0,0-3 0,0 4 0,0-5 0,0 4 0,2-2 0,-1-4 0,1-2 0,0-7 0,-1-1 0,-1-5 0,0-3 0,0-2 0,-1-1 0,3-11 0,-3-5 0,1 3 0,-2 10 0,-2 13 0,0 7 0,3-1 0,1-4 0,2 0 0,0-2 0,2 2 0,1-1 0,-1 0 0,0-3 0,-3-5 0,1-1 0,-2-2 0,1-16 0,-3 11 0,4-11 0,2 15 0,1 0 0,6 0 0,-3 0 0,2 0 0,-2 0 0,0-3 0,-5-6 0,1-8 0,-6-2 0,0-8 0,-2 8 0,0-4 0,0 8 0,0 2 0,0 2 0,0 5 0,0 0 0,0 4 0,1 13 0,5 1 0,2 15 0,6-1 0,-4-4 0,2 3 0,-4-11 0,0 6 0,0-9 0,-3 1 0,-1-8 0,-2 2 0,1-4 0,-1 0 0,1-1 0,-1-1 0,-1-1 0,0-1 0,0 0 0,1 0 0,0 1 0,1 1 0,0 0 0,3 3 0,4 4 0,2 5 0,0 1 0,4 3 0,-3-4 0,5 3 0,-5-2 0,0-3 0,-5-3 0,-1-2 0,-3-2 0,-1-8 0,-2-18 0,0 15 0,3-9 0,3 22 0,2 3 0,1-5 0,0 1 0,1-2 0,-1-1 0,1-1 0,4 0 0,-4-7 0,0-5 0,-6-11 0,-1 3 0,-2-4 0,-1 10 0,-1-3 0,0 6 0,0 0 0,0 5 0,0 0 0,0 4 0,-1 0 0,0 1 0,-2 1 0,0 0 0,1 1 0,-2 1 0,3 0 0,-2 1 0,1 0 0,0 0 0,1 2 0,1-2 0,0 2 0,0-2 0,0 0 0,0-2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22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0 412 24575,'5'-6'0,"-2"0"0,8-4 0,-4 3 0,6-4 0,-4 2 0,2 0 0,-2 2 0,2 1 0,-2-1 0,6-1 0,-5 2 0,3-2 0,-3 1 0,4 1 0,-2-2 0,3-1 0,-5 1 0,1 0 0,-4 3 0,0 0 0,-1 3 0,-2-2 0,-1 3 0,-1-2 0,0 1 0,1-2 0,1 1 0,0-2 0,0 1 0,2-3 0,-1 1 0,3-3 0,-1 3 0,1-3 0,1 1 0,-2 0 0,2-1 0,-2 3 0,3-4 0,-3 4 0,2-2 0,-1 1 0,1 1 0,1-4 0,1 2 0,-1-2 0,2 0 0,-2 0 0,-1 0 0,1 1 0,-2 1 0,1 0 0,-3 2 0,0 1 0,-1 0 0,-2 2 0,2 0 0,-2 0 0,0 1 0,0-1 0,-1 1 0,1 0 0,-1 1 0,1 0 0,-1 1 0,0-1 0,1 0 0,-1 0 0,0 0 0,-1 1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28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0 199 24575,'0'3'0,"0"2"0,0-1 0,0 2 0,0 1 0,0 2 0,0-1 0,3 4 0,1 2 0,1-4 0,0 7 0,-1-8 0,0 4 0,2-3 0,-2-1 0,-1-4 0,1-2 0,-3 1 0,0-5 0,0 1 0,-1-4 0,0-3 0,-1 0 0,1-3 0,-1 4 0,-1-1 0,1 3 0,-1 0 0,1 1 0,1 1 0,-1 1 0,4 0 0,1 2 0,4 1 0,2 2 0,0-1 0,0 3 0,-2-3 0,-1 2 0,-2-3 0,-1 1 0,0-2 0,-1 1 0,-2-5 0,0 0 0,-1-5 0,0 1 0,0-3 0,0 5 0,0-1 0,0 3 0,1 0 0,5 2 0,4 1 0,2 0 0,10 5 0,-11-1 0,11 9 0,-8-4 0,4 6 0,-2-4 0,1 1 0,-7-3 0,-1-2 0,-5-1 0,0-2 0,-1 0 0,-1-2 0,-2-1 0,-1 0 0,-4-1 0,-1-2 0,-2 0 0,2-3 0,-3-1 0,1-1 0,-1-2 0,-1 1 0,1-2 0,-1 0 0,2 3 0,1 0 0,1 2 0,2 2 0,0 1 0,2-1 0,-1 3 0,1-1 0,0 3 0,1 5 0,1 2 0,0 6 0,0 1 0,0 2 0,0-1 0,0 1 0,0-3 0,0 0 0,0-4 0,0-1 0,0-3 0,0-3 0,0 0 0,0-2 0,-1-1 0,0 0 0,-1-1 0,0 1 0,1 4 0,4 4 0,5 6 0,1 1 0,3 1 0,3-2 0,-2 3 0,3-4 0,-1 0 0,-4-6 0,-1-1 0,-3-3 0,-2-3 0,0-1 0,-3-12 0,-1-8 0,-1-9 0,0 3 0,0 6 0,0 8 0,0 3 0,0 5 0,0 19 0,4 1 0,2 14 0,3-7 0,4-3 0,-1 0 0,2-3 0,-3 1 0,-1-6 0,-3-3 0,-1-3 0,-2-2 0,0-2 0,-2 1 0,1-2 0,-1 0 0,-1 0 0,2 0 0,-2 0 0,1 0 0,4 0 0,-2 2 0,5 0 0,-2 0 0,4 1 0,0 1 0,0 1 0,-2 0 0,0-1 0,-5-1 0,2-2 0,-4 0 0,-1-2 0,0-22 0,-1 22 0,5-13 0,1 29 0,6 0 0,-1 2 0,1-6 0,-2 1 0,1-1 0,1-2 0,-2 0 0,1-3 0,-5-5 0,0 0 0,-2-18 0,-2 0 0,0 1 0,3 10 0,2 19 0,9 5 0,2 1 0,-2 0 0,8 2 0,-12-8 0,12 6 0,-11-8 0,3 1 0,-4-3 0,-2-3 0,-3-3 0,-3-1 0,-1-2 0,0 0 0,-2-11 0,0-14 0,3 8 0,3-5 0,9 21 0,2 0 0,5 0 0,-5-2 0,4-1 0,-6-4 0,2-4 0,-4 0 0,-2-3 0,-5 3 0,-1-3 0,-2 1 0,-3 2 0,1 2 0,-2 3 0,0 1 0,1 3 0,0 2 0,5 5 0,-1 3 0,4 0 0,-3 0 0,1-2 0,-1 0 0,-1-2 0,0-1 0,0-2 0,-3 0 0,3-3 0,-1-7 0,0-1 0,-1-7 0,1 3 0,-1 1 0,-1 2 0,-1 5 0,-1 1 0,1 7 0,1 1 0,0 4 0,3 1 0,1 0 0,1 0 0,3-1 0,0-2 0,0 0 0,2-4 0,0 1 0,-1-2 0,0-7 0,-2-4 0,-2-4 0,-1-4 0,-2 5 0,1-1 0,-2 4 0,0 2 0,0 2 0,0 3 0,-1 1 0,1 2 0,-1 1 0,0 0 0,1 0 0,1 0 0,0-2 0,1 1 0,2-2 0,1-1 0,-1 1 0,2-3 0,-4 3 0,4-3 0,-3 2 0,-1-2 0,3-3 0,-4 1 0,2-7 0,-3 3 0,-1-3 0,0 4 0,-1 0 0,-1 4 0,2 1 0,-2 1 0,0 2 0,1 0 0,0 2 0,1 1 0,1 0 0,0 0 0,1 0 0,2 0 0,-1 0 0,1 0 0,-1-4 0,0-7 0,0-8 0,1 6 0,3-5 0,5 10 0,9-12 0,-2-1 0,11-17 0,-3 2 0,4-9 0,-9 12 0,-5-1 0,-8 13 0,-3-2 0,-1 5 0,-4 6 0,-1 3 0,-1 5 0,-1 0 0,1 3 0,1 4 0,2 2 0,0 2 0,2 2 0,0-3 0,-1-1 0,0 0 0,0-1 0,-2-1 0,0-1 0,0-1 0,-1-3 0,0-5 0,-1-4 0,0-7 0,2-2 0,-1-1 0,1 2 0,-3 3 0,3 1 0,-2 5 0,0 1 0,0 5 0,0 2 0,2 0 0,1 2 0,0 0 0,1 4 0,2 0 0,1 3 0,3 0 0,-2-3 0,4 1 0,-4-2 0,2 0 0,-4 0 0,0-1 0,-3-1 0,0-1 0,-1 0 0,-1 0 0,0 0 0,-1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0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24575,'3'0'0,"1"0"0,-2 0 0,1 0 0,-1 0 0,1 1 0,1 0 0,-2 2 0,2-1 0,0 0 0,-1 0 0,1-1 0,-2 2 0,0-2 0,1 1 0,-1-1 0,1 0 0,-1 0 0,1-1 0,-1 2 0,1 0 0,-1-1 0,0 1 0,1-1 0,-1 1 0,1-1 0,-1 0 0,1-1 0,-1 2 0,1-1 0,-1 0 0,0 0 0,1-1 0,1 1 0,-2-1 0,2 1 0,-1 0 0,-1 0 0,2-1 0,-1 1 0,0-1 0,1 2 0,-1-1 0,2 0 0,-2-1 0,2 0 0,-2 1 0,2-1 0,-1 1 0,1-1 0,1 0 0,-1 0 0,1 0 0,-2 0 0,1 0 0,-1 0 0,1 0 0,1 0 0,-2 0 0,1 0 0,-1 0 0,3 0 0,-1 0 0,3 0 0,-2 0 0,2 0 0,0 0 0,0 0 0,-2 0 0,2-1 0,-3 1 0,0-2 0,0 2 0,-2 0 0,1 0 0,-1 0 0,3-1 0,-1 1 0,3-2 0,-2 2 0,2-1 0,0-1 0,-2 1 0,0-2 0,-1 3 0,-1-1 0,1 1 0,-1 0 0,-1 0 0,0-2 0,0 2 0,0-1 0,1 1 0,1-1 0,1 0 0,-1 0 0,2 0 0,-2 1 0,1-2 0,-1 2 0,1 0 0,-2 0 0,0 0 0,2 0 0,-1 0 0,3 0 0,-3 0 0,2 0 0,-2 0 0,3 0 0,-4 0 0,4 0 0,-3 0 0,2 0 0,-2 0 0,3 0 0,-3 0 0,1 0 0,0 0 0,-2 0 0,2 0 0,-1 0 0,-1 0 0,-1 0 0,2 0 0,-2 0 0,0 0 0,-1 0 0,-1 0 0,1 0 0,-2 0 0,0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3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640 111 24575,'-1'42'0,"-2"-8"0,0-34 0,0 0 0,-3 0 0,3 0 0,-5 0 0,5 0 0,-4-1 0,4 1 0,-2-1 0,2 0 0,-1 0 0,1 0 0,0 1 0,-2 0 0,0 0 0,0 0 0,0 0 0,-1 4 0,0 0 0,1 3 0,-1-2 0,1 1 0,0-2 0,2-1 0,1 0 0,0-1 0,1 0 0,-1-6 0,1-3 0,1-5 0,0 1 0,0 0 0,0 2 0,0 1 0,0 3 0,0 1 0,0 1 0,-1 2 0,-1 2 0,-1 2 0,-1 3 0,1-1 0,-1 1 0,2-2 0,-1 0 0,1-2 0,1 0 0,-1 1 0,0-2 0,0 0 0,0-1 0,-1 0 0,1 0 0,-1 0 0,1 0 0,-2 0 0,0 0 0,-2 0 0,1 0 0,-2 2 0,-1-1 0,0 4 0,-1-2 0,0 3 0,0-2 0,0 1 0,0-1 0,0 0 0,1 0 0,1 0 0,3-3 0,0 1 0,2-2 0,-1 0 0,1 0 0,-1 0 0,2-2 0,0 1 0,0 0 0,0 0 0,-2 1 0,1 0 0,-2 0 0,0 0 0,-2 0 0,1 0 0,1 0 0,-1 0 0,0 0 0,1 0 0,1 0 0,0 0 0,2-1 0,0-5 0,1-1 0,0-5 0,0 2 0,0 0 0,0 2 0,0 1 0,0 3 0,-4 1 0,-1 2 0,-5 1 0,1 0 0,-2 0 0,2 0 0,2 0 0,0 1 0,1 1 0,2 0 0,0 0 0,3 0 0,-1-1 0,1 2 0,-3 0 0,0 0 0,-2 2 0,1-1 0,-1 1 0,1 0 0,1-2 0,-1 1 0,2-2 0,-2 0 0,2-1 0,-1 0 0,1-1 0,1 1 0,-1-1 0,1 0 0,0 0 0,-1 0 0,1 0 0,-2 0 0,1 0 0,-4 0 0,3 0 0,-5 0 0,2 0 0,-2 0 0,2 0 0,-2 0 0,2 0 0,-2 0 0,0 0 0,0 0 0,0 0 0,2 0 0,-1 0 0,3 0 0,1 0 0,0 0 0,2-1 0,0 0 0,1-2 0,1 1 0,0 0 0,0-1 0,0 1 0,0-2 0,0-2 0,0 0 0,1-1 0,1 0 0,2 1 0,0-1 0,2 0 0,-2 2 0,2-2 0,-3 1 0,2 2 0,-2-1 0,1 2 0,-2-1 0,-1 1 0,2 2 0,-3-1 0,1 1 0,-1-2 0,-1 1 0,-2-1 0,-1 0 0,-1-1 0,-1-1 0,-1 1 0,1-2 0,-1 1 0,3 0 0,-1 0 0,2 3 0,1-2 0,0 1 0,2 1 0,0-1 0,0-1 0,0 2 0,0-3 0,0 2 0,2-1 0,-1 3 0,1-2 0,1 2 0,-1 0 0,0-2 0,1 2 0,-1-1 0,2-1 0,-1 1 0,2-1 0,-1 0 0,-1 2 0,-1-1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5.7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24575,'7'0'0,"-1"0"0,0 0 0,-1 0 0,2 0 0,-1 0 0,3 2 0,-5 0 0,3 3 0,-4-3 0,2 2 0,-3-4 0,4 2 0,-4 0 0,3 0 0,-2 0 0,0 0 0,0-2 0,-1 3 0,2-3 0,-2 2 0,1-1 0,-1 2 0,1-1 0,-1 0 0,1 0 0,-1-1 0,1 1 0,-2 0 0,1-2 0,-1 2 0,2-2 0,-2 3 0,1-3 0,0 1 0,-1 0 0,1-1 0,-1 3 0,1-3 0,-1 1 0,1 0 0,1-1 0,-1 1 0,0 0 0,1 0 0,-1 0 0,1-1 0,-1 0 0,1 0 0,1 0 0,-2 0 0,2 0 0,0 0 0,-1 0 0,2 0 0,-2 0 0,0 0 0,0 0 0,1 0 0,-2 0 0,2 0 0,0 0 0,-1 0 0,2 0 0,-2 0 0,2 0 0,-1 0 0,1 0 0,-2 0 0,0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6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24575,'14'0'0,"-4"0"0,7 0 0,-5 0 0,3 0 0,-2-2 0,0 2 0,0-1 0,-4 1 0,-2 0 0,-5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8.2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29 24575,'-3'1'0,"-1"0"0,-1-1 0,0 0 0,-2 0 0,0 0 0,-1 0 0,1 0 0,0 0 0,2 0 0,-1 0 0,1 0 0,2 0 0,-2 0 0,2 0 0,-1 0 0,2 0 0,-1 0 0,1 0 0,6 0 0,0 0 0,8 2 0,-2-1 0,0 2 0,-2-1 0,0 1 0,-2-3 0,1 1 0,-1-1 0,-1 0 0,0 0 0,1 0 0,-2 0 0,1 0 0,-1 0 0,2 0 0,1 0 0,-2 0 0,2 0 0,-1 0 0,-1 0 0,1 0 0,1 0 0,-1 0 0,2 0 0,0 0 0,1-1 0,1-1 0,0-1 0,0 0 0,1 0 0,-1 0 0,-1 0 0,-1 0 0,-2 0 0,1 0 0,-3 2 0,1-2 0,-2 3 0,1-2 0,-2 1 0,1 0 0,-1 0 0,1 1 0,-2-2 0,1 0 0,-2 1 0,2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8.8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44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88 161 24575,'1'14'0,"0"1"0,-1 5 0,0-2 0,0 2 0,0-2 0,0-1 0,0-1 0,0 3 0,0 0 0,2 3 0,-2-3 0,2-2 0,-2-4 0,0 0 0,0 0 0,0-2 0,0 0 0,0-2 0,0 0 0,-2 0 0,2-2 0,-1 2 0,1-3 0,0 1 0,0-2 0,0-1 0,-1-1 0,0 1 0,0 4 0,3 5 0,0 5 0,1 2 0,1 0 0,-2 1 0,2 9 0,-4-2 0,4 9 0,-1 1 0,1-3 0,0 2 0,1-2 0,-1-1 0,0 1 0,0-8 0,0 0 0,0-4 0,0-2 0,-1 2 0,1-10 0,-1 0 0,0-5 0,-2-1 0,1-5 0,-2 2 0,0-1 0,0 4 0,0 2 0,0 2 0,0 2 0,0 0 0,0 5 0,1-5 0,1 2 0,0-2 0,1 0 0,-3 0 0,1-2 0,-1 2 0,2 0 0,-2 0 0,2 2 0,-2-2 0,0 0 0,1 0 0,0 0 0,0 0 0,-1 0 0,0 0 0,0 2 0,0-1 0,0 1 0,0-4 0,0 1 0,0-2 0,0 0 0,-1-1 0,0-1 0,-1 0 0,0 0 0,-1 1 0,0 0 0,-1-1 0,2 0 0,-2-1 0,2-3 0,0 0 0,-1-3 0,2 6 0,0 3 0,1 8 0,0 2 0,0 3 0,-2 2 0,2-2 0,-7 14 0,2-3 0,-4 10 0,0-11 0,1 3 0,0-10 0,0 4 0,0-4 0,0-3 0,1-4 0,0-3 0,2-1 0,-1-2 0,1 0 0,0-2 0,-1 2 0,2-5 0,-2 2 0,3-4 0,-1 1 0,1-2 0,1 1 0,0-1 0,0-1 0,2 1 0,-3-2 0,3 1 0,-1-2 0,1 1 0,0 1 0,0 0 0,0 1 0,-2 4 0,2-1 0,-1 3 0,1-3 0,0 1 0,-2-1 0,2-3 0,-1 1 0,1-4 0,0 2 0,0-1 0,0-1 0,0 2 0,0-2 0,0 5 0,0-2 0,0 0 0,0 0 0,0-2 0,0 1 0,0-2 0,0 1 0,0-1 0,0 1 0,1-3 0,-1-5 0,3-8 0,-1-8 0,4-5 0,0-5 0,3-1 0,-1 1 0,2-3 0,1 5 0,-3 5 0,3-1 0,-5 9 0,3-3 0,-2 3 0,-1 3 0,-1 2 0,1 2 0,-3 0 0,1 2 0,-1-2 0,0 3 0,0-2 0,-1 2 0,1-3 0,0 3 0,0-2 0,0 0 0,0 1 0,1-2 0,-1 2 0,2-2 0,-1 0 0,-1 0 0,3 0 0,-3 0 0,2-2 0,-1 2 0,-1-2 0,2 0 0,-1 2 0,-1-2 0,4 0 0,-3 1 0,1 1 0,-2 2 0,0 1 0,0-1 0,-1 1 0,1-4 0,0 2 0,1-7 0,-1 3 0,0-5 0,-1 2 0,1-3 0,-1 2 0,0-1 0,1 2 0,-3-1 0,2-1 0,-2 3 0,0-3 0,0 4 0,0-4 0,0 1 0,0 0 0,0 1 0,0 4 0,0 0 0,0 1 0,0 0 0,0-1 0,0 2 0,-1 0 0,0 0 0,0 0 0,-1 0 0,2 2 0,-1-2 0,-2 0 0,3 1 0,-4-3 0,3 3 0,-1-3 0,0-2 0,-2 1 0,1-2 0,-2 1 0,2-1 0,-4-1 0,2 2 0,-1 0 0,1 3 0,0 0 0,2 4 0,2 0 0,-1 2 0,2 2 0,0-2 0,0 1 0,0-2 0,0 1 0,0-4 0,0-8 0,0-6 0,0-12 0,0-1 0,0-6 0,3 0 0,-1-1 0,3 4 0,-1 0 0,-2 11 0,2-3 0,-2 12 0,0-5 0,1 10 0,-3 0 0,2 5 0,-2 3 0,0 1 0,0 1 0,0 0 0,0 0 0,0-1 0,0 0 0,0 0 0,0-3 0,0 1 0,0-2 0,0 2 0,0-3 0,0 3 0,0-1 0,0 2 0,0-1 0,0 1 0,0-2 0,0-1 0,0-1 0,0-1 0,0-2 0,0-1 0,0 2 0,0 0 0,0 2 0,-1 2 0,0-2 0,-2 4 0,1-2 0,-2-1 0,1 1 0,-2-6 0,0 1 0,0-3 0,-2 0 0,3 0 0,-1-1 0,0-1 0,0 4 0,-3-10 0,1 8 0,-2-8 0,3 9 0,-3-3 0,2 1 0,-3 0 0,2-1 0,0 3 0,3-1 0,-1 2 0,2 2 0,0 2 0,1 0 0,1 2 0,0-1 0,0 1 0,-1 2 0,2 0 0,-2 0 0,2 2 0,-2-2 0,2 3 0,-2-1 0,3 1 0,-2 0 0,0 1 0,0 0 0,0 0 0,-1 0 0,1-1 0,-1 2 0,1-1 0,-1 1 0,1 0 0,-1 0 0,1 0 0,-1 0 0,0 0 0,0 0 0,-1 0 0,3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2.7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24575,'5'0'0,"2"0"0,-1 0 0,2 0 0,-1 0 0,1 0 0,-2 0 0,-1 0 0,-2 0 0,0 0 0,0 0 0,-2 0 0,0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47.1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1580 0 24575,'-2'11'0,"-3"7"0,-3 1 0,-7 12 0,3-2 0,-4 9 0,5 0 0,-2-2 0,4 0 0,1-13 0,2 4 0,1-9 0,1 0 0,-3 2 0,4-7 0,-2 2 0,0-2 0,0-2 0,-1-2 0,0 0 0,0-2 0,1 1 0,-1-1 0,-1 0 0,1-2 0,-4 4 0,4-3 0,-3 1 0,1 1 0,2-3 0,-1 2 0,3-1 0,-2-1 0,0 2 0,1 1 0,0 2 0,-1 2 0,2 3 0,-2-2 0,2 2 0,0-2 0,-1 6 0,1-5 0,0 5 0,2-7 0,0 0 0,1-2 0,1-2 0,-2-2 0,2-1 0,-3 3 0,-6 4 0,-4 7 0,-4-1 0,1 3 0,4-6 0,-1 1 0,3-4 0,-3 6 0,0-3 0,0 5 0,2-5 0,2-1 0,3-3 0,0 0 0,1-4 0,2 0 0,1-2 0,2 0 0,0-3 0,3-2 0,3-1 0,-2-3 0,-2 1 0,-1 0 0,-7 2 0,-3 1 0,-6 0 0,0 1 0,-3 3 0,1 3 0,-6 3 0,6-2 0,-4 3 0,5-2 0,-1 1 0,-1-1 0,4-1 0,2-1 0,4-3 0,1 0 0,3-1 0,1 0 0,4-2 0,4 0 0,2-2 0,0-1 0,-1-1 0,-2 2 0,-5 0 0,-4 1 0,-4 1 0,-5 4 0,-1 2 0,-1 4 0,-2 2 0,0-3 0,-6 8 0,6-6 0,-8 3 0,6-5 0,2-2 0,-4-2 0,6-1 0,-3-2 0,1 1 0,5-2 0,-2-1 0,6-1 0,-2 0 0,2 0 0,-2-5 0,1 2 0,-3-7 0,-1 1 0,-5-4 0,-1 2 0,-3-3 0,-1 1 0,-1 1 0,5 0 0,-4 1 0,8 2 0,-4 0 0,5 0 0,0 3 0,5 1 0,1 0 0,5 4 0,0-2 0,1 3 0,-7-1 0,-4 1 0,-9 2 0,-5-2 0,-3 2 0,4-2 0,-3 0 0,6 0 0,-2 2 0,3-2 0,7 2 0,4-2 0,4 0 0,2 0 0,3 0 0,3 1 0,7 1 0,4 4 0,8 0 0,0 4 0,6 0 0,3 2 0,-4-2 0,6 2 0,-9-4 0,2 1 0,-4-2 0,-5-2 0,-3 0 0,-6-3 0,-3-1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5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42 523 24575,'-1'-5'0,"0"-3"0,1-7 0,0-4 0,0-1 0,0-2 0,0 1 0,0 3 0,0-2 0,0 9 0,0-2 0,0 7 0,0 0 0,-1 5 0,-1 0 0,0 2 0,-1 0 0,1 3 0,-2 0 0,1 2 0,-2-1 0,2-1 0,-2 0 0,2-2 0,-1 1 0,3 0 0,0-1 0,1-3 0,0-6 0,0-5 0,3-8 0,3-3 0,2 4 0,1-5 0,-2 8 0,0-2 0,0 5 0,-1 2 0,-2 3 0,1 3 0,-3 1 0,1 2 0,-1 0 0,0 2 0,1-1 0,-1 1 0,0 0 0,1 0 0,-1 0 0,1-1 0,1-1 0,0-2 0,3 1 0,0-2 0,4 0 0,-2-1 0,4-2 0,-1 1 0,2-3 0,2-3 0,-1-1 0,0-1 0,0 1 0,-4 4 0,5-4 0,-6 3 0,0 2 0,-3 1 0,-3 4 0,0 0 0,-1 3 0,-1-1 0,0 1 0,1 0 0,-1 1 0,2 0 0,0 0 0,0 0 0,1 0 0,-1 2 0,2-2 0,-1 2 0,-1-1 0,0 1 0,-1-2 0,0 1 0,0-1 0,2 0 0,-1 0 0,3 0 0,1 0 0,1 0 0,0 0 0,1-1 0,0-2 0,1-2 0,-2 0 0,-2 1 0,-1 1 0,-1 2 0,-3-1 0,2 1 0,-1 0 0,-1 1 0,0 0 0,1 0 0,-1 0 0,1 0 0,-2 1 0,1 0 0,0 1 0,-1-1 0,1 1 0,-2 1 0,2-1 0,-1 1 0,1-1 0,-1 1 0,2-1 0,-1 1 0,0 0 0,0 0 0,-1 1 0,2-2 0,-1 1 0,1-1 0,-1 1 0,1 1 0,-1-2 0,2 3 0,0-2 0,1 2 0,2-1 0,-1 0 0,3-2 0,-2 1 0,2 0 0,-1 0 0,0 0 0,0 0 0,-1-1 0,1 0 0,-2 0 0,1 1 0,-1-2 0,1 0 0,-2 1 0,2-2 0,-1 1 0,-2-1 0,1 1 0,-2 1 0,2 1 0,-3 0 0,2 1 0,-2-2 0,1 1 0,-1 0 0,1 0 0,0 2 0,-1-2 0,1 1 0,-1-2 0,1 1 0,0-1 0,0 0 0,1-1 0,-2-1 0,1 0 0,-1 0 0,1 0 0,-1 0 0,1 0 0,-1 0 0,0 0 0,1 0 0,-1 0 0,1 0 0,-1 0 0,0-1 0,1-1 0,-1 1 0,1-1 0,0 0 0,2 1 0,0 0 0,0-1 0,1 2 0,-1-1 0,1 1 0,-1 0 0,-1 0 0,0 0 0,-1 0 0,-1 0 0,0 0 0,1 0 0,-1 0 0,1 0 0,-1 0 0,2-2 0,1-2 0,5 0 0,3-4 0,0 4 0,4-3 0,-1 5 0,1 1 0,1 1 0,0 0 0,-3 0 0,0 0 0,-2 0 0,-2 0 0,0 0 0,-2 0 0,-2 0 0,2 0 0,-3 0 0,1 0 0,-2 0 0,1 0 0,-1 0 0,1 0 0,-1 0 0,-1 0 0,1 0 0,-2 0 0,1-1 0,-2 0 0,1-1 0,-1-2 0,0-4 0,2 3 0,1-1 0,5 6 0,-1-2 0,2 2 0,-2-1 0,1-1 0,2 0 0,1-1 0,0 1 0,-2 1 0,-2 0 0,-2 0 0,-1 0 0,-2 1 0,-1 0 0,0 0 0,0 0 0,0 0 0,1 0 0,-3 1 0,0 2 0,-1 1 0,0 0 0,0 0 0,0-2 0,0 1 0,0-1 0,0 1 0,0-1 0,0 1 0,0-1 0,0 0 0,1 1 0,-1-1 0,1 1 0,1-1 0,-1 1 0,1-2 0,1 1 0,-1-2 0,2 1 0,0-1 0,3 0 0,-1 0 0,2 0 0,0 0 0,-1 0 0,2 0 0,-3 0 0,2 0 0,0 0 0,-1 0 0,2 0 0,-4 2 0,4-1 0,-3 1 0,1 0 0,-2 0 0,1 1 0,-2-1 0,-1 0 0,0 0 0,-1-2 0,1 2 0,-1-1 0,0 1 0,-1-1 0,-1-2 0,0 5 0,1 0 0,2 4 0,4 6 0,0-5 0,0 1 0,-1-2 0,2 2 0,-2-1 0,2 3 0,-3-5 0,-1 0 0,-1-2 0,-1 0 0,0-2 0,-1 1 0,-1-1 0,0 2 0,0 1 0,0 1 0,0 2 0,0 0 0,0 0 0,-1 0 0,0 0 0,-1 0 0,1-2 0,-1 0 0,1-1 0,0-2 0,1 1 0,0-2 0,0 0 0,0 0 0,0-1 0,0 1 0,0-1 0,0 0 0,0 2 0,0-1 0,0 1 0,1-2 0,0 2 0,1-1 0,-2 2 0,2-3 0,-2 4 0,3-4 0,-3 3 0,1 0 0,-1 2 0,0 0 0,0 2 0,0 0 0,0 0 0,0 0 0,0-2 0,0 2 0,0-5 0,0 2 0,0-4 0,0 0 0,0 1 0,0-1 0,-1 0 0,1 0 0,-3-2 0,2 1 0,-1-1 0,-1 0 0,1 0 0,-2-2 0,1-1 0,-2-2 0,2 0 0,-2 2 0,0-2 0,1 2 0,0 0 0,2 1 0,-1 2 0,1-1 0,0 1 0,-1 0 0,1 0 0,0 1 0,-1 0 0,2 1 0,-1 1 0,1-1 0,-1 1 0,1-2 0,-2 0 0,1-1 0,-2 0 0,0 0 0,-2 0 0,1-2 0,-1 0 0,1-3 0,-1 2 0,2-1 0,0 1 0,0 1 0,2 0 0,-1 0 0,1 2 0,0-2 0,0 2 0,0-1 0,-1 0 0,1-1 0,-2-2 0,1 0 0,-2-2 0,2 1 0,-1-1 0,1 2 0,1 0 0,-1 2 0,2-1 0,-1 2 0,-1-1 0,1 1 0,-2-3 0,2 0 0,-1-2 0,0 2 0,1 0 0,-1 2 0,1-1 0,-1 2 0,1 0 0,-1 1 0,1 0 0,-1 2 0,1 1 0,-1 2 0,0-1 0,1 2 0,-1-4 0,1 2 0,0-1 0,0-2 0,1 0 0,-2-1 0,-1 0 0,0 0 0,-1-1 0,-2-2 0,-1-2 0,1 0 0,-2 0 0,3 1 0,-1 1 0,2 0 0,1 2 0,0 0 0,1 1 0,1 0 0,-1 0 0,1 0 0,-1 0 0,1 0 0,0 0 0,-1 0 0,1 0 0,-1 1 0,1-1 0,-1 2 0,-1-2 0,0 3 0,0-3 0,-1 1 0,1-1 0,-2 0 0,2 0 0,-1 0 0,1 0 0,-2 0 0,-1 0 0,2 0 0,-2 0 0,1 0 0,1 0 0,-1 0 0,2 0 0,0 0 0,0 0 0,2 0 0,-2 1 0,1 0 0,1 1 0,0-2 0,-1 1 0,1-1 0,-1 0 0,0 0 0,0 0 0,-1 0 0,0 0 0,0 0 0,-2 0 0,1 0 0,-1 0 0,1 0 0,0 0 0,-1 0 0,2 0 0,-1 1 0,2 1 0,-1 0 0,2 1 0,0-1 0,0 0 0,2 1 0,-2-2 0,1 1 0,-1-1 0,1 0 0,-2-1 0,1 0 0,-2 0 0,1 0 0,-2 0 0,2 0 0,-2 0 0,2 0 0,0 0 0,-1 0 0,1 0 0,0 0 0,0 0 0,0 0 0,-2 1 0,1 0 0,-1 2 0,2 1 0,-1-1 0,2 0 0,-1 0 0,1-1 0,-1 0 0,1-1 0,-2-1 0,1 0 0,-1 0 0,1 0 0,-1-1 0,-1-2 0,0 0 0,2-2 0,-2 0 0,2 1 0,-1 0 0,2 2 0,-1-1 0,1 2 0,-1 0 0,-1 1 0,1 0 0,0 0 0,-1 0 0,1 0 0,-1 0 0,0 0 0,2 0 0,-4 0 0,2 0 0,-1 0 0,-1 1 0,-1-1 0,0 3 0,-2-3 0,0 2 0,0-2 0,0 0 0,2 0 0,0 0 0,1 0 0,1 0 0,1 0 0,1-1 0,2-2 0,-1 1 0,-5 0 0,-2 2 0,-4 0 0,2 0 0,-2-2 0,6 2 0,-4-3 0,5 2 0,1-1 0,-1-2 0,4 3 0,-2-3 0,1 1 0,0 1 0,0 0 0,-1 0 0,1 1 0,1-1 0,1 0 0,-1 2 0,0-1 0,0 1 0,0 0 0,-1 0 0,1 0 0,-2 0 0,1 0 0,-2 0 0,1 0 0,-1 0 0,-1 0 0,-1 1 0,1-1 0,-1 2 0,0-2 0,1 0 0,-1 0 0,0 0 0,1 0 0,-2 0 0,2 0 0,-1 0 0,1-2 0,1 2 0,-1-1 0,2 1 0,-1 0 0,2-1 0,0 1 0,0-2 0,1 2 0,0-1 0,0 1 0,1-2 0,-2 2 0,1-2 0,-1 1 0,1-1 0,-1 2 0,1-2 0,-2 0 0,0-1 0,-2 2 0,2-1 0,-1 0 0,1-1 0,0 1 0,-1 0 0,1 0 0,-1 2 0,0-2 0,2 2 0,0 0 0,-1-1 0,1 1 0,-1-1 0,2 1 0,-2 0 0,1 0 0,-1 0 0,0 0 0,2 0 0,-4 0 0,4 0 0,-4 0 0,2 0 0,-1 0 0,-1 0 0,1 0 0,-2 1 0,1 0 0,-3 4 0,1-1 0,-2 0 0,1 4 0,0-3 0,-1 2 0,1-1 0,2 0 0,-1 0 0,2-1 0,-3 3 0,3-2 0,-2 1 0,3-2 0,0 1 0,-1-1 0,1 1 0,-1-2 0,1 1 0,1-2 0,-2 1 0,4-2 0,-3 1 0,0 0 0,1-1 0,0 0 0,1-1 0,0 0 0,-1-1 0,1 1 0,0 0 0,0 0 0,0 0 0,0-1 0,1 0 0,-1 0 0,1 0 0,-1 0 0,1 0 0,-1 0 0,1 0 0,-1 0 0,1 0 0,0 0 0,-1 0 0,1 0 0,-1 0 0,2-1 0,-1 0 0,1-1 0,-1 2 0,2-2 0,-1 0 0,0 1 0,1-1 0,-2 1 0,1-2 0,0 1 0,0 1 0,1-2 0,-1 2 0,1 0 0,0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58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184 63 24575,'-4'3'0,"3"2"0,-3 0 0,1 0 0,0 6 0,-2-3 0,1 2 0,0-2 0,-1 0 0,1 0 0,0-2 0,1-1 0,0-1 0,-1-1 0,4 1 0,-4-1 0,3-2 0,-3 0 0,2-1 0,-2 0 0,2 0 0,-1 0 0,1 0 0,-1 0 0,1 0 0,0 2 0,1 2 0,1 2 0,0 2 0,0-2 0,0 1 0,0-1 0,0-2 0,0 0 0,0-2 0,0 1 0,-1-2 0,-1 0 0,-3 0 0,-2 1 0,0 1 0,-2 0 0,-2 0 0,2 0 0,-2-1 0,4 0 0,0-2 0,2 3 0,2-3 0,1 2 0,1 0 0,1 1 0,0 1 0,0 2 0,0-1 0,0 1 0,0-1 0,1 2 0,1-2 0,3 1 0,1-3 0,3 2 0,0-2 0,0-2 0,0 1 0,-1-2 0,-3 0 0,0 0 0,-2 0 0,1 0 0,-3-1 0,0-4 0,-1 1 0,0-5 0,0 2 0,0-2 0,2 2 0,-2-2 0,1 3 0,-1-1 0,0 2 0,1-1 0,0 2 0,1-1 0,-2 2 0,3-1 0,-2 2 0,2-1 0,-1 0 0,1 0 0,0-1 0,2 0 0,-1 1 0,0-1 0,-2 2 0,0-1 0,1 1 0,-1 0 0,0 0 0,-1 1 0,-1-2 0,-1 1 0,-3 1 0,-3 0 0,-1 1 0,-3 0 0,-1 0 0,-3 0 0,2 1 0,-2 2 0,4 2 0,0 0 0,3-1 0,1-1 0,2 0 0,1-2 0,0 1 0,1-2 0,2-2 0,2-1 0,4-3 0,3-1 0,1 0 0,2-2 0,-1 0 0,2 1 0,-1-3 0,1 2 0,2-3 0,5-1 0,-7 3 0,8-2 0,-6 3 0,3-1 0,1 1 0,-3 0 0,0 3 0,-2 1 0,0 0 0,-1 2 0,-2 1 0,-1 0 0,0 1 0,0 1 0,-1-2 0,0 1 0,0 1 0,1-3 0,0 3 0,-2-3 0,1 3 0,0-3 0,1 3 0,0-1 0,-2 1 0,0 0 0,-2 0 0,0 0 0,-2 0 0,0 0 0,-1 0 0,1 0 0,-1 0 0,0 0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00.3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48 24575,'10'0'0,"-2"0"0,5 0 0,0 0 0,-1 0 0,3 0 0,-4 0 0,-2 0 0,-3 0 0,-2 0 0,-2 0 0,-8-1 0,2-2 0,-10-2 0,1-3 0,-1 1 0,1 0 0,2 1 0,3 3 0,1 0 0,2 1 0,1 1 0,0 0 0,2 1 0,0 0 0,1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09.8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16 124 24575,'-6'-13'0,"0"-35"0,4 29 0,1-24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1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48 24575,'-2'0'0,"1"-2"0,5 0 0,0-3 0,1 1 0,-1 1 0,-1 0 0,1 2 0,-2-2 0,3 1 0,-1-1 0,1 2 0,1-1 0,0 0 0,0 0 0,0 0 0,0 0 0,0 2 0,-1-3 0,-1 3 0,1-1 0,-3 1 0,2-1 0,-2 1 0,0-1 0,1 1 0,-1 0 0,0 0 0,0-1 0,1 0 0,-1 0 0,0 1 0,1 0 0,-1 0 0,0 0 0,0 0 0,0 0 0,0 0 0,1 0 0,-1 0 0,0 0 0,0 0 0,1 0 0,-1 0 0,1 0 0,0 0 0,1 0 0,-2 0 0,0 0 0,0 0 0,1 0 0,0 0 0,0 0 0,0 1 0,-1 0 0,1 0 0,-1 0 0,0-1 0,1 1 0,-1 0 0,0-1 0,0 2 0,1-2 0,-1 2 0,0-1 0,0 1 0,1-2 0,-1 2 0,0-2 0,0 2 0,1-2 0,-1 1 0,0 0 0,0 1 0,0-1 0,1 1 0,-1-2 0,0 2 0,-1-1 0,1 1 0,0 0 0,0-1 0,0 0 0,2 1 0,-2-1 0,2 1 0,-2 0 0,0-2 0,0 2 0,1-2 0,0 3 0,0-2 0,0 0 0,0 1 0,-2-1 0,1 1 0,-2 0 0,2-2 0,-1 1 0,1 0 0,0-1 0,-1 2 0,1-1 0,0 2 0,0-2 0,0 1 0,0-2 0,-1 2 0,1-1 0,0 2 0,1-2 0,-2 1 0,1-1 0,-1 0 0,1 1 0,1 0 0,-1-1 0,0 1 0,1-1 0,-1 0 0,0 1 0,0-1 0,1 1 0,-1-2 0,0 1 0,-1 0 0,1-1 0,-1 1 0,0-1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36.6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733 133 24575,'-8'19'0,"2"2"0,6-12 0,0 2 0,0-4 0,0-2 0,0 0 0,0-3 0,0 0 0,1 0 0,-1 1 0,2-2 0,-1 0 0,1-1 0,0 0 0,1 0 0,0 0 0,1 0 0,2 0 0,0 0 0,2 0 0,-3 0 0,1-1 0,-1-1 0,-1 0 0,1 1 0,-2-2 0,0 2 0,0-1 0,0 1 0,1-2 0,-1 2 0,0 0 0,1-2 0,-1 3 0,0-1 0,0 0 0,-1 1 0,0-1 0,0 1 0,2 0 0,0 0 0,1 0 0,1 0 0,1 0 0,1 0 0,0 0 0,1 0 0,-1 0 0,0 0 0,0 0 0,-1 0 0,1 0 0,-3 0 0,2 0 0,-2 0 0,-1 0 0,0 0 0,-1 0 0,0 0 0,0 0 0,-8 0 0,-1 0 0,-8-2 0,1 1 0,-2-4 0,-5-2 0,6 1 0,-8-2 0,9 3 0,-5 0 0,3-1 0,1 2 0,4 0 0,1 3 0,4-2 0,2 3 0,0-1 0,1 1 0,0 0 0,1-1 0,-1 1 0,0-1 0,1 0 0,0 0 0,1-2 0,0 0 0,4 0 0,4-4 0,3 3 0,7-5 0,-1 3 0,4-1 0,-4 4 0,3 0 0,-6 2 0,5 0 0,-3 1 0,0 0 0,-3 0 0,0 0 0,-5 1 0,1 1 0,-3 1 0,-1 0 0,-1 1 0,0-2 0,-2 0 0,0 0 0,0-1 0,0-4 0,0 2 0,7-2 0,0 1 0,16-1 0,-7-1 0,10-3 0,-4 2 0,-2 0 0,0 2 0,0 1 0,-1 0 0,0 2 0,0 0 0,-5 0 0,5 0 0,-5 0 0,3 0 0,-5 2 0,1-1 0,-2 2 0,1 0 0,-4 0 0,2 0 0,-4-1 0,2 0 0,-1 0 0,-3 1 0,2-2 0,-1 1 0,1 0 0,1 0 0,-1 0 0,0-2 0,-1 3 0,1-3 0,-3 2 0,2-2 0,-2 2 0,-1-2 0,-1 0 0,-1 0 0,2 0 0,2 5 0,1 2 0,0 2 0,-1 2 0,-1-2 0,0 1 0,-1 0 0,-2-1 0,1 0 0,-1 0 0,-1-1 0,-1-1 0,0-1 0,0-1 0,0 0 0,0-1 0,0 1 0,0-3 0,0 2 0,0-1 0,0 0 0,0 0 0,0 0 0,0-1 0,0 1 0,0 0 0,0 0 0,0 0 0,0 0 0,0 0 0,0 1 0,1-1 0,0 2 0,2-1 0,-2-1 0,1 2 0,0 0 0,-1 1 0,2 2 0,-3-3 0,1 3 0,-1-1 0,0 1 0,0 0 0,0 1 0,0-1 0,-1 0 0,-2 0 0,-1-1 0,-1 1 0,1-3 0,-1 2 0,2-2 0,-2 0 0,1 0 0,0 0 0,0 0 0,1 0 0,-2 0 0,2 0 0,-2 0 0,3-1 0,-3 2 0,2-4 0,-1 4 0,1-2 0,-1 1 0,1 0 0,-1 0 0,-1 1 0,1 0 0,-1 0 0,1-1 0,-2 2 0,1-2 0,-1 1 0,0-2 0,-2 1 0,3-1 0,-3 1 0,1-2 0,-1 1 0,-1 0 0,1-1 0,1 1 0,-1-2 0,1 1 0,-1 0 0,0-1 0,0 1 0,-1 0 0,2-2 0,0 1 0,1-1 0,-3-1 0,2 1 0,0-1 0,0 0 0,2 0 0,-1 0 0,0 0 0,0 0 0,1 0 0,0 0 0,-2 0 0,2 0 0,-3 0 0,1 0 0,-3-1 0,2-1 0,-2-2 0,1 1 0,-1-2 0,2 2 0,-2-2 0,3 1 0,-1 1 0,3 0 0,-2 0 0,2 1 0,0-1 0,0 1 0,1-1 0,0 0 0,0 0 0,0-1 0,-1 1 0,1 0 0,-1-2 0,1 3 0,0-2 0,0 1 0,-1-1 0,0 1 0,1-2 0,1 2 0,0 0 0,1-2 0,-1 1 0,1-1 0,0 1 0,0 0 0,1 0 0,-2-3 0,1 3 0,-2-3 0,2 2 0,-3-1 0,4 1 0,-3 0 0,1-2 0,1 2 0,-1-3 0,0 1 0,0-3 0,1 1 0,-1-2 0,0 0 0,0 1 0,0-2 0,0 2 0,1-2 0,0-3 0,1 2 0,0-1 0,1 4 0,-1 3 0,1-1 0,-1 3 0,0-1 0,0 2 0,-1 1 0,1-2 0,0 1 0,-2 1 0,2-2 0,-1 1 0,-1-2 0,0 1 0,1-1 0,-1 2 0,1 1 0,0-1 0,-1 2 0,1-2 0,-2 2 0,2-3 0,-2 2 0,0-2 0,2 3 0,-2-2 0,2 2 0,0 0 0,-1-1 0,1 2 0,1-1 0,-1 2 0,1-1 0,-4 1 0,-3 0 0,0 0 0,-4 0 0,2-2 0,-4 1 0,-1-3 0,1 1 0,-2-1 0,4 0 0,-2 0 0,3 1 0,2 0 0,0 1 0,2 0 0,1 2 0,1-3 0,1 3 0,-1-1 0,2 0 0,-2 1 0,-1-2 0,3 1 0,-4 1 0,3-1 0,-2 0 0,1 1 0,0-2 0,0 0 0,0 1 0,1-1 0,-1 1 0,1-1 0,-1 2 0,1-2 0,1 0 0,-1 1 0,2-1 0,-2 2 0,2-2 0,0 2 0,-1-1 0,1 1 0,0-1 0,-2 0 0,1 0 0,0 1 0,-1 0 0,2-1 0,-3 1 0,1-2 0,-1 2 0,-1-3 0,-1 2 0,0-2 0,-1 0 0,1 2 0,0-2 0,1 2 0,2-1 0,0 0 0,2 2 0,-2-1 0,-3 1 0,-3 0 0,-3-1 0,-2-1 0,1-1 0,-2-2 0,5 2 0,-2-2 0,4 2 0,1 1 0,0-1 0,3 0 0,-2 2 0,2-1 0,-2 0 0,2 1 0,-3-2 0,1 3 0,-1-3 0,-2 2 0,1-1 0,-1 0 0,2 0 0,0 0 0,0 1 0,-1 1 0,1-1 0,0 1 0,-2-2 0,1 2 0,-1 0 0,2 0 0,-2 0 0,1 0 0,1 0 0,0 0 0,1 0 0,0 0 0,0 0 0,2 0 0,0 0 0,1 0 0,0 0 0,0 0 0,-1 0 0,0 0 0,-2 0 0,2 0 0,-5 2 0,2-1 0,-1 2 0,3-1 0,1 1 0,0-1 0,0 1 0,1 0 0,-1 0 0,2 2 0,-1-2 0,1 0 0,0 1 0,-1-2 0,2 3 0,-2-2 0,2 2 0,-3-3 0,2 3 0,-2-2 0,2 2 0,-1-3 0,0 3 0,0-1 0,-1 0 0,2 1 0,-2-1 0,2 2 0,0-1 0,-1 2 0,1-1 0,-1 1 0,2 0 0,-1 1 0,0-3 0,2 2 0,-1-2 0,1 1 0,0 3 0,1-2 0,0 3 0,0-3 0,0 2 0,0-1 0,1 0 0,1 0 0,1 1 0,-1-1 0,1-1 0,0 1 0,-1-2 0,1 1 0,1 1 0,-1-1 0,1 1 0,-1 0 0,0 1 0,-1-2 0,1-1 0,-1-1 0,0 0 0,0 0 0,-2-1 0,2 1 0,0-3 0,0 3 0,1-1 0,-1 2 0,2 0 0,0 0 0,5 3 0,-3-3 0,4 2 0,-3-3 0,1-1 0,1 0 0,0 0 0,0-1 0,3 0 0,0 0 0,0 0 0,4 0 0,-2-1 0,3 1 0,-1-3 0,0 3 0,0-1 0,-2 1 0,-1 0 0,-2 0 0,-2 0 0,1 0 0,-2 1 0,0-1 0,0 1 0,-1-2 0,1 1 0,-3-1 0,2 1 0,-1 0 0,0-1 0,0 1 0,1 0 0,-1-1 0,1 1 0,-3-2 0,1 0 0,0-1 0,0 0 0,3 0 0,-1 0 0,1 0 0,0 0 0,1 0 0,-1 0 0,0 0 0,-1 0 0,1 0 0,-3 0 0,3-1 0,-2 0 0,0-1 0,1 0 0,-2 0 0,1-1 0,-1 1 0,0-1 0,0-1 0,1 0 0,-1-1 0,0 0 0,-2 0 0,2 0 0,-2 0 0,2 0 0,-2 0 0,0 1 0,0-1 0,1 0 0,-1 0 0,2-1 0,-2-1 0,-1 2 0,1-3 0,0 1 0,-1-1 0,1 0 0,0-2 0,0-1 0,0-4 0,0 1 0,0-3 0,-1 2 0,1-1 0,-3 2 0,3 2 0,-3 2 0,1 2 0,-1 1 0,0 2 0,0 1 0,0 2 0,1 1 0,1-1 0,1 2 0,2 0 0,0 0 0,3 0 0,-2 2 0,0-1 0,-2 1 0,1 0 0,-3 0 0,2-1 0,-3 3 0,0 1 0,-1 3 0,0 1 0,0 2 0,0 1 0,0 3 0,-1-1 0,-1 1 0,-2-2 0,-1-1 0,0-2 0,0-3 0,2-1 0,0-2 0,0 1 0,1-3 0,-2 3 0,2 0 0,-3 1 0,-1 2 0,0-1 0,-1 0 0,2 1 0,0-3 0,1 0 0,0 0 0,2-2 0,-1 0 0,1 0 0,0-1 0,-1 0 0,1 2 0,0-2 0,-1 2 0,0-1 0,0 0 0,-1 1 0,1-1 0,0 2 0,-2-2 0,3 0 0,-3 1 0,0-1 0,-1 1 0,-2 0 0,3 0 0,-3 0 0,-4 0 0,2-1 0,-5 2 0,5-3 0,-3 0 0,1-1 0,0-1 0,0 0 0,2 0 0,0 0 0,2 0 0,-1 0 0,3 0 0,-2 0 0,2-1 0,0 0 0,1-2 0,-2 1 0,2-2 0,-3 1 0,3-1 0,-2 2 0,2 0 0,0 0 0,0 1 0,0-2 0,0 0 0,0 1 0,-1 1 0,0-2 0,0 2 0,1-2 0,1 2 0,-1-1 0,-1 0 0,2 1 0,-2 0 0,3 0 0,1 0 0,0 0 0,0 1 0,-1-1 0,1 1 0,0-1 0,0 0 0,-2 1 0,1-1 0,0 0 0,-1 1 0,1-3 0,-3 2 0,1-2 0,-1 2 0,0-1 0,0 0 0,-1 0 0,2-1 0,-1 2 0,1-2 0,1 2 0,-1-1 0,1-1 0,-2 0 0,0 1 0,0-1 0,-1-1 0,2 1 0,-2 0 0,1 0 0,1-1 0,-1 1 0,2 0 0,0-1 0,1 0 0,0-1 0,0-1 0,1-1 0,-1-3 0,0 1 0,-1-3 0,1 4 0,-2-4 0,2 3 0,1 1 0,-1 0 0,0 1 0,2-3 0,-1-2 0,2-5 0,0-4 0,0-5 0,0 3 0,0-4 0,0 9 0,0-4 0,0 7 0,0 0 0,0 7 0,0 0 0,0 4 0,0 0 0,0 2 0,0 0 0,2-1 0,1 2 0,3-1 0,0 2 0,0-3 0,1 3 0,-2-2 0,0 1 0,0-1 0,-2 2 0,0-1 0,-1 0 0,1 0 0,-2-1 0,0 1 0,-1-1 0,0 0 0,0-1 0,0 0 0,0 0 0,0 0 0,-1 0 0,0 0 0,-3 0 0,1 0 0,-1 0 0,1 1 0,-1-2 0,2 2 0,1-1 0,0 2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37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86 24575,'3'-1'0,"3"-2"0,-3 2 0,4-2 0,-4 0 0,4 1 0,-2-3 0,2 3 0,-2-1 0,0-2 0,0 4 0,0-3 0,0 3 0,0-3 0,-1 4 0,0-3 0,0 3 0,1-1 0,0 0 0,-1-2 0,1 2 0,-3-1 0,3 0 0,-2 0 0,1 0 0,-1-1 0,2 2 0,-3 0 0,2 1 0,-2-1 0,0 1 0,0-1 0,1 1 0,-1 0 0,0 0 0,0 0 0,1 0 0,-1 0 0,0 0 0,1 0 0,-1 0 0,0 0 0,0-1 0,2 0 0,-2 0 0,2 1 0,-1-1 0,0 1 0,0-1 0,0 1 0,-1-1 0,0 1 0,0-2 0,1 2 0,-1 0 0,0-1 0,0 1 0,1-2 0,-1 2 0,0-1 0,2 1 0,-2 0 0,2 0 0,-1-1 0,0 0 0,0 0 0,1 1 0,-2 0 0,2 0 0,-1-1 0,0 1 0,0-1 0,0 1 0,0 0 0,0-1 0,0 0 0,0 0 0,-1 1 0,0-1 0,0 1 0,1-1 0,-1 1 0,0 0 0,0 0 0,0 0 0,0 0 0,1 0 0,-1 0 0,0 0 0,0 0 0,1 0 0,-1 0 0,0 0 0,0 0 0,0 0 0,0 0 0,1 0 0,-1 0 0,0 0 0,1 0 0,-1 0 0,0 0 0,0 0 0,0 0 0,-1 1 0,1-1 0,0 1 0,0-1 0,-1 1 0,0 0 0,0 2 0,0-1 0,1 0 0,1 0 0,-1 0 0,0 0 0,2-2 0,-2 1 0,2-1 0,-2 0 0,0 0 0,0 0 0,1 0 0,-1 0 0,0 0 0,0 0 0,1 0 0,1 0 0,3 0 0,-2 0 0,2 0 0,-1-1 0,-1 0 0,1-1 0,-2 1 0,0-2 0,0 1 0,1 0 0,-3 0 0,2 2 0,-2-2 0,0 2 0,1-1 0,-1 0 0,0 1 0,0-1 0,0 1 0,0 0 0,0 0 0,1 0 0,-1 0 0,0 0 0,0 0 0,0 0 0,1 0 0,-1 0 0,0 0 0,0 0 0,1 0 0,-1 0 0,0 0 0,0 0 0,1 0 0,-1 0 0,0 0 0,0 0 0,1 1 0,-1-1 0,0 1 0,0 0 0,1-1 0,-1 2 0,0-2 0,0 1 0,1 0 0,-1 0 0,0 1 0,0-2 0,1 2 0,-1-1 0,0 0 0,2 1 0,-2 0 0,2-1 0,-1 1 0,0 0 0,0 0 0,0-1 0,-1 1 0,0-1 0,2 1 0,-2 0 0,2-1 0,-2 1 0,2 0 0,-2 0 0,2-2 0,-1 2 0,0-2 0,0 2 0,-1-1 0,1 0 0,0 0 0,0-1 0,0 1 0,0 0 0,-1-1 0,1 1 0,0 0 0,0 0 0,0 0 0,-1-1 0,0 1 0,1-1 0,-1 1 0,0 0 0,0-1 0,1 2 0,-1-2 0,0 2 0,2 0 0,-2 0 0,3 1 0,0 0 0,-1 0 0,2 1 0,-4-1 0,3 0 0,-3 0 0,2-1 0,-2 0 0,2 1 0,-2-1 0,2 1 0,-2-1 0,0-1 0,1 1 0,-1-2 0,0 1 0,0 0 0,1 0 0,-1 0 0,0-1 0,0 0 0,1 1 0,-1-1 0,0 1 0,0-1 0,0 1 0,0-1 0,-1 1 0,0 0 0,1-1 0,-1 2 0,2-1 0,-1 1 0,0-2 0,0 2 0,1-2 0,-1 1 0,0-1 0,-1 1 0,1-1 0,0 1 0,-1-1 0,0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38.7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24575,'-1'2'0,"3"-1"0,4-1 0,3 0 0,0 0 0,1 0 0,-5 0 0,0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0.7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1 24575,'0'9'0,"0"-1"0,0 0 0,0-4 0,0 3 0,0-3 0,0 3 0,0-2 0,0 1 0,0 1 0,0 0 0,0 0 0,0 1 0,0-3 0,0 5 0,0-3 0,0 1 0,-1 0 0,1 1 0,-2-1 0,1 0 0,0 0 0,-1-1 0,1 1 0,-1-2 0,1 0 0,-4 0 0,5 0 0,-3 0 0,2 1 0,-1 0 0,0-1 0,-1 2 0,0-2 0,1 0 0,-1 1 0,2-2 0,-2 0 0,2 0 0,0-1 0,-2 2 0,2 0 0,-1 0 0,0 1 0,-1-1 0,0 1 0,-1 1 0,2-3 0,-1 2 0,1-2 0,0 0 0,0 0 0,1 0 0,-2-1 0,1 1 0,-1-3 0,2 2 0,-1-2 0,1 0 0,-1 0 0,1 0 0,1-1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3.4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24575,'11'4'0,"4"2"0,-5-3 0,-2 0 0,-2-1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1.5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24575,'0'7'0,"0"-1"0,0 2 0,0-1 0,0 0 0,0 1 0,0-3 0,0 1 0,0-1 0,0 0 0,0 0 0,0-1 0,0 1 0,0-2 0,0 1 0,0-1 0,0-1 0,0-1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4.6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960 525 24575,'16'-18'0,"-1"-1"0,-9 13 0,0-2 0,-5 5 0,-1 1 0,-2 4 0,-2 0 0,-3 5 0,0 0 0,-2 2 0,0 0 0,0 0 0,-1-1 0,-1-1 0,1-1 0,-2 0 0,0 0 0,1-1 0,-3-1 0,6-1 0,-4 0 0,3 0 0,1 0 0,0-1 0,2 0 0,0 0 0,1-2 0,0 1 0,0-1 0,0 0 0,0 0 0,-2 0 0,2 0 0,-2 0 0,2 0 0,0 0 0,0 0 0,0 0 0,0 0 0,0 0 0,0 0 0,0 0 0,0 0 0,-2 0 0,2 0 0,-3-1 0,1 0 0,0-2 0,-1 0 0,3 1 0,-3-1 0,2 0 0,0 0 0,-1 0 0,2-2 0,-2 1 0,1 0 0,1-1 0,-2 2 0,2-1 0,0 2 0,0-1 0,1 1 0,-1 1 0,3-1 0,-2 0 0,2 1 0,-2 0 0,3 0 0,-2 1 0,1-1 0,0 1 0,0 0 0,-3 0 0,2 0 0,-1 0 0,0 0 0,2 1 0,-3 0 0,1 1 0,-2 2 0,0-1 0,-2 2 0,1-1 0,-3 1 0,0-1 0,-2 0 0,0 0 0,0 0 0,-2-1 0,2 0 0,-1-1 0,2-1 0,2-1 0,0 0 0,2 0 0,1 0 0,1 0 0,0 0 0,3 0 0,-2 0 0,-1 0 0,0 0 0,-4 0 0,-2 0 0,-2 0 0,-2-1 0,0-1 0,4-1 0,-3 0 0,5-1 0,0-1 0,0 0 0,1-1 0,1 1 0,1 0 0,1 1 0,-1-1 0,0 1 0,2 0 0,-2 0 0,2 1 0,-1 0 0,1-1 0,-1 1 0,2-1 0,-1 0 0,1-1 0,-1 1 0,1 0 0,0 1 0,-1-1 0,2 1 0,-1 0 0,2 1 0,-1-1 0,1 1 0,-1 0 0,-1-1 0,1 1 0,0 0 0,-1-2 0,1 1 0,0-2 0,-1-4 0,1 1 0,-2-2 0,3 3 0,-2-1 0,2 3 0,-2-2 0,1 1 0,-2 0 0,1-1 0,-1 1 0,3-2 0,-2 1 0,2-1 0,-2 0 0,2 0 0,-2-1 0,3 1 0,-3 1 0,3-1 0,-2 1 0,1 1 0,-1-2 0,0 2 0,0-2 0,-2 3 0,1 0 0,-2 0 0,2 2 0,-2-2 0,0 3 0,1-2 0,-1 0 0,2 2 0,-2-5 0,2 2 0,-2-3 0,2 2 0,0-2 0,1 1 0,-1-1 0,0 1 0,0 1 0,1-1 0,0 2 0,0-2 0,1 2 0,-1-1 0,0 0 0,2-2 0,-2 0 0,2-3 0,0 0 0,0-2 0,0 2 0,0 2 0,0-1 0,0 6 0,0-2 0,0 3 0,0 0 0,0 0 0,0 1 0,0 0 0,0 0 0,0 1 0,0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6.6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226 1 24575,'-5'0'0,"-1"0"0,-1 1 0,1 5 0,-4-1 0,1 4 0,0 0 0,-3-1 0,4 3 0,-3-2 0,4-2 0,1 0 0,1-2 0,2-2 0,1 0 0,1-2 0,-3 3 0,3 0 0,-3 1 0,2 0 0,-1 0 0,-1 1 0,1 0 0,-1 2 0,2-3 0,-2 1 0,1-1 0,-1-1 0,2 1 0,-2-1 0,2 0 0,-2 0 0,2 0 0,0 0 0,0-1 0,1 1 0,-1-2 0,0 2 0,1-1 0,-2 0 0,2 0 0,-1 0 0,1-1 0,-2 0 0,1 2 0,-2 0 0,1 3 0,-3-2 0,3 3 0,-1-3 0,1 0 0,1 0 0,-1 0 0,2 0 0,-1-2 0,0 2 0,1-2 0,-1 1 0,0-1 0,1 2 0,-1-3 0,2 2 0,-1-2 0,1 0 0,-1 1 0,0-1 0,0-2 0,3-2 0,2-5 0,1-2 0,4-5 0,2-3 0,-3 2 0,4-4 0,-4 6 0,2-1 0,-2 1 0,-1 4 0,-1-1 0,-2 5 0,1-2 0,-3 2 0,3-1 0,-1 0 0,2-2 0,1 1 0,-1-1 0,2 0 0,-2 0 0,0 3 0,-1-2 0,0 3 0,0-1 0,0 3 0,2-3 0,0 0 0,0 1 0,0-1 0,-1 2 0,0-1 0,-2 2 0,0-1 0,-2 2 0,0 0 0,0 0 0,1 0 0,-1-1 0,-1 0 0,0 1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7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24575,'4'10'0,"2"1"0,7 5 0,5 6 0,5 3 0,1 2 0,-10-11 0,-3-5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52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1621 746 24575,'1'-3'0,"4"-2"0,6-4 0,0 1 0,1-4 0,-1 2 0,0-3 0,2 1 0,-1 0 0,-1 2 0,-2-4 0,2 0 0,-3-2 0,1 1 0,0-3 0,-3 7 0,2-7 0,-1 9 0,0-5 0,-1 3 0,-1 1 0,-1 3 0,0 1 0,0 3 0,-2-2 0,1 2 0,-1-1 0,-1-2 0,2 1 0,-3-3 0,2 1 0,0-1 0,1-2 0,-1 1 0,1-1 0,0 0 0,0 0 0,0 0 0,0-4 0,0-1 0,0-4 0,2-2 0,-1 4 0,1-2 0,-2 4 0,1-4 0,-1 5 0,0 2 0,-2 2 0,1 1 0,-2 3 0,0 0 0,0 3 0,0 0 0,0 1 0,0 0 0,0-1 0,0 1 0,0 0 0,0 0 0,0-1 0,0 0 0,0 0 0,0-4 0,1 3 0,0-2 0,1 1 0,1 2 0,-1 0 0,-1 0 0,0 1 0,0 1 0,1 1 0,-1 4 0,1 1 0,-2 9 0,1-1 0,-1 10 0,0-1 0,0-1 0,0 4 0,0-5 0,0 3 0,0-2 0,0-2 0,0-1 0,0-4 0,0 0 0,0-2 0,0-2 0,0 0 0,0-2 0,0 1 0,-1-1 0,1 0 0,-1 1 0,1-1 0,0 0 0,0-1 0,0 1 0,0-1 0,0-1 0,-2 2 0,2-1 0,-4 1 0,2 1 0,-3-1 0,2 0 0,-2 1 0,2-3 0,-2 2 0,2-1 0,-2 1 0,0 4 0,-1 1 0,-1 3 0,1-4 0,0 4 0,-3 4 0,2-4 0,-1 5 0,2-11 0,3-1 0,1-4 0,-1-1 0,2-3 0,0 1 0,-3 5 0,1 1 0,-4 6 0,0-1 0,0-1 0,-1 0 0,-2 7 0,3-5 0,-6 9 0,3-7 0,0 2 0,0-3 0,0-1 0,5-3 0,-2-1 0,3-2 0,-2 2 0,1-1 0,-1 1 0,0 2 0,0-3 0,0 4 0,-1-2 0,1-1 0,-1 1 0,2-3 0,2-1 0,-2-1 0,2-1 0,-1 0 0,0 0 0,-1 0 0,-1 0 0,0 2 0,-1-1 0,-2 2 0,0 0 0,2-1 0,-2 2 0,4-4 0,-2 2 0,2-2 0,1 0 0,-3 1 0,2-1 0,-1 3 0,1-4 0,1 2 0,0-2 0,0 1 0,1-1 0,-1 1 0,2-3 0,0 2 0,-1-2 0,1 0 0,-2 2 0,2-2 0,-3 2 0,1-2 0,-2 2 0,0-1 0,-1 1 0,1-1 0,-2-1 0,1 1 0,-1 0 0,-2 0 0,0-1 0,-1 3 0,0-2 0,0 1 0,1-1 0,-1 1 0,4-1 0,1 0 0,3-2 0,0 0 0,1 0 0,0 0 0,-1 0 0,0-1 0,0 0 0,0 1 0,-1-1 0,1 1 0,-1-1 0,-1 0 0,0 0 0,-1 0 0,-2 0 0,0 0 0,-1 0 0,-2 0 0,0 0 0,-1 0 0,0 0 0,-1 0 0,0 0 0,-1 0 0,2 0 0,-1 0 0,0 0 0,-2 0 0,2 0 0,-1 0 0,4 0 0,-2 0 0,4 0 0,-1 0 0,3 0 0,0 0 0,1 0 0,1 0 0,-1 0 0,-2 3 0,-2 0 0,-1 2 0,2 1 0,-2-2 0,1 1 0,-4 0 0,2 1 0,-5-1 0,2 0 0,-5-2 0,2 0 0,-1-1 0,4 0 0,-2-2 0,2 0 0,-1 0 0,0 0 0,2 0 0,-2 0 0,2 0 0,-3 0 0,4-2 0,-2 1 0,2-2 0,2 0 0,-2 0 0,2 0 0,0 0 0,-2 0 0,4 0 0,-4-1 0,3 1 0,0-3 0,0 3 0,1-2 0,0 2 0,0-2 0,-1 2 0,1-1 0,0 1 0,0 0 0,-4 0 0,4 2 0,-2 0 0,5 1 0,1 0 0,-2 0 0,-6-3 0,-4-5 0,-5-3 0,-2-6 0,5 4 0,-1-3 0,-4-1 0,7 4 0,-9-8 0,11 8 0,-2-2 0,1 1 0,2 1 0,1 0 0,1 2 0,2 1 0,2 2 0,0 1 0,2 0 0,1 1 0,0 1 0,0 1 0,2-1 0,-1 1 0,1 0 0,2 1 0,-2-1 0,1 2 0,0-2 0,0 2 0,1-1 0,-1 1 0,1-1 0,0 0 0,0-1 0,0 2 0,0-1 0,0 0 0,0-1 0,0 2 0,-2-4 0,-5-4 0,0-3 0,-7-7 0,5 3 0,-6-9 0,8 10 0,-4-11 0,2 2 0,3 4 0,-2-7 0,5 9 0,-1-3 0,1 1 0,-1-7 0,2 7 0,-2-8 0,2 6 0,-1-3 0,1-1 0,0 2 0,2 0 0,0 6 0,-2-4 0,2 4 0,-2 2 0,2 3 0,-1 4 0,1-2 0,-1 2 0,-1-4 0,2 0 0,-3-1 0,3-1 0,-3 0 0,1-1 0,-3-3 0,1 3 0,-1 0 0,2 2 0,0 2 0,0-1 0,1 2 0,-1-4 0,3-1 0,-2-2 0,2-1 0,0 5 0,0-5 0,0 5 0,0-1 0,0 2 0,0 5 0,1 1 0,1 5 0,-1 0 0,0 3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54.1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24575,'-1'1'0,"0"5"0,1 3 0,0 9 0,0-3 0,0 6 0,0-5 0,0 3 0,0-3 0,0 2 0,3-3 0,0 3 0,5-7 0,-3 1 0,3-3 0,-5-4 0,3 2 0,-3-5 0,0 2 0,1-2 0,-2 1 0,-1-6 0,0-4 0,1-8 0,-1-2 0,4-3 0,1 3 0,-1-1 0,1 3 0,-3 1 0,1 4 0,-1 3 0,0 0 0,-1 5 0,0-1 0,1 2 0,-1 1 0,-1 1 0,0 3 0,-1 3 0,0 4 0,0 1 0,0 2 0,0 0 0,0 2 0,0-1 0,0-2 0,0-1 0,0-1 0,0-1 0,0-2 0,0-1 0,0-1 0,0-1 0,0 0 0,1 0 0,1-1 0,0 1 0,0-2 0,1 1 0,-1 1 0,1-2 0,0 1 0,0-1 0,0 0 0,0 0 0,-2-1 0,0 0 0,-1-1 0,0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55.8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38 860 24575,'1'-5'0,"0"1"0,-1-6 0,2-3 0,-2-4 0,2-6 0,0-3 0,-2-1 0,2-5 0,-2 6 0,0 2 0,0-1 0,0 6 0,0-5 0,0 7 0,0 1 0,0 4 0,0 4 0,0 1 0,0 3 0,0-1 0,-1 2 0,-2 1 0,1 0 0,-3 0 0,1-4 0,-2-3 0,0-4 0,1-7 0,0 2 0,2-4 0,-1 0 0,2-2 0,0 1 0,2-1 0,0 3 0,0 4 0,0 1 0,2 6 0,-1 1 0,1 1 0,0 3 0,-2-3 0,2 1 0,0-1 0,1 0 0,-2-1 0,2 1 0,-2 1 0,0 1 0,2-1 0,-3 2 0,3-3 0,-3 2 0,1-2 0,-1 2 0,0-3 0,0 1 0,0 0 0,0-1 0,0 1 0,0 0 0,0 1 0,1-1 0,1 3 0,-1-2 0,2 2 0,-3 1 0,2 1 0,-2-1 0,1 2 0,0-3 0,0 2 0,1-2 0,-1 2 0,2-1 0,-1-1 0,0 1 0,1 0 0,-1 0 0,1 2 0,-1-1 0,-1 2 0,0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0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10 24575,'5'0'0,"-2"1"0,5 4 0,-4-1 0,6 5 0,-5-2 0,2 5 0,-1-3 0,0 5 0,-2-4 0,1 6 0,-3-1 0,-1 1 0,-1 0 0,0-1 0,0 1 0,0 0 0,-1-1 0,-1 0 0,0 0 0,-2 1 0,3-2 0,-2 2 0,3-2 0,0 1 0,0-1 0,0 0 0,0-2 0,0 4 0,0-4 0,0 2 0,0-2 0,0-2 0,0 0 0,1-3 0,1 0 0,0-2 0,1-1 0,-2-1 0,0-4 0,-1 3 0,0 1 0,0 7 0,0 2 0,0 2 0,1-2 0,1 0 0,1-1 0,2 4 0,-2-3 0,2 4 0,-2-6 0,-2 0 0,1 0 0,-2-2 0,0 2 0,0-3 0,0 1 0,0-3 0,0 2 0,0-1 0,0 0 0,0 3 0,-2-2 0,1 3 0,-2-1 0,-1-1 0,1 0 0,-1-1 0,1 0 0,2-4 0,-1 1 0,1-2 0,0 0 0,1 1 0,0-1 0,0 0 0,0 0 0,1-1 0,1 0 0,0-1 0,0-1 0,0 0 0,1-4 0,-1-2 0,1-5 0,1-7 0,1-6 0,-1-4 0,2 2 0,-2-4 0,-1 7 0,1-5 0,0-6 0,-2 7 0,0-9 0,-2 10 0,0-4 0,0 1 0,0 6 0,0-4 0,2 8 0,-2-3 0,2 4 0,-2 1 0,0 3 0,0 3 0,0 2 0,0 2 0,0 1 0,0 0 0,0 1 0,0 1 0,-1-2 0,0 2 0,0 0 0,0-2 0,1 2 0,-1-3 0,1 3 0,0-3 0,0 1 0,0-1 0,0-2 0,0 1 0,0-1 0,0 2 0,0 1 0,0 0 0,0 2 0,0 1 0,0 1 0,0 1 0,0-1 0,0 2 0,2-1 0,0 1 0,1 0 0,1-2 0,3 3 0,-2-1 0,3 1 0,-1 0 0,1 0 0,2 0 0,-1 1 0,2 2 0,0 2 0,-1 2 0,0-1 0,1 5 0,-3-4 0,2 4 0,-2-1 0,-1 1 0,2 0 0,-2 1 0,2 0 0,-1-1 0,0 3 0,1-3 0,-3 1 0,3 1 0,-3-3 0,2 2 0,-4-3 0,2 1 0,-3-3 0,0-1 0,0-2 0,-1 0 0,0-2 0,-1-2 0,-1 5 0,0 0 0,1 7 0,2 1 0,2 1 0,-1-2 0,2-2 0,-3 0 0,3 4 0,1 3 0,-2-1 0,2 6 0,-4-9 0,1 6 0,-1-3 0,0-2 0,-1-2 0,-1-2 0,-1-3 0,0 1 0,0-1 0,0 0 0,-1 1 0,-2-2 0,0 1 0,-2 0 0,2-2 0,-1 1 0,2 0 0,-1 0 0,1 1 0,0-1 0,0 3 0,1-1 0,-1 2 0,1 0 0,-1 2 0,0 0 0,-1 0 0,0 2 0,-1-3 0,0 2 0,0-4 0,1 1 0,1-2 0,-1 0 0,0-1 0,2 1 0,-2-2 0,2 0 0,-3 1 0,1-1 0,-3 1 0,1 1 0,-2-2 0,-2 4 0,2-3 0,-2 2 0,3-4 0,2 0 0,0-1 0,0 0 0,1 0 0,-1 1 0,1-1 0,0 2 0,-2-1 0,1 3 0,-2-3 0,1 3 0,0-1 0,-1-1 0,0 1 0,0-2 0,0 0 0,1-1 0,0 0 0,0-2 0,-2 1 0,2-1 0,-3 0 0,1-1 0,0-1 0,-1 0 0,1 0 0,1 0 0,-2 0 0,-1-5 0,0 2 0,0-5 0,1 3 0,2 1 0,1-1 0,0 2 0,2-1 0,0 1 0,2-1 0,-2-3 0,3 1 0,-1-3 0,1-1 0,0 0 0,-2-6 0,2-3 0,-2-14 0,2 18 0,0 0 0,0 23 0,0 4 0,0 0 0,0-2 0,1 2 0,3 0 0,2 2 0,5 5 0,-3-4 0,6 4 0,-4-4 0,2 1 0,0-3 0,-3-2 0,-2-4 0,0 0 0,-3-3 0,-1-1 0,1 0 0,-2-2 0,3 0 0,-2-1 0,1 0 0,-1 0 0,2 0 0,-3 0 0,3 0 0,-3 0 0,2 0 0,-1 0 0,1 0 0,3-3 0,-1 1 0,1-6 0,0 4 0,0-3 0,0 3 0,1-1 0,-3 2 0,3 0 0,-3 2 0,3 1 0,-2 0 0,0 0 0,-1 0 0,0 2 0,1 4 0,-1 1 0,3 5 0,-2-1 0,3 0 0,-3 1 0,2-2 0,-3 1 0,0-1 0,-1-2 0,-2-1 0,1 1 0,-1-3 0,-1 3 0,-1-3 0,0 3 0,0-1 0,0 3 0,0-2 0,-1 2 0,0-5 0,-1 3 0,1-3 0,-2 3 0,1-1 0,-2 3 0,0 0 0,-3 1 0,-1 1 0,1-1 0,-3 2 0,3-2 0,-3 1 0,1-2 0,1 0 0,-1-1 0,2 1 0,-1-1 0,-1 4 0,-1-2 0,0 2 0,-1 0 0,0 0 0,1 0 0,-3 0 0,3-2 0,-1 0 0,2-2 0,0 0 0,2-1 0,0 0 0,3 0 0,-1-2 0,-1 5 0,2-4 0,-3 3 0,4-3 0,-2 0 0,2 1 0,-1-3 0,1 2 0,-2-2 0,2 0 0,-1-1 0,2 2 0,-1-2 0,0 2 0,0 1 0,-2 0 0,1 1 0,-1 0 0,1 1 0,0 0 0,-2 0 0,2 1 0,-2-2 0,1 1 0,-1-1 0,-1 0 0,1-1 0,-1 2 0,2-3 0,0 1 0,-2 0 0,1-2 0,1-1 0,0 0 0,1-1 0,-2 0 0,1-1 0,2-1 0,1-1 0,0-3 0,1-3 0,1-4 0,0-6 0,3-1 0,2 0 0,3-3 0,1 5 0,0-4 0,0 3 0,1 1 0,0-1 0,0 3 0,2-6 0,-2 4 0,4-7 0,-3 3 0,3-3 0,-5 3 0,3-2 0,-4 2 0,1-2 0,-1 0 0,0 0 0,1 2 0,-2 1 0,0 3 0,-2 0 0,0 4 0,-2-3 0,-1 6 0,1-2 0,-1 3 0,-1-3 0,-1 2 0,2-6 0,-1-1 0,4-1 0,0 2 0,3-2 0,0 1 0,2 0 0,-1 1 0,1 3 0,-1 2 0,-2 3 0,1 3 0,-3 2 0,2 1 0,-4 0 0,2 4 0,-2 2 0,1 4 0,-2 0 0,-1-3 0,-1-4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2.9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28 24575,'-5'-5'0,"2"1"0,-3-1 0,4 1 0,-4 2 0,3-1 0,-2 1 0,1 1 0,2 0 0,-3 1 0,1 0 0,0 0 0,1 0 0,-1 2 0,0 1 0,1 5 0,-1 1 0,0 3 0,-3 6 0,3-6 0,-1 8 0,2-6 0,-1 7 0,2 3 0,0-4 0,1 0 0,1-4 0,-2 3 0,2-1 0,0-1 0,0-2 0,0-2 0,0 1 0,0-4 0,0 3 0,0-2 0,0 3 0,2 0 0,-1-1 0,2 0 0,0-1 0,0 0 0,0 0 0,0-1 0,0-2 0,0 0 0,0-1 0,-1 2 0,1-1 0,0 0 0,0 0 0,0-1 0,-2 2 0,2 4 0,-3-1 0,1 1 0,-1-3 0,0-2 0,0 0 0,0-1 0,0-4 0,0 2 0,0-2 0,0 0 0,0 0 0,0 0 0,1 1 0,0-1 0,2 1 0,-1 0 0,1-1 0,-1 2 0,2-2 0,0 0 0,1-1 0,-1 0 0,2-1 0,-2 1 0,3 0 0,-2-1 0,0-1 0,-2 2 0,2-2 0,-1 1 0,1 1 0,1-1 0,-1 0 0,3-1 0,-2-1 0,3-6 0,-1 1 0,1-8 0,-2 4 0,3-2 0,-3 4 0,0-1 0,-2 3 0,-1 0 0,-1 3 0,0 1 0,-1-1 0,-1 0 0,0-4 0,-1-2 0,-2-2 0,-2-2 0,-4-2 0,-2-1 0,0-2 0,-1 1 0,-2-8 0,2 4 0,-2-8 0,2 4 0,2 4 0,0-4 0,1 6 0,0-5 0,1 4 0,1 0 0,4 5 0,-1-2 0,3 4 0,0 0 0,0 2 0,0 1 0,1 3 0,0-1 0,2 3 0,-1 1 0,0 0 0,1 2 0,-1 0 0,0 1 0,1 0 0,1 0 0,2 0 0,1 2 0,1 3 0,-2 4 0,1-1 0,-2 4 0,0-3 0,-2 1 0,1-3 0,-3-1 0,1-2 0,-2-1 0,0-2 0,0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4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27 24575,'-2'-6'0,"1"1"0,1 0 0,0 2 0,0-1 0,0 1 0,0 2 0,0 6 0,0 8 0,0 4 0,0 6 0,0 3 0,0 4 0,0 4 0,0 5 0,0 21 0,0-1 0,0 16 0,0-20 0,5 7 0,0-11 0,7 10 0,-4-20 0,3 7 0,-7-25 0,3 9 0,-3-9 0,0-8 0,-2-1 0,-1-6 0,0-1 0,-1-2 0,0 0 0,0-3 0,0 2 0,1-2 0,-1 0 0,1 1 0,0-2 0,-1 0 0,1-1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1.7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27 24575,'15'-17'0,"10"7"0,22 24 0,6 7 0,1 3 0,10 1 0,30 9-1259,-22-6 1,6 2 1258,4 0 0,1 0 0,-3 2 0,-1 0-876,2-4 1,-2-2 875,-17-4 0,0 1 0,11 3 0,2 1-571,-7-1 0,-1 0 571,-6-4 0,-4 0-211,32 13 211,4-2 0,-30-12 0,12 5 2082,-15-10-2082,-14-3 1829,-1-4-1829,-15 0 1423,9-1-1423,-15 0 287,9 0-287,-9 0 0,4 0 0,0-3 0,-3 2 0,-1-3 0,9 7 0,-11-3 0,7 6 0,-6-5 0,-8 4 0,3-5 0,-4 6 0,0-6 0,-3 2 0,-1-4 0,-4 1 0,1-1 0,-1-2 0,1-1 0,-1-3 0,1 0 0,-1 0 0,0 0 0,-2 0 0,-2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18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 24575,'4'0'0,"1"0"0,2 0 0,-3 0 0,3 0 0,-3 0 0,4 0 0,-2 0 0,0-2 0,1 0 0,-2-1 0,1 1 0,0 2 0,-3-2 0,2 1 0,-2 0 0,0 1 0,-1 0 0,1-1 0,-1 1 0,0-1 0,0 1 0,1 0 0,-1 0 0,0 0 0,0 0 0,1 0 0,-1 0 0,0 0 0,0 0 0,1 0 0,-1 0 0,0 0 0,0 0 0,0 0 0,1 0 0,-1 0 0,0 0 0,0 0 0,1 0 0,-1 0 0,0 0 0,0 0 0,1 0 0,-1 0 0,0 0 0,0 0 0,1 0 0,-1 0 0,0 0 0,0 0 0,2 0 0,-2 0 0,3 0 0,-2 0 0,0 0 0,0 0 0,-1 0 0,0 0 0,-3 0 0,-2 0 0,-3 0 0,-4 0 0,-1 0 0,1 0 0,-2 0 0,4 0 0,-2 0 0,0 0 0,3 0 0,-3 0 0,3 1 0,0-1 0,-1 2 0,3-1 0,-2-1 0,4 1 0,-2-1 0,2 0 0,0 0 0,0 0 0,1 0 0,1 1 0,1-1 0,2-1 0,2 0 0,-1-3 0,2 2 0,-1-1 0,2 1 0,-2-1 0,3 1 0,-4-1 0,1 1 0,1 0 0,-3 0 0,2 2 0,-2-1 0,0 0 0,1 1 0,-1-1 0,0 1 0,0 0 0,1 0 0,-1 0 0,0 0 0,1 0 0,-1 0 0,0 0 0,2 0 0,1 0 0,2 0 0,1 0 0,0 0 0,0 0 0,1 0 0,-3 0 0,2 1 0,-3 0 0,1 2 0,-4-1 0,2 0 0,-2 0 0,0 0 0,1-2 0,-1 1 0,0 0 0,0-1 0,1 2 0,-1-1 0,0 0 0,0 0 0,1-1 0,-1 1 0,0 0 0,1-1 0,-1 2 0,0-2 0,0 2 0,0-1 0,-1 0 0,1 1 0,0 0 0,-1 0 0,1-1 0,-2 1 0,2-2 0,-2 2 0,2-1 0,0 1 0,-1-1 0,1 0 0,-2 1 0,2-2 0,-1 2 0,2 0 0,-1 0 0,0 0 0,0-1 0,0 1 0,1-1 0,-1 2 0,0-2 0,1 1 0,-1-1 0,0 1 0,0 1 0,0-2 0,0 1 0,0-2 0,-2 2 0,2-2 0,-1 2 0,1-1 0,0 1 0,0-1 0,-1 0 0,0 1 0,1-2 0,-1 2 0,1-2 0,-1 2 0,1-2 0,0 2 0,0-2 0,-1 3 0,1-3 0,-1 1 0,1 0 0,-2-1 0,0 1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4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24575,'0'9'0,"0"3"0,0 2 0,0 2 0,0-3 0,0 7 0,0-5 0,0 8 0,0 1 0,0-3 0,0 5 0,0-3 0,0 6 0,1 0 0,3 3 0,1 3 0,1-3 0,-2 3 0,0-8 0,-1-1 0,1-3 0,-2-4 0,1 0 0,-2-7 0,1-4 0,-1-2 0,-1-4 0,0 2 0,0-3 0,0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5.6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30 24575,'0'-4'0,"0"1"0,0 4 0,0 3 0,0 7 0,0 3 0,0 7 0,0-6 0,0 8 0,0-4 0,0-1 0,0 2 0,0-6 0,0 0 0,0-2 0,0-3 0,0-3 0,0-2 0,0-1 0,0 0 0,0-3 0,0-6 0,0-9 0,0-9 0,0 2 0,0-4 0,0 5 0,0 0 0,0-3 0,0 5 0,0 5 0,0 2 0,0 5 0,0 2 0,0 1 0,0 2 0,0 0 0,0-1 0,-1 1 0,-1 0 0,0 1 0,0-1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63 24575,'0'-6'0,"0"1"0,0-3 0,0 2 0,0-2 0,0 3 0,0-3 0,1 4 0,-1-2 0,2 3 0,-2 1 0,1 1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6.9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24575,'-3'4'0,"1"2"0,2 6 0,0 5 0,0 6 0,0 2 0,0 6 0,0-2 0,0 1 0,0-8 0,0 2 0,0-6 0,0 4 0,0-5 0,0 1 0,0-7 0,0 3 0,0-7 0,0 0 0,0-4 0,0-1 0,0 0 0,0-1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7.4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1 24575,'2'5'0,"0"8"0,-2 8 0,-1 10 0,-2 2 0,1-5 0,-2 8 0,4-13 0,-4 4 0,4-6 0,-3-9 0,-1 0 0,1-7 0,-2-1 0,4-4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2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1643 1 24575,'1'7'0,"-2"6"0,-1 2 0,-1 6 0,-3 2 0,1 1 0,-1 2 0,0 0 0,-1 1 0,3-1 0,-2-4 0,1 3 0,3-6 0,-5 4 0,2-2 0,-2-4 0,0 1 0,1-6 0,0 2 0,2-5 0,-2-1 0,5-3 0,-4-1 0,5 1 0,-3-1 0,3 1 0,0 2 0,0-2 0,0 4 0,0 4 0,0-1 0,0 7 0,0-7 0,0 5 0,0-6 0,0 1 0,0-5 0,0-2 0,0 1 0,0 10 0,0 8 0,0 9 0,0 4 0,0-4 0,0-1 0,0-3 0,0-8 0,0 7 0,0-6 0,0 5 0,0-6 0,0-5 0,0-2 0,0-3 0,2-2 0,-1 0 0,1-1 0,0 0 0,-2 0 0,3 1 0,-3-1 0,2-1 0,-1 1 0,1-3 0,-2 2 0,2-2 0,-1-2 0,1 1 0,-2-2 0,1 3 0,-1 4 0,0 2 0,0 1 0,0 0 0,0 0 0,0 3 0,-1 3 0,-3-1 0,-1 1 0,-3-3 0,0-1 0,-3-1 0,-1 0 0,-4 3 0,3-3 0,-3 5 0,4-6 0,-1 4 0,-1 0 0,-1 4 0,2-2 0,0 1 0,2-4 0,-1 2 0,0-1 0,4-2 0,-1-1 0,3-1 0,-2 0 0,3-1 0,1 0 0,1-2 0,1 1 0,1 0 0,1-2 0,0 2 0,0-1 0,0-1 0,1 0 0,1-1 0,2-1 0,0 3 0,0-3 0,-1 6 0,-1-5 0,-1 3 0,-1 0 0,0-1 0,0 2 0,-1-2 0,-2 2 0,-3-2 0,0 3 0,-3-1 0,2 1 0,-2-1 0,3 3 0,-2-3 0,2 3 0,-2 2 0,2-2 0,-1 3 0,1-1 0,0 0 0,1 1 0,0 1 0,2-1 0,0-5 0,0 0 0,1-5 0,0-1 0,1-2 0,-2 0 0,1-2 0,0-1 0,-2 0 0,0-1 0,-3 3 0,1-3 0,-1 3 0,3-2 0,1 0 0,0 0 0,1-1 0,0 1 0,0-1 0,-1 0 0,1 0 0,0 0 0,0 0 0,-1 0 0,1 0 0,0-1 0,-1-5 0,0-3 0,0-10 0,-1-3 0,1-6 0,-1 5 0,-1-2 0,-1 6 0,-5-6 0,0 4 0,-3-1 0,-2 6 0,3 6 0,-3-1 0,1 3 0,1-2 0,-1 1 0,3 0 0,0 0 0,3 0 0,2-1 0,1-2 0,0 2 0,0-2 0,2 2 0,-1-1 0,1 0 0,-1 1 0,1-3 0,0 2 0,1-2 0,0 2 0,1-1 0,0-1 0,1 3 0,0 0 0,0 2 0,0 0 0,-1-1 0,0 1 0,1-2 0,0-4 0,1-3 0,0 1 0,-2-1 0,2 6 0,-2-3 0,1 2 0,-1 2 0,-2-2 0,0 3 0,-1-2 0,-4 1 0,1-1 0,-7-3 0,5 3 0,-6-1 0,3 3 0,-4-1 0,1 2 0,0 0 0,-1 1 0,-1 1 0,-3-1 0,-1-2 0,0-2 0,3-1 0,1-4 0,4 2 0,0-3 0,5 5 0,1-2 0,1 7 0,4-1 0,0 4 0,3 0 0,-7-5 0,-4-6 0,-10-12 0,-3-7 0,-1-8 0,-4 0 0,2-2 0,0 6 0,1 0 0,9 12 0,-3-4 0,7 9 0,-2-1 0,3 2 0,0 4 0,4-1 0,-1-3 0,4 6 0,0-8 0,2 9 0,-2-6 0,2 5 0,-4-2 0,3 2 0,-1-1 0,-1 1 0,2 4 0,0 0 0,1 0 0,2 2 0,-1-2 0,2 1 0,0 1 0,0 0 0,0-1 0,0 2 0,0 1 0,0 1 0,0 1 0,0 1 0,0 0 0,0 1 0,0 0 0,0 9 0,-3 3 0,-4 10 0,-3 4 0,-3 3 0,-1 5 0,0 1 0,-3 4 0,0-1 0,2 2 0,3-10 0,1 5 0,2-13 0,-1 6 0,2-6 0,1-1 0,2-2 0,1-1 0,2-2 0,1 2 0,0 0 0,1-1 0,0 0 0,0 4 0,0 0 0,3 3 0,2-2 0,6 2 0,0 1 0,4 5 0,-1 0 0,5 5 0,-3 2 0,4 6 0,5 20 0,-10-17 0,8 25 0,-11-25 0,2 11 0,-4-15 0,0 0 0,-4-11 0,-1-4 0,1-4 0,-3-10 0,0-4 0,-1 1 0,0 4 0,0 3 0,3 5 0,0-3 0,4 4 0,-3-5 0,1 1 0,-1-4 0,2 1 0,0 1 0,0-3 0,-1 0 0,-2-4 0,0-1 0,-2-2 0,0-1 0,-1-2 0,-1 0 0,0-1 0,-1-15 0,0-10 0,0-18 0,2-13 0,3 8 0,7-16 0,1 8 0,3 8 0,-3-2 0,-1 24 0,-3-2 0,-1 10 0,-2 6 0,-1 5 0,-1 2 0,1 1 0,-1 2 0,2 0 0,3 0 0,1-2 0,2 0 0,2-1 0,-3 1 0,2 0 0,-6 2 0,1-1 0,-4 2 0,0 0 0,-2 0 0,0 0 0,-1-1 0,1 0 0,-2-1 0,1-1 0,0-4 0,2-4 0,3-5 0,0-6 0,4 3 0,0-6 0,0 7 0,0-4 0,-2 7 0,2-2 0,-3 8 0,1-1 0,0 5 0,-1-1 0,1 3 0,1-1 0,-3 2 0,1 1 0,-2 1 0,-1 0 0,-1 0 0,0 0 0,-2 0 0,0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3.8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39 997 24575,'-6'0'0,"-3"0"0,6 0 0,-5 0 0,4 0 0,-1 0 0,1 0 0,5-3 0,3-3 0,7-9 0,2-3 0,6-7 0,1-1 0,0 0 0,4 0 0,-3 6 0,5 1 0,-1 5 0,2 1 0,-4 7 0,-3 1 0,-1 5 0,1 0 0,-1 0 0,4 0 0,-6 0 0,-1 4 0,-1 1 0,-2 5 0,-3 1 0,-2-3 0,-2 1 0,-2-3 0,0 0 0,-2-2 0,1 0 0,-1-2 0,0 0 0,0 0 0,-1 0 0,0-5 0,0-7 0,-5-8 0,2-12 0,-4-8 0,3-23 0,1-5 0,2 3 0,0-6 0,0 35 0,0-18 0,0 23 0,0-6 0,0 11 0,0 5 0,0 7 0,0 3 0,0 3 0,0 2 0,0 1 0,0-1 0,0-1 0,0-1 0,0 0 0,-1-1 0,-2 2 0,0-3 0,-1 2 0,-2 0 0,0-1 0,-6-2 0,2-1 0,-7-3 0,2 0 0,-3-3 0,2 4 0,-1-2 0,4 3 0,-3 2 0,5 0 0,-1 3 0,5 2 0,0 0 0,4 3 0,-1-1 0,3 0 0,-1 1 0,1-2 0,-1 1 0,0-4 0,-1 2 0,-2-4 0,2 3 0,-2-3 0,2 1 0,-1 0 0,1 0 0,2 4 0,-1-1 0,2 2 0,0 1 0,0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4.7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24575,'0'7'0,"0"7"0,0 15 0,0 20 0,0 2 0,0 0 0,0 9 0,0-12 0,0 19 0,0 14 0,0-22 0,0 22 0,5-26 0,0 9 0,5-1 0,-3-20 0,4 5 0,-6-20 0,4 7 0,-6-10 0,0-5 0,-1-7 0,-2 0 0,1-4 0,-1 3 0,0-4 0,-1 1 0,-2-3 0,0-1 0,-1-1 0,0-1 0,2 0 0,0-1 0,-1-1 0,1 0 0,-2-1 0,1-2 0,0 1 0,1-1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6.6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692 5 24575,'-2'-2'0,"-3"0"0,-2 2 0,-7 0 0,-6 0 0,-9 0 0,-4 7 0,-8 1 0,-4 7 0,-8 4 0,2 1 0,-6 5 0,12-1 0,1-2 0,17-4 0,0 1 0,12-6 0,-1 3 0,4-2 0,5 0 0,2 0 0,2-2 0,-1-2 0,3 0 0,-1-2 0,2-1 0,0 1 0,0-2 0,0 1 0,3-1 0,2 2 0,6 0 0,-2 1 0,2 1 0,-3 0 0,-2-1 0,-2 4 0,-2-2 0,-1 3 0,-7 0 0,-6 2 0,-6 2 0,-5 0 0,0 3 0,-7 12 0,10-5 0,-3 12 0,11-14 0,4 6 0,1-3 0,5 3 0,0 0 0,2-3 0,0 3 0,0-3 0,5 2 0,6 5 0,7 0 0,4 3 0,1 5 0,-3-5 0,-2 3 0,-8-14 0,-1 5 0,-5-15 0,1 5 0,-3-8 0,0-3 0,-2-4 0,0-1 0,0-4 0,0 1 0,0-2 0,0 1 0,0-1 0,0 0 0,-1-1 0,-1 0 0,0-1 0,1 0 0,0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9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 24575,'2'-4'0,"0"2"0,7-1 0,4 3 0,10 0 0,1 2 0,2 0 0,0 2 0,12 4 0,-1 1 0,14 5 0,-5 2 0,0 2 0,-10 1 0,-1 5 0,-9-2 0,-1 5 0,-5-1 0,-3 2 0,-2 1 0,-4-7 0,0 5 0,-2-2 0,0-4 0,1 9 0,-2-12 0,-1 3 0,2-1 0,-3-3 0,1 1 0,-1-3 0,1-1 0,-3-4 0,0-2 0,-1-2 0,-2-3 0,0 2 0,5 3 0,2 7 0,6 3 0,2 4 0,-1-1 0,10 9 0,-4-4 0,2 3 0,-2-4 0,-4-4 0,0-1 0,-1 0 0,-4-5 0,-1-2 0,-3-2 0,-2-4 0,-1-1 0,-3-2 0,2 0 0,-2-2 0,0 0 0,1 0 0,-2 1 0,-1-2 0,-4 0 0,-2-1 0,-2 0 0,0 0 0,-4-1 0,-1 0 0,-5 0 0,-6 1 0,0 0 0,-8 1 0,10 1 0,-6 4 0,9-2 0,-3 1 0,8-2 0,2 0 0,5-1 0,2 1 0,1-1 0,3 1 0,0-1 0,1 0 0,0 0 0,4 1 0,4 0 0,6 1 0,5 0 0,7 3 0,-6-3 0,6 1 0,-5-3 0,0 1 0,1-2 0,-6 0 0,-2-1 0,-5 0 0,-1 0 0,-3-2 0,-1-8 0,0-4 0,0-12 0,0-1 0,-1 2 0,1-3 0,0 9 0,-2-4 0,-1 6 0,-1 1 0,0 5 0,0 4 0,0 2 0,0 3 0,1 0 0,3 3 0,10 6 0,6 3 0,13 9 0,5 1 0,3 2 0,5 4 0,-2 0 0,4 2 0,-6 2 0,-2-3 0,-7 3 0,-8-9 0,-1 2 0,-9-8 0,0 1 0,-3-2 0,-5-5 0,-1-4 0,-14-16 0,9 13 0,-1-8 0,13 15 0,8 6 0,1-4 0,3 4 0,4-3 0,8 7 0,5-3 0,9 7 0,-1 1 0,3 3 0,0 6 0,0 2 0,0 3 0,-6 2 0,0 2 0,-16-12 0,2 5 0,-16-14 0,3 2 0,-7-5 0,-4-7 0,-5-3 0,0-4 0,-2-1 0,0 0 0,-1-2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19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24575,'6'0'0,"-1"0"0,2 0 0,-2 0 0,0 0 0,-3 0 0,1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21.3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761 0 24575,'5'5'0,"-1"6"0,-5-6 0,1 6 0,-2-9 0,2 2 0,-1 1 0,1 6 0,-4 4 0,0 8 0,-5 7 0,-2 2 0,-2 9 0,0 4 0,-1 4 0,2 6 0,-7 22 0,7-5 0,-7 18 0,10-28 0,-4 11 0,8-11 0,-3 5 0,5-18 0,1-4 0,2-17 0,0 2 0,0-8 0,0-8 0,0-6 0,-2 3 0,-8 8 0,-8 7 0,-7 9 0,-8 2 0,2 2 0,-20 21 0,-2 4 0,2-1 0,-7 9 0,16-21 0,-5 8 0,17-20 0,-11 14 0,28-31 0,-16 22 0,22-22 0,-2 1 0,4-2 0,1-2 0,1-5 0,3 0 0,-1-5 0,1-1 0,0-4 0,0-1 0,0-1 0,0 0 0,0 1 0,-1 0 0,-2 2 0,0 5 0,-4 13 0,3-1 0,-2 18 0,2-4 0,1-2 0,1 1 0,2-10 0,0-1 0,0-6 0,0-5 0,0-6 0,0-7 0,0-12 0,0-7 0,0 5 0,0 2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22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24575,'33'77'0,"1"1"0,-1 0 0,1-1 0,-1 1 0,1 0 0,2 7 0,3 5 0,-3-5 0,-5-12 0,-10-22 0,-7-12 0,-4-9 0,-8-20 0,-1 3 0,-1 9 0,-2 7 0,0 12 0,-3-2 0,3 1 0,-2-3 0,1 17 0,1-8 0,-1 23 0,3-12 0,0-7 0,0 0 0,0-21 0,0-1 0,0-6 0,0-10 0,0-5 0,0-2 0,-1-4 0,0-2 0,-2-9 0,2-13 0,-1-11 0,2-8 0,0 18 0,0 7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29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224 3 24575,'-2'-1'0,"1"1"0,8-1 0,1 1 0,8 0 0,-2 0 0,1 0 0,3 0 0,-2 0 0,3 0 0,0 0 0,-1 3 0,1 1 0,0 2 0,0 4 0,-5-2 0,-1 2 0,-3-3 0,1 1 0,-2-3 0,0 2 0,-3-4 0,-1 1 0,-1-2 0,-1-1 0,0 0 0,-1-1 0,0 0 0,-2-2 0,3 1 0,2 2 0,4 5 0,4 4 0,2 1 0,-1-1 0,1 3 0,-2-1 0,0 1 0,-3 0 0,1-1 0,-5 1 0,0-3 0,-1 2 0,-3-3 0,1-1 0,-1 0 0,-1-3 0,-1 2 0,0-3 0,0-1 0,0 0 0,0-1 0,0 1 0,0 2 0,2 0 0,1 6 0,3-3 0,1 7 0,2 2 0,-1-1 0,1 4 0,-3-6 0,2 3 0,-3-3 0,3 0 0,-5-4 0,2-1 0,-2-1 0,1-3 0,-2 1 0,1 1 0,-1-2 0,1 3 0,0 1 0,0-1 0,0 2 0,-1-1 0,1-3 0,0 1 0,-1-1 0,1 0 0,-1-1 0,1 0 0,-1-2 0,0 1 0,1 1 0,-1-1 0,1-1 0,-1 2 0,1-1 0,-1 0 0,0-1 0,2 0 0,-2-1 0,2 0 0,-3 1 0,1-1 0,-2 0 0,1 0 0,-1 1 0,0-1 0,0 0 0,0 0 0,0 2 0,0 0 0,0 1 0,0 0 0,0 0 0,0 1 0,0 0 0,0 1 0,0 1 0,0 1 0,0-2 0,0 0 0,-1-2 0,0 0 0,-3 0 0,2-1 0,-3 0 0,0-1 0,-1 2 0,-2-2 0,1 1 0,-3-2 0,2 1 0,-2 0 0,1 0 0,2-1 0,0 0 0,1-1 0,0-1 0,2 0 0,-1 0 0,2 0 0,-1 0 0,0 0 0,0 0 0,0 0 0,2 0 0,-1 0 0,-1-2 0,1-1 0,0-3 0,1-1 0,1 0 0,-2-1 0,2 2 0,-1-2 0,0 3 0,2-1 0,-1-1 0,1 2 0,0-3 0,0 1 0,0 0 0,0 1 0,0 2 0,0-1 0,0 2 0,0 0 0,0 1 0,1-1 0,0 1 0,1 1 0,0-1 0,2 2 0,1-3 0,0 3 0,2-1 0,-1 1 0,0 0 0,0 0 0,-1 0 0,0 0 0,-1 0 0,1 1 0,-3 1 0,2 1 0,-2 2 0,1-3 0,-2 3 0,1-2 0,-2 1 0,2-1 0,-2 2 0,2-3 0,0 2 0,0-2 0,0 0 0,-1 0 0,0 1 0,0-2 0,0 1 0,-1-2 0,-1 1 0,-3-1 0,-1 0 0,0 0 0,-3 0 0,2 0 0,1 0 0,0 0 0,3 0 0,-2 0 0,2 0 0,-1 1 0,1 1 0,0 0 0,-2 0 0,2 2 0,-2-2 0,2 2 0,-1-2 0,2 0 0,-1 1 0,0-2 0,-1 0 0,0-1 0,-1 0 0,2-2 0,-3-3 0,2-1 0,-3-3 0,2 0 0,0 0 0,-1-3 0,2 4 0,1-2 0,-1 2 0,-1 1 0,1 0 0,-1 2 0,1 0 0,0 0 0,-1 1 0,1 0 0,0 0 0,-1-1 0,3 0 0,-1-2 0,1 2 0,-1-3 0,0 2 0,0-2 0,-1 3 0,0-3 0,0 3 0,0-3 0,-2 2 0,2 0 0,-1 1 0,2-2 0,-1 2 0,1-3 0,0 2 0,1 0 0,-1 1 0,0 0 0,2 0 0,-2 1 0,0-1 0,0 1 0,0 1 0,-1-1 0,1 2 0,0 0 0,-1-1 0,1 1 0,0-1 0,-1-1 0,1-3 0,-1 2 0,-1-3 0,0 1 0,-2-3 0,-1 1 0,0-3 0,-2 1 0,3-1 0,-3 1 0,3-1 0,-2 3 0,3-1 0,-1 2 0,1 0 0,-1-1 0,-1 1 0,1 1 0,-1 0 0,4 2 0,-2 1 0,2 0 0,-2 2 0,-1-2 0,1 3 0,-3-3 0,2 4 0,0-2 0,-2 1 0,4 0 0,-1 1 0,3 0 0,0 0 0,1 0 0,6 2 0,-1 0 0,12 3 0,-8 1 0,14 2 0,-8 2 0,7 3 0,-3 1 0,-5-2 0,2 3 0,-1-1 0,-1 3 0,1 2 0,-4-2 0,-2 3 0,0-3 0,-2 1 0,0-1 0,-3-1 0,4 4 0,-2-6 0,2 6 0,-2-9 0,2 3 0,-1-2 0,-1-2 0,0 2 0,0-4 0,-2 2 0,1-3 0,-1 1 0,0-3 0,-2 2 0,1-2 0,-1 0 0,1-1 0,-2 0 0,2 0 0,-1 0 0,2 1 0,-1-1 0,1 1 0,-2 0 0,1 0 0,-1 0 0,0 1 0,-1 1 0,0 1 0,0 0 0,0 1 0,0-1 0,0 0 0,0 1 0,0-1 0,0-1 0,0 1 0,0-3 0,0 3 0,0-1 0,0-1 0,0 2 0,0-1 0,0 1 0,-1 1 0,0-1 0,-1 0 0,0 0 0,-1 1 0,1-3 0,0 0 0,0-2 0,2-1 0,-1 0 0,0-1 0,0 0 0,-1-2 0,1 1 0,-1-1 0,0 0 0,-2 0 0,0-2 0,-1-3 0,-2-2 0,2 0 0,-4-1 0,2 0 0,-1 0 0,1 1 0,2 0 0,1 2 0,0 0 0,2 1 0,1-1 0,0 2 0,1-2 0,0-1 0,0 3 0,0-1 0,0 2 0,0 0 0,0-1 0,0 1 0,0 0 0,0-2 0,1 0 0,3-2 0,2-2 0,3-1 0,2-2 0,-2 2 0,2-4 0,-2 5 0,-1 0 0,-2 4 0,-2 0 0,-1 3 0,0 0 0,-2 4 0,0 1 0,-1 4 0,-1 1 0,-2 0 0,-2 2 0,0-2 0,-1 1 0,2-3 0,-2 1 0,4-3 0,-2 2 0,0-2 0,1 0 0,0 0 0,0 0 0,1-1 0,-1 0 0,1-1 0,-1 0 0,1 0 0,0-1 0,-1-1 0,0 1 0,-1-1 0,-1 0 0,0-1 0,0 0 0,0 0 0,-2 0 0,2 0 0,-2-1 0,2-2 0,0-2 0,0-2 0,-1-3 0,2 1 0,-2-3 0,3 2 0,-2-2 0,1-2 0,-1 2 0,-1-4 0,-1 3 0,0-2 0,0 2 0,-2 0 0,3 2 0,-1-1 0,1 2 0,1-2 0,1 2 0,1-2 0,0 3 0,0-1 0,1 3 0,-1 0 0,0 1 0,1 0 0,-2 2 0,1-1 0,0 2 0,0 0 0,1 0 0,-2 0 0,2 0 0,-3 0 0,2-1 0,-1 1 0,0 0 0,-5-2 0,1 1 0,-2-1 0,2 2 0,-1 2 0,1 0 0,1 1 0,1 0 0,0 0 0,1 0 0,-1 0 0,1 0 0,-3 0 0,1 0 0,-2 0 0,-1 0 0,2 0 0,-4 0 0,4 1 0,-4 0 0,3 1 0,-2 1 0,2-3 0,-3 3 0,4-3 0,-2 1 0,-2-1 0,3 0 0,-2 0 0,6 0 0,0 0 0,2 0 0,0 0 0,1 0 0,-1-1 0,1 0 0,0-1 0,-2-1 0,1 1 0,0 0 0,-1-1 0,3 1 0,-2 0 0,1 1 0,0 0 0,0-1 0,-2-2 0,2-1 0,-2 0 0,1 0 0,1 0 0,-2 0 0,2 1 0,-2-1 0,2 3 0,-1-3 0,1 3 0,-1-3 0,1 2 0,-1 0 0,1 0 0,0 1 0,-2 0 0,2-1 0,-2 1 0,2 1 0,0 0 0,-1 1 0,2 0 0,0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0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 42 24575,'-5'-1'0,"-1"1"0,0-4 0,-2 3 0,-1-2 0,1 2 0,0-1 0,0 2 0,-1-2 0,2 1 0,-1 1 0,3-1 0,-1 0 0,1 0 0,-1 0 0,1-1 0,0 1 0,0-1 0,1 2 0,0 0 0,1 0 0,0 0 0,0-1 0,1 1 0,0-2 0,-2 1 0,1-2 0,-1 0 0,-2 0 0,3 0 0,0 2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3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45 296 24575,'-8'7'0,"2"-2"0,4-2 0,1 0 0,1-1 0,0 0 0,0 0 0,0 2 0,0-1 0,0 2 0,0-1 0,0-1 0,0-1 0,0 1 0,0-1 0,1-1 0,3 0 0,2-1 0,4 0 0,5-7 0,0 1 0,7-8 0,1-3 0,0-1 0,-2-1 0,1 2 0,-6 1 0,4 1 0,-7 3 0,-1 3 0,-7 5 0,0 0 0,-1 2 0,-2 0 0,0 1 0,0 1 0,1 0 0,-1 0 0,2 0 0,-1 0 0,2 3 0,1 1 0,-1 1 0,0 2 0,0-1 0,2 1 0,0 1 0,2 0 0,0 0 0,2 1 0,-1-1 0,5 0 0,-3-2 0,4 0 0,-2 0 0,1 1 0,0-2 0,-2 0 0,1-1 0,-2 1 0,0-1 0,-2 1 0,2-2 0,-2 2 0,0-1 0,0 0 0,-1 0 0,0 4 0,-4-5 0,1 3 0,-4-4 0,1 0 0,-1 0 0,1 0 0,2-1 0,3 0 0,3 1 0,2 1 0,0 0 0,-1 0 0,0-2 0,-4 2 0,2-3 0,0 1 0,-3-1 0,3 2 0,-3-2 0,-1 1 0,1-1 0,-3 0 0,0 0 0,-1 0 0,0 0 0,1 0 0,-1 0 0,0 0 0,-1-1 0,1 0 0,-1-1 0,0 0 0,0 2 0,1-2 0,-1 1 0,-1-2 0,1 1 0,-1 0 0,2 0 0,-2-1 0,1 1 0,-2 0 0,2 0 0,-1 0 0,0 1 0,-1-1 0,0-2 0,0 2 0,-2-3 0,0 1 0,-1 0 0,-2 0 0,3 1 0,-2 0 0,2 0 0,0 2 0,-1 0 0,1 1 0,-1 0 0,0 0 0,-2 0 0,1 0 0,1 0 0,-2 0 0,2 0 0,0 0 0,0 0 0,1 0 0,0 0 0,-2-1 0,1-1 0,-2 0 0,-2-2 0,0 1 0,0-2 0,1 2 0,1-1 0,0 3 0,1-1 0,0 2 0,2-1 0,0 1 0,0 0 0,-2 0 0,1 0 0,-1 2 0,0-1 0,0 3 0,-1-2 0,3 1 0,-2-1 0,3 0 0,-1 0 0,2-2 0,-1-2 0,1 0 0,0-1 0,0-3 0,0 0 0,0-3 0,0 1 0,1-2 0,2 1 0,1-2 0,1 2 0,-1 0 0,-2 3 0,1 2 0,-1 1 0,-1 0 0,0 1 0,-1 0 0,-1 1 0,0-1 0,-1 1 0,-2-1 0,2 1 0,-3-2 0,1 0 0,-1 0 0,0-2 0,0 1 0,-1-1 0,-1 0 0,-2-1 0,1-1 0,-2 1 0,-1-1 0,1 1 0,-2 1 0,3 0 0,-1 2 0,2-3 0,0 3 0,0-2 0,1 2 0,-1-2 0,2 2 0,0-1 0,1 2 0,0-1 0,0 0 0,0 1 0,0-1 0,-1 0 0,1 0 0,0-1 0,0 2 0,-1-1 0,0 0 0,-2 1 0,3-1 0,-3 2 0,3-2 0,-3 2 0,1-2 0,0-1 0,-1 1 0,1-2 0,-1 1 0,1-1 0,1 1 0,1-1 0,-1 2 0,3-1 0,-2 2 0,2 0 0,0-1 0,-2 0 0,1 1 0,-1 0 0,0 2 0,0 0 0,-2 0 0,-1 0 0,-2 0 0,0 0 0,-2 1 0,-2 3 0,1 2 0,-1 1 0,-1 2 0,2-1 0,-1 0 0,1 1 0,1-1 0,-1 1 0,1-2 0,-2 1 0,1-2 0,1 0 0,2-1 0,2-1 0,1-1 0,0 0 0,4 0 0,-2-1 0,2 1 0,0-2 0,0 1 0,-1 0 0,1 1 0,-2 0 0,4 0 0,0-2 0,1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4.5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145 46 24575,'6'0'0,"1"0"0,5 0 0,1 1 0,6 1 0,-1 5 0,-3-3 0,1 5 0,1-4 0,-2 5 0,8 3 0,-8-3 0,4 6 0,-6-6 0,0 1 0,1 0 0,-2-1 0,-2 1 0,-1-2 0,-1-2 0,-2 0 0,1-3 0,-3 1 0,2-2 0,-3 0 0,0-1 0,0 1 0,-1-2 0,0 1 0,1-2 0,-1 1 0,-1 0 0,1-1 0,-2 2 0,1 0 0,-1 0 0,0 1 0,0 1 0,0 1 0,-1 0 0,-2 2 0,-1-2 0,0 2 0,-1-2 0,1 0 0,-1-2 0,-1 1 0,0-1 0,-1-1 0,0 1 0,-2-1 0,1-1 0,-2-1 0,0 0 0,-1 0 0,0 0 0,2-1 0,-1-1 0,2-1 0,-1 0 0,1 1 0,1 0 0,-1 0 0,3 1 0,-2-1 0,2 1 0,0-2 0,0 0 0,0 0 0,0-3 0,-1 0 0,2-3 0,-1-1 0,1-2 0,-4-7 0,3 2 0,-6-8 0,2 3 0,-4-4 0,-1 1 0,0 4 0,0 4 0,1 4 0,1 0 0,2 3 0,1 2 0,0 4 0,2 3 0,0 0 0,0 1 0,-3 0 0,1 0 0,-1 0 0,0 0 0,1 1 0,0 2 0,2 0 0,0 0 0,4-1 0,1-1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5.0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24575,'-7'0'0,"1"0"0,7 0 0,1 0 0,1 0 0,0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8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 24575,'-2'-2'0,"6"1"0,9 1 0,6 0 0,4 0 0,4 0 0,2 2 0,3 2 0,0 4 0,-3 2 0,2 3 0,-3 1 0,-7-3 0,13 8 0,-21-10 0,15 7 0,-16-7 0,2 1 0,-4-3 0,0 1 0,-4-6 0,0 3 0,-1-3 0,-1 0 0,-1-1 0,0-1 0,-1 0 0,0 0 0,0 0 0,0 0 0,1 0 0,-1 0 0,0 0 0,0 0 0,0 0 0,0 0 0,0 0 0,0-2 0,-1 0 0,-1-3 0,0 0 0,0-2 0,0 2 0,0-2 0,0 2 0,0 0 0,0 1 0,0 1 0,-1 1 0,-3-1 0,-2 0 0,-1 1 0,-1-1 0,1 0 0,1 2 0,-1-2 0,2 3 0,1-1 0,2 0 0,0 1 0,1-2 0,0 1 0,4-1 0,1 0 0,3 1 0,3-1 0,0 1 0,0-1 0,0 2 0,-2-1 0,-1 1 0,0 0 0,-3 0 0,-1 0 0,-1 0 0,0-1 0,-1 0 0,-1-1 0,-6-1 0,-2 0 0,-5 0 0,-7 1 0,6 1 0,-6 1 0,4 0 0,1 0 0,-3 0 0,5 0 0,-1 0 0,2 0 0,0 0 0,2 1 0,0 1 0,3 0 0,1 1 0,0-1 0,1 1 0,2 1 0,-2-2 0,2 3 0,-1 1 0,0-1 0,2 1 0,-2 1 0,0 0 0,1-1 0,-1 2 0,1-1 0,0 3 0,0 0 0,-1 2 0,1 0 0,-3 0 0,1 0 0,-2-1 0,1 1 0,-2-3 0,3-1 0,1-1 0,0-2 0,2-1 0,0-1 0,0-1 0,2 1 0,-1-1 0,1 0 0,-1-1 0,1 1 0,-1 0 0,0 0 0,0-3 0,9-7 0,1-8 0,10-8 0,1-4 0,-3 6 0,5-4 0,-4 9 0,1-6 0,1 8 0,-3 1 0,-3 6 0,-2 2 0,-2 2 0,-1 2 0,-3 1 0,2 1 0,-2 0 0,0 0 0,-1 0 0,-1 0 0,1 2 0,-2 1 0,1 3 0,0 1 0,0 1 0,-1-1 0,1 1 0,-1-1 0,-1 0 0,2-1 0,-1-1 0,0-1 0,0 0 0,-1-2 0,-1 0 0,1 0 0,-1 1 0,0-1 0,-1 0 0,0 0 0,0 1 0,0 0 0,0 1 0,-2 1 0,0 0 0,-2 1 0,-1 0 0,-1 0 0,1-1 0,1-1 0,0 1 0,1-1 0,-4 2 0,3 1 0,-3 2 0,1 1 0,-1 1 0,0 1 0,-2 1 0,1 1 0,0-2 0,-2 3 0,2-1 0,-2-1 0,2 1 0,1-4 0,1 0 0,2-1 0,-1-2 0,2-1 0,-1-1 0,3-1 0,-1 2 0,1-4 0,0 3 0,1-2 0,0 0 0,0 0 0,0 1 0,0-2 0,0 2 0,0-1 0,0 0 0,0 1 0,0-1 0,0 1 0,-1 1 0,0 0 0,-2 1 0,0 0 0,1 0 0,-1-1 0,0 0 0,0 0 0,-2 0 0,1-1 0,-2 1 0,-1-1 0,-2 1 0,-1-1 0,2-2 0,-2 1 0,2 0 0,1 0 0,-2-1 0,4 0 0,-3-1 0,3-1 0,0 0 0,0 0 0,0 0 0,1 0 0,1-1 0,0-1 0,1 0 0,0-1 0,0-1 0,1-1 0,1 0 0,0 0 0,0 0 0,0 2 0,0 1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8.9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29 100 24575,'-1'-2'0,"-2"0"0,1 2 0,-3 0 0,3 1 0,-3 0 0,2 0 0,1 1 0,1 1 0,0 0 0,0 1 0,-1-2 0,2 2 0,-1-2 0,4-3 0,2-4 0,5-7 0,3-6 0,-3 2 0,4-3 0,-6 4 0,3-1 0,-6 7 0,-2 1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9.6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148 6 24575,'-2'-3'0,"1"1"0,-4 2 0,2 0 0,-2 0 0,-2 0 0,0 2 0,1 1 0,-5 6 0,2 1 0,-3 1 0,0 0 0,3-3 0,-3 1 0,2-2 0,3 1 0,0-3 0,2 0 0,1-3 0,1 1 0,0-3 0,2 2 0,0 0 0,-1-1 0,1 1 0,-1-1 0,6 0 0,-4 0 0,4-1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22.3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69 24575,'0'3'0,"0"1"0,0 0 0,0 1 0,-1-1 0,-1 1 0,1-3 0,-3 2 0,3-2 0,-3 2 0,2-3 0,0 2 0,-2-1 0,1 0 0,-1 1 0,1-2 0,-2 0 0,3 0 0,-2-1 0,2 1 0,0-1 0,-1 0 0,1 0 0,0 0 0,0 0 0,0 0 0,-1 0 0,1 0 0,0 0 0,0 0 0,0 0 0,0 0 0,0 0 0,-1 0 0,1 0 0,0 0 0,-1 0 0,1 0 0,0-1 0,0 1 0,-1-2 0,1 2 0,0-2 0,-2 1 0,1-1 0,-1 2 0,1-2 0,-2 1 0,3-1 0,-2 0 0,2 2 0,0-1 0,-1 0 0,1 1 0,1-2 0,-1 1 0,2 0 0,-2 0 0,2-1 0,-1 1 0,1-1 0,0-3 0,0 1 0,0-6 0,0 3 0,0-5 0,0 4 0,0-2 0,0 1 0,0 1 0,0 1 0,0 2 0,0 0 0,0 3 0,0 0 0,2 4 0,1 0 0,2 2 0,1-2 0,0 1 0,0-1 0,-1 1 0,0-1 0,-1 1 0,-2-2 0,-1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3.9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914 0 24575,'-7'0'0,"-1"0"0,-5 0 0,-1 0 0,-6 0 0,-1 0 0,-8 4 0,1 2 0,-8 5 0,6 2 0,-5 1 0,6 0 0,8 0 0,-5 0 0,12-2 0,-9 4 0,6-3 0,1 2 0,3-1 0,2-3 0,1 0 0,1-2 0,2-2 0,1 0 0,3-2 0,0-1 0,2-1 0,0-1 0,1 1 0,0-1 0,0 0 0,0 0 0,0 1 0,0 0 0,0 0 0,0 2 0,-1 0 0,-5 4 0,-3 4 0,-4 0 0,-1 4 0,1-3 0,1 1 0,-1-4 0,1 6 0,-4 0 0,3 1 0,-1 2 0,4-4 0,2 2 0,0-2 0,1 1 0,3-1 0,2 0 0,2 5 0,0-2 0,0 4 0,0-2 0,0-2 0,1 2 0,-1-4 0,4 3 0,-4-3 0,2-1 0,-2 0 0,0-5 0,0 2 0,0-4 0,0 1 0,0 0 0,0 0 0,-2 4 0,0-2 0,-1 2 0,0-2 0,0 0 0,0-3 0,1-1 0,0-4 0,1 1 0,1 4 0,0 1 0,-1 5 0,-1 0 0,-3 5 0,-1 2 0,-1-2 0,0 5 0,-1-8 0,-2 14 0,-1-8 0,-1 6 0,1-6 0,3-6 0,-2 6 0,1-6 0,0 2 0,0-1 0,0-3 0,1-1 0,1-2 0,0 0 0,1 0 0,0 0 0,0 0 0,0 0 0,2 2 0,-2-2 0,1 4 0,-1-5 0,0 2 0,1-6 0,0 2 0,2-4 0,0-2 0,1 0 0,0 2 0,-4 4 0,0 5 0,-2-2 0,0 2 0,4-7 0,0 1 0,1-3 0,1 1 0,-1 1 0,1 0 0,1 1 0,1-1 0,0 1 0,0 2 0,0-2 0,0 4 0,1-2 0,4 3 0,0 0 0,7 5 0,-3-1 0,2-2 0,2 6 0,-3-8 0,2 8 0,-2-4 0,0-1 0,2 3 0,-2-4 0,2 0 0,-3-4 0,4 0 0,0-4 0,1-2 0,2-4 0,-2-1 0,5 0 0,-3 0 0,1 0 0,-2-3 0,-2 0 0,1-2 0,-2-1 0,0 1 0,0 1 0,-2-1 0,0 4 0,3-2 0,-3 2 0,2-1 0,-4 1 0,-1 1 0,-1 0 0,2 0 0,-1 0 0,1 0 0,1 0 0,0 0 0,0 0 0,3 0 0,-2 0 0,2 0 0,-2 0 0,2 0 0,-5 0 0,3-1 0,-5-2 0,1-1 0,-2-1 0,-1-2 0,1 1 0,-1-4 0,1 1 0,-1-1 0,2 3 0,-1-3 0,0 5 0,-1-2 0,0 5 0,-2 0 0,0-1 0,-1 1 0,0 0 0,0 0 0,0-1 0,0 1 0,0 0 0,0 0 0,-1-1 0,1 0 0,-3-1 0,3-2 0,-1-1 0,1-3 0,0-1 0,0-1 0,0 0 0,0 0 0,0 0 0,0 2 0,0 0 0,1 3 0,-1 1 0,3 2 0,-2 0 0,0 2 0,0 0 0,-1 0 0,-4-1 0,-2 0 0,-6 0 0,-3 2 0,-3-2 0,-1 2 0,-4-2 0,-1 3 0,2-3 0,-1 1 0,2 0 0,2-1 0,-4-1 0,8 1 0,1-2 0,4 2 0,3 0 0,2 1 0,1 1 0,2 0 0,2 1 0,5 0 0,6 0 0,7 1 0,4 1 0,7 2 0,-3 0 0,-2-2 0,1 1 0,-3-1 0,2 2 0,-1-1 0,-6-1 0,-1 0 0,-4-2 0,-3 0 0,-1 0 0,-3 0 0,0 0 0,0-1 0,0-3 0,1-2 0,1-8 0,0 4 0,2-6 0,-1 4 0,0-3 0,0 1 0,-3 0 0,-1 3 0,-1 1 0,-1 2 0,-1 1 0,-1-1 0,0 3 0,-1 0 0,-2 0 0,-1 2 0,-1-1 0,-1 2 0,1 1 0,-1-1 0,1 3 0,-1 7 0,2 4 0,-1 5 0,3 3 0,-1 7 0,2-7 0,-1 8 0,2-9 0,0-2 0,0-1 0,0-6 0,0-1 0,0-4 0,0-1 0,0-2 0,1-1 0,3 0 0,5-4 0,2-2 0,8-5 0,-7 1 0,9-5 0,-7 4 0,10-7 0,-4 2 0,3-2 0,-1 3 0,0-3 0,1 1 0,-1 2 0,-1 1 0,-2 1 0,2 1 0,-1-1 0,-4 2 0,-2 2 0,-3 1 0,-2 1 0,-4 2 0,0 0 0,-3 2 0,2 0 0,-2-1 0,-1 1 0,1 1 0,-2-1 0,1 0 0,5-3 0,5-6 0,11-5 0,3-4 0,2-2 0,-2 3 0,-5 2 0,5-6 0,-1 2 0,4-8 0,-2 4 0,-5-1 0,-2 1 0,-7 5 0,0-4 0,-7 7 0,2 1 0,-4 0 0,0 5 0,-1 1 0,-1 3 0,-1 2 0,0 2 0,0 1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5.1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168 0 24575,'-4'0'0,"-1"0"0,-1 0 0,-6 0 0,1 0 0,-3 3 0,0 4 0,1 3 0,-6 4 0,9-3 0,-7 7 0,12-7 0,-7 8 0,5-5 0,1 0 0,2 2 0,3-3 0,1 1 0,0-2 0,0-2 0,0 0 0,0-2 0,0-2 0,0 0 0,0-3 0,0 0 0,1-2 0,-1 1 0,1-1 0,-1 2 0,0-1 0,0 0 0,0 1 0,0 3 0,0 0 0,0 8 0,-1 0 0,-1 6 0,0-5 0,-1 3 0,3-4 0,-2 1 0,2-3 0,0-4 0,0-2 0,0-3 0,3-2 0,2-1 0,7-10 0,5-8 0,3-11 0,1-7 0,-5 7 0,1-6 0,-6 11 0,0 0 0,-4 3 0,-1 8 0,-3 1 0,0 7 0,-2-2 0,0 5 0,-1-2 0,0 2 0,0 0 0,0 1 0,0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6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531 1 24575,'-59'61'0,"-6"10"0,43-41 0,-9 10 0,15-24 0,2 3 0,-1-8 0,1 6 0,0-7 0,-1 0 0,2-2 0,-1-3 0,5-1 0,0-2 0,3 1 0,0-1 0,2-1 0,0-1 0,2 0 0,0 0 0,1 1 0,-1-1 0,0 2 0,0-1 0,-2 1 0,0 3 0,-1 0 0,-2 3 0,1 0 0,-3 4 0,1 2 0,-2-1 0,1 3 0,-1-1 0,0-1 0,0 2 0,0-2 0,1 0 0,-1-3 0,2 0 0,1-2 0,2-4 0,1 1 0,-1-3 0,3 1 0,-1-2 0,3 0 0,-2 0 0,0 0 0,0-2 0,0 2 0,-2-1 0,0 2 0,1-2 0,-2 0 0,2 0 0,0-1 0,0 1 0,2-1 0,0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8.6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9 145 24575,'-4'1'0,"1"3"0,1 3 0,5 11 0,-3-9 0,5 10 0,-5-7 0,2 2 0,-2-2 0,0-2 0,0 0 0,0 0 0,0 0 0,0 4 0,1-2 0,5 2 0,3-2 0,5-2 0,3 0 0,7-1 0,3 0 0,7 1 0,-1-3 0,4 2 0,-7-4 0,6 3 0,-6-2 0,0 0 0,-6-2 0,6-3 0,-8-1 0,12-1 0,-12-10 0,13-17 0,-14 0 0,10-21 0,-24 32 0,1 1 0,-6 24 0,1 8 0,2-3 0,2 1 0,0-2 0,3-1 0,-2-2 0,4-3 0,-3-2 0,4-2 0,-2-1 0,4-9 0,-3-5 0,1-15 0,-1-8 0,2-9 0,0-4 0,-3 9 0,0-3 0,-4 16 0,-1-2 0,1 9 0,-4 6 0,1 5 0,-1 3 0,-1 3 0,0 1 0,1 3 0,-1 4 0,1 5 0,0 9 0,1 5 0,0 5 0,0 6 0,-2-2 0,0-5 0,0-1 0,-2-7 0,2 0 0,-2-5 0,0-5 0,0-4 0,0-7 0,0 4 0,0 4 0,0 9 0,0 11 0,0 5 0,0 3 0,-2 4 0,-1-1 0,-1 13 0,-3 3 0,1 10 0,-1-1 0,4-18 0,-1 1 0,3-14 0,-1 3 0,1-5 0,1-5 0,-2-8 0,2-1 0,0-7 0,0-1 0,0-4 0,0-1 0,1-2 0,0 0 0,2-1 0,0 0 0,0 0 0,-2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50.4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49 756 24575,'0'-8'0,"0"-2"0,0 5 0,0-3 0,0 4 0,0-1 0,0 1 0,0 0 0,0 1 0,-1 10 0,-3 18 0,-5 18 0,1 26 0,-2 15-483,6-32 1,2 3 482,0 3 0,0 1 0,0 5 0,1 0 0,1-2 0,0-2 0,0 30 0,0 9 0,0-57 0,0 26 0,0-34 0,0 2 0,0-10 965,0-9-965,0-8 0,0-6 0,-2-12 0,2-11 0,-1-7 0,1-25 0,0 1 0,0-33 0,0 2-443,3 33 1,2-2 442,-1-3 0,2 2 0,11-31 0,-7 33 0,1 1 0,8-27-446,7-14 446,-1 7 0,6 6 0,-3 15 0,3 3 0,-9 22 0,1 1 0,-6 15 864,0-1-864,-3 4 467,-4 6-467,-3 4 0,-3 3 0,-1 1 0,0-1 0,0 1 0,2-4 0,-1 1 0,-1 0 0,-5-7 0,-9-10 0,-9-18 0,-4-4 0,-6-15 0,2 9 0,4 7 0,1-3 0,7 20 0,4-2 0,2 6 0,6 6 0,2 4 0,0 3 0,2 3 0,6 2 0,2 3 0,13 1 0,13 2 0,9 0 0,14 11 0,7 4 0,8 18 0,7 1 0,2 9 0,-18-10 0,9 14 0,-22-7 0,6 9 0,-9 0 0,-18-15 0,1 2 0,-16-14 0,4 1 0,-8-6 0,-2-3 0,-4-4 0,2 0 0,-1 1 0,1-4 0,-1 2 0,2-2 0,-3-2 0,3 1 0,-1-2 0,1-2 0,3 0 0,0-1 0,3-9 0,-3 3 0,0-8 0,-2 4 0,-1 1 0,-1 2 0,-3 1 0,-6 8 0,-5 7 0,-11 15 0,-5 11 0,-4 8 0,2 6 0,4 0 0,5 0 0,8-2 0,4-6 0,3-3 0,2-7 0,7-3 0,1-10 0,9 3 0,-3-11 0,5 3 0,-4-6 0,3-1 0,-3-2 0,0-2 0,-4 0 0,1 0 0,-5-2 0,-1 0 0,-1-1 0,-1 1 0,0 0 0,-3 1 0,0-1 0,-1 2 0,0 0 0,0 2 0,0-3 0,-1 3 0,0-2 0,-2 0 0,1-1 0,0 0 0,0-2 0,1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59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763 862 24575,'3'-2'0,"-2"1"0,6-5 0,-4 3 0,0 0 0,-2 0 0,0 1 0,-1 0 0,-1 0 0,-1 0 0,-3 1 0,-1 1 0,0 0 0,1 0 0,1 0 0,-1 0 0,3 0 0,-2 0 0,2 1 0,0 0 0,-1 2 0,1-1 0,1 0 0,-1 0 0,2 1 0,-1-1 0,0-1 0,0 1 0,0-1 0,2 0 0,1 0 0,1-1 0,1 0 0,1 0 0,1 0 0,0 0 0,1 0 0,0 0 0,0 0 0,-1 0 0,-1 0 0,-1 0 0,0 0 0,-2 0 0,0 0 0,0 0 0,1 0 0,-1 0 0,0 0 0,0 0 0,0 0 0,1 0 0,-1 0 0,0 0 0,0 1 0,1 1 0,-2 0 0,1 0 0,-1 0 0,0 1 0,1-1 0,0 0 0,0 0 0,0 1 0,0-2 0,0 1 0,0-2 0,-2 2 0,0-2 0,-3 0 0,0 0 0,-2-4 0,-2 3 0,2-4 0,-2 2 0,2-1 0,-1 2 0,1-1 0,-1 2 0,2-2 0,1 3 0,-2-1 0,1 1 0,-1 0 0,0 0 0,0 0 0,0 0 0,0 0 0,0 0 0,-1 0 0,3 0 0,-2 0 0,2 0 0,0 1 0,0 0 0,1 2 0,0-1 0,-2 0 0,2 1 0,-2-2 0,1 1 0,0-1 0,-2 1 0,3 0 0,-2-2 0,2 1 0,0-1 0,0 0 0,-1 0 0,1 0 0,-1 0 0,0 0 0,0 0 0,0 0 0,1 0 0,0 0 0,0 0 0,-1 0 0,1 0 0,0 0 0,-2 0 0,2 0 0,-3 0 0,2 0 0,-2 0 0,2 0 0,-1 0 0,-1 0 0,2 0 0,0 0 0,-1 0 0,2 0 0,-2 0 0,2 0 0,0 0 0,-1 0 0,1 0 0,0 0 0,0 0 0,-1 0 0,1 0 0,0 0 0,-1 0 0,1 0 0,0 0 0,0 0 0,-1 0 0,1 0 0,-1 0 0,0 0 0,-2 0 0,3 0 0,-3 0 0,2 0 0,0-1 0,-1 1 0,2-2 0,-2 1 0,0 0 0,2 0 0,-2 0 0,2 0 0,0-1 0,-1 0 0,1 1 0,0-1 0,-1 2 0,2-2 0,-1 1 0,1-1 0,-1 0 0,-1 1 0,1-1 0,0-1 0,-1 2 0,1-1 0,0-1 0,-1 1 0,0-2 0,0 2 0,-1-2 0,2 2 0,-2-2 0,2 2 0,-2-1 0,3 1 0,-1 1 0,1 0 0,-1 0 0,1 0 0,-1 0 0,0 1 0,0 0 0,0 0 0,-1 0 0,1 0 0,0 1 0,-1 1 0,1 0 0,-1 0 0,0 1 0,-1-1 0,2 0 0,0 0 0,-1 0 0,1-2 0,3 1 0,1-2 0,1-2 0,2 0 0,-3 0 0,2 0 0,-2 1 0,0 0 0,1 0 0,-2 0 0,0 1 0,-1-1 0,-1 1 0,-2-1 0,0 1 0,-1-1 0,-1 2 0,1-2 0,0 2 0,1-2 0,0 1 0,1 1 0,0-1 0,0 0 0,0 0 0,1-1 0,1 0 0,0-1 0,0 1 0,0 0 0,0 0 0,0 0 0,0-1 0,0 0 0,1 0 0,0 0 0,1-1 0,-1 2 0,1-2 0,0 2 0,0 1 0,-2-1 0,2 0 0,-1 0 0,1 0 0,1 1 0,-1-1 0,0 0 0,0 1 0,1-1 0,-1 1 0,0-1 0,0 1 0,0 0 0,0 1 0,-1-1 0,1 1 0,-1-1 0,1 1 0,0-2 0,0 2 0,0-2 0,0 1 0,1-1 0,-1 2 0,0-2 0,-1 1 0,0-1 0,-1-2 0,0 2 0,1-5 0,0 3 0,1-4 0,0 0 0,-1-3 0,2-1 0,-1 0 0,1 0 0,1 0 0,-1 2 0,1 0 0,-1 3 0,-1 2 0,1 1 0,-1 2 0,0 1 0,0-1 0,-1 2 0,1-2 0,0 1 0,-1-2 0,0-6 0,-1-7 0,3-4 0,1-3 0,1 7 0,0-3 0,-2 5 0,0 2 0,0 3 0,-2 4 0,0 0 0,-1 3 0,0-2 0,0 2 0,0 0 0,0-2 0,0 2 0,0-3 0,0 0 0,0-1 0,0-1 0,0 0 0,0-3 0,0 1 0,0-3 0,0 0 0,0-4 0,0-3 0,2 2 0,-2-1 0,3 5 0,-3-1 0,2 5 0,-1 1 0,0 3 0,-1 1 0,1 2 0,0 1 0,1 1 0,2 0 0,0 0 0,-3 0 0,-5 0 0,-5-2 0,-1-1 0,-2-1 0,4-2 0,-2 0 0,1 1 0,1-1 0,1 2 0,1-1 0,1 2 0,0 0 0,1 0 0,0 1 0,1-1 0,0 2 0,0-1 0,-1 2 0,1-2 0,0 1 0,-1-1 0,2 2 0,-2-2 0,2 2 0,0-2 0,-1 1 0,2-1 0,-1 1 0,2-1 0,-2 0 0,1 0 0,-2 1 0,1-1 0,1 0 0,-1 0 0,1 0 0,-1 1 0,0 0 0,1-1 0,-1 0 0,0 0 0,0 0 0,1 0 0,-1 0 0,-1 2 0,1-2 0,0 2 0,0-2 0,-1 2 0,1-2 0,0 2 0,-1-1 0,1 1 0,0-1 0,0 1 0,-1 0 0,1 0 0,0 0 0,-1 0 0,0 0 0,0 0 0,0-1 0,-1 1 0,0-1 0,-1 1 0,1 0 0,0 0 0,0 0 0,0 0 0,-1 0 0,1 0 0,-1 0 0,2 0 0,-2 0 0,1 0 0,-1 0 0,0 0 0,0 0 0,0 0 0,1 0 0,-1-1 0,3 0 0,-2 0 0,2 1 0,-1-1 0,1 1 0,0-1 0,1 0 0,0 0 0,0-1 0,0-1 0,-1 2 0,2-1 0,-2 2 0,1-1 0,-1 0 0,-1 1 0,1-2 0,-2 1 0,2-1 0,-2 2 0,1-1 0,0 0 0,-2 1 0,3-1 0,-3 1 0,1 0 0,0 0 0,0 0 0,0 0 0,0 0 0,-1 0 0,1 0 0,-1 1 0,0 0 0,0 1 0,1 0 0,0-1 0,0 0 0,0 2 0,-1-3 0,3 1 0,-3 0 0,2-1 0,-2 1 0,2-1 0,-1 0 0,-1 0 0,2 1 0,-1 0 0,1 0 0,0-1 0,0 1 0,1-1 0,0 1 0,-1-1 0,1 0 0,0 1 0,0-1 0,-2 1 0,1 0 0,-1-1 0,1 1 0,-2 1 0,3-1 0,-3 0 0,2 0 0,0 0 0,-1-1 0,2 1 0,-2-1 0,2 1 0,0 0 0,-2 0 0,1-1 0,0 0 0,-1 0 0,2 0 0,-3 0 0,2 0 0,0 0 0,1 0 0,-1 0 0,1 0 0,0 0 0,0 0 0,-1 0 0,1 0 0,0 0 0,1-1 0,0-1 0,1 0 0,0 0 0,0-1 0,0 1 0,0-1 0,0 0 0,0-1 0,0 2 0,0 0 0,1-2 0,0 2 0,3-3 0,-1 1 0,2-1 0,0 0 0,0 1 0,0-1 0,0 3 0,1-3 0,-1 2 0,0-1 0,0 2 0,1-1 0,-1-1 0,3 1 0,-2 0 0,2 0 0,-3 0 0,3 2 0,-3-1 0,2 0 0,-3 1 0,0 0 0,0 0 0,0 0 0,-1 0 0,0 1 0,0 0 0,1 0 0,-1 0 0,2 0 0,-2-1 0,1 1 0,0-2 0,1 1 0,0-1 0,0 2 0,-1-2 0,1 1 0,-3 0 0,2 1 0,-2 0 0,0 0 0,0 0 0,1 0 0,-1 0 0,0 0 0,2 0 0,0 0 0,-1 0 0,4 0 0,-3 0 0,2 0 0,-1 0 0,0 0 0,2 0 0,-2 0 0,3 0 0,-1 0 0,6 0 0,-3 2 0,4-1 0,-8 2 0,2 0 0,-1-1 0,0 1 0,-1-1 0,-1 1 0,0-1 0,2 1 0,-3-1 0,2 1 0,-2-1 0,1 1 0,-1-1 0,1 0 0,-3 0 0,2-1 0,-1 1 0,1 1 0,0-1 0,0 1 0,0-1 0,1 1 0,-1 0 0,1 0 0,-1 2 0,1-2 0,-1 1 0,-1 0 0,0 1 0,-1 0 0,1-1 0,0 1 0,0-3 0,0 1 0,-1 0 0,1-1 0,-1 0 0,1 0 0,0 0 0,0-1 0,0 1 0,0-1 0,0 1 0,0 0 0,0 0 0,-1 0 0,0 0 0,0 2 0,1 0 0,0 1 0,0 0 0,2 0 0,-2 0 0,2 0 0,-3-1 0,3 0 0,-2-1 0,0 0 0,-1 0 0,1-2 0,-1 1 0,0-2 0,0 1 0,0-1 0,0 0 0,0 0 0,1 0 0,-1 0 0,0 0 0,0 0 0,1 1 0,-1-1 0,0 2 0,1-1 0,-1 1 0,0-2 0,0 1 0,1 0 0,-1-1 0,0 1 0,0 0 0,0 0 0,0 1 0,-2-1 0,1 1 0,-1 0 0,0-1 0,0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02.4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102 159 24575,'64'-8'0,"-12"2"0,-41 5 0,-2 1 0,-6 0 0,1 0 0,1 0 0,-3 0 0,3 0 0,-3 0 0,3 0 0,-2 1 0,1-1 0,-1 2 0,0-2 0,1 2 0,0-1 0,1 0 0,-2-1 0,2 0 0,-1 0 0,1 0 0,0 0 0,0 0 0,0 0 0,0 0 0,0 0 0,0 0 0,0 0 0,0-3 0,2 2 0,-2-3 0,3 0 0,-1 0 0,1-2 0,0 2 0,1-1 0,-3 1 0,2-1 0,-2 2 0,2 0 0,-3 1 0,1 0 0,-2 2 0,1-1 0,-1 1 0,1 0 0,0 0 0,0 0 0,0 0 0,0 0 0,0 0 0,0 0 0,-1 0 0,0 0 0,0 0 0,0 0 0,0 0 0,-2 0 0,0 0 0,0 0 0,1 0 0,-1 0 0,0 0 0,0 0 0,0 0 0,0-2 0,-2-1 0,0-2 0,0-1 0,-1 0 0,-1 0 0,-2 1 0,-3 0 0,1-1 0,-3 2 0,2-1 0,-1-1 0,1 0 0,-2-1 0,3 3 0,-1-1 0,2 2 0,1-1 0,-1 1 0,3-1 0,-2 3 0,2 0 0,0 0 0,-1 1 0,1-1 0,0 1 0,-2 0 0,2 0 0,-3 0 0,1 0 0,-1 0 0,0 0 0,0 0 0,0 0 0,-2 0 0,3 0 0,-3 0 0,2 1 0,-1-1 0,1 2 0,1-2 0,-1 3 0,3-3 0,-3 2 0,1 0 0,0 0 0,-1 0 0,3 1 0,-3-1 0,1 2 0,-1-2 0,0 3 0,-1-2 0,0 1 0,0-2 0,-1 1 0,2-2 0,-2 1 0,2-1 0,0-1 0,0 1 0,0 0 0,-1 0 0,-1 0 0,-2 0 0,-1-1 0,2 1 0,-4-1 0,-4 0 0,3 0 0,-3 0 0,5 0 0,2 0 0,-1 0 0,2 2 0,-1-1 0,1 1 0,0 0 0,-1-2 0,3 3 0,-2-2 0,2 2 0,0-1 0,1 1 0,0 2 0,-1-1 0,1 4 0,1-1 0,-1 0 0,2 1 0,-2-3 0,2 0 0,0 0 0,1-2 0,0 0 0,2-1 0,-1 1 0,1-1 0,0 0 0,0 0 0,0 1 0,2-2 0,-1 0 0,3-1 0,0 0 0,1 0 0,0 0 0,-1 0 0,2 0 0,-2 0 0,3 0 0,-1 0 0,0 0 0,2 0 0,-2 0 0,1 0 0,1 0 0,-3 0 0,3 0 0,1 0 0,0 0 0,2 0 0,-1-1 0,1 0 0,6-1 0,-7 0 0,6-1 0,-7 1 0,1 0 0,-2 2 0,-1-2 0,1 2 0,-3 0 0,2 0 0,-4 0 0,2 0 0,-2 0 0,0 0 0,0 0 0,-2 0 0,0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6.8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20 24575,'-1'4'0,"1"1"0,-2-4 0,2 3 0,-2-2 0,1 0 0,-2 0 0,3 0 0,-3-1 0,3 1 0,-2-1 0,1 1 0,-2-1 0,3 1 0,-2-2 0,1 2 0,-2-2 0,1 1 0,0-1 0,0 0 0,-1 0 0,1 0 0,0 0 0,0 0 0,0 0 0,-1 0 0,1 0 0,0 0 0,-1 0 0,1 0 0,0 0 0,0 0 0,-1 0 0,1-1 0,0 1 0,-1-1 0,1 0 0,0 0 0,-1 0 0,1 0 0,0 1 0,0-1 0,-1 1 0,2-1 0,-1 1 0,2-2 0,-2 1 0,1 0 0,-1 0 0,2-1 0,-1 1 0,1-1 0,0 0 0,0 0 0,0-2 0,0 1 0,0-1 0,0 0 0,0 0 0,0 0 0,0 2 0,0 0 0,0 0 0,0-1 0,0 3 0,0 2 0,0 2 0,0 1 0,0 0 0,1-2 0,1 2 0,0-1 0,1 1 0,-1-3 0,1 2 0,0-2 0,2 1 0,-1-1 0,-1 1 0,2-1 0,-2 0 0,0 0 0,-1 0 0,1-2 0,-1 1 0,0-1 0,0 0 0,1 0 0,-1 0 0,0 0 0,0 0 0,1 0 0,-1 0 0,0 0 0,0 0 0,-1-1 0,0 0 0,-1-1 0,0 0 0,0-1 0,0 1 0,0 0 0,0 0 0,0 0 0,0-1 0,0 1 0,0 0 0,0 0 0,0 0 0,-1 0 0,1-1 0,-1 1 0,1 0 0,-1-1 0,1 1 0,-1 0 0,1 0 0,1 1 0,0 0 0,1 1 0,0 0 0,1 0 0,0 0 0,1 0 0,0 0 0,-1 0 0,-1 0 0,1 0 0,-1 0 0,0 0 0,-1 0 0,0 2 0,-1 0 0,0 0 0,0 0 0,0 1 0,0-1 0,0 0 0,0 0 0,0 0 0,0 1 0,0-1 0,-1-1 0,0 1 0,-1-2 0,0 1 0,0-1 0,-1 0 0,1 0 0,0 0 0,0 0 0,-1 0 0,1 0 0,0 0 0,-1 1 0,1-1 0,0 1 0,0-1 0,-1 0 0,2 1 0,-1-1 0,3 2 0,-1-1 0,2 2 0,1-2 0,-1 0 0,0 0 0,0-1 0,2 1 0,-2-1 0,2 0 0,-2 0 0,2 0 0,-2 0 0,2 0 0,-2 0 0,0 0 0,0 0 0,0-1 0,-1 1 0,1-2 0,-1 1 0,1 0 0,-1 0 0,0 2 0,0 0 0,-3 1 0,0 0 0,-1 1 0,-1-1 0,2 0 0,-3 2 0,1-1 0,-1 0 0,0 0 0,1-1 0,-1 1 0,3-1 0,-2 0 0,2 0 0,0-1 0,-1-1 0,1 0 0,0 0 0,-1 0 0,1 0 0,-1 0 0,0 0 0,-1 0 0,2 0 0,0 0 0,0 0 0,-1 0 0,1 0 0,0 0 0,0 0 0,0 0 0,-1 0 0,1 0 0,0 0 0,0 0 0,1-1 0,0 0 0,1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7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24575,'-5'0'0,"1"0"0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8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 24575,'-2'-3'0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23.0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 24575,'3'-7'0,"0"1"0,0 2 0,1 3 0,-3-3 0,1 4 0,-2-1 0,1 1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9.5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3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28 24575,'0'3'0,"0"0"0,0-1 0,0 1 0,0-1 0,0 1 0,0 1 0,-2 1 0,1-2 0,-3 0 0,2 1 0,-2-1 0,2-1 0,-2 0 0,2-1 0,0 2 0,-1-2 0,1 1 0,0-2 0,0 1 0,-1-1 0,1 1 0,-1-1 0,0 2 0,-1-2 0,2 2 0,0-1 0,0 1 0,-1-2 0,1 1 0,0-1 0,0 0 0,0 0 0,0 0 0,-1 0 0,1 0 0,0 0 0,0 0 0,0-1 0,1 0 0,0-2 0,0 2 0,0-1 0,0 1 0,1-2 0,0 1 0,0 0 0,0 0 0,0 0 0,0 0 0,0-1 0,0 1 0,0 0 0,0-1 0,0 0 0,0-1 0,0 1 0,0 0 0,0 0 0,0 1 0,0 0 0,0 0 0,1 0 0,0 1 0,3 1 0,-2 0 0,3 0 0,-2 0 0,1 0 0,-1 0 0,1 0 0,-2 0 0,0 1 0,0 0 0,0 1 0,1-1 0,-1 0 0,0 1 0,0-2 0,0 1 0,1-1 0,-1 1 0,0-1 0,1 1 0,-1-1 0,0 0 0,0 0 0,0 0 0,1 1 0,-1 0 0,0 0 0,1-1 0,-1 0 0,1 0 0,0 0 0,2 0 0,-2 0 0,1 0 0,1 0 0,-3 0 0,3 0 0,-2 0 0,0 1 0,-1-1 0,1 1 0,-1 0 0,0-1 0,0 2 0,1-2 0,-2 2 0,1 0 0,-2 0 0,2-1 0,-2 1 0,1-1 0,0 1 0,0 0 0,0-1 0,0 0 0,-1 1 0,2-2 0,-2 2 0,2-1 0,-2 1 0,2-1 0,-1 1 0,2 0 0,-1 0 0,0 1 0,0-1 0,0-1 0,-1 1 0,1-2 0,-1 1 0,1-2 0,-2 0 0,0-2 0,0 1 0,0 0 0,0-1 0,0-1 0,-1-1 0,-1 0 0,-2 0 0,-1-2 0,-1 2 0,1-2 0,1 3 0,0 0 0,1 1 0,-1 1 0,2 0 0,0 1 0,0-1 0,-1 2 0,1-1 0,0 0 0,-1 1 0,1-2 0,0 1 0,-1 0 0,0 0 0,0 1 0,0-1 0,-1 1 0,2 0 0,-2-1 0,2 0 0,0 0 0,0 1 0,-1 0 0,0 0 0,0-1 0,0 1 0,0-1 0,1 1 0,0 0 0,0 0 0,-1 0 0,1 0 0,0 0 0,-1 0 0,1-1 0,0 1 0,0-1 0,-1 1 0,1 0 0,0 0 0,0 0 0,-1-1 0,1 1 0,-1-1 0,0 0 0,-1 0 0,2 0 0,0 1 0,0 0 0,-1 0 0,1 0 0,0 0 0,0 0 0,-1 0 0,1 0 0,0 0 0,0 0 0,-1 0 0,1 0 0,0 0 0,0 0 0,0 0 0,-1 0 0,1 0 0,0 0 0,-1 0 0,2 1 0,-1 0 0,1 1 0,0-1 0,-1 0 0,0 1 0,0-1 0,0 1 0,0-2 0,-1 1 0,2 0 0,-1-1 0,1 1 0,-2-1 0,1 1 0,0-1 0,0 2 0,-2 0 0,1-1 0,-1 1 0,1-2 0,1 2 0,0-2 0,0 1 0,-1 0 0,0 0 0,1 1 0,-1-1 0,1 0 0,1 1 0,-1-2 0,0 2 0,0-1 0,1 1 0,-1-2 0,2 2 0,-2-2 0,1 1 0,-2-1 0,2 1 0,-2-1 0,1 1 0,-1 0 0,0 0 0,1 0 0,0-1 0,0 1 0,0 0 0,1 0 0,-1-1 0,1 1 0,0-1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5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24 24575,'0'4'0,"0"0"0,0-1 0,0 0 0,0-1 0,0 0 0,0 0 0,0 1 0,1-2 0,0 1 0,1-2 0,-2 2 0,2-2 0,-2 2 0,2-1 0,-2 1 0,2-2 0,-1 2 0,0-2 0,1 1 0,0-1 0,0 0 0,0 1 0,0-1 0,1 2 0,-1-1 0,-2 1 0,-3-2 0,-1 0 0,-4 0 0,3 0 0,-2 0 0,2-1 0,1 0 0,1-1 0,1-1 0,0 1 0,2 0 0,-1-1 0,1 1 0,0 0 0,0-1 0,0 1 0,0 0 0,0 0 0,0-1 0,0 1 0,0 0 0,0 0 0,0-1 0,0 1 0,0 0 0,1 1 0,-1-1 0,1 1 0,-1-1 0,0-1 0,0 1 0,0 0 0,0 0 0,0-1 0,0 1 0,1 1 0,0 0 0,1 2 0,1-1 0,0 2 0,0-1 0,0 0 0,1-1 0,-2 0 0,2 1 0,-2-1 0,0 1 0,-1-1 0,-3 0 0,0 0 0,-1 0 0,0 0 0,1 0 0,0 0 0,-1 0 0,1 0 0,0 0 0,1 0 0,0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6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 24575,'-4'0'0,"1"0"0,0 1 0,0 0 0,0 1 0,0 2 0,0-1 0,0 0 0,-1-1 0,2 1 0,0-1 0,0 0 0,-1-1 0,1 1 0,0-1 0,1 0 0,3 0 0,0 0 0,2 1 0,-2 1 0,0-2 0,1 1 0,-1-2 0,0 1 0,0 0 0,0 0 0,1 1 0,-2 1 0,1-2 0,-1 1 0,1-1 0,-1 1 0,1-1 0,-1 1 0,-1 0 0,0-1 0,0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7.9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24575,'16'13'0,"-2"-3"0,-9-9 0,-2-1 0,1 0 0,-2 0 0,-1 0 0,0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4.3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203 1363 24575,'-1'3'0,"0"1"0,1-2 0,0 0 0,0 0 0,0-2 0,1 1 0,1-2 0,2 1 0,1 0 0,0 0 0,0 0 0,3 0 0,-2 0 0,2 0 0,-2-2 0,-1-3 0,3-2 0,-5-5 0,5-5 0,-3-3 0,1-3 0,-1 5 0,0-2 0,0 3 0,0 2 0,-1 2 0,0 2 0,0 1 0,0 1 0,0 3 0,-2 1 0,2 1 0,-1-1 0,1 1 0,0 0 0,0 0 0,-2 1 0,0 1 0,1 0 0,-1 0 0,-1 0 0,0-1 0,-1-1 0,0-4 0,0-5 0,0-7 0,0-6 0,0-3 0,0 4 0,0-3 0,0 6 0,2-1 0,-2 1 0,3 4 0,-1 4 0,1 1 0,0 3 0,1 2 0,0 1 0,0 1 0,0 2 0,-1 0 0,1 2 0,-2 0 0,0-1 0,-1 1 0,2-2 0,-3-3 0,1-1 0,-1-8 0,0-1 0,2-7 0,-1 5 0,3-6 0,3-4 0,-2 5 0,5-3 0,-2 14 0,1 0 0,0 4 0,0 2 0,0 0 0,0 1 0,2 0 0,-1 0 0,2 2 0,-4-2 0,1 2 0,-3 0 0,-1 0 0,-1 3 0,0-1 0,-3 1 0,0-2 0,-1 1 0,0 0 0,0-2 0,0 2 0,0-3 0,0 1 0,0-1 0,0-1 0,0-1 0,0-1 0,3-4 0,2-1 0,3-2 0,6 0 0,-4 4 0,6-3 0,-4 3 0,3-2 0,-4 1 0,0 3 0,-4 2 0,-1 3 0,-2 1 0,-1 0 0,0 2 0,-1 0 0,0 1 0,5-2 0,3-4 0,5-3 0,2-5 0,9-8 0,2 0 0,7-8 0,1 2 0,-1 2 0,-10 7 0,4 2 0,-3 3 0,2 0 0,1 2 0,-8 5 0,0 2 0,-3 2 0,3-1 0,-2 2 0,2 1 0,-4 1 0,1 0 0,-4 0 0,0 0 0,-2 0 0,-2 0 0,0 0 0,-1 0 0,-3 1 0,0-1 0,-3 1 0,-1 0 0,1 0 0,-1 0 0,0-1 0,5 0 0,2 0 0,10 0 0,3 0 0,9 0 0,-1 0 0,10 0 0,-6 1 0,-4 1 0,0 2 0,-7 0 0,3 1 0,-3 2 0,-4 1 0,0 3 0,-5-2 0,1 3 0,-2-2 0,-2-1 0,-1-2 0,-3-1 0,-1-2 0,-2-1 0,0-1 0,-2-1 0,0-1 0,4 1 0,6 7 0,5 0 0,4 4 0,-1 0 0,0-1 0,4 8 0,-6-7 0,7 8 0,-9-7 0,0 2 0,-3-3 0,-6-3 0,-1-2 0,-3-3 0,-1 1 0,1 2 0,1 2 0,3 4 0,1-2 0,0-1 0,1 4 0,-1 0 0,2 2 0,-2 0 0,0-1 0,-1 1 0,-2 1 0,1-3 0,-3 2 0,2-4 0,-1 2 0,-1-2 0,2-2 0,-2 0 0,0-3 0,0 0 0,1-4 0,-2 1 0,-1-2 0,1-1 0,-1 2 0,0 3 0,0 4 0,1 3 0,2 0 0,-1-1 0,2 0 0,-2-1 0,0 0 0,-1-2 0,1-1 0,0-1 0,-1-4 0,0 1 0,1-2 0,-1 0 0,0 0 0,0-1 0,0-1 0,1 0 0,-1 0 0,0 0 0,0 0 0,1-5 0,-1-3 0,1-8 0,1-1 0,-1-3 0,1 1 0,-1-2 0,0 2 0,1 2 0,-1 3 0,-2 2 0,1 2 0,-2 0 0,0 3 0,0 1 0,0 2 0,-1 0 0,-2 3 0,1 0 0,-3 1 0,2 0 0,0 0 0,-1 0 0,2 0 0,-2 1 0,3 0 0,0 2 0,1-1 0,-1-1 0,0 0 0,-3-1 0,1 0 0,-4-1 0,2-2 0,-4-4 0,2-1 0,-4-3 0,1 0 0,-3 1 0,3-3 0,-1 3 0,2 0 0,0 1 0,2 0 0,1 0 0,1 2 0,2-1 0,0 3 0,1-3 0,1 3 0,0-2 0,1 3 0,0 1 0,0 0 0,0 1 0,0 0 0,0 0 0,-1-1 0,0 1 0,-2-1 0,1 0 0,-1-2 0,0 1 0,0-2 0,-2 0 0,2-2 0,-2 2 0,1-1 0,0 0 0,-1 2 0,1 0 0,-1 0 0,0 0 0,1 0 0,0 0 0,2 0 0,-1-2 0,2 2 0,0-2 0,1 4 0,0-2 0,0 2 0,0 0 0,0 0 0,0 2 0,3 1 0,-1 2 0,3 0 0,-2 0 0,0 0 0,1-1 0,-1-1 0,1 0 0,0 0 0,-2 0 0,0 0 0,1 0 0,-1-1 0,-1-1 0,0-3 0,-1 0 0,0-3 0,0-1 0,0-1 0,0 3 0,0-2 0,0 2 0,-4-2 0,-1 2 0,-3 0 0,-2 1 0,-3-1 0,-3-2 0,1 1 0,-3-2 0,4 2 0,-3 0 0,1 0 0,2 2 0,-2-1 0,3 2 0,-2 1 0,-3-1 0,5 2 0,-4-1 0,8 1 0,0 0 0,3 1 0,1 0 0,0 1 0,0-1 0,1 0 0,-1 2 0,3-2 0,-2 2 0,0-2 0,2 0 0,-3 0 0,1-1 0,0 2 0,-2-2 0,2 2 0,-2-2 0,0 1 0,1 0 0,0 0 0,0 1 0,-1-2 0,0-1 0,-2 1 0,3 0 0,-3 0 0,1 0 0,0 1 0,-1-1 0,3 0 0,-4 1 0,4 0 0,-1 1 0,2 1 0,2 0 0,-5 0 0,0 0 0,-5 0 0,-2 0 0,-1 0 0,-5 0 0,-7 0 0,-3 0 0,-7 0 0,4-2 0,5 2 0,1-2 0,5 2 0,0 0 0,1 0 0,5 0 0,2 0 0,0 0 0,2 0 0,0 0 0,1 0 0,-1 0 0,4 0 0,-1 0 0,1 0 0,3 0 0,0 0 0,0 0 0,1 0 0,0 0 0,-1 1 0,0-1 0,-2 3 0,-1-2 0,-2 1 0,0 0 0,-4 0 0,-1 1 0,-1 1 0,0-1 0,1 0 0,0 0 0,-2 1 0,4 0 0,0 0 0,6-2 0,0 1 0,3-1 0,1 1 0,1-2 0,0 1 0,3-2 0,-2 1 0,-9 1 0,-9 5 0,-8 2 0,-4 6 0,3-1 0,-1 0 0,1 1 0,1-1 0,0 0 0,-6 4 0,7-6 0,-7 7 0,9-6 0,1 0 0,5-2 0,6-4 0,5-1 0,3-1 0,2-1 0,2 0 0,0-1 0,0 0 0,0 0 0,0-1 0,0 0 0,-4 1 0,-2-1 0,-5 2 0,-1 4 0,-1 2 0,-2 6 0,-2 4 0,-2 1 0,-1 9 0,5-11 0,-2 10 0,6-13 0,-2 7 0,5-8 0,2 1 0,1-5 0,4-3 0,-1-3 0,1 2 0,-5 2 0,-3 5 0,-3 5 0,-1-3 0,4 2 0,-1-5 0,4-1 0,2-1 0,-2 1 0,1 3 0,0-1 0,2-2 0,2-3 0,1-3 0,0-2 0,1-1 0,-1-1 0,-8 11 0,-6 10 0,-10 12 0,-3 3 0,0 2 0,8-12 0,-1 4 0,8-10 0,0 1 0,3-1 0,1-7 0,4 1 0,1-5 0,3-1 0,0-2 0,0-1 0,0-2 0,0-2 0,3-1 0,-3 3 0,1 4 0,-2 4 0,0 2 0,1 0 0,0-2 0,0 1 0,0-2 0,0 4 0,0 8 0,2-1 0,1 8 0,1-8 0,3 6 0,-3-9 0,3 7 0,-3-9 0,3 3 0,-4-5 0,2-2 0,-2-5 0,-1-1 0,1-3 0,-1 0 0,1-1 0,-1 1 0,1-3 0,-1 3 0,2 0 0,0 0 0,1 2 0,0-3 0,1 1 0,0-1 0,2 1 0,-3 0 0,3 1 0,-2 0 0,-1 0 0,0 0 0,-2-1 0,0-1 0,0 0 0,-2-1 0,0 0 0,-1 0 0,0-1 0,0 1 0,0-1 0,0 0 0,0 0 0,1 0 0,0-2 0,1 0 0,0 0 0,1 1 0,-1 0 0,0 0 0,0-1 0,1 0 0,-1-1 0,0-7 0,1-4 0,2-9 0,1-3 0,4-7 0,-2-1 0,4-4 0,-5 7 0,1 3 0,-2 5 0,-1 2 0,0 5 0,-2 3 0,-1 6 0,1 2 0,-1 2 0,0 1 0,-1 2 0,0 6 0,-1 5 0,0 5 0,0 8 0,0-2 0,0 7 0,0-8 0,0 7 0,0-8 0,0 5 0,0-6 0,0-3 0,0-5 0,0-1 0,-1-7 0,1 0 0,-2-3 0,0 0 0,0-1 0,0-1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6.8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1033 24575,'-1'2'0,"0"0"0,1 1 0,0-1 0,0 1 0,0 0 0,0 1 0,0 0 0,0 3 0,0-2 0,0 1 0,0-2 0,0-1 0,0 0 0,2-2 0,4 0 0,3-2 0,5-6 0,3-4 0,4-6 0,2-4 0,-1 2 0,2-5 0,-7 6 0,1-2 0,-6 1 0,-1 2 0,-1-2 0,-5 5 0,0-2 0,-4 4 0,1-4 0,-2 1 0,0-1 0,0-2 0,0 1 0,0-8 0,0 5 0,0-4 0,0 4 0,0 3 0,0-2 0,0 7 0,0-2 0,-3 6 0,0-2 0,-4 1 0,1 2 0,0 0 0,2 3 0,0 0 0,2 1 0,-1 0 0,2 0 0,0 1 0,1 0 0,0-2 0,0-2 0,0-3 0,0-3 0,0-4 0,1 3 0,1-7 0,0 3 0,0-2 0,-2 0 0,0 5 0,0 0 0,0 5 0,0 0 0,0 4 0,-1 1 0,-1 1 0,1 6 0,0 2 0,1 6 0,0 3 0,0 2 0,0-1 0,2 10 0,-2-11 0,2 11 0,-2-11 0,0 5 0,0-5 0,0-2 0,0-3 0,0-4 0,0-1 0,0-2 0,-2-2 0,0-6 0,-2-9 0,1-7 0,-1 1 0,0-2 0,1 2 0,1 1 0,-1-2 0,2 3 0,-2 0 0,3 0 0,-2 3 0,2 2 0,0 0 0,0 4 0,0 1 0,0 1 0,-1 4 0,1-2 0,-1 3 0,1-2 0,0 2 0,0-6 0,0-1 0,0-9 0,2-3 0,2-9 0,2 1 0,0 3 0,1-1 0,-3 9 0,1-3 0,-2 6 0,-1 2 0,-1 4 0,-1 3 0,0 2 0,0 4 0,0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8.0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24575,'5'0'0,"-1"0"0,1 0 0,-3 0 0,2 0 0,-2 0 0,0 0 0,0 0 0,1 0 0,-1 0 0,0 0 0,0 0 0,0 0 0,0 0 0,-1 0 0,0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8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37 24575,'0'-7'0,"0"-2"0,0-3 0,0 3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0.5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34 24575,'0'3'0,"0"0"0,0 0 0,-1-2 0,0 1 0,-3-2 0,0 2 0,-2-1 0,-1 0 0,0-1 0,1 0 0,-1 0 0,2 0 0,0 0 0,5-3 0,5-1 0,4-2 0,4-1 0,-1 0 0,2-2 0,-3 3 0,-3 1 0,-4 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28.3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1 24575,'-5'2'0,"1"0"0,-1 2 0,2-2 0,-4 3 0,4-2 0,-3 2 0,2-2 0,0 0 0,0 1 0,2-3 0,0 3 0,0-3 0,1 1 0,-1-1 0,1 1 0,0-1 0,2-1 0,2 0 0,0 0 0,1 0 0,2 0 0,0 0 0,0 0 0,-2 0 0,1 0 0,-3 0 0,2 0 0,-2 0 0,-1 1 0,0 3 0,-3 0 0,-1 4 0,-2-2 0,0 0 0,1-1 0,-1 0 0,2 0 0,-2-1 0,2 1 0,0-2 0,0 0 0,1-1 0,0 1 0,1-1 0,-2-1 0,3 1 0,-1-3 0,3 0 0,3-4 0,0-1 0,6-3 0,-4 2 0,4-1 0,-3 1 0,1 1 0,-3 1 0,1 1 0,-3 0 0,-1 2 0,-1 0 0,1-1 0,-1 2 0,-1-1 0,1 2 0,-2-2 0,2 2 0,-1-2 0,1 2 0,-2-2 0,1 0 0,0 1 0,0-1 0,1 1 0,1-1 0,0-1 0,1 1 0,1-1 0,0 1 0,0-1 0,0 1 0,-1-1 0,-1 1 0,0 1 0,-1-1 0,0 1 0,0 0 0,0 0 0,-1 1 0,-1-1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1.4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24575,'1'1'0,"1"2"0,3 4 0,0 0 0,0 1 0,-2-3 0,0 0 0,-1-1 0,0-2 0,0 0 0,-1 0 0,-1-1 0,0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2.6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17 367 24575,'0'-9'0,"0"-1"0,0 1 0,0 1 0,0-1 0,0 2 0,0 0 0,0 0 0,0 2 0,0 2 0,0-1 0,0 2 0,0 0 0,0-1 0,0 0 0,0 1 0,-2-2 0,1 1 0,-1-3 0,2-1 0,-1-3 0,0 2 0,0-4 0,0 2 0,0-2 0,-1 1 0,2 0 0,-2 2 0,1-1 0,1 2 0,-1-1 0,1 2 0,0 0 0,0 1 0,0-2 0,0 3 0,0-3 0,0 3 0,0-2 0,1 2 0,0 0 0,1 1 0,0 1 0,-1 0 0,0 1 0,-1 0 0,2-1 0,-2 0 0,2 0 0,0-1 0,0 0 0,1-1 0,0 0 0,3-2 0,1-1 0,2 1 0,-2 0 0,1 2 0,-4 1 0,0 1 0,-3 2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3.2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0 24575,'-2'2'0,"-1"-2"0,-1 3 0,0 1 0,-1 6 0,1 5 0,-2 4 0,2 4 0,-2 3 0,4-11 0,1-1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5.2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1 285 24575,'0'-4'0,"0"-4"0,0-2 0,0-7 0,0-4 0,0-3 0,1-5 0,2 0 0,0 6 0,1-4 0,-2 7 0,1-2 0,-2 3 0,1 5 0,0 5 0,-2 1 0,0 8 0,0 1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6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9 24575,'3'2'0,"-1"5"0,-2 6 0,-5 2 0,1 7 0,-6-4 0,3 1 0,-1-2 0,0-2 0,0 2 0,-2-2 0,2-1 0,-1-2 0,2 1 0,0-4 0,3 0 0,-2-1 0,5-3 0,-3 0 0,4 0 0,-1-3 0,1 1 0,4-2 0,4 0 0,5-4 0,7-8 0,3-8 0,7-8 0,-1-3 0,7-4 0,-13 11 0,6-6 0,-14 13 0,3-2 0,-8 3 0,-2 4 0,-4 3 0,-3 3 0,0 1 0,-4 3 0,-4 0 0,-5 1 0,-4 0 0,1 0 0,-1 1 0,1 6 0,2 0 0,-2 6 0,2-1 0,1 0 0,-2 8 0,4-4 0,-3 8 0,3-3 0,-3 5 0,-1 3 0,-1 6 0,0 0 0,1 3 0,0 2 0,3-1 0,2-1 0,3 0 0,4-12 0,-2 4 0,4-11 0,-2 4 0,2-6 0,0-3 0,0-4 0,0-4 0,0-1 0,-1-4 0,1-15 0,-1 11 0,1-12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08.5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31 24575,'-6'6'0,"2"-2"0,2-6 0,2-2 0,-3-1 0,2 0 0,-1 0 0,0 0 0,2 1 0,-1 0 0,0 2 0,1 0 0,-1 1 0,3 0 0,0 1 0,0 0 0,0 0 0,2 0 0,-2 0 0,2 0 0,-2 0 0,0 0 0,1 0 0,-2 0 0,0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09.7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24575,'6'0'0,"-3"0"0,1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0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24575,'3'0'0,"0"0"0,0 0 0,-1 0 0,1 0 0,0 0 0,1 0 0,-2 0 0,2 0 0,-2 0 0,0 0 0,0 2 0,0-1 0,0 3 0,-1-2 0,1 0 0,-1 1 0,0-1 0,0-1 0,0 1 0,0-2 0,1 1 0,0-1 0,0 0 0,-1 0 0,0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2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 0 24575,'-4'0'0,"0"0"0,0 0 0,0 0 0,0 0 0,0 0 0,0 0 0,-1 0 0,1 0 0,1 0 0,-1 0 0,2 0 0,0 0 0,-2 0 0,2 0 0,-1 0 0,1 0 0,-1 0 0,1 0 0,0 0 0,-2 0 0,0 0 0,-1 0 0,0 0 0,0 0 0,1 0 0,0 0 0,1 0 0,0 0 0,1 0 0,1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3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24575,'2'-2'0,"3"1"0,3 1 0,2-1 0,-2 1 0,-1-3 0,-1 3 0,-2-1 0,-1 0 0,0 1 0,-1-1 0,-1 0 0,0 0 0,-2-2 0,1 1 0,-2 1 0,1-1 0,0 1 0,0-1 0,1-3 0,0 3 0,0-2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1.2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4 24575,'5'1'0,"-1"-1"0,4 4 0,-1 0 0,-1 0 0,0 1 0,-2-3 0,-1 2 0,1-3 0,-2 1 0,-1-1 0,1-1 0,-1 0 0,-1-1 0,-2 0 0,0-1 0,0 2 0,0-2 0,0 2 0,-2-2 0,-1 0 0,-4-1 0,-1-1 0,-1 1 0,1-1 0,0 2 0,3 0 0,1 2 0,2-2 0,0 1 0,2 0 0,1 1 0,0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4.8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28.3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249 296 24575,'0'7'0,"0"0"0,0 2 0,1 1 0,2 0 0,3 1 0,0 0 0,2-2 0,-1 2 0,5 3 0,-4-5 0,5 5 0,-6-5 0,4 3 0,-2 2 0,3-1 0,-3 2 0,0-3 0,-1 1 0,-2-3 0,-1 0 0,0-2 0,0 0 0,-2-2 0,0-1 0,-1-3 0,-1 1 0,-1 2 0,0 3 0,2 3 0,2 3 0,2-1 0,0 1 0,0-2 0,0 0 0,7 9 0,-6-8 0,10 13 0,-9-13 0,4 6 0,-2-2 0,0-3 0,-2-1 0,-1-3 0,-3-3 0,0-2 0,-2-1 0,1-2 0,-1-1 0,4 0 0,4-1 0,4 2 0,0 1 0,2 0 0,-3 3 0,1-3 0,-2 2 0,0-2 0,0 0 0,0 0 0,0-2 0,2 1 0,-2-2 0,2 0 0,0 0 0,-2 0 0,4 0 0,-4 0 0,2 0 0,0 0 0,-1 0 0,0-2 0,-1 2 0,0-1 0,-1 1 0,-1 0 0,-2 0 0,0 0 0,-2 0 0,0 0 0,-3 0 0,0 0 0,-1-1 0,0-1 0,-1 0 0,0 1 0,5 0 0,1 1 0,3 0 0,4-3 0,-5 1 0,9-5 0,-8 3 0,6-3 0,-3 3 0,-1-1 0,-1 1 0,-2 1 0,1-2 0,-3 3 0,1-1 0,-1-1 0,1 0 0,-1-3 0,1 1 0,-2-2 0,0 3 0,1-4 0,-1 2 0,1 0 0,-2 1 0,-1 2 0,0-1 0,-1 2 0,0 0 0,0 1 0,0-1 0,0 0 0,0 0 0,1-2 0,-1 1 0,2-2 0,-1 2 0,0-3 0,0 3 0,-1 1 0,1-1 0,-1 2 0,0-1 0,0 1 0,-1 0 0,1-1 0,-1 1 0,0-1 0,1-1 0,-1-3 0,1 0 0,0-3 0,1 0 0,-1-2 0,3-2 0,-2 2 0,2-2 0,-3 2 0,1 1 0,0-2 0,-2 4 0,2-2 0,-3 2 0,1 1 0,0-3 0,0-2 0,1-1 0,0-2 0,0 1 0,1 0 0,-3 2 0,2-3 0,-2 5 0,0-2 0,-1 2 0,0 1 0,0-2 0,0 4 0,0-4 0,0 5 0,0-3 0,0 5 0,0-3 0,0 2 0,0 1 0,0 0 0,0 3 0,0-3 0,0 2 0,0 0 0,-1-1 0,-1 1 0,1-1 0,-1-2 0,1 1 0,-1-5 0,2 4 0,-2-4 0,2 5 0,0-1 0,0 1 0,-1 3 0,1-3 0,-2 3 0,2-2 0,-2 2 0,0-1 0,0 1 0,0-1 0,-1 0 0,1-2 0,-1 1 0,1 0 0,-2 0 0,2 1 0,-3-2 0,2 3 0,0-2 0,-1 1 0,2 0 0,-3-2 0,2 3 0,-1-3 0,1 2 0,-2 0 0,3 0 0,-3 1 0,0-2 0,1 3 0,-2-2 0,4 1 0,-2 0 0,1-1 0,0 1 0,-2 0 0,3 0 0,-3 0 0,2 1 0,-2-2 0,2 1 0,-2 0 0,0 0 0,-1 1 0,0-2 0,1 0 0,-2 1 0,2 0 0,0 0 0,0 1 0,0-1 0,1 0 0,0 2 0,1-1 0,0 0 0,0 1 0,0-1 0,0 1 0,0-2 0,0 2 0,-1-1 0,0 0 0,-2 1 0,1-2 0,-1 1 0,2 0 0,-2 1 0,3-1 0,-3 1 0,2-1 0,-1 1 0,0-1 0,0-1 0,0 1 0,0-1 0,0 0 0,-2 1 0,2-2 0,-3 2 0,1 0 0,-1-1 0,1 1 0,-1 1 0,1-1 0,0 1 0,1 0 0,0 0 0,0 0 0,1 0 0,-2 0 0,2 0 0,-2 0 0,1 0 0,-4 0 0,1 0 0,-3 0 0,-3 0 0,3 0 0,-5 0 0,10 0 0,-3 0 0,3 0 0,0 0 0,1 0 0,1 0 0,-2 0 0,2 0 0,-3 0 0,1 0 0,-1 0 0,-2 0 0,1 0 0,-3 0 0,4 0 0,-4 0 0,3 0 0,-1 0 0,2 1 0,0-1 0,1 3 0,1-3 0,1 2 0,1-2 0,-1 3 0,1-3 0,-1 2 0,0 0 0,0 0 0,0-1 0,0 2 0,0-2 0,-2 2 0,2-1 0,-2 1 0,1-1 0,0 2 0,-1 0 0,1 1 0,-2 1 0,3-1 0,-2 0 0,1 0 0,0 0 0,0 1 0,1-1 0,-2 0 0,3 0 0,-4-1 0,5 1 0,-3-2 0,2 2 0,0-3 0,-1 3 0,1 0 0,-1 1 0,-2 2 0,2-3 0,-4 4 0,4-4 0,-2 2 0,2-2 0,-3 2 0,3-2 0,-2 2 0,0-3 0,1 3 0,-2-2 0,3 3 0,-4 0 0,4-1 0,-4 0 0,4-2 0,-2 0 0,1 0 0,1-1 0,-3 0 0,2 0 0,-2-1 0,1 0 0,1 1 0,-1-1 0,2 1 0,1-2 0,1 1 0,1-1 0,1 0 0,1 0 0,0 1 0,0-3 0,0-3 0,0-4 0,0-2 0,0-3 0,2 2 0,-1 0 0,2 1 0,0 3 0,-1 1 0,0 1 0,-1 0 0,-1 2 0,0 0 0,0 0 0,0-1 0,-1 1 0,-1 0 0,0-1 0,0 0 0,-2 0 0,1-2 0,-2 3 0,2-1 0,-3 1 0,1 0 0,0 0 0,0-1 0,0 2 0,0-1 0,0 0 0,0 1 0,0-2 0,0 2 0,0 0 0,1-1 0,-1 1 0,1-1 0,-1 2 0,0-2 0,1 1 0,-2-1 0,2 0 0,-2 1 0,1-1 0,-1 1 0,1 0 0,0 1 0,0 0 0,0 0 0,0 0 0,0 0 0,-1 0 0,0 0 0,0 0 0,-1 0 0,2 0 0,-3 0 0,2 0 0,-2 0 0,3 0 0,-3 0 0,1 0 0,0 0 0,-1 0 0,3 0 0,-2 0 0,2 1 0,2 1 0,-2 0 0,2 0 0,0 1 0,1-1 0,0 0 0,1 1 0,0 0 0,-1 1 0,1 1 0,0 0 0,1 1 0,0 0 0,0 4 0,0-3 0,0 4 0,0-4 0,1-1 0,0 0 0,1 0 0,-2-1 0,1-1 0,0-2 0,0 0 0,1 0 0,-1 0 0,1-1 0,3-1 0,-1 0 0,4 0 0,1 0 0,1 0 0,2 0 0,0 0 0,2 0 0,0 0 0,1 0 0,0 0 0,0 0 0,-1 0 0,0 1 0,-2 1 0,0 1 0,4 1 0,-5-1 0,1 1 0,-5-2 0,-4-1 0,1 0 0,-2-1 0,0 1 0,1-1 0,-1 0 0,0 0 0,0 0 0,1 0 0,0-2 0,0 0 0,0-3 0,0 3 0,-1-3 0,0 2 0,1 1 0,-1 0 0,-1 1 0,0-2 0,-1 0 0,0 0 0,0-2 0,0 2 0,0-4 0,0 2 0,0-2 0,-1 2 0,1 2 0,-1 1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59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375 2358 24575,'-2'-4'0,"0"-6"0,-5-3 0,0-4 0,-2-8 0,-3-12 0,4-11 0,1-15 0,5-5 0,2-7 0,0-7 0,0 16 0,2-11 0,-1 37 0,6-20 0,-5 29 0,3-3 0,-1 11 0,-3 12 0,3 1 0,-3 8 0,0 5 0,-1 7 0,0 8 0,0 1 0,0 12 0,0 0 0,0 7 0,0-8 0,0 3 0,0-8 0,0 1 0,0-7 0,0-4 0,0-7 0,0-3 0,0-1 0,1-10 0,1-6 0,2-3 0,1-5 0,3 7 0,0-2 0,7 1 0,0 5 0,6 2 0,0 6 0,3 1 0,2 3 0,-5 2 0,2 4 0,-4 1 0,-2 1 0,-2-3 0,-6-1 0,-4-3 0,-1-2 0,-9-5 0,-8-6 0,-15-7 0,-4-4 0,3 7 0,1-2 0,8 9 0,-3 0 0,9 3 0,4 9 0,11 5 0,12 6 0,9 4 0,14-2 0,3-2 0,9-3 0,-5-5 0,-6-4 0,-7-3 0,-8-2 0,2-7 0,-11-4 0,-2-8 0,-10-4 0,-1 2 0,-5 4 0,-4 1 0,-4 7 0,0-1 0,2 4 0,4 2 0,2 2 0,3-2 0,0 0 0,19-6 0,5-4 0,27-10 0,-10 3 0,24-9 0,-13 8 0,15-4 0,-4 7 0,-19 8 0,4 4 0,-18 3 0,-1 2 0,-5 0 0,-10 2 0,-5 0 0,-5 0 0,-11 0 0,-4-4 0,-8-1 0,11 4 0,10 3 0,16 5 0,11 0 0,5-3 0,3-2 0,6 0 0,14-2 0,-10-8 0,21-5 0,-14-14 0,26-17 0,-19-3 0,-1-3 0,-20 1 0,-14 8 0,2-4 0,-12 11 0,-1 0 0,-9 10 0,4-2 0,-5 5 0,0 6 0,0 4 0,1 5 0,0 3 0,2 0 0,5 2 0,-2 0 0,6 1 0,-4 0 0,4 0 0,0 0 0,-1 0 0,0-3 0,2-2 0,-4-5 0,3-7 0,-2-4 0,0-14 0,1-2 0,-2-11 0,1-4 0,-3 0 0,2-4 0,-5 16 0,-1 0 0,-2 13 0,0 2 0,-1 7 0,0 5 0,1 5 0,0 2 0,1 4 0,1 1 0,1 1 0,3 0 0,-1 0 0,1 0 0,-2 0 0,3 0 0,-4 0 0,0 0 0,-3 0 0,-2 0 0,-3 0 0,-5 0 0,-12-2 0,-16-3 0,-13 3 0,-16-5 0,11 6 0,-4-3 0,15 3 0,2-2 0,6 2 0,4-1 0,14 2 0,2 0 0,8 0 0,2 1 0,2 3 0,1 0 0,0 4 0,0-2 0,0-1 0,0-2 0,0 0 0,0-4 0,-2 0 0,-4-3 0,-3 0 0,-7 1 0,-3 2 0,-8 1 0,-2 5 0,-4 6 0,9 3 0,-2 5 0,9-3 0,-1 0 0,5-1 0,4-2 0,3-2 0,5-2 0,0-2 0,2-1 0,6-4 0,8-1 0,6-1 0,14-6 0,2-6 0,9-7 0,1-5 0,-13 7 0,0 0 0,-14 5 0,0 3 0,-5-1 0,-7 4 0,-2 2 0,-8 2 0,-16 1 0,-15 12 0,-21 9 0,-16 19 0,-4 7 0,13-3 0,-7 9 0,24-9 0,-9 11 0,23-16 0,1 1 0,16-16 0,-2 4 0,7-9 0,3-5 0,3-5 0,0-4 0,2-10 0,12-19 0,9-21 0,18-28 0,8-9 0,-6 10 0,8-10 0,-11 23 0,-4 7 0,18-14 0,-23 39 0,19-16 0,-17 27 0,3 11 0,-1 3 0,4 3 0,-1 0 0,3 10 0,0 2 0,-1 12 0,0 1 0,-14-4 0,4 3 0,-15-10 0,3 4 0,-7-9 0,-3 0 0,-2-5 0,-3-1 0,0 5 0,-1 4 0,2 9 0,0 8 0,0 4 0,0 2 0,-2-3 0,0-6 0,0-4 0,0 6 0,0-3 0,-4 2 0,-4-2 0,-7-2 0,-3-1 0,-1 4 0,1-10 0,-2 0 0,-3-1 0,5-4 0,-3 1 0,6-4 0,1 1 0,2-3 0,3-1 0,4-2 0,2 0 0,5-1 0,8-1 0,8-6 0,11-4 0,8-9 0,8 0 0,10-7 0,1 5 0,-2-1 0,-13 7 0,-6 0 0,-10 6 0,-1-1 0,-5 3 0,-10 0 0,-2-1 0,-5 1 0,-1 1 0,-15 3 0,-7 1 0,-20 7 0,-9 17 0,-7 17 0,12 4 0,7 2 0,10-11 0,8-1 0,-5 8 0,14-13 0,3 1 0,13-17 0,8-2 0,10-2 0,2-1 0,3-3 0,-7 0 0,3-1 0,-6 1 0,-1-3 0,-3-1 0,2-1 0,5-12 0,0-1 0,6-16 0,-5 5 0,2-2 0,3 1 0,-8 6 0,6 0 0,-7 3 0,2 3 0,-2-1 0,-5 6 0,1 2 0,-6 2 0,2 1 0,-2 0 0,-1 1 0,0-1 0,-1-2 0,-1-7 0,2-11 0,0 9 0,6-6 0,4 16 0,6-5 0,-1 2 0,1-4 0,-2 4 0,-2-1 0,4-1 0,-1 0 0,-1-2 0,0 2 0,-8 2 0,-1 1 0,-6 1 0,1 2 0,-3 0 0,-1 2 0,-1-1 0,0 0 0,-1-4 0,-1-2 0,0-8 0,0-6 0,-4-5 0,-1-8 0,-1 0 0,0 6 0,3 1 0,-1 9 0,2 2 0,-1 3 0,3 6 0,-1 2 0,0 5 0,1 5 0,-1 6 0,1 4 0,0 4 0,1 1 0,5 5 0,4 2 0,-1-5 0,9 15 0,-8-14 0,9 15 0,-7-13 0,1 5 0,-4-11 0,2 9 0,-4-12 0,0 4 0,-3-7 0,-1-4 0,-2-3 0,4 7 0,5 7 0,4 7 0,8 2 0,-3-5 0,5 3 0,-4-3 0,1 3 0,-2-4 0,6 9 0,-3 2 0,-1-3 0,-1 2 0,-9-12 0,3 0 0,-7-5 0,-1-6 0,-4-4 0,-7-8 0,3 3 0,-3 4 0,8 8 0,2 9 0,2-2 0,3-1 0,-3 1 0,0 0 0,-2 4 0,-1 3 0,-2 9 0,-1 7 0,-1 10 0,0 1 0,0 6 0,0-7 0,-2 1 0,2-5 0,-2-14 0,2 2 0,0-9 0,0-2 0,0-3 0,-1-10 0,-2-5 0,-4-3 0,3-2 0,-1 8 0,5 5 0,0 11 0,0 6 0,0 1 0,0 1 0,0 1 0,0-3 0,0 12 0,-2-1 0,-2 3 0,-1-12 0,-4-1 0,2-10 0,-2 3 0,4-6 0,0-6 0,2-6 0,1-1 0,0-3 0,1-1 0,0-2 0,0 0 0,-2-4 0,2-5 0,-1-3 0,1-5 0,-1 3 0,0-2 0,-1 0 0,-1 1 0,1 2 0,-1 2 0,-2 1 0,-1 2 0,-3-2 0,-1 4 0,-3-2 0,1 3 0,-3 1 0,4 2 0,-2 1 0,2 0 0,1 0 0,2 0 0,2 1 0,0 4 0,1 7 0,1 3 0,1 8 0,1-2 0,3 8 0,-4 3 0,4 2 0,-6 4 0,3 2 0,-5-1 0,0 8 0,0-13 0,-1 2 0,3-15 0,2-6 0,1-3 0,0-5 0,0-2 0,1-2 0,0 0 0,-2-1 0,1 0 0,-1 1 0,1-1 0,-2 1 0,3-1 0,-2 0 0,2 1 0,0-1 0,-1 0 0,1 0 0,-2 1 0,1-1 0,-2 1 0,-2-1 0,0 1 0,-1-2 0,0 1 0,-1-2 0,-1 0 0,2 0 0,-4-5 0,4 1 0,-1-9 0,3 1 0,-3-12 0,3-10 0,0-2 0,5-12 0,1 4 0,0-5 0,2-7 0,7 0 0,2 0 0,2 13 0,-2 0 0,-3 15 0,-1-1 0,-1 10 0,-3 4 0,-1 7 0,-2 1 0,-1 4 0,-3 0 0,-4 1 0,-2 1 0,0-3 0,0 1 0,0-3 0,2-1 0,-4-6 0,5 0 0,-4-11 0,4 2 0,1-9 0,0-1 0,-3-57 0,5 38 0,0-1 0,0 1 0,4-4 0,-2-9 0,0 4 0,-3 5 0,1 19 0,-2-3 0,0 17 0,-2-5 0,2 8 0,-1 5 0,2 4 0,1 4 0,0 1 0,2 4 0,-3 0 0,-1-3 0,-5-5 0,-1-5 0,-5-10 0,-3-4 0,-5-9 0,0-1 0,6 8 0,1-2 0,7 12 0,0-4 0,4-2 0,3 4 0,2 0 0,7 4 0,0 9 0,8-7 0,0 7 0,5-7 0,5 3 0,-2 0 0,5 0 0,-7 6 0,-1-1 0,0 3 0,-3-1 0,1 0 0,-5 2 0,-3 1 0,-2 1 0,-1-1 0,1 2 0,-1-2 0,0 2 0,-2 0 0,2-2 0,-1 2 0,0 0 0,0-2 0,-1 2 0,0 0 0,0-1 0,-1 0 0,0 0 0,1 0 0,-1-2 0,1 0 0,1-1 0,1 0 0,2 0 0,-2 1 0,2 0 0,-4 3 0,2 0 0,-2 1 0,-1-2 0,-1-10 0,-1-2 0,0-15 0,2 0 0,0-2 0,2-3 0,0 7 0,-2-1 0,0 6 0,-2 1 0,-5 6 0,-1 2 0,-4 4 0,-2 1 0,3 3 0,0-1 0,0 1 0,2-1 0,1 1 0,2 1 0,-1-1 0,3 3 0,-2-2 0,1 1 0,-1 0 0,-1-1 0,-2 2 0,2-2 0,0 0 0,0-1 0,2-1 0,-2-1 0,2-3 0,-1 1 0,-1-3 0,2 4 0,-1-2 0,0 1 0,-1-1 0,-2-2 0,-3-1 0,-2-6 0,-2 1 0,-6-7 0,1-3 0,-4-5 0,7 9 0,-2-5 0,6 12 0,1-3 0,1 8 0,6 3 0,1 4 0,2 1 0,0 3 0,-6 0 0,-5 1 0,-5 0 0,-6 0 0,4 0 0,-15 0 0,-4 0 0,-11 0 0,-3 0 0,3 0 0,-2 0 0,6 0 0,0-2 0,14 0 0,-2-4 0,11 1 0,-5-1 0,4 1 0,2 1 0,0 2 0,2 1 0,1 1 0,3 0 0,3 0 0,2 0 0,4 1 0,1 0 0,4 1 0,-4-1 0,-1-2 0,-4-3 0,-3-3 0,1-3 0,-1 0 0,0-3 0,-1 3 0,3-2 0,-2 1 0,4 1 0,-2 0 0,2 1 0,0 2 0,0 0 0,-1 1 0,2 2 0,-4-1 0,-2 2 0,-3 1 0,-4 1 0,-2 1 0,-1 0 0,-8 0 0,2 0 0,-7 5 0,1 4 0,-3 9 0,1-1 0,1 5 0,10-8 0,-1 1 0,10-4 0,-2-1 0,4-3 0,7-1 0,0-3 0,7-1 0,1-1 0,9-6 0,2-1 0,3-5 0,-6 4 0,-3-2 0,-4 5 0,-1 0 0,-11 3 0,-6 1 0,-17 0 0,-1 4 0,-12 5 0,6 3 0,-3 6 0,0 0 0,6 0 0,-4 6 0,5-2 0,0 5 0,5 1 0,1 1 0,4 1 0,8-8 0,-1 2 0,8-8 0,-1 2 0,4-3 0,4-5 0,3 0 0,2-2 0,-12 17 0,-6 9 0,-16 15 0,3 0 0,-4-3 0,8-8 0,-1 1 0,5-7 0,-2 1 0,-3 2 0,-4 3 0,5-8 0,-1 2 0,13-18 0,-1 4 0,4-6 0,5-3 0,4-2 0,1-3 0,3-1 0,-1 3 0,-2 8 0,-4 8 0,-2 10 0,-1 6 0,3 1 0,1 2 0,2-13 0,0 4 0,2-9 0,1 5 0,1-4 0,0-3 0,0-4 0,0-3 0,0-5 0,0-3 0,0 0 0,-7 19 0,1 6 0,-7 17 0,4 0 0,0-7 0,5 0 0,2-3 0,2-2 0,0-1 0,0 12 0,0 1 0,4 15 0,1-7 0,5 2 0,-1-6 0,-1-8 0,-2-1 0,-2-16 0,-2 2 0,1-10 0,-3-5 0,1-7 0,-1 14 0,0 1 0,0 16 0,0-3 0,0 3 0,0-3 0,0 3 0,4 0 0,2-3 0,6 12 0,3-3 0,-2-5 0,4 0 0,-4-16 0,0 1 0,-1-5 0,-3-9 0,1-5 0,-3-6 0,-2 1 0,-3 2 0,0 7 0,3 4 0,3-1 0,0-1 0,0-4 0,-3-1 0,1-1 0,-2-1 0,1-1 0,1 0 0,1-2 0,1-3 0,1-5 0,3-9 0,-3-6 0,4-4 0,-7 4 0,1-11 0,-5 15 0,0-14 0,-2 14 0,0-3 0,0 5 0,-1 2 0,-2 3 0,-1 3 0,0 1 0,0 4 0,2 1 0,0 2 0,-1 2 0,2 16 0,0 3 0,1 19 0,0 5 0,0 8 0,0 7 0,0-4 0,6 0 0,0-8 0,3-14 0,1 1 0,-1-19 0,-1 7 0,-1-10 0,-4-3 0,1-3 0,-3-8 0,0 2 0,-1-4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36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85 24575,'0'4'0,"0"-7"0,0-3 0,0-4 0,0 0 0,0 0 0,0 2 0,0-2 0,0 4 0,-3-2 0,2 5 0,-4-3 0,1 3 0,0 1 0,-1 0 0,3 1 0,-2 0 0,1 1 0,0 0 0,-2 2 0,3 3 0,-2 1 0,0 3 0,1-1 0,-2 0 0,2-1 0,-1 1 0,0-3 0,1 1 0,-1-2 0,2-1 0,0 0 0,0 0 0,0-1 0,1-1 0,-1 0 0,0-1 0,-2 0 0,2 0 0,-4 0 0,1 0 0,-3 0 0,2 0 0,-3 0 0,2 0 0,0 0 0,1 1 0,1 0 0,1 1 0,2-1 0,0 1 0,0 2 0,0-1 0,2 4 0,-1-2 0,1 2 0,0-3 0,0 0 0,0-1 0,0 0 0,0 0 0,4-1 0,2-1 0,4 1 0,4-2 0,-2 0 0,4 0 0,-3 0 0,-1 0 0,-2 0 0,-3 0 0,-1 0 0,-1 0 0,-1-1 0,-1 0 0,2-1 0,-1 2 0,1-1 0,-2 1 0,0 0 0,-1 0 0,0 0 0,0 0 0,0 0 0,-1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59.1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45 144 24575,'-3'0'0,"-2"0"0,3 0 0,-2 0 0,-1 0 0,2 1 0,-3-1 0,5 2 0,-4 0 0,4-1 0,-2 1 0,2-1 0,-1 0 0,1 1 0,-1 0 0,2-2 0,0-1 0,0-2 0,0-1 0,1-1 0,2 0 0,0 0 0,1 0 0,0 0 0,0 1 0,-2 1 0,2 0 0,-2 2 0,-1-1 0,1 2 0,-1-1 0,2 1 0,-1 0 0,0 0 0,0 1 0,0 0 0,0 1 0,1 0 0,-1 1 0,1 0 0,3 0 0,-1 1 0,3-2 0,-3 1 0,2-2 0,-2 0 0,0-1 0,-1 0 0,-1 0 0,-1 0 0,1 0 0,-1 0 0,0 0 0,0 0 0,2 0 0,0 0 0,1 0 0,1 0 0,0 0 0,1 0 0,-1 0 0,0 0 0,-1 0 0,0 0 0,0 0 0,0-1 0,-1 1 0,1-2 0,-1 1 0,2 0 0,-1 1 0,3-1 0,-2 1 0,0-2 0,-1 2 0,0 0 0,0 0 0,-1 0 0,-1 0 0,0 0 0,0 0 0,0 0 0,0 0 0,-1 0 0,2 0 0,-1 0 0,1 0 0,0 0 0,1 0 0,0 0 0,0 0 0,0 0 0,0-1 0,-1 1 0,1-1 0,-2 0 0,1 1 0,-1-2 0,0 1 0,-1-1 0,1 1 0,0-1 0,3-1 0,-2 1 0,3-1 0,-2 0 0,0 1 0,-2-1 0,2 1 0,-2-1 0,0 2 0,1-1 0,-2 1 0,3-1 0,-1 0 0,1 2 0,0-2 0,1 1 0,0-1 0,2 0 0,-3 0 0,3 0 0,-3 1 0,2 0 0,-2 1 0,0-1 0,1 1 0,-2 0 0,3 0 0,-4 0 0,1 0 0,0 0 0,-1 0 0,1 0 0,-1 0 0,2 0 0,-3 1 0,3-1 0,-2 2 0,1-1 0,0 2 0,0-1 0,1 1 0,-3-1 0,3-1 0,-2 1 0,0 0 0,-1-1 0,2 1 0,-2-1 0,2 1 0,-2 0 0,0-2 0,1 2 0,-1-2 0,0 1 0,-1 0 0,1-1 0,-1 1 0,2-1 0,-1 0 0,0 0 0,1 1 0,-1 0 0,0 0 0,0-1 0,1 0 0,-1 0 0,0 1 0,0-1 0,1 1 0,-1-1 0,0 0 0,1 0 0,-1 0 0,0 0 0,-2 0 0,-3 0 0,-2-3 0,-3 2 0,-2-5 0,1 3 0,-3-1 0,2-1 0,0 2 0,-2-2 0,3 1 0,-1 0 0,2 0 0,0 1 0,1-1 0,0 2 0,1-1 0,2 1 0,-2 0 0,2 2 0,-1-2 0,0 1 0,0 0 0,1 1 0,-1 0 0,1 0 0,-1 0 0,-1 0 0,-1 0 0,-2 0 0,1 0 0,0 0 0,-2 0 0,1 0 0,-1 0 0,0 1 0,0 1 0,-2 1 0,0 0 0,0 1 0,0 0 0,0 0 0,0-1 0,1 0 0,1 0 0,4-1 0,-2 1 0,4-2 0,-1 1 0,4-1 0,3-1 0,3 1 0,2-1 0,3 0 0,-2 0 0,4-2 0,-3 2 0,0-3 0,0 3 0,-1-1 0,-1 0 0,-1 1 0,-1-2 0,-1 2 0,0 0 0,-2 0 0,0 0 0,0 0 0,1 0 0,-1 0 0,1 0 0,1 0 0,0 0 0,1 0 0,0 0 0,0 0 0,3 0 0,-2-1 0,1 1 0,0-1 0,2 1 0,-1 0 0,0 0 0,2 0 0,-1 0 0,0 0 0,0 0 0,-1 0 0,-1 0 0,1 0 0,-4 0 0,2 0 0,-3 0 0,1 0 0,-1 0 0,1 0 0,-1 0 0,2 0 0,-1 0 0,1 0 0,0 0 0,0 0 0,0 0 0,0 1 0,-2 0 0,3 3 0,-2-2 0,1 2 0,-1-2 0,-1 1 0,0-1 0,0-1 0,-1 1 0,2-2 0,-2 1 0,2-1 0,-1 0 0,0 0 0,0 0 0,0 0 0,-1 0 0,0 0 0,1 0 0,-1 0 0,0 0 0,0 0 0,1-1 0,-1 0 0,0 0 0,-1-1 0,1 1 0,-1-2 0,2 2 0,-1-1 0,0 1 0,0-1 0,0 0 0,1 1 0,-2 0 0,-3 1 0,-4-1 0,-2 1 0,-3 0 0,0 0 0,-1 0 0,0 2 0,0-2 0,0 3 0,2-3 0,-2 1 0,3-1 0,1 1 0,1 0 0,2 0 0,0-1 0,0 0 0,1 0 0,0 0 0,1 1 0,-2-1 0,3 1 0,-3-1 0,2 1 0,0-1 0,1 1 0,0 0 0,0-1 0,1 1 0,-1-1 0,0 0 0,-1 0 0,1 0 0,0 1 0,-1 0 0,1 0 0,0-1 0,0 0 0,-1 0 0,1 0 0,0 0 0,0 0 0,0 0 0,0 1 0,1 0 0,1 1 0,4 0 0,1 1 0,3 0 0,2-1 0,-2 1 0,2 0 0,-1 0 0,-1 0 0,0-1 0,-1 1 0,1 0 0,-3-2 0,2 0 0,-2 0 0,0 0 0,0 0 0,-2-1 0,1 0 0,-2 0 0,0 0 0,1 0 0,-1 0 0,0 0 0,0 0 0,0 0 0,0 0 0,1 0 0,-1 0 0,0 0 0,0 0 0,0 0 0,0 0 0,1 0 0,-1 0 0,0 0 0,2-1 0,-2-1 0,3 0 0,-3-1 0,3 1 0,-2 1 0,0-2 0,0 2 0,-1 0 0,0-1 0,2 1 0,-2-2 0,3 1 0,-1-1 0,1 1 0,-2-1 0,4 1 0,-5-1 0,6 1 0,-5 0 0,5 0 0,-5 2 0,4-3 0,-3 3 0,3-3 0,-2 3 0,-1-2 0,0 2 0,0-1 0,1 1 0,-1-1 0,-1 0 0,1 0 0,-2 1 0,3 0 0,-1 0 0,0 0 0,0 0 0,0 0 0,1 0 0,-1 0 0,1 0 0,-2 0 0,1 0 0,1 0 0,-1 0 0,2 0 0,-1 0 0,1 0 0,-2 0 0,1 0 0,-2 0 0,2 0 0,-1 0 0,0 0 0,-1 0 0,0 0 0,0 0 0,-1 0 0,1 0 0,-1 0 0,0 0 0,0 0 0,0-1 0,-5 0 0,-2-3 0,-6 0 0,0-1 0,-3-1 0,0 3 0,2-1 0,-2 0 0,4 1 0,1 2 0,1 0 0,4 1 0,-2 0 0,3 0 0,0 0 0,0 0 0,1 0 0,0 0 0,-1 0 0,1 0 0,0 0 0,0 0 0,-1 0 0,1 0 0,0 0 0,0 0 0,1-2 0,0 0 0,1-2 0,0 0 0,0 0 0,1 1 0,1-1 0,3 1 0,1 0 0,2 0 0,-2 1 0,3 0 0,-1 2 0,0-2 0,0 2 0,-1 0 0,1 0 0,-1 0 0,0 0 0,1 0 0,-1 0 0,-1 0 0,2 0 0,-2 0 0,2 0 0,-3 0 0,1 1 0,-1 0 0,0 0 0,0-1 0,1 1 0,-1-1 0,0 1 0,0-1 0,0 0 0,3 0 0,-2 2 0,2-2 0,-4 2 0,0-2 0,0 2 0,0-1 0,-2 1 0,0-2 0,0 1 0,1 0 0,-1-1 0,-3 1 0,-4-1 0,-3 0 0,-4 0 0,0 2 0,0-1 0,0 2 0,1 0 0,1 0 0,4 0 0,-1-2 0,3 1 0,1-2 0,0 2 0,1-1 0,0 0 0,0 0 0,-1-1 0,0 2 0,-1-2 0,-1 3 0,0-3 0,1 1 0,-1-1 0,3 1 0,-2-1 0,2 1 0,-1 0 0,1 0 0,0 1 0,0-1 0,-2 1 0,1 0 0,0 0 0,1 0 0,-1-2 0,2 2 0,-1-2 0,2 2 0,-2 0 0,0 0 0,0 0 0,0 0 0,0 2 0,0-1 0,2 0 0,-1-1 0,1 2 0,1-3 0,6 1 0,3-2 0,6 0 0,3 0 0,-3 0 0,5 0 0,-4 0 0,3 0 0,-3 0 0,1 0 0,-2 0 0,-1 0 0,-1 0 0,-4 0 0,2 0 0,-4 0 0,4 0 0,-3 0 0,2 0 0,-2 0 0,2 0 0,-2 0 0,1 0 0,-3 0 0,1 0 0,-3 0 0,3 0 0,-3 0 0,2 0 0,-3 0 0,0 0 0,0 0 0,0 0 0,-1 0 0,1 0 0,-2 0 0,1 0 0,0 0 0,-1 0 0,0 0 0,0 0 0,1 0 0,-1 0 0,-4-2 0,-1 0 0,-13-3 0,1 0 0,-5-1 0,-2 1 0,5 0 0,-6 2 0,4-2 0,1 0 0,3 1 0,1 1 0,5 0 0,1 2 0,3 0 0,0 0 0,1 0 0,1 0 0,0 0 0,4 1 0,4 0 0,5 0 0,7 0 0,2 0 0,-2 0 0,5 0 0,-4 0 0,5 0 0,-2 0 0,-2 0 0,-1 0 0,-2 0 0,-1 0 0,-2 0 0,-4 1 0,1 0 0,-6 1 0,2-2 0,-3 1 0,0-1 0,-1 1 0,1-1 0,-1 1 0,0-1 0,0 1 0,0-1 0,0 1 0,1-1 0,-1 0 0,0 0 0,0 0 0,1 0 0,-1 0 0,0 0 0,1 0 0,-1 0 0,-1-1 0,1 1 0,-2-2 0,1 1 0,-1 1 0,0 3 0,0 1 0,0 2 0,0-2 0,0 1 0,0-3 0,0 2 0,0-5 0,0 0 0,0-6 0,0 1 0,-1-1 0,0-1 0,-2 2 0,1 1 0,-1 0 0,2 3 0,-1-1 0,1 1 0,0 5 0,3 0 0,0 3 0,1 2 0,1-1 0,-1 0 0,-1-1 0,1-2 0,-1-1 0,-1 0 0,1-1 0,-2-3 0,-2-2 0,-1-3 0,-2-3 0,0 1 0,1 1 0,-1-1 0,2 3 0,-1 0 0,2 1 0,1 2 0,-1 1 0,1-1 0,0 3 0,1 2 0,0 5 0,0 3 0,0 1 0,0 0 0,0 0 0,0-2 0,0 0 0,0-2 0,2-1 0,-2-2 0,1-1 0,-1-2 0,0 0 0,1-2 0,-1-2 0,1-3 0,-1-1 0,0 0 0,0-2 0,0 2 0,0-3 0,0 3 0,0-2 0,0 2 0,0-2 0,0 3 0,0-2 0,0 1 0,0 0 0,0 0 0,0 1 0,-1 1 0,-2 0 0,1 3 0,-2-1 0,2 2 0,-2-1 0,2 0 0,-2 0 0,2 0 0,0 1 0,2 0 0,1 0 0,4 2 0,2-1 0,1 3 0,1 0 0,-1 3 0,-1-1 0,0 2 0,-2-1 0,0 1 0,0 1 0,-2-1 0,1 0 0,-1 0 0,-1 1 0,1-1 0,0-1 0,0 1 0,-2-3 0,0 2 0,-1-2 0,0 0 0,0-2 0,0 2 0,0-2 0,0 0 0,0-1 0,-1 1 0,0-1 0,-1 0 0,0 0 0,0 0 0,2 1 0,-2-1 0,1 0 0,0 0 0,-1 1 0,1-1 0,0 0 0,2-1 0,0-2 0,2-1 0,-1 0 0,-1 0 0,0-1 0,-1-2 0,0-2 0,-2-5 0,-3-5 0,0 3 0,-5-6 0,4 5 0,-4-2 0,4 5 0,-1 1 0,2 5 0,4 0 0,-3 4 0,3 1 0,-1 1 0,-1 0 0,2 2 0,0 0 0,1 4 0,0 0 0,0 2 0,0-4 0,0 2 0,0-3 0,0 0 0,0-1 0,0 1 0,1-2 0,0-1 0,5-8 0,-4 6 0,2-6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9.6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56 24575,'-4'0'0,"-3"0"0,3 0 0,-4 0 0,4 0 0,-1 0 0,1 0 0,2 0 0,0 0 0,0 0 0,-1 0 0,1 0 0,2 0 0,2-2 0,4 0 0,0-2 0,2 0 0,-3 0 0,2 1 0,-3 1 0,-1-1 0,-1 2 0,1-1 0,-1 2 0,-1-2 0,1 2 0,-1-2 0,2 1 0,-1-1 0,2 2 0,-1-2 0,2 2 0,0-2 0,0 1 0,0 1 0,2-2 0,-2 1 0,2-1 0,-2 1 0,0-2 0,0 2 0,-1-2 0,-1 3 0,-1-2 0,1 2 0,-3-1 0,-2 1 0,0 1 0,-3 1 0,3 2 0,-2 0 0,1 1 0,1-1 0,1 1 0,-1-2 0,2 2 0,0-2 0,0 0 0,0-1 0,0 1 0,0-1 0,0 0 0,1 0 0,1 1 0,1-1 0,2 1 0,1-1 0,2 0 0,-3 0 0,1-2 0,0 1 0,-3-1 0,1 1 0,-2-1 0,0 1 0,1-1 0,-2 1 0,0 0 0,0 1 0,-1-1 0,1-1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13.1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155 67 24575,'-4'-3'0,"1"1"0,2 0 0,-3-1 0,3 0 0,-3-1 0,0 0 0,0-1 0,-1 1 0,0-1 0,0 0 0,0 1 0,0-1 0,1 4 0,0-3 0,1 3 0,-1-1 0,2 0 0,0 0 0,0 2 0,-1-2 0,1 2 0,1-2 0,-2 2 0,2-1 0,-4 1 0,0 0 0,-3 0 0,-1 0 0,-1 0 0,2 0 0,-1 0 0,3 0 0,0 0 0,3 0 0,0 0 0,2 0 0,0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46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166 44 24575,'0'5'0,"0"0"0,0 1 0,0-1 0,0 2 0,0-1 0,-1-1 0,0 1 0,-2-3 0,3 1 0,-3 0 0,1-2 0,2 0 0,-3 2 0,2-1 0,0 0 0,-1-1 0,0 1 0,-1-1 0,1 0 0,0-1 0,0 1 0,0-1 0,1 1 0,-1-2 0,0 2 0,0-2 0,0 2 0,0-2 0,1 1 0,0 0 0,-1-1 0,1 2 0,-1-1 0,-1 0 0,1-1 0,-1 1 0,0-1 0,0 1 0,-1-1 0,2 0 0,-2 0 0,1 0 0,0 0 0,-1 0 0,2 0 0,-1 0 0,-1-1 0,-1-3 0,0 0 0,-2-3 0,1 2 0,-1 1 0,1-1 0,1 2 0,2-1 0,0 1 0,1 0 0,-1-1 0,2 0 0,0 0 0,0-1 0,0 3 0,-1-3 0,2 2 0,-2 0 0,0 0 0,1 1 0,0 0 0,0 0 0,1-1 0,-1 1 0,1 0 0,-1 1 0,1-1 0,-2 1 0,1-1 0,-1 1 0,2-1 0,-1 0 0,1-1 0,0 1 0,0 0 0,0 0 0,0-1 0,-1 2 0,1-2 0,-1 2 0,1-4 0,0 2 0,0-3 0,1 3 0,3-1 0,0 3 0,4-1 0,-1 2 0,3 0 0,0 0 0,2 0 0,-2 2 0,2-1 0,-4 3 0,1-1 0,-3 1 0,-1-1 0,-1-1 0,-1 0 0,0 0 0,-1-1 0,0-1 0,0 0 0,0 0 0,1 0 0,-1 0 0,0 0 0,-1 1 0,0 0 0,-2 2 0,-2 1 0,0 1 0,-1 0 0,0 0 0,2-1 0,-1-1 0,2 0 0,-1-1 0,2 0 0,-1 2 0,1-1 0,0 1 0,0 1 0,0-3 0,0 2 0,0-2 0,0 0 0,0 1 0,0-2 0,2 0 0,1-1 0,0 0 0,1-1 0,0-1 0,1 0 0,0-2 0,-1 2 0,-1-2 0,0 3 0,-1-1 0,0 1 0,1 0 0,-2 0 0,0 0 0,-3 0 0,0-1 0,-4 2 0,2-2 0,-4 1 0,1 0 0,0 1 0,0 0 0,2 0 0,2 0 0,-1 0 0,2 0 0,0 0 0,0-1 0,0 0 0,1-2 0,-1 0 0,-1 0 0,1-1 0,0 2 0,-1-3 0,1 1 0,-1 0 0,1-1 0,-1 3 0,2-2 0,-1 3 0,2-1 0,-1 1 0,1-2 0,2 2 0,2 0 0,1 1 0,3 0 0,-1 0 0,1 0 0,0 0 0,0 0 0,0 0 0,-1 1 0,1 0 0,-2 0 0,0-1 0,-1 0 0,0 0 0,0 0 0,0 0 0,-1 0 0,-1 0 0,0 0 0,-1 0 0,0 1 0,0-1 0,1 2 0,-1-1 0,0 2 0,0-1 0,1-1 0,-1 1 0,0-1 0,0 2 0,1-2 0,-2 1 0,1-2 0,-2 1 0,1-1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02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165 1414 24575,'0'36'0,"0"9"0,0 0 0,0 1 0,0-20 0,0 3 0,0-11 0,0 5 0,0-4 0,0-8 0,0-1 0,0-10 0,0-18 0,0-24 0,0-23 0,0-1 0,2 5 0,-1 11 0,3 8 0,-2-1 0,2 11 0,-2 10 0,-1 9 0,-1 9 0,-5 14 0,-1 12 0,-8 10 0,0 10 0,4-11 0,-2 5 0,6-12 0,-2 2 0,3-5 0,3-6 0,1-5 0,1-5 0,0-8 0,5-13 0,3-17 0,8-19 0,0-13 0,1 6 0,1-10 0,-4 27 0,2-11 0,-2 19 0,-2 3 0,1 10 0,-1 9 0,-2 6 0,1 3 0,-3 12 0,-1 5 0,2 10 0,-3 4 0,-1-5 0,-1 2 0,-3-8 0,1-1 0,-2-4 0,0-3 0,0-4 0,0-5 0,0-13 0,0-5 0,0-8 0,0 3 0,0 2 0,0 4 0,0 1 0,0 7 0,0 1 0,0 4 0,1 2 0,1 1 0,4 1 0,0 1 0,3 0 0,-1 3 0,-1-1 0,-1 1 0,-2-3 0,0 1 0,-1-2 0,0-12 0,1 0 0,0-12 0,0 1 0,-1 3 0,1 0 0,-1 5 0,0 5 0,0 2 0,3 5 0,-1 1 0,3 1 0,-3 1 0,2 4 0,-2 0 0,1 3 0,-2 0 0,-1-2 0,0-2 0,-2 1 0,-1-5 0,-5-8 0,-4-7 0,-5-14 0,0-1 0,2 4 0,1 1 0,4 9 0,1 1 0,2 5 0,3 3 0,4 7 0,4 7 0,6 7 0,0 2 0,2 3 0,-3-5 0,0 2 0,-3-5 0,-2-2 0,-2-4 0,-2-6 0,-1-15 0,-2-6 0,0-17 0,0-2 0,0 7 0,0-5 0,0 18 0,0-1 0,0 8 0,0 4 0,0 9 0,0 10 0,2 10 0,2 9 0,2 5 0,0-7 0,1 2 0,-3-7 0,1 1 0,-2-6 0,-1-2 0,-1-7 0,-6 0 0,-4-5 0,-8-1 0,-3-11 0,-5-5 0,-3-14 0,-3-6 0,9 8 0,-6-8 0,14 14 0,-4-3 0,6 7 0,5 7 0,2 4 0,3 6 0,1 10 0,3 9 0,4 9 0,4 8 0,0-10 0,3 4 0,-6-11 0,2-1 0,-3-1 0,-2-8 0,0-2 0,-3-12 0,-2-18 0,-4-16 0,-5-28 0,-4-6 0,0 7 0,-2-10 0,7 37 0,-7-17 0,7 26 0,-4 1 0,5 6 0,2 15 0,3 6 0,2 21 0,1 4 0,2 21 0,12 23 0,2 3 0,12 23 0,-11-29 0,3 17 0,-7-21 0,-1 13 0,-3-12 0,-6-20 0,-1 8 0,-6-28 0,-6 9 0,-9-17 0,-2-5 0,-5-3 0,5-4 0,-1-11 0,3-3 0,4-12 0,4 3 0,2-5 0,0 6 0,3 1 0,-2 2 0,5 7 0,-1 1 0,3 6 0,1 5 0,3 9 0,3 8 0,5 8 0,1 4 0,-1-7 0,0 4 0,-4-8 0,0-1 0,-4 1 0,-1-10 0,-5 0 0,-4-7 0,-5-6 0,-14-16 0,7-2 0,-11-22 0,12 3 0,2 8 0,2-5 0,6 19 0,1-4 0,2 9 0,3 5 0,2 5 0,8 11 0,6 7 0,8 11 0,2 0 0,-4-2 0,2-1 0,-8-8 0,2 1 0,-6-5 0,-4-4 0,-2-8 0,-3-18 0,-1-20 0,0-25 0,0 7 0,-2 4 0,0 12 0,0 12 0,0-4 0,2 9 0,2 14 0,5 15 0,6 15 0,6 15 0,3 5 0,2 3 0,-7-6 0,2-1 0,-9-12 0,3 2 0,-6-8 0,-2-5 0,-2-4 0,-2-17 0,-8-19 0,-5-20 0,-5-2 0,-5-14 0,8 29 0,-6-17 0,7 23 0,-1-3 0,5 9 0,2 8 0,7 8 0,8 13 0,4 11 0,8 12 0,-7-5 0,3 6 0,-6-12 0,-3 4 0,-1-7 0,-4-4 0,-6-4 0,-9-7 0,-11-13 0,-13-15 0,-6-17 0,-6-17 0,14 11 0,-5-12 0,23 28 0,-10-12 0,12 19 0,1 1 0,5 10 0,5 8 0,6 6 0,9 8 0,15 18 0,9 9 0,1 7 0,6 5 0,-17-15 0,11 11 0,-14-15 0,3 3 0,-8-8 0,-5-7 0,-6-5 0,-4-12 0,-9-16 0,-2-21 0,-5-20 0,6 4 0,3 2 0,3 9 0,-1 7 0,1 1 0,0 14 0,2 6 0,2 13 0,5 10 0,4 13 0,7 14 0,4 9 0,1 1 0,-3-7 0,-2-1 0,-4-8 0,-1-2 0,-3-5 0,-3-7 0,-4-5 0,-1-1 0,-1-5 0,-1-6 0,-3-2 0,0-8 0,-3 3 0,1 1 0,0 2 0,3 3 0,0 8 0,3 10 0,4 11 0,2 10 0,5 4 0,-3 2 0,-1-10 0,-2 3 0,-3-12 0,1 2 0,-2-6 0,-1-3 0,-1-5 0,0-1 0,0-2 0,-4-2 0,-2-1 0,-6-2 0,-6-10 0,-12-11 0,-6-16 0,-10-9 0,6 2 0,-6-5 0,19 18 0,-14-14 0,20 21 0,-7-5 0,13 13 0,2 6 0,8 9 0,2 12 0,5 13 0,6 13 0,4 9 0,9 2 0,-5-7 0,3-2 0,-8-11 0,2-3 0,-6-5 0,0-9 0,-4-1 0,1-6 0,-3-1 0,-1-9 0,-2-3 0,-3-6 0,2-2 0,-1 8 0,3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6.0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5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168 0 24575,'-5'0'0,"-1"0"0,-1 0 0,-1 0 0,1 3 0,-1-2 0,3 2 0,1-1 0,0-2 0,3 2 0,-1-1 0,0 1 0,-1-2 0,1 1 0,0 0 0,-1-1 0,1 2 0,0-2 0,0 1 0,-1 0 0,1 0 0,0 0 0,0-1 0,-1 0 0,2 1 0,-1-1 0,1 1 0,-1-1 0,-1 0 0,1 0 0,0 0 0,0 0 0,0 0 0,0 1 0,1-1 0,-1 1 0,0-1 0,0 0 0,0 0 0,-1 0 0,1 0 0,0 0 0,-2 0 0,2 0 0,-3 0 0,1 0 0,0 0 0,-1 0 0,3 0 0,-2 0 0,2 0 0,0 0 0,-1 0 0,1 0 0,0 0 0,0 0 0,0 0 0,2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07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1763 0 24575,'-69'47'0,"0"0"0,-1-3 0,30-14 0,46-27 0,5-3 0,9 0 0,1 0 0,5 0 0,-9-3 0,6-2 0,-9-3 0,3 1 0,-3-1 0,-6 4 0,-1 0 0,-3 1 0,0 0 0,0 2 0,-3 0 0,-8 11 0,-9 10 0,-15 11 0,-11 10 0,-6 4 0,3-7 0,-8 10 0,7-10 0,4-3 0,-1 5 0,16-16 0,-2 3 0,10-6 0,5-7 0,9-2 0,1-6 0,13-2 0,9-15 0,22-14 0,19-23 0,17-16-424,-31 27 0,0-1 424,27-23 0,-7 9 0,-15 13 0,-9 7 0,4 1 0,-13 9 0,-7 7 0,-12 9 848,-4 2-848,-7 5 0,0 8 0,-10 7 0,-12 22 0,-9 5 0,-19 19 0,-2 3 0,-8 8 0,14-18 0,6-5 0,10-15 0,4-2 0,-2 0 0,8-10 0,6-6 0,8-10 0,14-10 0,17-20 0,18-16 0,13-16 0,-9 10 0,8-11 0,-25 29 0,10-13 0,-15 20 0,-1-3 0,-8 7 0,-5 6 0,-6 3 0,-2 4 0,-1 0 0,-4 3 0,-5 3 0,-10 11 0,-11 10 0,-11 13 0,2-4 0,-8 10 0,18-21 0,-10 12 0,16-14 0,-5 3 0,10-6 0,2-4 0,5-7 0,4 0 0,1-4 0,4 1 0,3-2 0,9-9 0,-7 6 0,-12-7 0,-16 19 0,-23 8 0,-8 12 0,-9 10 0,10-5 0,-9 10 0,13-8 0,-12 8 0,6-7 0,15-11 0,0-4 0,13-12 0,0 0 0,2-3 0,5-5 0,8-1 0,0-14 0,9-8 0,9-15 0,10-12 0,7 9 0,15-14 0,-12 26 0,8-12 0,-13 20 0,0-1 0,-6 7 0,-13 13 0,-22 15 0,-14 10 0,-24 14 0,-1-1 0,-12 7 0,-1 5 0,-6 5 0,17-11 0,-6 8 0,32-26 0,-12 13 0,20-20 0,-2 2 0,9-6 0,8-6 0,5-3 0,10-5 0,15-16 0,12-14 0,21-25 0,5-14 0,-6 7 0,-9 8 0,-27 29 0,-7-1 0,-9 12 0,0-3 0,-5 5 0,-11 8 0,-10 1 0,-12 3 0,-7 4 0,3 5 0,6 0 0,5 2 0,10-4 0,-2 1 0,7-4 0,2-1 0,8-3 0,0 1 0,3-2 0,2-4 0,0-12 0,9-16 0,8-16 0,14-19 0,4-10 0,-5 13 0,-6 5 0,-8 14 0,-2 8 0,-4-1 0,-2 10 0,-5 11 0,-5 7 0,-8 12 0,-5 12 0,-7 11 0,1 9 0,-4 2 0,6 2 0,3-10 0,6 3 0,4-12 0,1 3 0,1-4 0,4-7 0,-1-2 0,2-4 0,2-4 0,6-1 0,6-9 0,0 0 0,3-8 0,-7 3 0,1 2 0,-5 1 0,-1 3 0,-4 0 0,-1 2 0,-1 2 0,-3 0 0,-2 2 0,-1 0 0,1 1 0,2 0 0,1 0 0,1-1 0,1-1 0,9-4 0,8-3 0,22-8 0,-5 2 0,23-12 0,-31 12 0,16-8 0,-18 11 0,2-3 0,-6 3 0,-10 4 0,-4-1 0,-12 4 0,-6-2 0,-17 2 0,-15-4 0,2 3 0,-2-1 0,15 5 0,8 0 0,4 2 0,7 0 0,8 3 0,16 3 0,7 4 0,18 2 0,1-1 0,6 0 0,3-4 0,-3 0 0,-7-5 0,-3 0 0,-13-2 0,-1 0 0,-5 0 0,-9-5 0,-2 0 0,-7-5 0,-10 2 0,-3 2 0,-13 2 0,3 2 0,-15 11 0,7 15 0,-10 15 0,11 24 0,2 2 0,10 0 0,1 5 0,8-9 0,3 6 0,4-11 0,4-10 0,3-13 0,10-10 0,5-10 0,11-6 0,0-5 0,4-13 0,2-9 0,-2-12 0,-8 4 0,-1-2 0,-13 11 0,3-2 0,-7 7 0,-1 5 0,-5 2 0,-3 5 0,-8 4 0,-9 11 0,-7 5 0,-5 7 0,1 3 0,-4 0 0,4 2 0,4-7 0,4 1 0,8-8 0,-1 2 0,7-3 0,3-6 0,4-1 0,1-4 0,1-2 0,6-2 0,4-10 0,1-1 0,2-8 0,-6 1 0,-2 3 0,-2 2 0,-11 5 0,-7 6 0,-13 0 0,-6 4 0,-5 6 0,10 0 0,-5 8 0,12-3 0,-3 0 0,9-3 0,3-3 0,5-2 0,2-2 0,2 0 0,2-6 0,1-11 0,8-11 0,2-15 0,9-13 0,1-11 0,-3 8 0,-1-16 0,-7 35 0,-4-13 0,-4 27 0,-1 0 0,-1 8 0,-3 6 0,-2 5 0,-2 5 0,-3 9 0,-2 12 0,-1 11 0,-1 12 0,-1 3 0,1 8 0,1-3 0,0 2 0,4-3 0,0-1 0,4-13 0,0 1 0,2-15 0,-1 3 0,3-8 0,-1-5 0,2-6 0,-1-2 0,2-5 0,-1-20 0,3-13 0,2-12 0,1 2 0,2-9 0,-5 18 0,-3-10 0,-7 20 0,-9 9 0,-8 5 0,-5 5 0,6 3 0,-4 1 0,1 9 0,2 2 0,0 13 0,10 1 0,7 10 0,0 4 0,6 13 0,0-3 0,2 9 0,0-2 0,0 0 0,4-4 0,0-17 0,4 1 0,0-16 0,-2 3 0,2-9 0,-5-5 0,3-5 0,-6 16 0,-1 7 0,-9 21 0,3 2 0,-4-1 0,8-1 0,-3-7 0,6-2 0,-2-7 0,2-4 0,0-4 0,0 6 0,0-2 0,1 4 0,3-8 0,-1-7 0,2-6 0,-3-5 0,1-2 0,-2-9 0,0-13 0,-1-11 0,0-18 0,0 12 0,0-17 0,0 21 0,-2-10 0,0 17 0,-1 2 0,-1 12 0,1 4 0,-1 9 0,3 12 0,-1 11 0,2 9 0,0 3 0,0 0 0,0-3 0,3-9 0,3 1 0,2-12 0,2 5 0,-1-9 0,-1-3 0,-2-4 0,-2-1 0,2-2 0,-2-8 0,1-15 0,-1-4 0,-1-20 0,-2 7 0,-1-12 0,0 18 0,-3-9 0,-1 22 0,-2-7 0,1 11 0,2 4 0,1 5 0,2 8 0,7 12 0,2 10 0,3 12 0,0 4 0,-3 6 0,0-12 0,-5 4 0,-2-13 0,-2 0 0,0 1 0,-4-13 0,-4 2 0,-9-11 0,-10-4 0,1-8 0,-10-11 0,5-10 0,-6-7 0,10 10 0,-2-2 0,13 13 0,-1-1 0,6 6 0,4 7 0,4 3 0,1 7 0,2 5 0,1 3 0,3 2 0,0-1 0,2-3 0,-1-5 0,1-2 0,-4-3 0,2-1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9.9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1 220 24575,'3'0'0,"1"0"0,0 0 0,1 0 0,0 0 0,0 0 0,2 0 0,-2 0 0,3 0 0,-1 0 0,0 0 0,-1 0 0,-1 0 0,0 0 0,-1 0 0,0 0 0,-1 0 0,0 0 0,1 0 0,-1 0 0,2 0 0,-2 0 0,1 0 0,1 0 0,-1 1 0,0 1 0,0 0 0,0 0 0,1 2 0,-1 0 0,1 0 0,-1 1 0,1-1 0,0 1 0,0 0 0,0 0 0,-1 0 0,0-2 0,0 1 0,1-1 0,0-1 0,0 1 0,0-1 0,2 0 0,-2-1 0,2 0 0,-1-1 0,-1 1 0,3-1 0,-2 1 0,0 0 0,-1 1 0,2-2 0,-2 1 0,2 0 0,-2 0 0,1 0 0,-1 0 0,2-1 0,-2 2 0,0-1 0,0 1 0,0-2 0,2 2 0,-2-1 0,1 0 0,1 0 0,-2 0 0,2 0 0,-2-1 0,0 0 0,0 0 0,0 0 0,0 0 0,0 0 0,0 0 0,1-1 0,0-1 0,0-1 0,-1 0 0,0 0 0,0-1 0,2 2 0,-3-2 0,2 1 0,-2-1 0,2 2 0,0-1 0,0-1 0,-1 2 0,2-2 0,-2 1 0,1 1 0,-1-1 0,0 1 0,0-1 0,1 0 0,0 0 0,-1 0 0,3 0 0,-1 1 0,1 0 0,2 0 0,-1 0 0,1 2 0,-2-2 0,0 2 0,1-1 0,-2 1 0,0-1 0,-1 1 0,3 0 0,-5 0 0,3 0 0,-5 0 0,2 0 0,-1 0 0,0 0 0,0 0 0,0 0 0,-1 0 0,0 0 0,0 0 0,1 0 0,-1 0 0,0 0 0,1 0 0,0 0 0,2 0 0,-1 0 0,2 0 0,-1-1 0,2-1 0,-2-2 0,1 2 0,-1-3 0,1 2 0,-2-2 0,0 1 0,0-1 0,-1 0 0,1 0 0,-2 0 0,1 0 0,-1 0 0,1 1 0,-1-1 0,-1 3 0,1-2 0,-1 0 0,-1 1 0,1-4 0,0 0 0,0 0 0,0 1 0,-1-1 0,0 2 0,0-1 0,0 2 0,0-1 0,0 2 0,0-1 0,0 1 0,0-2 0,0 3 0,0-2 0,0 2 0,0 0 0,0-1 0,0 1 0,-1 0 0,0 1 0,-2-1 0,1 1 0,0-1 0,0 0 0,0-2 0,1 0 0,-3-1 0,2 2 0,-2-1 0,2-1 0,-1 1 0,1-1 0,-1 1 0,2-1 0,-1 3 0,1-2 0,-1 2 0,2 0 0,-2 0 0,2 1 0,-1 0 0,1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21.1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104 129 24575,'-24'0'0,"7"0"0,7 0 0,7 0 0,-4 0 0,5 0 0,-3 0 0,1 0 0,0 0 0,0-1 0,1 1 0,-2-3 0,3 1 0,-2-1 0,2-1 0,-1 1 0,2-1 0,-1 0 0,2-1 0,-2 0 0,2 0 0,0-2 0,0 2 0,0-2 0,0 1 0,0 2 0,0-3 0,0 5 0,0-2 0,0 2 0,0 0 0,0-1 0,2-1 0,-1-1 0,1 1 0,2-1 0,0 2 0,-1-1 0,1 0 0,-2 2 0,1 0 0,-1-1 0,0 2 0,-1-1 0,1 2 0,-1-1 0,1 1 0,-1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22.8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101 323 24575,'-1'13'0,"0"-8"0,1-22 0,0 3 0,1-8 0,0 9 0,1-4 0,0 3 0,0 4 0,0 0 0,0 3 0,-1 1 0,0 1 0,-1 0 0,2 0 0,-2 0 0,1 1 0,-1 0 0,0 1 0,0 0 0,0 0 0,0 0 0,-1 1 0,0 1 0,-2 0 0,1 1 0,0 0 0,0 0 0,-1 0 0,1 3 0,-1 4 0,0 1 0,2 4 0,-2 0 0,3 1 0,-3 3 0,2-2 0,-1 0 0,1 2 0,-2-2 0,2 1 0,-3 1 0,2-6 0,0 2 0,-1-3 0,3-3 0,-2 1 0,1-2 0,-1-1 0,2 0 0,-2-1 0,-1 2 0,1-3 0,-2 3 0,1-2 0,0 1 0,-2-1 0,1 2 0,-1-2 0,1 1 0,-1-1 0,1 1 0,0-2 0,1 1 0,1-1 0,-1 0 0,1-1 0,0 0 0,1-2 0,0-4 0,1-3 0,0-8 0,0-1 0,1-6 0,1-1 0,2 2 0,1-1 0,0 4 0,1-2 0,0 2 0,-2 1 0,0 4 0,1 0 0,-2 2 0,1 0 0,-1 1 0,0 1 0,0 3 0,-1 1 0,1-1 0,-2 3 0,1-3 0,-2 3 0,0-3 0,0 1 0,0-3 0,0-3 0,0 1 0,1-4 0,-1 5 0,3-3 0,-1 4 0,-1 1 0,2 2 0,-3 2 0,2 2 0,-1 0 0,0 2 0,0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31.7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893 114 24575,'-16'-3'0,"0"-2"0,3-1 0,-3-4 0,4 4 0,-3-3 0,3 2 0,0-1 0,1 3 0,1-1 0,2 2 0,1 0 0,-1 1 0,3 0 0,-2 1 0,4 0 0,-2 0 0,2 1 0,-2-1 0,3 0 0,-2 2 0,2-2 0,0 1 0,-1-1 0,1 0 0,0 2 0,0-1 0,-1 0 0,1 1 0,0-2 0,-2 2 0,0-1 0,-1 1 0,0 0 0,0 0 0,-1 0 0,0 0 0,-2-2 0,1 2 0,-1-2 0,0 1 0,0-1 0,1 2 0,0-3 0,2 3 0,1-1 0,1 1 0,-6 0 0,0 0 0,-8 0 0,1 0 0,0 1 0,-2 0 0,-6 2 0,-6-3 0,-2 4 0,4-4 0,-2 2 0,7-2 0,-3 0 0,3 0 0,4 0 0,0 0 0,5 0 0,0 1 0,4 0 0,-2 1 0,3 0 0,-1-1 0,2 2 0,0-3 0,-1 3 0,1-3 0,1 1 0,-1 0 0,3 0 0,-2 1 0,3-2 0,0 3 0,0-2 0,0 1 0,0 0 0,1 0 0,0-1 0,0 2 0,-1-1 0,2 0 0,-2 1 0,2-1 0,-1 1 0,0 0 0,0 0 0,0-1 0,2 2 0,-1-1 0,2 2 0,-3 1 0,3-1 0,-2 1 0,1 1 0,-3 5 0,2 0 0,-2 1 0,0 2 0,1 0 0,-2 2 0,2 1 0,-2-2 0,2 3 0,-1-5 0,3 4 0,-2-3 0,1 1 0,-1-2 0,1 2 0,-1-3 0,3-1 0,-1-2 0,1-2 0,0 0 0,0 0 0,0 6 0,0-5 0,0 7 0,0-6 0,0 2 0,0 2 0,1-2 0,1 2 0,1-2 0,-2 0 0,2 0 0,-1 0 0,-1-2 0,2 2 0,-1-2 0,-1 1 0,2-1 0,-2-2 0,2-1 0,0 1 0,-1-3 0,2 3 0,-1-3 0,3 2 0,-1-1 0,3 0 0,-2 2 0,2 0 0,-2 0 0,1 1 0,0-1 0,-1 2 0,3 0 0,-3 0 0,1-2 0,0 1 0,-1-1 0,1 0 0,1 4 0,-2-4 0,0 2 0,-2-5 0,-2 0 0,1-1 0,-1 0 0,-1-2 0,1-1 0,0-1 0,0 0 0,4-1 0,6 1 0,1 0 0,9 0 0,-8 0 0,8 0 0,-7 0 0,5 0 0,-1 0 0,0 0 0,-1 0 0,-1 0 0,-1 0 0,0 0 0,0 0 0,-1 0 0,1 0 0,-2 0 0,2 0 0,-1 0 0,0 0 0,-2-2 0,0 1 0,1-2 0,-3 0 0,3 0 0,-6 0 0,2 0 0,0 0 0,-1 1 0,1-1 0,-2 1 0,-1-2 0,1 1 0,-3 1 0,3-1 0,-3 0 0,2 1 0,-2 0 0,-1 0 0,0 2 0,0-2 0,1 0 0,0 0 0,0-1 0,2 0 0,-2 0 0,3-3 0,-2 0 0,2-1 0,-3 2 0,3 0 0,-2 0 0,0-1 0,-1 1 0,0 1 0,0 0 0,-1 0 0,1-1 0,0-1 0,1 0 0,1-1 0,0-2 0,-1 1 0,3-3 0,-3 2 0,1 0 0,-2 1 0,0 1 0,2-2 0,-3 2 0,1 0 0,-2 1 0,-1-1 0,1-7 0,0 1 0,1-10 0,-1 1 0,1-7 0,0 7 0,-1-6 0,-1 9 0,1-2 0,-2 3 0,0 3 0,-1 1 0,0 4 0,0 1 0,0 3 0,0-1 0,0 3 0,0-3 0,1 4 0,-1-5 0,3 4 0,-2-3 0,0 4 0,2-2 0,-2 2 0,2-3 0,-1 2 0,1 0 0,-2-1 0,2 1 0,-1-1 0,1 0 0,-2-2 0,1 0 0,0-4 0,1-2 0,-1 4 0,-1 2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33.3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24575,'1'-1'0,"3"0"0,9 1 0,4 0 0,4 0 0,5 0 0,-2 0 0,-1 0 0,-1 0 0,-9 0 0,3 0 0,-7 0 0,-2 0 0,-4 0 0,-3-2 0,-4-1 0,-1 0 0,-3-3 0,2 2 0,-1-1 0,0 1 0,2-3 0,0 4 0,0-3 0,1 3 0,0 0 0,2 0 0,2 2 0,4 0 0,4 2 0,8 4 0,1 1 0,0 1 0,1-1 0,-4-1 0,0 0 0,0 0 0,-3-3 0,-3 1 0,-4-1 0,-2-1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39.5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2690 653 24575,'0'-10'0,"0"-2"0,0-1 0,0-9 0,0 3 0,0-6 0,0 4 0,0 0 0,0-5 0,2 8 0,0-7 0,1 12 0,1-3 0,-2 6 0,2 0 0,-4 3 0,3 2 0,-2 3 0,1 2 0,2 0 0,0 0 0,1 0 0,-1 4 0,2 4 0,-2 7 0,3 4 0,-6 4 0,1 3 0,-2 4 0,0 4 0,-6 1 0,0 1 0,-4-9 0,0 1 0,4-9 0,-1 2 0,0-2 0,1-5 0,1 0 0,0-2 0,1 0 0,0-2 0,-2 2 0,1-4 0,0 1 0,2-3 0,-2-1 0,3-1 0,-1-1 0,1-1 0,2-3 0,-1-5 0,2-7 0,3-6 0,4-7 0,0-9 0,0-1 0,-1-8 0,-5-1 0,0-19 0,-2 14 0,0-19 0,0 34 0,0-14 0,0 18 0,0-4 0,0 6 0,0 7 0,2 3 0,-1 6 0,7 1 0,-2 5 0,6-1 0,0 5 0,1 0 0,3 2 0,-4 1 0,4 0 0,-4 1 0,3 5 0,1 5 0,-3 4 0,2 4 0,-8-6 0,0 7 0,-3-7 0,0 8 0,1-3 0,-2 1 0,-1 0 0,-1-1 0,-1-1 0,0 13 0,0-11 0,0 13 0,0-10 0,0 4 0,0-6 0,-4 13 0,2-17 0,-4 16 0,1-14 0,1 8 0,-3-5 0,2 0 0,0-2 0,-1-5 0,2 0 0,0-4 0,1 2 0,0-2 0,-1 1 0,-1 2 0,1-2 0,-4 7 0,4-7 0,-8 12 0,6-7 0,-5 4 0,3-2 0,1-4 0,-2 2 0,1 1 0,-4 0 0,2-3 0,-3 1 0,3-3 0,-1-1 0,-2 0 0,3-4 0,-1 2 0,4-6 0,2 1 0,0-3 0,0 0 0,0-1 0,-1 0 0,0 0 0,0 0 0,-1-4 0,1-1 0,-1-3 0,2-1 0,-1 3 0,2-1 0,1 1 0,2-3 0,1-1 0,0-2 0,0-4 0,2-4 0,4-6 0,2-6 0,3-4 0,1 1 0,-6 7 0,3-14 0,-5 19 0,0-12 0,-2 19 0,-2 3 0,0 5 0,0 3 0,0 1 0,0 2 0,0 0 0,0-1 0,-1 2 0,-1 0 0,-1 1 0,-1 4 0,-2 4 0,1 7 0,-1 0 0,0 9 0,1-7 0,0 8 0,1-4 0,2 0 0,-1 3 0,3-1 0,-2-2 0,2 0 0,0 0 0,0-4 0,0 1 0,0-5 0,0-1 0,0-7 0,0 5 0,0 1 0,0 7 0,0 5 0,0 1 0,0 2 0,0 0 0,0 0 0,-1 0 0,0 9 0,0-2 0,1-2 0,-2 2 0,1-8 0,-2 2 0,3 1 0,-2-9 0,2 4 0,0-8 0,-1 3 0,0-6 0,0 2 0,1-3 0,-1-2 0,0 0 0,0-3 0,1 1 0,-1-2 0,0-1 0,-2-2 0,2 2 0,-6 11 0,-1 5 0,-6 12 0,0 0 0,0 0 0,0-2 0,-4 12 0,-2-3 0,-7 12 0,3-4 0,-1-3 0,0-2 0,3-6 0,3-11 0,1 1 0,3-8 0,-2 5 0,-3 0 0,4-3 0,-3 3 0,9-9 0,-9 10 0,10-13 0,-9 10 0,6-9 0,0 4 0,2-4 0,0 0 0,3-5 0,1 0 0,3-3 0,0-1 0,2 0 0,-1-2 0,2 2 0,-4 6 0,-4 8 0,-5 5 0,-4 5 0,-3-3 0,2 1 0,-9 4 0,2-2 0,2-2 0,-4-1 0,10-8 0,-6 1 0,6-3 0,3-4 0,0-1 0,6-4 0,-3 1 0,4-3 0,-1-1 0,3 1 0,0-2 0,1 0 0,3-2 0,0-2 0,1-3 0,0-4 0,0 1 0,0-2 0,0 0 0,1 1 0,1-2 0,2 2 0,1-4 0,3-3 0,0 1 0,1-3 0,-1 3 0,-2 2 0,0 0 0,0 3 0,-1 3 0,-2 2 0,0 3 0,-2 3 0,0 6 0,-1 6 0,-3 7 0,-2 7 0,-3-8 0,-2 10 0,0-10 0,0 3 0,0-3 0,0-3 0,0-1 0,1-2 0,1-2 0,-1-1 0,2-2 0,-2-1 0,1-1 0,0-2 0,-2 3 0,1-3 0,-3 1 0,2-1 0,-2 0 0,-2-1 0,1-1 0,-9-1 0,6 0 0,-12 0 0,9 0 0,-2 0 0,-2-2 0,3 0 0,-3 0 0,0-1 0,2 3 0,0-2 0,2 2 0,3 0 0,0 0 0,2 0 0,0 0 0,3 0 0,1 0 0,2 0 0,0 0 0,3 0 0,1-1 0,3-3 0,1-3 0,3-4 0,-5 5 0,1 0 0,-5 6 0,-3 0 0,-1 0 0,-2 0 0,-2 0 0,1 0 0,-3 0 0,4-1 0,-4-1 0,4-1 0,-4-2 0,3 1 0,-1-3 0,4 2 0,-2-1 0,2 0 0,0 0 0,-2 0 0,3 1 0,-1-1 0,0 1 0,1-1 0,-1 1 0,2-2 0,-1 0 0,1-1 0,-1-1 0,1 2 0,1-1 0,3 1 0,2-5 0,0 3 0,2-1 0,-3-1 0,-4-6 0,-5-6 0,-6-8 0,6 6 0,-7-2 0,7 5 0,-6 0 0,0 0 0,2 3 0,-1 5 0,1 1 0,2 5 0,2 0 0,2 4 0,3 0 0,2 2 0,1 1 0,2 1 0,1 4 0,0 1 0,1 3 0,0-1 0,0 0 0,0-2 0,0-1 0,0-1 0,0-1 0,0 1 0,-2-2 0,-2 0 0,-3-1 0,-3 0 0,0-2 0,-4-2 0,1-3 0,0-2 0,-4-5 0,5 0 0,-8-6 0,4-3 0,-3-5 0,2-5 0,-1-1 0,1-3 0,0 2 0,1 0 0,4 9 0,-2 1 0,5 7 0,-4 0 0,5 4 0,1 3 0,2 5 0,3 0 0,1 3 0,1-1 0,-7-8 0,-1-3 0,-5-7 0,-7-8 0,2-1 0,-6-13 0,1 3 0,2-2 0,2 7 0,7 8 0,-3 0 0,3-2 0,-1 1 0,1-6 0,5 9 0,-1 0 0,3 6 0,-1-5 0,3 8 0,-2-4 0,1 0 0,-2 4 0,2-3 0,0 3 0,-2-8 0,2 5 0,-1-8 0,1 4 0,0-3 0,2 6 0,-1-2 0,1 4 0,0-2 0,-1 0 0,2 4 0,0-1 0,1 6 0,0-4 0,0 3 0,0 0 0,0 2 0,0 2 0,0-12 0,0-13 0,0-23 0,0-13 0,0 5 0,0-5 0,0 28 0,0-14 0,0 22 0,0-8 0,0 13 0,0 5 0,-3 9 0,2 3 0,-5 4 0,2 1 0,0 1 0,0 1 0,2 1 0,0-1 0,-1 2 0,1 1 0,1 0 0,0 1 0,0-1 0,-5-5 0,-1-5 0,-3-2 0,-3-11 0,9 11 0,-6-11 0,9 8 0,-4-4 0,5 2 0,-2 1 0,2 4 0,0 3 0,0 5 0,0 4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0.5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 24575,'-6'1'0,"2"3"0,4 0 0,0 4 0,0-2 0,0 3 0,2 0 0,1-1 0,4-1 0,-2-3 0,5-3 0,-3 0 0,5-1 0,-4 0 0,1 0 0,-3-4 0,1 0 0,-3-5 0,0 1 0,-4-2 0,0 2 0,0 0 0,0 5 0,0 1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3.1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1196 2087 24575,'-7'3'0,"-2"-1"0,6-2 0,-2 0 0,2 0 0,0 0 0,-1 0 0,1 0 0,0 0 0,-1 0 0,-2 0 0,2 0 0,-3 0 0,1 0 0,-2 0 0,-1 0 0,-2 0 0,0 0 0,-5-1 0,4-1 0,-4-3 0,2 0 0,-1-1 0,0 0 0,0-1 0,-2-3 0,3 3 0,-1-2 0,3 3 0,3-1 0,0 1 0,5-2 0,-1-1 0,5 0 0,-1-4 0,0 7 0,-7-2 0,-3-2 0,-16-16 0,-5-19 0,0-2 0,-10-20 0,13 11 0,-13-21 0,9 6 0,0-2 0,4 9 0,5 10 0,6 18 0,0 2 0,5 13 0,-2-6 0,0 9 0,5 0 0,1 6 0,1 0 0,3 2 0,-2 0 0,4-4 0,-3-3 0,2 1 0,1-5 0,1 4 0,2-1 0,0-1 0,0 1 0,0-1 0,0 0 0,-1 5 0,-1 0 0,-1 2 0,0 0 0,0 0 0,-1 0 0,0-2 0,0 1 0,1-1 0,1 4 0,1 0 0,1 3 0,0 1 0,-2 3 0,-4 0 0,-3-4 0,-4-3 0,-6-14 0,0-3 0,-5-10 0,9 8 0,-1-6 0,8 8 0,-2-5 0,4 3 0,0 2 0,3 6 0,1 3 0,-1 5 0,3-1 0,-2 7 0,0-2 0,1 3 0,-2-2 0,2 3 0,-3-2 0,1 1 0,-1 0 0,0-2 0,1 3 0,-1-3 0,0 1 0,1-1 0,-2-2 0,2-1 0,-3-5 0,2-1 0,-1-4 0,1-2 0,2-1 0,0 2 0,2 0 0,0 1 0,0-1 0,0-1 0,0 6 0,0-1 0,0 6 0,0-1 0,0 4 0,0 2 0,-1-2 0,-1 3 0,-1 0 0,1 3 0,1 1 0,2 0 0,0 1 0,1 1 0,0 0 0,-5 0 0,0 0 0,-6 0 0,2-1 0,-1-3 0,1-2 0,-1-5 0,-1 2 0,2 0 0,-2 2 0,2 2 0,1 1 0,1 1 0,1 1 0,-1 2 0,1-1 0,0 3 0,-2 10 0,1 7 0,-3 13 0,0 6 0,-1 1 0,4-6 0,-2 4 0,6-12 0,-3 6 0,4-7 0,0 2 0,0-5 0,1 2 0,5 1 0,2 0 0,3 4 0,1 4 0,-1 4 0,1 2 0,-2-3 0,3 0 0,-2-6 0,0-6 0,5 8 0,-5-16 0,6 11 0,-3-11 0,0-1 0,2 1 0,-5-5 0,-1-1 0,-3-3 0,0-2 0,-3-2 0,-1 0 0,-1 1 0,1-2 0,-1-4 0,1-3 0,-1-5 0,1-3 0,0 0 0,1-1 0,-1 0 0,0 4 0,-1-1 0,2 4 0,-1 1 0,1 2 0,-1 0 0,-1 4 0,-1-3 0,1 4 0,-1-2 0,0 1 0,-1-2 0,1 1 0,-1 0 0,1 0 0,0 0 0,-1 0 0,2 2 0,-2-1 0,1 1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4.1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1 244 24575,'0'-29'0,"0"5"0,0-6 0,0 2 0,0 4 0,0-5 0,0 5 0,0 5 0,0 4 0,0 7 0,0 1 0,0 4 0,0 0 0,0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6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6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539 106 24575,'4'-2'0,"-3"1"0,-4 1 0,-1 0 0,-5 0 0,1-2 0,-2 0 0,1-2 0,0 0 0,-3 1 0,4-1 0,-1 2 0,3 0 0,2 0 0,0 1 0,3 1 0,0 1 0,0 1 0,-2 1 0,-1-2 0,-4 0 0,-2-1 0,-3 0 0,-3-3 0,0-2 0,3-3 0,-7-1 0,7 0 0,-8 0 0,4 1 0,-3 1 0,3 2 0,-1 2 0,2 1 0,0 1 0,-1 1 0,3 0 0,-2 0 0,4 0 0,-4 0 0,5 0 0,-2 0 0,3 0 0,-1 0 0,1 0 0,2-2 0,0 2 0,1-2 0,0 0 0,1 0 0,1 0 0,-2 0 0,2 1 0,0 0 0,1 1 0,1-1 0,-1 1 0,2-1 0,-2 1 0,14 0 0,1 2 0,12 0 0,2 1 0,0 3 0,5-1 0,-1 5 0,-6-3 0,4 4 0,-10-2 0,4 1 0,-3 0 0,-1-2 0,-3 0 0,2 0 0,-4-2 0,6 4 0,-7-4 0,5 4 0,-4-3 0,2 3 0,1-2 0,-1 2 0,0-4 0,-2 4 0,2-4 0,-1 0 0,1-1 0,-2-2 0,2 0 0,-2-1 0,4-1 0,-4 1 0,2-2 0,-3 2 0,0-1 0,-4 1 0,3-2 0,-5 1 0,2-1 0,-2 0 0,0 0 0,0 0 0,0 0 0,1 0 0,-2-1 0,2-1 0,-4-2 0,2-1 0,-2 0 0,2 0 0,-1 0 0,2-2 0,0 2 0,1-5 0,4 2 0,-2-2 0,3 0 0,-2 1 0,0 2 0,-2 1 0,0 2 0,-2 2 0,-2-1 0,1 2 0,-2 0 0,0 1 0,1 0 0,-2 0 0,0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7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240 4 24575,'-4'0'0,"-1"2"0,-1 3 0,-3 2 0,0 1 0,1 0 0,-3 0 0,2 0 0,-2-2 0,3-1 0,1-3 0,1 2 0,3-3 0,0 0 0,2 1 0,4-1 0,4-2 0,7-1 0,-1-2 0,7 0 0,-5 0 0,3-1 0,-5 2 0,0-2 0,-6 3 0,0 0 0,-3 1 0,-2-1 0,-1 0 0,0 1 0,-3-1 0,-4-1 0,-5 0 0,-5-2 0,-5 2 0,-3-3 0,-5 3 0,0-1 0,0 2 0,5 0 0,1 2 0,7 0 0,-3 0 0,6 0 0,3 0 0,5 0 0,4 0 0,8 0 0,6 0 0,10 0 0,4 0 0,5 0 0,-5 0 0,1 0 0,-4 0 0,-1 0 0,-3 0 0,-4 0 0,-7 0 0,-1 0 0,-4 0 0,-1 0 0,-1 0 0,1 0 0,-1 0 0,0 0 0,-1 0 0,0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8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341 118 24575,'19'0'0,"2"-1"0,8-4 0,4-3 0,11-3 0,-4 1 0,-6 4 0,-1 0 0,-13 5 0,4-2 0,-8 3 0,-3 0 0,-6 0 0,-1 0 0,-3 0 0,-2 0 0,-5 0 0,-10 0 0,-8 0 0,-13-2 0,-3-1 0,-7-1 0,11 0 0,-8 1 0,13 2 0,-8 1 0,7 0 0,4 0 0,4 0 0,6 0 0,2 1 0,4 1 0,1 0 0,4 1 0,1-1 0,3 0 0,0 1 0,5-2 0,5 0 0,4-1 0,5 0 0,6-5 0,3 0 0,5-7 0,5 1 0,-1 1 0,5-1 0,-3 5 0,-10 1 0,3 3 0,-10 2 0,1 0 0,-1 0 0,-9 0 0,0 0 0,-5 0 0,-2 0 0,-1 0 0,-3 1 0,-4 0 0,-10 1 0,-17-1 0,-14 0 0,-16-1 0,9 0 0,-18 0 0,10 0 0,-13 0 0,4 3 0,20-3 0,-1 4 0,18-3 0,-2 1 0,9-1 0,9 0 0,3 0 0,8-1 0,0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4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97 24575,'0'-6'0,"0"-1"0,0 0 0,0 0 0,2-1 0,0 3 0,0 0 0,0 1 0,0 2 0,0-1 0,1 0 0,0-1 0,0 2 0,-1-1 0,2 1 0,0-1 0,-1 1 0,1-2 0,0 3 0,-2-2 0,2 2 0,-2-1 0,0 2 0,1-1 0,-1 1 0,0-1 0,0 1 0,1-1 0,-1 1 0,0 0 0,0 0 0,1 0 0,-1 0 0,0 0 0,1 0 0,-1 0 0,0 0 0,0 0 0,1 0 0,-1 0 0,0 0 0,0 0 0,2 0 0,-2 0 0,3 0 0,-2 0 0,1 0 0,0 0 0,1-1 0,-1 0 0,1 0 0,-2 1 0,1 0 0,0 0 0,-1 0 0,0-1 0,2 1 0,-3-1 0,2 1 0,-2 0 0,1 0 0,0-1 0,0 1 0,1-1 0,0 1 0,0 0 0,0 0 0,0 0 0,0 0 0,1 0 0,-3 0 0,2 0 0,-2 0 0,1 0 0,0 0 0,0 0 0,0 0 0,-1 0 0,0 0 0,0 0 0,1 0 0,-1 0 0,0 0 0,0 0 0,1 0 0,-1 0 0,0 0 0,1 0 0,-1 0 0,0 0 0,0 0 0,1 0 0,-1 0 0,0 0 0,0 0 0,1 0 0,-1 0 0,0 0 0,2 0 0,-2 0 0,3 0 0,-2 0 0,0 0 0,1 0 0,-2-1 0,3 0 0,-3 0 0,2 1 0,-2 0 0,0 0 0,1 0 0,-1 0 0,0 0 0,0 0 0,1 0 0,-1 0 0,0 0 0,1 0 0,-1 0 0,1 0 0,0 0 0,0 0 0,1 0 0,-2 1 0,2 0 0,-2 1 0,2-1 0,-2 1 0,2 1 0,-1-1 0,0-1 0,0 1 0,1 0 0,-2-1 0,2 1 0,-1-1 0,0 1 0,0-2 0,0 2 0,1-1 0,-1 0 0,2 1 0,-3-1 0,0 0 0,0 0 0,1-1 0,-1 1 0,0 0 0,0-1 0,1 1 0,-1 0 0,0-1 0,0 1 0,0 0 0,0 0 0,-1 0 0,1 0 0,0-1 0,0 2 0,1-2 0,-1 2 0,0-1 0,0 0 0,1 1 0,-1-1 0,0 1 0,0-1 0,1 0 0,-1 1 0,0-2 0,0 2 0,1-1 0,-1 1 0,0-1 0,2 1 0,-2 1 0,2-2 0,-1 1 0,0-1 0,2 2 0,-3-1 0,2 0 0,-2 0 0,0-2 0,0 2 0,1-2 0,-1 1 0,-1 0 0,1-1 0,0 2 0,0-1 0,0 1 0,0-1 0,1 0 0,-1 0 0,0 0 0,0-1 0,1 1 0,-2 0 0,1 0 0,-1 0 0,1 0 0,1-1 0,-1 1 0,0 0 0,0-1 0,0 1 0,0 0 0,-1-1 0,-1 1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4.9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24575,'0'5'0,"1"1"0,1 2 0,2 1 0,0 1 0,2 0 0,0 0 0,-1 0 0,1-2 0,1-1 0,-2-1 0,2-2 0,-2-1 0,0-1 0,-2 0 0,4-1 0,-4 0 0,1 0 0,-1-1 0,-1 0 0,0 0 0,0 0 0,0-1 0,-2-1 0,-1 0 0,0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5.5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24575,'6'0'0,"-1"0"0,4 0 0,-1 0 0,-1 0 0,-1 0 0,-3 0 0,0 0 0,-2 0 0,1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16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560 109 24575,'0'-5'0,"-2"0"0,1 2 0,0-2 0,-1 2 0,0 0 0,0-1 0,-2 1 0,0 1 0,1 0 0,-4 0 0,3 1 0,-4-2 0,3 3 0,-3-2 0,3 1 0,-2-2 0,1 2 0,0-2 0,1 3 0,0-2 0,1 0 0,0 2 0,1-3 0,1 3 0,-2 0 0,1 0 0,0-1 0,-1 1 0,2-1 0,-2 0 0,2 1 0,0-2 0,-1 1 0,1 0 0,1 1 0,-1-1 0,1 0 0,-3 1 0,1 0 0,-1 0 0,-1 0 0,2 0 0,-1 0 0,0 0 0,-1 0 0,1 0 0,-2 0 0,2 0 0,-3 0 0,2 0 0,-1 0 0,0 0 0,0 0 0,1 0 0,-1 0 0,1 0 0,0 0 0,2 0 0,-1 0 0,2 0 0,0 0 0,-1 0 0,1 0 0,0 0 0,0 0 0,-1 0 0,1 0 0,0 0 0,-1 0 0,1 0 0,0 0 0,0 0 0,-1 0 0,1 0 0,0 0 0,-1 0 0,0 0 0,0 0 0,-2 0 0,3 0 0,-3 0 0,2 0 0,-1 0 0,1 0 0,0 0 0,0 0 0,0 0 0,0 0 0,0 0 0,0 0 0,1 1 0,0 0 0,-2 0 0,2-1 0,-2 0 0,2 1 0,-1-1 0,1 1 0,0-1 0,0 0 0,-1 0 0,1 0 0,0 0 0,0 0 0,0 0 0,0 0 0,-1 0 0,0 0 0,0 0 0,0 0 0,0 0 0,0 0 0,0 0 0,0 1 0,0-1 0,1 2 0,0-2 0,0 1 0,-1 0 0,1 0 0,0 1 0,-1-2 0,1 2 0,0-2 0,-2 1 0,2 0 0,-2 0 0,1 2 0,-1-1 0,0 1 0,-1-1 0,1 0 0,-1 1 0,0 1 0,0-2 0,0 2 0,0 0 0,0-2 0,0 2 0,0-1 0,0 0 0,0 0 0,0 1 0,0-2 0,1 1 0,-1-1 0,2 2 0,0-2 0,-1 2 0,0-1 0,0 0 0,0 2 0,0-3 0,-1 2 0,1-2 0,-1 1 0,3-1 0,-2 1 0,2-1 0,-1-1 0,2 1 0,-1-2 0,3 1 0,0-1 0,3 0 0,1 0 0,0 0 0,2-4 0,-2 1 0,4-5 0,0-1 0,0-1 0,2-1 0,-2 2 0,0 0 0,-2 2 0,0 0 0,-2 2 0,-1 1 0,1 0 0,-3 2 0,3 0 0,-2-1 0,1 1 0,0-1 0,1 1 0,2-1 0,-2 0 0,1 1 0,-2-1 0,1 1 0,-2 1 0,1-2 0,-1 2 0,0 0 0,1-2 0,-2 3 0,2-2 0,-1 2 0,1-2 0,1 0 0,0 1 0,-1-1 0,-1 0 0,1 1 0,-1-1 0,0 2 0,-1-1 0,1 0 0,-1 1 0,0-1 0,0 1 0,0 0 0,1 0 0,-1 0 0,0 0 0,0 0 0,1 0 0,-1-1 0,1 0 0,3 0 0,1 0 0,1-1 0,2 1 0,-2-2 0,4 2 0,-3-1 0,1 1 0,-2 1 0,0 0 0,-1 0 0,1 0 0,-4 0 0,1 0 0,-3 0 0,1 0 0,-1 0 0,0 0 0,0 0 0,0 0 0,1 0 0,-1 0 0,0 0 0,0 1 0,1 0 0,-1 0 0,1 2 0,0-2 0,2 1 0,-1 1 0,-1-1 0,2 1 0,-2-1 0,1 0 0,-1 1 0,2-1 0,-3 0 0,3 1 0,-3-1 0,3 1 0,-1-1 0,1 1 0,0-1 0,0 1 0,0-1 0,-1 1 0,2-1 0,-3 0 0,5 1 0,-5-1 0,3 1 0,-2-2 0,1 2 0,0-3 0,0 2 0,0-2 0,-2 3 0,2-3 0,-1 2 0,1-2 0,-1 1 0,0 0 0,-1 0 0,0 1 0,0-2 0,-1 2 0,0-2 0,0 2 0,0-1 0,-1 2 0,0-2 0,1 2 0,-1-1 0,2 0 0,-1-1 0,0 1 0,0-1 0,0 0 0,0-1 0,-1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19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71 24575,'-6'0'0,"-3"0"0,1 0 0,-3 1 0,0 1 0,1 0 0,-2-1 0,4-1 0,-2 0 0,3 0 0,-1 0 0,2 0 0,1 0 0,0 0 0,3 0 0,-2 0 0,1 0 0,0 0 0,0 0 0,0 0 0,0 0 0,0 0 0,0 0 0,0 0 0,1-1 0,0 0 0,0-3 0,0 2 0,2-3 0,-1 2 0,1-1 0,0 0 0,0-1 0,0 0 0,0 1 0,0 0 0,0 2 0,0 0 0,1 0 0,-1 5 0,1 0 0,-1 5 0,0-3 0,0 2 0,0-2 0,0 0 0,0-1 0,1 0 0,1-1 0,0 0 0,0 0 0,0-1 0,2 0 0,1 1 0,2 0 0,1-1 0,1 1 0,-1-1 0,0-1 0,0-1 0,-1 0 0,0 0 0,-2 0 0,-2 0 0,1 0 0,-1-1 0,0-1 0,1 0 0,-2 0 0,0-2 0,1 0 0,-2-1 0,1 0 0,-2 0 0,2 1 0,-2 0 0,0 1 0,0-1 0,0 4 0,0 3 0,0 1 0,0 2 0,-3-1 0,1 0 0,-2 0 0,-3 0 0,4 0 0,-3-1 0,2 0 0,-1-2 0,0 1 0,0-1 0,0 0 0,0-1 0,0-1 0,-2 0 0,2 0 0,-3 0 0,1 0 0,0 0 0,-1-2 0,3 1 0,-2-2 0,3 1 0,0-1 0,1 1 0,-1-1 0,2 0 0,0-2 0,-1 3 0,0-3 0,1 2 0,-1 0 0,1 0 0,0 1 0,1 0 0,0 0 0,0 0 0,0 1 0,0 0 0,-1 1 0,7-1 0,-1 1 0,8 0 0,-2 0 0,2 0 0,0 0 0,0 0 0,0 0 0,-2 0 0,0 0 0,-3 0 0,0 0 0,-4 0 0,1 0 0,-2 0 0,0-1 0,1 0 0,-1-2 0,0 1 0,1-1 0,-1 0 0,0-1 0,1 3 0,-2-1 0,1 2 0,-2-2 0,1 1 0,-1-3 0,0 2 0,-1-1 0,1 1 0,-1-1 0,1 1 0,-1 0 0,1 0 0,-1-1 0,1 1 0,-1 0 0,0-1 0,0 1 0,1 0 0,1 1 0,3 0 0,2 1 0,0 0 0,2 0 0,-2 0 0,0 0 0,1 0 0,-4 0 0,0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1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 24575,'1'-1'0,"1"0"0,4 1 0,-1 0 0,0 0 0,0 0 0,-1 0 0,0 0 0,-2 0 0,0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3.9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35 24575,'-11'2'0,"0"3"0,7-5 0,0 2 0,3-2 0,1 0 0,5 0 0,-1 0 0,2-1 0,3-1 0,-2-2 0,3 1 0,-2-2 0,2 0 0,-1 1 0,-1-1 0,0 2 0,-3-1 0,1 1 0,-2 2 0,-1-1 0,1 2 0,-2-1 0,0 1 0,-7 2 0,-1 1 0,-6 2 0,2 0 0,2-1 0,1 1 0,1 0 0,1-3 0,0 3 0,-1-2 0,3 0 0,-2 0 0,2-1 0,0 1 0,0-2 0,1 1 0,0-2 0,0 1 0,-1-1 0,1 0 0,0 0 0,0 0 0,-1 0 0,-1 0 0,-1 1 0,0-1 0,0 2 0,-2-1 0,2-1 0,-3 1 0,4 0 0,-4 0 0,5 1 0,-3-2 0,2 2 0,0-2 0,0 3 0,0-2 0,-1 0 0,0 2 0,1-2 0,-1 1 0,2 1 0,0-1 0,1-1 0,0 1 0,0-1 0,2 0 0,-1 1 0,3-1 0,2 0 0,3-1 0,1 0 0,2 0 0,0 0 0,0-2 0,2 1 0,-3-2 0,1 1 0,-4 0 0,2 0 0,-2 1 0,0 0 0,-1 0 0,-1 0 0,2 0 0,-3 1 0,3 0 0,-2 0 0,1 0 0,-1 0 0,-1 0 0,1 0 0,-1 0 0,0 0 0,-1 0 0,1 0 0,-1 0 0,0 0 0,0 0 0,1 0 0,-1 0 0,0 0 0,0 0 0,-1 1 0,0 0 0,-1 2 0,0 0 0,0 0 0,0 2 0,0 0 0,0 0 0,0 2 0,0-1 0,0 1 0,0 1 0,0 0 0,-1 1 0,-2-1 0,0-1 0,-2-1 0,3-1 0,-2 0 0,0 0 0,1-1 0,0 0 0,-1-2 0,1 2 0,-2-2 0,0 2 0,-1-2 0,0 1 0,1 0 0,-2-1 0,2 1 0,0-1 0,0 1 0,0-1 0,-2 0 0,2 0 0,-3-1 0,3 2 0,-3 0 0,0-1 0,1 1 0,1-1 0,1 0 0,2 0 0,0-2 0,1 1 0,-1 0 0,1-1 0,0 1 0,-2-1 0,2 1 0,-1-1 0,0 1 0,1-1 0,-2 0 0,2 0 0,-3 0 0,1 0 0,0 0 0,0 0 0,1 0 0,-1 0 0,2 0 0,0 0 0,-1 0 0,1 0 0,0 0 0,0 0 0,-1 0 0,2-3 0,1-1 0,6-4 0,1-1 0,6-1 0,-4 1 0,3 1 0,-4 1 0,1 3 0,-4 0 0,1 2 0,-4-1 0,2 2 0,-3-1 0,0 2 0,-1-1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9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24575,'0'6'0,"2"2"0,1 4 0,2 5 0,0 4 0,3 5 0,-2 4 0,-2-7 0,0 4 0,-4-10 0,0 7 0,0-5 0,0-3 0,0-4 0,0-2 0,0-4 0,0-1 0,0-5 0,0 0 0,0-2 0,0-3 0,0-5 0,0-5 0,0 1 0,3-9 0,1 6 0,5-7 0,-1 5 0,1 1 0,-2 4 0,0 0 0,-2 5 0,0 1 0,-2 4 0,-1 1 0,0 1 0,-1 5 0,-4 4 0,-1 5 0,-3 9 0,2-2 0,0 2 0,1 2 0,2-4 0,-1 4 0,3-4 0,-2-2 0,2-5 0,0-2 0,0-4 0,0-2 0,0-1 0,3-2 0,2-1 0,5-8 0,0-5 0,0-2 0,0-5 0,-3 5 0,1-6 0,-1 2 0,-2 1 0,2-1 0,-4 3 0,2 0 0,-2 3 0,0 0 0,0 4 0,-2-1 0,2 2 0,-2 1 0,1 2 0,-1 2 0,0 0 0,-1 3 0,1 8 0,-1 7 0,0 12 0,0 5 0,-2 3 0,2-5 0,-4 7 0,2-13 0,-2 6 0,0-7 0,2-6 0,0-5 0,1-3 0,0-6 0,1 1 0,0-5 0,0-4 0,0-7 0,0-5 0,0-6 0,2-4 0,0-2 0,2-5 0,0 8 0,0-7 0,-1 11 0,-1-7 0,0 15 0,-2 3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5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 24575,'7'0'0,"0"0"0,3 0 0,0 0 0,2 0 0,2 0 0,1 0 0,-1 0 0,0 0 0,-2 0 0,0 0 0,-2 0 0,-1 0 0,-1 0 0,-4 0 0,1 0 0,-3 0 0,1 0 0,0 0 0,0 0 0,0 0 0,-1 0 0,0 0 0,0 0 0,0 0 0,1 0 0,-1 0 0,0 0 0,0 0 0,0 0 0,1 0 0,-1 0 0,0 0 0,0 0 0,2 0 0,-1 0 0,4 0 0,-2 0 0,3 0 0,-1 0 0,1 0 0,0 0 0,1-1 0,-1 0 0,0-1 0,0 0 0,1-1 0,-1-1 0,-1 1 0,-1-2 0,-1 3 0,0-3 0,0 2 0,-1-1 0,0 2 0,-2 0 0,0-1 0,-1 1 0,0 1 0,-1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6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 24575,'6'0'0,"2"0"0,-3 0 0,6 0 0,-1-1 0,5-3 0,-2 1 0,1-2 0,-2 2 0,0 0 0,0-1 0,0 2 0,-3-2 0,-1 4 0,-2-3 0,-1 3 0,1-1 0,-3 1 0,-1 0 0,-1 0 0,0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7.5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37 24575,'4'1'0,"3"0"0,3-1 0,2 0 0,2 0 0,-2 0 0,0 0 0,0 0 0,-5 0 0,1 0 0,-4 0 0,-2 0 0,-7 0 0,-5 0 0,-6 3 0,-1 1 0,0 4 0,1 2 0,1 0 0,-1 3 0,3-1 0,3-1 0,2-2 0,1-2 0,3-2 0,2-1 0,-1-1 0,3-2 0,0-6 0,5-4 0,2-4 0,3-2 0,-1 2 0,1 0 0,-2 2 0,-2 2 0,-2 3 0,-2 1 0,0 0 0,-1 1 0,-1-1 0,0 1 0,0 1 0,-1-2 0,-1 1 0,-1 0 0,1 1 0,0 1 0,2 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9.6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767 112 24575,'7'-3'0,"2"0"0,0 2 0,2 1 0,1 0 0,-1 0 0,3 0 0,-7 0 0,1 0 0,-3 0 0,0 0 0,-5-3 0,-1-1 0,-6-4 0,-1 0 0,1-1 0,-2 0 0,3 2 0,-1-1 0,2 2 0,0 0 0,-2-1 0,2 1 0,-2 1 0,2 0 0,1 2 0,0 0 0,2 0 0,0 2 0,-1-1 0,1 2 0,0-1 0,0 1 0,0 0 0,-3 0 0,-3 0 0,-2 0 0,-4 0 0,-2 1 0,-1 1 0,-4 3 0,2-1 0,-2 2 0,0 0 0,0-1 0,2 2 0,-1-3 0,5 0 0,-3-1 0,4 1 0,-1-1 0,1 0 0,4-2 0,-2 2 0,4-3 0,-1 2 0,3-2 0,1 0 0,0 0 0,1 0 0,0 0 0,2 0 0,0 0 0,-1 0 0,1 0 0,-2 0 0,2 0 0,-3 0 0,3 0 0,-3 0 0,1 0 0,-1 1 0,0-1 0,-2 3 0,-2-2 0,0 2 0,-1-1 0,2 1 0,-1 0 0,1 0 0,0-2 0,-1 2 0,1-3 0,1 2 0,1-2 0,2 2 0,0-2 0,3 1 0,0 0 0,1 1 0,-1-1 0,-6 0 0,-3-1 0,-11 0 0,2 0 0,-5 0 0,3 0 0,0 0 0,4 0 0,2 0 0,3 3 0,1 0 0,1 3 0,2 1 0,-1 0 0,0 2 0,0 0 0,1 0 0,0-1 0,2 0 0,1-3 0,1 2 0,1-4 0,1 1 0,1-2 0,0 0 0,1 1 0,0-1 0,1-4 0,6-3 0,2-5 0,6-4 0,-2 3 0,4-1 0,-2 1 0,-1 2 0,1-1 0,-5 5 0,0 0 0,-2 1 0,-1 1 0,-2 2 0,-1 0 0,-2 0 0,0 1 0,1-2 0,-2 3 0,0 3 0,-4 2 0,0 4 0,-3-2 0,0 4 0,2-3 0,0 2 0,1-2 0,1 1 0,1-3 0,1-1 0,0-1 0,0-1 0,0 0 0,0-2 0,2-1 0,2 0 0,5-1 0,2-4 0,-2-1 0,3-5 0,-8 6 0,2-1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31.0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24575,'48'2'0,"-11"0"0,-21-2 0,-6 0 0,-2 0 0,0 0 0,-1 0 0,-1 0 0,-1 0 0,-1 0 0,1 0 0,-2 0 0,0 0 0,-1 0 0,1 0 0,-1 0 0,0 0 0,-1 1 0,0 1 0,0 3 0,1 2 0,2 1 0,-1 0 0,2 1 0,-2-1 0,2 0 0,-2-1 0,1 1 0,-1-3 0,1 2 0,-2-2 0,2-1 0,-2-1 0,0-1 0,0 1 0,-2-1 0,1-1 0,-1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31.7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 13 24575,'-5'1'0,"0"0"0,2 1 0,-3 5 0,0-1 0,-2 7 0,3-5 0,1 2 0,-1 0 0,2 0 0,-2 2 0,2-3 0,1-1 0,1-4 0,0 0 0,1-5 0,0-4 0,0-3 0,0-4 0,3 1 0,-1-2 0,3 4 0,-2-5 0,1 5 0,-1 2 0,0 1 0,-2 3 0,0-1 0,-1 1 0,0 0 0,0 0 0,0 1 0,0 0 0,0 0 0,0 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0.3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24575,'6'1'0,"1"2"0,3 3 0,-2 0 0,3 0 0,-2-2 0,1 0 0,0-1 0,-3 0 0,-2-1 0,0-1 0,-3-7 0,3 6 0,-1-4 0,4 11 0,2 0 0,1 3 0,2 0 0,-2-3 0,0 1 0,-4-3 0,-1 0 0,-2 0 0,1 0 0,-3-1 0,2 1 0,-2-3 0,0 3 0,0-2 0,-1 1 0,0-1 0,1 2 0,-1-3 0,1 3 0,-1-1 0,2 0 0,-2 0 0,1-1 0,0 2 0,0-2 0,-1 1 0,2 1 0,-2-2 0,1 1 0,0 0 0,0 0 0,-1-1 0,0 0 0,0-1 0,-1 0 0,1-1 0,0 1 0,0 0 0,-1 0 0,0 0 0,0 0 0,0 1 0,0-1 0,-1-1 0,-3 0 0,-2-1 0,-2 0 0,-2-3 0,1 0 0,1-4 0,0 1 0,0-2 0,0 1 0,0-2 0,0 0 0,0-2 0,-1 2 0,0 0 0,1 0 0,2 4 0,0-2 0,1 3 0,1 1 0,1 0 0,1 2 0,-1-1 0,1 2 0,0-1 0,2 3 0,2 0 0,6 6 0,0 0 0,4 5 0,0-2 0,1 2 0,-2 0 0,0-2 0,-3-1 0,-1-1 0,-2-2 0,-1-1 0,0-2 0,-2 1 0,1-3 0,-1 2 0,0-2 0,-1 2 0,1-2 0,-1 2 0,0-2 0,0 1 0,-1 0 0,1 0 0,0 0 0,-1-1 0,1 0 0,-1 0 0,0 1 0,1-1 0,0 2 0,0-2 0,-1 3 0,1-1 0,-1-1 0,1 2 0,-1-1 0,0 0 0,0 0 0,0 0 0,0 1 0,1-1 0,-1 1 0,2-3 0,-2 4 0,0-3 0,0 1 0,0-1 0,0 0 0,0 1 0,0 1 0,0 0 0,0 1 0,0 1 0,0 0 0,0 0 0,0-2 0,0 0 0,0-2 0,0 1 0,0-2 0,0 0 0,-2 0 0,2-2 0,-1-3 0,1 0 0,0-3 0,1 1 0,0-1 0,1-1 0,-2-1 0,1-2 0,-1 0 0,0-2 0,0-1 0,0 1 0,0 2 0,0-2 0,0 4 0,0-4 0,0 2 0,0-2 0,-2 1 0,-1 0 0,-3 0 0,0-1 0,0 2 0,2 0 0,-2 2 0,2-1 0,0 2 0,-1-1 0,2 4 0,-1-2 0,2 3 0,-2 0 0,1 1 0,0-1 0,1 1 0,-1 1 0,0-2 0,0 2 0,-2-1 0,3-1 0,-3 1 0,2 0 0,0 0 0,1 2 0,-1-2 0,1 1 0,0-2 0,-1 1 0,1 0 0,0 1 0,0-1 0,0 1 0,1-1 0,3 2 0,1-1 0,5 1 0,0 1 0,-1 0 0,-1 1 0,-1-1 0,-1 1 0,0-1 0,-2-1 0,-1 0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2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0 24575,'-3'7'0,"-2"6"0,-5 1 0,0 4 0,-2-4 0,-2 9 0,5-13 0,-6 15 0,8-14 0,-2 5 0,0-5 0,3-1 0,-1-2 0,2 1 0,2-3 0,-1 2 0,0-2 0,1 2 0,-1-4 0,3 2 0,-2-2 0,0 1 0,0 0 0,0 0 0,1-1 0,1 0 0,-2 0 0,1 0 0,-1 1 0,1-2 0,0 3 0,-1-3 0,2 2 0,-1-2 0,0 0 0,1-1 0,0 1 0,1-1 0,-1 0 0,1 0 0,-1 2 0,1-1 0,-1 1 0,0 0 0,0 0 0,1 1 0,0-3 0,0 3 0,0-1 0,0 1 0,0 0 0,0 0 0,0 0 0,0 0 0,0 0 0,0 0 0,0 0 0,0 0 0,0-1 0,0 0 0,0 1 0,0 1 0,0 0 0,0-1 0,0 0 0,0 5 0,0-3 0,0 4 0,0-2 0,0-1 0,0 4 0,0-3 0,0 2 0,0-2 0,0 1 0,0-2 0,0 0 0,0-1 0,0-1 0,0-2 0,0 1 0,0-3 0,0 3 0,0-2 0,0 0 0,0 0 0,0-1 0,0 0 0,0-1 0,0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3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67 123 24575,'-1'8'0,"0"2"0,1 5 0,0 2 0,0 2 0,2 1 0,0-5 0,1 3 0,1-4 0,0 2 0,2-2 0,-3 0 0,1-5 0,-1-2 0,-2-2 0,1-3 0,-2 2 0,1-2 0,-1 0 0,0 1 0,0 1 0,2 2 0,-1 3 0,2 1 0,0 2 0,0 2 0,0 0 0,0 1 0,2 1 0,0-6 0,-1 2 0,0-4 0,-1-1 0,-1-2 0,1-1 0,-1-2 0,-1 0 0,0-1 0,-1-8 0,-4-15 0,-1-10 0,-9-23 0,4 11 0,-9-19 0,4 8 0,-1 7 0,-1-2 0,4 20 0,2-2 0,1 10 0,3 5 0,4 10 0,0 3 0,2 4 0,2 10 0,6 7 0,6 11 0,6 7 0,5 2 0,0 3 0,5-1 0,-9-10 0,3-1 0,-8-9 0,2 1 0,-7-8 0,-4-4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4.7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24575,'-1'8'0,"0"2"0,1 3 0,0-1 0,0-1 0,0 0 0,-2 1 0,2-3 0,-1 0 0,1-5 0,0 0 0,0-3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40.0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2 168 24575,'-2'-1'0,"4"-4"0,3-6 0,-1 1 0,3-4 0,-1-5 0,-2 6 0,4-11 0,-7 14 0,4-7 0,-5 8 0,2-2 0,0 5 0,0 1 0,0 0 0,-1 1 0,-1 1 0,0 2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6.2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93 24575,'0'11'0,"0"4"0,0 9 0,-3 0 0,-1 7 0,-3-8 0,-1 2 0,0-4 0,0-1 0,-2 0 0,4-5 0,-4 0 0,4-2 0,-3-1 0,3 0 0,-3-1 0,1 1 0,0-1 0,-2 2 0,5-6 0,-3 1 0,3-3 0,1-1 0,1 0 0,2-2 0,-1 0 0,1 0 0,-1 1 0,1-1 0,-1 2 0,-1-1 0,1 2 0,-1-1 0,2 1 0,-1-3 0,2 2 0,0-4 0,5-3 0,4-7 0,1-3 0,4-6 0,-3-3 0,4-3 0,-3-4 0,3-1 0,-2-5 0,1-3 0,-1-4 0,0 1 0,-1-3 0,-5 17 0,-1-6 0,-2 15 0,-1-1 0,0 3 0,-1 7 0,-1 1 0,-1 4 0,-1 2 0,-1 3 0,-2 4 0,0 5 0,-2 3 0,0 7 0,-1 2 0,0 7 0,-1 3 0,-1 1 0,-1 1 0,4-11 0,-8 16 0,7-16 0,-9 20 0,5-14 0,-5 6 0,5-12 0,-2 4 0,1-11 0,2 4 0,0-7 0,2-1 0,3-6 0,1-1 0,2-5 0,1 1 0,1-2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8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60 143 24575,'5'0'0,"-2"0"0,2 0 0,-2 0 0,0 0 0,1 0 0,-2 0 0,1-1 0,-1-1 0,-2 0 0,1-3 0,-1 2 0,0-5 0,0 3 0,0-2 0,0-1 0,0 1 0,-1 2 0,0-2 0,-2 5 0,1-2 0,1 2 0,-1 1 0,0 0 0,1 2 0,0 2 0,1 3 0,0 0 0,-1 2 0,1-3 0,-2 1 0,1-2 0,1 0 0,-2-2 0,1 0 0,-3 1 0,0-2 0,-1 0 0,-3-1 0,1 0 0,-3 0 0,3 0 0,-1-2 0,4 0 0,-2-2 0,3 3 0,1-1 0,1 0 0,1 0 0,0-2 0,0 1 0,0-2 0,1-2 0,1 2 0,3-3 0,1 2 0,0 0 0,2-1 0,-3 1 0,4-1 0,-4 2 0,0-2 0,-1 3 0,-1-2 0,-1 2 0,1-1 0,-2 1 0,0 0 0,-1 2 0,0 0 0,0 1 0,0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8.4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24575,'6'-1'0,"0"0"0,8 1 0,-4 0 0,12 0 0,-12 0 0,10 0 0,-8 0 0,-2 0 0,-3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5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155 17 24575,'-2'1'0,"4"0"0,4-1 0,2 0 0,0 0 0,2 0 0,-1 0 0,1 0 0,-2 0 0,0 0 0,-1 0 0,3 0 0,-1 0 0,1 0 0,3-1 0,-2 0 0,1-1 0,0-1 0,-3 1 0,2-4 0,-4 6 0,3-3 0,-5 3 0,2 0 0,-3 0 0,0 0 0,-1 0 0,0 0 0,0 0 0,-1 1 0,1 0 0,0 2 0,1-1 0,-1 0 0,0 1 0,1-1 0,0 1 0,0-1 0,2 1 0,-3-2 0,3 0 0,-2-1 0,1 0 0,0 0 0,0 0 0,0 0 0,0 0 0,0 0 0,0 0 0,0 0 0,-1-1 0,1-1 0,-3 0 0,2-1 0,-1 1 0,-1 0 0,0 1 0,-2 0 0,-3 1 0,-3 0 0,-2 0 0,-2 1 0,0 1 0,-3 4 0,1-1 0,-2 3 0,1-2 0,-1 0 0,0 0 0,2 0 0,-4 1 0,1-2 0,-1 1 0,0-1 0,0 0 0,1-1 0,1 0 0,4-2 0,0 1 0,3-1 0,-1-1 0,3-1 0,-1 0 0,2 0 0,0 0 0,-1-1 0,0 0 0,0-3 0,-2 0 0,2 0 0,-2 0 0,1 0 0,0 1 0,0-1 0,-1 0 0,0 1 0,-1-1 0,0 0 0,0 1 0,-2-1 0,1 1 0,-1 2 0,3-2 0,1 3 0,0-1 0,3 1 0,-1 0 0,2 0 0,-1 0 0,1 0 0,0 1 0,1 0 0,-1 3 0,1-2 0,0 2 0,1-2 0,0 1 0,0 0 0,0 1 0,0-1 0,0 0 0,1 1 0,1-1 0,1 2 0,0-3 0,0 2 0,0-2 0,-2 0 0,1 1 0,-2-1 0,2-1 0,-1 0 0,1-1 0,3 0 0,1-1 0,4-2 0,0-2 0,4-1 0,-1 1 0,1-1 0,-2 3 0,0-1 0,0 2 0,0-1 0,0 3 0,0-1 0,0 1 0,1 0 0,0 0 0,3 0 0,-2 0 0,0 0 0,0 0 0,-2 0 0,-1 0 0,-1 0 0,-2 0 0,-1 0 0,-1 0 0,-2 0 0,-1 0 0,0 0 0,-1 0 0,0 0 0,1 0 0,-1 0 0,-11 0 0,-2 0 0,-11 0 0,-3 0 0,0 0 0,-6 1 0,11 1 0,-8 2 0,11-1 0,-5 1 0,4-1 0,4 0 0,0 1 0,4 0 0,1 0 0,3-2 0,0 2 0,0 0 0,2 0 0,-2 1 0,2-1 0,-1 1 0,1 0 0,-1 0 0,2 0 0,0-1 0,0-1 0,1-1 0,1 1 0,-1-2 0,1 1 0,-1-2 0,1 1 0,-1-1 0,0 0 0,0 0 0,-1 0 0,1 0 0,0 0 0,-1 0 0,1 0 0,0 0 0,-1 0 0,1 0 0,0 0 0,1 0 0,0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7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56 24575,'-4'3'0,"1"-1"0,1-2 0,-2 1 0,2-1 0,-1 4 0,0-4 0,2 3 0,-2-1 0,2 0 0,0 0 0,0 0 0,1 1 0,2-2 0,0-1 0,4-2 0,0 0 0,2-2 0,-2 1 0,3-3 0,-2 3 0,-1-2 0,-1 2 0,0-1 0,-1 2 0,-1-1 0,0 1 0,-1 1 0,0 0 0,0-1 0,2-1 0,1-2 0,0 1 0,2-1 0,-3 2 0,0-1 0,0 2 0,0 0 0,1-1 0,-3 2 0,2-1 0,-2 1 0,0-1 0,1 2 0,-2-1 0,0 1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8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 1 24575,'-1'5'0,"0"2"0,3 0 0,3 2 0,0-2 0,4 1 0,-2-3 0,2 3 0,1-5 0,-1 3 0,-1-3 0,0-2 0,-4 0 0,3-1 0,-5 0 0,2 0 0,-2 0 0,-2 0 0,-1 0 0,-4 0 0,-1 0 0,-3 0 0,1-1 0,-3 0 0,2-2 0,-3 0 0,4 0 0,-4-1 0,2 0 0,-1 0 0,0 0 0,2 1 0,1-3 0,0 3 0,2 0 0,1 0 0,1 2 0,2-1 0,3 1 0,3 0 0,5 1 0,5 0 0,0 2 0,2-2 0,3 3 0,-4-1 0,2 0 0,-2 1 0,-6-3 0,-2 1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9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 24575,'1'1'0,"3"0"0,8-1 0,-1 0 0,3 0 0,-2 0 0,-1 0 0,0 0 0,-4 0 0,0 0 0,-6 0 0,-8 0 0,1 0 0,-12 0 0,6 0 0,-3 0 0,1 0 0,5 1 0,0 1 0,3-1 0,1 1 0,2-1 0,2 0 0,6-1 0,2 0 0,7 0 0,-1 0 0,0 0 0,-6 0 0,-2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0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152 76 24575,'-1'5'0,"5"10"0,0-4 0,4 7 0,-4-8 0,-1-5 0,-2 0 0,-1-2 0,0-1 0,-2-2 0,-2-2 0,-6-3 0,1-1 0,-6-4 0,3 1 0,-4-3 0,2 0 0,-1-1 0,2 0 0,0-1 0,1 1 0,1 2 0,4 2 0,0 2 0,2 2 0,1 1 0,0 2 0,3 0 0,0 1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1.5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3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330 61 24575,'-3'0'0,"0"0"0,-1 0 0,-1 0 0,-2 0 0,0 2 0,-3 3 0,1 1 0,-4 3 0,0 1 0,-1 0 0,-1 1 0,-2 1 0,1-2 0,-1 2 0,3-6 0,-4 2 0,3-3 0,-2 3 0,1-2 0,1-2 0,1-1 0,-2-3 0,5 2 0,-1-2 0,6 0 0,-2 0 0,2 0 0,1 0 0,1 0 0,4 0 0,6 0 0,14 0 0,11-6 0,5-1 0,12-11 0,-3-2 0,13-5 0,-2 0 0,-15 8 0,2-3 0,-20 11 0,4-5 0,-8 6 0,-7 0 0,-4 4 0,-2 0 0,-3 2 0,-2 0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36.xml"/><Relationship Id="rId21" Type="http://schemas.openxmlformats.org/officeDocument/2006/relationships/image" Target="../media/image7121.png"/><Relationship Id="rId42" Type="http://schemas.openxmlformats.org/officeDocument/2006/relationships/customXml" Target="../ink/ink1044.xml"/><Relationship Id="rId47" Type="http://schemas.openxmlformats.org/officeDocument/2006/relationships/image" Target="../media/image7261.png"/><Relationship Id="rId63" Type="http://schemas.openxmlformats.org/officeDocument/2006/relationships/customXml" Target="../ink/ink1056.xml"/><Relationship Id="rId68" Type="http://schemas.openxmlformats.org/officeDocument/2006/relationships/image" Target="../media/image7361.png"/><Relationship Id="rId84" Type="http://schemas.openxmlformats.org/officeDocument/2006/relationships/image" Target="../media/image7451.png"/><Relationship Id="rId89" Type="http://schemas.openxmlformats.org/officeDocument/2006/relationships/customXml" Target="../ink/ink1069.xml"/><Relationship Id="rId16" Type="http://schemas.openxmlformats.org/officeDocument/2006/relationships/customXml" Target="../ink/ink1031.xml"/><Relationship Id="rId107" Type="http://schemas.openxmlformats.org/officeDocument/2006/relationships/image" Target="../media/image1.png"/><Relationship Id="rId11" Type="http://schemas.openxmlformats.org/officeDocument/2006/relationships/image" Target="../media/image7051.png"/><Relationship Id="rId32" Type="http://schemas.openxmlformats.org/officeDocument/2006/relationships/customXml" Target="../ink/ink1039.xml"/><Relationship Id="rId37" Type="http://schemas.openxmlformats.org/officeDocument/2006/relationships/image" Target="../media/image7211.png"/><Relationship Id="rId53" Type="http://schemas.openxmlformats.org/officeDocument/2006/relationships/image" Target="../media/image7291.png"/><Relationship Id="rId58" Type="http://schemas.openxmlformats.org/officeDocument/2006/relationships/customXml" Target="../ink/ink1053.xml"/><Relationship Id="rId74" Type="http://schemas.openxmlformats.org/officeDocument/2006/relationships/image" Target="../media/image7391.png"/><Relationship Id="rId79" Type="http://schemas.openxmlformats.org/officeDocument/2006/relationships/customXml" Target="../ink/ink1064.xml"/><Relationship Id="rId102" Type="http://schemas.openxmlformats.org/officeDocument/2006/relationships/image" Target="../media/image7550.png"/><Relationship Id="rId5" Type="http://schemas.openxmlformats.org/officeDocument/2006/relationships/image" Target="../media/image7020.png"/><Relationship Id="rId90" Type="http://schemas.openxmlformats.org/officeDocument/2006/relationships/image" Target="../media/image7481.png"/><Relationship Id="rId95" Type="http://schemas.openxmlformats.org/officeDocument/2006/relationships/customXml" Target="../ink/ink1072.xml"/><Relationship Id="rId22" Type="http://schemas.openxmlformats.org/officeDocument/2006/relationships/customXml" Target="../ink/ink1034.xml"/><Relationship Id="rId27" Type="http://schemas.openxmlformats.org/officeDocument/2006/relationships/image" Target="../media/image7151.png"/><Relationship Id="rId43" Type="http://schemas.openxmlformats.org/officeDocument/2006/relationships/image" Target="../media/image7241.png"/><Relationship Id="rId48" Type="http://schemas.openxmlformats.org/officeDocument/2006/relationships/customXml" Target="../ink/ink1047.xml"/><Relationship Id="rId64" Type="http://schemas.openxmlformats.org/officeDocument/2006/relationships/image" Target="../media/image7341.png"/><Relationship Id="rId69" Type="http://schemas.openxmlformats.org/officeDocument/2006/relationships/customXml" Target="../ink/ink1059.xml"/><Relationship Id="rId80" Type="http://schemas.openxmlformats.org/officeDocument/2006/relationships/image" Target="../media/image7431.png"/><Relationship Id="rId85" Type="http://schemas.openxmlformats.org/officeDocument/2006/relationships/customXml" Target="../ink/ink1067.xml"/><Relationship Id="rId12" Type="http://schemas.openxmlformats.org/officeDocument/2006/relationships/customXml" Target="../ink/ink1029.xml"/><Relationship Id="rId17" Type="http://schemas.openxmlformats.org/officeDocument/2006/relationships/image" Target="../media/image7081.png"/><Relationship Id="rId33" Type="http://schemas.openxmlformats.org/officeDocument/2006/relationships/image" Target="../media/image7181.png"/><Relationship Id="rId38" Type="http://schemas.openxmlformats.org/officeDocument/2006/relationships/customXml" Target="../ink/ink1042.xml"/><Relationship Id="rId59" Type="http://schemas.openxmlformats.org/officeDocument/2006/relationships/image" Target="../media/image7321.png"/><Relationship Id="rId103" Type="http://schemas.openxmlformats.org/officeDocument/2006/relationships/customXml" Target="../ink/ink1076.xml"/><Relationship Id="rId20" Type="http://schemas.openxmlformats.org/officeDocument/2006/relationships/customXml" Target="../ink/ink1033.xml"/><Relationship Id="rId41" Type="http://schemas.openxmlformats.org/officeDocument/2006/relationships/image" Target="../media/image7231.png"/><Relationship Id="rId54" Type="http://schemas.openxmlformats.org/officeDocument/2006/relationships/customXml" Target="../ink/ink1050.xml"/><Relationship Id="rId62" Type="http://schemas.openxmlformats.org/officeDocument/2006/relationships/image" Target="../media/image7331.png"/><Relationship Id="rId70" Type="http://schemas.openxmlformats.org/officeDocument/2006/relationships/image" Target="../media/image7371.png"/><Relationship Id="rId75" Type="http://schemas.openxmlformats.org/officeDocument/2006/relationships/customXml" Target="../ink/ink1062.xml"/><Relationship Id="rId83" Type="http://schemas.openxmlformats.org/officeDocument/2006/relationships/customXml" Target="../ink/ink1066.xml"/><Relationship Id="rId88" Type="http://schemas.openxmlformats.org/officeDocument/2006/relationships/image" Target="../media/image7471.png"/><Relationship Id="rId91" Type="http://schemas.openxmlformats.org/officeDocument/2006/relationships/customXml" Target="../ink/ink1070.xml"/><Relationship Id="rId96" Type="http://schemas.openxmlformats.org/officeDocument/2006/relationships/image" Target="../media/image7520.png"/><Relationship Id="rId1" Type="http://schemas.microsoft.com/office/2007/relationships/media" Target="../media/media13.m4a"/><Relationship Id="rId6" Type="http://schemas.openxmlformats.org/officeDocument/2006/relationships/customXml" Target="../ink/ink1026.xml"/><Relationship Id="rId15" Type="http://schemas.openxmlformats.org/officeDocument/2006/relationships/image" Target="../media/image7071.png"/><Relationship Id="rId23" Type="http://schemas.openxmlformats.org/officeDocument/2006/relationships/image" Target="../media/image7131.png"/><Relationship Id="rId28" Type="http://schemas.openxmlformats.org/officeDocument/2006/relationships/customXml" Target="../ink/ink1037.xml"/><Relationship Id="rId36" Type="http://schemas.openxmlformats.org/officeDocument/2006/relationships/customXml" Target="../ink/ink1041.xml"/><Relationship Id="rId49" Type="http://schemas.openxmlformats.org/officeDocument/2006/relationships/image" Target="../media/image7271.png"/><Relationship Id="rId57" Type="http://schemas.openxmlformats.org/officeDocument/2006/relationships/customXml" Target="../ink/ink1052.xml"/><Relationship Id="rId106" Type="http://schemas.openxmlformats.org/officeDocument/2006/relationships/image" Target="../media/image7570.png"/><Relationship Id="rId10" Type="http://schemas.openxmlformats.org/officeDocument/2006/relationships/customXml" Target="../ink/ink1028.xml"/><Relationship Id="rId31" Type="http://schemas.openxmlformats.org/officeDocument/2006/relationships/image" Target="../media/image7171.png"/><Relationship Id="rId44" Type="http://schemas.openxmlformats.org/officeDocument/2006/relationships/customXml" Target="../ink/ink1045.xml"/><Relationship Id="rId52" Type="http://schemas.openxmlformats.org/officeDocument/2006/relationships/customXml" Target="../ink/ink1049.xml"/><Relationship Id="rId60" Type="http://schemas.openxmlformats.org/officeDocument/2006/relationships/customXml" Target="../ink/ink1054.xml"/><Relationship Id="rId65" Type="http://schemas.openxmlformats.org/officeDocument/2006/relationships/customXml" Target="../ink/ink1057.xml"/><Relationship Id="rId73" Type="http://schemas.openxmlformats.org/officeDocument/2006/relationships/customXml" Target="../ink/ink1061.xml"/><Relationship Id="rId78" Type="http://schemas.openxmlformats.org/officeDocument/2006/relationships/image" Target="../media/image7421.png"/><Relationship Id="rId81" Type="http://schemas.openxmlformats.org/officeDocument/2006/relationships/customXml" Target="../ink/ink1065.xml"/><Relationship Id="rId86" Type="http://schemas.openxmlformats.org/officeDocument/2006/relationships/image" Target="../media/image7461.png"/><Relationship Id="rId94" Type="http://schemas.openxmlformats.org/officeDocument/2006/relationships/image" Target="../media/image7511.png"/><Relationship Id="rId99" Type="http://schemas.openxmlformats.org/officeDocument/2006/relationships/customXml" Target="../ink/ink1074.xml"/><Relationship Id="rId101" Type="http://schemas.openxmlformats.org/officeDocument/2006/relationships/customXml" Target="../ink/ink1075.xml"/><Relationship Id="rId4" Type="http://schemas.openxmlformats.org/officeDocument/2006/relationships/customXml" Target="../ink/ink1025.xml"/><Relationship Id="rId9" Type="http://schemas.openxmlformats.org/officeDocument/2006/relationships/image" Target="../media/image7041.png"/><Relationship Id="rId13" Type="http://schemas.openxmlformats.org/officeDocument/2006/relationships/image" Target="../media/image7061.png"/><Relationship Id="rId18" Type="http://schemas.openxmlformats.org/officeDocument/2006/relationships/customXml" Target="../ink/ink1032.xml"/><Relationship Id="rId39" Type="http://schemas.openxmlformats.org/officeDocument/2006/relationships/image" Target="../media/image7221.png"/><Relationship Id="rId34" Type="http://schemas.openxmlformats.org/officeDocument/2006/relationships/customXml" Target="../ink/ink1040.xml"/><Relationship Id="rId50" Type="http://schemas.openxmlformats.org/officeDocument/2006/relationships/customXml" Target="../ink/ink1048.xml"/><Relationship Id="rId55" Type="http://schemas.openxmlformats.org/officeDocument/2006/relationships/image" Target="../media/image7311.png"/><Relationship Id="rId76" Type="http://schemas.openxmlformats.org/officeDocument/2006/relationships/image" Target="../media/image7411.png"/><Relationship Id="rId97" Type="http://schemas.openxmlformats.org/officeDocument/2006/relationships/customXml" Target="../ink/ink1073.xml"/><Relationship Id="rId104" Type="http://schemas.openxmlformats.org/officeDocument/2006/relationships/image" Target="../media/image7560.png"/><Relationship Id="rId7" Type="http://schemas.openxmlformats.org/officeDocument/2006/relationships/image" Target="../media/image7031.png"/><Relationship Id="rId71" Type="http://schemas.openxmlformats.org/officeDocument/2006/relationships/customXml" Target="../ink/ink1060.xml"/><Relationship Id="rId92" Type="http://schemas.openxmlformats.org/officeDocument/2006/relationships/image" Target="../media/image7491.png"/><Relationship Id="rId2" Type="http://schemas.openxmlformats.org/officeDocument/2006/relationships/audio" Target="../media/media13.m4a"/><Relationship Id="rId29" Type="http://schemas.openxmlformats.org/officeDocument/2006/relationships/image" Target="../media/image7161.png"/><Relationship Id="rId24" Type="http://schemas.openxmlformats.org/officeDocument/2006/relationships/customXml" Target="../ink/ink1035.xml"/><Relationship Id="rId40" Type="http://schemas.openxmlformats.org/officeDocument/2006/relationships/customXml" Target="../ink/ink1043.xml"/><Relationship Id="rId45" Type="http://schemas.openxmlformats.org/officeDocument/2006/relationships/image" Target="../media/image7251.png"/><Relationship Id="rId66" Type="http://schemas.openxmlformats.org/officeDocument/2006/relationships/image" Target="../media/image7351.png"/><Relationship Id="rId87" Type="http://schemas.openxmlformats.org/officeDocument/2006/relationships/customXml" Target="../ink/ink1068.xml"/><Relationship Id="rId61" Type="http://schemas.openxmlformats.org/officeDocument/2006/relationships/customXml" Target="../ink/ink1055.xml"/><Relationship Id="rId82" Type="http://schemas.openxmlformats.org/officeDocument/2006/relationships/image" Target="../media/image7441.png"/><Relationship Id="rId19" Type="http://schemas.openxmlformats.org/officeDocument/2006/relationships/image" Target="../media/image7091.png"/><Relationship Id="rId14" Type="http://schemas.openxmlformats.org/officeDocument/2006/relationships/customXml" Target="../ink/ink1030.xml"/><Relationship Id="rId30" Type="http://schemas.openxmlformats.org/officeDocument/2006/relationships/customXml" Target="../ink/ink1038.xml"/><Relationship Id="rId35" Type="http://schemas.openxmlformats.org/officeDocument/2006/relationships/image" Target="../media/image7191.png"/><Relationship Id="rId56" Type="http://schemas.openxmlformats.org/officeDocument/2006/relationships/customXml" Target="../ink/ink1051.xml"/><Relationship Id="rId77" Type="http://schemas.openxmlformats.org/officeDocument/2006/relationships/customXml" Target="../ink/ink1063.xml"/><Relationship Id="rId100" Type="http://schemas.openxmlformats.org/officeDocument/2006/relationships/image" Target="../media/image7540.png"/><Relationship Id="rId105" Type="http://schemas.openxmlformats.org/officeDocument/2006/relationships/customXml" Target="../ink/ink1077.xml"/><Relationship Id="rId8" Type="http://schemas.openxmlformats.org/officeDocument/2006/relationships/customXml" Target="../ink/ink1027.xml"/><Relationship Id="rId51" Type="http://schemas.openxmlformats.org/officeDocument/2006/relationships/image" Target="../media/image7281.png"/><Relationship Id="rId72" Type="http://schemas.openxmlformats.org/officeDocument/2006/relationships/image" Target="../media/image7381.png"/><Relationship Id="rId93" Type="http://schemas.openxmlformats.org/officeDocument/2006/relationships/customXml" Target="../ink/ink1071.xml"/><Relationship Id="rId98" Type="http://schemas.openxmlformats.org/officeDocument/2006/relationships/image" Target="../media/image753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7141.png"/><Relationship Id="rId46" Type="http://schemas.openxmlformats.org/officeDocument/2006/relationships/customXml" Target="../ink/ink1046.xml"/><Relationship Id="rId67" Type="http://schemas.openxmlformats.org/officeDocument/2006/relationships/customXml" Target="../ink/ink1058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36.xml"/><Relationship Id="rId21" Type="http://schemas.openxmlformats.org/officeDocument/2006/relationships/image" Target="../media/image7121.png"/><Relationship Id="rId42" Type="http://schemas.openxmlformats.org/officeDocument/2006/relationships/customXml" Target="../ink/ink1097.xml"/><Relationship Id="rId63" Type="http://schemas.openxmlformats.org/officeDocument/2006/relationships/customXml" Target="../ink/ink1109.xml"/><Relationship Id="rId84" Type="http://schemas.openxmlformats.org/officeDocument/2006/relationships/image" Target="../media/image7650.png"/><Relationship Id="rId138" Type="http://schemas.openxmlformats.org/officeDocument/2006/relationships/customXml" Target="../ink/ink1147.xml"/><Relationship Id="rId159" Type="http://schemas.openxmlformats.org/officeDocument/2006/relationships/image" Target="../media/image8060.png"/><Relationship Id="rId107" Type="http://schemas.openxmlformats.org/officeDocument/2006/relationships/customXml" Target="../ink/ink1131.xml"/><Relationship Id="rId11" Type="http://schemas.openxmlformats.org/officeDocument/2006/relationships/image" Target="../media/image7051.png"/><Relationship Id="rId32" Type="http://schemas.openxmlformats.org/officeDocument/2006/relationships/customXml" Target="../ink/ink1092.xml"/><Relationship Id="rId53" Type="http://schemas.openxmlformats.org/officeDocument/2006/relationships/image" Target="../media/image7291.png"/><Relationship Id="rId74" Type="http://schemas.openxmlformats.org/officeDocument/2006/relationships/image" Target="../media/image7590.png"/><Relationship Id="rId128" Type="http://schemas.openxmlformats.org/officeDocument/2006/relationships/image" Target="../media/image7890.png"/><Relationship Id="rId149" Type="http://schemas.openxmlformats.org/officeDocument/2006/relationships/image" Target="../media/image8010.png"/><Relationship Id="rId5" Type="http://schemas.openxmlformats.org/officeDocument/2006/relationships/image" Target="../media/image7020.png"/><Relationship Id="rId95" Type="http://schemas.openxmlformats.org/officeDocument/2006/relationships/customXml" Target="../ink/ink1125.xml"/><Relationship Id="rId160" Type="http://schemas.openxmlformats.org/officeDocument/2006/relationships/customXml" Target="../ink/ink1158.xml"/><Relationship Id="rId22" Type="http://schemas.openxmlformats.org/officeDocument/2006/relationships/customXml" Target="../ink/ink1087.xml"/><Relationship Id="rId43" Type="http://schemas.openxmlformats.org/officeDocument/2006/relationships/image" Target="../media/image7241.png"/><Relationship Id="rId64" Type="http://schemas.openxmlformats.org/officeDocument/2006/relationships/image" Target="../media/image7341.png"/><Relationship Id="rId118" Type="http://schemas.openxmlformats.org/officeDocument/2006/relationships/image" Target="../media/image7840.png"/><Relationship Id="rId139" Type="http://schemas.openxmlformats.org/officeDocument/2006/relationships/image" Target="../media/image7950.png"/><Relationship Id="rId85" Type="http://schemas.openxmlformats.org/officeDocument/2006/relationships/customXml" Target="../ink/ink1120.xml"/><Relationship Id="rId150" Type="http://schemas.openxmlformats.org/officeDocument/2006/relationships/customXml" Target="../ink/ink1153.xml"/><Relationship Id="rId12" Type="http://schemas.openxmlformats.org/officeDocument/2006/relationships/customXml" Target="../ink/ink1082.xml"/><Relationship Id="rId17" Type="http://schemas.openxmlformats.org/officeDocument/2006/relationships/image" Target="../media/image7081.png"/><Relationship Id="rId33" Type="http://schemas.openxmlformats.org/officeDocument/2006/relationships/image" Target="../media/image7181.png"/><Relationship Id="rId38" Type="http://schemas.openxmlformats.org/officeDocument/2006/relationships/customXml" Target="../ink/ink1095.xml"/><Relationship Id="rId59" Type="http://schemas.openxmlformats.org/officeDocument/2006/relationships/image" Target="../media/image7321.png"/><Relationship Id="rId103" Type="http://schemas.openxmlformats.org/officeDocument/2006/relationships/customXml" Target="../ink/ink1129.xml"/><Relationship Id="rId108" Type="http://schemas.openxmlformats.org/officeDocument/2006/relationships/image" Target="../media/image7780.png"/><Relationship Id="rId124" Type="http://schemas.openxmlformats.org/officeDocument/2006/relationships/image" Target="../media/image7870.png"/><Relationship Id="rId129" Type="http://schemas.openxmlformats.org/officeDocument/2006/relationships/customXml" Target="../ink/ink1142.xml"/><Relationship Id="rId54" Type="http://schemas.openxmlformats.org/officeDocument/2006/relationships/customXml" Target="../ink/ink1103.xml"/><Relationship Id="rId70" Type="http://schemas.openxmlformats.org/officeDocument/2006/relationships/image" Target="../media/image7371.png"/><Relationship Id="rId75" Type="http://schemas.openxmlformats.org/officeDocument/2006/relationships/customXml" Target="../ink/ink1115.xml"/><Relationship Id="rId91" Type="http://schemas.openxmlformats.org/officeDocument/2006/relationships/customXml" Target="../ink/ink1123.xml"/><Relationship Id="rId96" Type="http://schemas.openxmlformats.org/officeDocument/2006/relationships/image" Target="../media/image7720.png"/><Relationship Id="rId140" Type="http://schemas.openxmlformats.org/officeDocument/2006/relationships/customXml" Target="../ink/ink1148.xml"/><Relationship Id="rId145" Type="http://schemas.openxmlformats.org/officeDocument/2006/relationships/image" Target="../media/image7980.png"/><Relationship Id="rId161" Type="http://schemas.openxmlformats.org/officeDocument/2006/relationships/image" Target="../media/image8070.png"/><Relationship Id="rId1" Type="http://schemas.microsoft.com/office/2007/relationships/media" Target="../media/media14.m4a"/><Relationship Id="rId6" Type="http://schemas.openxmlformats.org/officeDocument/2006/relationships/customXml" Target="../ink/ink1079.xml"/><Relationship Id="rId23" Type="http://schemas.openxmlformats.org/officeDocument/2006/relationships/image" Target="../media/image7131.png"/><Relationship Id="rId28" Type="http://schemas.openxmlformats.org/officeDocument/2006/relationships/customXml" Target="../ink/ink1090.xml"/><Relationship Id="rId49" Type="http://schemas.openxmlformats.org/officeDocument/2006/relationships/image" Target="../media/image7271.png"/><Relationship Id="rId114" Type="http://schemas.openxmlformats.org/officeDocument/2006/relationships/image" Target="../media/image7820.png"/><Relationship Id="rId119" Type="http://schemas.openxmlformats.org/officeDocument/2006/relationships/customXml" Target="../ink/ink1137.xml"/><Relationship Id="rId44" Type="http://schemas.openxmlformats.org/officeDocument/2006/relationships/customXml" Target="../ink/ink1098.xml"/><Relationship Id="rId60" Type="http://schemas.openxmlformats.org/officeDocument/2006/relationships/customXml" Target="../ink/ink1107.xml"/><Relationship Id="rId65" Type="http://schemas.openxmlformats.org/officeDocument/2006/relationships/customXml" Target="../ink/ink1110.xml"/><Relationship Id="rId81" Type="http://schemas.openxmlformats.org/officeDocument/2006/relationships/customXml" Target="../ink/ink1118.xml"/><Relationship Id="rId86" Type="http://schemas.openxmlformats.org/officeDocument/2006/relationships/image" Target="../media/image7660.png"/><Relationship Id="rId130" Type="http://schemas.openxmlformats.org/officeDocument/2006/relationships/image" Target="../media/image7910.png"/><Relationship Id="rId135" Type="http://schemas.openxmlformats.org/officeDocument/2006/relationships/customXml" Target="../ink/ink1145.xml"/><Relationship Id="rId151" Type="http://schemas.openxmlformats.org/officeDocument/2006/relationships/image" Target="../media/image8020.png"/><Relationship Id="rId156" Type="http://schemas.openxmlformats.org/officeDocument/2006/relationships/customXml" Target="../ink/ink1156.xml"/><Relationship Id="rId13" Type="http://schemas.openxmlformats.org/officeDocument/2006/relationships/image" Target="../media/image7061.png"/><Relationship Id="rId18" Type="http://schemas.openxmlformats.org/officeDocument/2006/relationships/customXml" Target="../ink/ink1085.xml"/><Relationship Id="rId39" Type="http://schemas.openxmlformats.org/officeDocument/2006/relationships/image" Target="../media/image7221.png"/><Relationship Id="rId109" Type="http://schemas.openxmlformats.org/officeDocument/2006/relationships/customXml" Target="../ink/ink1132.xml"/><Relationship Id="rId34" Type="http://schemas.openxmlformats.org/officeDocument/2006/relationships/customXml" Target="../ink/ink1093.xml"/><Relationship Id="rId50" Type="http://schemas.openxmlformats.org/officeDocument/2006/relationships/customXml" Target="../ink/ink1101.xml"/><Relationship Id="rId55" Type="http://schemas.openxmlformats.org/officeDocument/2006/relationships/image" Target="../media/image7311.png"/><Relationship Id="rId76" Type="http://schemas.openxmlformats.org/officeDocument/2006/relationships/image" Target="../media/image7610.png"/><Relationship Id="rId97" Type="http://schemas.openxmlformats.org/officeDocument/2006/relationships/customXml" Target="../ink/ink1126.xml"/><Relationship Id="rId104" Type="http://schemas.openxmlformats.org/officeDocument/2006/relationships/image" Target="../media/image7760.png"/><Relationship Id="rId120" Type="http://schemas.openxmlformats.org/officeDocument/2006/relationships/image" Target="../media/image7850.png"/><Relationship Id="rId125" Type="http://schemas.openxmlformats.org/officeDocument/2006/relationships/customXml" Target="../ink/ink1140.xml"/><Relationship Id="rId141" Type="http://schemas.openxmlformats.org/officeDocument/2006/relationships/image" Target="../media/image7960.png"/><Relationship Id="rId146" Type="http://schemas.openxmlformats.org/officeDocument/2006/relationships/customXml" Target="../ink/ink1151.xml"/><Relationship Id="rId7" Type="http://schemas.openxmlformats.org/officeDocument/2006/relationships/image" Target="../media/image7031.png"/><Relationship Id="rId71" Type="http://schemas.openxmlformats.org/officeDocument/2006/relationships/customXml" Target="../ink/ink1113.xml"/><Relationship Id="rId92" Type="http://schemas.openxmlformats.org/officeDocument/2006/relationships/image" Target="../media/image7690.png"/><Relationship Id="rId162" Type="http://schemas.openxmlformats.org/officeDocument/2006/relationships/image" Target="../media/image1.png"/><Relationship Id="rId2" Type="http://schemas.openxmlformats.org/officeDocument/2006/relationships/audio" Target="../media/media14.m4a"/><Relationship Id="rId29" Type="http://schemas.openxmlformats.org/officeDocument/2006/relationships/image" Target="../media/image7161.png"/><Relationship Id="rId24" Type="http://schemas.openxmlformats.org/officeDocument/2006/relationships/customXml" Target="../ink/ink1088.xml"/><Relationship Id="rId40" Type="http://schemas.openxmlformats.org/officeDocument/2006/relationships/customXml" Target="../ink/ink1096.xml"/><Relationship Id="rId45" Type="http://schemas.openxmlformats.org/officeDocument/2006/relationships/image" Target="../media/image7251.png"/><Relationship Id="rId66" Type="http://schemas.openxmlformats.org/officeDocument/2006/relationships/image" Target="../media/image7351.png"/><Relationship Id="rId87" Type="http://schemas.openxmlformats.org/officeDocument/2006/relationships/customXml" Target="../ink/ink1121.xml"/><Relationship Id="rId110" Type="http://schemas.openxmlformats.org/officeDocument/2006/relationships/image" Target="../media/image7790.png"/><Relationship Id="rId115" Type="http://schemas.openxmlformats.org/officeDocument/2006/relationships/customXml" Target="../ink/ink1135.xml"/><Relationship Id="rId131" Type="http://schemas.openxmlformats.org/officeDocument/2006/relationships/customXml" Target="../ink/ink1143.xml"/><Relationship Id="rId136" Type="http://schemas.openxmlformats.org/officeDocument/2006/relationships/image" Target="../media/image7940.png"/><Relationship Id="rId157" Type="http://schemas.openxmlformats.org/officeDocument/2006/relationships/image" Target="../media/image8050.png"/><Relationship Id="rId61" Type="http://schemas.openxmlformats.org/officeDocument/2006/relationships/customXml" Target="../ink/ink1108.xml"/><Relationship Id="rId82" Type="http://schemas.openxmlformats.org/officeDocument/2006/relationships/image" Target="../media/image7640.png"/><Relationship Id="rId152" Type="http://schemas.openxmlformats.org/officeDocument/2006/relationships/customXml" Target="../ink/ink1154.xml"/><Relationship Id="rId19" Type="http://schemas.openxmlformats.org/officeDocument/2006/relationships/image" Target="../media/image7091.png"/><Relationship Id="rId14" Type="http://schemas.openxmlformats.org/officeDocument/2006/relationships/customXml" Target="../ink/ink1083.xml"/><Relationship Id="rId30" Type="http://schemas.openxmlformats.org/officeDocument/2006/relationships/customXml" Target="../ink/ink1091.xml"/><Relationship Id="rId35" Type="http://schemas.openxmlformats.org/officeDocument/2006/relationships/image" Target="../media/image7191.png"/><Relationship Id="rId56" Type="http://schemas.openxmlformats.org/officeDocument/2006/relationships/customXml" Target="../ink/ink1104.xml"/><Relationship Id="rId77" Type="http://schemas.openxmlformats.org/officeDocument/2006/relationships/customXml" Target="../ink/ink1116.xml"/><Relationship Id="rId100" Type="http://schemas.openxmlformats.org/officeDocument/2006/relationships/image" Target="../media/image7740.png"/><Relationship Id="rId105" Type="http://schemas.openxmlformats.org/officeDocument/2006/relationships/customXml" Target="../ink/ink1130.xml"/><Relationship Id="rId126" Type="http://schemas.openxmlformats.org/officeDocument/2006/relationships/image" Target="../media/image7880.png"/><Relationship Id="rId147" Type="http://schemas.openxmlformats.org/officeDocument/2006/relationships/image" Target="../media/image7990.png"/><Relationship Id="rId8" Type="http://schemas.openxmlformats.org/officeDocument/2006/relationships/customXml" Target="../ink/ink1080.xml"/><Relationship Id="rId51" Type="http://schemas.openxmlformats.org/officeDocument/2006/relationships/image" Target="../media/image7281.png"/><Relationship Id="rId72" Type="http://schemas.openxmlformats.org/officeDocument/2006/relationships/image" Target="../media/image7580.png"/><Relationship Id="rId93" Type="http://schemas.openxmlformats.org/officeDocument/2006/relationships/customXml" Target="../ink/ink1124.xml"/><Relationship Id="rId98" Type="http://schemas.openxmlformats.org/officeDocument/2006/relationships/image" Target="../media/image7730.png"/><Relationship Id="rId121" Type="http://schemas.openxmlformats.org/officeDocument/2006/relationships/customXml" Target="../ink/ink1138.xml"/><Relationship Id="rId142" Type="http://schemas.openxmlformats.org/officeDocument/2006/relationships/customXml" Target="../ink/ink114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7141.png"/><Relationship Id="rId46" Type="http://schemas.openxmlformats.org/officeDocument/2006/relationships/customXml" Target="../ink/ink1099.xml"/><Relationship Id="rId67" Type="http://schemas.openxmlformats.org/officeDocument/2006/relationships/customXml" Target="../ink/ink1111.xml"/><Relationship Id="rId116" Type="http://schemas.openxmlformats.org/officeDocument/2006/relationships/image" Target="../media/image7830.png"/><Relationship Id="rId137" Type="http://schemas.openxmlformats.org/officeDocument/2006/relationships/customXml" Target="../ink/ink1146.xml"/><Relationship Id="rId158" Type="http://schemas.openxmlformats.org/officeDocument/2006/relationships/customXml" Target="../ink/ink1157.xml"/><Relationship Id="rId20" Type="http://schemas.openxmlformats.org/officeDocument/2006/relationships/customXml" Target="../ink/ink1086.xml"/><Relationship Id="rId41" Type="http://schemas.openxmlformats.org/officeDocument/2006/relationships/image" Target="../media/image7231.png"/><Relationship Id="rId62" Type="http://schemas.openxmlformats.org/officeDocument/2006/relationships/image" Target="../media/image7331.png"/><Relationship Id="rId83" Type="http://schemas.openxmlformats.org/officeDocument/2006/relationships/customXml" Target="../ink/ink1119.xml"/><Relationship Id="rId88" Type="http://schemas.openxmlformats.org/officeDocument/2006/relationships/image" Target="../media/image7670.png"/><Relationship Id="rId111" Type="http://schemas.openxmlformats.org/officeDocument/2006/relationships/customXml" Target="../ink/ink1133.xml"/><Relationship Id="rId132" Type="http://schemas.openxmlformats.org/officeDocument/2006/relationships/image" Target="../media/image7920.png"/><Relationship Id="rId153" Type="http://schemas.openxmlformats.org/officeDocument/2006/relationships/image" Target="../media/image8030.png"/><Relationship Id="rId15" Type="http://schemas.openxmlformats.org/officeDocument/2006/relationships/image" Target="../media/image7071.png"/><Relationship Id="rId36" Type="http://schemas.openxmlformats.org/officeDocument/2006/relationships/customXml" Target="../ink/ink1094.xml"/><Relationship Id="rId57" Type="http://schemas.openxmlformats.org/officeDocument/2006/relationships/customXml" Target="../ink/ink1105.xml"/><Relationship Id="rId106" Type="http://schemas.openxmlformats.org/officeDocument/2006/relationships/image" Target="../media/image7770.png"/><Relationship Id="rId127" Type="http://schemas.openxmlformats.org/officeDocument/2006/relationships/customXml" Target="../ink/ink1141.xml"/><Relationship Id="rId10" Type="http://schemas.openxmlformats.org/officeDocument/2006/relationships/customXml" Target="../ink/ink1081.xml"/><Relationship Id="rId31" Type="http://schemas.openxmlformats.org/officeDocument/2006/relationships/image" Target="../media/image7171.png"/><Relationship Id="rId52" Type="http://schemas.openxmlformats.org/officeDocument/2006/relationships/customXml" Target="../ink/ink1102.xml"/><Relationship Id="rId73" Type="http://schemas.openxmlformats.org/officeDocument/2006/relationships/customXml" Target="../ink/ink1114.xml"/><Relationship Id="rId78" Type="http://schemas.openxmlformats.org/officeDocument/2006/relationships/image" Target="../media/image7620.png"/><Relationship Id="rId94" Type="http://schemas.openxmlformats.org/officeDocument/2006/relationships/image" Target="../media/image7710.png"/><Relationship Id="rId99" Type="http://schemas.openxmlformats.org/officeDocument/2006/relationships/customXml" Target="../ink/ink1127.xml"/><Relationship Id="rId101" Type="http://schemas.openxmlformats.org/officeDocument/2006/relationships/customXml" Target="../ink/ink1128.xml"/><Relationship Id="rId122" Type="http://schemas.openxmlformats.org/officeDocument/2006/relationships/image" Target="../media/image7860.png"/><Relationship Id="rId143" Type="http://schemas.openxmlformats.org/officeDocument/2006/relationships/image" Target="../media/image7970.png"/><Relationship Id="rId148" Type="http://schemas.openxmlformats.org/officeDocument/2006/relationships/customXml" Target="../ink/ink1152.xml"/><Relationship Id="rId4" Type="http://schemas.openxmlformats.org/officeDocument/2006/relationships/customXml" Target="../ink/ink1078.xml"/><Relationship Id="rId9" Type="http://schemas.openxmlformats.org/officeDocument/2006/relationships/image" Target="../media/image7041.png"/><Relationship Id="rId26" Type="http://schemas.openxmlformats.org/officeDocument/2006/relationships/customXml" Target="../ink/ink1089.xml"/><Relationship Id="rId47" Type="http://schemas.openxmlformats.org/officeDocument/2006/relationships/image" Target="../media/image7261.png"/><Relationship Id="rId68" Type="http://schemas.openxmlformats.org/officeDocument/2006/relationships/image" Target="../media/image7361.png"/><Relationship Id="rId89" Type="http://schemas.openxmlformats.org/officeDocument/2006/relationships/customXml" Target="../ink/ink1122.xml"/><Relationship Id="rId112" Type="http://schemas.openxmlformats.org/officeDocument/2006/relationships/image" Target="../media/image7810.png"/><Relationship Id="rId133" Type="http://schemas.openxmlformats.org/officeDocument/2006/relationships/customXml" Target="../ink/ink1144.xml"/><Relationship Id="rId154" Type="http://schemas.openxmlformats.org/officeDocument/2006/relationships/customXml" Target="../ink/ink1155.xml"/><Relationship Id="rId16" Type="http://schemas.openxmlformats.org/officeDocument/2006/relationships/customXml" Target="../ink/ink1084.xml"/><Relationship Id="rId37" Type="http://schemas.openxmlformats.org/officeDocument/2006/relationships/image" Target="../media/image7211.png"/><Relationship Id="rId58" Type="http://schemas.openxmlformats.org/officeDocument/2006/relationships/customXml" Target="../ink/ink1106.xml"/><Relationship Id="rId79" Type="http://schemas.openxmlformats.org/officeDocument/2006/relationships/customXml" Target="../ink/ink1117.xml"/><Relationship Id="rId102" Type="http://schemas.openxmlformats.org/officeDocument/2006/relationships/image" Target="../media/image7750.png"/><Relationship Id="rId123" Type="http://schemas.openxmlformats.org/officeDocument/2006/relationships/customXml" Target="../ink/ink1139.xml"/><Relationship Id="rId144" Type="http://schemas.openxmlformats.org/officeDocument/2006/relationships/customXml" Target="../ink/ink1150.xml"/><Relationship Id="rId90" Type="http://schemas.openxmlformats.org/officeDocument/2006/relationships/image" Target="../media/image7680.png"/><Relationship Id="rId27" Type="http://schemas.openxmlformats.org/officeDocument/2006/relationships/image" Target="../media/image7151.png"/><Relationship Id="rId48" Type="http://schemas.openxmlformats.org/officeDocument/2006/relationships/customXml" Target="../ink/ink1100.xml"/><Relationship Id="rId69" Type="http://schemas.openxmlformats.org/officeDocument/2006/relationships/customXml" Target="../ink/ink1112.xml"/><Relationship Id="rId113" Type="http://schemas.openxmlformats.org/officeDocument/2006/relationships/customXml" Target="../ink/ink1134.xml"/><Relationship Id="rId134" Type="http://schemas.openxmlformats.org/officeDocument/2006/relationships/image" Target="../media/image7930.png"/><Relationship Id="rId80" Type="http://schemas.openxmlformats.org/officeDocument/2006/relationships/image" Target="../media/image7630.png"/><Relationship Id="rId155" Type="http://schemas.openxmlformats.org/officeDocument/2006/relationships/image" Target="../media/image8040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8.png"/><Relationship Id="rId21" Type="http://schemas.openxmlformats.org/officeDocument/2006/relationships/image" Target="../media/image5470.png"/><Relationship Id="rId42" Type="http://schemas.openxmlformats.org/officeDocument/2006/relationships/customXml" Target="../ink/ink20.xml"/><Relationship Id="rId63" Type="http://schemas.openxmlformats.org/officeDocument/2006/relationships/image" Target="../media/image5680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59" Type="http://schemas.openxmlformats.org/officeDocument/2006/relationships/image" Target="../media/image761.png"/><Relationship Id="rId170" Type="http://schemas.openxmlformats.org/officeDocument/2006/relationships/customXml" Target="../ink/ink84.xml"/><Relationship Id="rId191" Type="http://schemas.openxmlformats.org/officeDocument/2006/relationships/image" Target="../media/image778.png"/><Relationship Id="rId205" Type="http://schemas.openxmlformats.org/officeDocument/2006/relationships/customXml" Target="../ink/ink102.xml"/><Relationship Id="rId226" Type="http://schemas.openxmlformats.org/officeDocument/2006/relationships/customXml" Target="../ink/ink113.xml"/><Relationship Id="rId247" Type="http://schemas.openxmlformats.org/officeDocument/2006/relationships/image" Target="../media/image807.png"/><Relationship Id="rId107" Type="http://schemas.openxmlformats.org/officeDocument/2006/relationships/image" Target="../media/image593.png"/><Relationship Id="rId11" Type="http://schemas.openxmlformats.org/officeDocument/2006/relationships/image" Target="../media/image5420.png"/><Relationship Id="rId32" Type="http://schemas.openxmlformats.org/officeDocument/2006/relationships/customXml" Target="../ink/ink15.xml"/><Relationship Id="rId53" Type="http://schemas.openxmlformats.org/officeDocument/2006/relationships/image" Target="../media/image5630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755.png"/><Relationship Id="rId5" Type="http://schemas.openxmlformats.org/officeDocument/2006/relationships/image" Target="../media/image5390.png"/><Relationship Id="rId95" Type="http://schemas.openxmlformats.org/officeDocument/2006/relationships/image" Target="../media/image587.png"/><Relationship Id="rId160" Type="http://schemas.openxmlformats.org/officeDocument/2006/relationships/customXml" Target="../ink/ink79.xml"/><Relationship Id="rId181" Type="http://schemas.openxmlformats.org/officeDocument/2006/relationships/image" Target="../media/image773.png"/><Relationship Id="rId216" Type="http://schemas.openxmlformats.org/officeDocument/2006/relationships/image" Target="../media/image792.png"/><Relationship Id="rId237" Type="http://schemas.openxmlformats.org/officeDocument/2006/relationships/customXml" Target="../ink/ink119.xml"/><Relationship Id="rId22" Type="http://schemas.openxmlformats.org/officeDocument/2006/relationships/customXml" Target="../ink/ink10.xml"/><Relationship Id="rId43" Type="http://schemas.openxmlformats.org/officeDocument/2006/relationships/image" Target="../media/image5580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image" Target="../media/image749.png"/><Relationship Id="rId85" Type="http://schemas.openxmlformats.org/officeDocument/2006/relationships/image" Target="../media/image582.png"/><Relationship Id="rId150" Type="http://schemas.openxmlformats.org/officeDocument/2006/relationships/customXml" Target="../ink/ink74.xml"/><Relationship Id="rId171" Type="http://schemas.openxmlformats.org/officeDocument/2006/relationships/image" Target="../media/image767.png"/><Relationship Id="rId192" Type="http://schemas.openxmlformats.org/officeDocument/2006/relationships/customXml" Target="../ink/ink95.xml"/><Relationship Id="rId206" Type="http://schemas.openxmlformats.org/officeDocument/2006/relationships/image" Target="../media/image786.png"/><Relationship Id="rId227" Type="http://schemas.openxmlformats.org/officeDocument/2006/relationships/customXml" Target="../ink/ink114.xml"/><Relationship Id="rId248" Type="http://schemas.openxmlformats.org/officeDocument/2006/relationships/customXml" Target="../ink/ink125.xml"/><Relationship Id="rId12" Type="http://schemas.openxmlformats.org/officeDocument/2006/relationships/customXml" Target="../ink/ink5.xml"/><Relationship Id="rId33" Type="http://schemas.openxmlformats.org/officeDocument/2006/relationships/image" Target="../media/image5530.png"/><Relationship Id="rId108" Type="http://schemas.openxmlformats.org/officeDocument/2006/relationships/customXml" Target="../ink/ink53.xml"/><Relationship Id="rId129" Type="http://schemas.openxmlformats.org/officeDocument/2006/relationships/image" Target="../media/image604.png"/><Relationship Id="rId54" Type="http://schemas.openxmlformats.org/officeDocument/2006/relationships/customXml" Target="../ink/ink26.xml"/><Relationship Id="rId75" Type="http://schemas.openxmlformats.org/officeDocument/2006/relationships/image" Target="../media/image576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61" Type="http://schemas.openxmlformats.org/officeDocument/2006/relationships/image" Target="../media/image762.png"/><Relationship Id="rId182" Type="http://schemas.openxmlformats.org/officeDocument/2006/relationships/customXml" Target="../ink/ink90.xml"/><Relationship Id="rId217" Type="http://schemas.openxmlformats.org/officeDocument/2006/relationships/customXml" Target="../ink/ink108.xml"/><Relationship Id="rId6" Type="http://schemas.openxmlformats.org/officeDocument/2006/relationships/customXml" Target="../ink/ink2.xml"/><Relationship Id="rId238" Type="http://schemas.openxmlformats.org/officeDocument/2006/relationships/image" Target="../media/image803.png"/><Relationship Id="rId23" Type="http://schemas.openxmlformats.org/officeDocument/2006/relationships/image" Target="../media/image5480.png"/><Relationship Id="rId119" Type="http://schemas.openxmlformats.org/officeDocument/2006/relationships/image" Target="../media/image599.png"/><Relationship Id="rId44" Type="http://schemas.openxmlformats.org/officeDocument/2006/relationships/customXml" Target="../ink/ink21.xml"/><Relationship Id="rId65" Type="http://schemas.openxmlformats.org/officeDocument/2006/relationships/image" Target="../media/image5690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51" Type="http://schemas.openxmlformats.org/officeDocument/2006/relationships/image" Target="../media/image756.png"/><Relationship Id="rId172" Type="http://schemas.openxmlformats.org/officeDocument/2006/relationships/customXml" Target="../ink/ink85.xml"/><Relationship Id="rId193" Type="http://schemas.openxmlformats.org/officeDocument/2006/relationships/image" Target="../media/image779.png"/><Relationship Id="rId207" Type="http://schemas.openxmlformats.org/officeDocument/2006/relationships/customXml" Target="../ink/ink103.xml"/><Relationship Id="rId228" Type="http://schemas.openxmlformats.org/officeDocument/2006/relationships/image" Target="../media/image797.png"/><Relationship Id="rId249" Type="http://schemas.openxmlformats.org/officeDocument/2006/relationships/image" Target="../media/image808.png"/><Relationship Id="rId13" Type="http://schemas.openxmlformats.org/officeDocument/2006/relationships/image" Target="../media/image5430.png"/><Relationship Id="rId109" Type="http://schemas.openxmlformats.org/officeDocument/2006/relationships/image" Target="../media/image594.png"/><Relationship Id="rId34" Type="http://schemas.openxmlformats.org/officeDocument/2006/relationships/customXml" Target="../ink/ink16.xml"/><Relationship Id="rId55" Type="http://schemas.openxmlformats.org/officeDocument/2006/relationships/image" Target="../media/image5640.png"/><Relationship Id="rId76" Type="http://schemas.openxmlformats.org/officeDocument/2006/relationships/customXml" Target="../ink/ink37.xml"/><Relationship Id="rId97" Type="http://schemas.openxmlformats.org/officeDocument/2006/relationships/image" Target="../media/image588.png"/><Relationship Id="rId120" Type="http://schemas.openxmlformats.org/officeDocument/2006/relationships/customXml" Target="../ink/ink59.xml"/><Relationship Id="rId141" Type="http://schemas.openxmlformats.org/officeDocument/2006/relationships/image" Target="../media/image751.png"/><Relationship Id="rId7" Type="http://schemas.openxmlformats.org/officeDocument/2006/relationships/image" Target="../media/image5400.png"/><Relationship Id="rId162" Type="http://schemas.openxmlformats.org/officeDocument/2006/relationships/customXml" Target="../ink/ink80.xml"/><Relationship Id="rId183" Type="http://schemas.openxmlformats.org/officeDocument/2006/relationships/image" Target="../media/image774.png"/><Relationship Id="rId218" Type="http://schemas.openxmlformats.org/officeDocument/2006/relationships/image" Target="../media/image793.png"/><Relationship Id="rId239" Type="http://schemas.openxmlformats.org/officeDocument/2006/relationships/customXml" Target="../ink/ink120.xml"/><Relationship Id="rId250" Type="http://schemas.openxmlformats.org/officeDocument/2006/relationships/customXml" Target="../ink/ink126.xml"/><Relationship Id="rId24" Type="http://schemas.openxmlformats.org/officeDocument/2006/relationships/customXml" Target="../ink/ink11.xml"/><Relationship Id="rId45" Type="http://schemas.openxmlformats.org/officeDocument/2006/relationships/image" Target="../media/image5590.png"/><Relationship Id="rId66" Type="http://schemas.openxmlformats.org/officeDocument/2006/relationships/customXml" Target="../ink/ink32.xml"/><Relationship Id="rId87" Type="http://schemas.openxmlformats.org/officeDocument/2006/relationships/image" Target="../media/image583.png"/><Relationship Id="rId110" Type="http://schemas.openxmlformats.org/officeDocument/2006/relationships/customXml" Target="../ink/ink54.xml"/><Relationship Id="rId131" Type="http://schemas.openxmlformats.org/officeDocument/2006/relationships/image" Target="../media/image605.png"/><Relationship Id="rId152" Type="http://schemas.openxmlformats.org/officeDocument/2006/relationships/customXml" Target="../ink/ink75.xml"/><Relationship Id="rId173" Type="http://schemas.openxmlformats.org/officeDocument/2006/relationships/image" Target="../media/image768.png"/><Relationship Id="rId194" Type="http://schemas.openxmlformats.org/officeDocument/2006/relationships/customXml" Target="../ink/ink96.xml"/><Relationship Id="rId208" Type="http://schemas.openxmlformats.org/officeDocument/2006/relationships/image" Target="../media/image787.png"/><Relationship Id="rId229" Type="http://schemas.openxmlformats.org/officeDocument/2006/relationships/customXml" Target="../ink/ink115.xml"/><Relationship Id="rId240" Type="http://schemas.openxmlformats.org/officeDocument/2006/relationships/image" Target="../media/image804.png"/><Relationship Id="rId14" Type="http://schemas.openxmlformats.org/officeDocument/2006/relationships/customXml" Target="../ink/ink6.xml"/><Relationship Id="rId35" Type="http://schemas.openxmlformats.org/officeDocument/2006/relationships/image" Target="../media/image5540.png"/><Relationship Id="rId56" Type="http://schemas.openxmlformats.org/officeDocument/2006/relationships/customXml" Target="../ink/ink27.xml"/><Relationship Id="rId77" Type="http://schemas.openxmlformats.org/officeDocument/2006/relationships/image" Target="../media/image577.png"/><Relationship Id="rId100" Type="http://schemas.openxmlformats.org/officeDocument/2006/relationships/customXml" Target="../ink/ink49.xml"/><Relationship Id="rId8" Type="http://schemas.openxmlformats.org/officeDocument/2006/relationships/customXml" Target="../ink/ink3.xml"/><Relationship Id="rId98" Type="http://schemas.openxmlformats.org/officeDocument/2006/relationships/customXml" Target="../ink/ink48.xml"/><Relationship Id="rId121" Type="http://schemas.openxmlformats.org/officeDocument/2006/relationships/image" Target="../media/image600.png"/><Relationship Id="rId142" Type="http://schemas.openxmlformats.org/officeDocument/2006/relationships/customXml" Target="../ink/ink70.xml"/><Relationship Id="rId163" Type="http://schemas.openxmlformats.org/officeDocument/2006/relationships/image" Target="../media/image763.png"/><Relationship Id="rId184" Type="http://schemas.openxmlformats.org/officeDocument/2006/relationships/customXml" Target="../ink/ink91.xml"/><Relationship Id="rId219" Type="http://schemas.openxmlformats.org/officeDocument/2006/relationships/customXml" Target="../ink/ink109.xml"/><Relationship Id="rId230" Type="http://schemas.openxmlformats.org/officeDocument/2006/relationships/image" Target="../media/image798.png"/><Relationship Id="rId251" Type="http://schemas.openxmlformats.org/officeDocument/2006/relationships/image" Target="../media/image809.png"/><Relationship Id="rId25" Type="http://schemas.openxmlformats.org/officeDocument/2006/relationships/image" Target="../media/image5490.png"/><Relationship Id="rId46" Type="http://schemas.openxmlformats.org/officeDocument/2006/relationships/customXml" Target="../ink/ink22.xml"/><Relationship Id="rId67" Type="http://schemas.openxmlformats.org/officeDocument/2006/relationships/image" Target="../media/image5700.png"/><Relationship Id="rId88" Type="http://schemas.openxmlformats.org/officeDocument/2006/relationships/customXml" Target="../ink/ink43.xml"/><Relationship Id="rId111" Type="http://schemas.openxmlformats.org/officeDocument/2006/relationships/image" Target="../media/image595.png"/><Relationship Id="rId132" Type="http://schemas.openxmlformats.org/officeDocument/2006/relationships/customXml" Target="../ink/ink65.xml"/><Relationship Id="rId153" Type="http://schemas.openxmlformats.org/officeDocument/2006/relationships/image" Target="../media/image757.png"/><Relationship Id="rId174" Type="http://schemas.openxmlformats.org/officeDocument/2006/relationships/customXml" Target="../ink/ink86.xml"/><Relationship Id="rId195" Type="http://schemas.openxmlformats.org/officeDocument/2006/relationships/image" Target="../media/image781.png"/><Relationship Id="rId209" Type="http://schemas.openxmlformats.org/officeDocument/2006/relationships/customXml" Target="../ink/ink104.xml"/><Relationship Id="rId220" Type="http://schemas.openxmlformats.org/officeDocument/2006/relationships/image" Target="../media/image794.png"/><Relationship Id="rId241" Type="http://schemas.openxmlformats.org/officeDocument/2006/relationships/customXml" Target="../ink/ink121.xml"/><Relationship Id="rId15" Type="http://schemas.openxmlformats.org/officeDocument/2006/relationships/image" Target="../media/image5440.png"/><Relationship Id="rId36" Type="http://schemas.openxmlformats.org/officeDocument/2006/relationships/customXml" Target="../ink/ink17.xml"/><Relationship Id="rId57" Type="http://schemas.openxmlformats.org/officeDocument/2006/relationships/image" Target="../media/image5650.png"/><Relationship Id="rId78" Type="http://schemas.openxmlformats.org/officeDocument/2006/relationships/customXml" Target="../ink/ink38.xml"/><Relationship Id="rId99" Type="http://schemas.openxmlformats.org/officeDocument/2006/relationships/image" Target="../media/image589.png"/><Relationship Id="rId101" Type="http://schemas.openxmlformats.org/officeDocument/2006/relationships/image" Target="../media/image590.png"/><Relationship Id="rId122" Type="http://schemas.openxmlformats.org/officeDocument/2006/relationships/customXml" Target="../ink/ink60.xml"/><Relationship Id="rId143" Type="http://schemas.openxmlformats.org/officeDocument/2006/relationships/image" Target="../media/image752.png"/><Relationship Id="rId164" Type="http://schemas.openxmlformats.org/officeDocument/2006/relationships/customXml" Target="../ink/ink81.xml"/><Relationship Id="rId185" Type="http://schemas.openxmlformats.org/officeDocument/2006/relationships/image" Target="../media/image775.png"/><Relationship Id="rId9" Type="http://schemas.openxmlformats.org/officeDocument/2006/relationships/image" Target="../media/image5411.png"/><Relationship Id="rId210" Type="http://schemas.openxmlformats.org/officeDocument/2006/relationships/image" Target="../media/image788.png"/><Relationship Id="rId26" Type="http://schemas.openxmlformats.org/officeDocument/2006/relationships/customXml" Target="../ink/ink12.xml"/><Relationship Id="rId231" Type="http://schemas.openxmlformats.org/officeDocument/2006/relationships/customXml" Target="../ink/ink116.xml"/><Relationship Id="rId252" Type="http://schemas.openxmlformats.org/officeDocument/2006/relationships/image" Target="../media/image2.png"/><Relationship Id="rId47" Type="http://schemas.openxmlformats.org/officeDocument/2006/relationships/image" Target="../media/image5600.png"/><Relationship Id="rId68" Type="http://schemas.openxmlformats.org/officeDocument/2006/relationships/customXml" Target="../ink/ink33.xml"/><Relationship Id="rId89" Type="http://schemas.openxmlformats.org/officeDocument/2006/relationships/image" Target="../media/image584.png"/><Relationship Id="rId112" Type="http://schemas.openxmlformats.org/officeDocument/2006/relationships/customXml" Target="../ink/ink55.xml"/><Relationship Id="rId133" Type="http://schemas.openxmlformats.org/officeDocument/2006/relationships/image" Target="../media/image614.png"/><Relationship Id="rId154" Type="http://schemas.openxmlformats.org/officeDocument/2006/relationships/customXml" Target="../ink/ink76.xml"/><Relationship Id="rId175" Type="http://schemas.openxmlformats.org/officeDocument/2006/relationships/image" Target="../media/image769.png"/><Relationship Id="rId196" Type="http://schemas.openxmlformats.org/officeDocument/2006/relationships/customXml" Target="../ink/ink97.xml"/><Relationship Id="rId200" Type="http://schemas.openxmlformats.org/officeDocument/2006/relationships/image" Target="../media/image783.png"/><Relationship Id="rId16" Type="http://schemas.openxmlformats.org/officeDocument/2006/relationships/customXml" Target="../ink/ink7.xml"/><Relationship Id="rId221" Type="http://schemas.openxmlformats.org/officeDocument/2006/relationships/customXml" Target="../ink/ink110.xml"/><Relationship Id="rId242" Type="http://schemas.openxmlformats.org/officeDocument/2006/relationships/image" Target="../media/image805.png"/><Relationship Id="rId37" Type="http://schemas.openxmlformats.org/officeDocument/2006/relationships/image" Target="../media/image5550.png"/><Relationship Id="rId58" Type="http://schemas.openxmlformats.org/officeDocument/2006/relationships/customXml" Target="../ink/ink28.xml"/><Relationship Id="rId79" Type="http://schemas.openxmlformats.org/officeDocument/2006/relationships/image" Target="../media/image578.png"/><Relationship Id="rId102" Type="http://schemas.openxmlformats.org/officeDocument/2006/relationships/customXml" Target="../ink/ink50.xml"/><Relationship Id="rId123" Type="http://schemas.openxmlformats.org/officeDocument/2006/relationships/image" Target="../media/image601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Relationship Id="rId165" Type="http://schemas.openxmlformats.org/officeDocument/2006/relationships/image" Target="../media/image764.png"/><Relationship Id="rId186" Type="http://schemas.openxmlformats.org/officeDocument/2006/relationships/customXml" Target="../ink/ink92.xml"/><Relationship Id="rId211" Type="http://schemas.openxmlformats.org/officeDocument/2006/relationships/customXml" Target="../ink/ink105.xml"/><Relationship Id="rId232" Type="http://schemas.openxmlformats.org/officeDocument/2006/relationships/image" Target="../media/image799.png"/><Relationship Id="rId253" Type="http://schemas.openxmlformats.org/officeDocument/2006/relationships/image" Target="../media/image3.png"/><Relationship Id="rId27" Type="http://schemas.openxmlformats.org/officeDocument/2006/relationships/image" Target="../media/image5500.png"/><Relationship Id="rId48" Type="http://schemas.openxmlformats.org/officeDocument/2006/relationships/customXml" Target="../ink/ink23.xml"/><Relationship Id="rId69" Type="http://schemas.openxmlformats.org/officeDocument/2006/relationships/image" Target="../media/image5711.png"/><Relationship Id="rId113" Type="http://schemas.openxmlformats.org/officeDocument/2006/relationships/image" Target="../media/image596.png"/><Relationship Id="rId134" Type="http://schemas.openxmlformats.org/officeDocument/2006/relationships/customXml" Target="../ink/ink66.xml"/><Relationship Id="rId80" Type="http://schemas.openxmlformats.org/officeDocument/2006/relationships/customXml" Target="../ink/ink39.xml"/><Relationship Id="rId155" Type="http://schemas.openxmlformats.org/officeDocument/2006/relationships/image" Target="../media/image758.png"/><Relationship Id="rId176" Type="http://schemas.openxmlformats.org/officeDocument/2006/relationships/customXml" Target="../ink/ink87.xml"/><Relationship Id="rId197" Type="http://schemas.openxmlformats.org/officeDocument/2006/relationships/customXml" Target="../ink/ink98.xml"/><Relationship Id="rId201" Type="http://schemas.openxmlformats.org/officeDocument/2006/relationships/customXml" Target="../ink/ink100.xml"/><Relationship Id="rId222" Type="http://schemas.openxmlformats.org/officeDocument/2006/relationships/image" Target="../media/image795.png"/><Relationship Id="rId243" Type="http://schemas.openxmlformats.org/officeDocument/2006/relationships/customXml" Target="../ink/ink122.xml"/><Relationship Id="rId17" Type="http://schemas.openxmlformats.org/officeDocument/2006/relationships/image" Target="../media/image5450.png"/><Relationship Id="rId38" Type="http://schemas.openxmlformats.org/officeDocument/2006/relationships/customXml" Target="../ink/ink18.xml"/><Relationship Id="rId59" Type="http://schemas.openxmlformats.org/officeDocument/2006/relationships/image" Target="../media/image5660.png"/><Relationship Id="rId103" Type="http://schemas.openxmlformats.org/officeDocument/2006/relationships/image" Target="../media/image591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585.png"/><Relationship Id="rId145" Type="http://schemas.openxmlformats.org/officeDocument/2006/relationships/image" Target="../media/image753.png"/><Relationship Id="rId166" Type="http://schemas.openxmlformats.org/officeDocument/2006/relationships/customXml" Target="../ink/ink82.xml"/><Relationship Id="rId187" Type="http://schemas.openxmlformats.org/officeDocument/2006/relationships/image" Target="../media/image776.png"/><Relationship Id="rId1" Type="http://schemas.microsoft.com/office/2007/relationships/media" Target="../media/media2.m4a"/><Relationship Id="rId212" Type="http://schemas.openxmlformats.org/officeDocument/2006/relationships/image" Target="../media/image789.png"/><Relationship Id="rId233" Type="http://schemas.openxmlformats.org/officeDocument/2006/relationships/customXml" Target="../ink/ink117.xml"/><Relationship Id="rId254" Type="http://schemas.openxmlformats.org/officeDocument/2006/relationships/image" Target="../media/image1.png"/><Relationship Id="rId28" Type="http://schemas.openxmlformats.org/officeDocument/2006/relationships/customXml" Target="../ink/ink13.xml"/><Relationship Id="rId49" Type="http://schemas.openxmlformats.org/officeDocument/2006/relationships/image" Target="../media/image5611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580.png"/><Relationship Id="rId135" Type="http://schemas.openxmlformats.org/officeDocument/2006/relationships/image" Target="../media/image615.png"/><Relationship Id="rId156" Type="http://schemas.openxmlformats.org/officeDocument/2006/relationships/customXml" Target="../ink/ink77.xml"/><Relationship Id="rId177" Type="http://schemas.openxmlformats.org/officeDocument/2006/relationships/image" Target="../media/image771.png"/><Relationship Id="rId198" Type="http://schemas.openxmlformats.org/officeDocument/2006/relationships/image" Target="../media/image782.png"/><Relationship Id="rId202" Type="http://schemas.openxmlformats.org/officeDocument/2006/relationships/image" Target="../media/image784.png"/><Relationship Id="rId223" Type="http://schemas.openxmlformats.org/officeDocument/2006/relationships/customXml" Target="../ink/ink111.xml"/><Relationship Id="rId244" Type="http://schemas.openxmlformats.org/officeDocument/2006/relationships/image" Target="../media/image806.png"/><Relationship Id="rId18" Type="http://schemas.openxmlformats.org/officeDocument/2006/relationships/customXml" Target="../ink/ink8.xml"/><Relationship Id="rId39" Type="http://schemas.openxmlformats.org/officeDocument/2006/relationships/image" Target="../media/image5560.png"/><Relationship Id="rId50" Type="http://schemas.openxmlformats.org/officeDocument/2006/relationships/customXml" Target="../ink/ink24.xml"/><Relationship Id="rId104" Type="http://schemas.openxmlformats.org/officeDocument/2006/relationships/customXml" Target="../ink/ink51.xml"/><Relationship Id="rId125" Type="http://schemas.openxmlformats.org/officeDocument/2006/relationships/image" Target="../media/image602.png"/><Relationship Id="rId146" Type="http://schemas.openxmlformats.org/officeDocument/2006/relationships/customXml" Target="../ink/ink72.xml"/><Relationship Id="rId167" Type="http://schemas.openxmlformats.org/officeDocument/2006/relationships/image" Target="../media/image765.png"/><Relationship Id="rId188" Type="http://schemas.openxmlformats.org/officeDocument/2006/relationships/customXml" Target="../ink/ink93.xml"/><Relationship Id="rId71" Type="http://schemas.openxmlformats.org/officeDocument/2006/relationships/image" Target="../media/image5720.png"/><Relationship Id="rId92" Type="http://schemas.openxmlformats.org/officeDocument/2006/relationships/customXml" Target="../ink/ink45.xml"/><Relationship Id="rId213" Type="http://schemas.openxmlformats.org/officeDocument/2006/relationships/customXml" Target="../ink/ink106.xml"/><Relationship Id="rId234" Type="http://schemas.openxmlformats.org/officeDocument/2006/relationships/image" Target="../media/image801.png"/><Relationship Id="rId2" Type="http://schemas.openxmlformats.org/officeDocument/2006/relationships/audio" Target="../media/media2.m4a"/><Relationship Id="rId29" Type="http://schemas.openxmlformats.org/officeDocument/2006/relationships/image" Target="../media/image5511.png"/><Relationship Id="rId40" Type="http://schemas.openxmlformats.org/officeDocument/2006/relationships/customXml" Target="../ink/ink19.xml"/><Relationship Id="rId115" Type="http://schemas.openxmlformats.org/officeDocument/2006/relationships/image" Target="../media/image597.png"/><Relationship Id="rId136" Type="http://schemas.openxmlformats.org/officeDocument/2006/relationships/customXml" Target="../ink/ink67.xml"/><Relationship Id="rId157" Type="http://schemas.openxmlformats.org/officeDocument/2006/relationships/image" Target="../media/image759.png"/><Relationship Id="rId178" Type="http://schemas.openxmlformats.org/officeDocument/2006/relationships/customXml" Target="../ink/ink88.xml"/><Relationship Id="rId61" Type="http://schemas.openxmlformats.org/officeDocument/2006/relationships/image" Target="../media/image5670.png"/><Relationship Id="rId82" Type="http://schemas.openxmlformats.org/officeDocument/2006/relationships/customXml" Target="../ink/ink40.xml"/><Relationship Id="rId199" Type="http://schemas.openxmlformats.org/officeDocument/2006/relationships/customXml" Target="../ink/ink99.xml"/><Relationship Id="rId203" Type="http://schemas.openxmlformats.org/officeDocument/2006/relationships/customXml" Target="../ink/ink101.xml"/><Relationship Id="rId19" Type="http://schemas.openxmlformats.org/officeDocument/2006/relationships/image" Target="../media/image5460.png"/><Relationship Id="rId224" Type="http://schemas.openxmlformats.org/officeDocument/2006/relationships/image" Target="../media/image796.png"/><Relationship Id="rId245" Type="http://schemas.openxmlformats.org/officeDocument/2006/relationships/customXml" Target="../ink/ink123.xml"/><Relationship Id="rId30" Type="http://schemas.openxmlformats.org/officeDocument/2006/relationships/customXml" Target="../ink/ink14.xml"/><Relationship Id="rId105" Type="http://schemas.openxmlformats.org/officeDocument/2006/relationships/image" Target="../media/image592.png"/><Relationship Id="rId126" Type="http://schemas.openxmlformats.org/officeDocument/2006/relationships/customXml" Target="../ink/ink62.xml"/><Relationship Id="rId147" Type="http://schemas.openxmlformats.org/officeDocument/2006/relationships/image" Target="../media/image754.png"/><Relationship Id="rId168" Type="http://schemas.openxmlformats.org/officeDocument/2006/relationships/customXml" Target="../ink/ink83.xml"/><Relationship Id="rId51" Type="http://schemas.openxmlformats.org/officeDocument/2006/relationships/image" Target="../media/image5620.png"/><Relationship Id="rId72" Type="http://schemas.openxmlformats.org/officeDocument/2006/relationships/customXml" Target="../ink/ink35.xml"/><Relationship Id="rId93" Type="http://schemas.openxmlformats.org/officeDocument/2006/relationships/image" Target="../media/image586.png"/><Relationship Id="rId189" Type="http://schemas.openxmlformats.org/officeDocument/2006/relationships/image" Target="../media/image777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791.png"/><Relationship Id="rId235" Type="http://schemas.openxmlformats.org/officeDocument/2006/relationships/customXml" Target="../ink/ink118.xml"/><Relationship Id="rId116" Type="http://schemas.openxmlformats.org/officeDocument/2006/relationships/customXml" Target="../ink/ink57.xml"/><Relationship Id="rId137" Type="http://schemas.openxmlformats.org/officeDocument/2006/relationships/image" Target="../media/image748.png"/><Relationship Id="rId158" Type="http://schemas.openxmlformats.org/officeDocument/2006/relationships/customXml" Target="../ink/ink78.xml"/><Relationship Id="rId20" Type="http://schemas.openxmlformats.org/officeDocument/2006/relationships/customXml" Target="../ink/ink9.xml"/><Relationship Id="rId41" Type="http://schemas.openxmlformats.org/officeDocument/2006/relationships/image" Target="../media/image5570.png"/><Relationship Id="rId62" Type="http://schemas.openxmlformats.org/officeDocument/2006/relationships/customXml" Target="../ink/ink30.xml"/><Relationship Id="rId83" Type="http://schemas.openxmlformats.org/officeDocument/2006/relationships/image" Target="../media/image581.png"/><Relationship Id="rId179" Type="http://schemas.openxmlformats.org/officeDocument/2006/relationships/image" Target="../media/image772.png"/><Relationship Id="rId190" Type="http://schemas.openxmlformats.org/officeDocument/2006/relationships/customXml" Target="../ink/ink94.xml"/><Relationship Id="rId204" Type="http://schemas.openxmlformats.org/officeDocument/2006/relationships/image" Target="../media/image785.png"/><Relationship Id="rId225" Type="http://schemas.openxmlformats.org/officeDocument/2006/relationships/customXml" Target="../ink/ink112.xml"/><Relationship Id="rId246" Type="http://schemas.openxmlformats.org/officeDocument/2006/relationships/customXml" Target="../ink/ink124.xml"/><Relationship Id="rId106" Type="http://schemas.openxmlformats.org/officeDocument/2006/relationships/customXml" Target="../ink/ink52.xml"/><Relationship Id="rId127" Type="http://schemas.openxmlformats.org/officeDocument/2006/relationships/image" Target="../media/image603.png"/><Relationship Id="rId10" Type="http://schemas.openxmlformats.org/officeDocument/2006/relationships/customXml" Target="../ink/ink4.xml"/><Relationship Id="rId31" Type="http://schemas.openxmlformats.org/officeDocument/2006/relationships/image" Target="../media/image5520.png"/><Relationship Id="rId52" Type="http://schemas.openxmlformats.org/officeDocument/2006/relationships/customXml" Target="../ink/ink25.xml"/><Relationship Id="rId73" Type="http://schemas.openxmlformats.org/officeDocument/2006/relationships/image" Target="../media/image5730.png"/><Relationship Id="rId94" Type="http://schemas.openxmlformats.org/officeDocument/2006/relationships/customXml" Target="../ink/ink46.xml"/><Relationship Id="rId148" Type="http://schemas.openxmlformats.org/officeDocument/2006/relationships/customXml" Target="../ink/ink73.xml"/><Relationship Id="rId169" Type="http://schemas.openxmlformats.org/officeDocument/2006/relationships/image" Target="../media/image766.png"/><Relationship Id="rId4" Type="http://schemas.openxmlformats.org/officeDocument/2006/relationships/customXml" Target="../ink/ink1.xml"/><Relationship Id="rId180" Type="http://schemas.openxmlformats.org/officeDocument/2006/relationships/customXml" Target="../ink/ink89.xml"/><Relationship Id="rId215" Type="http://schemas.openxmlformats.org/officeDocument/2006/relationships/customXml" Target="../ink/ink107.xml"/><Relationship Id="rId236" Type="http://schemas.openxmlformats.org/officeDocument/2006/relationships/image" Target="../media/image802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90.png"/><Relationship Id="rId21" Type="http://schemas.openxmlformats.org/officeDocument/2006/relationships/customXml" Target="../ink/ink135.xml"/><Relationship Id="rId42" Type="http://schemas.openxmlformats.org/officeDocument/2006/relationships/image" Target="../media/image5570.png"/><Relationship Id="rId47" Type="http://schemas.openxmlformats.org/officeDocument/2006/relationships/customXml" Target="../ink/ink148.xml"/><Relationship Id="rId63" Type="http://schemas.openxmlformats.org/officeDocument/2006/relationships/customXml" Target="../ink/ink156.xml"/><Relationship Id="rId68" Type="http://schemas.openxmlformats.org/officeDocument/2006/relationships/image" Target="../media/image5700.png"/><Relationship Id="rId2" Type="http://schemas.microsoft.com/office/2007/relationships/media" Target="../media/media3.m4a"/><Relationship Id="rId16" Type="http://schemas.openxmlformats.org/officeDocument/2006/relationships/image" Target="../media/image5440.png"/><Relationship Id="rId29" Type="http://schemas.openxmlformats.org/officeDocument/2006/relationships/customXml" Target="../ink/ink139.xml"/><Relationship Id="rId11" Type="http://schemas.openxmlformats.org/officeDocument/2006/relationships/customXml" Target="../ink/ink130.xml"/><Relationship Id="rId24" Type="http://schemas.openxmlformats.org/officeDocument/2006/relationships/image" Target="../media/image5480.png"/><Relationship Id="rId32" Type="http://schemas.openxmlformats.org/officeDocument/2006/relationships/image" Target="../media/image5520.png"/><Relationship Id="rId37" Type="http://schemas.openxmlformats.org/officeDocument/2006/relationships/customXml" Target="../ink/ink143.xml"/><Relationship Id="rId40" Type="http://schemas.openxmlformats.org/officeDocument/2006/relationships/image" Target="../media/image5560.png"/><Relationship Id="rId45" Type="http://schemas.openxmlformats.org/officeDocument/2006/relationships/customXml" Target="../ink/ink147.xml"/><Relationship Id="rId53" Type="http://schemas.openxmlformats.org/officeDocument/2006/relationships/customXml" Target="../ink/ink151.xml"/><Relationship Id="rId58" Type="http://schemas.openxmlformats.org/officeDocument/2006/relationships/image" Target="../media/image5650.png"/><Relationship Id="rId66" Type="http://schemas.openxmlformats.org/officeDocument/2006/relationships/image" Target="../media/image5690.png"/><Relationship Id="rId74" Type="http://schemas.openxmlformats.org/officeDocument/2006/relationships/image" Target="../media/image5730.png"/><Relationship Id="rId5" Type="http://schemas.openxmlformats.org/officeDocument/2006/relationships/customXml" Target="../ink/ink127.xml"/><Relationship Id="rId61" Type="http://schemas.openxmlformats.org/officeDocument/2006/relationships/customXml" Target="../ink/ink155.xml"/><Relationship Id="rId19" Type="http://schemas.openxmlformats.org/officeDocument/2006/relationships/customXml" Target="../ink/ink134.xml"/><Relationship Id="rId14" Type="http://schemas.openxmlformats.org/officeDocument/2006/relationships/image" Target="../media/image5430.png"/><Relationship Id="rId22" Type="http://schemas.openxmlformats.org/officeDocument/2006/relationships/image" Target="../media/image5470.png"/><Relationship Id="rId27" Type="http://schemas.openxmlformats.org/officeDocument/2006/relationships/customXml" Target="../ink/ink138.xml"/><Relationship Id="rId30" Type="http://schemas.openxmlformats.org/officeDocument/2006/relationships/image" Target="../media/image5511.png"/><Relationship Id="rId35" Type="http://schemas.openxmlformats.org/officeDocument/2006/relationships/customXml" Target="../ink/ink142.xml"/><Relationship Id="rId43" Type="http://schemas.openxmlformats.org/officeDocument/2006/relationships/customXml" Target="../ink/ink146.xml"/><Relationship Id="rId48" Type="http://schemas.openxmlformats.org/officeDocument/2006/relationships/image" Target="../media/image5600.png"/><Relationship Id="rId56" Type="http://schemas.openxmlformats.org/officeDocument/2006/relationships/image" Target="../media/image5640.png"/><Relationship Id="rId64" Type="http://schemas.openxmlformats.org/officeDocument/2006/relationships/image" Target="../media/image5680.png"/><Relationship Id="rId69" Type="http://schemas.openxmlformats.org/officeDocument/2006/relationships/customXml" Target="../ink/ink159.xml"/><Relationship Id="rId8" Type="http://schemas.openxmlformats.org/officeDocument/2006/relationships/image" Target="../media/image5400.png"/><Relationship Id="rId51" Type="http://schemas.openxmlformats.org/officeDocument/2006/relationships/customXml" Target="../ink/ink150.xml"/><Relationship Id="rId72" Type="http://schemas.openxmlformats.org/officeDocument/2006/relationships/image" Target="../media/image5720.png"/><Relationship Id="rId3" Type="http://schemas.openxmlformats.org/officeDocument/2006/relationships/audio" Target="../media/media3.m4a"/><Relationship Id="rId12" Type="http://schemas.openxmlformats.org/officeDocument/2006/relationships/image" Target="../media/image5420.png"/><Relationship Id="rId17" Type="http://schemas.openxmlformats.org/officeDocument/2006/relationships/customXml" Target="../ink/ink133.xml"/><Relationship Id="rId25" Type="http://schemas.openxmlformats.org/officeDocument/2006/relationships/customXml" Target="../ink/ink137.xml"/><Relationship Id="rId33" Type="http://schemas.openxmlformats.org/officeDocument/2006/relationships/customXml" Target="../ink/ink141.xml"/><Relationship Id="rId38" Type="http://schemas.openxmlformats.org/officeDocument/2006/relationships/image" Target="../media/image5550.png"/><Relationship Id="rId46" Type="http://schemas.openxmlformats.org/officeDocument/2006/relationships/image" Target="../media/image5590.png"/><Relationship Id="rId59" Type="http://schemas.openxmlformats.org/officeDocument/2006/relationships/customXml" Target="../ink/ink154.xml"/><Relationship Id="rId67" Type="http://schemas.openxmlformats.org/officeDocument/2006/relationships/customXml" Target="../ink/ink158.xml"/><Relationship Id="rId20" Type="http://schemas.openxmlformats.org/officeDocument/2006/relationships/image" Target="../media/image5460.png"/><Relationship Id="rId41" Type="http://schemas.openxmlformats.org/officeDocument/2006/relationships/customXml" Target="../ink/ink145.xml"/><Relationship Id="rId54" Type="http://schemas.openxmlformats.org/officeDocument/2006/relationships/image" Target="../media/image5630.png"/><Relationship Id="rId62" Type="http://schemas.openxmlformats.org/officeDocument/2006/relationships/image" Target="../media/image5670.png"/><Relationship Id="rId70" Type="http://schemas.openxmlformats.org/officeDocument/2006/relationships/image" Target="../media/image5711.png"/><Relationship Id="rId75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openxmlformats.org/officeDocument/2006/relationships/image" Target="../media/image5390.png"/><Relationship Id="rId15" Type="http://schemas.openxmlformats.org/officeDocument/2006/relationships/customXml" Target="../ink/ink132.xml"/><Relationship Id="rId23" Type="http://schemas.openxmlformats.org/officeDocument/2006/relationships/customXml" Target="../ink/ink136.xml"/><Relationship Id="rId28" Type="http://schemas.openxmlformats.org/officeDocument/2006/relationships/image" Target="../media/image5500.png"/><Relationship Id="rId36" Type="http://schemas.openxmlformats.org/officeDocument/2006/relationships/image" Target="../media/image5540.png"/><Relationship Id="rId49" Type="http://schemas.openxmlformats.org/officeDocument/2006/relationships/customXml" Target="../ink/ink149.xml"/><Relationship Id="rId57" Type="http://schemas.openxmlformats.org/officeDocument/2006/relationships/customXml" Target="../ink/ink153.xml"/><Relationship Id="rId10" Type="http://schemas.openxmlformats.org/officeDocument/2006/relationships/image" Target="../media/image5411.png"/><Relationship Id="rId31" Type="http://schemas.openxmlformats.org/officeDocument/2006/relationships/customXml" Target="../ink/ink140.xml"/><Relationship Id="rId44" Type="http://schemas.openxmlformats.org/officeDocument/2006/relationships/image" Target="../media/image5580.png"/><Relationship Id="rId52" Type="http://schemas.openxmlformats.org/officeDocument/2006/relationships/image" Target="../media/image5620.png"/><Relationship Id="rId60" Type="http://schemas.openxmlformats.org/officeDocument/2006/relationships/image" Target="../media/image5660.png"/><Relationship Id="rId65" Type="http://schemas.openxmlformats.org/officeDocument/2006/relationships/customXml" Target="../ink/ink157.xml"/><Relationship Id="rId73" Type="http://schemas.openxmlformats.org/officeDocument/2006/relationships/customXml" Target="../ink/ink161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29.xml"/><Relationship Id="rId13" Type="http://schemas.openxmlformats.org/officeDocument/2006/relationships/customXml" Target="../ink/ink131.xml"/><Relationship Id="rId18" Type="http://schemas.openxmlformats.org/officeDocument/2006/relationships/image" Target="../media/image5450.png"/><Relationship Id="rId39" Type="http://schemas.openxmlformats.org/officeDocument/2006/relationships/customXml" Target="../ink/ink144.xml"/><Relationship Id="rId34" Type="http://schemas.openxmlformats.org/officeDocument/2006/relationships/image" Target="../media/image5530.png"/><Relationship Id="rId50" Type="http://schemas.openxmlformats.org/officeDocument/2006/relationships/image" Target="../media/image5611.png"/><Relationship Id="rId55" Type="http://schemas.openxmlformats.org/officeDocument/2006/relationships/customXml" Target="../ink/ink152.xml"/><Relationship Id="rId7" Type="http://schemas.openxmlformats.org/officeDocument/2006/relationships/customXml" Target="../ink/ink128.xml"/><Relationship Id="rId71" Type="http://schemas.openxmlformats.org/officeDocument/2006/relationships/customXml" Target="../ink/ink160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77.png"/><Relationship Id="rId21" Type="http://schemas.openxmlformats.org/officeDocument/2006/relationships/image" Target="../media/image3331.png"/><Relationship Id="rId42" Type="http://schemas.openxmlformats.org/officeDocument/2006/relationships/customXml" Target="../ink/ink181.xml"/><Relationship Id="rId63" Type="http://schemas.openxmlformats.org/officeDocument/2006/relationships/image" Target="../media/image5760.png"/><Relationship Id="rId84" Type="http://schemas.openxmlformats.org/officeDocument/2006/relationships/customXml" Target="../ink/ink202.xml"/><Relationship Id="rId138" Type="http://schemas.openxmlformats.org/officeDocument/2006/relationships/customXml" Target="../ink/ink229.xml"/><Relationship Id="rId159" Type="http://schemas.openxmlformats.org/officeDocument/2006/relationships/image" Target="../media/image3129.png"/><Relationship Id="rId170" Type="http://schemas.openxmlformats.org/officeDocument/2006/relationships/customXml" Target="../ink/ink245.xml"/><Relationship Id="rId191" Type="http://schemas.openxmlformats.org/officeDocument/2006/relationships/image" Target="../media/image3412.png"/><Relationship Id="rId205" Type="http://schemas.openxmlformats.org/officeDocument/2006/relationships/image" Target="../media/image3419.png"/><Relationship Id="rId226" Type="http://schemas.openxmlformats.org/officeDocument/2006/relationships/customXml" Target="../ink/ink274.xml"/><Relationship Id="rId107" Type="http://schemas.openxmlformats.org/officeDocument/2006/relationships/image" Target="../media/image3372.png"/><Relationship Id="rId11" Type="http://schemas.openxmlformats.org/officeDocument/2006/relationships/image" Target="../media/image3326.png"/><Relationship Id="rId32" Type="http://schemas.openxmlformats.org/officeDocument/2006/relationships/customXml" Target="../ink/ink176.xml"/><Relationship Id="rId53" Type="http://schemas.openxmlformats.org/officeDocument/2006/relationships/image" Target="../media/image3347.png"/><Relationship Id="rId74" Type="http://schemas.openxmlformats.org/officeDocument/2006/relationships/customXml" Target="../ink/ink197.xml"/><Relationship Id="rId128" Type="http://schemas.openxmlformats.org/officeDocument/2006/relationships/customXml" Target="../ink/ink224.xml"/><Relationship Id="rId149" Type="http://schemas.openxmlformats.org/officeDocument/2006/relationships/image" Target="../media/image5930.png"/><Relationship Id="rId5" Type="http://schemas.openxmlformats.org/officeDocument/2006/relationships/image" Target="../media/image3323.png"/><Relationship Id="rId95" Type="http://schemas.openxmlformats.org/officeDocument/2006/relationships/image" Target="../media/image3366.png"/><Relationship Id="rId160" Type="http://schemas.openxmlformats.org/officeDocument/2006/relationships/customXml" Target="../ink/ink240.xml"/><Relationship Id="rId181" Type="http://schemas.openxmlformats.org/officeDocument/2006/relationships/image" Target="../media/image3408.png"/><Relationship Id="rId216" Type="http://schemas.openxmlformats.org/officeDocument/2006/relationships/image" Target="../media/image3424.png"/><Relationship Id="rId237" Type="http://schemas.openxmlformats.org/officeDocument/2006/relationships/image" Target="../media/image3434.png"/><Relationship Id="rId22" Type="http://schemas.openxmlformats.org/officeDocument/2006/relationships/customXml" Target="../ink/ink171.xml"/><Relationship Id="rId43" Type="http://schemas.openxmlformats.org/officeDocument/2006/relationships/image" Target="../media/image3342.png"/><Relationship Id="rId64" Type="http://schemas.openxmlformats.org/officeDocument/2006/relationships/customXml" Target="../ink/ink192.xml"/><Relationship Id="rId118" Type="http://schemas.openxmlformats.org/officeDocument/2006/relationships/customXml" Target="../ink/ink219.xml"/><Relationship Id="rId139" Type="http://schemas.openxmlformats.org/officeDocument/2006/relationships/image" Target="../media/image5880.png"/><Relationship Id="rId85" Type="http://schemas.openxmlformats.org/officeDocument/2006/relationships/image" Target="../media/image3288.png"/><Relationship Id="rId150" Type="http://schemas.openxmlformats.org/officeDocument/2006/relationships/customXml" Target="../ink/ink235.xml"/><Relationship Id="rId171" Type="http://schemas.openxmlformats.org/officeDocument/2006/relationships/image" Target="../media/image3403.png"/><Relationship Id="rId192" Type="http://schemas.openxmlformats.org/officeDocument/2006/relationships/customXml" Target="../ink/ink256.xml"/><Relationship Id="rId206" Type="http://schemas.openxmlformats.org/officeDocument/2006/relationships/customXml" Target="../ink/ink263.xml"/><Relationship Id="rId227" Type="http://schemas.openxmlformats.org/officeDocument/2006/relationships/image" Target="../media/image3429.png"/><Relationship Id="rId12" Type="http://schemas.openxmlformats.org/officeDocument/2006/relationships/customXml" Target="../ink/ink166.xml"/><Relationship Id="rId33" Type="http://schemas.openxmlformats.org/officeDocument/2006/relationships/image" Target="../media/image5750.png"/><Relationship Id="rId108" Type="http://schemas.openxmlformats.org/officeDocument/2006/relationships/customXml" Target="../ink/ink214.xml"/><Relationship Id="rId129" Type="http://schemas.openxmlformats.org/officeDocument/2006/relationships/image" Target="../media/image5830.png"/><Relationship Id="rId54" Type="http://schemas.openxmlformats.org/officeDocument/2006/relationships/customXml" Target="../ink/ink187.xml"/><Relationship Id="rId75" Type="http://schemas.openxmlformats.org/officeDocument/2006/relationships/image" Target="../media/image3357.png"/><Relationship Id="rId96" Type="http://schemas.openxmlformats.org/officeDocument/2006/relationships/customXml" Target="../ink/ink208.xml"/><Relationship Id="rId140" Type="http://schemas.openxmlformats.org/officeDocument/2006/relationships/customXml" Target="../ink/ink230.xml"/><Relationship Id="rId161" Type="http://schemas.openxmlformats.org/officeDocument/2006/relationships/image" Target="../media/image3398.png"/><Relationship Id="rId182" Type="http://schemas.openxmlformats.org/officeDocument/2006/relationships/customXml" Target="../ink/ink251.xml"/><Relationship Id="rId217" Type="http://schemas.openxmlformats.org/officeDocument/2006/relationships/customXml" Target="../ink/ink269.xml"/><Relationship Id="rId6" Type="http://schemas.openxmlformats.org/officeDocument/2006/relationships/customXml" Target="../ink/ink163.xml"/><Relationship Id="rId238" Type="http://schemas.openxmlformats.org/officeDocument/2006/relationships/customXml" Target="../ink/ink280.xml"/><Relationship Id="rId23" Type="http://schemas.openxmlformats.org/officeDocument/2006/relationships/image" Target="../media/image3332.png"/><Relationship Id="rId119" Type="http://schemas.openxmlformats.org/officeDocument/2006/relationships/image" Target="../media/image3378.png"/><Relationship Id="rId44" Type="http://schemas.openxmlformats.org/officeDocument/2006/relationships/customXml" Target="../ink/ink182.xml"/><Relationship Id="rId65" Type="http://schemas.openxmlformats.org/officeDocument/2006/relationships/image" Target="../media/image5770.png"/><Relationship Id="rId86" Type="http://schemas.openxmlformats.org/officeDocument/2006/relationships/customXml" Target="../ink/ink203.xml"/><Relationship Id="rId130" Type="http://schemas.openxmlformats.org/officeDocument/2006/relationships/customXml" Target="../ink/ink225.xml"/><Relationship Id="rId151" Type="http://schemas.openxmlformats.org/officeDocument/2006/relationships/image" Target="../media/image5940.png"/><Relationship Id="rId172" Type="http://schemas.openxmlformats.org/officeDocument/2006/relationships/customXml" Target="../ink/ink246.xml"/><Relationship Id="rId193" Type="http://schemas.openxmlformats.org/officeDocument/2006/relationships/image" Target="../media/image3413.png"/><Relationship Id="rId207" Type="http://schemas.openxmlformats.org/officeDocument/2006/relationships/image" Target="../media/image3420.png"/><Relationship Id="rId228" Type="http://schemas.openxmlformats.org/officeDocument/2006/relationships/customXml" Target="../ink/ink275.xml"/><Relationship Id="rId13" Type="http://schemas.openxmlformats.org/officeDocument/2006/relationships/image" Target="../media/image3327.png"/><Relationship Id="rId109" Type="http://schemas.openxmlformats.org/officeDocument/2006/relationships/image" Target="../media/image3373.png"/><Relationship Id="rId34" Type="http://schemas.openxmlformats.org/officeDocument/2006/relationships/customXml" Target="../ink/ink177.xml"/><Relationship Id="rId55" Type="http://schemas.openxmlformats.org/officeDocument/2006/relationships/image" Target="../media/image3348.png"/><Relationship Id="rId76" Type="http://schemas.openxmlformats.org/officeDocument/2006/relationships/customXml" Target="../ink/ink198.xml"/><Relationship Id="rId97" Type="http://schemas.openxmlformats.org/officeDocument/2006/relationships/image" Target="../media/image3367.png"/><Relationship Id="rId120" Type="http://schemas.openxmlformats.org/officeDocument/2006/relationships/customXml" Target="../ink/ink220.xml"/><Relationship Id="rId141" Type="http://schemas.openxmlformats.org/officeDocument/2006/relationships/image" Target="../media/image5890.png"/><Relationship Id="rId7" Type="http://schemas.openxmlformats.org/officeDocument/2006/relationships/image" Target="../media/image3324.png"/><Relationship Id="rId162" Type="http://schemas.openxmlformats.org/officeDocument/2006/relationships/customXml" Target="../ink/ink241.xml"/><Relationship Id="rId183" Type="http://schemas.openxmlformats.org/officeDocument/2006/relationships/image" Target="../media/image3409.png"/><Relationship Id="rId218" Type="http://schemas.openxmlformats.org/officeDocument/2006/relationships/image" Target="../media/image5990.png"/><Relationship Id="rId239" Type="http://schemas.openxmlformats.org/officeDocument/2006/relationships/image" Target="../media/image3435.png"/><Relationship Id="rId24" Type="http://schemas.openxmlformats.org/officeDocument/2006/relationships/customXml" Target="../ink/ink172.xml"/><Relationship Id="rId45" Type="http://schemas.openxmlformats.org/officeDocument/2006/relationships/image" Target="../media/image3343.png"/><Relationship Id="rId66" Type="http://schemas.openxmlformats.org/officeDocument/2006/relationships/customXml" Target="../ink/ink193.xml"/><Relationship Id="rId87" Type="http://schemas.openxmlformats.org/officeDocument/2006/relationships/image" Target="../media/image3362.png"/><Relationship Id="rId110" Type="http://schemas.openxmlformats.org/officeDocument/2006/relationships/customXml" Target="../ink/ink215.xml"/><Relationship Id="rId131" Type="http://schemas.openxmlformats.org/officeDocument/2006/relationships/image" Target="../media/image5840.png"/><Relationship Id="rId152" Type="http://schemas.openxmlformats.org/officeDocument/2006/relationships/customXml" Target="../ink/ink236.xml"/><Relationship Id="rId173" Type="http://schemas.openxmlformats.org/officeDocument/2006/relationships/image" Target="../media/image3404.png"/><Relationship Id="rId194" Type="http://schemas.openxmlformats.org/officeDocument/2006/relationships/customXml" Target="../ink/ink257.xml"/><Relationship Id="rId208" Type="http://schemas.openxmlformats.org/officeDocument/2006/relationships/customXml" Target="../ink/ink264.xml"/><Relationship Id="rId229" Type="http://schemas.openxmlformats.org/officeDocument/2006/relationships/image" Target="../media/image3430.png"/><Relationship Id="rId240" Type="http://schemas.openxmlformats.org/officeDocument/2006/relationships/customXml" Target="../ink/ink281.xml"/><Relationship Id="rId14" Type="http://schemas.openxmlformats.org/officeDocument/2006/relationships/customXml" Target="../ink/ink167.xml"/><Relationship Id="rId35" Type="http://schemas.openxmlformats.org/officeDocument/2006/relationships/image" Target="../media/image3338.png"/><Relationship Id="rId56" Type="http://schemas.openxmlformats.org/officeDocument/2006/relationships/customXml" Target="../ink/ink188.xml"/><Relationship Id="rId77" Type="http://schemas.openxmlformats.org/officeDocument/2006/relationships/image" Target="../media/image3358.png"/><Relationship Id="rId100" Type="http://schemas.openxmlformats.org/officeDocument/2006/relationships/customXml" Target="../ink/ink210.xml"/><Relationship Id="rId8" Type="http://schemas.openxmlformats.org/officeDocument/2006/relationships/customXml" Target="../ink/ink164.xml"/><Relationship Id="rId98" Type="http://schemas.openxmlformats.org/officeDocument/2006/relationships/customXml" Target="../ink/ink209.xml"/><Relationship Id="rId121" Type="http://schemas.openxmlformats.org/officeDocument/2006/relationships/image" Target="../media/image5790.png"/><Relationship Id="rId142" Type="http://schemas.openxmlformats.org/officeDocument/2006/relationships/customXml" Target="../ink/ink231.xml"/><Relationship Id="rId163" Type="http://schemas.openxmlformats.org/officeDocument/2006/relationships/image" Target="../media/image5970.png"/><Relationship Id="rId184" Type="http://schemas.openxmlformats.org/officeDocument/2006/relationships/customXml" Target="../ink/ink252.xml"/><Relationship Id="rId219" Type="http://schemas.openxmlformats.org/officeDocument/2006/relationships/customXml" Target="../ink/ink270.xml"/><Relationship Id="rId230" Type="http://schemas.openxmlformats.org/officeDocument/2006/relationships/customXml" Target="../ink/ink276.xml"/><Relationship Id="rId25" Type="http://schemas.openxmlformats.org/officeDocument/2006/relationships/image" Target="../media/image5740.png"/><Relationship Id="rId46" Type="http://schemas.openxmlformats.org/officeDocument/2006/relationships/customXml" Target="../ink/ink183.xml"/><Relationship Id="rId67" Type="http://schemas.openxmlformats.org/officeDocument/2006/relationships/image" Target="../media/image5780.png"/><Relationship Id="rId88" Type="http://schemas.openxmlformats.org/officeDocument/2006/relationships/customXml" Target="../ink/ink204.xml"/><Relationship Id="rId111" Type="http://schemas.openxmlformats.org/officeDocument/2006/relationships/image" Target="../media/image3374.png"/><Relationship Id="rId132" Type="http://schemas.openxmlformats.org/officeDocument/2006/relationships/customXml" Target="../ink/ink226.xml"/><Relationship Id="rId153" Type="http://schemas.openxmlformats.org/officeDocument/2006/relationships/image" Target="../media/image5950.png"/><Relationship Id="rId174" Type="http://schemas.openxmlformats.org/officeDocument/2006/relationships/customXml" Target="../ink/ink247.xml"/><Relationship Id="rId195" Type="http://schemas.openxmlformats.org/officeDocument/2006/relationships/image" Target="../media/image3414.png"/><Relationship Id="rId209" Type="http://schemas.openxmlformats.org/officeDocument/2006/relationships/image" Target="../media/image3421.png"/><Relationship Id="rId220" Type="http://schemas.openxmlformats.org/officeDocument/2006/relationships/image" Target="../media/image3426.png"/><Relationship Id="rId241" Type="http://schemas.openxmlformats.org/officeDocument/2006/relationships/image" Target="../media/image3436.png"/><Relationship Id="rId15" Type="http://schemas.openxmlformats.org/officeDocument/2006/relationships/image" Target="../media/image3328.png"/><Relationship Id="rId36" Type="http://schemas.openxmlformats.org/officeDocument/2006/relationships/customXml" Target="../ink/ink178.xml"/><Relationship Id="rId57" Type="http://schemas.openxmlformats.org/officeDocument/2006/relationships/image" Target="../media/image3349.png"/><Relationship Id="rId10" Type="http://schemas.openxmlformats.org/officeDocument/2006/relationships/customXml" Target="../ink/ink165.xml"/><Relationship Id="rId31" Type="http://schemas.openxmlformats.org/officeDocument/2006/relationships/image" Target="../media/image3336.png"/><Relationship Id="rId52" Type="http://schemas.openxmlformats.org/officeDocument/2006/relationships/customXml" Target="../ink/ink186.xml"/><Relationship Id="rId73" Type="http://schemas.openxmlformats.org/officeDocument/2006/relationships/image" Target="../media/image3356.png"/><Relationship Id="rId78" Type="http://schemas.openxmlformats.org/officeDocument/2006/relationships/customXml" Target="../ink/ink199.xml"/><Relationship Id="rId94" Type="http://schemas.openxmlformats.org/officeDocument/2006/relationships/customXml" Target="../ink/ink207.xml"/><Relationship Id="rId99" Type="http://schemas.openxmlformats.org/officeDocument/2006/relationships/image" Target="../media/image3368.png"/><Relationship Id="rId101" Type="http://schemas.openxmlformats.org/officeDocument/2006/relationships/image" Target="../media/image3369.png"/><Relationship Id="rId122" Type="http://schemas.openxmlformats.org/officeDocument/2006/relationships/customXml" Target="../ink/ink221.xml"/><Relationship Id="rId143" Type="http://schemas.openxmlformats.org/officeDocument/2006/relationships/image" Target="../media/image5900.png"/><Relationship Id="rId148" Type="http://schemas.openxmlformats.org/officeDocument/2006/relationships/customXml" Target="../ink/ink234.xml"/><Relationship Id="rId164" Type="http://schemas.openxmlformats.org/officeDocument/2006/relationships/customXml" Target="../ink/ink242.xml"/><Relationship Id="rId169" Type="http://schemas.openxmlformats.org/officeDocument/2006/relationships/image" Target="../media/image3402.png"/><Relationship Id="rId185" Type="http://schemas.openxmlformats.org/officeDocument/2006/relationships/image" Target="../media/image3410.png"/><Relationship Id="rId4" Type="http://schemas.openxmlformats.org/officeDocument/2006/relationships/customXml" Target="../ink/ink162.xml"/><Relationship Id="rId9" Type="http://schemas.openxmlformats.org/officeDocument/2006/relationships/image" Target="../media/image3325.png"/><Relationship Id="rId180" Type="http://schemas.openxmlformats.org/officeDocument/2006/relationships/customXml" Target="../ink/ink250.xml"/><Relationship Id="rId210" Type="http://schemas.openxmlformats.org/officeDocument/2006/relationships/customXml" Target="../ink/ink265.xml"/><Relationship Id="rId215" Type="http://schemas.openxmlformats.org/officeDocument/2006/relationships/customXml" Target="../ink/ink268.xml"/><Relationship Id="rId236" Type="http://schemas.openxmlformats.org/officeDocument/2006/relationships/customXml" Target="../ink/ink279.xml"/><Relationship Id="rId26" Type="http://schemas.openxmlformats.org/officeDocument/2006/relationships/customXml" Target="../ink/ink173.xml"/><Relationship Id="rId231" Type="http://schemas.openxmlformats.org/officeDocument/2006/relationships/image" Target="../media/image3431.png"/><Relationship Id="rId47" Type="http://schemas.openxmlformats.org/officeDocument/2006/relationships/image" Target="../media/image3344.png"/><Relationship Id="rId68" Type="http://schemas.openxmlformats.org/officeDocument/2006/relationships/customXml" Target="../ink/ink194.xml"/><Relationship Id="rId89" Type="http://schemas.openxmlformats.org/officeDocument/2006/relationships/image" Target="../media/image3363.png"/><Relationship Id="rId112" Type="http://schemas.openxmlformats.org/officeDocument/2006/relationships/customXml" Target="../ink/ink216.xml"/><Relationship Id="rId133" Type="http://schemas.openxmlformats.org/officeDocument/2006/relationships/image" Target="../media/image5850.png"/><Relationship Id="rId154" Type="http://schemas.openxmlformats.org/officeDocument/2006/relationships/customXml" Target="../ink/ink237.xml"/><Relationship Id="rId175" Type="http://schemas.openxmlformats.org/officeDocument/2006/relationships/image" Target="../media/image5980.png"/><Relationship Id="rId196" Type="http://schemas.openxmlformats.org/officeDocument/2006/relationships/customXml" Target="../ink/ink258.xml"/><Relationship Id="rId200" Type="http://schemas.openxmlformats.org/officeDocument/2006/relationships/customXml" Target="../ink/ink260.xml"/><Relationship Id="rId16" Type="http://schemas.openxmlformats.org/officeDocument/2006/relationships/customXml" Target="../ink/ink168.xml"/><Relationship Id="rId221" Type="http://schemas.openxmlformats.org/officeDocument/2006/relationships/customXml" Target="../ink/ink271.xml"/><Relationship Id="rId242" Type="http://schemas.openxmlformats.org/officeDocument/2006/relationships/customXml" Target="../ink/ink282.xml"/><Relationship Id="rId37" Type="http://schemas.openxmlformats.org/officeDocument/2006/relationships/image" Target="../media/image3339.png"/><Relationship Id="rId58" Type="http://schemas.openxmlformats.org/officeDocument/2006/relationships/customXml" Target="../ink/ink189.xml"/><Relationship Id="rId79" Type="http://schemas.openxmlformats.org/officeDocument/2006/relationships/image" Target="../media/image3359.png"/><Relationship Id="rId102" Type="http://schemas.openxmlformats.org/officeDocument/2006/relationships/customXml" Target="../ink/ink211.xml"/><Relationship Id="rId123" Type="http://schemas.openxmlformats.org/officeDocument/2006/relationships/image" Target="../media/image5800.png"/><Relationship Id="rId144" Type="http://schemas.openxmlformats.org/officeDocument/2006/relationships/customXml" Target="../ink/ink232.xml"/><Relationship Id="rId90" Type="http://schemas.openxmlformats.org/officeDocument/2006/relationships/customXml" Target="../ink/ink205.xml"/><Relationship Id="rId165" Type="http://schemas.openxmlformats.org/officeDocument/2006/relationships/image" Target="../media/image3400.png"/><Relationship Id="rId186" Type="http://schemas.openxmlformats.org/officeDocument/2006/relationships/customXml" Target="../ink/ink253.xml"/><Relationship Id="rId211" Type="http://schemas.openxmlformats.org/officeDocument/2006/relationships/customXml" Target="../ink/ink266.xml"/><Relationship Id="rId232" Type="http://schemas.openxmlformats.org/officeDocument/2006/relationships/customXml" Target="../ink/ink277.xml"/><Relationship Id="rId27" Type="http://schemas.openxmlformats.org/officeDocument/2006/relationships/image" Target="../media/image3334.png"/><Relationship Id="rId48" Type="http://schemas.openxmlformats.org/officeDocument/2006/relationships/customXml" Target="../ink/ink184.xml"/><Relationship Id="rId69" Type="http://schemas.openxmlformats.org/officeDocument/2006/relationships/image" Target="../media/image291.png"/><Relationship Id="rId113" Type="http://schemas.openxmlformats.org/officeDocument/2006/relationships/image" Target="../media/image3375.png"/><Relationship Id="rId134" Type="http://schemas.openxmlformats.org/officeDocument/2006/relationships/customXml" Target="../ink/ink227.xml"/><Relationship Id="rId80" Type="http://schemas.openxmlformats.org/officeDocument/2006/relationships/customXml" Target="../ink/ink200.xml"/><Relationship Id="rId155" Type="http://schemas.openxmlformats.org/officeDocument/2006/relationships/image" Target="../media/image5960.png"/><Relationship Id="rId176" Type="http://schemas.openxmlformats.org/officeDocument/2006/relationships/customXml" Target="../ink/ink248.xml"/><Relationship Id="rId197" Type="http://schemas.openxmlformats.org/officeDocument/2006/relationships/image" Target="../media/image3415.png"/><Relationship Id="rId201" Type="http://schemas.openxmlformats.org/officeDocument/2006/relationships/image" Target="../media/image3417.png"/><Relationship Id="rId222" Type="http://schemas.openxmlformats.org/officeDocument/2006/relationships/customXml" Target="../ink/ink272.xml"/><Relationship Id="rId243" Type="http://schemas.openxmlformats.org/officeDocument/2006/relationships/image" Target="../media/image3437.png"/><Relationship Id="rId17" Type="http://schemas.openxmlformats.org/officeDocument/2006/relationships/image" Target="../media/image3329.png"/><Relationship Id="rId38" Type="http://schemas.openxmlformats.org/officeDocument/2006/relationships/customXml" Target="../ink/ink179.xml"/><Relationship Id="rId59" Type="http://schemas.openxmlformats.org/officeDocument/2006/relationships/image" Target="../media/image3350.png"/><Relationship Id="rId103" Type="http://schemas.openxmlformats.org/officeDocument/2006/relationships/image" Target="../media/image3370.png"/><Relationship Id="rId124" Type="http://schemas.openxmlformats.org/officeDocument/2006/relationships/customXml" Target="../ink/ink222.xml"/><Relationship Id="rId70" Type="http://schemas.openxmlformats.org/officeDocument/2006/relationships/customXml" Target="../ink/ink195.xml"/><Relationship Id="rId91" Type="http://schemas.openxmlformats.org/officeDocument/2006/relationships/image" Target="../media/image3364.png"/><Relationship Id="rId145" Type="http://schemas.openxmlformats.org/officeDocument/2006/relationships/image" Target="../media/image5911.png"/><Relationship Id="rId166" Type="http://schemas.openxmlformats.org/officeDocument/2006/relationships/customXml" Target="../ink/ink243.xml"/><Relationship Id="rId187" Type="http://schemas.openxmlformats.org/officeDocument/2006/relationships/image" Target="../media/image3205.png"/><Relationship Id="rId1" Type="http://schemas.microsoft.com/office/2007/relationships/media" Target="../media/media4.m4a"/><Relationship Id="rId212" Type="http://schemas.openxmlformats.org/officeDocument/2006/relationships/image" Target="../media/image3422.png"/><Relationship Id="rId233" Type="http://schemas.openxmlformats.org/officeDocument/2006/relationships/image" Target="../media/image3432.png"/><Relationship Id="rId28" Type="http://schemas.openxmlformats.org/officeDocument/2006/relationships/customXml" Target="../ink/ink174.xml"/><Relationship Id="rId49" Type="http://schemas.openxmlformats.org/officeDocument/2006/relationships/image" Target="../media/image3345.png"/><Relationship Id="rId114" Type="http://schemas.openxmlformats.org/officeDocument/2006/relationships/customXml" Target="../ink/ink217.xml"/><Relationship Id="rId60" Type="http://schemas.openxmlformats.org/officeDocument/2006/relationships/customXml" Target="../ink/ink190.xml"/><Relationship Id="rId81" Type="http://schemas.openxmlformats.org/officeDocument/2006/relationships/image" Target="../media/image3360.png"/><Relationship Id="rId135" Type="http://schemas.openxmlformats.org/officeDocument/2006/relationships/image" Target="../media/image5860.png"/><Relationship Id="rId156" Type="http://schemas.openxmlformats.org/officeDocument/2006/relationships/customXml" Target="../ink/ink238.xml"/><Relationship Id="rId177" Type="http://schemas.openxmlformats.org/officeDocument/2006/relationships/image" Target="../media/image3406.png"/><Relationship Id="rId198" Type="http://schemas.openxmlformats.org/officeDocument/2006/relationships/customXml" Target="../ink/ink259.xml"/><Relationship Id="rId202" Type="http://schemas.openxmlformats.org/officeDocument/2006/relationships/customXml" Target="../ink/ink261.xml"/><Relationship Id="rId223" Type="http://schemas.openxmlformats.org/officeDocument/2006/relationships/image" Target="../media/image3427.png"/><Relationship Id="rId244" Type="http://schemas.openxmlformats.org/officeDocument/2006/relationships/customXml" Target="../ink/ink283.xml"/><Relationship Id="rId18" Type="http://schemas.openxmlformats.org/officeDocument/2006/relationships/customXml" Target="../ink/ink169.xml"/><Relationship Id="rId39" Type="http://schemas.openxmlformats.org/officeDocument/2006/relationships/image" Target="../media/image3340.png"/><Relationship Id="rId50" Type="http://schemas.openxmlformats.org/officeDocument/2006/relationships/customXml" Target="../ink/ink185.xml"/><Relationship Id="rId104" Type="http://schemas.openxmlformats.org/officeDocument/2006/relationships/customXml" Target="../ink/ink212.xml"/><Relationship Id="rId125" Type="http://schemas.openxmlformats.org/officeDocument/2006/relationships/image" Target="../media/image5811.png"/><Relationship Id="rId146" Type="http://schemas.openxmlformats.org/officeDocument/2006/relationships/customXml" Target="../ink/ink233.xml"/><Relationship Id="rId167" Type="http://schemas.openxmlformats.org/officeDocument/2006/relationships/image" Target="../media/image3401.png"/><Relationship Id="rId188" Type="http://schemas.openxmlformats.org/officeDocument/2006/relationships/customXml" Target="../ink/ink254.xml"/><Relationship Id="rId71" Type="http://schemas.openxmlformats.org/officeDocument/2006/relationships/image" Target="../media/image3355.png"/><Relationship Id="rId92" Type="http://schemas.openxmlformats.org/officeDocument/2006/relationships/customXml" Target="../ink/ink206.xml"/><Relationship Id="rId213" Type="http://schemas.openxmlformats.org/officeDocument/2006/relationships/customXml" Target="../ink/ink267.xml"/><Relationship Id="rId234" Type="http://schemas.openxmlformats.org/officeDocument/2006/relationships/customXml" Target="../ink/ink278.xml"/><Relationship Id="rId2" Type="http://schemas.openxmlformats.org/officeDocument/2006/relationships/audio" Target="../media/media4.m4a"/><Relationship Id="rId29" Type="http://schemas.openxmlformats.org/officeDocument/2006/relationships/image" Target="../media/image3335.png"/><Relationship Id="rId40" Type="http://schemas.openxmlformats.org/officeDocument/2006/relationships/customXml" Target="../ink/ink180.xml"/><Relationship Id="rId115" Type="http://schemas.openxmlformats.org/officeDocument/2006/relationships/image" Target="../media/image3376.png"/><Relationship Id="rId136" Type="http://schemas.openxmlformats.org/officeDocument/2006/relationships/customXml" Target="../ink/ink228.xml"/><Relationship Id="rId157" Type="http://schemas.openxmlformats.org/officeDocument/2006/relationships/image" Target="../media/image3397.png"/><Relationship Id="rId178" Type="http://schemas.openxmlformats.org/officeDocument/2006/relationships/customXml" Target="../ink/ink249.xml"/><Relationship Id="rId61" Type="http://schemas.openxmlformats.org/officeDocument/2006/relationships/image" Target="../media/image3351.png"/><Relationship Id="rId82" Type="http://schemas.openxmlformats.org/officeDocument/2006/relationships/customXml" Target="../ink/ink201.xml"/><Relationship Id="rId199" Type="http://schemas.openxmlformats.org/officeDocument/2006/relationships/image" Target="../media/image3416.png"/><Relationship Id="rId203" Type="http://schemas.openxmlformats.org/officeDocument/2006/relationships/image" Target="../media/image3418.png"/><Relationship Id="rId19" Type="http://schemas.openxmlformats.org/officeDocument/2006/relationships/image" Target="../media/image3330.png"/><Relationship Id="rId224" Type="http://schemas.openxmlformats.org/officeDocument/2006/relationships/customXml" Target="../ink/ink273.xml"/><Relationship Id="rId245" Type="http://schemas.openxmlformats.org/officeDocument/2006/relationships/image" Target="../media/image3438.png"/><Relationship Id="rId30" Type="http://schemas.openxmlformats.org/officeDocument/2006/relationships/customXml" Target="../ink/ink175.xml"/><Relationship Id="rId105" Type="http://schemas.openxmlformats.org/officeDocument/2006/relationships/image" Target="../media/image3371.png"/><Relationship Id="rId126" Type="http://schemas.openxmlformats.org/officeDocument/2006/relationships/customXml" Target="../ink/ink223.xml"/><Relationship Id="rId147" Type="http://schemas.openxmlformats.org/officeDocument/2006/relationships/image" Target="../media/image5920.png"/><Relationship Id="rId168" Type="http://schemas.openxmlformats.org/officeDocument/2006/relationships/customXml" Target="../ink/ink244.xml"/><Relationship Id="rId51" Type="http://schemas.openxmlformats.org/officeDocument/2006/relationships/image" Target="../media/image3346.png"/><Relationship Id="rId72" Type="http://schemas.openxmlformats.org/officeDocument/2006/relationships/customXml" Target="../ink/ink196.xml"/><Relationship Id="rId93" Type="http://schemas.openxmlformats.org/officeDocument/2006/relationships/image" Target="../media/image3365.png"/><Relationship Id="rId189" Type="http://schemas.openxmlformats.org/officeDocument/2006/relationships/image" Target="../media/image3411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3423.png"/><Relationship Id="rId235" Type="http://schemas.openxmlformats.org/officeDocument/2006/relationships/image" Target="../media/image3433.png"/><Relationship Id="rId116" Type="http://schemas.openxmlformats.org/officeDocument/2006/relationships/customXml" Target="../ink/ink218.xml"/><Relationship Id="rId137" Type="http://schemas.openxmlformats.org/officeDocument/2006/relationships/image" Target="../media/image5870.png"/><Relationship Id="rId158" Type="http://schemas.openxmlformats.org/officeDocument/2006/relationships/customXml" Target="../ink/ink239.xml"/><Relationship Id="rId20" Type="http://schemas.openxmlformats.org/officeDocument/2006/relationships/customXml" Target="../ink/ink170.xml"/><Relationship Id="rId41" Type="http://schemas.openxmlformats.org/officeDocument/2006/relationships/image" Target="../media/image3341.png"/><Relationship Id="rId62" Type="http://schemas.openxmlformats.org/officeDocument/2006/relationships/customXml" Target="../ink/ink191.xml"/><Relationship Id="rId83" Type="http://schemas.openxmlformats.org/officeDocument/2006/relationships/image" Target="../media/image3361.png"/><Relationship Id="rId179" Type="http://schemas.openxmlformats.org/officeDocument/2006/relationships/image" Target="../media/image3407.png"/><Relationship Id="rId190" Type="http://schemas.openxmlformats.org/officeDocument/2006/relationships/customXml" Target="../ink/ink255.xml"/><Relationship Id="rId204" Type="http://schemas.openxmlformats.org/officeDocument/2006/relationships/customXml" Target="../ink/ink262.xml"/><Relationship Id="rId225" Type="http://schemas.openxmlformats.org/officeDocument/2006/relationships/image" Target="../media/image3428.png"/><Relationship Id="rId246" Type="http://schemas.openxmlformats.org/officeDocument/2006/relationships/image" Target="../media/image1.png"/><Relationship Id="rId106" Type="http://schemas.openxmlformats.org/officeDocument/2006/relationships/customXml" Target="../ink/ink213.xml"/><Relationship Id="rId127" Type="http://schemas.openxmlformats.org/officeDocument/2006/relationships/image" Target="../media/image5820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60.png"/><Relationship Id="rId299" Type="http://schemas.openxmlformats.org/officeDocument/2006/relationships/customXml" Target="../ink/ink432.xml"/><Relationship Id="rId21" Type="http://schemas.openxmlformats.org/officeDocument/2006/relationships/image" Target="../media/image3331.png"/><Relationship Id="rId63" Type="http://schemas.openxmlformats.org/officeDocument/2006/relationships/image" Target="../media/image6020.png"/><Relationship Id="rId159" Type="http://schemas.openxmlformats.org/officeDocument/2006/relationships/image" Target="../media/image3485.png"/><Relationship Id="rId324" Type="http://schemas.openxmlformats.org/officeDocument/2006/relationships/image" Target="../media/image3567.png"/><Relationship Id="rId366" Type="http://schemas.openxmlformats.org/officeDocument/2006/relationships/image" Target="../media/image3588.png"/><Relationship Id="rId170" Type="http://schemas.openxmlformats.org/officeDocument/2006/relationships/customXml" Target="../ink/ink367.xml"/><Relationship Id="rId226" Type="http://schemas.openxmlformats.org/officeDocument/2006/relationships/customXml" Target="../ink/ink395.xml"/><Relationship Id="rId433" Type="http://schemas.openxmlformats.org/officeDocument/2006/relationships/customXml" Target="../ink/ink499.xml"/><Relationship Id="rId268" Type="http://schemas.openxmlformats.org/officeDocument/2006/relationships/image" Target="../media/image3539.png"/><Relationship Id="rId32" Type="http://schemas.openxmlformats.org/officeDocument/2006/relationships/customXml" Target="../ink/ink298.xml"/><Relationship Id="rId74" Type="http://schemas.openxmlformats.org/officeDocument/2006/relationships/customXml" Target="../ink/ink319.xml"/><Relationship Id="rId128" Type="http://schemas.openxmlformats.org/officeDocument/2006/relationships/customXml" Target="../ink/ink346.xml"/><Relationship Id="rId335" Type="http://schemas.openxmlformats.org/officeDocument/2006/relationships/customXml" Target="../ink/ink450.xml"/><Relationship Id="rId377" Type="http://schemas.openxmlformats.org/officeDocument/2006/relationships/customXml" Target="../ink/ink471.xml"/><Relationship Id="rId5" Type="http://schemas.openxmlformats.org/officeDocument/2006/relationships/image" Target="../media/image3323.png"/><Relationship Id="rId181" Type="http://schemas.openxmlformats.org/officeDocument/2006/relationships/image" Target="../media/image6230.png"/><Relationship Id="rId237" Type="http://schemas.openxmlformats.org/officeDocument/2006/relationships/image" Target="../media/image3524.png"/><Relationship Id="rId402" Type="http://schemas.openxmlformats.org/officeDocument/2006/relationships/image" Target="../media/image3605.png"/><Relationship Id="rId279" Type="http://schemas.openxmlformats.org/officeDocument/2006/relationships/customXml" Target="../ink/ink422.xml"/><Relationship Id="rId444" Type="http://schemas.openxmlformats.org/officeDocument/2006/relationships/image" Target="../media/image3626.png"/><Relationship Id="rId43" Type="http://schemas.openxmlformats.org/officeDocument/2006/relationships/image" Target="../media/image3342.png"/><Relationship Id="rId139" Type="http://schemas.openxmlformats.org/officeDocument/2006/relationships/image" Target="../media/image3475.png"/><Relationship Id="rId290" Type="http://schemas.openxmlformats.org/officeDocument/2006/relationships/image" Target="../media/image3550.png"/><Relationship Id="rId304" Type="http://schemas.openxmlformats.org/officeDocument/2006/relationships/image" Target="../media/image6270.png"/><Relationship Id="rId346" Type="http://schemas.openxmlformats.org/officeDocument/2006/relationships/image" Target="../media/image3578.png"/><Relationship Id="rId388" Type="http://schemas.openxmlformats.org/officeDocument/2006/relationships/image" Target="../media/image3598.png"/><Relationship Id="rId85" Type="http://schemas.openxmlformats.org/officeDocument/2006/relationships/image" Target="../media/image6050.png"/><Relationship Id="rId150" Type="http://schemas.openxmlformats.org/officeDocument/2006/relationships/customXml" Target="../ink/ink357.xml"/><Relationship Id="rId192" Type="http://schemas.openxmlformats.org/officeDocument/2006/relationships/customXml" Target="../ink/ink378.xml"/><Relationship Id="rId206" Type="http://schemas.openxmlformats.org/officeDocument/2006/relationships/customXml" Target="../ink/ink385.xml"/><Relationship Id="rId413" Type="http://schemas.openxmlformats.org/officeDocument/2006/relationships/customXml" Target="../ink/ink489.xml"/><Relationship Id="rId248" Type="http://schemas.openxmlformats.org/officeDocument/2006/relationships/customXml" Target="../ink/ink406.xml"/><Relationship Id="rId455" Type="http://schemas.openxmlformats.org/officeDocument/2006/relationships/customXml" Target="../ink/ink510.xml"/><Relationship Id="rId12" Type="http://schemas.openxmlformats.org/officeDocument/2006/relationships/customXml" Target="../ink/ink288.xml"/><Relationship Id="rId108" Type="http://schemas.openxmlformats.org/officeDocument/2006/relationships/customXml" Target="../ink/ink336.xml"/><Relationship Id="rId315" Type="http://schemas.openxmlformats.org/officeDocument/2006/relationships/customXml" Target="../ink/ink440.xml"/><Relationship Id="rId357" Type="http://schemas.openxmlformats.org/officeDocument/2006/relationships/customXml" Target="../ink/ink461.xml"/><Relationship Id="rId54" Type="http://schemas.openxmlformats.org/officeDocument/2006/relationships/customXml" Target="../ink/ink309.xml"/><Relationship Id="rId96" Type="http://schemas.openxmlformats.org/officeDocument/2006/relationships/customXml" Target="../ink/ink330.xml"/><Relationship Id="rId161" Type="http://schemas.openxmlformats.org/officeDocument/2006/relationships/image" Target="../media/image3486.png"/><Relationship Id="rId217" Type="http://schemas.openxmlformats.org/officeDocument/2006/relationships/image" Target="../media/image3514.png"/><Relationship Id="rId399" Type="http://schemas.openxmlformats.org/officeDocument/2006/relationships/customXml" Target="../ink/ink482.xml"/><Relationship Id="rId259" Type="http://schemas.openxmlformats.org/officeDocument/2006/relationships/image" Target="../media/image3535.png"/><Relationship Id="rId424" Type="http://schemas.openxmlformats.org/officeDocument/2006/relationships/image" Target="../media/image3616.png"/><Relationship Id="rId466" Type="http://schemas.openxmlformats.org/officeDocument/2006/relationships/image" Target="../media/image3637.png"/><Relationship Id="rId23" Type="http://schemas.openxmlformats.org/officeDocument/2006/relationships/image" Target="../media/image3332.png"/><Relationship Id="rId119" Type="http://schemas.openxmlformats.org/officeDocument/2006/relationships/image" Target="../media/image6170.png"/><Relationship Id="rId270" Type="http://schemas.openxmlformats.org/officeDocument/2006/relationships/image" Target="../media/image3540.png"/><Relationship Id="rId326" Type="http://schemas.openxmlformats.org/officeDocument/2006/relationships/image" Target="../media/image3568.png"/><Relationship Id="rId65" Type="http://schemas.openxmlformats.org/officeDocument/2006/relationships/image" Target="../media/image6030.png"/><Relationship Id="rId130" Type="http://schemas.openxmlformats.org/officeDocument/2006/relationships/customXml" Target="../ink/ink347.xml"/><Relationship Id="rId368" Type="http://schemas.openxmlformats.org/officeDocument/2006/relationships/image" Target="../media/image3589.png"/><Relationship Id="rId172" Type="http://schemas.openxmlformats.org/officeDocument/2006/relationships/customXml" Target="../ink/ink368.xml"/><Relationship Id="rId228" Type="http://schemas.openxmlformats.org/officeDocument/2006/relationships/customXml" Target="../ink/ink396.xml"/><Relationship Id="rId435" Type="http://schemas.openxmlformats.org/officeDocument/2006/relationships/customXml" Target="../ink/ink500.xml"/><Relationship Id="rId281" Type="http://schemas.openxmlformats.org/officeDocument/2006/relationships/customXml" Target="../ink/ink423.xml"/><Relationship Id="rId337" Type="http://schemas.openxmlformats.org/officeDocument/2006/relationships/customXml" Target="../ink/ink451.xml"/><Relationship Id="rId34" Type="http://schemas.openxmlformats.org/officeDocument/2006/relationships/customXml" Target="../ink/ink299.xml"/><Relationship Id="rId76" Type="http://schemas.openxmlformats.org/officeDocument/2006/relationships/customXml" Target="../ink/ink320.xml"/><Relationship Id="rId141" Type="http://schemas.openxmlformats.org/officeDocument/2006/relationships/image" Target="../media/image3476.png"/><Relationship Id="rId379" Type="http://schemas.openxmlformats.org/officeDocument/2006/relationships/customXml" Target="../ink/ink472.xml"/><Relationship Id="rId7" Type="http://schemas.openxmlformats.org/officeDocument/2006/relationships/image" Target="../media/image3324.png"/><Relationship Id="rId183" Type="http://schemas.openxmlformats.org/officeDocument/2006/relationships/image" Target="../media/image3497.png"/><Relationship Id="rId239" Type="http://schemas.openxmlformats.org/officeDocument/2006/relationships/image" Target="../media/image3525.png"/><Relationship Id="rId390" Type="http://schemas.openxmlformats.org/officeDocument/2006/relationships/image" Target="../media/image3599.png"/><Relationship Id="rId404" Type="http://schemas.openxmlformats.org/officeDocument/2006/relationships/image" Target="../media/image3606.png"/><Relationship Id="rId446" Type="http://schemas.openxmlformats.org/officeDocument/2006/relationships/image" Target="../media/image3627.png"/><Relationship Id="rId250" Type="http://schemas.openxmlformats.org/officeDocument/2006/relationships/customXml" Target="../ink/ink407.xml"/><Relationship Id="rId292" Type="http://schemas.openxmlformats.org/officeDocument/2006/relationships/image" Target="../media/image3551.png"/><Relationship Id="rId306" Type="http://schemas.openxmlformats.org/officeDocument/2006/relationships/image" Target="../media/image6280.png"/><Relationship Id="rId45" Type="http://schemas.openxmlformats.org/officeDocument/2006/relationships/image" Target="../media/image3343.png"/><Relationship Id="rId87" Type="http://schemas.openxmlformats.org/officeDocument/2006/relationships/image" Target="../media/image6060.png"/><Relationship Id="rId110" Type="http://schemas.openxmlformats.org/officeDocument/2006/relationships/customXml" Target="../ink/ink337.xml"/><Relationship Id="rId348" Type="http://schemas.openxmlformats.org/officeDocument/2006/relationships/image" Target="../media/image3579.png"/><Relationship Id="rId152" Type="http://schemas.openxmlformats.org/officeDocument/2006/relationships/customXml" Target="../ink/ink358.xml"/><Relationship Id="rId194" Type="http://schemas.openxmlformats.org/officeDocument/2006/relationships/customXml" Target="../ink/ink379.xml"/><Relationship Id="rId208" Type="http://schemas.openxmlformats.org/officeDocument/2006/relationships/customXml" Target="../ink/ink386.xml"/><Relationship Id="rId415" Type="http://schemas.openxmlformats.org/officeDocument/2006/relationships/customXml" Target="../ink/ink490.xml"/><Relationship Id="rId457" Type="http://schemas.openxmlformats.org/officeDocument/2006/relationships/customXml" Target="../ink/ink511.xml"/><Relationship Id="rId261" Type="http://schemas.openxmlformats.org/officeDocument/2006/relationships/image" Target="../media/image3536.png"/><Relationship Id="rId14" Type="http://schemas.openxmlformats.org/officeDocument/2006/relationships/customXml" Target="../ink/ink289.xml"/><Relationship Id="rId56" Type="http://schemas.openxmlformats.org/officeDocument/2006/relationships/customXml" Target="../ink/ink310.xml"/><Relationship Id="rId317" Type="http://schemas.openxmlformats.org/officeDocument/2006/relationships/customXml" Target="../ink/ink441.xml"/><Relationship Id="rId359" Type="http://schemas.openxmlformats.org/officeDocument/2006/relationships/customXml" Target="../ink/ink462.xml"/><Relationship Id="rId98" Type="http://schemas.openxmlformats.org/officeDocument/2006/relationships/customXml" Target="../ink/ink331.xml"/><Relationship Id="rId121" Type="http://schemas.openxmlformats.org/officeDocument/2006/relationships/image" Target="../media/image6180.png"/><Relationship Id="rId163" Type="http://schemas.openxmlformats.org/officeDocument/2006/relationships/image" Target="../media/image3487.png"/><Relationship Id="rId219" Type="http://schemas.openxmlformats.org/officeDocument/2006/relationships/image" Target="../media/image3515.png"/><Relationship Id="rId370" Type="http://schemas.openxmlformats.org/officeDocument/2006/relationships/image" Target="../media/image3590.png"/><Relationship Id="rId426" Type="http://schemas.openxmlformats.org/officeDocument/2006/relationships/image" Target="../media/image3617.png"/><Relationship Id="rId230" Type="http://schemas.openxmlformats.org/officeDocument/2006/relationships/customXml" Target="../ink/ink397.xml"/><Relationship Id="rId468" Type="http://schemas.openxmlformats.org/officeDocument/2006/relationships/image" Target="../media/image3638.png"/><Relationship Id="rId25" Type="http://schemas.openxmlformats.org/officeDocument/2006/relationships/image" Target="../media/image6000.png"/><Relationship Id="rId67" Type="http://schemas.openxmlformats.org/officeDocument/2006/relationships/image" Target="../media/image3439.png"/><Relationship Id="rId272" Type="http://schemas.openxmlformats.org/officeDocument/2006/relationships/image" Target="../media/image3541.png"/><Relationship Id="rId328" Type="http://schemas.openxmlformats.org/officeDocument/2006/relationships/image" Target="../media/image3569.png"/><Relationship Id="rId132" Type="http://schemas.openxmlformats.org/officeDocument/2006/relationships/customXml" Target="../ink/ink348.xml"/><Relationship Id="rId174" Type="http://schemas.openxmlformats.org/officeDocument/2006/relationships/customXml" Target="../ink/ink369.xml"/><Relationship Id="rId381" Type="http://schemas.openxmlformats.org/officeDocument/2006/relationships/customXml" Target="../ink/ink473.xml"/><Relationship Id="rId241" Type="http://schemas.openxmlformats.org/officeDocument/2006/relationships/image" Target="../media/image3526.png"/><Relationship Id="rId437" Type="http://schemas.openxmlformats.org/officeDocument/2006/relationships/customXml" Target="../ink/ink501.xml"/><Relationship Id="rId36" Type="http://schemas.openxmlformats.org/officeDocument/2006/relationships/customXml" Target="../ink/ink300.xml"/><Relationship Id="rId283" Type="http://schemas.openxmlformats.org/officeDocument/2006/relationships/customXml" Target="../ink/ink424.xml"/><Relationship Id="rId339" Type="http://schemas.openxmlformats.org/officeDocument/2006/relationships/customXml" Target="../ink/ink452.xml"/><Relationship Id="rId78" Type="http://schemas.openxmlformats.org/officeDocument/2006/relationships/customXml" Target="../ink/ink321.xml"/><Relationship Id="rId101" Type="http://schemas.openxmlformats.org/officeDocument/2006/relationships/image" Target="../media/image6080.png"/><Relationship Id="rId143" Type="http://schemas.openxmlformats.org/officeDocument/2006/relationships/image" Target="../media/image3477.png"/><Relationship Id="rId185" Type="http://schemas.openxmlformats.org/officeDocument/2006/relationships/image" Target="../media/image3498.png"/><Relationship Id="rId350" Type="http://schemas.openxmlformats.org/officeDocument/2006/relationships/image" Target="../media/image3580.png"/><Relationship Id="rId406" Type="http://schemas.openxmlformats.org/officeDocument/2006/relationships/image" Target="../media/image3607.png"/><Relationship Id="rId9" Type="http://schemas.openxmlformats.org/officeDocument/2006/relationships/image" Target="../media/image3325.png"/><Relationship Id="rId210" Type="http://schemas.openxmlformats.org/officeDocument/2006/relationships/customXml" Target="../ink/ink387.xml"/><Relationship Id="rId392" Type="http://schemas.openxmlformats.org/officeDocument/2006/relationships/image" Target="../media/image3600.png"/><Relationship Id="rId448" Type="http://schemas.openxmlformats.org/officeDocument/2006/relationships/image" Target="../media/image3628.png"/><Relationship Id="rId252" Type="http://schemas.openxmlformats.org/officeDocument/2006/relationships/customXml" Target="../ink/ink408.xml"/><Relationship Id="rId294" Type="http://schemas.openxmlformats.org/officeDocument/2006/relationships/image" Target="../media/image3552.png"/><Relationship Id="rId308" Type="http://schemas.openxmlformats.org/officeDocument/2006/relationships/image" Target="../media/image6290.png"/><Relationship Id="rId47" Type="http://schemas.openxmlformats.org/officeDocument/2006/relationships/image" Target="../media/image3344.png"/><Relationship Id="rId89" Type="http://schemas.openxmlformats.org/officeDocument/2006/relationships/image" Target="../media/image6070.png"/><Relationship Id="rId112" Type="http://schemas.openxmlformats.org/officeDocument/2006/relationships/customXml" Target="../ink/ink338.xml"/><Relationship Id="rId154" Type="http://schemas.openxmlformats.org/officeDocument/2006/relationships/customXml" Target="../ink/ink359.xml"/><Relationship Id="rId361" Type="http://schemas.openxmlformats.org/officeDocument/2006/relationships/customXml" Target="../ink/ink463.xml"/><Relationship Id="rId196" Type="http://schemas.openxmlformats.org/officeDocument/2006/relationships/customXml" Target="../ink/ink380.xml"/><Relationship Id="rId417" Type="http://schemas.openxmlformats.org/officeDocument/2006/relationships/customXml" Target="../ink/ink491.xml"/><Relationship Id="rId459" Type="http://schemas.openxmlformats.org/officeDocument/2006/relationships/customXml" Target="../ink/ink512.xml"/><Relationship Id="rId16" Type="http://schemas.openxmlformats.org/officeDocument/2006/relationships/customXml" Target="../ink/ink290.xml"/><Relationship Id="rId221" Type="http://schemas.openxmlformats.org/officeDocument/2006/relationships/image" Target="../media/image3516.png"/><Relationship Id="rId263" Type="http://schemas.openxmlformats.org/officeDocument/2006/relationships/customXml" Target="../ink/ink414.xml"/><Relationship Id="rId319" Type="http://schemas.openxmlformats.org/officeDocument/2006/relationships/customXml" Target="../ink/ink442.xml"/><Relationship Id="rId470" Type="http://schemas.openxmlformats.org/officeDocument/2006/relationships/image" Target="../media/image3639.png"/><Relationship Id="rId58" Type="http://schemas.openxmlformats.org/officeDocument/2006/relationships/customXml" Target="../ink/ink311.xml"/><Relationship Id="rId123" Type="http://schemas.openxmlformats.org/officeDocument/2006/relationships/image" Target="../media/image6190.png"/><Relationship Id="rId330" Type="http://schemas.openxmlformats.org/officeDocument/2006/relationships/image" Target="../media/image3570.png"/><Relationship Id="rId165" Type="http://schemas.openxmlformats.org/officeDocument/2006/relationships/image" Target="../media/image3488.png"/><Relationship Id="rId372" Type="http://schemas.openxmlformats.org/officeDocument/2006/relationships/image" Target="../media/image3591.png"/><Relationship Id="rId428" Type="http://schemas.openxmlformats.org/officeDocument/2006/relationships/image" Target="../media/image3618.png"/><Relationship Id="rId232" Type="http://schemas.openxmlformats.org/officeDocument/2006/relationships/customXml" Target="../ink/ink398.xml"/><Relationship Id="rId274" Type="http://schemas.openxmlformats.org/officeDocument/2006/relationships/image" Target="../media/image3542.png"/><Relationship Id="rId27" Type="http://schemas.openxmlformats.org/officeDocument/2006/relationships/image" Target="../media/image3334.png"/><Relationship Id="rId69" Type="http://schemas.openxmlformats.org/officeDocument/2006/relationships/image" Target="../media/image3440.png"/><Relationship Id="rId134" Type="http://schemas.openxmlformats.org/officeDocument/2006/relationships/customXml" Target="../ink/ink349.xml"/><Relationship Id="rId80" Type="http://schemas.openxmlformats.org/officeDocument/2006/relationships/customXml" Target="../ink/ink322.xml"/><Relationship Id="rId176" Type="http://schemas.openxmlformats.org/officeDocument/2006/relationships/customXml" Target="../ink/ink370.xml"/><Relationship Id="rId341" Type="http://schemas.openxmlformats.org/officeDocument/2006/relationships/customXml" Target="../ink/ink453.xml"/><Relationship Id="rId383" Type="http://schemas.openxmlformats.org/officeDocument/2006/relationships/customXml" Target="../ink/ink474.xml"/><Relationship Id="rId439" Type="http://schemas.openxmlformats.org/officeDocument/2006/relationships/customXml" Target="../ink/ink502.xml"/><Relationship Id="rId201" Type="http://schemas.openxmlformats.org/officeDocument/2006/relationships/image" Target="../media/image3506.png"/><Relationship Id="rId243" Type="http://schemas.openxmlformats.org/officeDocument/2006/relationships/image" Target="../media/image3527.png"/><Relationship Id="rId285" Type="http://schemas.openxmlformats.org/officeDocument/2006/relationships/customXml" Target="../ink/ink425.xml"/><Relationship Id="rId450" Type="http://schemas.openxmlformats.org/officeDocument/2006/relationships/image" Target="../media/image3629.png"/><Relationship Id="rId38" Type="http://schemas.openxmlformats.org/officeDocument/2006/relationships/customXml" Target="../ink/ink301.xml"/><Relationship Id="rId103" Type="http://schemas.openxmlformats.org/officeDocument/2006/relationships/image" Target="../media/image6090.png"/><Relationship Id="rId310" Type="http://schemas.openxmlformats.org/officeDocument/2006/relationships/image" Target="../media/image6300.png"/><Relationship Id="rId91" Type="http://schemas.openxmlformats.org/officeDocument/2006/relationships/image" Target="../media/image3451.png"/><Relationship Id="rId145" Type="http://schemas.openxmlformats.org/officeDocument/2006/relationships/image" Target="../media/image3478.png"/><Relationship Id="rId187" Type="http://schemas.openxmlformats.org/officeDocument/2006/relationships/image" Target="../media/image3499.png"/><Relationship Id="rId352" Type="http://schemas.openxmlformats.org/officeDocument/2006/relationships/image" Target="../media/image3581.png"/><Relationship Id="rId394" Type="http://schemas.openxmlformats.org/officeDocument/2006/relationships/image" Target="../media/image3601.png"/><Relationship Id="rId408" Type="http://schemas.openxmlformats.org/officeDocument/2006/relationships/image" Target="../media/image3608.png"/><Relationship Id="rId212" Type="http://schemas.openxmlformats.org/officeDocument/2006/relationships/customXml" Target="../ink/ink388.xml"/><Relationship Id="rId254" Type="http://schemas.openxmlformats.org/officeDocument/2006/relationships/customXml" Target="../ink/ink409.xml"/><Relationship Id="rId49" Type="http://schemas.openxmlformats.org/officeDocument/2006/relationships/image" Target="../media/image3345.png"/><Relationship Id="rId114" Type="http://schemas.openxmlformats.org/officeDocument/2006/relationships/customXml" Target="../ink/ink339.xml"/><Relationship Id="rId296" Type="http://schemas.openxmlformats.org/officeDocument/2006/relationships/image" Target="../media/image3553.png"/><Relationship Id="rId461" Type="http://schemas.openxmlformats.org/officeDocument/2006/relationships/customXml" Target="../ink/ink513.xml"/><Relationship Id="rId60" Type="http://schemas.openxmlformats.org/officeDocument/2006/relationships/customXml" Target="../ink/ink312.xml"/><Relationship Id="rId156" Type="http://schemas.openxmlformats.org/officeDocument/2006/relationships/customXml" Target="../ink/ink360.xml"/><Relationship Id="rId198" Type="http://schemas.openxmlformats.org/officeDocument/2006/relationships/customXml" Target="../ink/ink381.xml"/><Relationship Id="rId321" Type="http://schemas.openxmlformats.org/officeDocument/2006/relationships/customXml" Target="../ink/ink443.xml"/><Relationship Id="rId363" Type="http://schemas.openxmlformats.org/officeDocument/2006/relationships/customXml" Target="../ink/ink464.xml"/><Relationship Id="rId419" Type="http://schemas.openxmlformats.org/officeDocument/2006/relationships/customXml" Target="../ink/ink492.xml"/><Relationship Id="rId223" Type="http://schemas.openxmlformats.org/officeDocument/2006/relationships/image" Target="../media/image3517.png"/><Relationship Id="rId430" Type="http://schemas.openxmlformats.org/officeDocument/2006/relationships/image" Target="../media/image3619.png"/><Relationship Id="rId18" Type="http://schemas.openxmlformats.org/officeDocument/2006/relationships/customXml" Target="../ink/ink291.xml"/><Relationship Id="rId265" Type="http://schemas.openxmlformats.org/officeDocument/2006/relationships/customXml" Target="../ink/ink415.xml"/><Relationship Id="rId472" Type="http://schemas.openxmlformats.org/officeDocument/2006/relationships/image" Target="../media/image3640.png"/><Relationship Id="rId125" Type="http://schemas.openxmlformats.org/officeDocument/2006/relationships/image" Target="../media/image6200.png"/><Relationship Id="rId167" Type="http://schemas.openxmlformats.org/officeDocument/2006/relationships/image" Target="../media/image3489.png"/><Relationship Id="rId332" Type="http://schemas.openxmlformats.org/officeDocument/2006/relationships/image" Target="../media/image3571.png"/><Relationship Id="rId374" Type="http://schemas.openxmlformats.org/officeDocument/2006/relationships/image" Target="../media/image3080.png"/><Relationship Id="rId71" Type="http://schemas.openxmlformats.org/officeDocument/2006/relationships/image" Target="../media/image3441.png"/><Relationship Id="rId234" Type="http://schemas.openxmlformats.org/officeDocument/2006/relationships/customXml" Target="../ink/ink399.xml"/><Relationship Id="rId2" Type="http://schemas.openxmlformats.org/officeDocument/2006/relationships/audio" Target="../media/media5.m4a"/><Relationship Id="rId29" Type="http://schemas.openxmlformats.org/officeDocument/2006/relationships/image" Target="../media/image3335.png"/><Relationship Id="rId276" Type="http://schemas.openxmlformats.org/officeDocument/2006/relationships/image" Target="../media/image3543.png"/><Relationship Id="rId441" Type="http://schemas.openxmlformats.org/officeDocument/2006/relationships/customXml" Target="../ink/ink503.xml"/><Relationship Id="rId40" Type="http://schemas.openxmlformats.org/officeDocument/2006/relationships/customXml" Target="../ink/ink302.xml"/><Relationship Id="rId136" Type="http://schemas.openxmlformats.org/officeDocument/2006/relationships/customXml" Target="../ink/ink350.xml"/><Relationship Id="rId178" Type="http://schemas.openxmlformats.org/officeDocument/2006/relationships/customXml" Target="../ink/ink371.xml"/><Relationship Id="rId301" Type="http://schemas.openxmlformats.org/officeDocument/2006/relationships/customXml" Target="../ink/ink433.xml"/><Relationship Id="rId343" Type="http://schemas.openxmlformats.org/officeDocument/2006/relationships/customXml" Target="../ink/ink454.xml"/><Relationship Id="rId82" Type="http://schemas.openxmlformats.org/officeDocument/2006/relationships/customXml" Target="../ink/ink323.xml"/><Relationship Id="rId203" Type="http://schemas.openxmlformats.org/officeDocument/2006/relationships/image" Target="../media/image3507.png"/><Relationship Id="rId385" Type="http://schemas.openxmlformats.org/officeDocument/2006/relationships/customXml" Target="../ink/ink475.xml"/><Relationship Id="rId245" Type="http://schemas.openxmlformats.org/officeDocument/2006/relationships/image" Target="../media/image3528.png"/><Relationship Id="rId287" Type="http://schemas.openxmlformats.org/officeDocument/2006/relationships/customXml" Target="../ink/ink426.xml"/><Relationship Id="rId410" Type="http://schemas.openxmlformats.org/officeDocument/2006/relationships/image" Target="../media/image3609.png"/><Relationship Id="rId452" Type="http://schemas.openxmlformats.org/officeDocument/2006/relationships/image" Target="../media/image3630.png"/><Relationship Id="rId30" Type="http://schemas.openxmlformats.org/officeDocument/2006/relationships/customXml" Target="../ink/ink297.xml"/><Relationship Id="rId105" Type="http://schemas.openxmlformats.org/officeDocument/2006/relationships/image" Target="../media/image6101.png"/><Relationship Id="rId126" Type="http://schemas.openxmlformats.org/officeDocument/2006/relationships/customXml" Target="../ink/ink345.xml"/><Relationship Id="rId147" Type="http://schemas.openxmlformats.org/officeDocument/2006/relationships/image" Target="../media/image3479.png"/><Relationship Id="rId168" Type="http://schemas.openxmlformats.org/officeDocument/2006/relationships/customXml" Target="../ink/ink366.xml"/><Relationship Id="rId312" Type="http://schemas.openxmlformats.org/officeDocument/2006/relationships/image" Target="../media/image6311.png"/><Relationship Id="rId333" Type="http://schemas.openxmlformats.org/officeDocument/2006/relationships/customXml" Target="../ink/ink449.xml"/><Relationship Id="rId354" Type="http://schemas.openxmlformats.org/officeDocument/2006/relationships/image" Target="../media/image3582.png"/><Relationship Id="rId51" Type="http://schemas.openxmlformats.org/officeDocument/2006/relationships/image" Target="../media/image3346.png"/><Relationship Id="rId72" Type="http://schemas.openxmlformats.org/officeDocument/2006/relationships/customXml" Target="../ink/ink318.xml"/><Relationship Id="rId93" Type="http://schemas.openxmlformats.org/officeDocument/2006/relationships/image" Target="../media/image3452.png"/><Relationship Id="rId189" Type="http://schemas.openxmlformats.org/officeDocument/2006/relationships/image" Target="../media/image3500.png"/><Relationship Id="rId375" Type="http://schemas.openxmlformats.org/officeDocument/2006/relationships/customXml" Target="../ink/ink470.xml"/><Relationship Id="rId396" Type="http://schemas.openxmlformats.org/officeDocument/2006/relationships/image" Target="../media/image360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89.xml"/><Relationship Id="rId235" Type="http://schemas.openxmlformats.org/officeDocument/2006/relationships/image" Target="../media/image3523.png"/><Relationship Id="rId256" Type="http://schemas.openxmlformats.org/officeDocument/2006/relationships/customXml" Target="../ink/ink410.xml"/><Relationship Id="rId277" Type="http://schemas.openxmlformats.org/officeDocument/2006/relationships/customXml" Target="../ink/ink421.xml"/><Relationship Id="rId298" Type="http://schemas.openxmlformats.org/officeDocument/2006/relationships/image" Target="../media/image3554.png"/><Relationship Id="rId400" Type="http://schemas.openxmlformats.org/officeDocument/2006/relationships/image" Target="../media/image3604.png"/><Relationship Id="rId421" Type="http://schemas.openxmlformats.org/officeDocument/2006/relationships/customXml" Target="../ink/ink493.xml"/><Relationship Id="rId442" Type="http://schemas.openxmlformats.org/officeDocument/2006/relationships/image" Target="../media/image3625.png"/><Relationship Id="rId463" Type="http://schemas.openxmlformats.org/officeDocument/2006/relationships/customXml" Target="../ink/ink514.xml"/><Relationship Id="rId116" Type="http://schemas.openxmlformats.org/officeDocument/2006/relationships/customXml" Target="../ink/ink340.xml"/><Relationship Id="rId137" Type="http://schemas.openxmlformats.org/officeDocument/2006/relationships/image" Target="../media/image3474.png"/><Relationship Id="rId158" Type="http://schemas.openxmlformats.org/officeDocument/2006/relationships/customXml" Target="../ink/ink361.xml"/><Relationship Id="rId302" Type="http://schemas.openxmlformats.org/officeDocument/2006/relationships/image" Target="../media/image6260.png"/><Relationship Id="rId323" Type="http://schemas.openxmlformats.org/officeDocument/2006/relationships/customXml" Target="../ink/ink444.xml"/><Relationship Id="rId344" Type="http://schemas.openxmlformats.org/officeDocument/2006/relationships/image" Target="../media/image3577.png"/><Relationship Id="rId20" Type="http://schemas.openxmlformats.org/officeDocument/2006/relationships/customXml" Target="../ink/ink292.xml"/><Relationship Id="rId41" Type="http://schemas.openxmlformats.org/officeDocument/2006/relationships/image" Target="../media/image3341.png"/><Relationship Id="rId62" Type="http://schemas.openxmlformats.org/officeDocument/2006/relationships/customXml" Target="../ink/ink313.xml"/><Relationship Id="rId83" Type="http://schemas.openxmlformats.org/officeDocument/2006/relationships/image" Target="../media/image6040.png"/><Relationship Id="rId179" Type="http://schemas.openxmlformats.org/officeDocument/2006/relationships/image" Target="../media/image3495.png"/><Relationship Id="rId365" Type="http://schemas.openxmlformats.org/officeDocument/2006/relationships/customXml" Target="../ink/ink465.xml"/><Relationship Id="rId386" Type="http://schemas.openxmlformats.org/officeDocument/2006/relationships/image" Target="../media/image3597.png"/><Relationship Id="rId190" Type="http://schemas.openxmlformats.org/officeDocument/2006/relationships/customXml" Target="../ink/ink377.xml"/><Relationship Id="rId204" Type="http://schemas.openxmlformats.org/officeDocument/2006/relationships/customXml" Target="../ink/ink384.xml"/><Relationship Id="rId225" Type="http://schemas.openxmlformats.org/officeDocument/2006/relationships/image" Target="../media/image3518.png"/><Relationship Id="rId246" Type="http://schemas.openxmlformats.org/officeDocument/2006/relationships/customXml" Target="../ink/ink405.xml"/><Relationship Id="rId267" Type="http://schemas.openxmlformats.org/officeDocument/2006/relationships/customXml" Target="../ink/ink416.xml"/><Relationship Id="rId288" Type="http://schemas.openxmlformats.org/officeDocument/2006/relationships/image" Target="../media/image3549.png"/><Relationship Id="rId411" Type="http://schemas.openxmlformats.org/officeDocument/2006/relationships/customXml" Target="../ink/ink488.xml"/><Relationship Id="rId432" Type="http://schemas.openxmlformats.org/officeDocument/2006/relationships/image" Target="../media/image3620.png"/><Relationship Id="rId453" Type="http://schemas.openxmlformats.org/officeDocument/2006/relationships/customXml" Target="../ink/ink509.xml"/><Relationship Id="rId106" Type="http://schemas.openxmlformats.org/officeDocument/2006/relationships/customXml" Target="../ink/ink335.xml"/><Relationship Id="rId127" Type="http://schemas.openxmlformats.org/officeDocument/2006/relationships/image" Target="../media/image6211.png"/><Relationship Id="rId313" Type="http://schemas.openxmlformats.org/officeDocument/2006/relationships/customXml" Target="../ink/ink439.xml"/><Relationship Id="rId10" Type="http://schemas.openxmlformats.org/officeDocument/2006/relationships/customXml" Target="../ink/ink287.xml"/><Relationship Id="rId31" Type="http://schemas.openxmlformats.org/officeDocument/2006/relationships/image" Target="../media/image3336.png"/><Relationship Id="rId52" Type="http://schemas.openxmlformats.org/officeDocument/2006/relationships/customXml" Target="../ink/ink308.xml"/><Relationship Id="rId73" Type="http://schemas.openxmlformats.org/officeDocument/2006/relationships/image" Target="../media/image3442.png"/><Relationship Id="rId94" Type="http://schemas.openxmlformats.org/officeDocument/2006/relationships/customXml" Target="../ink/ink329.xml"/><Relationship Id="rId148" Type="http://schemas.openxmlformats.org/officeDocument/2006/relationships/customXml" Target="../ink/ink356.xml"/><Relationship Id="rId169" Type="http://schemas.openxmlformats.org/officeDocument/2006/relationships/image" Target="../media/image3490.png"/><Relationship Id="rId334" Type="http://schemas.openxmlformats.org/officeDocument/2006/relationships/image" Target="../media/image3572.png"/><Relationship Id="rId355" Type="http://schemas.openxmlformats.org/officeDocument/2006/relationships/customXml" Target="../ink/ink460.xml"/><Relationship Id="rId376" Type="http://schemas.openxmlformats.org/officeDocument/2006/relationships/image" Target="../media/image3592.png"/><Relationship Id="rId397" Type="http://schemas.openxmlformats.org/officeDocument/2006/relationships/customXml" Target="../ink/ink481.xml"/><Relationship Id="rId4" Type="http://schemas.openxmlformats.org/officeDocument/2006/relationships/customXml" Target="../ink/ink284.xml"/><Relationship Id="rId180" Type="http://schemas.openxmlformats.org/officeDocument/2006/relationships/customXml" Target="../ink/ink372.xml"/><Relationship Id="rId215" Type="http://schemas.openxmlformats.org/officeDocument/2006/relationships/image" Target="../media/image3513.png"/><Relationship Id="rId236" Type="http://schemas.openxmlformats.org/officeDocument/2006/relationships/customXml" Target="../ink/ink400.xml"/><Relationship Id="rId257" Type="http://schemas.openxmlformats.org/officeDocument/2006/relationships/image" Target="../media/image3534.png"/><Relationship Id="rId278" Type="http://schemas.openxmlformats.org/officeDocument/2006/relationships/image" Target="../media/image3544.png"/><Relationship Id="rId401" Type="http://schemas.openxmlformats.org/officeDocument/2006/relationships/customXml" Target="../ink/ink483.xml"/><Relationship Id="rId422" Type="http://schemas.openxmlformats.org/officeDocument/2006/relationships/image" Target="../media/image3615.png"/><Relationship Id="rId443" Type="http://schemas.openxmlformats.org/officeDocument/2006/relationships/customXml" Target="../ink/ink504.xml"/><Relationship Id="rId464" Type="http://schemas.openxmlformats.org/officeDocument/2006/relationships/image" Target="../media/image3636.png"/><Relationship Id="rId303" Type="http://schemas.openxmlformats.org/officeDocument/2006/relationships/customXml" Target="../ink/ink434.xml"/><Relationship Id="rId42" Type="http://schemas.openxmlformats.org/officeDocument/2006/relationships/customXml" Target="../ink/ink303.xml"/><Relationship Id="rId84" Type="http://schemas.openxmlformats.org/officeDocument/2006/relationships/customXml" Target="../ink/ink324.xml"/><Relationship Id="rId138" Type="http://schemas.openxmlformats.org/officeDocument/2006/relationships/customXml" Target="../ink/ink351.xml"/><Relationship Id="rId345" Type="http://schemas.openxmlformats.org/officeDocument/2006/relationships/customXml" Target="../ink/ink455.xml"/><Relationship Id="rId387" Type="http://schemas.openxmlformats.org/officeDocument/2006/relationships/customXml" Target="../ink/ink476.xml"/><Relationship Id="rId191" Type="http://schemas.openxmlformats.org/officeDocument/2006/relationships/image" Target="../media/image3501.png"/><Relationship Id="rId205" Type="http://schemas.openxmlformats.org/officeDocument/2006/relationships/image" Target="../media/image3508.png"/><Relationship Id="rId247" Type="http://schemas.openxmlformats.org/officeDocument/2006/relationships/image" Target="../media/image3529.png"/><Relationship Id="rId412" Type="http://schemas.openxmlformats.org/officeDocument/2006/relationships/image" Target="../media/image3610.png"/><Relationship Id="rId107" Type="http://schemas.openxmlformats.org/officeDocument/2006/relationships/image" Target="../media/image6111.png"/><Relationship Id="rId289" Type="http://schemas.openxmlformats.org/officeDocument/2006/relationships/customXml" Target="../ink/ink427.xml"/><Relationship Id="rId454" Type="http://schemas.openxmlformats.org/officeDocument/2006/relationships/image" Target="../media/image3631.png"/><Relationship Id="rId11" Type="http://schemas.openxmlformats.org/officeDocument/2006/relationships/image" Target="../media/image3326.png"/><Relationship Id="rId53" Type="http://schemas.openxmlformats.org/officeDocument/2006/relationships/image" Target="../media/image3347.png"/><Relationship Id="rId149" Type="http://schemas.openxmlformats.org/officeDocument/2006/relationships/image" Target="../media/image3480.png"/><Relationship Id="rId314" Type="http://schemas.openxmlformats.org/officeDocument/2006/relationships/image" Target="../media/image6320.png"/><Relationship Id="rId356" Type="http://schemas.openxmlformats.org/officeDocument/2006/relationships/image" Target="../media/image3583.png"/><Relationship Id="rId398" Type="http://schemas.openxmlformats.org/officeDocument/2006/relationships/image" Target="../media/image3603.png"/><Relationship Id="rId95" Type="http://schemas.openxmlformats.org/officeDocument/2006/relationships/image" Target="../media/image3453.png"/><Relationship Id="rId160" Type="http://schemas.openxmlformats.org/officeDocument/2006/relationships/customXml" Target="../ink/ink362.xml"/><Relationship Id="rId216" Type="http://schemas.openxmlformats.org/officeDocument/2006/relationships/customXml" Target="../ink/ink390.xml"/><Relationship Id="rId423" Type="http://schemas.openxmlformats.org/officeDocument/2006/relationships/customXml" Target="../ink/ink494.xml"/><Relationship Id="rId258" Type="http://schemas.openxmlformats.org/officeDocument/2006/relationships/customXml" Target="../ink/ink411.xml"/><Relationship Id="rId465" Type="http://schemas.openxmlformats.org/officeDocument/2006/relationships/customXml" Target="../ink/ink515.xml"/><Relationship Id="rId22" Type="http://schemas.openxmlformats.org/officeDocument/2006/relationships/customXml" Target="../ink/ink293.xml"/><Relationship Id="rId64" Type="http://schemas.openxmlformats.org/officeDocument/2006/relationships/customXml" Target="../ink/ink314.xml"/><Relationship Id="rId118" Type="http://schemas.openxmlformats.org/officeDocument/2006/relationships/customXml" Target="../ink/ink341.xml"/><Relationship Id="rId325" Type="http://schemas.openxmlformats.org/officeDocument/2006/relationships/customXml" Target="../ink/ink445.xml"/><Relationship Id="rId367" Type="http://schemas.openxmlformats.org/officeDocument/2006/relationships/customXml" Target="../ink/ink466.xml"/><Relationship Id="rId171" Type="http://schemas.openxmlformats.org/officeDocument/2006/relationships/image" Target="../media/image3491.png"/><Relationship Id="rId227" Type="http://schemas.openxmlformats.org/officeDocument/2006/relationships/image" Target="../media/image3519.png"/><Relationship Id="rId269" Type="http://schemas.openxmlformats.org/officeDocument/2006/relationships/customXml" Target="../ink/ink417.xml"/><Relationship Id="rId434" Type="http://schemas.openxmlformats.org/officeDocument/2006/relationships/image" Target="../media/image3621.png"/><Relationship Id="rId33" Type="http://schemas.openxmlformats.org/officeDocument/2006/relationships/image" Target="../media/image6011.png"/><Relationship Id="rId129" Type="http://schemas.openxmlformats.org/officeDocument/2006/relationships/image" Target="../media/image6220.png"/><Relationship Id="rId280" Type="http://schemas.openxmlformats.org/officeDocument/2006/relationships/image" Target="../media/image3545.png"/><Relationship Id="rId336" Type="http://schemas.openxmlformats.org/officeDocument/2006/relationships/image" Target="../media/image3573.png"/><Relationship Id="rId75" Type="http://schemas.openxmlformats.org/officeDocument/2006/relationships/image" Target="../media/image3443.png"/><Relationship Id="rId140" Type="http://schemas.openxmlformats.org/officeDocument/2006/relationships/customXml" Target="../ink/ink352.xml"/><Relationship Id="rId182" Type="http://schemas.openxmlformats.org/officeDocument/2006/relationships/customXml" Target="../ink/ink373.xml"/><Relationship Id="rId378" Type="http://schemas.openxmlformats.org/officeDocument/2006/relationships/image" Target="../media/image3593.png"/><Relationship Id="rId403" Type="http://schemas.openxmlformats.org/officeDocument/2006/relationships/customXml" Target="../ink/ink484.xml"/><Relationship Id="rId6" Type="http://schemas.openxmlformats.org/officeDocument/2006/relationships/customXml" Target="../ink/ink285.xml"/><Relationship Id="rId238" Type="http://schemas.openxmlformats.org/officeDocument/2006/relationships/customXml" Target="../ink/ink401.xml"/><Relationship Id="rId445" Type="http://schemas.openxmlformats.org/officeDocument/2006/relationships/customXml" Target="../ink/ink505.xml"/><Relationship Id="rId291" Type="http://schemas.openxmlformats.org/officeDocument/2006/relationships/customXml" Target="../ink/ink428.xml"/><Relationship Id="rId305" Type="http://schemas.openxmlformats.org/officeDocument/2006/relationships/customXml" Target="../ink/ink435.xml"/><Relationship Id="rId347" Type="http://schemas.openxmlformats.org/officeDocument/2006/relationships/customXml" Target="../ink/ink456.xml"/><Relationship Id="rId44" Type="http://schemas.openxmlformats.org/officeDocument/2006/relationships/customXml" Target="../ink/ink304.xml"/><Relationship Id="rId86" Type="http://schemas.openxmlformats.org/officeDocument/2006/relationships/customXml" Target="../ink/ink325.xml"/><Relationship Id="rId151" Type="http://schemas.openxmlformats.org/officeDocument/2006/relationships/image" Target="../media/image3481.png"/><Relationship Id="rId389" Type="http://schemas.openxmlformats.org/officeDocument/2006/relationships/customXml" Target="../ink/ink477.xml"/><Relationship Id="rId193" Type="http://schemas.openxmlformats.org/officeDocument/2006/relationships/image" Target="../media/image6240.png"/><Relationship Id="rId207" Type="http://schemas.openxmlformats.org/officeDocument/2006/relationships/image" Target="../media/image3509.png"/><Relationship Id="rId249" Type="http://schemas.openxmlformats.org/officeDocument/2006/relationships/image" Target="../media/image3530.png"/><Relationship Id="rId414" Type="http://schemas.openxmlformats.org/officeDocument/2006/relationships/image" Target="../media/image3611.png"/><Relationship Id="rId456" Type="http://schemas.openxmlformats.org/officeDocument/2006/relationships/image" Target="../media/image3632.png"/><Relationship Id="rId13" Type="http://schemas.openxmlformats.org/officeDocument/2006/relationships/image" Target="../media/image3327.png"/><Relationship Id="rId109" Type="http://schemas.openxmlformats.org/officeDocument/2006/relationships/image" Target="../media/image6120.png"/><Relationship Id="rId260" Type="http://schemas.openxmlformats.org/officeDocument/2006/relationships/customXml" Target="../ink/ink412.xml"/><Relationship Id="rId316" Type="http://schemas.openxmlformats.org/officeDocument/2006/relationships/image" Target="../media/image6330.png"/><Relationship Id="rId55" Type="http://schemas.openxmlformats.org/officeDocument/2006/relationships/image" Target="../media/image3348.png"/><Relationship Id="rId97" Type="http://schemas.openxmlformats.org/officeDocument/2006/relationships/image" Target="../media/image3454.png"/><Relationship Id="rId120" Type="http://schemas.openxmlformats.org/officeDocument/2006/relationships/customXml" Target="../ink/ink342.xml"/><Relationship Id="rId358" Type="http://schemas.openxmlformats.org/officeDocument/2006/relationships/image" Target="../media/image3584.png"/><Relationship Id="rId162" Type="http://schemas.openxmlformats.org/officeDocument/2006/relationships/customXml" Target="../ink/ink363.xml"/><Relationship Id="rId218" Type="http://schemas.openxmlformats.org/officeDocument/2006/relationships/customXml" Target="../ink/ink391.xml"/><Relationship Id="rId425" Type="http://schemas.openxmlformats.org/officeDocument/2006/relationships/customXml" Target="../ink/ink495.xml"/><Relationship Id="rId467" Type="http://schemas.openxmlformats.org/officeDocument/2006/relationships/customXml" Target="../ink/ink516.xml"/><Relationship Id="rId271" Type="http://schemas.openxmlformats.org/officeDocument/2006/relationships/customXml" Target="../ink/ink418.xml"/><Relationship Id="rId24" Type="http://schemas.openxmlformats.org/officeDocument/2006/relationships/customXml" Target="../ink/ink294.xml"/><Relationship Id="rId66" Type="http://schemas.openxmlformats.org/officeDocument/2006/relationships/customXml" Target="../ink/ink315.xml"/><Relationship Id="rId131" Type="http://schemas.openxmlformats.org/officeDocument/2006/relationships/image" Target="../media/image3471.png"/><Relationship Id="rId327" Type="http://schemas.openxmlformats.org/officeDocument/2006/relationships/customXml" Target="../ink/ink446.xml"/><Relationship Id="rId369" Type="http://schemas.openxmlformats.org/officeDocument/2006/relationships/customXml" Target="../ink/ink467.xml"/><Relationship Id="rId173" Type="http://schemas.openxmlformats.org/officeDocument/2006/relationships/image" Target="../media/image3492.png"/><Relationship Id="rId229" Type="http://schemas.openxmlformats.org/officeDocument/2006/relationships/image" Target="../media/image3520.png"/><Relationship Id="rId380" Type="http://schemas.openxmlformats.org/officeDocument/2006/relationships/image" Target="../media/image3594.png"/><Relationship Id="rId436" Type="http://schemas.openxmlformats.org/officeDocument/2006/relationships/image" Target="../media/image3622.png"/><Relationship Id="rId240" Type="http://schemas.openxmlformats.org/officeDocument/2006/relationships/customXml" Target="../ink/ink402.xml"/><Relationship Id="rId35" Type="http://schemas.openxmlformats.org/officeDocument/2006/relationships/image" Target="../media/image3338.png"/><Relationship Id="rId77" Type="http://schemas.openxmlformats.org/officeDocument/2006/relationships/image" Target="../media/image3444.png"/><Relationship Id="rId100" Type="http://schemas.openxmlformats.org/officeDocument/2006/relationships/customXml" Target="../ink/ink332.xml"/><Relationship Id="rId282" Type="http://schemas.openxmlformats.org/officeDocument/2006/relationships/image" Target="../media/image3546.png"/><Relationship Id="rId338" Type="http://schemas.openxmlformats.org/officeDocument/2006/relationships/image" Target="../media/image3574.png"/><Relationship Id="rId8" Type="http://schemas.openxmlformats.org/officeDocument/2006/relationships/customXml" Target="../ink/ink286.xml"/><Relationship Id="rId142" Type="http://schemas.openxmlformats.org/officeDocument/2006/relationships/customXml" Target="../ink/ink353.xml"/><Relationship Id="rId184" Type="http://schemas.openxmlformats.org/officeDocument/2006/relationships/customXml" Target="../ink/ink374.xml"/><Relationship Id="rId391" Type="http://schemas.openxmlformats.org/officeDocument/2006/relationships/customXml" Target="../ink/ink478.xml"/><Relationship Id="rId405" Type="http://schemas.openxmlformats.org/officeDocument/2006/relationships/customXml" Target="../ink/ink485.xml"/><Relationship Id="rId447" Type="http://schemas.openxmlformats.org/officeDocument/2006/relationships/customXml" Target="../ink/ink506.xml"/><Relationship Id="rId251" Type="http://schemas.openxmlformats.org/officeDocument/2006/relationships/image" Target="../media/image3531.png"/><Relationship Id="rId46" Type="http://schemas.openxmlformats.org/officeDocument/2006/relationships/customXml" Target="../ink/ink305.xml"/><Relationship Id="rId293" Type="http://schemas.openxmlformats.org/officeDocument/2006/relationships/customXml" Target="../ink/ink429.xml"/><Relationship Id="rId307" Type="http://schemas.openxmlformats.org/officeDocument/2006/relationships/customXml" Target="../ink/ink436.xml"/><Relationship Id="rId349" Type="http://schemas.openxmlformats.org/officeDocument/2006/relationships/customXml" Target="../ink/ink457.xml"/><Relationship Id="rId88" Type="http://schemas.openxmlformats.org/officeDocument/2006/relationships/customXml" Target="../ink/ink326.xml"/><Relationship Id="rId111" Type="http://schemas.openxmlformats.org/officeDocument/2006/relationships/image" Target="../media/image6130.png"/><Relationship Id="rId153" Type="http://schemas.openxmlformats.org/officeDocument/2006/relationships/image" Target="../media/image3482.png"/><Relationship Id="rId195" Type="http://schemas.openxmlformats.org/officeDocument/2006/relationships/image" Target="../media/image3503.png"/><Relationship Id="rId209" Type="http://schemas.openxmlformats.org/officeDocument/2006/relationships/image" Target="../media/image3510.png"/><Relationship Id="rId360" Type="http://schemas.openxmlformats.org/officeDocument/2006/relationships/image" Target="../media/image3585.png"/><Relationship Id="rId416" Type="http://schemas.openxmlformats.org/officeDocument/2006/relationships/image" Target="../media/image3612.png"/><Relationship Id="rId220" Type="http://schemas.openxmlformats.org/officeDocument/2006/relationships/customXml" Target="../ink/ink392.xml"/><Relationship Id="rId458" Type="http://schemas.openxmlformats.org/officeDocument/2006/relationships/image" Target="../media/image3633.png"/><Relationship Id="rId15" Type="http://schemas.openxmlformats.org/officeDocument/2006/relationships/image" Target="../media/image3328.png"/><Relationship Id="rId57" Type="http://schemas.openxmlformats.org/officeDocument/2006/relationships/image" Target="../media/image3349.png"/><Relationship Id="rId262" Type="http://schemas.openxmlformats.org/officeDocument/2006/relationships/customXml" Target="../ink/ink413.xml"/><Relationship Id="rId318" Type="http://schemas.openxmlformats.org/officeDocument/2006/relationships/image" Target="../media/image6340.png"/><Relationship Id="rId99" Type="http://schemas.openxmlformats.org/officeDocument/2006/relationships/image" Target="../media/image3455.png"/><Relationship Id="rId122" Type="http://schemas.openxmlformats.org/officeDocument/2006/relationships/customXml" Target="../ink/ink343.xml"/><Relationship Id="rId164" Type="http://schemas.openxmlformats.org/officeDocument/2006/relationships/customXml" Target="../ink/ink364.xml"/><Relationship Id="rId371" Type="http://schemas.openxmlformats.org/officeDocument/2006/relationships/customXml" Target="../ink/ink468.xml"/><Relationship Id="rId427" Type="http://schemas.openxmlformats.org/officeDocument/2006/relationships/customXml" Target="../ink/ink496.xml"/><Relationship Id="rId469" Type="http://schemas.openxmlformats.org/officeDocument/2006/relationships/customXml" Target="../ink/ink517.xml"/><Relationship Id="rId26" Type="http://schemas.openxmlformats.org/officeDocument/2006/relationships/customXml" Target="../ink/ink295.xml"/><Relationship Id="rId231" Type="http://schemas.openxmlformats.org/officeDocument/2006/relationships/image" Target="../media/image3521.png"/><Relationship Id="rId273" Type="http://schemas.openxmlformats.org/officeDocument/2006/relationships/customXml" Target="../ink/ink419.xml"/><Relationship Id="rId329" Type="http://schemas.openxmlformats.org/officeDocument/2006/relationships/customXml" Target="../ink/ink447.xml"/><Relationship Id="rId68" Type="http://schemas.openxmlformats.org/officeDocument/2006/relationships/customXml" Target="../ink/ink316.xml"/><Relationship Id="rId133" Type="http://schemas.openxmlformats.org/officeDocument/2006/relationships/image" Target="../media/image3472.png"/><Relationship Id="rId175" Type="http://schemas.openxmlformats.org/officeDocument/2006/relationships/image" Target="../media/image3493.png"/><Relationship Id="rId340" Type="http://schemas.openxmlformats.org/officeDocument/2006/relationships/image" Target="../media/image3575.png"/><Relationship Id="rId200" Type="http://schemas.openxmlformats.org/officeDocument/2006/relationships/customXml" Target="../ink/ink382.xml"/><Relationship Id="rId382" Type="http://schemas.openxmlformats.org/officeDocument/2006/relationships/image" Target="../media/image3595.png"/><Relationship Id="rId438" Type="http://schemas.openxmlformats.org/officeDocument/2006/relationships/image" Target="../media/image3623.png"/><Relationship Id="rId242" Type="http://schemas.openxmlformats.org/officeDocument/2006/relationships/customXml" Target="../ink/ink403.xml"/><Relationship Id="rId284" Type="http://schemas.openxmlformats.org/officeDocument/2006/relationships/image" Target="../media/image3547.png"/><Relationship Id="rId37" Type="http://schemas.openxmlformats.org/officeDocument/2006/relationships/image" Target="../media/image3339.png"/><Relationship Id="rId79" Type="http://schemas.openxmlformats.org/officeDocument/2006/relationships/image" Target="../media/image3445.png"/><Relationship Id="rId102" Type="http://schemas.openxmlformats.org/officeDocument/2006/relationships/customXml" Target="../ink/ink333.xml"/><Relationship Id="rId144" Type="http://schemas.openxmlformats.org/officeDocument/2006/relationships/customXml" Target="../ink/ink354.xml"/><Relationship Id="rId90" Type="http://schemas.openxmlformats.org/officeDocument/2006/relationships/customXml" Target="../ink/ink327.xml"/><Relationship Id="rId186" Type="http://schemas.openxmlformats.org/officeDocument/2006/relationships/customXml" Target="../ink/ink375.xml"/><Relationship Id="rId351" Type="http://schemas.openxmlformats.org/officeDocument/2006/relationships/customXml" Target="../ink/ink458.xml"/><Relationship Id="rId393" Type="http://schemas.openxmlformats.org/officeDocument/2006/relationships/customXml" Target="../ink/ink479.xml"/><Relationship Id="rId407" Type="http://schemas.openxmlformats.org/officeDocument/2006/relationships/customXml" Target="../ink/ink486.xml"/><Relationship Id="rId449" Type="http://schemas.openxmlformats.org/officeDocument/2006/relationships/customXml" Target="../ink/ink507.xml"/><Relationship Id="rId211" Type="http://schemas.openxmlformats.org/officeDocument/2006/relationships/image" Target="../media/image3511.png"/><Relationship Id="rId253" Type="http://schemas.openxmlformats.org/officeDocument/2006/relationships/image" Target="../media/image3532.png"/><Relationship Id="rId295" Type="http://schemas.openxmlformats.org/officeDocument/2006/relationships/customXml" Target="../ink/ink430.xml"/><Relationship Id="rId309" Type="http://schemas.openxmlformats.org/officeDocument/2006/relationships/customXml" Target="../ink/ink437.xml"/><Relationship Id="rId460" Type="http://schemas.openxmlformats.org/officeDocument/2006/relationships/image" Target="../media/image3634.png"/><Relationship Id="rId48" Type="http://schemas.openxmlformats.org/officeDocument/2006/relationships/customXml" Target="../ink/ink306.xml"/><Relationship Id="rId113" Type="http://schemas.openxmlformats.org/officeDocument/2006/relationships/image" Target="../media/image6140.png"/><Relationship Id="rId320" Type="http://schemas.openxmlformats.org/officeDocument/2006/relationships/image" Target="../media/image6350.png"/><Relationship Id="rId155" Type="http://schemas.openxmlformats.org/officeDocument/2006/relationships/image" Target="../media/image3483.png"/><Relationship Id="rId197" Type="http://schemas.openxmlformats.org/officeDocument/2006/relationships/image" Target="../media/image3504.png"/><Relationship Id="rId362" Type="http://schemas.openxmlformats.org/officeDocument/2006/relationships/image" Target="../media/image3586.png"/><Relationship Id="rId418" Type="http://schemas.openxmlformats.org/officeDocument/2006/relationships/image" Target="../media/image3613.png"/><Relationship Id="rId222" Type="http://schemas.openxmlformats.org/officeDocument/2006/relationships/customXml" Target="../ink/ink393.xml"/><Relationship Id="rId264" Type="http://schemas.openxmlformats.org/officeDocument/2006/relationships/image" Target="../media/image3537.png"/><Relationship Id="rId471" Type="http://schemas.openxmlformats.org/officeDocument/2006/relationships/customXml" Target="../ink/ink518.xml"/><Relationship Id="rId17" Type="http://schemas.openxmlformats.org/officeDocument/2006/relationships/image" Target="../media/image3329.png"/><Relationship Id="rId59" Type="http://schemas.openxmlformats.org/officeDocument/2006/relationships/image" Target="../media/image3350.png"/><Relationship Id="rId124" Type="http://schemas.openxmlformats.org/officeDocument/2006/relationships/customXml" Target="../ink/ink344.xml"/><Relationship Id="rId70" Type="http://schemas.openxmlformats.org/officeDocument/2006/relationships/customXml" Target="../ink/ink317.xml"/><Relationship Id="rId166" Type="http://schemas.openxmlformats.org/officeDocument/2006/relationships/customXml" Target="../ink/ink365.xml"/><Relationship Id="rId331" Type="http://schemas.openxmlformats.org/officeDocument/2006/relationships/customXml" Target="../ink/ink448.xml"/><Relationship Id="rId373" Type="http://schemas.openxmlformats.org/officeDocument/2006/relationships/customXml" Target="../ink/ink469.xml"/><Relationship Id="rId429" Type="http://schemas.openxmlformats.org/officeDocument/2006/relationships/customXml" Target="../ink/ink497.xml"/><Relationship Id="rId1" Type="http://schemas.microsoft.com/office/2007/relationships/media" Target="../media/media5.m4a"/><Relationship Id="rId233" Type="http://schemas.openxmlformats.org/officeDocument/2006/relationships/image" Target="../media/image3522.png"/><Relationship Id="rId440" Type="http://schemas.openxmlformats.org/officeDocument/2006/relationships/image" Target="../media/image3624.png"/><Relationship Id="rId28" Type="http://schemas.openxmlformats.org/officeDocument/2006/relationships/customXml" Target="../ink/ink296.xml"/><Relationship Id="rId275" Type="http://schemas.openxmlformats.org/officeDocument/2006/relationships/customXml" Target="../ink/ink420.xml"/><Relationship Id="rId300" Type="http://schemas.openxmlformats.org/officeDocument/2006/relationships/image" Target="../media/image6250.png"/><Relationship Id="rId81" Type="http://schemas.openxmlformats.org/officeDocument/2006/relationships/image" Target="../media/image3446.png"/><Relationship Id="rId135" Type="http://schemas.openxmlformats.org/officeDocument/2006/relationships/image" Target="../media/image3473.png"/><Relationship Id="rId177" Type="http://schemas.openxmlformats.org/officeDocument/2006/relationships/image" Target="../media/image3494.png"/><Relationship Id="rId342" Type="http://schemas.openxmlformats.org/officeDocument/2006/relationships/image" Target="../media/image3576.png"/><Relationship Id="rId384" Type="http://schemas.openxmlformats.org/officeDocument/2006/relationships/image" Target="../media/image3596.png"/><Relationship Id="rId202" Type="http://schemas.openxmlformats.org/officeDocument/2006/relationships/customXml" Target="../ink/ink383.xml"/><Relationship Id="rId244" Type="http://schemas.openxmlformats.org/officeDocument/2006/relationships/customXml" Target="../ink/ink404.xml"/><Relationship Id="rId39" Type="http://schemas.openxmlformats.org/officeDocument/2006/relationships/image" Target="../media/image3340.png"/><Relationship Id="rId286" Type="http://schemas.openxmlformats.org/officeDocument/2006/relationships/image" Target="../media/image3548.png"/><Relationship Id="rId451" Type="http://schemas.openxmlformats.org/officeDocument/2006/relationships/customXml" Target="../ink/ink508.xml"/><Relationship Id="rId50" Type="http://schemas.openxmlformats.org/officeDocument/2006/relationships/customXml" Target="../ink/ink307.xml"/><Relationship Id="rId104" Type="http://schemas.openxmlformats.org/officeDocument/2006/relationships/customXml" Target="../ink/ink334.xml"/><Relationship Id="rId146" Type="http://schemas.openxmlformats.org/officeDocument/2006/relationships/customXml" Target="../ink/ink355.xml"/><Relationship Id="rId188" Type="http://schemas.openxmlformats.org/officeDocument/2006/relationships/customXml" Target="../ink/ink376.xml"/><Relationship Id="rId311" Type="http://schemas.openxmlformats.org/officeDocument/2006/relationships/customXml" Target="../ink/ink438.xml"/><Relationship Id="rId353" Type="http://schemas.openxmlformats.org/officeDocument/2006/relationships/customXml" Target="../ink/ink459.xml"/><Relationship Id="rId395" Type="http://schemas.openxmlformats.org/officeDocument/2006/relationships/customXml" Target="../ink/ink480.xml"/><Relationship Id="rId409" Type="http://schemas.openxmlformats.org/officeDocument/2006/relationships/customXml" Target="../ink/ink487.xml"/><Relationship Id="rId92" Type="http://schemas.openxmlformats.org/officeDocument/2006/relationships/customXml" Target="../ink/ink328.xml"/><Relationship Id="rId213" Type="http://schemas.openxmlformats.org/officeDocument/2006/relationships/image" Target="../media/image3512.png"/><Relationship Id="rId420" Type="http://schemas.openxmlformats.org/officeDocument/2006/relationships/image" Target="../media/image3614.png"/><Relationship Id="rId255" Type="http://schemas.openxmlformats.org/officeDocument/2006/relationships/image" Target="../media/image3533.png"/><Relationship Id="rId297" Type="http://schemas.openxmlformats.org/officeDocument/2006/relationships/customXml" Target="../ink/ink431.xml"/><Relationship Id="rId462" Type="http://schemas.openxmlformats.org/officeDocument/2006/relationships/image" Target="../media/image3635.png"/><Relationship Id="rId115" Type="http://schemas.openxmlformats.org/officeDocument/2006/relationships/image" Target="../media/image6150.png"/><Relationship Id="rId157" Type="http://schemas.openxmlformats.org/officeDocument/2006/relationships/image" Target="../media/image3484.png"/><Relationship Id="rId322" Type="http://schemas.openxmlformats.org/officeDocument/2006/relationships/image" Target="../media/image3566.png"/><Relationship Id="rId364" Type="http://schemas.openxmlformats.org/officeDocument/2006/relationships/image" Target="../media/image3587.png"/><Relationship Id="rId61" Type="http://schemas.openxmlformats.org/officeDocument/2006/relationships/image" Target="../media/image3351.png"/><Relationship Id="rId199" Type="http://schemas.openxmlformats.org/officeDocument/2006/relationships/image" Target="../media/image3505.png"/><Relationship Id="rId19" Type="http://schemas.openxmlformats.org/officeDocument/2006/relationships/image" Target="../media/image3330.png"/><Relationship Id="rId224" Type="http://schemas.openxmlformats.org/officeDocument/2006/relationships/customXml" Target="../ink/ink394.xml"/><Relationship Id="rId266" Type="http://schemas.openxmlformats.org/officeDocument/2006/relationships/image" Target="../media/image3538.png"/><Relationship Id="rId431" Type="http://schemas.openxmlformats.org/officeDocument/2006/relationships/customXml" Target="../ink/ink498.xml"/><Relationship Id="rId47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6.xml"/><Relationship Id="rId299" Type="http://schemas.openxmlformats.org/officeDocument/2006/relationships/customXml" Target="../ink/ink668.xml"/><Relationship Id="rId21" Type="http://schemas.openxmlformats.org/officeDocument/2006/relationships/image" Target="../media/image3649.png"/><Relationship Id="rId63" Type="http://schemas.openxmlformats.org/officeDocument/2006/relationships/image" Target="../media/image3670.png"/><Relationship Id="rId159" Type="http://schemas.openxmlformats.org/officeDocument/2006/relationships/image" Target="../media/image3716.png"/><Relationship Id="rId170" Type="http://schemas.openxmlformats.org/officeDocument/2006/relationships/customXml" Target="../ink/ink603.xml"/><Relationship Id="rId226" Type="http://schemas.openxmlformats.org/officeDocument/2006/relationships/image" Target="../media/image6670.png"/><Relationship Id="rId268" Type="http://schemas.openxmlformats.org/officeDocument/2006/relationships/image" Target="../media/image3769.png"/><Relationship Id="rId32" Type="http://schemas.openxmlformats.org/officeDocument/2006/relationships/customXml" Target="../ink/ink533.xml"/><Relationship Id="rId74" Type="http://schemas.openxmlformats.org/officeDocument/2006/relationships/customXml" Target="../ink/ink554.xml"/><Relationship Id="rId128" Type="http://schemas.openxmlformats.org/officeDocument/2006/relationships/customXml" Target="../ink/ink582.xml"/><Relationship Id="rId5" Type="http://schemas.openxmlformats.org/officeDocument/2006/relationships/image" Target="../media/image3641.png"/><Relationship Id="rId181" Type="http://schemas.openxmlformats.org/officeDocument/2006/relationships/image" Target="../media/image6460.png"/><Relationship Id="rId237" Type="http://schemas.openxmlformats.org/officeDocument/2006/relationships/customXml" Target="../ink/ink637.xml"/><Relationship Id="rId279" Type="http://schemas.openxmlformats.org/officeDocument/2006/relationships/customXml" Target="../ink/ink658.xml"/><Relationship Id="rId43" Type="http://schemas.openxmlformats.org/officeDocument/2006/relationships/image" Target="../media/image3660.png"/><Relationship Id="rId139" Type="http://schemas.openxmlformats.org/officeDocument/2006/relationships/image" Target="../media/image3706.png"/><Relationship Id="rId290" Type="http://schemas.openxmlformats.org/officeDocument/2006/relationships/image" Target="../media/image3779.png"/><Relationship Id="rId304" Type="http://schemas.openxmlformats.org/officeDocument/2006/relationships/image" Target="../media/image3786.png"/><Relationship Id="rId85" Type="http://schemas.openxmlformats.org/officeDocument/2006/relationships/image" Target="../media/image3681.png"/><Relationship Id="rId150" Type="http://schemas.openxmlformats.org/officeDocument/2006/relationships/customXml" Target="../ink/ink593.xml"/><Relationship Id="rId192" Type="http://schemas.openxmlformats.org/officeDocument/2006/relationships/customXml" Target="../ink/ink614.xml"/><Relationship Id="rId206" Type="http://schemas.openxmlformats.org/officeDocument/2006/relationships/customXml" Target="../ink/ink621.xml"/><Relationship Id="rId248" Type="http://schemas.openxmlformats.org/officeDocument/2006/relationships/image" Target="../media/image6780.png"/><Relationship Id="rId12" Type="http://schemas.openxmlformats.org/officeDocument/2006/relationships/customXml" Target="../ink/ink523.xml"/><Relationship Id="rId108" Type="http://schemas.openxmlformats.org/officeDocument/2006/relationships/customXml" Target="../ink/ink571.xml"/><Relationship Id="rId54" Type="http://schemas.openxmlformats.org/officeDocument/2006/relationships/customXml" Target="../ink/ink544.xml"/><Relationship Id="rId96" Type="http://schemas.openxmlformats.org/officeDocument/2006/relationships/customXml" Target="../ink/ink565.xml"/><Relationship Id="rId161" Type="http://schemas.openxmlformats.org/officeDocument/2006/relationships/image" Target="../media/image3717.png"/><Relationship Id="rId217" Type="http://schemas.openxmlformats.org/officeDocument/2006/relationships/image" Target="../media/image6630.png"/><Relationship Id="rId259" Type="http://schemas.openxmlformats.org/officeDocument/2006/relationships/customXml" Target="../ink/ink648.xml"/><Relationship Id="rId23" Type="http://schemas.openxmlformats.org/officeDocument/2006/relationships/image" Target="../media/image6360.png"/><Relationship Id="rId119" Type="http://schemas.openxmlformats.org/officeDocument/2006/relationships/customXml" Target="../ink/ink577.xml"/><Relationship Id="rId270" Type="http://schemas.openxmlformats.org/officeDocument/2006/relationships/image" Target="../media/image3770.png"/><Relationship Id="rId44" Type="http://schemas.openxmlformats.org/officeDocument/2006/relationships/customXml" Target="../ink/ink539.xml"/><Relationship Id="rId65" Type="http://schemas.openxmlformats.org/officeDocument/2006/relationships/image" Target="../media/image3671.png"/><Relationship Id="rId86" Type="http://schemas.openxmlformats.org/officeDocument/2006/relationships/customXml" Target="../ink/ink560.xml"/><Relationship Id="rId130" Type="http://schemas.openxmlformats.org/officeDocument/2006/relationships/customXml" Target="../ink/ink583.xml"/><Relationship Id="rId151" Type="http://schemas.openxmlformats.org/officeDocument/2006/relationships/image" Target="../media/image3712.png"/><Relationship Id="rId172" Type="http://schemas.openxmlformats.org/officeDocument/2006/relationships/customXml" Target="../ink/ink604.xml"/><Relationship Id="rId193" Type="http://schemas.openxmlformats.org/officeDocument/2006/relationships/image" Target="../media/image6511.png"/><Relationship Id="rId207" Type="http://schemas.openxmlformats.org/officeDocument/2006/relationships/image" Target="../media/image6580.png"/><Relationship Id="rId228" Type="http://schemas.openxmlformats.org/officeDocument/2006/relationships/image" Target="../media/image6680.png"/><Relationship Id="rId249" Type="http://schemas.openxmlformats.org/officeDocument/2006/relationships/customXml" Target="../ink/ink643.xml"/><Relationship Id="rId13" Type="http://schemas.openxmlformats.org/officeDocument/2006/relationships/image" Target="../media/image3645.png"/><Relationship Id="rId109" Type="http://schemas.openxmlformats.org/officeDocument/2006/relationships/image" Target="../media/image3693.png"/><Relationship Id="rId260" Type="http://schemas.openxmlformats.org/officeDocument/2006/relationships/image" Target="../media/image6840.png"/><Relationship Id="rId281" Type="http://schemas.openxmlformats.org/officeDocument/2006/relationships/customXml" Target="../ink/ink659.xml"/><Relationship Id="rId34" Type="http://schemas.openxmlformats.org/officeDocument/2006/relationships/customXml" Target="../ink/ink534.xml"/><Relationship Id="rId55" Type="http://schemas.openxmlformats.org/officeDocument/2006/relationships/image" Target="../media/image3666.png"/><Relationship Id="rId76" Type="http://schemas.openxmlformats.org/officeDocument/2006/relationships/customXml" Target="../ink/ink555.xml"/><Relationship Id="rId97" Type="http://schemas.openxmlformats.org/officeDocument/2006/relationships/image" Target="../media/image3687.png"/><Relationship Id="rId120" Type="http://schemas.openxmlformats.org/officeDocument/2006/relationships/image" Target="../media/image3698.png"/><Relationship Id="rId141" Type="http://schemas.openxmlformats.org/officeDocument/2006/relationships/image" Target="../media/image3707.png"/><Relationship Id="rId7" Type="http://schemas.openxmlformats.org/officeDocument/2006/relationships/image" Target="../media/image3642.png"/><Relationship Id="rId162" Type="http://schemas.openxmlformats.org/officeDocument/2006/relationships/customXml" Target="../ink/ink599.xml"/><Relationship Id="rId183" Type="http://schemas.openxmlformats.org/officeDocument/2006/relationships/image" Target="../media/image35811.png"/><Relationship Id="rId218" Type="http://schemas.openxmlformats.org/officeDocument/2006/relationships/customXml" Target="../ink/ink627.xml"/><Relationship Id="rId239" Type="http://schemas.openxmlformats.org/officeDocument/2006/relationships/customXml" Target="../ink/ink638.xml"/><Relationship Id="rId250" Type="http://schemas.openxmlformats.org/officeDocument/2006/relationships/image" Target="../media/image6790.png"/><Relationship Id="rId271" Type="http://schemas.openxmlformats.org/officeDocument/2006/relationships/customXml" Target="../ink/ink654.xml"/><Relationship Id="rId292" Type="http://schemas.openxmlformats.org/officeDocument/2006/relationships/image" Target="../media/image3780.png"/><Relationship Id="rId306" Type="http://schemas.openxmlformats.org/officeDocument/2006/relationships/image" Target="../media/image3787.png"/><Relationship Id="rId24" Type="http://schemas.openxmlformats.org/officeDocument/2006/relationships/customXml" Target="../ink/ink529.xml"/><Relationship Id="rId45" Type="http://schemas.openxmlformats.org/officeDocument/2006/relationships/image" Target="../media/image3661.png"/><Relationship Id="rId66" Type="http://schemas.openxmlformats.org/officeDocument/2006/relationships/customXml" Target="../ink/ink550.xml"/><Relationship Id="rId87" Type="http://schemas.openxmlformats.org/officeDocument/2006/relationships/image" Target="../media/image3682.png"/><Relationship Id="rId110" Type="http://schemas.openxmlformats.org/officeDocument/2006/relationships/customXml" Target="../ink/ink572.xml"/><Relationship Id="rId131" Type="http://schemas.openxmlformats.org/officeDocument/2006/relationships/image" Target="../media/image3702.png"/><Relationship Id="rId152" Type="http://schemas.openxmlformats.org/officeDocument/2006/relationships/customXml" Target="../ink/ink594.xml"/><Relationship Id="rId173" Type="http://schemas.openxmlformats.org/officeDocument/2006/relationships/image" Target="../media/image3723.png"/><Relationship Id="rId194" Type="http://schemas.openxmlformats.org/officeDocument/2006/relationships/customXml" Target="../ink/ink615.xml"/><Relationship Id="rId208" Type="http://schemas.openxmlformats.org/officeDocument/2006/relationships/customXml" Target="../ink/ink622.xml"/><Relationship Id="rId229" Type="http://schemas.openxmlformats.org/officeDocument/2006/relationships/customXml" Target="../ink/ink633.xml"/><Relationship Id="rId240" Type="http://schemas.openxmlformats.org/officeDocument/2006/relationships/image" Target="../media/image6740.png"/><Relationship Id="rId261" Type="http://schemas.openxmlformats.org/officeDocument/2006/relationships/customXml" Target="../ink/ink649.xml"/><Relationship Id="rId14" Type="http://schemas.openxmlformats.org/officeDocument/2006/relationships/customXml" Target="../ink/ink524.xml"/><Relationship Id="rId35" Type="http://schemas.openxmlformats.org/officeDocument/2006/relationships/image" Target="../media/image3656.png"/><Relationship Id="rId56" Type="http://schemas.openxmlformats.org/officeDocument/2006/relationships/customXml" Target="../ink/ink545.xml"/><Relationship Id="rId77" Type="http://schemas.openxmlformats.org/officeDocument/2006/relationships/image" Target="../media/image3677.png"/><Relationship Id="rId100" Type="http://schemas.openxmlformats.org/officeDocument/2006/relationships/customXml" Target="../ink/ink567.xml"/><Relationship Id="rId282" Type="http://schemas.openxmlformats.org/officeDocument/2006/relationships/image" Target="../media/image6890.png"/><Relationship Id="rId8" Type="http://schemas.openxmlformats.org/officeDocument/2006/relationships/customXml" Target="../ink/ink521.xml"/><Relationship Id="rId98" Type="http://schemas.openxmlformats.org/officeDocument/2006/relationships/customXml" Target="../ink/ink566.xml"/><Relationship Id="rId121" Type="http://schemas.openxmlformats.org/officeDocument/2006/relationships/customXml" Target="../ink/ink578.xml"/><Relationship Id="rId142" Type="http://schemas.openxmlformats.org/officeDocument/2006/relationships/customXml" Target="../ink/ink589.xml"/><Relationship Id="rId163" Type="http://schemas.openxmlformats.org/officeDocument/2006/relationships/image" Target="../media/image6430.png"/><Relationship Id="rId184" Type="http://schemas.openxmlformats.org/officeDocument/2006/relationships/customXml" Target="../ink/ink610.xml"/><Relationship Id="rId219" Type="http://schemas.openxmlformats.org/officeDocument/2006/relationships/image" Target="../media/image6640.png"/><Relationship Id="rId230" Type="http://schemas.openxmlformats.org/officeDocument/2006/relationships/image" Target="../media/image6690.png"/><Relationship Id="rId251" Type="http://schemas.openxmlformats.org/officeDocument/2006/relationships/customXml" Target="../ink/ink644.xml"/><Relationship Id="rId25" Type="http://schemas.openxmlformats.org/officeDocument/2006/relationships/image" Target="../media/image6370.png"/><Relationship Id="rId46" Type="http://schemas.openxmlformats.org/officeDocument/2006/relationships/customXml" Target="../ink/ink540.xml"/><Relationship Id="rId67" Type="http://schemas.openxmlformats.org/officeDocument/2006/relationships/image" Target="../media/image3672.png"/><Relationship Id="rId272" Type="http://schemas.openxmlformats.org/officeDocument/2006/relationships/image" Target="../media/image3771.png"/><Relationship Id="rId293" Type="http://schemas.openxmlformats.org/officeDocument/2006/relationships/customXml" Target="../ink/ink665.xml"/><Relationship Id="rId307" Type="http://schemas.openxmlformats.org/officeDocument/2006/relationships/customXml" Target="../ink/ink672.xml"/><Relationship Id="rId88" Type="http://schemas.openxmlformats.org/officeDocument/2006/relationships/customXml" Target="../ink/ink561.xml"/><Relationship Id="rId111" Type="http://schemas.openxmlformats.org/officeDocument/2006/relationships/image" Target="../media/image3694.png"/><Relationship Id="rId132" Type="http://schemas.openxmlformats.org/officeDocument/2006/relationships/customXml" Target="../ink/ink584.xml"/><Relationship Id="rId153" Type="http://schemas.openxmlformats.org/officeDocument/2006/relationships/image" Target="../media/image3713.png"/><Relationship Id="rId174" Type="http://schemas.openxmlformats.org/officeDocument/2006/relationships/customXml" Target="../ink/ink605.xml"/><Relationship Id="rId195" Type="http://schemas.openxmlformats.org/officeDocument/2006/relationships/image" Target="../media/image6520.png"/><Relationship Id="rId209" Type="http://schemas.openxmlformats.org/officeDocument/2006/relationships/image" Target="../media/image6590.png"/><Relationship Id="rId220" Type="http://schemas.openxmlformats.org/officeDocument/2006/relationships/customXml" Target="../ink/ink628.xml"/><Relationship Id="rId241" Type="http://schemas.openxmlformats.org/officeDocument/2006/relationships/customXml" Target="../ink/ink639.xml"/><Relationship Id="rId15" Type="http://schemas.openxmlformats.org/officeDocument/2006/relationships/image" Target="../media/image3646.png"/><Relationship Id="rId36" Type="http://schemas.openxmlformats.org/officeDocument/2006/relationships/customXml" Target="../ink/ink535.xml"/><Relationship Id="rId57" Type="http://schemas.openxmlformats.org/officeDocument/2006/relationships/image" Target="../media/image3667.png"/><Relationship Id="rId262" Type="http://schemas.openxmlformats.org/officeDocument/2006/relationships/image" Target="../media/image6850.png"/><Relationship Id="rId283" Type="http://schemas.openxmlformats.org/officeDocument/2006/relationships/customXml" Target="../ink/ink660.xml"/><Relationship Id="rId78" Type="http://schemas.openxmlformats.org/officeDocument/2006/relationships/customXml" Target="../ink/ink556.xml"/><Relationship Id="rId99" Type="http://schemas.openxmlformats.org/officeDocument/2006/relationships/image" Target="../media/image3688.png"/><Relationship Id="rId101" Type="http://schemas.openxmlformats.org/officeDocument/2006/relationships/image" Target="../media/image3689.png"/><Relationship Id="rId122" Type="http://schemas.openxmlformats.org/officeDocument/2006/relationships/customXml" Target="../ink/ink579.xml"/><Relationship Id="rId143" Type="http://schemas.openxmlformats.org/officeDocument/2006/relationships/image" Target="../media/image3708.png"/><Relationship Id="rId164" Type="http://schemas.openxmlformats.org/officeDocument/2006/relationships/customXml" Target="../ink/ink600.xml"/><Relationship Id="rId185" Type="http://schemas.openxmlformats.org/officeDocument/2006/relationships/image" Target="../media/image6470.png"/><Relationship Id="rId9" Type="http://schemas.openxmlformats.org/officeDocument/2006/relationships/image" Target="../media/image3643.png"/><Relationship Id="rId210" Type="http://schemas.openxmlformats.org/officeDocument/2006/relationships/customXml" Target="../ink/ink623.xml"/><Relationship Id="rId26" Type="http://schemas.openxmlformats.org/officeDocument/2006/relationships/customXml" Target="../ink/ink530.xml"/><Relationship Id="rId231" Type="http://schemas.openxmlformats.org/officeDocument/2006/relationships/customXml" Target="../ink/ink634.xml"/><Relationship Id="rId252" Type="http://schemas.openxmlformats.org/officeDocument/2006/relationships/image" Target="../media/image6800.png"/><Relationship Id="rId273" Type="http://schemas.openxmlformats.org/officeDocument/2006/relationships/customXml" Target="../ink/ink655.xml"/><Relationship Id="rId294" Type="http://schemas.openxmlformats.org/officeDocument/2006/relationships/image" Target="../media/image3781.png"/><Relationship Id="rId308" Type="http://schemas.openxmlformats.org/officeDocument/2006/relationships/image" Target="../media/image3788.png"/><Relationship Id="rId47" Type="http://schemas.openxmlformats.org/officeDocument/2006/relationships/image" Target="../media/image3662.png"/><Relationship Id="rId68" Type="http://schemas.openxmlformats.org/officeDocument/2006/relationships/customXml" Target="../ink/ink551.xml"/><Relationship Id="rId89" Type="http://schemas.openxmlformats.org/officeDocument/2006/relationships/image" Target="../media/image3683.png"/><Relationship Id="rId112" Type="http://schemas.openxmlformats.org/officeDocument/2006/relationships/customXml" Target="../ink/ink573.xml"/><Relationship Id="rId133" Type="http://schemas.openxmlformats.org/officeDocument/2006/relationships/image" Target="../media/image3703.png"/><Relationship Id="rId154" Type="http://schemas.openxmlformats.org/officeDocument/2006/relationships/customXml" Target="../ink/ink595.xml"/><Relationship Id="rId175" Type="http://schemas.openxmlformats.org/officeDocument/2006/relationships/image" Target="../media/image3724.png"/><Relationship Id="rId196" Type="http://schemas.openxmlformats.org/officeDocument/2006/relationships/customXml" Target="../ink/ink616.xml"/><Relationship Id="rId200" Type="http://schemas.openxmlformats.org/officeDocument/2006/relationships/customXml" Target="../ink/ink618.xml"/><Relationship Id="rId16" Type="http://schemas.openxmlformats.org/officeDocument/2006/relationships/customXml" Target="../ink/ink525.xml"/><Relationship Id="rId221" Type="http://schemas.openxmlformats.org/officeDocument/2006/relationships/image" Target="../media/image6650.png"/><Relationship Id="rId242" Type="http://schemas.openxmlformats.org/officeDocument/2006/relationships/image" Target="../media/image6750.png"/><Relationship Id="rId263" Type="http://schemas.openxmlformats.org/officeDocument/2006/relationships/customXml" Target="../ink/ink650.xml"/><Relationship Id="rId284" Type="http://schemas.openxmlformats.org/officeDocument/2006/relationships/image" Target="../media/image3776.png"/><Relationship Id="rId37" Type="http://schemas.openxmlformats.org/officeDocument/2006/relationships/image" Target="../media/image3657.png"/><Relationship Id="rId58" Type="http://schemas.openxmlformats.org/officeDocument/2006/relationships/customXml" Target="../ink/ink546.xml"/><Relationship Id="rId79" Type="http://schemas.openxmlformats.org/officeDocument/2006/relationships/image" Target="../media/image3678.png"/><Relationship Id="rId102" Type="http://schemas.openxmlformats.org/officeDocument/2006/relationships/customXml" Target="../ink/ink568.xml"/><Relationship Id="rId123" Type="http://schemas.openxmlformats.org/officeDocument/2006/relationships/image" Target="../media/image3699.png"/><Relationship Id="rId144" Type="http://schemas.openxmlformats.org/officeDocument/2006/relationships/customXml" Target="../ink/ink590.xml"/><Relationship Id="rId90" Type="http://schemas.openxmlformats.org/officeDocument/2006/relationships/customXml" Target="../ink/ink562.xml"/><Relationship Id="rId165" Type="http://schemas.openxmlformats.org/officeDocument/2006/relationships/image" Target="../media/image3719.png"/><Relationship Id="rId186" Type="http://schemas.openxmlformats.org/officeDocument/2006/relationships/customXml" Target="../ink/ink611.xml"/><Relationship Id="rId211" Type="http://schemas.openxmlformats.org/officeDocument/2006/relationships/image" Target="../media/image6600.png"/><Relationship Id="rId232" Type="http://schemas.openxmlformats.org/officeDocument/2006/relationships/image" Target="../media/image6700.png"/><Relationship Id="rId253" Type="http://schemas.openxmlformats.org/officeDocument/2006/relationships/customXml" Target="../ink/ink645.xml"/><Relationship Id="rId274" Type="http://schemas.openxmlformats.org/officeDocument/2006/relationships/image" Target="../media/image3772.png"/><Relationship Id="rId295" Type="http://schemas.openxmlformats.org/officeDocument/2006/relationships/customXml" Target="../ink/ink666.xml"/><Relationship Id="rId309" Type="http://schemas.openxmlformats.org/officeDocument/2006/relationships/image" Target="../media/image1.png"/><Relationship Id="rId27" Type="http://schemas.openxmlformats.org/officeDocument/2006/relationships/image" Target="../media/image6380.png"/><Relationship Id="rId48" Type="http://schemas.openxmlformats.org/officeDocument/2006/relationships/customXml" Target="../ink/ink541.xml"/><Relationship Id="rId69" Type="http://schemas.openxmlformats.org/officeDocument/2006/relationships/image" Target="../media/image3673.png"/><Relationship Id="rId113" Type="http://schemas.openxmlformats.org/officeDocument/2006/relationships/image" Target="../media/image3695.png"/><Relationship Id="rId134" Type="http://schemas.openxmlformats.org/officeDocument/2006/relationships/customXml" Target="../ink/ink585.xml"/><Relationship Id="rId80" Type="http://schemas.openxmlformats.org/officeDocument/2006/relationships/customXml" Target="../ink/ink557.xml"/><Relationship Id="rId155" Type="http://schemas.openxmlformats.org/officeDocument/2006/relationships/image" Target="../media/image3714.png"/><Relationship Id="rId176" Type="http://schemas.openxmlformats.org/officeDocument/2006/relationships/customXml" Target="../ink/ink606.xml"/><Relationship Id="rId197" Type="http://schemas.openxmlformats.org/officeDocument/2006/relationships/image" Target="../media/image6530.png"/><Relationship Id="rId201" Type="http://schemas.openxmlformats.org/officeDocument/2006/relationships/image" Target="../media/image6550.png"/><Relationship Id="rId222" Type="http://schemas.openxmlformats.org/officeDocument/2006/relationships/customXml" Target="../ink/ink629.xml"/><Relationship Id="rId243" Type="http://schemas.openxmlformats.org/officeDocument/2006/relationships/customXml" Target="../ink/ink640.xml"/><Relationship Id="rId264" Type="http://schemas.openxmlformats.org/officeDocument/2006/relationships/image" Target="../media/image6860.png"/><Relationship Id="rId285" Type="http://schemas.openxmlformats.org/officeDocument/2006/relationships/customXml" Target="../ink/ink661.xml"/><Relationship Id="rId17" Type="http://schemas.openxmlformats.org/officeDocument/2006/relationships/image" Target="../media/image3647.png"/><Relationship Id="rId38" Type="http://schemas.openxmlformats.org/officeDocument/2006/relationships/customXml" Target="../ink/ink536.xml"/><Relationship Id="rId59" Type="http://schemas.openxmlformats.org/officeDocument/2006/relationships/image" Target="../media/image3668.png"/><Relationship Id="rId103" Type="http://schemas.openxmlformats.org/officeDocument/2006/relationships/image" Target="../media/image3690.png"/><Relationship Id="rId124" Type="http://schemas.openxmlformats.org/officeDocument/2006/relationships/customXml" Target="../ink/ink580.xml"/><Relationship Id="rId70" Type="http://schemas.openxmlformats.org/officeDocument/2006/relationships/customXml" Target="../ink/ink552.xml"/><Relationship Id="rId91" Type="http://schemas.openxmlformats.org/officeDocument/2006/relationships/image" Target="../media/image3684.png"/><Relationship Id="rId145" Type="http://schemas.openxmlformats.org/officeDocument/2006/relationships/image" Target="../media/image3709.png"/><Relationship Id="rId166" Type="http://schemas.openxmlformats.org/officeDocument/2006/relationships/customXml" Target="../ink/ink601.xml"/><Relationship Id="rId187" Type="http://schemas.openxmlformats.org/officeDocument/2006/relationships/image" Target="../media/image6480.png"/><Relationship Id="rId1" Type="http://schemas.microsoft.com/office/2007/relationships/media" Target="../media/media6.m4a"/><Relationship Id="rId212" Type="http://schemas.openxmlformats.org/officeDocument/2006/relationships/customXml" Target="../ink/ink624.xml"/><Relationship Id="rId233" Type="http://schemas.openxmlformats.org/officeDocument/2006/relationships/customXml" Target="../ink/ink635.xml"/><Relationship Id="rId254" Type="http://schemas.openxmlformats.org/officeDocument/2006/relationships/image" Target="../media/image6811.png"/><Relationship Id="rId28" Type="http://schemas.openxmlformats.org/officeDocument/2006/relationships/customXml" Target="../ink/ink531.xml"/><Relationship Id="rId49" Type="http://schemas.openxmlformats.org/officeDocument/2006/relationships/image" Target="../media/image3663.png"/><Relationship Id="rId114" Type="http://schemas.openxmlformats.org/officeDocument/2006/relationships/customXml" Target="../ink/ink574.xml"/><Relationship Id="rId275" Type="http://schemas.openxmlformats.org/officeDocument/2006/relationships/customXml" Target="../ink/ink656.xml"/><Relationship Id="rId296" Type="http://schemas.openxmlformats.org/officeDocument/2006/relationships/image" Target="../media/image3782.png"/><Relationship Id="rId300" Type="http://schemas.openxmlformats.org/officeDocument/2006/relationships/image" Target="../media/image3784.png"/><Relationship Id="rId60" Type="http://schemas.openxmlformats.org/officeDocument/2006/relationships/customXml" Target="../ink/ink547.xml"/><Relationship Id="rId81" Type="http://schemas.openxmlformats.org/officeDocument/2006/relationships/image" Target="../media/image3679.png"/><Relationship Id="rId135" Type="http://schemas.openxmlformats.org/officeDocument/2006/relationships/image" Target="../media/image3704.png"/><Relationship Id="rId156" Type="http://schemas.openxmlformats.org/officeDocument/2006/relationships/customXml" Target="../ink/ink596.xml"/><Relationship Id="rId177" Type="http://schemas.openxmlformats.org/officeDocument/2006/relationships/image" Target="../media/image6440.png"/><Relationship Id="rId198" Type="http://schemas.openxmlformats.org/officeDocument/2006/relationships/customXml" Target="../ink/ink617.xml"/><Relationship Id="rId202" Type="http://schemas.openxmlformats.org/officeDocument/2006/relationships/customXml" Target="../ink/ink619.xml"/><Relationship Id="rId223" Type="http://schemas.openxmlformats.org/officeDocument/2006/relationships/customXml" Target="../ink/ink630.xml"/><Relationship Id="rId244" Type="http://schemas.openxmlformats.org/officeDocument/2006/relationships/image" Target="../media/image6760.png"/><Relationship Id="rId18" Type="http://schemas.openxmlformats.org/officeDocument/2006/relationships/customXml" Target="../ink/ink526.xml"/><Relationship Id="rId39" Type="http://schemas.openxmlformats.org/officeDocument/2006/relationships/image" Target="../media/image3658.png"/><Relationship Id="rId265" Type="http://schemas.openxmlformats.org/officeDocument/2006/relationships/customXml" Target="../ink/ink651.xml"/><Relationship Id="rId286" Type="http://schemas.openxmlformats.org/officeDocument/2006/relationships/image" Target="../media/image3777.png"/><Relationship Id="rId50" Type="http://schemas.openxmlformats.org/officeDocument/2006/relationships/customXml" Target="../ink/ink542.xml"/><Relationship Id="rId104" Type="http://schemas.openxmlformats.org/officeDocument/2006/relationships/customXml" Target="../ink/ink569.xml"/><Relationship Id="rId125" Type="http://schemas.openxmlformats.org/officeDocument/2006/relationships/image" Target="../media/image3700.png"/><Relationship Id="rId146" Type="http://schemas.openxmlformats.org/officeDocument/2006/relationships/customXml" Target="../ink/ink591.xml"/><Relationship Id="rId167" Type="http://schemas.openxmlformats.org/officeDocument/2006/relationships/image" Target="../media/image3720.png"/><Relationship Id="rId188" Type="http://schemas.openxmlformats.org/officeDocument/2006/relationships/customXml" Target="../ink/ink612.xml"/><Relationship Id="rId71" Type="http://schemas.openxmlformats.org/officeDocument/2006/relationships/image" Target="../media/image3674.png"/><Relationship Id="rId92" Type="http://schemas.openxmlformats.org/officeDocument/2006/relationships/customXml" Target="../ink/ink563.xml"/><Relationship Id="rId213" Type="http://schemas.openxmlformats.org/officeDocument/2006/relationships/image" Target="../media/image6611.png"/><Relationship Id="rId234" Type="http://schemas.openxmlformats.org/officeDocument/2006/relationships/image" Target="../media/image6711.png"/><Relationship Id="rId2" Type="http://schemas.openxmlformats.org/officeDocument/2006/relationships/audio" Target="../media/media6.m4a"/><Relationship Id="rId29" Type="http://schemas.openxmlformats.org/officeDocument/2006/relationships/image" Target="../media/image6390.png"/><Relationship Id="rId255" Type="http://schemas.openxmlformats.org/officeDocument/2006/relationships/customXml" Target="../ink/ink646.xml"/><Relationship Id="rId276" Type="http://schemas.openxmlformats.org/officeDocument/2006/relationships/image" Target="../media/image3454.png"/><Relationship Id="rId297" Type="http://schemas.openxmlformats.org/officeDocument/2006/relationships/customXml" Target="../ink/ink667.xml"/><Relationship Id="rId40" Type="http://schemas.openxmlformats.org/officeDocument/2006/relationships/customXml" Target="../ink/ink537.xml"/><Relationship Id="rId115" Type="http://schemas.openxmlformats.org/officeDocument/2006/relationships/image" Target="../media/image3696.png"/><Relationship Id="rId136" Type="http://schemas.openxmlformats.org/officeDocument/2006/relationships/customXml" Target="../ink/ink586.xml"/><Relationship Id="rId157" Type="http://schemas.openxmlformats.org/officeDocument/2006/relationships/image" Target="../media/image6420.png"/><Relationship Id="rId178" Type="http://schemas.openxmlformats.org/officeDocument/2006/relationships/customXml" Target="../ink/ink607.xml"/><Relationship Id="rId301" Type="http://schemas.openxmlformats.org/officeDocument/2006/relationships/customXml" Target="../ink/ink669.xml"/><Relationship Id="rId61" Type="http://schemas.openxmlformats.org/officeDocument/2006/relationships/image" Target="../media/image3669.png"/><Relationship Id="rId82" Type="http://schemas.openxmlformats.org/officeDocument/2006/relationships/customXml" Target="../ink/ink558.xml"/><Relationship Id="rId199" Type="http://schemas.openxmlformats.org/officeDocument/2006/relationships/image" Target="../media/image6540.png"/><Relationship Id="rId203" Type="http://schemas.openxmlformats.org/officeDocument/2006/relationships/image" Target="../media/image6560.png"/><Relationship Id="rId19" Type="http://schemas.openxmlformats.org/officeDocument/2006/relationships/image" Target="../media/image3648.png"/><Relationship Id="rId224" Type="http://schemas.openxmlformats.org/officeDocument/2006/relationships/image" Target="../media/image6660.png"/><Relationship Id="rId245" Type="http://schemas.openxmlformats.org/officeDocument/2006/relationships/customXml" Target="../ink/ink641.xml"/><Relationship Id="rId266" Type="http://schemas.openxmlformats.org/officeDocument/2006/relationships/image" Target="../media/image3768.png"/><Relationship Id="rId287" Type="http://schemas.openxmlformats.org/officeDocument/2006/relationships/customXml" Target="../ink/ink662.xml"/><Relationship Id="rId30" Type="http://schemas.openxmlformats.org/officeDocument/2006/relationships/customXml" Target="../ink/ink532.xml"/><Relationship Id="rId105" Type="http://schemas.openxmlformats.org/officeDocument/2006/relationships/image" Target="../media/image6411.png"/><Relationship Id="rId126" Type="http://schemas.openxmlformats.org/officeDocument/2006/relationships/customXml" Target="../ink/ink581.xml"/><Relationship Id="rId147" Type="http://schemas.openxmlformats.org/officeDocument/2006/relationships/image" Target="../media/image3710.png"/><Relationship Id="rId168" Type="http://schemas.openxmlformats.org/officeDocument/2006/relationships/customXml" Target="../ink/ink602.xml"/><Relationship Id="rId51" Type="http://schemas.openxmlformats.org/officeDocument/2006/relationships/image" Target="../media/image3664.png"/><Relationship Id="rId72" Type="http://schemas.openxmlformats.org/officeDocument/2006/relationships/customXml" Target="../ink/ink553.xml"/><Relationship Id="rId93" Type="http://schemas.openxmlformats.org/officeDocument/2006/relationships/image" Target="../media/image3685.png"/><Relationship Id="rId189" Type="http://schemas.openxmlformats.org/officeDocument/2006/relationships/image" Target="../media/image649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625.xml"/><Relationship Id="rId235" Type="http://schemas.openxmlformats.org/officeDocument/2006/relationships/customXml" Target="../ink/ink636.xml"/><Relationship Id="rId256" Type="http://schemas.openxmlformats.org/officeDocument/2006/relationships/image" Target="../media/image6820.png"/><Relationship Id="rId277" Type="http://schemas.openxmlformats.org/officeDocument/2006/relationships/customXml" Target="../ink/ink657.xml"/><Relationship Id="rId298" Type="http://schemas.openxmlformats.org/officeDocument/2006/relationships/image" Target="../media/image3783.png"/><Relationship Id="rId116" Type="http://schemas.openxmlformats.org/officeDocument/2006/relationships/customXml" Target="../ink/ink575.xml"/><Relationship Id="rId137" Type="http://schemas.openxmlformats.org/officeDocument/2006/relationships/image" Target="../media/image3705.png"/><Relationship Id="rId158" Type="http://schemas.openxmlformats.org/officeDocument/2006/relationships/customXml" Target="../ink/ink597.xml"/><Relationship Id="rId302" Type="http://schemas.openxmlformats.org/officeDocument/2006/relationships/image" Target="../media/image3785.png"/><Relationship Id="rId20" Type="http://schemas.openxmlformats.org/officeDocument/2006/relationships/customXml" Target="../ink/ink527.xml"/><Relationship Id="rId41" Type="http://schemas.openxmlformats.org/officeDocument/2006/relationships/image" Target="../media/image3659.png"/><Relationship Id="rId62" Type="http://schemas.openxmlformats.org/officeDocument/2006/relationships/customXml" Target="../ink/ink548.xml"/><Relationship Id="rId83" Type="http://schemas.openxmlformats.org/officeDocument/2006/relationships/image" Target="../media/image3680.png"/><Relationship Id="rId179" Type="http://schemas.openxmlformats.org/officeDocument/2006/relationships/image" Target="../media/image6450.png"/><Relationship Id="rId190" Type="http://schemas.openxmlformats.org/officeDocument/2006/relationships/customXml" Target="../ink/ink613.xml"/><Relationship Id="rId204" Type="http://schemas.openxmlformats.org/officeDocument/2006/relationships/customXml" Target="../ink/ink620.xml"/><Relationship Id="rId225" Type="http://schemas.openxmlformats.org/officeDocument/2006/relationships/customXml" Target="../ink/ink631.xml"/><Relationship Id="rId246" Type="http://schemas.openxmlformats.org/officeDocument/2006/relationships/image" Target="../media/image6770.png"/><Relationship Id="rId267" Type="http://schemas.openxmlformats.org/officeDocument/2006/relationships/customXml" Target="../ink/ink652.xml"/><Relationship Id="rId288" Type="http://schemas.openxmlformats.org/officeDocument/2006/relationships/image" Target="../media/image3778.png"/><Relationship Id="rId106" Type="http://schemas.openxmlformats.org/officeDocument/2006/relationships/customXml" Target="../ink/ink570.xml"/><Relationship Id="rId127" Type="http://schemas.openxmlformats.org/officeDocument/2006/relationships/image" Target="../media/image3366.png"/><Relationship Id="rId10" Type="http://schemas.openxmlformats.org/officeDocument/2006/relationships/customXml" Target="../ink/ink522.xml"/><Relationship Id="rId31" Type="http://schemas.openxmlformats.org/officeDocument/2006/relationships/image" Target="../media/image6400.png"/><Relationship Id="rId52" Type="http://schemas.openxmlformats.org/officeDocument/2006/relationships/customXml" Target="../ink/ink543.xml"/><Relationship Id="rId73" Type="http://schemas.openxmlformats.org/officeDocument/2006/relationships/image" Target="../media/image3675.png"/><Relationship Id="rId94" Type="http://schemas.openxmlformats.org/officeDocument/2006/relationships/customXml" Target="../ink/ink564.xml"/><Relationship Id="rId148" Type="http://schemas.openxmlformats.org/officeDocument/2006/relationships/customXml" Target="../ink/ink592.xml"/><Relationship Id="rId169" Type="http://schemas.openxmlformats.org/officeDocument/2006/relationships/image" Target="../media/image3721.png"/><Relationship Id="rId4" Type="http://schemas.openxmlformats.org/officeDocument/2006/relationships/customXml" Target="../ink/ink519.xml"/><Relationship Id="rId180" Type="http://schemas.openxmlformats.org/officeDocument/2006/relationships/customXml" Target="../ink/ink608.xml"/><Relationship Id="rId215" Type="http://schemas.openxmlformats.org/officeDocument/2006/relationships/image" Target="../media/image6620.png"/><Relationship Id="rId236" Type="http://schemas.openxmlformats.org/officeDocument/2006/relationships/image" Target="../media/image6720.png"/><Relationship Id="rId257" Type="http://schemas.openxmlformats.org/officeDocument/2006/relationships/customXml" Target="../ink/ink647.xml"/><Relationship Id="rId278" Type="http://schemas.openxmlformats.org/officeDocument/2006/relationships/image" Target="../media/image6870.png"/><Relationship Id="rId303" Type="http://schemas.openxmlformats.org/officeDocument/2006/relationships/customXml" Target="../ink/ink670.xml"/><Relationship Id="rId42" Type="http://schemas.openxmlformats.org/officeDocument/2006/relationships/customXml" Target="../ink/ink538.xml"/><Relationship Id="rId84" Type="http://schemas.openxmlformats.org/officeDocument/2006/relationships/customXml" Target="../ink/ink559.xml"/><Relationship Id="rId138" Type="http://schemas.openxmlformats.org/officeDocument/2006/relationships/customXml" Target="../ink/ink587.xml"/><Relationship Id="rId191" Type="http://schemas.openxmlformats.org/officeDocument/2006/relationships/image" Target="../media/image6500.png"/><Relationship Id="rId205" Type="http://schemas.openxmlformats.org/officeDocument/2006/relationships/image" Target="../media/image6570.png"/><Relationship Id="rId247" Type="http://schemas.openxmlformats.org/officeDocument/2006/relationships/customXml" Target="../ink/ink642.xml"/><Relationship Id="rId107" Type="http://schemas.openxmlformats.org/officeDocument/2006/relationships/image" Target="../media/image3692.png"/><Relationship Id="rId289" Type="http://schemas.openxmlformats.org/officeDocument/2006/relationships/customXml" Target="../ink/ink663.xml"/><Relationship Id="rId11" Type="http://schemas.openxmlformats.org/officeDocument/2006/relationships/image" Target="../media/image3644.png"/><Relationship Id="rId53" Type="http://schemas.openxmlformats.org/officeDocument/2006/relationships/image" Target="../media/image3665.png"/><Relationship Id="rId149" Type="http://schemas.openxmlformats.org/officeDocument/2006/relationships/image" Target="../media/image3711.png"/><Relationship Id="rId95" Type="http://schemas.openxmlformats.org/officeDocument/2006/relationships/image" Target="../media/image3686.png"/><Relationship Id="rId160" Type="http://schemas.openxmlformats.org/officeDocument/2006/relationships/customXml" Target="../ink/ink598.xml"/><Relationship Id="rId216" Type="http://schemas.openxmlformats.org/officeDocument/2006/relationships/customXml" Target="../ink/ink626.xml"/><Relationship Id="rId258" Type="http://schemas.openxmlformats.org/officeDocument/2006/relationships/image" Target="../media/image6830.png"/><Relationship Id="rId22" Type="http://schemas.openxmlformats.org/officeDocument/2006/relationships/customXml" Target="../ink/ink528.xml"/><Relationship Id="rId64" Type="http://schemas.openxmlformats.org/officeDocument/2006/relationships/customXml" Target="../ink/ink549.xml"/><Relationship Id="rId118" Type="http://schemas.openxmlformats.org/officeDocument/2006/relationships/image" Target="../media/image3697.png"/><Relationship Id="rId171" Type="http://schemas.openxmlformats.org/officeDocument/2006/relationships/image" Target="../media/image3722.png"/><Relationship Id="rId227" Type="http://schemas.openxmlformats.org/officeDocument/2006/relationships/customXml" Target="../ink/ink632.xml"/><Relationship Id="rId269" Type="http://schemas.openxmlformats.org/officeDocument/2006/relationships/customXml" Target="../ink/ink653.xml"/><Relationship Id="rId33" Type="http://schemas.openxmlformats.org/officeDocument/2006/relationships/image" Target="../media/image3655.png"/><Relationship Id="rId129" Type="http://schemas.openxmlformats.org/officeDocument/2006/relationships/image" Target="../media/image3701.png"/><Relationship Id="rId280" Type="http://schemas.openxmlformats.org/officeDocument/2006/relationships/image" Target="../media/image6880.png"/><Relationship Id="rId75" Type="http://schemas.openxmlformats.org/officeDocument/2006/relationships/image" Target="../media/image3676.png"/><Relationship Id="rId140" Type="http://schemas.openxmlformats.org/officeDocument/2006/relationships/customXml" Target="../ink/ink588.xml"/><Relationship Id="rId182" Type="http://schemas.openxmlformats.org/officeDocument/2006/relationships/customXml" Target="../ink/ink609.xml"/><Relationship Id="rId6" Type="http://schemas.openxmlformats.org/officeDocument/2006/relationships/customXml" Target="../ink/ink520.xml"/><Relationship Id="rId238" Type="http://schemas.openxmlformats.org/officeDocument/2006/relationships/image" Target="../media/image6730.png"/><Relationship Id="rId291" Type="http://schemas.openxmlformats.org/officeDocument/2006/relationships/customXml" Target="../ink/ink664.xml"/><Relationship Id="rId305" Type="http://schemas.openxmlformats.org/officeDocument/2006/relationships/customXml" Target="../ink/ink6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844.png"/><Relationship Id="rId21" Type="http://schemas.openxmlformats.org/officeDocument/2006/relationships/image" Target="../media/image3798.png"/><Relationship Id="rId63" Type="http://schemas.openxmlformats.org/officeDocument/2006/relationships/image" Target="../media/image3155.png"/><Relationship Id="rId159" Type="http://schemas.openxmlformats.org/officeDocument/2006/relationships/image" Target="../media/image3864.png"/><Relationship Id="rId170" Type="http://schemas.openxmlformats.org/officeDocument/2006/relationships/customXml" Target="../ink/ink756.xml"/><Relationship Id="rId226" Type="http://schemas.openxmlformats.org/officeDocument/2006/relationships/image" Target="../media/image3896.png"/><Relationship Id="rId268" Type="http://schemas.openxmlformats.org/officeDocument/2006/relationships/customXml" Target="../ink/ink806.xml"/><Relationship Id="rId32" Type="http://schemas.openxmlformats.org/officeDocument/2006/relationships/customXml" Target="../ink/ink687.xml"/><Relationship Id="rId74" Type="http://schemas.openxmlformats.org/officeDocument/2006/relationships/customXml" Target="../ink/ink708.xml"/><Relationship Id="rId128" Type="http://schemas.openxmlformats.org/officeDocument/2006/relationships/customXml" Target="../ink/ink735.xml"/><Relationship Id="rId5" Type="http://schemas.openxmlformats.org/officeDocument/2006/relationships/image" Target="../media/image3790.png"/><Relationship Id="rId181" Type="http://schemas.openxmlformats.org/officeDocument/2006/relationships/image" Target="../media/image3874.png"/><Relationship Id="rId237" Type="http://schemas.openxmlformats.org/officeDocument/2006/relationships/image" Target="../media/image3901.png"/><Relationship Id="rId258" Type="http://schemas.openxmlformats.org/officeDocument/2006/relationships/customXml" Target="../ink/ink801.xml"/><Relationship Id="rId279" Type="http://schemas.openxmlformats.org/officeDocument/2006/relationships/image" Target="../media/image1.png"/><Relationship Id="rId22" Type="http://schemas.openxmlformats.org/officeDocument/2006/relationships/customXml" Target="../ink/ink682.xml"/><Relationship Id="rId43" Type="http://schemas.openxmlformats.org/officeDocument/2006/relationships/image" Target="../media/image3809.png"/><Relationship Id="rId64" Type="http://schemas.openxmlformats.org/officeDocument/2006/relationships/customXml" Target="../ink/ink703.xml"/><Relationship Id="rId118" Type="http://schemas.openxmlformats.org/officeDocument/2006/relationships/customXml" Target="../ink/ink730.xml"/><Relationship Id="rId139" Type="http://schemas.openxmlformats.org/officeDocument/2006/relationships/image" Target="../media/image3855.png"/><Relationship Id="rId85" Type="http://schemas.openxmlformats.org/officeDocument/2006/relationships/image" Target="../media/image3829.png"/><Relationship Id="rId150" Type="http://schemas.openxmlformats.org/officeDocument/2006/relationships/customXml" Target="../ink/ink746.xml"/><Relationship Id="rId171" Type="http://schemas.openxmlformats.org/officeDocument/2006/relationships/image" Target="../media/image3869.png"/><Relationship Id="rId192" Type="http://schemas.openxmlformats.org/officeDocument/2006/relationships/customXml" Target="../ink/ink767.xml"/><Relationship Id="rId206" Type="http://schemas.openxmlformats.org/officeDocument/2006/relationships/customXml" Target="../ink/ink774.xml"/><Relationship Id="rId227" Type="http://schemas.openxmlformats.org/officeDocument/2006/relationships/customXml" Target="../ink/ink785.xml"/><Relationship Id="rId248" Type="http://schemas.openxmlformats.org/officeDocument/2006/relationships/customXml" Target="../ink/ink796.xml"/><Relationship Id="rId269" Type="http://schemas.openxmlformats.org/officeDocument/2006/relationships/image" Target="../media/image3917.png"/><Relationship Id="rId12" Type="http://schemas.openxmlformats.org/officeDocument/2006/relationships/customXml" Target="../ink/ink677.xml"/><Relationship Id="rId33" Type="http://schemas.openxmlformats.org/officeDocument/2006/relationships/image" Target="../media/image6930.png"/><Relationship Id="rId108" Type="http://schemas.openxmlformats.org/officeDocument/2006/relationships/customXml" Target="../ink/ink725.xml"/><Relationship Id="rId129" Type="http://schemas.openxmlformats.org/officeDocument/2006/relationships/image" Target="../media/image3850.png"/><Relationship Id="rId54" Type="http://schemas.openxmlformats.org/officeDocument/2006/relationships/customXml" Target="../ink/ink698.xml"/><Relationship Id="rId75" Type="http://schemas.openxmlformats.org/officeDocument/2006/relationships/image" Target="../media/image3824.png"/><Relationship Id="rId96" Type="http://schemas.openxmlformats.org/officeDocument/2006/relationships/customXml" Target="../ink/ink719.xml"/><Relationship Id="rId140" Type="http://schemas.openxmlformats.org/officeDocument/2006/relationships/customXml" Target="../ink/ink741.xml"/><Relationship Id="rId161" Type="http://schemas.openxmlformats.org/officeDocument/2006/relationships/image" Target="../media/image3865.png"/><Relationship Id="rId182" Type="http://schemas.openxmlformats.org/officeDocument/2006/relationships/customXml" Target="../ink/ink762.xml"/><Relationship Id="rId217" Type="http://schemas.openxmlformats.org/officeDocument/2006/relationships/customXml" Target="../ink/ink780.xml"/><Relationship Id="rId6" Type="http://schemas.openxmlformats.org/officeDocument/2006/relationships/customXml" Target="../ink/ink674.xml"/><Relationship Id="rId238" Type="http://schemas.openxmlformats.org/officeDocument/2006/relationships/customXml" Target="../ink/ink791.xml"/><Relationship Id="rId259" Type="http://schemas.openxmlformats.org/officeDocument/2006/relationships/image" Target="../media/image3912.png"/><Relationship Id="rId23" Type="http://schemas.openxmlformats.org/officeDocument/2006/relationships/image" Target="../media/image3799.png"/><Relationship Id="rId119" Type="http://schemas.openxmlformats.org/officeDocument/2006/relationships/image" Target="../media/image3845.png"/><Relationship Id="rId270" Type="http://schemas.openxmlformats.org/officeDocument/2006/relationships/customXml" Target="../ink/ink807.xml"/><Relationship Id="rId44" Type="http://schemas.openxmlformats.org/officeDocument/2006/relationships/customXml" Target="../ink/ink693.xml"/><Relationship Id="rId65" Type="http://schemas.openxmlformats.org/officeDocument/2006/relationships/image" Target="../media/image3819.png"/><Relationship Id="rId86" Type="http://schemas.openxmlformats.org/officeDocument/2006/relationships/customXml" Target="../ink/ink714.xml"/><Relationship Id="rId130" Type="http://schemas.openxmlformats.org/officeDocument/2006/relationships/customXml" Target="../ink/ink736.xml"/><Relationship Id="rId151" Type="http://schemas.openxmlformats.org/officeDocument/2006/relationships/image" Target="../media/image3861.png"/><Relationship Id="rId172" Type="http://schemas.openxmlformats.org/officeDocument/2006/relationships/customXml" Target="../ink/ink757.xml"/><Relationship Id="rId193" Type="http://schemas.openxmlformats.org/officeDocument/2006/relationships/image" Target="../media/image3880.png"/><Relationship Id="rId207" Type="http://schemas.openxmlformats.org/officeDocument/2006/relationships/image" Target="../media/image3887.png"/><Relationship Id="rId228" Type="http://schemas.openxmlformats.org/officeDocument/2006/relationships/image" Target="../media/image3897.png"/><Relationship Id="rId249" Type="http://schemas.openxmlformats.org/officeDocument/2006/relationships/image" Target="../media/image3907.png"/><Relationship Id="rId13" Type="http://schemas.openxmlformats.org/officeDocument/2006/relationships/image" Target="../media/image3794.png"/><Relationship Id="rId109" Type="http://schemas.openxmlformats.org/officeDocument/2006/relationships/image" Target="../media/image3840.png"/><Relationship Id="rId260" Type="http://schemas.openxmlformats.org/officeDocument/2006/relationships/customXml" Target="../ink/ink802.xml"/><Relationship Id="rId34" Type="http://schemas.openxmlformats.org/officeDocument/2006/relationships/customXml" Target="../ink/ink688.xml"/><Relationship Id="rId55" Type="http://schemas.openxmlformats.org/officeDocument/2006/relationships/image" Target="../media/image3815.png"/><Relationship Id="rId76" Type="http://schemas.openxmlformats.org/officeDocument/2006/relationships/customXml" Target="../ink/ink709.xml"/><Relationship Id="rId97" Type="http://schemas.openxmlformats.org/officeDocument/2006/relationships/image" Target="../media/image3834.png"/><Relationship Id="rId120" Type="http://schemas.openxmlformats.org/officeDocument/2006/relationships/customXml" Target="../ink/ink731.xml"/><Relationship Id="rId141" Type="http://schemas.openxmlformats.org/officeDocument/2006/relationships/image" Target="../media/image3856.png"/><Relationship Id="rId7" Type="http://schemas.openxmlformats.org/officeDocument/2006/relationships/image" Target="../media/image3791.png"/><Relationship Id="rId162" Type="http://schemas.openxmlformats.org/officeDocument/2006/relationships/customXml" Target="../ink/ink752.xml"/><Relationship Id="rId183" Type="http://schemas.openxmlformats.org/officeDocument/2006/relationships/image" Target="../media/image3875.png"/><Relationship Id="rId218" Type="http://schemas.openxmlformats.org/officeDocument/2006/relationships/image" Target="../media/image3892.png"/><Relationship Id="rId239" Type="http://schemas.openxmlformats.org/officeDocument/2006/relationships/image" Target="../media/image3902.png"/><Relationship Id="rId250" Type="http://schemas.openxmlformats.org/officeDocument/2006/relationships/customXml" Target="../ink/ink797.xml"/><Relationship Id="rId271" Type="http://schemas.openxmlformats.org/officeDocument/2006/relationships/image" Target="../media/image3918.png"/><Relationship Id="rId24" Type="http://schemas.openxmlformats.org/officeDocument/2006/relationships/customXml" Target="../ink/ink683.xml"/><Relationship Id="rId45" Type="http://schemas.openxmlformats.org/officeDocument/2006/relationships/image" Target="../media/image3810.png"/><Relationship Id="rId66" Type="http://schemas.openxmlformats.org/officeDocument/2006/relationships/customXml" Target="../ink/ink704.xml"/><Relationship Id="rId87" Type="http://schemas.openxmlformats.org/officeDocument/2006/relationships/image" Target="../media/image3830.png"/><Relationship Id="rId110" Type="http://schemas.openxmlformats.org/officeDocument/2006/relationships/customXml" Target="../ink/ink726.xml"/><Relationship Id="rId131" Type="http://schemas.openxmlformats.org/officeDocument/2006/relationships/image" Target="../media/image3851.png"/><Relationship Id="rId152" Type="http://schemas.openxmlformats.org/officeDocument/2006/relationships/customXml" Target="../ink/ink747.xml"/><Relationship Id="rId173" Type="http://schemas.openxmlformats.org/officeDocument/2006/relationships/image" Target="../media/image3870.png"/><Relationship Id="rId194" Type="http://schemas.openxmlformats.org/officeDocument/2006/relationships/customXml" Target="../ink/ink768.xml"/><Relationship Id="rId208" Type="http://schemas.openxmlformats.org/officeDocument/2006/relationships/customXml" Target="../ink/ink775.xml"/><Relationship Id="rId229" Type="http://schemas.openxmlformats.org/officeDocument/2006/relationships/customXml" Target="../ink/ink786.xml"/><Relationship Id="rId240" Type="http://schemas.openxmlformats.org/officeDocument/2006/relationships/customXml" Target="../ink/ink792.xml"/><Relationship Id="rId261" Type="http://schemas.openxmlformats.org/officeDocument/2006/relationships/image" Target="../media/image3913.png"/><Relationship Id="rId14" Type="http://schemas.openxmlformats.org/officeDocument/2006/relationships/customXml" Target="../ink/ink678.xml"/><Relationship Id="rId35" Type="http://schemas.openxmlformats.org/officeDocument/2006/relationships/image" Target="../media/image6940.png"/><Relationship Id="rId56" Type="http://schemas.openxmlformats.org/officeDocument/2006/relationships/customXml" Target="../ink/ink699.xml"/><Relationship Id="rId77" Type="http://schemas.openxmlformats.org/officeDocument/2006/relationships/image" Target="../media/image3825.png"/><Relationship Id="rId100" Type="http://schemas.openxmlformats.org/officeDocument/2006/relationships/customXml" Target="../ink/ink721.xml"/><Relationship Id="rId8" Type="http://schemas.openxmlformats.org/officeDocument/2006/relationships/customXml" Target="../ink/ink675.xml"/><Relationship Id="rId98" Type="http://schemas.openxmlformats.org/officeDocument/2006/relationships/customXml" Target="../ink/ink720.xml"/><Relationship Id="rId121" Type="http://schemas.openxmlformats.org/officeDocument/2006/relationships/image" Target="../media/image3846.png"/><Relationship Id="rId142" Type="http://schemas.openxmlformats.org/officeDocument/2006/relationships/customXml" Target="../ink/ink742.xml"/><Relationship Id="rId163" Type="http://schemas.openxmlformats.org/officeDocument/2006/relationships/image" Target="../media/image3866.png"/><Relationship Id="rId184" Type="http://schemas.openxmlformats.org/officeDocument/2006/relationships/customXml" Target="../ink/ink763.xml"/><Relationship Id="rId219" Type="http://schemas.openxmlformats.org/officeDocument/2006/relationships/customXml" Target="../ink/ink781.xml"/><Relationship Id="rId230" Type="http://schemas.openxmlformats.org/officeDocument/2006/relationships/image" Target="../media/image3898.png"/><Relationship Id="rId251" Type="http://schemas.openxmlformats.org/officeDocument/2006/relationships/image" Target="../media/image3908.png"/><Relationship Id="rId25" Type="http://schemas.openxmlformats.org/officeDocument/2006/relationships/image" Target="../media/image3800.png"/><Relationship Id="rId46" Type="http://schemas.openxmlformats.org/officeDocument/2006/relationships/customXml" Target="../ink/ink694.xml"/><Relationship Id="rId67" Type="http://schemas.openxmlformats.org/officeDocument/2006/relationships/image" Target="../media/image3820.png"/><Relationship Id="rId272" Type="http://schemas.openxmlformats.org/officeDocument/2006/relationships/customXml" Target="../ink/ink808.xml"/><Relationship Id="rId88" Type="http://schemas.openxmlformats.org/officeDocument/2006/relationships/customXml" Target="../ink/ink715.xml"/><Relationship Id="rId111" Type="http://schemas.openxmlformats.org/officeDocument/2006/relationships/image" Target="../media/image3841.png"/><Relationship Id="rId132" Type="http://schemas.openxmlformats.org/officeDocument/2006/relationships/customXml" Target="../ink/ink737.xml"/><Relationship Id="rId153" Type="http://schemas.openxmlformats.org/officeDocument/2006/relationships/image" Target="../media/image3862.png"/><Relationship Id="rId174" Type="http://schemas.openxmlformats.org/officeDocument/2006/relationships/customXml" Target="../ink/ink758.xml"/><Relationship Id="rId195" Type="http://schemas.openxmlformats.org/officeDocument/2006/relationships/image" Target="../media/image3881.png"/><Relationship Id="rId209" Type="http://schemas.openxmlformats.org/officeDocument/2006/relationships/customXml" Target="../ink/ink776.xml"/><Relationship Id="rId220" Type="http://schemas.openxmlformats.org/officeDocument/2006/relationships/image" Target="../media/image3893.png"/><Relationship Id="rId241" Type="http://schemas.openxmlformats.org/officeDocument/2006/relationships/image" Target="../media/image3903.png"/><Relationship Id="rId15" Type="http://schemas.openxmlformats.org/officeDocument/2006/relationships/image" Target="../media/image3795.png"/><Relationship Id="rId36" Type="http://schemas.openxmlformats.org/officeDocument/2006/relationships/customXml" Target="../ink/ink689.xml"/><Relationship Id="rId57" Type="http://schemas.openxmlformats.org/officeDocument/2006/relationships/image" Target="../media/image3816.png"/><Relationship Id="rId262" Type="http://schemas.openxmlformats.org/officeDocument/2006/relationships/customXml" Target="../ink/ink803.xml"/><Relationship Id="rId78" Type="http://schemas.openxmlformats.org/officeDocument/2006/relationships/customXml" Target="../ink/ink710.xml"/><Relationship Id="rId99" Type="http://schemas.openxmlformats.org/officeDocument/2006/relationships/image" Target="../media/image3835.png"/><Relationship Id="rId101" Type="http://schemas.openxmlformats.org/officeDocument/2006/relationships/image" Target="../media/image3836.png"/><Relationship Id="rId122" Type="http://schemas.openxmlformats.org/officeDocument/2006/relationships/customXml" Target="../ink/ink732.xml"/><Relationship Id="rId143" Type="http://schemas.openxmlformats.org/officeDocument/2006/relationships/image" Target="../media/image3857.png"/><Relationship Id="rId164" Type="http://schemas.openxmlformats.org/officeDocument/2006/relationships/customXml" Target="../ink/ink753.xml"/><Relationship Id="rId185" Type="http://schemas.openxmlformats.org/officeDocument/2006/relationships/image" Target="../media/image3876.png"/><Relationship Id="rId9" Type="http://schemas.openxmlformats.org/officeDocument/2006/relationships/image" Target="../media/image6911.png"/><Relationship Id="rId210" Type="http://schemas.openxmlformats.org/officeDocument/2006/relationships/image" Target="../media/image3888.png"/><Relationship Id="rId26" Type="http://schemas.openxmlformats.org/officeDocument/2006/relationships/customXml" Target="../ink/ink684.xml"/><Relationship Id="rId231" Type="http://schemas.openxmlformats.org/officeDocument/2006/relationships/customXml" Target="../ink/ink787.xml"/><Relationship Id="rId252" Type="http://schemas.openxmlformats.org/officeDocument/2006/relationships/customXml" Target="../ink/ink798.xml"/><Relationship Id="rId273" Type="http://schemas.openxmlformats.org/officeDocument/2006/relationships/customXml" Target="../ink/ink809.xml"/><Relationship Id="rId47" Type="http://schemas.openxmlformats.org/officeDocument/2006/relationships/image" Target="../media/image3811.png"/><Relationship Id="rId68" Type="http://schemas.openxmlformats.org/officeDocument/2006/relationships/customXml" Target="../ink/ink705.xml"/><Relationship Id="rId89" Type="http://schemas.openxmlformats.org/officeDocument/2006/relationships/image" Target="../media/image3831.png"/><Relationship Id="rId112" Type="http://schemas.openxmlformats.org/officeDocument/2006/relationships/customXml" Target="../ink/ink727.xml"/><Relationship Id="rId133" Type="http://schemas.openxmlformats.org/officeDocument/2006/relationships/image" Target="../media/image3852.png"/><Relationship Id="rId154" Type="http://schemas.openxmlformats.org/officeDocument/2006/relationships/customXml" Target="../ink/ink748.xml"/><Relationship Id="rId175" Type="http://schemas.openxmlformats.org/officeDocument/2006/relationships/image" Target="../media/image3871.png"/><Relationship Id="rId196" Type="http://schemas.openxmlformats.org/officeDocument/2006/relationships/customXml" Target="../ink/ink769.xml"/><Relationship Id="rId200" Type="http://schemas.openxmlformats.org/officeDocument/2006/relationships/customXml" Target="../ink/ink771.xml"/><Relationship Id="rId16" Type="http://schemas.openxmlformats.org/officeDocument/2006/relationships/customXml" Target="../ink/ink679.xml"/><Relationship Id="rId221" Type="http://schemas.openxmlformats.org/officeDocument/2006/relationships/customXml" Target="../ink/ink782.xml"/><Relationship Id="rId242" Type="http://schemas.openxmlformats.org/officeDocument/2006/relationships/customXml" Target="../ink/ink793.xml"/><Relationship Id="rId263" Type="http://schemas.openxmlformats.org/officeDocument/2006/relationships/image" Target="../media/image3914.png"/><Relationship Id="rId37" Type="http://schemas.openxmlformats.org/officeDocument/2006/relationships/image" Target="../media/image6950.png"/><Relationship Id="rId58" Type="http://schemas.openxmlformats.org/officeDocument/2006/relationships/customXml" Target="../ink/ink700.xml"/><Relationship Id="rId79" Type="http://schemas.openxmlformats.org/officeDocument/2006/relationships/image" Target="../media/image3826.png"/><Relationship Id="rId102" Type="http://schemas.openxmlformats.org/officeDocument/2006/relationships/customXml" Target="../ink/ink722.xml"/><Relationship Id="rId123" Type="http://schemas.openxmlformats.org/officeDocument/2006/relationships/image" Target="../media/image3847.png"/><Relationship Id="rId144" Type="http://schemas.openxmlformats.org/officeDocument/2006/relationships/customXml" Target="../ink/ink743.xml"/><Relationship Id="rId90" Type="http://schemas.openxmlformats.org/officeDocument/2006/relationships/customXml" Target="../ink/ink716.xml"/><Relationship Id="rId165" Type="http://schemas.openxmlformats.org/officeDocument/2006/relationships/image" Target="../media/image3349.png"/><Relationship Id="rId186" Type="http://schemas.openxmlformats.org/officeDocument/2006/relationships/customXml" Target="../ink/ink764.xml"/><Relationship Id="rId211" Type="http://schemas.openxmlformats.org/officeDocument/2006/relationships/customXml" Target="../ink/ink777.xml"/><Relationship Id="rId232" Type="http://schemas.openxmlformats.org/officeDocument/2006/relationships/image" Target="../media/image3899.png"/><Relationship Id="rId253" Type="http://schemas.openxmlformats.org/officeDocument/2006/relationships/image" Target="../media/image3909.png"/><Relationship Id="rId274" Type="http://schemas.openxmlformats.org/officeDocument/2006/relationships/image" Target="../media/image3919.png"/><Relationship Id="rId27" Type="http://schemas.openxmlformats.org/officeDocument/2006/relationships/image" Target="../media/image6920.png"/><Relationship Id="rId48" Type="http://schemas.openxmlformats.org/officeDocument/2006/relationships/customXml" Target="../ink/ink695.xml"/><Relationship Id="rId69" Type="http://schemas.openxmlformats.org/officeDocument/2006/relationships/image" Target="../media/image3821.png"/><Relationship Id="rId113" Type="http://schemas.openxmlformats.org/officeDocument/2006/relationships/image" Target="../media/image3842.png"/><Relationship Id="rId134" Type="http://schemas.openxmlformats.org/officeDocument/2006/relationships/customXml" Target="../ink/ink738.xml"/><Relationship Id="rId80" Type="http://schemas.openxmlformats.org/officeDocument/2006/relationships/customXml" Target="../ink/ink711.xml"/><Relationship Id="rId155" Type="http://schemas.openxmlformats.org/officeDocument/2006/relationships/image" Target="../media/image291.png"/><Relationship Id="rId176" Type="http://schemas.openxmlformats.org/officeDocument/2006/relationships/customXml" Target="../ink/ink759.xml"/><Relationship Id="rId197" Type="http://schemas.openxmlformats.org/officeDocument/2006/relationships/image" Target="../media/image3882.png"/><Relationship Id="rId201" Type="http://schemas.openxmlformats.org/officeDocument/2006/relationships/image" Target="../media/image6960.png"/><Relationship Id="rId222" Type="http://schemas.openxmlformats.org/officeDocument/2006/relationships/image" Target="../media/image3894.png"/><Relationship Id="rId243" Type="http://schemas.openxmlformats.org/officeDocument/2006/relationships/image" Target="../media/image3904.png"/><Relationship Id="rId264" Type="http://schemas.openxmlformats.org/officeDocument/2006/relationships/customXml" Target="../ink/ink804.xml"/><Relationship Id="rId17" Type="http://schemas.openxmlformats.org/officeDocument/2006/relationships/image" Target="../media/image3796.png"/><Relationship Id="rId38" Type="http://schemas.openxmlformats.org/officeDocument/2006/relationships/customXml" Target="../ink/ink690.xml"/><Relationship Id="rId59" Type="http://schemas.openxmlformats.org/officeDocument/2006/relationships/image" Target="../media/image3817.png"/><Relationship Id="rId103" Type="http://schemas.openxmlformats.org/officeDocument/2006/relationships/image" Target="../media/image3837.png"/><Relationship Id="rId124" Type="http://schemas.openxmlformats.org/officeDocument/2006/relationships/customXml" Target="../ink/ink733.xml"/><Relationship Id="rId70" Type="http://schemas.openxmlformats.org/officeDocument/2006/relationships/customXml" Target="../ink/ink706.xml"/><Relationship Id="rId91" Type="http://schemas.openxmlformats.org/officeDocument/2006/relationships/image" Target="../media/image3832.png"/><Relationship Id="rId145" Type="http://schemas.openxmlformats.org/officeDocument/2006/relationships/image" Target="../media/image3858.png"/><Relationship Id="rId166" Type="http://schemas.openxmlformats.org/officeDocument/2006/relationships/customXml" Target="../ink/ink754.xml"/><Relationship Id="rId187" Type="http://schemas.openxmlformats.org/officeDocument/2006/relationships/image" Target="../media/image3877.png"/><Relationship Id="rId1" Type="http://schemas.microsoft.com/office/2007/relationships/media" Target="../media/media8.m4a"/><Relationship Id="rId212" Type="http://schemas.openxmlformats.org/officeDocument/2006/relationships/image" Target="../media/image3889.png"/><Relationship Id="rId233" Type="http://schemas.openxmlformats.org/officeDocument/2006/relationships/customXml" Target="../ink/ink788.xml"/><Relationship Id="rId254" Type="http://schemas.openxmlformats.org/officeDocument/2006/relationships/customXml" Target="../ink/ink799.xml"/><Relationship Id="rId28" Type="http://schemas.openxmlformats.org/officeDocument/2006/relationships/customXml" Target="../ink/ink685.xml"/><Relationship Id="rId49" Type="http://schemas.openxmlformats.org/officeDocument/2006/relationships/image" Target="../media/image3812.png"/><Relationship Id="rId114" Type="http://schemas.openxmlformats.org/officeDocument/2006/relationships/customXml" Target="../ink/ink728.xml"/><Relationship Id="rId275" Type="http://schemas.openxmlformats.org/officeDocument/2006/relationships/customXml" Target="../ink/ink810.xml"/><Relationship Id="rId60" Type="http://schemas.openxmlformats.org/officeDocument/2006/relationships/customXml" Target="../ink/ink701.xml"/><Relationship Id="rId81" Type="http://schemas.openxmlformats.org/officeDocument/2006/relationships/image" Target="../media/image3827.png"/><Relationship Id="rId135" Type="http://schemas.openxmlformats.org/officeDocument/2006/relationships/image" Target="../media/image3853.png"/><Relationship Id="rId156" Type="http://schemas.openxmlformats.org/officeDocument/2006/relationships/customXml" Target="../ink/ink749.xml"/><Relationship Id="rId177" Type="http://schemas.openxmlformats.org/officeDocument/2006/relationships/image" Target="../media/image3872.png"/><Relationship Id="rId198" Type="http://schemas.openxmlformats.org/officeDocument/2006/relationships/customXml" Target="../ink/ink770.xml"/><Relationship Id="rId202" Type="http://schemas.openxmlformats.org/officeDocument/2006/relationships/customXml" Target="../ink/ink772.xml"/><Relationship Id="rId223" Type="http://schemas.openxmlformats.org/officeDocument/2006/relationships/customXml" Target="../ink/ink783.xml"/><Relationship Id="rId244" Type="http://schemas.openxmlformats.org/officeDocument/2006/relationships/customXml" Target="../ink/ink794.xml"/><Relationship Id="rId18" Type="http://schemas.openxmlformats.org/officeDocument/2006/relationships/customXml" Target="../ink/ink680.xml"/><Relationship Id="rId39" Type="http://schemas.openxmlformats.org/officeDocument/2006/relationships/image" Target="../media/image3807.png"/><Relationship Id="rId265" Type="http://schemas.openxmlformats.org/officeDocument/2006/relationships/image" Target="../media/image3915.png"/><Relationship Id="rId50" Type="http://schemas.openxmlformats.org/officeDocument/2006/relationships/customXml" Target="../ink/ink696.xml"/><Relationship Id="rId104" Type="http://schemas.openxmlformats.org/officeDocument/2006/relationships/customXml" Target="../ink/ink723.xml"/><Relationship Id="rId125" Type="http://schemas.openxmlformats.org/officeDocument/2006/relationships/image" Target="../media/image3848.png"/><Relationship Id="rId146" Type="http://schemas.openxmlformats.org/officeDocument/2006/relationships/customXml" Target="../ink/ink744.xml"/><Relationship Id="rId167" Type="http://schemas.openxmlformats.org/officeDocument/2006/relationships/image" Target="../media/image3867.png"/><Relationship Id="rId188" Type="http://schemas.openxmlformats.org/officeDocument/2006/relationships/customXml" Target="../ink/ink765.xml"/><Relationship Id="rId71" Type="http://schemas.openxmlformats.org/officeDocument/2006/relationships/image" Target="../media/image3822.png"/><Relationship Id="rId92" Type="http://schemas.openxmlformats.org/officeDocument/2006/relationships/customXml" Target="../ink/ink717.xml"/><Relationship Id="rId213" Type="http://schemas.openxmlformats.org/officeDocument/2006/relationships/customXml" Target="../ink/ink778.xml"/><Relationship Id="rId234" Type="http://schemas.openxmlformats.org/officeDocument/2006/relationships/customXml" Target="../ink/ink789.xml"/><Relationship Id="rId2" Type="http://schemas.openxmlformats.org/officeDocument/2006/relationships/audio" Target="../media/media8.m4a"/><Relationship Id="rId29" Type="http://schemas.openxmlformats.org/officeDocument/2006/relationships/image" Target="../media/image3802.png"/><Relationship Id="rId255" Type="http://schemas.openxmlformats.org/officeDocument/2006/relationships/image" Target="../media/image3910.png"/><Relationship Id="rId276" Type="http://schemas.openxmlformats.org/officeDocument/2006/relationships/image" Target="../media/image3920.png"/><Relationship Id="rId40" Type="http://schemas.openxmlformats.org/officeDocument/2006/relationships/customXml" Target="../ink/ink691.xml"/><Relationship Id="rId115" Type="http://schemas.openxmlformats.org/officeDocument/2006/relationships/image" Target="../media/image3843.png"/><Relationship Id="rId136" Type="http://schemas.openxmlformats.org/officeDocument/2006/relationships/customXml" Target="../ink/ink739.xml"/><Relationship Id="rId157" Type="http://schemas.openxmlformats.org/officeDocument/2006/relationships/image" Target="../media/image3863.png"/><Relationship Id="rId178" Type="http://schemas.openxmlformats.org/officeDocument/2006/relationships/customXml" Target="../ink/ink760.xml"/><Relationship Id="rId61" Type="http://schemas.openxmlformats.org/officeDocument/2006/relationships/image" Target="../media/image3818.png"/><Relationship Id="rId82" Type="http://schemas.openxmlformats.org/officeDocument/2006/relationships/customXml" Target="../ink/ink712.xml"/><Relationship Id="rId199" Type="http://schemas.openxmlformats.org/officeDocument/2006/relationships/image" Target="../media/image3883.png"/><Relationship Id="rId203" Type="http://schemas.openxmlformats.org/officeDocument/2006/relationships/image" Target="../media/image3885.png"/><Relationship Id="rId19" Type="http://schemas.openxmlformats.org/officeDocument/2006/relationships/image" Target="../media/image3797.png"/><Relationship Id="rId224" Type="http://schemas.openxmlformats.org/officeDocument/2006/relationships/image" Target="../media/image3895.png"/><Relationship Id="rId245" Type="http://schemas.openxmlformats.org/officeDocument/2006/relationships/image" Target="../media/image3905.png"/><Relationship Id="rId266" Type="http://schemas.openxmlformats.org/officeDocument/2006/relationships/customXml" Target="../ink/ink805.xml"/><Relationship Id="rId30" Type="http://schemas.openxmlformats.org/officeDocument/2006/relationships/customXml" Target="../ink/ink686.xml"/><Relationship Id="rId105" Type="http://schemas.openxmlformats.org/officeDocument/2006/relationships/image" Target="../media/image3838.png"/><Relationship Id="rId126" Type="http://schemas.openxmlformats.org/officeDocument/2006/relationships/customXml" Target="../ink/ink734.xml"/><Relationship Id="rId147" Type="http://schemas.openxmlformats.org/officeDocument/2006/relationships/image" Target="../media/image3859.png"/><Relationship Id="rId168" Type="http://schemas.openxmlformats.org/officeDocument/2006/relationships/customXml" Target="../ink/ink755.xml"/><Relationship Id="rId51" Type="http://schemas.openxmlformats.org/officeDocument/2006/relationships/image" Target="../media/image3813.png"/><Relationship Id="rId72" Type="http://schemas.openxmlformats.org/officeDocument/2006/relationships/customXml" Target="../ink/ink707.xml"/><Relationship Id="rId93" Type="http://schemas.openxmlformats.org/officeDocument/2006/relationships/image" Target="../media/image3366.png"/><Relationship Id="rId189" Type="http://schemas.openxmlformats.org/officeDocument/2006/relationships/image" Target="../media/image3878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3890.png"/><Relationship Id="rId235" Type="http://schemas.openxmlformats.org/officeDocument/2006/relationships/image" Target="../media/image3900.png"/><Relationship Id="rId256" Type="http://schemas.openxmlformats.org/officeDocument/2006/relationships/customXml" Target="../ink/ink800.xml"/><Relationship Id="rId277" Type="http://schemas.openxmlformats.org/officeDocument/2006/relationships/customXml" Target="../ink/ink811.xml"/><Relationship Id="rId116" Type="http://schemas.openxmlformats.org/officeDocument/2006/relationships/customXml" Target="../ink/ink729.xml"/><Relationship Id="rId137" Type="http://schemas.openxmlformats.org/officeDocument/2006/relationships/image" Target="../media/image3854.png"/><Relationship Id="rId158" Type="http://schemas.openxmlformats.org/officeDocument/2006/relationships/customXml" Target="../ink/ink750.xml"/><Relationship Id="rId20" Type="http://schemas.openxmlformats.org/officeDocument/2006/relationships/customXml" Target="../ink/ink681.xml"/><Relationship Id="rId41" Type="http://schemas.openxmlformats.org/officeDocument/2006/relationships/image" Target="../media/image3808.png"/><Relationship Id="rId62" Type="http://schemas.openxmlformats.org/officeDocument/2006/relationships/customXml" Target="../ink/ink702.xml"/><Relationship Id="rId83" Type="http://schemas.openxmlformats.org/officeDocument/2006/relationships/image" Target="../media/image3828.png"/><Relationship Id="rId179" Type="http://schemas.openxmlformats.org/officeDocument/2006/relationships/image" Target="../media/image3873.png"/><Relationship Id="rId190" Type="http://schemas.openxmlformats.org/officeDocument/2006/relationships/customXml" Target="../ink/ink766.xml"/><Relationship Id="rId204" Type="http://schemas.openxmlformats.org/officeDocument/2006/relationships/customXml" Target="../ink/ink773.xml"/><Relationship Id="rId225" Type="http://schemas.openxmlformats.org/officeDocument/2006/relationships/customXml" Target="../ink/ink784.xml"/><Relationship Id="rId246" Type="http://schemas.openxmlformats.org/officeDocument/2006/relationships/customXml" Target="../ink/ink795.xml"/><Relationship Id="rId267" Type="http://schemas.openxmlformats.org/officeDocument/2006/relationships/image" Target="../media/image3916.png"/><Relationship Id="rId106" Type="http://schemas.openxmlformats.org/officeDocument/2006/relationships/customXml" Target="../ink/ink724.xml"/><Relationship Id="rId127" Type="http://schemas.openxmlformats.org/officeDocument/2006/relationships/image" Target="../media/image3849.png"/><Relationship Id="rId10" Type="http://schemas.openxmlformats.org/officeDocument/2006/relationships/customXml" Target="../ink/ink676.xml"/><Relationship Id="rId31" Type="http://schemas.openxmlformats.org/officeDocument/2006/relationships/image" Target="../media/image3803.png"/><Relationship Id="rId52" Type="http://schemas.openxmlformats.org/officeDocument/2006/relationships/customXml" Target="../ink/ink697.xml"/><Relationship Id="rId73" Type="http://schemas.openxmlformats.org/officeDocument/2006/relationships/image" Target="../media/image3823.png"/><Relationship Id="rId94" Type="http://schemas.openxmlformats.org/officeDocument/2006/relationships/customXml" Target="../ink/ink718.xml"/><Relationship Id="rId148" Type="http://schemas.openxmlformats.org/officeDocument/2006/relationships/customXml" Target="../ink/ink745.xml"/><Relationship Id="rId169" Type="http://schemas.openxmlformats.org/officeDocument/2006/relationships/image" Target="../media/image3868.png"/><Relationship Id="rId4" Type="http://schemas.openxmlformats.org/officeDocument/2006/relationships/customXml" Target="../ink/ink673.xml"/><Relationship Id="rId180" Type="http://schemas.openxmlformats.org/officeDocument/2006/relationships/customXml" Target="../ink/ink761.xml"/><Relationship Id="rId215" Type="http://schemas.openxmlformats.org/officeDocument/2006/relationships/customXml" Target="../ink/ink779.xml"/><Relationship Id="rId236" Type="http://schemas.openxmlformats.org/officeDocument/2006/relationships/customXml" Target="../ink/ink790.xml"/><Relationship Id="rId257" Type="http://schemas.openxmlformats.org/officeDocument/2006/relationships/image" Target="../media/image3911.png"/><Relationship Id="rId278" Type="http://schemas.openxmlformats.org/officeDocument/2006/relationships/image" Target="../media/image6970.png"/><Relationship Id="rId42" Type="http://schemas.openxmlformats.org/officeDocument/2006/relationships/customXml" Target="../ink/ink692.xml"/><Relationship Id="rId84" Type="http://schemas.openxmlformats.org/officeDocument/2006/relationships/customXml" Target="../ink/ink713.xml"/><Relationship Id="rId138" Type="http://schemas.openxmlformats.org/officeDocument/2006/relationships/customXml" Target="../ink/ink740.xml"/><Relationship Id="rId191" Type="http://schemas.openxmlformats.org/officeDocument/2006/relationships/image" Target="../media/image3879.png"/><Relationship Id="rId205" Type="http://schemas.openxmlformats.org/officeDocument/2006/relationships/image" Target="../media/image3886.png"/><Relationship Id="rId247" Type="http://schemas.openxmlformats.org/officeDocument/2006/relationships/image" Target="../media/image3906.png"/><Relationship Id="rId107" Type="http://schemas.openxmlformats.org/officeDocument/2006/relationships/image" Target="../media/image3839.png"/><Relationship Id="rId11" Type="http://schemas.openxmlformats.org/officeDocument/2006/relationships/image" Target="../media/image3793.png"/><Relationship Id="rId53" Type="http://schemas.openxmlformats.org/officeDocument/2006/relationships/image" Target="../media/image3814.png"/><Relationship Id="rId149" Type="http://schemas.openxmlformats.org/officeDocument/2006/relationships/image" Target="../media/image3860.png"/><Relationship Id="rId95" Type="http://schemas.openxmlformats.org/officeDocument/2006/relationships/image" Target="../media/image3833.png"/><Relationship Id="rId160" Type="http://schemas.openxmlformats.org/officeDocument/2006/relationships/customXml" Target="../ink/ink751.xml"/><Relationship Id="rId216" Type="http://schemas.openxmlformats.org/officeDocument/2006/relationships/image" Target="../media/image3891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72.png"/><Relationship Id="rId299" Type="http://schemas.openxmlformats.org/officeDocument/2006/relationships/image" Target="../media/image969.png"/><Relationship Id="rId21" Type="http://schemas.openxmlformats.org/officeDocument/2006/relationships/customXml" Target="../ink/ink821.xml"/><Relationship Id="rId63" Type="http://schemas.openxmlformats.org/officeDocument/2006/relationships/customXml" Target="../ink/ink843.xml"/><Relationship Id="rId159" Type="http://schemas.openxmlformats.org/officeDocument/2006/relationships/customXml" Target="../ink/ink892.xml"/><Relationship Id="rId324" Type="http://schemas.openxmlformats.org/officeDocument/2006/relationships/image" Target="../media/image983.png"/><Relationship Id="rId366" Type="http://schemas.openxmlformats.org/officeDocument/2006/relationships/image" Target="../media/image1005.png"/><Relationship Id="rId170" Type="http://schemas.openxmlformats.org/officeDocument/2006/relationships/image" Target="../media/image901.png"/><Relationship Id="rId226" Type="http://schemas.openxmlformats.org/officeDocument/2006/relationships/image" Target="../media/image933.png"/><Relationship Id="rId268" Type="http://schemas.openxmlformats.org/officeDocument/2006/relationships/customXml" Target="../ink/ink948.xml"/><Relationship Id="rId32" Type="http://schemas.openxmlformats.org/officeDocument/2006/relationships/image" Target="../media/image828.png"/><Relationship Id="rId74" Type="http://schemas.openxmlformats.org/officeDocument/2006/relationships/customXml" Target="../ink/ink849.xml"/><Relationship Id="rId128" Type="http://schemas.openxmlformats.org/officeDocument/2006/relationships/customXml" Target="../ink/ink876.xml"/><Relationship Id="rId335" Type="http://schemas.openxmlformats.org/officeDocument/2006/relationships/customXml" Target="../ink/ink983.xml"/><Relationship Id="rId377" Type="http://schemas.openxmlformats.org/officeDocument/2006/relationships/customXml" Target="../ink/ink1005.xml"/><Relationship Id="rId5" Type="http://schemas.openxmlformats.org/officeDocument/2006/relationships/image" Target="../media/image815.png"/><Relationship Id="rId181" Type="http://schemas.openxmlformats.org/officeDocument/2006/relationships/customXml" Target="../ink/ink903.xml"/><Relationship Id="rId237" Type="http://schemas.openxmlformats.org/officeDocument/2006/relationships/customXml" Target="../ink/ink932.xml"/><Relationship Id="rId402" Type="http://schemas.openxmlformats.org/officeDocument/2006/relationships/image" Target="../media/image1025.png"/><Relationship Id="rId279" Type="http://schemas.openxmlformats.org/officeDocument/2006/relationships/customXml" Target="../ink/ink954.xml"/><Relationship Id="rId43" Type="http://schemas.openxmlformats.org/officeDocument/2006/relationships/customXml" Target="../ink/ink832.xml"/><Relationship Id="rId139" Type="http://schemas.openxmlformats.org/officeDocument/2006/relationships/customXml" Target="../ink/ink882.xml"/><Relationship Id="rId290" Type="http://schemas.openxmlformats.org/officeDocument/2006/relationships/customXml" Target="../ink/ink960.xml"/><Relationship Id="rId304" Type="http://schemas.openxmlformats.org/officeDocument/2006/relationships/customXml" Target="../ink/ink967.xml"/><Relationship Id="rId346" Type="http://schemas.openxmlformats.org/officeDocument/2006/relationships/image" Target="../media/image995.png"/><Relationship Id="rId388" Type="http://schemas.openxmlformats.org/officeDocument/2006/relationships/image" Target="../media/image1017.png"/><Relationship Id="rId85" Type="http://schemas.openxmlformats.org/officeDocument/2006/relationships/image" Target="../media/image854.png"/><Relationship Id="rId150" Type="http://schemas.openxmlformats.org/officeDocument/2006/relationships/image" Target="../media/image889.png"/><Relationship Id="rId192" Type="http://schemas.openxmlformats.org/officeDocument/2006/relationships/image" Target="../media/image914.png"/><Relationship Id="rId206" Type="http://schemas.openxmlformats.org/officeDocument/2006/relationships/image" Target="../media/image922.png"/><Relationship Id="rId413" Type="http://schemas.openxmlformats.org/officeDocument/2006/relationships/customXml" Target="../ink/ink1023.xml"/><Relationship Id="rId248" Type="http://schemas.openxmlformats.org/officeDocument/2006/relationships/image" Target="../media/image943.png"/><Relationship Id="rId12" Type="http://schemas.openxmlformats.org/officeDocument/2006/relationships/customXml" Target="../ink/ink816.xml"/><Relationship Id="rId108" Type="http://schemas.openxmlformats.org/officeDocument/2006/relationships/customXml" Target="../ink/ink866.xml"/><Relationship Id="rId315" Type="http://schemas.openxmlformats.org/officeDocument/2006/relationships/image" Target="../media/image978.png"/><Relationship Id="rId357" Type="http://schemas.openxmlformats.org/officeDocument/2006/relationships/image" Target="../media/image1001.png"/><Relationship Id="rId54" Type="http://schemas.openxmlformats.org/officeDocument/2006/relationships/customXml" Target="../ink/ink838.xml"/><Relationship Id="rId96" Type="http://schemas.openxmlformats.org/officeDocument/2006/relationships/customXml" Target="../ink/ink860.xml"/><Relationship Id="rId161" Type="http://schemas.openxmlformats.org/officeDocument/2006/relationships/customXml" Target="../ink/ink893.xml"/><Relationship Id="rId217" Type="http://schemas.openxmlformats.org/officeDocument/2006/relationships/customXml" Target="../ink/ink921.xml"/><Relationship Id="rId399" Type="http://schemas.openxmlformats.org/officeDocument/2006/relationships/customXml" Target="../ink/ink1016.xml"/><Relationship Id="rId259" Type="http://schemas.openxmlformats.org/officeDocument/2006/relationships/customXml" Target="../ink/ink943.xml"/><Relationship Id="rId23" Type="http://schemas.openxmlformats.org/officeDocument/2006/relationships/customXml" Target="../ink/ink822.xml"/><Relationship Id="rId119" Type="http://schemas.openxmlformats.org/officeDocument/2006/relationships/image" Target="../media/image873.png"/><Relationship Id="rId270" Type="http://schemas.openxmlformats.org/officeDocument/2006/relationships/customXml" Target="../ink/ink949.xml"/><Relationship Id="rId326" Type="http://schemas.openxmlformats.org/officeDocument/2006/relationships/image" Target="../media/image984.png"/><Relationship Id="rId65" Type="http://schemas.openxmlformats.org/officeDocument/2006/relationships/customXml" Target="../ink/ink844.xml"/><Relationship Id="rId130" Type="http://schemas.openxmlformats.org/officeDocument/2006/relationships/customXml" Target="../ink/ink877.xml"/><Relationship Id="rId368" Type="http://schemas.openxmlformats.org/officeDocument/2006/relationships/image" Target="../media/image1006.png"/><Relationship Id="rId172" Type="http://schemas.openxmlformats.org/officeDocument/2006/relationships/image" Target="../media/image902.png"/><Relationship Id="rId228" Type="http://schemas.openxmlformats.org/officeDocument/2006/relationships/image" Target="../media/image934.png"/><Relationship Id="rId281" Type="http://schemas.openxmlformats.org/officeDocument/2006/relationships/customXml" Target="../ink/ink955.xml"/><Relationship Id="rId337" Type="http://schemas.openxmlformats.org/officeDocument/2006/relationships/customXml" Target="../ink/ink984.xml"/><Relationship Id="rId34" Type="http://schemas.openxmlformats.org/officeDocument/2006/relationships/image" Target="../media/image829.png"/><Relationship Id="rId76" Type="http://schemas.openxmlformats.org/officeDocument/2006/relationships/customXml" Target="../ink/ink850.xml"/><Relationship Id="rId141" Type="http://schemas.openxmlformats.org/officeDocument/2006/relationships/customXml" Target="../ink/ink883.xml"/><Relationship Id="rId379" Type="http://schemas.openxmlformats.org/officeDocument/2006/relationships/customXml" Target="../ink/ink1006.xml"/><Relationship Id="rId7" Type="http://schemas.openxmlformats.org/officeDocument/2006/relationships/image" Target="../media/image816.png"/><Relationship Id="rId183" Type="http://schemas.openxmlformats.org/officeDocument/2006/relationships/customXml" Target="../ink/ink904.xml"/><Relationship Id="rId239" Type="http://schemas.openxmlformats.org/officeDocument/2006/relationships/customXml" Target="../ink/ink933.xml"/><Relationship Id="rId390" Type="http://schemas.openxmlformats.org/officeDocument/2006/relationships/image" Target="../media/image1018.png"/><Relationship Id="rId404" Type="http://schemas.openxmlformats.org/officeDocument/2006/relationships/image" Target="../media/image1026.png"/><Relationship Id="rId250" Type="http://schemas.openxmlformats.org/officeDocument/2006/relationships/image" Target="../media/image944.png"/><Relationship Id="rId292" Type="http://schemas.openxmlformats.org/officeDocument/2006/relationships/customXml" Target="../ink/ink961.xml"/><Relationship Id="rId306" Type="http://schemas.openxmlformats.org/officeDocument/2006/relationships/customXml" Target="../ink/ink968.xml"/><Relationship Id="rId45" Type="http://schemas.openxmlformats.org/officeDocument/2006/relationships/customXml" Target="../ink/ink833.xml"/><Relationship Id="rId87" Type="http://schemas.openxmlformats.org/officeDocument/2006/relationships/image" Target="../media/image855.png"/><Relationship Id="rId110" Type="http://schemas.openxmlformats.org/officeDocument/2006/relationships/customXml" Target="../ink/ink867.xml"/><Relationship Id="rId348" Type="http://schemas.openxmlformats.org/officeDocument/2006/relationships/image" Target="../media/image996.png"/><Relationship Id="rId152" Type="http://schemas.openxmlformats.org/officeDocument/2006/relationships/image" Target="../media/image891.png"/><Relationship Id="rId194" Type="http://schemas.openxmlformats.org/officeDocument/2006/relationships/image" Target="../media/image915.png"/><Relationship Id="rId208" Type="http://schemas.openxmlformats.org/officeDocument/2006/relationships/image" Target="../media/image923.png"/><Relationship Id="rId415" Type="http://schemas.openxmlformats.org/officeDocument/2006/relationships/customXml" Target="../ink/ink1024.xml"/><Relationship Id="rId261" Type="http://schemas.openxmlformats.org/officeDocument/2006/relationships/customXml" Target="../ink/ink944.xml"/><Relationship Id="rId14" Type="http://schemas.openxmlformats.org/officeDocument/2006/relationships/customXml" Target="../ink/ink817.xml"/><Relationship Id="rId56" Type="http://schemas.openxmlformats.org/officeDocument/2006/relationships/customXml" Target="../ink/ink839.xml"/><Relationship Id="rId317" Type="http://schemas.openxmlformats.org/officeDocument/2006/relationships/image" Target="../media/image979.png"/><Relationship Id="rId359" Type="http://schemas.openxmlformats.org/officeDocument/2006/relationships/image" Target="../media/image1002.png"/><Relationship Id="rId98" Type="http://schemas.openxmlformats.org/officeDocument/2006/relationships/customXml" Target="../ink/ink861.xml"/><Relationship Id="rId121" Type="http://schemas.openxmlformats.org/officeDocument/2006/relationships/image" Target="../media/image874.png"/><Relationship Id="rId163" Type="http://schemas.openxmlformats.org/officeDocument/2006/relationships/customXml" Target="../ink/ink894.xml"/><Relationship Id="rId219" Type="http://schemas.openxmlformats.org/officeDocument/2006/relationships/customXml" Target="../ink/ink922.xml"/><Relationship Id="rId370" Type="http://schemas.openxmlformats.org/officeDocument/2006/relationships/image" Target="../media/image1007.png"/><Relationship Id="rId230" Type="http://schemas.openxmlformats.org/officeDocument/2006/relationships/image" Target="../media/image935.png"/><Relationship Id="rId25" Type="http://schemas.openxmlformats.org/officeDocument/2006/relationships/customXml" Target="../ink/ink823.xml"/><Relationship Id="rId67" Type="http://schemas.openxmlformats.org/officeDocument/2006/relationships/customXml" Target="../ink/ink845.xml"/><Relationship Id="rId272" Type="http://schemas.openxmlformats.org/officeDocument/2006/relationships/customXml" Target="../ink/ink950.xml"/><Relationship Id="rId328" Type="http://schemas.openxmlformats.org/officeDocument/2006/relationships/image" Target="../media/image985.png"/><Relationship Id="rId132" Type="http://schemas.openxmlformats.org/officeDocument/2006/relationships/customXml" Target="../ink/ink878.xml"/><Relationship Id="rId174" Type="http://schemas.openxmlformats.org/officeDocument/2006/relationships/image" Target="../media/image903.png"/><Relationship Id="rId381" Type="http://schemas.openxmlformats.org/officeDocument/2006/relationships/customXml" Target="../ink/ink1007.xml"/><Relationship Id="rId241" Type="http://schemas.openxmlformats.org/officeDocument/2006/relationships/customXml" Target="../ink/ink934.xml"/><Relationship Id="rId36" Type="http://schemas.openxmlformats.org/officeDocument/2006/relationships/image" Target="../media/image831.png"/><Relationship Id="rId283" Type="http://schemas.openxmlformats.org/officeDocument/2006/relationships/customXml" Target="../ink/ink956.xml"/><Relationship Id="rId339" Type="http://schemas.openxmlformats.org/officeDocument/2006/relationships/customXml" Target="../ink/ink985.xml"/><Relationship Id="rId78" Type="http://schemas.openxmlformats.org/officeDocument/2006/relationships/customXml" Target="../ink/ink851.xml"/><Relationship Id="rId101" Type="http://schemas.openxmlformats.org/officeDocument/2006/relationships/image" Target="../media/image863.png"/><Relationship Id="rId143" Type="http://schemas.openxmlformats.org/officeDocument/2006/relationships/customXml" Target="../ink/ink884.xml"/><Relationship Id="rId185" Type="http://schemas.openxmlformats.org/officeDocument/2006/relationships/customXml" Target="../ink/ink905.xml"/><Relationship Id="rId350" Type="http://schemas.openxmlformats.org/officeDocument/2006/relationships/image" Target="../media/image997.png"/><Relationship Id="rId406" Type="http://schemas.openxmlformats.org/officeDocument/2006/relationships/image" Target="../media/image1027.png"/><Relationship Id="rId9" Type="http://schemas.openxmlformats.org/officeDocument/2006/relationships/image" Target="../media/image817.png"/><Relationship Id="rId210" Type="http://schemas.openxmlformats.org/officeDocument/2006/relationships/image" Target="../media/image924.png"/><Relationship Id="rId392" Type="http://schemas.openxmlformats.org/officeDocument/2006/relationships/image" Target="../media/image1019.png"/><Relationship Id="rId252" Type="http://schemas.openxmlformats.org/officeDocument/2006/relationships/image" Target="../media/image945.png"/><Relationship Id="rId294" Type="http://schemas.openxmlformats.org/officeDocument/2006/relationships/customXml" Target="../ink/ink962.xml"/><Relationship Id="rId308" Type="http://schemas.openxmlformats.org/officeDocument/2006/relationships/customXml" Target="../ink/ink969.xml"/><Relationship Id="rId47" Type="http://schemas.openxmlformats.org/officeDocument/2006/relationships/customXml" Target="../ink/ink834.xml"/><Relationship Id="rId89" Type="http://schemas.openxmlformats.org/officeDocument/2006/relationships/image" Target="../media/image856.png"/><Relationship Id="rId112" Type="http://schemas.openxmlformats.org/officeDocument/2006/relationships/customXml" Target="../ink/ink868.xml"/><Relationship Id="rId154" Type="http://schemas.openxmlformats.org/officeDocument/2006/relationships/image" Target="../media/image892.png"/><Relationship Id="rId361" Type="http://schemas.openxmlformats.org/officeDocument/2006/relationships/image" Target="../media/image1003.png"/><Relationship Id="rId196" Type="http://schemas.openxmlformats.org/officeDocument/2006/relationships/image" Target="../media/image916.png"/><Relationship Id="rId417" Type="http://schemas.openxmlformats.org/officeDocument/2006/relationships/image" Target="../media/image1.png"/><Relationship Id="rId16" Type="http://schemas.openxmlformats.org/officeDocument/2006/relationships/image" Target="../media/image819.png"/><Relationship Id="rId221" Type="http://schemas.openxmlformats.org/officeDocument/2006/relationships/customXml" Target="../ink/ink923.xml"/><Relationship Id="rId263" Type="http://schemas.openxmlformats.org/officeDocument/2006/relationships/customXml" Target="../ink/ink945.xml"/><Relationship Id="rId319" Type="http://schemas.openxmlformats.org/officeDocument/2006/relationships/image" Target="../media/image981.png"/><Relationship Id="rId58" Type="http://schemas.openxmlformats.org/officeDocument/2006/relationships/customXml" Target="../ink/ink840.xml"/><Relationship Id="rId123" Type="http://schemas.openxmlformats.org/officeDocument/2006/relationships/image" Target="../media/image875.png"/><Relationship Id="rId330" Type="http://schemas.openxmlformats.org/officeDocument/2006/relationships/image" Target="../media/image986.png"/><Relationship Id="rId165" Type="http://schemas.openxmlformats.org/officeDocument/2006/relationships/customXml" Target="../ink/ink895.xml"/><Relationship Id="rId372" Type="http://schemas.openxmlformats.org/officeDocument/2006/relationships/image" Target="../media/image1008.png"/><Relationship Id="rId232" Type="http://schemas.openxmlformats.org/officeDocument/2006/relationships/customXml" Target="../ink/ink929.xml"/><Relationship Id="rId274" Type="http://schemas.openxmlformats.org/officeDocument/2006/relationships/image" Target="../media/image956.png"/><Relationship Id="rId27" Type="http://schemas.openxmlformats.org/officeDocument/2006/relationships/customXml" Target="../ink/ink824.xml"/><Relationship Id="rId69" Type="http://schemas.openxmlformats.org/officeDocument/2006/relationships/image" Target="../media/image845.png"/><Relationship Id="rId134" Type="http://schemas.openxmlformats.org/officeDocument/2006/relationships/image" Target="../media/image881.png"/><Relationship Id="rId80" Type="http://schemas.openxmlformats.org/officeDocument/2006/relationships/customXml" Target="../ink/ink852.xml"/><Relationship Id="rId176" Type="http://schemas.openxmlformats.org/officeDocument/2006/relationships/image" Target="../media/image904.png"/><Relationship Id="rId341" Type="http://schemas.openxmlformats.org/officeDocument/2006/relationships/customXml" Target="../ink/ink986.xml"/><Relationship Id="rId383" Type="http://schemas.openxmlformats.org/officeDocument/2006/relationships/customXml" Target="../ink/ink1008.xml"/><Relationship Id="rId201" Type="http://schemas.openxmlformats.org/officeDocument/2006/relationships/customXml" Target="../ink/ink913.xml"/><Relationship Id="rId222" Type="http://schemas.openxmlformats.org/officeDocument/2006/relationships/image" Target="../media/image931.png"/><Relationship Id="rId243" Type="http://schemas.openxmlformats.org/officeDocument/2006/relationships/customXml" Target="../ink/ink935.xml"/><Relationship Id="rId264" Type="http://schemas.openxmlformats.org/officeDocument/2006/relationships/image" Target="../media/image952.png"/><Relationship Id="rId285" Type="http://schemas.openxmlformats.org/officeDocument/2006/relationships/customXml" Target="../ink/ink957.xml"/><Relationship Id="rId17" Type="http://schemas.openxmlformats.org/officeDocument/2006/relationships/customXml" Target="../ink/ink819.xml"/><Relationship Id="rId38" Type="http://schemas.openxmlformats.org/officeDocument/2006/relationships/image" Target="../media/image832.png"/><Relationship Id="rId59" Type="http://schemas.openxmlformats.org/officeDocument/2006/relationships/image" Target="../media/image842.png"/><Relationship Id="rId103" Type="http://schemas.openxmlformats.org/officeDocument/2006/relationships/image" Target="../media/image864.png"/><Relationship Id="rId124" Type="http://schemas.openxmlformats.org/officeDocument/2006/relationships/customXml" Target="../ink/ink874.xml"/><Relationship Id="rId310" Type="http://schemas.openxmlformats.org/officeDocument/2006/relationships/customXml" Target="../ink/ink970.xml"/><Relationship Id="rId70" Type="http://schemas.openxmlformats.org/officeDocument/2006/relationships/customXml" Target="../ink/ink847.xml"/><Relationship Id="rId91" Type="http://schemas.openxmlformats.org/officeDocument/2006/relationships/image" Target="../media/image857.png"/><Relationship Id="rId145" Type="http://schemas.openxmlformats.org/officeDocument/2006/relationships/customXml" Target="../ink/ink885.xml"/><Relationship Id="rId166" Type="http://schemas.openxmlformats.org/officeDocument/2006/relationships/image" Target="../media/image898.png"/><Relationship Id="rId187" Type="http://schemas.openxmlformats.org/officeDocument/2006/relationships/customXml" Target="../ink/ink906.xml"/><Relationship Id="rId331" Type="http://schemas.openxmlformats.org/officeDocument/2006/relationships/customXml" Target="../ink/ink981.xml"/><Relationship Id="rId352" Type="http://schemas.openxmlformats.org/officeDocument/2006/relationships/image" Target="../media/image998.png"/><Relationship Id="rId373" Type="http://schemas.openxmlformats.org/officeDocument/2006/relationships/customXml" Target="../ink/ink1003.xml"/><Relationship Id="rId394" Type="http://schemas.openxmlformats.org/officeDocument/2006/relationships/image" Target="../media/image1021.png"/><Relationship Id="rId408" Type="http://schemas.openxmlformats.org/officeDocument/2006/relationships/image" Target="../media/image1028.png"/><Relationship Id="rId1" Type="http://schemas.microsoft.com/office/2007/relationships/media" Target="../media/media9.m4a"/><Relationship Id="rId212" Type="http://schemas.openxmlformats.org/officeDocument/2006/relationships/image" Target="../media/image925.png"/><Relationship Id="rId233" Type="http://schemas.openxmlformats.org/officeDocument/2006/relationships/image" Target="../media/image583.png"/><Relationship Id="rId254" Type="http://schemas.openxmlformats.org/officeDocument/2006/relationships/image" Target="../media/image946.png"/><Relationship Id="rId28" Type="http://schemas.openxmlformats.org/officeDocument/2006/relationships/image" Target="../media/image826.png"/><Relationship Id="rId49" Type="http://schemas.openxmlformats.org/officeDocument/2006/relationships/customXml" Target="../ink/ink835.xml"/><Relationship Id="rId114" Type="http://schemas.openxmlformats.org/officeDocument/2006/relationships/customXml" Target="../ink/ink869.xml"/><Relationship Id="rId275" Type="http://schemas.openxmlformats.org/officeDocument/2006/relationships/customXml" Target="../ink/ink952.xml"/><Relationship Id="rId296" Type="http://schemas.openxmlformats.org/officeDocument/2006/relationships/customXml" Target="../ink/ink963.xml"/><Relationship Id="rId300" Type="http://schemas.openxmlformats.org/officeDocument/2006/relationships/customXml" Target="../ink/ink965.xml"/><Relationship Id="rId60" Type="http://schemas.openxmlformats.org/officeDocument/2006/relationships/customXml" Target="../ink/ink841.xml"/><Relationship Id="rId81" Type="http://schemas.openxmlformats.org/officeDocument/2006/relationships/image" Target="../media/image852.png"/><Relationship Id="rId135" Type="http://schemas.openxmlformats.org/officeDocument/2006/relationships/customXml" Target="../ink/ink880.xml"/><Relationship Id="rId156" Type="http://schemas.openxmlformats.org/officeDocument/2006/relationships/image" Target="../media/image893.png"/><Relationship Id="rId177" Type="http://schemas.openxmlformats.org/officeDocument/2006/relationships/customXml" Target="../ink/ink901.xml"/><Relationship Id="rId198" Type="http://schemas.openxmlformats.org/officeDocument/2006/relationships/image" Target="../media/image917.png"/><Relationship Id="rId321" Type="http://schemas.openxmlformats.org/officeDocument/2006/relationships/customXml" Target="../ink/ink976.xml"/><Relationship Id="rId342" Type="http://schemas.openxmlformats.org/officeDocument/2006/relationships/image" Target="../media/image993.png"/><Relationship Id="rId363" Type="http://schemas.openxmlformats.org/officeDocument/2006/relationships/image" Target="../media/image1004.png"/><Relationship Id="rId384" Type="http://schemas.openxmlformats.org/officeDocument/2006/relationships/image" Target="../media/image1015.png"/><Relationship Id="rId202" Type="http://schemas.openxmlformats.org/officeDocument/2006/relationships/image" Target="../media/image919.png"/><Relationship Id="rId223" Type="http://schemas.openxmlformats.org/officeDocument/2006/relationships/customXml" Target="../ink/ink924.xml"/><Relationship Id="rId244" Type="http://schemas.openxmlformats.org/officeDocument/2006/relationships/image" Target="../media/image941.png"/><Relationship Id="rId18" Type="http://schemas.openxmlformats.org/officeDocument/2006/relationships/image" Target="../media/image821.png"/><Relationship Id="rId39" Type="http://schemas.openxmlformats.org/officeDocument/2006/relationships/customXml" Target="../ink/ink830.xml"/><Relationship Id="rId265" Type="http://schemas.openxmlformats.org/officeDocument/2006/relationships/customXml" Target="../ink/ink946.xml"/><Relationship Id="rId286" Type="http://schemas.openxmlformats.org/officeDocument/2006/relationships/image" Target="../media/image963.png"/><Relationship Id="rId50" Type="http://schemas.openxmlformats.org/officeDocument/2006/relationships/image" Target="../media/image838.png"/><Relationship Id="rId104" Type="http://schemas.openxmlformats.org/officeDocument/2006/relationships/customXml" Target="../ink/ink864.xml"/><Relationship Id="rId125" Type="http://schemas.openxmlformats.org/officeDocument/2006/relationships/image" Target="../media/image876.png"/><Relationship Id="rId146" Type="http://schemas.openxmlformats.org/officeDocument/2006/relationships/image" Target="../media/image887.png"/><Relationship Id="rId167" Type="http://schemas.openxmlformats.org/officeDocument/2006/relationships/customXml" Target="../ink/ink896.xml"/><Relationship Id="rId188" Type="http://schemas.openxmlformats.org/officeDocument/2006/relationships/image" Target="../media/image912.png"/><Relationship Id="rId311" Type="http://schemas.openxmlformats.org/officeDocument/2006/relationships/image" Target="../media/image976.png"/><Relationship Id="rId332" Type="http://schemas.openxmlformats.org/officeDocument/2006/relationships/image" Target="../media/image987.png"/><Relationship Id="rId353" Type="http://schemas.openxmlformats.org/officeDocument/2006/relationships/customXml" Target="../ink/ink992.xml"/><Relationship Id="rId374" Type="http://schemas.openxmlformats.org/officeDocument/2006/relationships/image" Target="../media/image1009.png"/><Relationship Id="rId395" Type="http://schemas.openxmlformats.org/officeDocument/2006/relationships/customXml" Target="../ink/ink1014.xml"/><Relationship Id="rId409" Type="http://schemas.openxmlformats.org/officeDocument/2006/relationships/customXml" Target="../ink/ink1021.xml"/><Relationship Id="rId71" Type="http://schemas.openxmlformats.org/officeDocument/2006/relationships/image" Target="../media/image846.png"/><Relationship Id="rId92" Type="http://schemas.openxmlformats.org/officeDocument/2006/relationships/customXml" Target="../ink/ink858.xml"/><Relationship Id="rId213" Type="http://schemas.openxmlformats.org/officeDocument/2006/relationships/customXml" Target="../ink/ink919.xml"/><Relationship Id="rId234" Type="http://schemas.openxmlformats.org/officeDocument/2006/relationships/customXml" Target="../ink/ink930.xml"/><Relationship Id="rId2" Type="http://schemas.openxmlformats.org/officeDocument/2006/relationships/audio" Target="../media/media9.m4a"/><Relationship Id="rId29" Type="http://schemas.openxmlformats.org/officeDocument/2006/relationships/customXml" Target="../ink/ink825.xml"/><Relationship Id="rId255" Type="http://schemas.openxmlformats.org/officeDocument/2006/relationships/customXml" Target="../ink/ink941.xml"/><Relationship Id="rId276" Type="http://schemas.openxmlformats.org/officeDocument/2006/relationships/image" Target="../media/image957.png"/><Relationship Id="rId297" Type="http://schemas.openxmlformats.org/officeDocument/2006/relationships/image" Target="../media/image968.png"/><Relationship Id="rId40" Type="http://schemas.openxmlformats.org/officeDocument/2006/relationships/image" Target="../media/image833.png"/><Relationship Id="rId115" Type="http://schemas.openxmlformats.org/officeDocument/2006/relationships/image" Target="../media/image871.png"/><Relationship Id="rId136" Type="http://schemas.openxmlformats.org/officeDocument/2006/relationships/image" Target="../media/image882.png"/><Relationship Id="rId157" Type="http://schemas.openxmlformats.org/officeDocument/2006/relationships/customXml" Target="../ink/ink891.xml"/><Relationship Id="rId178" Type="http://schemas.openxmlformats.org/officeDocument/2006/relationships/image" Target="../media/image905.png"/><Relationship Id="rId301" Type="http://schemas.openxmlformats.org/officeDocument/2006/relationships/image" Target="../media/image971.png"/><Relationship Id="rId322" Type="http://schemas.openxmlformats.org/officeDocument/2006/relationships/image" Target="../media/image982.png"/><Relationship Id="rId343" Type="http://schemas.openxmlformats.org/officeDocument/2006/relationships/customXml" Target="../ink/ink987.xml"/><Relationship Id="rId364" Type="http://schemas.openxmlformats.org/officeDocument/2006/relationships/customXml" Target="../ink/ink998.xml"/><Relationship Id="rId61" Type="http://schemas.openxmlformats.org/officeDocument/2006/relationships/customXml" Target="../ink/ink842.xml"/><Relationship Id="rId82" Type="http://schemas.openxmlformats.org/officeDocument/2006/relationships/customXml" Target="../ink/ink853.xml"/><Relationship Id="rId199" Type="http://schemas.openxmlformats.org/officeDocument/2006/relationships/customXml" Target="../ink/ink912.xml"/><Relationship Id="rId203" Type="http://schemas.openxmlformats.org/officeDocument/2006/relationships/customXml" Target="../ink/ink914.xml"/><Relationship Id="rId385" Type="http://schemas.openxmlformats.org/officeDocument/2006/relationships/customXml" Target="../ink/ink1009.xml"/><Relationship Id="rId19" Type="http://schemas.openxmlformats.org/officeDocument/2006/relationships/customXml" Target="../ink/ink820.xml"/><Relationship Id="rId224" Type="http://schemas.openxmlformats.org/officeDocument/2006/relationships/image" Target="../media/image932.png"/><Relationship Id="rId245" Type="http://schemas.openxmlformats.org/officeDocument/2006/relationships/customXml" Target="../ink/ink936.xml"/><Relationship Id="rId266" Type="http://schemas.openxmlformats.org/officeDocument/2006/relationships/customXml" Target="../ink/ink947.xml"/><Relationship Id="rId287" Type="http://schemas.openxmlformats.org/officeDocument/2006/relationships/customXml" Target="../ink/ink958.xml"/><Relationship Id="rId410" Type="http://schemas.openxmlformats.org/officeDocument/2006/relationships/image" Target="../media/image1029.png"/><Relationship Id="rId30" Type="http://schemas.openxmlformats.org/officeDocument/2006/relationships/image" Target="../media/image827.png"/><Relationship Id="rId105" Type="http://schemas.openxmlformats.org/officeDocument/2006/relationships/image" Target="../media/image865.png"/><Relationship Id="rId126" Type="http://schemas.openxmlformats.org/officeDocument/2006/relationships/customXml" Target="../ink/ink875.xml"/><Relationship Id="rId147" Type="http://schemas.openxmlformats.org/officeDocument/2006/relationships/customXml" Target="../ink/ink886.xml"/><Relationship Id="rId168" Type="http://schemas.openxmlformats.org/officeDocument/2006/relationships/image" Target="../media/image899.png"/><Relationship Id="rId312" Type="http://schemas.openxmlformats.org/officeDocument/2006/relationships/customXml" Target="../ink/ink971.xml"/><Relationship Id="rId333" Type="http://schemas.openxmlformats.org/officeDocument/2006/relationships/customXml" Target="../ink/ink982.xml"/><Relationship Id="rId354" Type="http://schemas.openxmlformats.org/officeDocument/2006/relationships/customXml" Target="../ink/ink993.xml"/><Relationship Id="rId51" Type="http://schemas.openxmlformats.org/officeDocument/2006/relationships/customXml" Target="../ink/ink836.xml"/><Relationship Id="rId72" Type="http://schemas.openxmlformats.org/officeDocument/2006/relationships/customXml" Target="../ink/ink848.xml"/><Relationship Id="rId93" Type="http://schemas.openxmlformats.org/officeDocument/2006/relationships/image" Target="../media/image858.png"/><Relationship Id="rId189" Type="http://schemas.openxmlformats.org/officeDocument/2006/relationships/customXml" Target="../ink/ink907.xml"/><Relationship Id="rId375" Type="http://schemas.openxmlformats.org/officeDocument/2006/relationships/customXml" Target="../ink/ink1004.xml"/><Relationship Id="rId396" Type="http://schemas.openxmlformats.org/officeDocument/2006/relationships/image" Target="../media/image1022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926.png"/><Relationship Id="rId235" Type="http://schemas.openxmlformats.org/officeDocument/2006/relationships/customXml" Target="../ink/ink931.xml"/><Relationship Id="rId256" Type="http://schemas.openxmlformats.org/officeDocument/2006/relationships/image" Target="../media/image947.png"/><Relationship Id="rId277" Type="http://schemas.openxmlformats.org/officeDocument/2006/relationships/customXml" Target="../ink/ink953.xml"/><Relationship Id="rId298" Type="http://schemas.openxmlformats.org/officeDocument/2006/relationships/customXml" Target="../ink/ink964.xml"/><Relationship Id="rId400" Type="http://schemas.openxmlformats.org/officeDocument/2006/relationships/image" Target="../media/image1024.png"/><Relationship Id="rId116" Type="http://schemas.openxmlformats.org/officeDocument/2006/relationships/customXml" Target="../ink/ink870.xml"/><Relationship Id="rId137" Type="http://schemas.openxmlformats.org/officeDocument/2006/relationships/customXml" Target="../ink/ink881.xml"/><Relationship Id="rId158" Type="http://schemas.openxmlformats.org/officeDocument/2006/relationships/image" Target="../media/image894.png"/><Relationship Id="rId302" Type="http://schemas.openxmlformats.org/officeDocument/2006/relationships/customXml" Target="../ink/ink966.xml"/><Relationship Id="rId323" Type="http://schemas.openxmlformats.org/officeDocument/2006/relationships/customXml" Target="../ink/ink977.xml"/><Relationship Id="rId344" Type="http://schemas.openxmlformats.org/officeDocument/2006/relationships/image" Target="../media/image994.png"/><Relationship Id="rId20" Type="http://schemas.openxmlformats.org/officeDocument/2006/relationships/image" Target="../media/image822.png"/><Relationship Id="rId41" Type="http://schemas.openxmlformats.org/officeDocument/2006/relationships/customXml" Target="../ink/ink831.xml"/><Relationship Id="rId62" Type="http://schemas.openxmlformats.org/officeDocument/2006/relationships/image" Target="../media/image843.png"/><Relationship Id="rId83" Type="http://schemas.openxmlformats.org/officeDocument/2006/relationships/image" Target="../media/image853.png"/><Relationship Id="rId179" Type="http://schemas.openxmlformats.org/officeDocument/2006/relationships/customXml" Target="../ink/ink902.xml"/><Relationship Id="rId365" Type="http://schemas.openxmlformats.org/officeDocument/2006/relationships/customXml" Target="../ink/ink999.xml"/><Relationship Id="rId386" Type="http://schemas.openxmlformats.org/officeDocument/2006/relationships/image" Target="../media/image1016.png"/><Relationship Id="rId190" Type="http://schemas.openxmlformats.org/officeDocument/2006/relationships/image" Target="../media/image913.png"/><Relationship Id="rId204" Type="http://schemas.openxmlformats.org/officeDocument/2006/relationships/image" Target="../media/image921.png"/><Relationship Id="rId225" Type="http://schemas.openxmlformats.org/officeDocument/2006/relationships/customXml" Target="../ink/ink925.xml"/><Relationship Id="rId246" Type="http://schemas.openxmlformats.org/officeDocument/2006/relationships/image" Target="../media/image942.png"/><Relationship Id="rId267" Type="http://schemas.openxmlformats.org/officeDocument/2006/relationships/image" Target="../media/image953.png"/><Relationship Id="rId288" Type="http://schemas.openxmlformats.org/officeDocument/2006/relationships/image" Target="../media/image964.png"/><Relationship Id="rId411" Type="http://schemas.openxmlformats.org/officeDocument/2006/relationships/customXml" Target="../ink/ink1022.xml"/><Relationship Id="rId106" Type="http://schemas.openxmlformats.org/officeDocument/2006/relationships/customXml" Target="../ink/ink865.xml"/><Relationship Id="rId127" Type="http://schemas.openxmlformats.org/officeDocument/2006/relationships/image" Target="../media/image877.png"/><Relationship Id="rId313" Type="http://schemas.openxmlformats.org/officeDocument/2006/relationships/image" Target="../media/image977.png"/><Relationship Id="rId10" Type="http://schemas.openxmlformats.org/officeDocument/2006/relationships/customXml" Target="../ink/ink815.xml"/><Relationship Id="rId31" Type="http://schemas.openxmlformats.org/officeDocument/2006/relationships/customXml" Target="../ink/ink826.xml"/><Relationship Id="rId52" Type="http://schemas.openxmlformats.org/officeDocument/2006/relationships/customXml" Target="../ink/ink837.xml"/><Relationship Id="rId73" Type="http://schemas.openxmlformats.org/officeDocument/2006/relationships/image" Target="../media/image847.png"/><Relationship Id="rId94" Type="http://schemas.openxmlformats.org/officeDocument/2006/relationships/customXml" Target="../ink/ink859.xml"/><Relationship Id="rId148" Type="http://schemas.openxmlformats.org/officeDocument/2006/relationships/image" Target="../media/image888.png"/><Relationship Id="rId169" Type="http://schemas.openxmlformats.org/officeDocument/2006/relationships/customXml" Target="../ink/ink897.xml"/><Relationship Id="rId334" Type="http://schemas.openxmlformats.org/officeDocument/2006/relationships/image" Target="../media/image988.png"/><Relationship Id="rId355" Type="http://schemas.openxmlformats.org/officeDocument/2006/relationships/image" Target="../media/image999.png"/><Relationship Id="rId376" Type="http://schemas.openxmlformats.org/officeDocument/2006/relationships/image" Target="../media/image1012.png"/><Relationship Id="rId397" Type="http://schemas.openxmlformats.org/officeDocument/2006/relationships/customXml" Target="../ink/ink1015.xml"/><Relationship Id="rId4" Type="http://schemas.openxmlformats.org/officeDocument/2006/relationships/customXml" Target="../ink/ink812.xml"/><Relationship Id="rId180" Type="http://schemas.openxmlformats.org/officeDocument/2006/relationships/image" Target="../media/image906.png"/><Relationship Id="rId215" Type="http://schemas.openxmlformats.org/officeDocument/2006/relationships/customXml" Target="../ink/ink920.xml"/><Relationship Id="rId236" Type="http://schemas.openxmlformats.org/officeDocument/2006/relationships/image" Target="../media/image936.png"/><Relationship Id="rId257" Type="http://schemas.openxmlformats.org/officeDocument/2006/relationships/customXml" Target="../ink/ink942.xml"/><Relationship Id="rId278" Type="http://schemas.openxmlformats.org/officeDocument/2006/relationships/image" Target="../media/image958.png"/><Relationship Id="rId401" Type="http://schemas.openxmlformats.org/officeDocument/2006/relationships/customXml" Target="../ink/ink1017.xml"/><Relationship Id="rId303" Type="http://schemas.openxmlformats.org/officeDocument/2006/relationships/image" Target="../media/image972.png"/><Relationship Id="rId42" Type="http://schemas.openxmlformats.org/officeDocument/2006/relationships/image" Target="../media/image834.png"/><Relationship Id="rId84" Type="http://schemas.openxmlformats.org/officeDocument/2006/relationships/customXml" Target="../ink/ink854.xml"/><Relationship Id="rId138" Type="http://schemas.openxmlformats.org/officeDocument/2006/relationships/image" Target="../media/image883.png"/><Relationship Id="rId345" Type="http://schemas.openxmlformats.org/officeDocument/2006/relationships/customXml" Target="../ink/ink988.xml"/><Relationship Id="rId387" Type="http://schemas.openxmlformats.org/officeDocument/2006/relationships/customXml" Target="../ink/ink1010.xml"/><Relationship Id="rId191" Type="http://schemas.openxmlformats.org/officeDocument/2006/relationships/customXml" Target="../ink/ink908.xml"/><Relationship Id="rId205" Type="http://schemas.openxmlformats.org/officeDocument/2006/relationships/customXml" Target="../ink/ink915.xml"/><Relationship Id="rId247" Type="http://schemas.openxmlformats.org/officeDocument/2006/relationships/customXml" Target="../ink/ink937.xml"/><Relationship Id="rId412" Type="http://schemas.openxmlformats.org/officeDocument/2006/relationships/image" Target="../media/image1031.png"/><Relationship Id="rId107" Type="http://schemas.openxmlformats.org/officeDocument/2006/relationships/image" Target="../media/image866.png"/><Relationship Id="rId289" Type="http://schemas.openxmlformats.org/officeDocument/2006/relationships/customXml" Target="../ink/ink959.xml"/><Relationship Id="rId11" Type="http://schemas.openxmlformats.org/officeDocument/2006/relationships/image" Target="../media/image818.png"/><Relationship Id="rId53" Type="http://schemas.openxmlformats.org/officeDocument/2006/relationships/image" Target="../media/image775.png"/><Relationship Id="rId149" Type="http://schemas.openxmlformats.org/officeDocument/2006/relationships/customXml" Target="../ink/ink887.xml"/><Relationship Id="rId314" Type="http://schemas.openxmlformats.org/officeDocument/2006/relationships/customXml" Target="../ink/ink972.xml"/><Relationship Id="rId356" Type="http://schemas.openxmlformats.org/officeDocument/2006/relationships/customXml" Target="../ink/ink994.xml"/><Relationship Id="rId398" Type="http://schemas.openxmlformats.org/officeDocument/2006/relationships/image" Target="../media/image1023.png"/><Relationship Id="rId95" Type="http://schemas.openxmlformats.org/officeDocument/2006/relationships/image" Target="../media/image859.png"/><Relationship Id="rId160" Type="http://schemas.openxmlformats.org/officeDocument/2006/relationships/image" Target="../media/image895.png"/><Relationship Id="rId216" Type="http://schemas.openxmlformats.org/officeDocument/2006/relationships/image" Target="../media/image927.png"/><Relationship Id="rId258" Type="http://schemas.openxmlformats.org/officeDocument/2006/relationships/image" Target="../media/image948.png"/><Relationship Id="rId22" Type="http://schemas.openxmlformats.org/officeDocument/2006/relationships/image" Target="../media/image823.png"/><Relationship Id="rId64" Type="http://schemas.openxmlformats.org/officeDocument/2006/relationships/image" Target="../media/image844.png"/><Relationship Id="rId118" Type="http://schemas.openxmlformats.org/officeDocument/2006/relationships/customXml" Target="../ink/ink871.xml"/><Relationship Id="rId325" Type="http://schemas.openxmlformats.org/officeDocument/2006/relationships/customXml" Target="../ink/ink978.xml"/><Relationship Id="rId367" Type="http://schemas.openxmlformats.org/officeDocument/2006/relationships/customXml" Target="../ink/ink1000.xml"/><Relationship Id="rId171" Type="http://schemas.openxmlformats.org/officeDocument/2006/relationships/customXml" Target="../ink/ink898.xml"/><Relationship Id="rId227" Type="http://schemas.openxmlformats.org/officeDocument/2006/relationships/customXml" Target="../ink/ink926.xml"/><Relationship Id="rId269" Type="http://schemas.openxmlformats.org/officeDocument/2006/relationships/image" Target="../media/image954.png"/><Relationship Id="rId33" Type="http://schemas.openxmlformats.org/officeDocument/2006/relationships/customXml" Target="../ink/ink827.xml"/><Relationship Id="rId129" Type="http://schemas.openxmlformats.org/officeDocument/2006/relationships/image" Target="../media/image878.png"/><Relationship Id="rId280" Type="http://schemas.openxmlformats.org/officeDocument/2006/relationships/image" Target="../media/image959.png"/><Relationship Id="rId336" Type="http://schemas.openxmlformats.org/officeDocument/2006/relationships/image" Target="../media/image989.png"/><Relationship Id="rId75" Type="http://schemas.openxmlformats.org/officeDocument/2006/relationships/image" Target="../media/image848.png"/><Relationship Id="rId140" Type="http://schemas.openxmlformats.org/officeDocument/2006/relationships/image" Target="../media/image884.png"/><Relationship Id="rId182" Type="http://schemas.openxmlformats.org/officeDocument/2006/relationships/image" Target="../media/image907.png"/><Relationship Id="rId378" Type="http://schemas.openxmlformats.org/officeDocument/2006/relationships/image" Target="../media/image799.png"/><Relationship Id="rId403" Type="http://schemas.openxmlformats.org/officeDocument/2006/relationships/customXml" Target="../ink/ink1018.xml"/><Relationship Id="rId6" Type="http://schemas.openxmlformats.org/officeDocument/2006/relationships/customXml" Target="../ink/ink813.xml"/><Relationship Id="rId238" Type="http://schemas.openxmlformats.org/officeDocument/2006/relationships/image" Target="../media/image937.png"/><Relationship Id="rId291" Type="http://schemas.openxmlformats.org/officeDocument/2006/relationships/image" Target="../media/image965.png"/><Relationship Id="rId305" Type="http://schemas.openxmlformats.org/officeDocument/2006/relationships/image" Target="../media/image973.png"/><Relationship Id="rId347" Type="http://schemas.openxmlformats.org/officeDocument/2006/relationships/customXml" Target="../ink/ink989.xml"/><Relationship Id="rId44" Type="http://schemas.openxmlformats.org/officeDocument/2006/relationships/image" Target="../media/image835.png"/><Relationship Id="rId86" Type="http://schemas.openxmlformats.org/officeDocument/2006/relationships/customXml" Target="../ink/ink855.xml"/><Relationship Id="rId151" Type="http://schemas.openxmlformats.org/officeDocument/2006/relationships/customXml" Target="../ink/ink888.xml"/><Relationship Id="rId389" Type="http://schemas.openxmlformats.org/officeDocument/2006/relationships/customXml" Target="../ink/ink1011.xml"/><Relationship Id="rId193" Type="http://schemas.openxmlformats.org/officeDocument/2006/relationships/customXml" Target="../ink/ink909.xml"/><Relationship Id="rId207" Type="http://schemas.openxmlformats.org/officeDocument/2006/relationships/customXml" Target="../ink/ink916.xml"/><Relationship Id="rId249" Type="http://schemas.openxmlformats.org/officeDocument/2006/relationships/customXml" Target="../ink/ink938.xml"/><Relationship Id="rId414" Type="http://schemas.openxmlformats.org/officeDocument/2006/relationships/image" Target="../media/image1032.png"/><Relationship Id="rId13" Type="http://schemas.openxmlformats.org/officeDocument/2006/relationships/image" Target="../media/image753.png"/><Relationship Id="rId109" Type="http://schemas.openxmlformats.org/officeDocument/2006/relationships/image" Target="../media/image867.png"/><Relationship Id="rId260" Type="http://schemas.openxmlformats.org/officeDocument/2006/relationships/image" Target="../media/image949.png"/><Relationship Id="rId316" Type="http://schemas.openxmlformats.org/officeDocument/2006/relationships/customXml" Target="../ink/ink973.xml"/><Relationship Id="rId55" Type="http://schemas.openxmlformats.org/officeDocument/2006/relationships/image" Target="../media/image839.png"/><Relationship Id="rId97" Type="http://schemas.openxmlformats.org/officeDocument/2006/relationships/image" Target="../media/image861.png"/><Relationship Id="rId120" Type="http://schemas.openxmlformats.org/officeDocument/2006/relationships/customXml" Target="../ink/ink872.xml"/><Relationship Id="rId358" Type="http://schemas.openxmlformats.org/officeDocument/2006/relationships/customXml" Target="../ink/ink995.xml"/><Relationship Id="rId162" Type="http://schemas.openxmlformats.org/officeDocument/2006/relationships/image" Target="../media/image896.png"/><Relationship Id="rId218" Type="http://schemas.openxmlformats.org/officeDocument/2006/relationships/image" Target="../media/image928.png"/><Relationship Id="rId271" Type="http://schemas.openxmlformats.org/officeDocument/2006/relationships/image" Target="../media/image955.png"/><Relationship Id="rId24" Type="http://schemas.openxmlformats.org/officeDocument/2006/relationships/image" Target="../media/image824.png"/><Relationship Id="rId66" Type="http://schemas.openxmlformats.org/officeDocument/2006/relationships/image" Target="../media/image789.png"/><Relationship Id="rId131" Type="http://schemas.openxmlformats.org/officeDocument/2006/relationships/image" Target="../media/image879.png"/><Relationship Id="rId327" Type="http://schemas.openxmlformats.org/officeDocument/2006/relationships/customXml" Target="../ink/ink979.xml"/><Relationship Id="rId369" Type="http://schemas.openxmlformats.org/officeDocument/2006/relationships/customXml" Target="../ink/ink1001.xml"/><Relationship Id="rId173" Type="http://schemas.openxmlformats.org/officeDocument/2006/relationships/customXml" Target="../ink/ink899.xml"/><Relationship Id="rId229" Type="http://schemas.openxmlformats.org/officeDocument/2006/relationships/customXml" Target="../ink/ink927.xml"/><Relationship Id="rId380" Type="http://schemas.openxmlformats.org/officeDocument/2006/relationships/image" Target="../media/image1013.png"/><Relationship Id="rId240" Type="http://schemas.openxmlformats.org/officeDocument/2006/relationships/image" Target="../media/image938.png"/><Relationship Id="rId35" Type="http://schemas.openxmlformats.org/officeDocument/2006/relationships/customXml" Target="../ink/ink828.xml"/><Relationship Id="rId77" Type="http://schemas.openxmlformats.org/officeDocument/2006/relationships/image" Target="../media/image849.png"/><Relationship Id="rId100" Type="http://schemas.openxmlformats.org/officeDocument/2006/relationships/customXml" Target="../ink/ink862.xml"/><Relationship Id="rId282" Type="http://schemas.openxmlformats.org/officeDocument/2006/relationships/image" Target="../media/image961.png"/><Relationship Id="rId338" Type="http://schemas.openxmlformats.org/officeDocument/2006/relationships/image" Target="../media/image991.png"/><Relationship Id="rId8" Type="http://schemas.openxmlformats.org/officeDocument/2006/relationships/customXml" Target="../ink/ink814.xml"/><Relationship Id="rId142" Type="http://schemas.openxmlformats.org/officeDocument/2006/relationships/image" Target="../media/image885.png"/><Relationship Id="rId184" Type="http://schemas.openxmlformats.org/officeDocument/2006/relationships/image" Target="../media/image908.png"/><Relationship Id="rId391" Type="http://schemas.openxmlformats.org/officeDocument/2006/relationships/customXml" Target="../ink/ink1012.xml"/><Relationship Id="rId405" Type="http://schemas.openxmlformats.org/officeDocument/2006/relationships/customXml" Target="../ink/ink1019.xml"/><Relationship Id="rId251" Type="http://schemas.openxmlformats.org/officeDocument/2006/relationships/customXml" Target="../ink/ink939.xml"/><Relationship Id="rId46" Type="http://schemas.openxmlformats.org/officeDocument/2006/relationships/image" Target="../media/image836.png"/><Relationship Id="rId293" Type="http://schemas.openxmlformats.org/officeDocument/2006/relationships/image" Target="../media/image966.png"/><Relationship Id="rId307" Type="http://schemas.openxmlformats.org/officeDocument/2006/relationships/image" Target="../media/image974.png"/><Relationship Id="rId349" Type="http://schemas.openxmlformats.org/officeDocument/2006/relationships/customXml" Target="../ink/ink990.xml"/><Relationship Id="rId88" Type="http://schemas.openxmlformats.org/officeDocument/2006/relationships/customXml" Target="../ink/ink856.xml"/><Relationship Id="rId111" Type="http://schemas.openxmlformats.org/officeDocument/2006/relationships/image" Target="../media/image868.png"/><Relationship Id="rId153" Type="http://schemas.openxmlformats.org/officeDocument/2006/relationships/customXml" Target="../ink/ink889.xml"/><Relationship Id="rId195" Type="http://schemas.openxmlformats.org/officeDocument/2006/relationships/customXml" Target="../ink/ink910.xml"/><Relationship Id="rId209" Type="http://schemas.openxmlformats.org/officeDocument/2006/relationships/customXml" Target="../ink/ink917.xml"/><Relationship Id="rId360" Type="http://schemas.openxmlformats.org/officeDocument/2006/relationships/customXml" Target="../ink/ink996.xml"/><Relationship Id="rId416" Type="http://schemas.openxmlformats.org/officeDocument/2006/relationships/image" Target="../media/image1033.png"/><Relationship Id="rId220" Type="http://schemas.openxmlformats.org/officeDocument/2006/relationships/image" Target="../media/image929.png"/><Relationship Id="rId15" Type="http://schemas.openxmlformats.org/officeDocument/2006/relationships/customXml" Target="../ink/ink818.xml"/><Relationship Id="rId57" Type="http://schemas.openxmlformats.org/officeDocument/2006/relationships/image" Target="../media/image841.png"/><Relationship Id="rId262" Type="http://schemas.openxmlformats.org/officeDocument/2006/relationships/image" Target="../media/image951.png"/><Relationship Id="rId318" Type="http://schemas.openxmlformats.org/officeDocument/2006/relationships/customXml" Target="../ink/ink974.xml"/><Relationship Id="rId99" Type="http://schemas.openxmlformats.org/officeDocument/2006/relationships/image" Target="../media/image862.png"/><Relationship Id="rId122" Type="http://schemas.openxmlformats.org/officeDocument/2006/relationships/customXml" Target="../ink/ink873.xml"/><Relationship Id="rId164" Type="http://schemas.openxmlformats.org/officeDocument/2006/relationships/image" Target="../media/image897.png"/><Relationship Id="rId371" Type="http://schemas.openxmlformats.org/officeDocument/2006/relationships/customXml" Target="../ink/ink1002.xml"/><Relationship Id="rId26" Type="http://schemas.openxmlformats.org/officeDocument/2006/relationships/image" Target="../media/image825.png"/><Relationship Id="rId231" Type="http://schemas.openxmlformats.org/officeDocument/2006/relationships/customXml" Target="../ink/ink928.xml"/><Relationship Id="rId273" Type="http://schemas.openxmlformats.org/officeDocument/2006/relationships/customXml" Target="../ink/ink951.xml"/><Relationship Id="rId329" Type="http://schemas.openxmlformats.org/officeDocument/2006/relationships/customXml" Target="../ink/ink980.xml"/><Relationship Id="rId68" Type="http://schemas.openxmlformats.org/officeDocument/2006/relationships/customXml" Target="../ink/ink846.xml"/><Relationship Id="rId133" Type="http://schemas.openxmlformats.org/officeDocument/2006/relationships/customXml" Target="../ink/ink879.xml"/><Relationship Id="rId175" Type="http://schemas.openxmlformats.org/officeDocument/2006/relationships/customXml" Target="../ink/ink900.xml"/><Relationship Id="rId340" Type="http://schemas.openxmlformats.org/officeDocument/2006/relationships/image" Target="../media/image992.png"/><Relationship Id="rId200" Type="http://schemas.openxmlformats.org/officeDocument/2006/relationships/image" Target="../media/image918.png"/><Relationship Id="rId382" Type="http://schemas.openxmlformats.org/officeDocument/2006/relationships/image" Target="../media/image1014.png"/><Relationship Id="rId242" Type="http://schemas.openxmlformats.org/officeDocument/2006/relationships/image" Target="../media/image939.png"/><Relationship Id="rId284" Type="http://schemas.openxmlformats.org/officeDocument/2006/relationships/image" Target="../media/image962.png"/><Relationship Id="rId37" Type="http://schemas.openxmlformats.org/officeDocument/2006/relationships/customXml" Target="../ink/ink829.xml"/><Relationship Id="rId79" Type="http://schemas.openxmlformats.org/officeDocument/2006/relationships/image" Target="../media/image851.png"/><Relationship Id="rId102" Type="http://schemas.openxmlformats.org/officeDocument/2006/relationships/customXml" Target="../ink/ink863.xml"/><Relationship Id="rId144" Type="http://schemas.openxmlformats.org/officeDocument/2006/relationships/image" Target="../media/image886.png"/><Relationship Id="rId90" Type="http://schemas.openxmlformats.org/officeDocument/2006/relationships/customXml" Target="../ink/ink857.xml"/><Relationship Id="rId186" Type="http://schemas.openxmlformats.org/officeDocument/2006/relationships/image" Target="../media/image909.png"/><Relationship Id="rId351" Type="http://schemas.openxmlformats.org/officeDocument/2006/relationships/customXml" Target="../ink/ink991.xml"/><Relationship Id="rId393" Type="http://schemas.openxmlformats.org/officeDocument/2006/relationships/customXml" Target="../ink/ink1013.xml"/><Relationship Id="rId407" Type="http://schemas.openxmlformats.org/officeDocument/2006/relationships/customXml" Target="../ink/ink1020.xml"/><Relationship Id="rId211" Type="http://schemas.openxmlformats.org/officeDocument/2006/relationships/customXml" Target="../ink/ink918.xml"/><Relationship Id="rId253" Type="http://schemas.openxmlformats.org/officeDocument/2006/relationships/customXml" Target="../ink/ink940.xml"/><Relationship Id="rId295" Type="http://schemas.openxmlformats.org/officeDocument/2006/relationships/image" Target="../media/image967.png"/><Relationship Id="rId309" Type="http://schemas.openxmlformats.org/officeDocument/2006/relationships/image" Target="../media/image975.png"/><Relationship Id="rId48" Type="http://schemas.openxmlformats.org/officeDocument/2006/relationships/image" Target="../media/image837.png"/><Relationship Id="rId113" Type="http://schemas.openxmlformats.org/officeDocument/2006/relationships/image" Target="../media/image869.png"/><Relationship Id="rId320" Type="http://schemas.openxmlformats.org/officeDocument/2006/relationships/customXml" Target="../ink/ink975.xml"/><Relationship Id="rId155" Type="http://schemas.openxmlformats.org/officeDocument/2006/relationships/customXml" Target="../ink/ink890.xml"/><Relationship Id="rId197" Type="http://schemas.openxmlformats.org/officeDocument/2006/relationships/customXml" Target="../ink/ink911.xml"/><Relationship Id="rId362" Type="http://schemas.openxmlformats.org/officeDocument/2006/relationships/customXml" Target="../ink/ink9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522230" y="2514600"/>
            <a:ext cx="665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5E. Lossless data compression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7F1626-98A3-6C64-49DC-AADB4FE5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3"/>
    </mc:Choice>
    <mc:Fallback xmlns="">
      <p:transition spd="slow" advTm="3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352">
            <a:extLst>
              <a:ext uri="{FF2B5EF4-FFF2-40B4-BE49-F238E27FC236}">
                <a16:creationId xmlns:a16="http://schemas.microsoft.com/office/drawing/2014/main" id="{1621E53B-9CE0-F252-F794-F18C46866679}"/>
              </a:ext>
            </a:extLst>
          </p:cNvPr>
          <p:cNvSpPr txBox="1"/>
          <p:nvPr/>
        </p:nvSpPr>
        <p:spPr>
          <a:xfrm>
            <a:off x="3141448" y="4482"/>
            <a:ext cx="2144305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Lempel Ziv Welch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b="1" dirty="0" err="1">
                <a:solidFill>
                  <a:srgbClr val="0432FF"/>
                </a:solidFill>
              </a:rPr>
              <a:t>Yabbadabbado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DB577-8388-FF3A-12C9-A73AEB9EE195}"/>
              </a:ext>
            </a:extLst>
          </p:cNvPr>
          <p:cNvSpPr txBox="1"/>
          <p:nvPr/>
        </p:nvSpPr>
        <p:spPr>
          <a:xfrm>
            <a:off x="899360" y="1502688"/>
            <a:ext cx="73452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1. Y:   Unseen  </a:t>
            </a:r>
            <a:r>
              <a:rPr lang="en-US" sz="1800" dirty="0">
                <a:sym typeface="Wingdings" pitchFamily="2" charset="2"/>
              </a:rPr>
              <a:t> (0, y)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2. a:   Unseen  (0, a)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3. b:   Unseen  (0, b)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4. </a:t>
            </a:r>
            <a:r>
              <a:rPr lang="en-US" sz="1800" dirty="0" err="1"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:  (b seen at position 3, adding a)  (3, a)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5. d: Unseen  (0, d)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6. ab: (a seen at position 2, adding b)  (2, b)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7. bad: (</a:t>
            </a:r>
            <a:r>
              <a:rPr lang="en-US" sz="1800" dirty="0" err="1"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 seen at position 4, adding d)  (4, d)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8. o: Unseen  (0, o)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END RESULT  only 8 letters, but each has more bits (3 + 3 = 6) 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3 bits for pointers (0 to 4)  000, 001, 010, 011, 100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3 bits for 5 characters (</a:t>
            </a:r>
            <a:r>
              <a:rPr lang="en-US" sz="1800" dirty="0" err="1">
                <a:sym typeface="Wingdings" pitchFamily="2" charset="2"/>
              </a:rPr>
              <a:t>y,a,b,d,o</a:t>
            </a:r>
            <a:r>
              <a:rPr lang="en-US" sz="1800" dirty="0">
                <a:sym typeface="Wingdings" pitchFamily="2" charset="2"/>
              </a:rPr>
              <a:t>)  000,001,010,011,100</a:t>
            </a:r>
            <a:endParaRPr lang="en-US" sz="1800" dirty="0"/>
          </a:p>
          <a:p>
            <a:pPr>
              <a:buNone/>
            </a:pPr>
            <a:r>
              <a:rPr lang="en-US" sz="1800" dirty="0"/>
              <a:t>8 x 6 = 48 bits (12% reduction)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000000   000001  000010  011001 000011 010010 100011 000100</a:t>
            </a:r>
          </a:p>
          <a:p>
            <a:endParaRPr lang="en-US" sz="1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142310-5C27-29FF-84E0-244BF7620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44"/>
    </mc:Choice>
    <mc:Fallback xmlns="">
      <p:transition spd="slow" advTm="20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352">
            <a:extLst>
              <a:ext uri="{FF2B5EF4-FFF2-40B4-BE49-F238E27FC236}">
                <a16:creationId xmlns:a16="http://schemas.microsoft.com/office/drawing/2014/main" id="{1621E53B-9CE0-F252-F794-F18C46866679}"/>
              </a:ext>
            </a:extLst>
          </p:cNvPr>
          <p:cNvSpPr txBox="1"/>
          <p:nvPr/>
        </p:nvSpPr>
        <p:spPr>
          <a:xfrm>
            <a:off x="954663" y="152400"/>
            <a:ext cx="7234673" cy="635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Decoding Lempel Ziv Welch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000  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001 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010  </a:t>
            </a:r>
            <a:r>
              <a:rPr lang="en-US" sz="1800" dirty="0">
                <a:highlight>
                  <a:srgbClr val="FFFF00"/>
                </a:highlight>
              </a:rPr>
              <a:t>011</a:t>
            </a:r>
            <a:r>
              <a:rPr lang="en-US" sz="1800" dirty="0"/>
              <a:t>001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011 </a:t>
            </a:r>
            <a:r>
              <a:rPr lang="en-US" sz="1800" dirty="0">
                <a:highlight>
                  <a:srgbClr val="FFFF00"/>
                </a:highlight>
              </a:rPr>
              <a:t>010</a:t>
            </a:r>
            <a:r>
              <a:rPr lang="en-US" sz="1800" dirty="0"/>
              <a:t>010 </a:t>
            </a:r>
            <a:r>
              <a:rPr lang="en-US" sz="1800" dirty="0">
                <a:highlight>
                  <a:srgbClr val="FFFF00"/>
                </a:highlight>
              </a:rPr>
              <a:t>100</a:t>
            </a:r>
            <a:r>
              <a:rPr lang="en-US" sz="1800" dirty="0"/>
              <a:t>011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100</a:t>
            </a:r>
          </a:p>
          <a:p>
            <a:pPr>
              <a:buNone/>
            </a:pPr>
            <a:r>
              <a:rPr lang="en-US" sz="1800" dirty="0"/>
              <a:t>Dictionary has 5 characters </a:t>
            </a:r>
            <a:r>
              <a:rPr lang="en-US" sz="1800" dirty="0" err="1">
                <a:solidFill>
                  <a:srgbClr val="0000FF"/>
                </a:solidFill>
                <a:sym typeface="Wingdings" pitchFamily="2" charset="2"/>
              </a:rPr>
              <a:t>y,a,b,d,o</a:t>
            </a:r>
            <a:r>
              <a:rPr lang="en-US" sz="1800" dirty="0">
                <a:sym typeface="Wingdings" pitchFamily="2" charset="2"/>
              </a:rPr>
              <a:t> [000, 001, 010, 011, 100]</a:t>
            </a: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1.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,000) </a:t>
            </a:r>
            <a:r>
              <a:rPr lang="en-US" sz="1800" dirty="0">
                <a:sym typeface="Wingdings" pitchFamily="2" charset="2"/>
              </a:rPr>
              <a:t> new, add 000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y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2.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,001) </a:t>
            </a:r>
            <a:r>
              <a:rPr lang="en-US" sz="1800" dirty="0">
                <a:sym typeface="Wingdings" pitchFamily="2" charset="2"/>
              </a:rPr>
              <a:t> new, add 001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a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3.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,010) </a:t>
            </a:r>
            <a:r>
              <a:rPr lang="en-US" sz="1800" dirty="0">
                <a:sym typeface="Wingdings" pitchFamily="2" charset="2"/>
              </a:rPr>
              <a:t> new, add 010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b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4. (</a:t>
            </a:r>
            <a:r>
              <a:rPr lang="en-US" sz="1800" dirty="0">
                <a:highlight>
                  <a:srgbClr val="FFFF00"/>
                </a:highlight>
              </a:rPr>
              <a:t>3</a:t>
            </a:r>
            <a:r>
              <a:rPr lang="en-US" sz="1800" dirty="0"/>
              <a:t>,001) </a:t>
            </a:r>
            <a:r>
              <a:rPr lang="en-US" sz="1800" dirty="0">
                <a:sym typeface="Wingdings" pitchFamily="2" charset="2"/>
              </a:rPr>
              <a:t> b from position 3, add 001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a  </a:t>
            </a:r>
            <a:r>
              <a:rPr lang="en-US" sz="1800" b="1" dirty="0" err="1">
                <a:solidFill>
                  <a:srgbClr val="0432FF"/>
                </a:solidFill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 </a:t>
            </a:r>
            <a:endParaRPr lang="en-US" sz="1800" dirty="0"/>
          </a:p>
          <a:p>
            <a:pPr>
              <a:buNone/>
            </a:pPr>
            <a:r>
              <a:rPr lang="en-US" sz="1800" dirty="0"/>
              <a:t>5.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,011) </a:t>
            </a:r>
            <a:r>
              <a:rPr lang="en-US" sz="1800" dirty="0">
                <a:sym typeface="Wingdings" pitchFamily="2" charset="2"/>
              </a:rPr>
              <a:t> new, add 011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d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6. (</a:t>
            </a:r>
            <a:r>
              <a:rPr lang="en-US" sz="1800" dirty="0">
                <a:highlight>
                  <a:srgbClr val="FFFF00"/>
                </a:highlight>
              </a:rPr>
              <a:t>2</a:t>
            </a:r>
            <a:r>
              <a:rPr lang="en-US" sz="1800" dirty="0"/>
              <a:t>,010) </a:t>
            </a:r>
            <a:r>
              <a:rPr lang="en-US" sz="1800" dirty="0">
                <a:sym typeface="Wingdings" pitchFamily="2" charset="2"/>
              </a:rPr>
              <a:t> a from position 2, add 010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b 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ab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7. (</a:t>
            </a:r>
            <a:r>
              <a:rPr lang="en-US" sz="1800" dirty="0">
                <a:highlight>
                  <a:srgbClr val="FFFF00"/>
                </a:highlight>
              </a:rPr>
              <a:t>4</a:t>
            </a:r>
            <a:r>
              <a:rPr lang="en-US" sz="1800" dirty="0"/>
              <a:t>,011)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 err="1"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 from position 4, add 011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d 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bad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8.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,100) </a:t>
            </a:r>
            <a:r>
              <a:rPr lang="en-US" sz="1800" dirty="0">
                <a:sym typeface="Wingdings" pitchFamily="2" charset="2"/>
              </a:rPr>
              <a:t> new, add 100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o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Put it together </a:t>
            </a:r>
            <a:r>
              <a:rPr lang="en-US" sz="1800" b="1" dirty="0" err="1">
                <a:solidFill>
                  <a:srgbClr val="0432FF"/>
                </a:solidFill>
                <a:sym typeface="Wingdings" pitchFamily="2" charset="2"/>
              </a:rPr>
              <a:t>yabbadabbado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62E0E2-0B2E-5B7B-7A69-94B659C1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73"/>
    </mc:Choice>
    <mc:Fallback xmlns="">
      <p:transition spd="slow" advTm="6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71A977-27F8-8EDD-931F-A1F9334EFE13}"/>
              </a:ext>
            </a:extLst>
          </p:cNvPr>
          <p:cNvSpPr txBox="1"/>
          <p:nvPr/>
        </p:nvSpPr>
        <p:spPr>
          <a:xfrm>
            <a:off x="609600" y="22412"/>
            <a:ext cx="7772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https://</a:t>
            </a:r>
            <a:r>
              <a:rPr lang="en-US" sz="1200" dirty="0" err="1"/>
              <a:t>cmps-people.ok.ubc.ca</a:t>
            </a:r>
            <a:r>
              <a:rPr lang="en-US" sz="1200" dirty="0"/>
              <a:t>/</a:t>
            </a:r>
            <a:r>
              <a:rPr lang="en-US" sz="1200" dirty="0" err="1"/>
              <a:t>ylucet</a:t>
            </a:r>
            <a:r>
              <a:rPr lang="en-US" sz="1200" dirty="0"/>
              <a:t>/DS/</a:t>
            </a:r>
            <a:r>
              <a:rPr lang="en-US" sz="1200" dirty="0" err="1"/>
              <a:t>Huffman.html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06220-B99A-C413-956C-068B1CFA3953}"/>
              </a:ext>
            </a:extLst>
          </p:cNvPr>
          <p:cNvSpPr txBox="1"/>
          <p:nvPr/>
        </p:nvSpPr>
        <p:spPr>
          <a:xfrm>
            <a:off x="592982" y="472989"/>
            <a:ext cx="79278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LZW does not need to know frequencies … do on fly</a:t>
            </a:r>
          </a:p>
          <a:p>
            <a:pPr>
              <a:buNone/>
            </a:pPr>
            <a:r>
              <a:rPr lang="en-US" sz="1800" dirty="0"/>
              <a:t>Better if a lot of repetitive data. Faster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LZW </a:t>
            </a:r>
            <a:r>
              <a:rPr lang="en-US" sz="1800" dirty="0">
                <a:sym typeface="Wingdings" pitchFamily="2" charset="2"/>
              </a:rPr>
              <a:t> GIF, TIFF, PDF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ZIP – LZW + Huffman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F5975-BB55-D289-4415-7CD3B9137E7D}"/>
              </a:ext>
            </a:extLst>
          </p:cNvPr>
          <p:cNvSpPr txBox="1"/>
          <p:nvPr/>
        </p:nvSpPr>
        <p:spPr>
          <a:xfrm>
            <a:off x="155980" y="2612009"/>
            <a:ext cx="457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https://</a:t>
            </a:r>
            <a:r>
              <a:rPr lang="en-US" sz="1200" dirty="0" err="1"/>
              <a:t>www.isroset.org</a:t>
            </a:r>
            <a:r>
              <a:rPr lang="en-US" sz="1200" dirty="0"/>
              <a:t>/</a:t>
            </a:r>
            <a:r>
              <a:rPr lang="en-US" sz="1200" dirty="0" err="1"/>
              <a:t>pub_paper</a:t>
            </a:r>
            <a:r>
              <a:rPr lang="en-US" sz="1200" dirty="0"/>
              <a:t>/IJSRCSE/5-ISROSET-IJSRCSE-02950.pdf</a:t>
            </a:r>
          </a:p>
        </p:txBody>
      </p:sp>
      <p:pic>
        <p:nvPicPr>
          <p:cNvPr id="11" name="Picture 10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DB768A6A-BC94-E39E-F6A8-96AF27E7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352" y="1006720"/>
            <a:ext cx="3958791" cy="2304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A6CD6B-88BD-304D-3AB9-E32AD8AAD131}"/>
              </a:ext>
            </a:extLst>
          </p:cNvPr>
          <p:cNvSpPr txBox="1"/>
          <p:nvPr/>
        </p:nvSpPr>
        <p:spPr>
          <a:xfrm>
            <a:off x="4902352" y="3289554"/>
            <a:ext cx="373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LZW great for short text, </a:t>
            </a:r>
            <a:r>
              <a:rPr lang="en-US" sz="1800" dirty="0" err="1">
                <a:highlight>
                  <a:srgbClr val="FFFF00"/>
                </a:highlight>
              </a:rPr>
              <a:t>Huffmann</a:t>
            </a:r>
            <a:r>
              <a:rPr lang="en-US" sz="1800" dirty="0">
                <a:highlight>
                  <a:srgbClr val="FFFF00"/>
                </a:highlight>
              </a:rPr>
              <a:t> for long text</a:t>
            </a:r>
          </a:p>
        </p:txBody>
      </p:sp>
      <p:pic>
        <p:nvPicPr>
          <p:cNvPr id="14" name="Picture 13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8FD98008-2DE6-C71D-4192-58592BD29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0" y="3968714"/>
            <a:ext cx="3579377" cy="2036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AD240B-F496-858F-81C3-28561F010B26}"/>
              </a:ext>
            </a:extLst>
          </p:cNvPr>
          <p:cNvSpPr txBox="1"/>
          <p:nvPr/>
        </p:nvSpPr>
        <p:spPr>
          <a:xfrm>
            <a:off x="213467" y="3830215"/>
            <a:ext cx="373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LZW much faster for all compression</a:t>
            </a:r>
          </a:p>
        </p:txBody>
      </p:sp>
      <p:pic>
        <p:nvPicPr>
          <p:cNvPr id="17" name="Picture 16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4F48E591-2E18-1006-019B-A36EBA54E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325" y="3914552"/>
            <a:ext cx="3579377" cy="21451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0C933E-AFED-1F6F-963B-28C70566A61F}"/>
              </a:ext>
            </a:extLst>
          </p:cNvPr>
          <p:cNvSpPr txBox="1"/>
          <p:nvPr/>
        </p:nvSpPr>
        <p:spPr>
          <a:xfrm>
            <a:off x="4897870" y="6080814"/>
            <a:ext cx="373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LZW faster for decompression of smaller texts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37C506-F10E-1EBB-7057-4D4D28AEA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1"/>
    </mc:Choice>
    <mc:Fallback xmlns="">
      <p:transition spd="slow" advTm="3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095327" y="83015"/>
            <a:ext cx="4658648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Combine with Predictive Coding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(e.g. ML/AI based predictor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 Reservoir network)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23623-F9C9-680E-01CE-9D07BB1D508F}"/>
              </a:ext>
            </a:extLst>
          </p:cNvPr>
          <p:cNvGrpSpPr/>
          <p:nvPr/>
        </p:nvGrpSpPr>
        <p:grpSpPr>
          <a:xfrm>
            <a:off x="2148360" y="2431800"/>
            <a:ext cx="888120" cy="1049400"/>
            <a:chOff x="2095327" y="1400202"/>
            <a:chExt cx="888120" cy="104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14:cNvPr>
                <p14:cNvContentPartPr/>
                <p14:nvPr/>
              </p14:nvContentPartPr>
              <p14:xfrm>
                <a:off x="2107207" y="1400202"/>
                <a:ext cx="2520" cy="997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98567" y="1391202"/>
                  <a:ext cx="2016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14:cNvPr>
                <p14:cNvContentPartPr/>
                <p14:nvPr/>
              </p14:nvContentPartPr>
              <p14:xfrm>
                <a:off x="2095327" y="1405602"/>
                <a:ext cx="888120" cy="1044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86327" y="1396962"/>
                  <a:ext cx="905760" cy="10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14:cNvPr>
                <p14:cNvContentPartPr/>
                <p14:nvPr/>
              </p14:nvContentPartPr>
              <p14:xfrm>
                <a:off x="2394847" y="1890522"/>
                <a:ext cx="360" cy="378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85847" y="1881522"/>
                  <a:ext cx="180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14:cNvPr>
                <p14:cNvContentPartPr/>
                <p14:nvPr/>
              </p14:nvContentPartPr>
              <p14:xfrm>
                <a:off x="2394847" y="1911042"/>
                <a:ext cx="150480" cy="178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85847" y="1902402"/>
                  <a:ext cx="168120" cy="19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14:cNvPr>
              <p14:cNvContentPartPr/>
              <p14:nvPr/>
            </p14:nvContentPartPr>
            <p14:xfrm>
              <a:off x="1864680" y="2216520"/>
              <a:ext cx="29160" cy="198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56040" y="2207520"/>
                <a:ext cx="46800" cy="20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29BB87D-DACA-3ECE-C4B2-90DDA69162D1}"/>
              </a:ext>
            </a:extLst>
          </p:cNvPr>
          <p:cNvGrpSpPr/>
          <p:nvPr/>
        </p:nvGrpSpPr>
        <p:grpSpPr>
          <a:xfrm>
            <a:off x="944880" y="2235960"/>
            <a:ext cx="3126960" cy="2414880"/>
            <a:chOff x="891847" y="1204362"/>
            <a:chExt cx="3126960" cy="24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14:cNvPr>
                <p14:cNvContentPartPr/>
                <p14:nvPr/>
              </p14:nvContentPartPr>
              <p14:xfrm>
                <a:off x="1825327" y="1204362"/>
                <a:ext cx="2193480" cy="241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16327" y="1195722"/>
                  <a:ext cx="2211120" cy="24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14:cNvPr>
                <p14:cNvContentPartPr/>
                <p14:nvPr/>
              </p14:nvContentPartPr>
              <p14:xfrm>
                <a:off x="891847" y="2681802"/>
                <a:ext cx="1024560" cy="34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82847" y="2673162"/>
                  <a:ext cx="1042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14:cNvPr>
                <p14:cNvContentPartPr/>
                <p14:nvPr/>
              </p14:nvContentPartPr>
              <p14:xfrm>
                <a:off x="1228087" y="2618082"/>
                <a:ext cx="195840" cy="234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19447" y="2609442"/>
                  <a:ext cx="213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14:cNvPr>
                <p14:cNvContentPartPr/>
                <p14:nvPr/>
              </p14:nvContentPartPr>
              <p14:xfrm>
                <a:off x="911647" y="2966922"/>
                <a:ext cx="10440" cy="183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3007" y="2957922"/>
                  <a:ext cx="280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14:cNvPr>
                <p14:cNvContentPartPr/>
                <p14:nvPr/>
              </p14:nvContentPartPr>
              <p14:xfrm>
                <a:off x="916687" y="2912562"/>
                <a:ext cx="125640" cy="240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687" y="2903922"/>
                  <a:ext cx="1432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14:cNvPr>
                <p14:cNvContentPartPr/>
                <p14:nvPr/>
              </p14:nvContentPartPr>
              <p14:xfrm>
                <a:off x="1071847" y="2911842"/>
                <a:ext cx="193320" cy="27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3207" y="2902842"/>
                  <a:ext cx="21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14:cNvPr>
                <p14:cNvContentPartPr/>
                <p14:nvPr/>
              </p14:nvContentPartPr>
              <p14:xfrm>
                <a:off x="1303687" y="3050802"/>
                <a:ext cx="156960" cy="10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95047" y="3041802"/>
                  <a:ext cx="1746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14:cNvPr>
                <p14:cNvContentPartPr/>
                <p14:nvPr/>
              </p14:nvContentPartPr>
              <p14:xfrm>
                <a:off x="1175887" y="2986722"/>
                <a:ext cx="165600" cy="3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66887" y="2978082"/>
                  <a:ext cx="183240" cy="21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6ADDFE1-63DA-1579-8441-854A9CDB0C5E}"/>
              </a:ext>
            </a:extLst>
          </p:cNvPr>
          <p:cNvSpPr txBox="1"/>
          <p:nvPr/>
        </p:nvSpPr>
        <p:spPr>
          <a:xfrm>
            <a:off x="5004806" y="2331540"/>
            <a:ext cx="2273379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1 if prediction is wrong</a:t>
            </a:r>
          </a:p>
          <a:p>
            <a:pPr>
              <a:buNone/>
            </a:pPr>
            <a:r>
              <a:rPr lang="en-US" sz="1400" dirty="0"/>
              <a:t>0 if prediction is correct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2172058-FDF5-12EC-DAB7-31C553F159A9}"/>
              </a:ext>
            </a:extLst>
          </p:cNvPr>
          <p:cNvGrpSpPr/>
          <p:nvPr/>
        </p:nvGrpSpPr>
        <p:grpSpPr>
          <a:xfrm>
            <a:off x="3962400" y="2971800"/>
            <a:ext cx="4098240" cy="2745360"/>
            <a:chOff x="3909367" y="1940202"/>
            <a:chExt cx="4098240" cy="274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14:cNvPr>
                <p14:cNvContentPartPr/>
                <p14:nvPr/>
              </p14:nvContentPartPr>
              <p14:xfrm>
                <a:off x="3909367" y="2602242"/>
                <a:ext cx="1730160" cy="42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00367" y="2593602"/>
                  <a:ext cx="17478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14:cNvPr>
                <p14:cNvContentPartPr/>
                <p14:nvPr/>
              </p14:nvContentPartPr>
              <p14:xfrm>
                <a:off x="5228047" y="2570922"/>
                <a:ext cx="136440" cy="137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19047" y="2561922"/>
                  <a:ext cx="1540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14:cNvPr>
                <p14:cNvContentPartPr/>
                <p14:nvPr/>
              </p14:nvContentPartPr>
              <p14:xfrm>
                <a:off x="4344607" y="2334762"/>
                <a:ext cx="2520" cy="177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35607" y="2325762"/>
                  <a:ext cx="20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14:cNvPr>
                <p14:cNvContentPartPr/>
                <p14:nvPr/>
              </p14:nvContentPartPr>
              <p14:xfrm>
                <a:off x="4489327" y="2290122"/>
                <a:ext cx="62280" cy="178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80327" y="2281122"/>
                  <a:ext cx="79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14:cNvPr>
                <p14:cNvContentPartPr/>
                <p14:nvPr/>
              </p14:nvContentPartPr>
              <p14:xfrm>
                <a:off x="4608127" y="2311002"/>
                <a:ext cx="81720" cy="120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99487" y="2302362"/>
                  <a:ext cx="993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14:cNvPr>
                <p14:cNvContentPartPr/>
                <p14:nvPr/>
              </p14:nvContentPartPr>
              <p14:xfrm>
                <a:off x="4752847" y="2268162"/>
                <a:ext cx="79560" cy="122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43847" y="2259522"/>
                  <a:ext cx="972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14:cNvPr>
                <p14:cNvContentPartPr/>
                <p14:nvPr/>
              </p14:nvContentPartPr>
              <p14:xfrm>
                <a:off x="4894687" y="2296242"/>
                <a:ext cx="119520" cy="145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85687" y="2287602"/>
                  <a:ext cx="1371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14:cNvPr>
                <p14:cNvContentPartPr/>
                <p14:nvPr/>
              </p14:nvContentPartPr>
              <p14:xfrm>
                <a:off x="5075407" y="2294082"/>
                <a:ext cx="118800" cy="155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66407" y="2285082"/>
                  <a:ext cx="1364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14:cNvPr>
                <p14:cNvContentPartPr/>
                <p14:nvPr/>
              </p14:nvContentPartPr>
              <p14:xfrm>
                <a:off x="5266207" y="2326842"/>
                <a:ext cx="122400" cy="173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57207" y="2318202"/>
                  <a:ext cx="140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14:cNvPr>
                <p14:cNvContentPartPr/>
                <p14:nvPr/>
              </p14:nvContentPartPr>
              <p14:xfrm>
                <a:off x="5515687" y="2296962"/>
                <a:ext cx="54720" cy="122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07047" y="2287962"/>
                  <a:ext cx="72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14:cNvPr>
                <p14:cNvContentPartPr/>
                <p14:nvPr/>
              </p14:nvContentPartPr>
              <p14:xfrm>
                <a:off x="5732767" y="2363922"/>
                <a:ext cx="684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23767" y="2355282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14:cNvPr>
                <p14:cNvContentPartPr/>
                <p14:nvPr/>
              </p14:nvContentPartPr>
              <p14:xfrm>
                <a:off x="5882527" y="2413962"/>
                <a:ext cx="504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73527" y="2404962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14:cNvPr>
                <p14:cNvContentPartPr/>
                <p14:nvPr/>
              </p14:nvContentPartPr>
              <p14:xfrm>
                <a:off x="6115087" y="2366802"/>
                <a:ext cx="25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06087" y="23581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14:cNvPr>
                <p14:cNvContentPartPr/>
                <p14:nvPr/>
              </p14:nvContentPartPr>
              <p14:xfrm>
                <a:off x="6101047" y="2413962"/>
                <a:ext cx="2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9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14:cNvPr>
                <p14:cNvContentPartPr/>
                <p14:nvPr/>
              </p14:nvContentPartPr>
              <p14:xfrm>
                <a:off x="6281047" y="2413962"/>
                <a:ext cx="252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7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14:cNvPr>
                <p14:cNvContentPartPr/>
                <p14:nvPr/>
              </p14:nvContentPartPr>
              <p14:xfrm>
                <a:off x="7052527" y="2246562"/>
                <a:ext cx="2880" cy="200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43527" y="2237562"/>
                  <a:ext cx="20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14:cNvPr>
                <p14:cNvContentPartPr/>
                <p14:nvPr/>
              </p14:nvContentPartPr>
              <p14:xfrm>
                <a:off x="6516127" y="2361762"/>
                <a:ext cx="252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07127" y="235312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14:cNvPr>
                <p14:cNvContentPartPr/>
                <p14:nvPr/>
              </p14:nvContentPartPr>
              <p14:xfrm>
                <a:off x="6683887" y="2307042"/>
                <a:ext cx="167040" cy="148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675247" y="2298042"/>
                  <a:ext cx="1846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14:cNvPr>
                <p14:cNvContentPartPr/>
                <p14:nvPr/>
              </p14:nvContentPartPr>
              <p14:xfrm>
                <a:off x="6778567" y="2317122"/>
                <a:ext cx="41760" cy="2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769567" y="2308482"/>
                  <a:ext cx="59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14:cNvPr>
                <p14:cNvContentPartPr/>
                <p14:nvPr/>
              </p14:nvContentPartPr>
              <p14:xfrm>
                <a:off x="4493287" y="2117322"/>
                <a:ext cx="2328120" cy="134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84287" y="2108682"/>
                  <a:ext cx="23457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14:cNvPr>
                <p14:cNvContentPartPr/>
                <p14:nvPr/>
              </p14:nvContentPartPr>
              <p14:xfrm>
                <a:off x="5962447" y="1940202"/>
                <a:ext cx="135720" cy="142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53447" y="1931202"/>
                  <a:ext cx="1533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14:cNvPr>
                <p14:cNvContentPartPr/>
                <p14:nvPr/>
              </p14:nvContentPartPr>
              <p14:xfrm>
                <a:off x="6145687" y="1952442"/>
                <a:ext cx="119160" cy="115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136687" y="1943802"/>
                  <a:ext cx="1368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386903C-4DD3-EDD8-B5E9-A7505CD71339}"/>
                    </a:ext>
                  </a:extLst>
                </p14:cNvPr>
                <p14:cNvContentPartPr/>
                <p14:nvPr/>
              </p14:nvContentPartPr>
              <p14:xfrm>
                <a:off x="5602447" y="2604762"/>
                <a:ext cx="1690920" cy="21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386903C-4DD3-EDD8-B5E9-A7505CD7133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93807" y="2595762"/>
                  <a:ext cx="1708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3430BE0-E006-9C1E-1EE0-39DD2DA2B942}"/>
                    </a:ext>
                  </a:extLst>
                </p14:cNvPr>
                <p14:cNvContentPartPr/>
                <p14:nvPr/>
              </p14:nvContentPartPr>
              <p14:xfrm>
                <a:off x="7288327" y="2149362"/>
                <a:ext cx="25920" cy="1059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3430BE0-E006-9C1E-1EE0-39DD2DA2B94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79327" y="2140722"/>
                  <a:ext cx="43560" cy="10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03CBAF7-5778-DD04-A983-75AEAF302098}"/>
                    </a:ext>
                  </a:extLst>
                </p14:cNvPr>
                <p14:cNvContentPartPr/>
                <p14:nvPr/>
              </p14:nvContentPartPr>
              <p14:xfrm>
                <a:off x="7260607" y="2176362"/>
                <a:ext cx="747000" cy="1035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03CBAF7-5778-DD04-A983-75AEAF30209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51607" y="2167362"/>
                  <a:ext cx="764640" cy="10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3D64F88-A96C-E65A-A344-8F70E2AC1025}"/>
                    </a:ext>
                  </a:extLst>
                </p14:cNvPr>
                <p14:cNvContentPartPr/>
                <p14:nvPr/>
              </p14:nvContentPartPr>
              <p14:xfrm>
                <a:off x="7414687" y="3220722"/>
                <a:ext cx="411120" cy="8384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3D64F88-A96C-E65A-A344-8F70E2AC102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406047" y="3211722"/>
                  <a:ext cx="42876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04635CE-BCEF-0C46-208C-AA79422CD47C}"/>
                    </a:ext>
                  </a:extLst>
                </p14:cNvPr>
                <p14:cNvContentPartPr/>
                <p14:nvPr/>
              </p14:nvContentPartPr>
              <p14:xfrm>
                <a:off x="7721767" y="4021362"/>
                <a:ext cx="92520" cy="1191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04635CE-BCEF-0C46-208C-AA79422CD47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712767" y="4012362"/>
                  <a:ext cx="1101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13087D8-0B24-3FD0-463D-8C3381C1EFD0}"/>
                    </a:ext>
                  </a:extLst>
                </p14:cNvPr>
                <p14:cNvContentPartPr/>
                <p14:nvPr/>
              </p14:nvContentPartPr>
              <p14:xfrm>
                <a:off x="7803847" y="4072482"/>
                <a:ext cx="14688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13087D8-0B24-3FD0-463D-8C3381C1EFD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795207" y="4063842"/>
                  <a:ext cx="16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58B8316-84A9-FC49-A4EB-6B8A406E3134}"/>
                    </a:ext>
                  </a:extLst>
                </p14:cNvPr>
                <p14:cNvContentPartPr/>
                <p14:nvPr/>
              </p14:nvContentPartPr>
              <p14:xfrm>
                <a:off x="7712767" y="4007682"/>
                <a:ext cx="102240" cy="370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58B8316-84A9-FC49-A4EB-6B8A406E313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704127" y="3999042"/>
                  <a:ext cx="1198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CCC1CDD-7325-577D-45AB-411D92388EA5}"/>
                    </a:ext>
                  </a:extLst>
                </p14:cNvPr>
                <p14:cNvContentPartPr/>
                <p14:nvPr/>
              </p14:nvContentPartPr>
              <p14:xfrm>
                <a:off x="7475527" y="4320522"/>
                <a:ext cx="360" cy="2437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CCC1CDD-7325-577D-45AB-411D92388EA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466527" y="4311882"/>
                  <a:ext cx="180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1145922-E36F-792C-7B57-1B0965089E83}"/>
                    </a:ext>
                  </a:extLst>
                </p14:cNvPr>
                <p14:cNvContentPartPr/>
                <p14:nvPr/>
              </p14:nvContentPartPr>
              <p14:xfrm>
                <a:off x="7565887" y="4363362"/>
                <a:ext cx="360" cy="172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1145922-E36F-792C-7B57-1B0965089E8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556887" y="435472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12A7BD17-1458-724D-460E-536046047A23}"/>
                    </a:ext>
                  </a:extLst>
                </p14:cNvPr>
                <p14:cNvContentPartPr/>
                <p14:nvPr/>
              </p14:nvContentPartPr>
              <p14:xfrm>
                <a:off x="7687927" y="4361562"/>
                <a:ext cx="105120" cy="153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12A7BD17-1458-724D-460E-536046047A2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679287" y="4352922"/>
                  <a:ext cx="1227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6032A32-0594-3623-3846-94FFD9956D23}"/>
                    </a:ext>
                  </a:extLst>
                </p14:cNvPr>
                <p14:cNvContentPartPr/>
                <p14:nvPr/>
              </p14:nvContentPartPr>
              <p14:xfrm>
                <a:off x="7558327" y="4338882"/>
                <a:ext cx="82080" cy="198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6032A32-0594-3623-3846-94FFD9956D2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549687" y="4329882"/>
                  <a:ext cx="997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04BAA3F-45C7-B13A-9EC8-83BA50D2AF4E}"/>
                    </a:ext>
                  </a:extLst>
                </p14:cNvPr>
                <p14:cNvContentPartPr/>
                <p14:nvPr/>
              </p14:nvContentPartPr>
              <p14:xfrm>
                <a:off x="7229287" y="4311162"/>
                <a:ext cx="360" cy="220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04BAA3F-45C7-B13A-9EC8-83BA50D2AF4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220287" y="4302162"/>
                  <a:ext cx="180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6A917CC-E33B-8D83-46A4-B610B452133E}"/>
                    </a:ext>
                  </a:extLst>
                </p14:cNvPr>
                <p14:cNvContentPartPr/>
                <p14:nvPr/>
              </p14:nvContentPartPr>
              <p14:xfrm>
                <a:off x="7308487" y="4300722"/>
                <a:ext cx="95040" cy="223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6A917CC-E33B-8D83-46A4-B610B452133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299847" y="4292082"/>
                  <a:ext cx="1126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CAD17FC-9F67-AE32-BD8F-3819C5E93228}"/>
                    </a:ext>
                  </a:extLst>
                </p14:cNvPr>
                <p14:cNvContentPartPr/>
                <p14:nvPr/>
              </p14:nvContentPartPr>
              <p14:xfrm>
                <a:off x="7580647" y="3372282"/>
                <a:ext cx="115200" cy="198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CAD17FC-9F67-AE32-BD8F-3819C5E9322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572007" y="3363642"/>
                  <a:ext cx="1328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93FFE0D-DAE1-F66C-FC38-C69105A8CDC7}"/>
                    </a:ext>
                  </a:extLst>
                </p14:cNvPr>
                <p14:cNvContentPartPr/>
                <p14:nvPr/>
              </p14:nvContentPartPr>
              <p14:xfrm>
                <a:off x="7734367" y="3399642"/>
                <a:ext cx="42480" cy="133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93FFE0D-DAE1-F66C-FC38-C69105A8CDC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725727" y="3391002"/>
                  <a:ext cx="601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24CC066-281B-4F10-0FD9-5EB22108B800}"/>
                    </a:ext>
                  </a:extLst>
                </p14:cNvPr>
                <p14:cNvContentPartPr/>
                <p14:nvPr/>
              </p14:nvContentPartPr>
              <p14:xfrm>
                <a:off x="7727887" y="3371562"/>
                <a:ext cx="121680" cy="1522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24CC066-281B-4F10-0FD9-5EB22108B80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719247" y="3362562"/>
                  <a:ext cx="139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074BD9-9134-F34A-B8E0-009AF61A3A02}"/>
                    </a:ext>
                  </a:extLst>
                </p14:cNvPr>
                <p14:cNvContentPartPr/>
                <p14:nvPr/>
              </p14:nvContentPartPr>
              <p14:xfrm>
                <a:off x="7137487" y="4194162"/>
                <a:ext cx="120240" cy="464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074BD9-9134-F34A-B8E0-009AF61A3A0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128487" y="4185522"/>
                  <a:ext cx="13788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1622273-A662-5632-C482-FF139F8AD75C}"/>
                    </a:ext>
                  </a:extLst>
                </p14:cNvPr>
                <p14:cNvContentPartPr/>
                <p14:nvPr/>
              </p14:nvContentPartPr>
              <p14:xfrm>
                <a:off x="7759567" y="4276242"/>
                <a:ext cx="90000" cy="4093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1622273-A662-5632-C482-FF139F8AD75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750927" y="4267242"/>
                  <a:ext cx="107640" cy="42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38C743-E6E2-2271-FE5A-10508E7CD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6"/>
    </mc:Choice>
    <mc:Fallback xmlns="">
      <p:transition spd="slow" advTm="5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053785" y="265550"/>
            <a:ext cx="4658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Combine with Predictive Coding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23623-F9C9-680E-01CE-9D07BB1D508F}"/>
              </a:ext>
            </a:extLst>
          </p:cNvPr>
          <p:cNvGrpSpPr/>
          <p:nvPr/>
        </p:nvGrpSpPr>
        <p:grpSpPr>
          <a:xfrm>
            <a:off x="2095327" y="1400202"/>
            <a:ext cx="888120" cy="1049400"/>
            <a:chOff x="2095327" y="1400202"/>
            <a:chExt cx="888120" cy="104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14:cNvPr>
                <p14:cNvContentPartPr/>
                <p14:nvPr/>
              </p14:nvContentPartPr>
              <p14:xfrm>
                <a:off x="2107207" y="1400202"/>
                <a:ext cx="2520" cy="997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98567" y="1391202"/>
                  <a:ext cx="2016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14:cNvPr>
                <p14:cNvContentPartPr/>
                <p14:nvPr/>
              </p14:nvContentPartPr>
              <p14:xfrm>
                <a:off x="2095327" y="1405602"/>
                <a:ext cx="888120" cy="1044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86327" y="1396962"/>
                  <a:ext cx="905760" cy="10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14:cNvPr>
                <p14:cNvContentPartPr/>
                <p14:nvPr/>
              </p14:nvContentPartPr>
              <p14:xfrm>
                <a:off x="2394847" y="1890522"/>
                <a:ext cx="360" cy="378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85847" y="1881522"/>
                  <a:ext cx="180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14:cNvPr>
                <p14:cNvContentPartPr/>
                <p14:nvPr/>
              </p14:nvContentPartPr>
              <p14:xfrm>
                <a:off x="2394847" y="1911042"/>
                <a:ext cx="150480" cy="178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85847" y="1902402"/>
                  <a:ext cx="168120" cy="19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14:cNvPr>
              <p14:cNvContentPartPr/>
              <p14:nvPr/>
            </p14:nvContentPartPr>
            <p14:xfrm>
              <a:off x="1811647" y="1184922"/>
              <a:ext cx="29160" cy="198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3007" y="1175922"/>
                <a:ext cx="46800" cy="20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29BB87D-DACA-3ECE-C4B2-90DDA69162D1}"/>
              </a:ext>
            </a:extLst>
          </p:cNvPr>
          <p:cNvGrpSpPr/>
          <p:nvPr/>
        </p:nvGrpSpPr>
        <p:grpSpPr>
          <a:xfrm>
            <a:off x="891847" y="1204362"/>
            <a:ext cx="3126960" cy="2414880"/>
            <a:chOff x="891847" y="1204362"/>
            <a:chExt cx="3126960" cy="24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14:cNvPr>
                <p14:cNvContentPartPr/>
                <p14:nvPr/>
              </p14:nvContentPartPr>
              <p14:xfrm>
                <a:off x="1825327" y="1204362"/>
                <a:ext cx="2193480" cy="241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16327" y="1195722"/>
                  <a:ext cx="2211120" cy="24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14:cNvPr>
                <p14:cNvContentPartPr/>
                <p14:nvPr/>
              </p14:nvContentPartPr>
              <p14:xfrm>
                <a:off x="891847" y="2681802"/>
                <a:ext cx="1024560" cy="34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82847" y="2673162"/>
                  <a:ext cx="1042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14:cNvPr>
                <p14:cNvContentPartPr/>
                <p14:nvPr/>
              </p14:nvContentPartPr>
              <p14:xfrm>
                <a:off x="1228087" y="2618082"/>
                <a:ext cx="195840" cy="234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19447" y="2609442"/>
                  <a:ext cx="213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14:cNvPr>
                <p14:cNvContentPartPr/>
                <p14:nvPr/>
              </p14:nvContentPartPr>
              <p14:xfrm>
                <a:off x="911647" y="2966922"/>
                <a:ext cx="10440" cy="183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3007" y="2957922"/>
                  <a:ext cx="280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14:cNvPr>
                <p14:cNvContentPartPr/>
                <p14:nvPr/>
              </p14:nvContentPartPr>
              <p14:xfrm>
                <a:off x="916687" y="2912562"/>
                <a:ext cx="125640" cy="240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687" y="2903922"/>
                  <a:ext cx="1432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14:cNvPr>
                <p14:cNvContentPartPr/>
                <p14:nvPr/>
              </p14:nvContentPartPr>
              <p14:xfrm>
                <a:off x="1071847" y="2911842"/>
                <a:ext cx="193320" cy="27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3207" y="2902842"/>
                  <a:ext cx="21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14:cNvPr>
                <p14:cNvContentPartPr/>
                <p14:nvPr/>
              </p14:nvContentPartPr>
              <p14:xfrm>
                <a:off x="1303687" y="3050802"/>
                <a:ext cx="156960" cy="10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95047" y="3041802"/>
                  <a:ext cx="1746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14:cNvPr>
                <p14:cNvContentPartPr/>
                <p14:nvPr/>
              </p14:nvContentPartPr>
              <p14:xfrm>
                <a:off x="1175887" y="2986722"/>
                <a:ext cx="165600" cy="3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66887" y="2978082"/>
                  <a:ext cx="183240" cy="21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6ADDFE1-63DA-1579-8441-854A9CDB0C5E}"/>
              </a:ext>
            </a:extLst>
          </p:cNvPr>
          <p:cNvSpPr txBox="1"/>
          <p:nvPr/>
        </p:nvSpPr>
        <p:spPr>
          <a:xfrm>
            <a:off x="4951773" y="1299942"/>
            <a:ext cx="2273379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1 if prediction is wrong</a:t>
            </a:r>
          </a:p>
          <a:p>
            <a:pPr>
              <a:buNone/>
            </a:pPr>
            <a:r>
              <a:rPr lang="en-US" sz="1400" dirty="0"/>
              <a:t>0 if prediction is correct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A3C2EE1-0ACF-52FC-DCD2-5BB41632DDB8}"/>
              </a:ext>
            </a:extLst>
          </p:cNvPr>
          <p:cNvGrpSpPr/>
          <p:nvPr/>
        </p:nvGrpSpPr>
        <p:grpSpPr>
          <a:xfrm>
            <a:off x="3909367" y="1940202"/>
            <a:ext cx="3146040" cy="767880"/>
            <a:chOff x="3909367" y="1940202"/>
            <a:chExt cx="3146040" cy="76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14:cNvPr>
                <p14:cNvContentPartPr/>
                <p14:nvPr/>
              </p14:nvContentPartPr>
              <p14:xfrm>
                <a:off x="3909367" y="2602242"/>
                <a:ext cx="1730160" cy="42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00367" y="2593602"/>
                  <a:ext cx="17478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14:cNvPr>
                <p14:cNvContentPartPr/>
                <p14:nvPr/>
              </p14:nvContentPartPr>
              <p14:xfrm>
                <a:off x="5228047" y="2570922"/>
                <a:ext cx="136440" cy="137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19047" y="2561922"/>
                  <a:ext cx="1540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14:cNvPr>
                <p14:cNvContentPartPr/>
                <p14:nvPr/>
              </p14:nvContentPartPr>
              <p14:xfrm>
                <a:off x="4344607" y="2334762"/>
                <a:ext cx="2520" cy="177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35607" y="2325762"/>
                  <a:ext cx="20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14:cNvPr>
                <p14:cNvContentPartPr/>
                <p14:nvPr/>
              </p14:nvContentPartPr>
              <p14:xfrm>
                <a:off x="4489327" y="2290122"/>
                <a:ext cx="62280" cy="178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80327" y="2281122"/>
                  <a:ext cx="79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14:cNvPr>
                <p14:cNvContentPartPr/>
                <p14:nvPr/>
              </p14:nvContentPartPr>
              <p14:xfrm>
                <a:off x="4608127" y="2311002"/>
                <a:ext cx="81720" cy="120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99487" y="2302362"/>
                  <a:ext cx="993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14:cNvPr>
                <p14:cNvContentPartPr/>
                <p14:nvPr/>
              </p14:nvContentPartPr>
              <p14:xfrm>
                <a:off x="4752847" y="2268162"/>
                <a:ext cx="79560" cy="122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43847" y="2259522"/>
                  <a:ext cx="972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14:cNvPr>
                <p14:cNvContentPartPr/>
                <p14:nvPr/>
              </p14:nvContentPartPr>
              <p14:xfrm>
                <a:off x="4894687" y="2296242"/>
                <a:ext cx="119520" cy="145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85687" y="2287602"/>
                  <a:ext cx="1371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14:cNvPr>
                <p14:cNvContentPartPr/>
                <p14:nvPr/>
              </p14:nvContentPartPr>
              <p14:xfrm>
                <a:off x="5075407" y="2294082"/>
                <a:ext cx="118800" cy="155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66407" y="2285082"/>
                  <a:ext cx="1364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14:cNvPr>
                <p14:cNvContentPartPr/>
                <p14:nvPr/>
              </p14:nvContentPartPr>
              <p14:xfrm>
                <a:off x="5266207" y="2326842"/>
                <a:ext cx="122400" cy="173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57207" y="2318202"/>
                  <a:ext cx="140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14:cNvPr>
                <p14:cNvContentPartPr/>
                <p14:nvPr/>
              </p14:nvContentPartPr>
              <p14:xfrm>
                <a:off x="5515687" y="2296962"/>
                <a:ext cx="54720" cy="122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07047" y="2287962"/>
                  <a:ext cx="72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14:cNvPr>
                <p14:cNvContentPartPr/>
                <p14:nvPr/>
              </p14:nvContentPartPr>
              <p14:xfrm>
                <a:off x="5732767" y="2363922"/>
                <a:ext cx="684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23767" y="2355282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14:cNvPr>
                <p14:cNvContentPartPr/>
                <p14:nvPr/>
              </p14:nvContentPartPr>
              <p14:xfrm>
                <a:off x="5882527" y="2413962"/>
                <a:ext cx="504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73527" y="2404962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14:cNvPr>
                <p14:cNvContentPartPr/>
                <p14:nvPr/>
              </p14:nvContentPartPr>
              <p14:xfrm>
                <a:off x="6115087" y="2366802"/>
                <a:ext cx="25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06087" y="23581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14:cNvPr>
                <p14:cNvContentPartPr/>
                <p14:nvPr/>
              </p14:nvContentPartPr>
              <p14:xfrm>
                <a:off x="6101047" y="2413962"/>
                <a:ext cx="2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9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14:cNvPr>
                <p14:cNvContentPartPr/>
                <p14:nvPr/>
              </p14:nvContentPartPr>
              <p14:xfrm>
                <a:off x="6281047" y="2413962"/>
                <a:ext cx="252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7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14:cNvPr>
                <p14:cNvContentPartPr/>
                <p14:nvPr/>
              </p14:nvContentPartPr>
              <p14:xfrm>
                <a:off x="7052527" y="2246562"/>
                <a:ext cx="2880" cy="200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43527" y="2237562"/>
                  <a:ext cx="20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14:cNvPr>
                <p14:cNvContentPartPr/>
                <p14:nvPr/>
              </p14:nvContentPartPr>
              <p14:xfrm>
                <a:off x="6516127" y="2361762"/>
                <a:ext cx="252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07127" y="235312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14:cNvPr>
                <p14:cNvContentPartPr/>
                <p14:nvPr/>
              </p14:nvContentPartPr>
              <p14:xfrm>
                <a:off x="6683887" y="2307042"/>
                <a:ext cx="167040" cy="148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675247" y="2298042"/>
                  <a:ext cx="1846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14:cNvPr>
                <p14:cNvContentPartPr/>
                <p14:nvPr/>
              </p14:nvContentPartPr>
              <p14:xfrm>
                <a:off x="6778567" y="2317122"/>
                <a:ext cx="41760" cy="2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769567" y="2308482"/>
                  <a:ext cx="59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14:cNvPr>
                <p14:cNvContentPartPr/>
                <p14:nvPr/>
              </p14:nvContentPartPr>
              <p14:xfrm>
                <a:off x="4493287" y="2117322"/>
                <a:ext cx="2328120" cy="134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84287" y="2108682"/>
                  <a:ext cx="23457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14:cNvPr>
                <p14:cNvContentPartPr/>
                <p14:nvPr/>
              </p14:nvContentPartPr>
              <p14:xfrm>
                <a:off x="5962447" y="1940202"/>
                <a:ext cx="135720" cy="142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53447" y="1931202"/>
                  <a:ext cx="1533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14:cNvPr>
                <p14:cNvContentPartPr/>
                <p14:nvPr/>
              </p14:nvContentPartPr>
              <p14:xfrm>
                <a:off x="6145687" y="1952442"/>
                <a:ext cx="119160" cy="115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136687" y="1943802"/>
                  <a:ext cx="13680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7D19943E-6DCD-532A-71E0-E4EC3D3841CB}"/>
                  </a:ext>
                </a:extLst>
              </p14:cNvPr>
              <p14:cNvContentPartPr/>
              <p14:nvPr/>
            </p14:nvContentPartPr>
            <p14:xfrm>
              <a:off x="5817547" y="5675349"/>
              <a:ext cx="252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7D19943E-6DCD-532A-71E0-E4EC3D3841C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08547" y="5666349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EEEF51E0-E5D1-9E37-638E-ACCCB93AC580}"/>
                  </a:ext>
                </a:extLst>
              </p14:cNvPr>
              <p14:cNvContentPartPr/>
              <p14:nvPr/>
            </p14:nvContentPartPr>
            <p14:xfrm>
              <a:off x="5623507" y="5751669"/>
              <a:ext cx="682920" cy="46872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EEEF51E0-E5D1-9E37-638E-ACCCB93AC58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614507" y="5742669"/>
                <a:ext cx="700560" cy="48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CCE5B8D-806F-6907-50AC-2D6C05A7B325}"/>
              </a:ext>
            </a:extLst>
          </p:cNvPr>
          <p:cNvGrpSpPr/>
          <p:nvPr/>
        </p:nvGrpSpPr>
        <p:grpSpPr>
          <a:xfrm>
            <a:off x="1298107" y="4515429"/>
            <a:ext cx="5517360" cy="1919373"/>
            <a:chOff x="1298107" y="4515429"/>
            <a:chExt cx="5517360" cy="191937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CDE4CF3-0C1C-D86C-CB3B-19033F3C9BB8}"/>
                    </a:ext>
                  </a:extLst>
                </p14:cNvPr>
                <p14:cNvContentPartPr/>
                <p14:nvPr/>
              </p14:nvContentPartPr>
              <p14:xfrm>
                <a:off x="2063467" y="4516149"/>
                <a:ext cx="360" cy="642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CDE4CF3-0C1C-D86C-CB3B-19033F3C9BB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054467" y="4507149"/>
                  <a:ext cx="18000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1554A46-31E5-70ED-1533-EB1FBCFC4551}"/>
                    </a:ext>
                  </a:extLst>
                </p14:cNvPr>
                <p14:cNvContentPartPr/>
                <p14:nvPr/>
              </p14:nvContentPartPr>
              <p14:xfrm>
                <a:off x="2080027" y="4515429"/>
                <a:ext cx="690120" cy="671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1554A46-31E5-70ED-1533-EB1FBCFC455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071387" y="4506789"/>
                  <a:ext cx="70776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3110D76-CC95-06C4-F27B-31098D479A03}"/>
                    </a:ext>
                  </a:extLst>
                </p14:cNvPr>
                <p14:cNvContentPartPr/>
                <p14:nvPr/>
              </p14:nvContentPartPr>
              <p14:xfrm>
                <a:off x="2276947" y="4729989"/>
                <a:ext cx="111960" cy="258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3110D76-CC95-06C4-F27B-31098D479A0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268307" y="4720989"/>
                  <a:ext cx="1296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6F73769-4638-1DFF-DB52-E238C30648D1}"/>
                    </a:ext>
                  </a:extLst>
                </p14:cNvPr>
                <p14:cNvContentPartPr/>
                <p14:nvPr/>
              </p14:nvContentPartPr>
              <p14:xfrm>
                <a:off x="1298107" y="5622069"/>
                <a:ext cx="1557360" cy="4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6F73769-4638-1DFF-DB52-E238C30648D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289107" y="5613429"/>
                  <a:ext cx="1575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9E7AC73-6601-6884-A624-59B1DECB94E9}"/>
                    </a:ext>
                  </a:extLst>
                </p14:cNvPr>
                <p14:cNvContentPartPr/>
                <p14:nvPr/>
              </p14:nvContentPartPr>
              <p14:xfrm>
                <a:off x="2342107" y="5557989"/>
                <a:ext cx="142920" cy="140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9E7AC73-6601-6884-A624-59B1DECB94E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333107" y="5549349"/>
                  <a:ext cx="1605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85E5288-AE10-9A22-A58D-B79340177883}"/>
                    </a:ext>
                  </a:extLst>
                </p14:cNvPr>
                <p14:cNvContentPartPr/>
                <p14:nvPr/>
              </p14:nvContentPartPr>
              <p14:xfrm>
                <a:off x="2086867" y="5822949"/>
                <a:ext cx="360" cy="222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85E5288-AE10-9A22-A58D-B793401778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77867" y="5813949"/>
                  <a:ext cx="180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2784320-45D4-FA7A-A2E1-A3AB81BC7354}"/>
                    </a:ext>
                  </a:extLst>
                </p14:cNvPr>
                <p14:cNvContentPartPr/>
                <p14:nvPr/>
              </p14:nvContentPartPr>
              <p14:xfrm>
                <a:off x="2072467" y="5845989"/>
                <a:ext cx="114840" cy="1699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2784320-45D4-FA7A-A2E1-A3AB81BC735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063467" y="5837349"/>
                  <a:ext cx="1324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3A3B138-5F5C-583E-49EE-0DF7B6ACA215}"/>
                    </a:ext>
                  </a:extLst>
                </p14:cNvPr>
                <p14:cNvContentPartPr/>
                <p14:nvPr/>
              </p14:nvContentPartPr>
              <p14:xfrm>
                <a:off x="2215387" y="5791629"/>
                <a:ext cx="256320" cy="2469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3A3B138-5F5C-583E-49EE-0DF7B6ACA21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206387" y="5782989"/>
                  <a:ext cx="2739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86FCB15-66C6-3ECB-7066-A2C4A7B67ECA}"/>
                    </a:ext>
                  </a:extLst>
                </p14:cNvPr>
                <p14:cNvContentPartPr/>
                <p14:nvPr/>
              </p14:nvContentPartPr>
              <p14:xfrm>
                <a:off x="2500867" y="5943189"/>
                <a:ext cx="140040" cy="766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86FCB15-66C6-3ECB-7066-A2C4A7B67EC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91867" y="5934189"/>
                  <a:ext cx="1576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E1AE6E-CD20-8E85-573F-6A197CADD733}"/>
                    </a:ext>
                  </a:extLst>
                </p14:cNvPr>
                <p14:cNvContentPartPr/>
                <p14:nvPr/>
              </p14:nvContentPartPr>
              <p14:xfrm>
                <a:off x="2362267" y="5901069"/>
                <a:ext cx="235800" cy="6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E1AE6E-CD20-8E85-573F-6A197CADD73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353627" y="5892069"/>
                  <a:ext cx="2534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A53A51A-10F9-A5D6-2A60-036AC140C553}"/>
                    </a:ext>
                  </a:extLst>
                </p14:cNvPr>
                <p14:cNvContentPartPr/>
                <p14:nvPr/>
              </p14:nvContentPartPr>
              <p14:xfrm>
                <a:off x="2845027" y="5601549"/>
                <a:ext cx="360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A53A51A-10F9-A5D6-2A60-036AC140C55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836027" y="5592909"/>
                  <a:ext cx="37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32009B5-176E-B7A5-D5F4-39A9450C6DE8}"/>
                    </a:ext>
                  </a:extLst>
                </p14:cNvPr>
                <p14:cNvContentPartPr/>
                <p14:nvPr/>
              </p14:nvContentPartPr>
              <p14:xfrm>
                <a:off x="2786347" y="5010789"/>
                <a:ext cx="46548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32009B5-176E-B7A5-D5F4-39A9450C6DE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777707" y="5001789"/>
                  <a:ext cx="48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456CF1D-FDF3-CF5F-CC10-DF845C43395E}"/>
                    </a:ext>
                  </a:extLst>
                </p14:cNvPr>
                <p14:cNvContentPartPr/>
                <p14:nvPr/>
              </p14:nvContentPartPr>
              <p14:xfrm>
                <a:off x="3058507" y="4960029"/>
                <a:ext cx="54000" cy="124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456CF1D-FDF3-CF5F-CC10-DF845C43395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049507" y="4951029"/>
                  <a:ext cx="71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866ED49-69A7-7A4F-99A8-935A8C2E6710}"/>
                    </a:ext>
                  </a:extLst>
                </p14:cNvPr>
                <p14:cNvContentPartPr/>
                <p14:nvPr/>
              </p14:nvContentPartPr>
              <p14:xfrm>
                <a:off x="3138427" y="5647269"/>
                <a:ext cx="12564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866ED49-69A7-7A4F-99A8-935A8C2E671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29787" y="5638629"/>
                  <a:ext cx="143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0E5C29B-C19B-D84D-F525-EE4505202F0E}"/>
                    </a:ext>
                  </a:extLst>
                </p14:cNvPr>
                <p14:cNvContentPartPr/>
                <p14:nvPr/>
              </p14:nvContentPartPr>
              <p14:xfrm>
                <a:off x="3187387" y="4923309"/>
                <a:ext cx="168120" cy="696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0E5C29B-C19B-D84D-F525-EE4505202F0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178387" y="4914669"/>
                  <a:ext cx="185760" cy="7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0B6B8EC-FF98-3C15-42A2-4DA715D1D0B4}"/>
                    </a:ext>
                  </a:extLst>
                </p14:cNvPr>
                <p14:cNvContentPartPr/>
                <p14:nvPr/>
              </p14:nvContentPartPr>
              <p14:xfrm>
                <a:off x="3250747" y="4928349"/>
                <a:ext cx="677520" cy="714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0B6B8EC-FF98-3C15-42A2-4DA715D1D0B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241747" y="4919709"/>
                  <a:ext cx="695160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32A8972-21CA-E549-B740-1B1C7ACE79E3}"/>
                    </a:ext>
                  </a:extLst>
                </p14:cNvPr>
                <p14:cNvContentPartPr/>
                <p14:nvPr/>
              </p14:nvContentPartPr>
              <p14:xfrm>
                <a:off x="2785627" y="5632509"/>
                <a:ext cx="424800" cy="2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32A8972-21CA-E549-B740-1B1C7ACE79E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76987" y="5623869"/>
                  <a:ext cx="4424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9F51FE4-7654-84F4-1686-33B29C64C242}"/>
                    </a:ext>
                  </a:extLst>
                </p14:cNvPr>
                <p14:cNvContentPartPr/>
                <p14:nvPr/>
              </p14:nvContentPartPr>
              <p14:xfrm>
                <a:off x="3136987" y="5839869"/>
                <a:ext cx="384840" cy="1641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9F51FE4-7654-84F4-1686-33B29C64C24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127987" y="5830869"/>
                  <a:ext cx="4024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D3E00D2-F908-E3DF-41C6-1B1425F317D1}"/>
                    </a:ext>
                  </a:extLst>
                </p14:cNvPr>
                <p14:cNvContentPartPr/>
                <p14:nvPr/>
              </p14:nvContentPartPr>
              <p14:xfrm>
                <a:off x="3531907" y="5809269"/>
                <a:ext cx="87480" cy="303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D3E00D2-F908-E3DF-41C6-1B1425F317D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522907" y="5800629"/>
                  <a:ext cx="1051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A88CB9A-9CDD-7696-E16A-FB04E935D452}"/>
                    </a:ext>
                  </a:extLst>
                </p14:cNvPr>
                <p14:cNvContentPartPr/>
                <p14:nvPr/>
              </p14:nvContentPartPr>
              <p14:xfrm>
                <a:off x="3619387" y="5775789"/>
                <a:ext cx="256680" cy="1436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A88CB9A-9CDD-7696-E16A-FB04E935D45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610387" y="5766789"/>
                  <a:ext cx="274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7EF0A5C-C655-814D-5BC5-9C1FAC34D982}"/>
                    </a:ext>
                  </a:extLst>
                </p14:cNvPr>
                <p14:cNvContentPartPr/>
                <p14:nvPr/>
              </p14:nvContentPartPr>
              <p14:xfrm>
                <a:off x="3885427" y="5525949"/>
                <a:ext cx="412920" cy="419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7EF0A5C-C655-814D-5BC5-9C1FAC34D98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876427" y="5516949"/>
                  <a:ext cx="43056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47FCE73-3470-1942-4B85-28C4FB522510}"/>
                    </a:ext>
                  </a:extLst>
                </p14:cNvPr>
                <p14:cNvContentPartPr/>
                <p14:nvPr/>
              </p14:nvContentPartPr>
              <p14:xfrm>
                <a:off x="3984787" y="5707029"/>
                <a:ext cx="281520" cy="165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47FCE73-3470-1942-4B85-28C4FB52251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976147" y="5698389"/>
                  <a:ext cx="299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13E977B-7BA5-833F-C13A-838B27046101}"/>
                    </a:ext>
                  </a:extLst>
                </p14:cNvPr>
                <p14:cNvContentPartPr/>
                <p14:nvPr/>
              </p14:nvContentPartPr>
              <p14:xfrm>
                <a:off x="3944107" y="5230749"/>
                <a:ext cx="1356840" cy="41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13E977B-7BA5-833F-C13A-838B2704610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935467" y="5222109"/>
                  <a:ext cx="13744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0CBA829-DAD4-9330-4BDC-EC6F014DFC3E}"/>
                    </a:ext>
                  </a:extLst>
                </p14:cNvPr>
                <p14:cNvContentPartPr/>
                <p14:nvPr/>
              </p14:nvContentPartPr>
              <p14:xfrm>
                <a:off x="4888387" y="5173509"/>
                <a:ext cx="174240" cy="219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0CBA829-DAD4-9330-4BDC-EC6F014DFC3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879747" y="5164869"/>
                  <a:ext cx="1918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76DCDC2-6B5B-DA92-A9EA-736120F79575}"/>
                    </a:ext>
                  </a:extLst>
                </p14:cNvPr>
                <p14:cNvContentPartPr/>
                <p14:nvPr/>
              </p14:nvContentPartPr>
              <p14:xfrm>
                <a:off x="5236507" y="5189709"/>
                <a:ext cx="1578960" cy="878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76DCDC2-6B5B-DA92-A9EA-736120F7957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227507" y="5180709"/>
                  <a:ext cx="1596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B49BC15-9633-E494-B628-DEF5CDCADE46}"/>
                    </a:ext>
                  </a:extLst>
                </p14:cNvPr>
                <p14:cNvContentPartPr/>
                <p14:nvPr/>
              </p14:nvContentPartPr>
              <p14:xfrm>
                <a:off x="5092867" y="5372589"/>
                <a:ext cx="108360" cy="138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B49BC15-9633-E494-B628-DEF5CDCADE4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083867" y="5363949"/>
                  <a:ext cx="126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F6FBBEB-A40A-C6BD-2CF6-4C1884650AC7}"/>
                    </a:ext>
                  </a:extLst>
                </p14:cNvPr>
                <p14:cNvContentPartPr/>
                <p14:nvPr/>
              </p14:nvContentPartPr>
              <p14:xfrm>
                <a:off x="5361427" y="5339469"/>
                <a:ext cx="191160" cy="246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F6FBBEB-A40A-C6BD-2CF6-4C1884650AC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352427" y="5330469"/>
                  <a:ext cx="2088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9B12470-4913-4BC7-CAB8-0701248E6AE9}"/>
                    </a:ext>
                  </a:extLst>
                </p14:cNvPr>
                <p14:cNvContentPartPr/>
                <p14:nvPr/>
              </p14:nvContentPartPr>
              <p14:xfrm>
                <a:off x="5388787" y="5342709"/>
                <a:ext cx="360" cy="2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9B12470-4913-4BC7-CAB8-0701248E6AE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380147" y="5334069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224FAD1-8A11-87F0-96C8-06C1BB6E4232}"/>
                    </a:ext>
                  </a:extLst>
                </p14:cNvPr>
                <p14:cNvContentPartPr/>
                <p14:nvPr/>
              </p14:nvContentPartPr>
              <p14:xfrm>
                <a:off x="5623867" y="5320389"/>
                <a:ext cx="492480" cy="3610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224FAD1-8A11-87F0-96C8-06C1BB6E423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614867" y="5311749"/>
                  <a:ext cx="5101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37C3891-B9D3-EDA6-78FE-FFFB9E85F946}"/>
                    </a:ext>
                  </a:extLst>
                </p14:cNvPr>
                <p14:cNvContentPartPr/>
                <p14:nvPr/>
              </p14:nvContentPartPr>
              <p14:xfrm>
                <a:off x="6040027" y="5416149"/>
                <a:ext cx="74160" cy="17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37C3891-B9D3-EDA6-78FE-FFFB9E85F94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031027" y="5407149"/>
                  <a:ext cx="918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5556257-3DDA-B7C8-CE0E-2D3B6445B6D8}"/>
                    </a:ext>
                  </a:extLst>
                </p14:cNvPr>
                <p14:cNvContentPartPr/>
                <p14:nvPr/>
              </p14:nvContentPartPr>
              <p14:xfrm>
                <a:off x="5737627" y="5327229"/>
                <a:ext cx="36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5556257-3DDA-B7C8-CE0E-2D3B6445B6D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728627" y="53182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CAB7109-2888-3567-2B64-6AEBEDC22846}"/>
                    </a:ext>
                  </a:extLst>
                </p14:cNvPr>
                <p14:cNvContentPartPr/>
                <p14:nvPr/>
              </p14:nvContentPartPr>
              <p14:xfrm>
                <a:off x="5154427" y="5674629"/>
                <a:ext cx="360" cy="2271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CAB7109-2888-3567-2B64-6AEBEDC2284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145427" y="5665989"/>
                  <a:ext cx="18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4D090C3-75B3-0D6C-E111-FA09DF6A06E0}"/>
                    </a:ext>
                  </a:extLst>
                </p14:cNvPr>
                <p14:cNvContentPartPr/>
                <p14:nvPr/>
              </p14:nvContentPartPr>
              <p14:xfrm>
                <a:off x="5294827" y="5716749"/>
                <a:ext cx="239400" cy="348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4D090C3-75B3-0D6C-E111-FA09DF6A06E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285827" y="5707749"/>
                  <a:ext cx="2570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55E321D-B7BE-C4BD-5DF7-10862B37572F}"/>
                    </a:ext>
                  </a:extLst>
                </p14:cNvPr>
                <p14:cNvContentPartPr/>
                <p14:nvPr/>
              </p14:nvContentPartPr>
              <p14:xfrm>
                <a:off x="5349547" y="5707749"/>
                <a:ext cx="5040" cy="28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55E321D-B7BE-C4BD-5DF7-10862B37572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340547" y="5698749"/>
                  <a:ext cx="2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B5116FD-27AA-C4C7-8709-01640F803202}"/>
                    </a:ext>
                  </a:extLst>
                </p14:cNvPr>
                <p14:cNvContentPartPr/>
                <p14:nvPr/>
              </p14:nvContentPartPr>
              <p14:xfrm>
                <a:off x="2746387" y="4778589"/>
                <a:ext cx="1874160" cy="492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B5116FD-27AA-C4C7-8709-01640F80320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737747" y="4769949"/>
                  <a:ext cx="18918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F81B406-3B8A-9358-CD1C-8B3DE8E06188}"/>
                    </a:ext>
                  </a:extLst>
                </p14:cNvPr>
                <p14:cNvContentPartPr/>
                <p14:nvPr/>
              </p14:nvContentPartPr>
              <p14:xfrm>
                <a:off x="4023667" y="4684989"/>
                <a:ext cx="107280" cy="2674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F81B406-3B8A-9358-CD1C-8B3DE8E0618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014667" y="4675989"/>
                  <a:ext cx="1249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91C42EE-B396-26A2-0B6D-926253AE1266}"/>
                    </a:ext>
                  </a:extLst>
                </p14:cNvPr>
                <p14:cNvContentPartPr/>
                <p14:nvPr/>
              </p14:nvContentPartPr>
              <p14:xfrm>
                <a:off x="4001347" y="4704069"/>
                <a:ext cx="123840" cy="69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91C42EE-B396-26A2-0B6D-926253AE126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992707" y="4695429"/>
                  <a:ext cx="1414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E3911703-793C-0B27-2915-7649A143CB0D}"/>
                    </a:ext>
                  </a:extLst>
                </p14:cNvPr>
                <p14:cNvContentPartPr/>
                <p14:nvPr/>
              </p14:nvContentPartPr>
              <p14:xfrm>
                <a:off x="3101887" y="4925682"/>
                <a:ext cx="108360" cy="7329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E3911703-793C-0B27-2915-7649A143CB0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092887" y="4916682"/>
                  <a:ext cx="126000" cy="75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B667BEF-62BD-C3E7-01BD-C6E30348237A}"/>
                    </a:ext>
                  </a:extLst>
                </p14:cNvPr>
                <p14:cNvContentPartPr/>
                <p14:nvPr/>
              </p14:nvContentPartPr>
              <p14:xfrm>
                <a:off x="3251647" y="6213042"/>
                <a:ext cx="124200" cy="208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B667BEF-62BD-C3E7-01BD-C6E30348237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243007" y="6204042"/>
                  <a:ext cx="1418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0BD88032-C9EC-5442-C76F-93E0D59B0BB5}"/>
                    </a:ext>
                  </a:extLst>
                </p14:cNvPr>
                <p14:cNvContentPartPr/>
                <p14:nvPr/>
              </p14:nvContentPartPr>
              <p14:xfrm>
                <a:off x="3273607" y="6237882"/>
                <a:ext cx="102240" cy="1486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0BD88032-C9EC-5442-C76F-93E0D59B0BB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264607" y="6229242"/>
                  <a:ext cx="1198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5172B80-3C8D-50B0-10A8-7655580641A0}"/>
                    </a:ext>
                  </a:extLst>
                </p14:cNvPr>
                <p14:cNvContentPartPr/>
                <p14:nvPr/>
              </p14:nvContentPartPr>
              <p14:xfrm>
                <a:off x="3402127" y="6226002"/>
                <a:ext cx="101160" cy="1267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5172B80-3C8D-50B0-10A8-7655580641A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393127" y="6217002"/>
                  <a:ext cx="1188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70D2F6B6-E5EA-DDC6-0C2B-891CD201505C}"/>
                    </a:ext>
                  </a:extLst>
                </p14:cNvPr>
                <p14:cNvContentPartPr/>
                <p14:nvPr/>
              </p14:nvContentPartPr>
              <p14:xfrm>
                <a:off x="3555487" y="6177042"/>
                <a:ext cx="247320" cy="2577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0D2F6B6-E5EA-DDC6-0C2B-891CD201505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546847" y="6168042"/>
                  <a:ext cx="2649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DAF6D90-4495-0850-B3C5-87DD14BCAA78}"/>
                    </a:ext>
                  </a:extLst>
                </p14:cNvPr>
                <p14:cNvContentPartPr/>
                <p14:nvPr/>
              </p14:nvContentPartPr>
              <p14:xfrm>
                <a:off x="3095407" y="4929282"/>
                <a:ext cx="154800" cy="7365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DAF6D90-4495-0850-B3C5-87DD14BCAA7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086407" y="4920642"/>
                  <a:ext cx="172440" cy="75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B46B6052-8657-CA8B-348D-033359708A29}"/>
                    </a:ext>
                  </a:extLst>
                </p14:cNvPr>
                <p14:cNvContentPartPr/>
                <p14:nvPr/>
              </p14:nvContentPartPr>
              <p14:xfrm>
                <a:off x="3235087" y="4976082"/>
                <a:ext cx="108360" cy="693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B46B6052-8657-CA8B-348D-033359708A2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226447" y="4967082"/>
                  <a:ext cx="126000" cy="711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706CD-B682-7D79-2E24-41EB02CD7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0"/>
    </mc:Choice>
    <mc:Fallback xmlns="">
      <p:transition spd="slow" advTm="3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2608231" y="-10101"/>
            <a:ext cx="3637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Huffman Coding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F2906E04-56C1-2362-EA40-21B2E825B758}"/>
              </a:ext>
            </a:extLst>
          </p:cNvPr>
          <p:cNvSpPr txBox="1"/>
          <p:nvPr/>
        </p:nvSpPr>
        <p:spPr>
          <a:xfrm>
            <a:off x="1193953" y="2659718"/>
            <a:ext cx="1853392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   B  C   D</a:t>
            </a:r>
          </a:p>
          <a:p>
            <a:pPr>
              <a:buNone/>
            </a:pPr>
            <a:r>
              <a:rPr lang="en-US" sz="1800" dirty="0"/>
              <a:t>0    10  110  111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629CD19C-D782-6429-01BF-336A644517EB}"/>
              </a:ext>
            </a:extLst>
          </p:cNvPr>
          <p:cNvSpPr txBox="1"/>
          <p:nvPr/>
        </p:nvSpPr>
        <p:spPr>
          <a:xfrm>
            <a:off x="5315042" y="3722151"/>
            <a:ext cx="369186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highlight>
                  <a:srgbClr val="FFFF00"/>
                </a:highlight>
              </a:rPr>
              <a:t>No symbol is a prefix of another</a:t>
            </a:r>
          </a:p>
          <a:p>
            <a:pPr>
              <a:buNone/>
            </a:pPr>
            <a:endParaRPr lang="en-US" sz="1400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sz="1400" dirty="0">
                <a:highlight>
                  <a:srgbClr val="FFFF00"/>
                </a:highlight>
              </a:rPr>
              <a:t>A tree structure does that automatically !</a:t>
            </a:r>
          </a:p>
          <a:p>
            <a:pPr>
              <a:buNone/>
            </a:pPr>
            <a:r>
              <a:rPr lang="en-US" sz="1400" dirty="0">
                <a:highlight>
                  <a:srgbClr val="FFFF00"/>
                </a:highlight>
              </a:rPr>
              <a:t>Terminals are orthogonal (nodes aren’t)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EE638D-8E7E-F41F-9090-6308C977CFBE}"/>
              </a:ext>
            </a:extLst>
          </p:cNvPr>
          <p:cNvGrpSpPr/>
          <p:nvPr/>
        </p:nvGrpSpPr>
        <p:grpSpPr>
          <a:xfrm>
            <a:off x="526265" y="3508265"/>
            <a:ext cx="5614920" cy="3102120"/>
            <a:chOff x="2036188" y="2017962"/>
            <a:chExt cx="5614920" cy="31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14:cNvPr>
                <p14:cNvContentPartPr/>
                <p14:nvPr/>
              </p14:nvContentPartPr>
              <p14:xfrm>
                <a:off x="3121228" y="2017962"/>
                <a:ext cx="519480" cy="826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12228" y="2008962"/>
                  <a:ext cx="537120" cy="84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14:cNvPr>
                <p14:cNvContentPartPr/>
                <p14:nvPr/>
              </p14:nvContentPartPr>
              <p14:xfrm>
                <a:off x="2914588" y="2861082"/>
                <a:ext cx="111240" cy="122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05588" y="2852082"/>
                  <a:ext cx="128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14:cNvPr>
                <p14:cNvContentPartPr/>
                <p14:nvPr/>
              </p14:nvContentPartPr>
              <p14:xfrm>
                <a:off x="3669508" y="2443122"/>
                <a:ext cx="510480" cy="46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60508" y="2434482"/>
                  <a:ext cx="5281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14:cNvPr>
                <p14:cNvContentPartPr/>
                <p14:nvPr/>
              </p14:nvContentPartPr>
              <p14:xfrm>
                <a:off x="4131028" y="2444922"/>
                <a:ext cx="360" cy="17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22388" y="243628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14:cNvPr>
                <p14:cNvContentPartPr/>
                <p14:nvPr/>
              </p14:nvContentPartPr>
              <p14:xfrm>
                <a:off x="3758068" y="2885922"/>
                <a:ext cx="415440" cy="41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49068" y="2877282"/>
                  <a:ext cx="4330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14:cNvPr>
                <p14:cNvContentPartPr/>
                <p14:nvPr/>
              </p14:nvContentPartPr>
              <p14:xfrm>
                <a:off x="3568708" y="3610242"/>
                <a:ext cx="39960" cy="54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59708" y="3601242"/>
                  <a:ext cx="57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14:cNvPr>
                <p14:cNvContentPartPr/>
                <p14:nvPr/>
              </p14:nvContentPartPr>
              <p14:xfrm>
                <a:off x="3603268" y="3528162"/>
                <a:ext cx="360" cy="12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94628" y="3519522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14:cNvPr>
                <p14:cNvContentPartPr/>
                <p14:nvPr/>
              </p14:nvContentPartPr>
              <p14:xfrm>
                <a:off x="3687868" y="3499722"/>
                <a:ext cx="115560" cy="148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78868" y="3490722"/>
                  <a:ext cx="133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14:cNvPr>
                <p14:cNvContentPartPr/>
                <p14:nvPr/>
              </p14:nvContentPartPr>
              <p14:xfrm>
                <a:off x="4135708" y="2950002"/>
                <a:ext cx="894600" cy="31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127068" y="2941002"/>
                  <a:ext cx="91224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14:cNvPr>
                <p14:cNvContentPartPr/>
                <p14:nvPr/>
              </p14:nvContentPartPr>
              <p14:xfrm>
                <a:off x="5089348" y="2995722"/>
                <a:ext cx="360" cy="174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80708" y="2986722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14:cNvPr>
                <p14:cNvContentPartPr/>
                <p14:nvPr/>
              </p14:nvContentPartPr>
              <p14:xfrm>
                <a:off x="5178988" y="3018042"/>
                <a:ext cx="360" cy="151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70348" y="3009402"/>
                  <a:ext cx="18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14:cNvPr>
                <p14:cNvContentPartPr/>
                <p14:nvPr/>
              </p14:nvContentPartPr>
              <p14:xfrm>
                <a:off x="4557268" y="3321162"/>
                <a:ext cx="453240" cy="524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548268" y="3312162"/>
                  <a:ext cx="47088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14:cNvPr>
                <p14:cNvContentPartPr/>
                <p14:nvPr/>
              </p14:nvContentPartPr>
              <p14:xfrm>
                <a:off x="4348828" y="4022082"/>
                <a:ext cx="360" cy="141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39828" y="4013442"/>
                  <a:ext cx="18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14:cNvPr>
                <p14:cNvContentPartPr/>
                <p14:nvPr/>
              </p14:nvContentPartPr>
              <p14:xfrm>
                <a:off x="4438468" y="4032162"/>
                <a:ext cx="360" cy="80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29468" y="4023162"/>
                  <a:ext cx="180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14:cNvPr>
                <p14:cNvContentPartPr/>
                <p14:nvPr/>
              </p14:nvContentPartPr>
              <p14:xfrm>
                <a:off x="4515868" y="3981402"/>
                <a:ext cx="142920" cy="18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07228" y="3972762"/>
                  <a:ext cx="160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14:cNvPr>
                <p14:cNvContentPartPr/>
                <p14:nvPr/>
              </p14:nvContentPartPr>
              <p14:xfrm>
                <a:off x="4996468" y="3320442"/>
                <a:ext cx="1061280" cy="471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87468" y="3311442"/>
                  <a:ext cx="107892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14:cNvPr>
                <p14:cNvContentPartPr/>
                <p14:nvPr/>
              </p14:nvContentPartPr>
              <p14:xfrm>
                <a:off x="6100948" y="3706002"/>
                <a:ext cx="2520" cy="194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92308" y="3697362"/>
                  <a:ext cx="201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14:cNvPr>
                <p14:cNvContentPartPr/>
                <p14:nvPr/>
              </p14:nvContentPartPr>
              <p14:xfrm>
                <a:off x="6184468" y="3737322"/>
                <a:ext cx="2520" cy="203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75468" y="3728322"/>
                  <a:ext cx="20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14:cNvPr>
                <p14:cNvContentPartPr/>
                <p14:nvPr/>
              </p14:nvContentPartPr>
              <p14:xfrm>
                <a:off x="6372028" y="3676482"/>
                <a:ext cx="20520" cy="169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363388" y="3667482"/>
                  <a:ext cx="38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14:cNvPr>
                <p14:cNvContentPartPr/>
                <p14:nvPr/>
              </p14:nvContentPartPr>
              <p14:xfrm>
                <a:off x="2343988" y="2983122"/>
                <a:ext cx="525960" cy="396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34988" y="2974482"/>
                  <a:ext cx="5436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14:cNvPr>
                <p14:cNvContentPartPr/>
                <p14:nvPr/>
              </p14:nvContentPartPr>
              <p14:xfrm>
                <a:off x="2036188" y="3441762"/>
                <a:ext cx="150480" cy="118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27188" y="3432762"/>
                  <a:ext cx="168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14:cNvPr>
                <p14:cNvContentPartPr/>
                <p14:nvPr/>
              </p14:nvContentPartPr>
              <p14:xfrm>
                <a:off x="2247868" y="3474882"/>
                <a:ext cx="138600" cy="151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39228" y="3466242"/>
                  <a:ext cx="156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14:cNvPr>
                <p14:cNvContentPartPr/>
                <p14:nvPr/>
              </p14:nvContentPartPr>
              <p14:xfrm>
                <a:off x="2944468" y="3037122"/>
                <a:ext cx="249480" cy="252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35468" y="3028122"/>
                  <a:ext cx="2671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14:cNvPr>
                <p14:cNvContentPartPr/>
                <p14:nvPr/>
              </p14:nvContentPartPr>
              <p14:xfrm>
                <a:off x="2985148" y="3472722"/>
                <a:ext cx="98640" cy="106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76148" y="3463722"/>
                  <a:ext cx="1162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14:cNvPr>
                <p14:cNvContentPartPr/>
                <p14:nvPr/>
              </p14:nvContentPartPr>
              <p14:xfrm>
                <a:off x="3213028" y="3424842"/>
                <a:ext cx="6840" cy="176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04028" y="3416202"/>
                  <a:ext cx="24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14:cNvPr>
                <p14:cNvContentPartPr/>
                <p14:nvPr/>
              </p14:nvContentPartPr>
              <p14:xfrm>
                <a:off x="5725828" y="3903282"/>
                <a:ext cx="520560" cy="820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17188" y="3894642"/>
                  <a:ext cx="53820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14:cNvPr>
                <p14:cNvContentPartPr/>
                <p14:nvPr/>
              </p14:nvContentPartPr>
              <p14:xfrm>
                <a:off x="5533588" y="4953042"/>
                <a:ext cx="360" cy="167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24588" y="4944402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14:cNvPr>
                <p14:cNvContentPartPr/>
                <p14:nvPr/>
              </p14:nvContentPartPr>
              <p14:xfrm>
                <a:off x="5661028" y="4937562"/>
                <a:ext cx="360" cy="15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52028" y="4928922"/>
                  <a:ext cx="18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14:cNvPr>
                <p14:cNvContentPartPr/>
                <p14:nvPr/>
              </p14:nvContentPartPr>
              <p14:xfrm>
                <a:off x="5799628" y="4919922"/>
                <a:ext cx="360" cy="107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90628" y="491128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14:cNvPr>
                <p14:cNvContentPartPr/>
                <p14:nvPr/>
              </p14:nvContentPartPr>
              <p14:xfrm>
                <a:off x="5904028" y="4887882"/>
                <a:ext cx="142920" cy="168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95028" y="4878882"/>
                  <a:ext cx="160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14:cNvPr>
                <p14:cNvContentPartPr/>
                <p14:nvPr/>
              </p14:nvContentPartPr>
              <p14:xfrm>
                <a:off x="6239548" y="3944322"/>
                <a:ext cx="1090800" cy="74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30908" y="3935682"/>
                  <a:ext cx="110844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14:cNvPr>
                <p14:cNvContentPartPr/>
                <p14:nvPr/>
              </p14:nvContentPartPr>
              <p14:xfrm>
                <a:off x="7437268" y="4811562"/>
                <a:ext cx="360" cy="12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428268" y="4802922"/>
                  <a:ext cx="180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14:cNvPr>
                <p14:cNvContentPartPr/>
                <p14:nvPr/>
              </p14:nvContentPartPr>
              <p14:xfrm>
                <a:off x="7532308" y="4831362"/>
                <a:ext cx="2520" cy="157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23668" y="4822722"/>
                  <a:ext cx="20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14:cNvPr>
                <p14:cNvContentPartPr/>
                <p14:nvPr/>
              </p14:nvContentPartPr>
              <p14:xfrm>
                <a:off x="7648228" y="4809402"/>
                <a:ext cx="2880" cy="99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39228" y="4800762"/>
                  <a:ext cx="20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14:cNvPr>
                <p14:cNvContentPartPr/>
                <p14:nvPr/>
              </p14:nvContentPartPr>
              <p14:xfrm>
                <a:off x="7326748" y="4782042"/>
                <a:ext cx="360" cy="106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317748" y="4773042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CBC36F72-447D-5807-7F45-D82DD6E91876}"/>
              </a:ext>
            </a:extLst>
          </p:cNvPr>
          <p:cNvSpPr/>
          <p:nvPr/>
        </p:nvSpPr>
        <p:spPr>
          <a:xfrm>
            <a:off x="4953000" y="914400"/>
            <a:ext cx="2286000" cy="24436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EED8029-8F7D-6B94-D240-8DD23133D8EA}"/>
              </a:ext>
            </a:extLst>
          </p:cNvPr>
          <p:cNvSpPr txBox="1"/>
          <p:nvPr/>
        </p:nvSpPr>
        <p:spPr>
          <a:xfrm>
            <a:off x="6440143" y="2703611"/>
            <a:ext cx="819455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rgbClr val="0000FF"/>
                </a:solidFill>
              </a:rPr>
              <a:t>David A</a:t>
            </a:r>
          </a:p>
          <a:p>
            <a:pPr>
              <a:buNone/>
            </a:pPr>
            <a:r>
              <a:rPr lang="en-US" sz="1200" b="1" dirty="0">
                <a:solidFill>
                  <a:srgbClr val="0000FF"/>
                </a:solidFill>
              </a:rPr>
              <a:t>Huffman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41C39F64-94FF-6EB6-7300-D1A8A3566ECE}"/>
                  </a:ext>
                </a:extLst>
              </p14:cNvPr>
              <p14:cNvContentPartPr/>
              <p14:nvPr/>
            </p14:nvContentPartPr>
            <p14:xfrm>
              <a:off x="6237305" y="1694875"/>
              <a:ext cx="66600" cy="15984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41C39F64-94FF-6EB6-7300-D1A8A3566E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32985" y="1690555"/>
                <a:ext cx="7524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E7271E8F-CC4D-2D4F-2E39-DC1DA798A26E}"/>
                  </a:ext>
                </a:extLst>
              </p14:cNvPr>
              <p14:cNvContentPartPr/>
              <p14:nvPr/>
            </p14:nvContentPartPr>
            <p14:xfrm>
              <a:off x="5690105" y="1103035"/>
              <a:ext cx="928440" cy="138528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E7271E8F-CC4D-2D4F-2E39-DC1DA798A26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85785" y="1098715"/>
                <a:ext cx="937080" cy="13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A5CC81D2-DDBF-8804-AEFB-FDA9CB148E9B}"/>
                  </a:ext>
                </a:extLst>
              </p14:cNvPr>
              <p14:cNvContentPartPr/>
              <p14:nvPr/>
            </p14:nvContentPartPr>
            <p14:xfrm>
              <a:off x="6004385" y="1839235"/>
              <a:ext cx="372240" cy="30888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A5CC81D2-DDBF-8804-AEFB-FDA9CB148E9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000065" y="1834915"/>
                <a:ext cx="38088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46B0764B-B025-FAAE-5E66-292633D8FF7E}"/>
                  </a:ext>
                </a:extLst>
              </p14:cNvPr>
              <p14:cNvContentPartPr/>
              <p14:nvPr/>
            </p14:nvContentPartPr>
            <p14:xfrm>
              <a:off x="5892785" y="1618195"/>
              <a:ext cx="270360" cy="6120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46B0764B-B025-FAAE-5E66-292633D8FF7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888465" y="1613875"/>
                <a:ext cx="27900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98" name="Ink 1097">
                <a:extLst>
                  <a:ext uri="{FF2B5EF4-FFF2-40B4-BE49-F238E27FC236}">
                    <a16:creationId xmlns:a16="http://schemas.microsoft.com/office/drawing/2014/main" id="{D7619DD5-94AA-E252-32DC-EE662C8B71D2}"/>
                  </a:ext>
                </a:extLst>
              </p14:cNvPr>
              <p14:cNvContentPartPr/>
              <p14:nvPr/>
            </p14:nvContentPartPr>
            <p14:xfrm>
              <a:off x="6277985" y="1649515"/>
              <a:ext cx="227520" cy="78480"/>
            </p14:xfrm>
          </p:contentPart>
        </mc:Choice>
        <mc:Fallback xmlns="">
          <p:pic>
            <p:nvPicPr>
              <p:cNvPr id="1098" name="Ink 1097">
                <a:extLst>
                  <a:ext uri="{FF2B5EF4-FFF2-40B4-BE49-F238E27FC236}">
                    <a16:creationId xmlns:a16="http://schemas.microsoft.com/office/drawing/2014/main" id="{D7619DD5-94AA-E252-32DC-EE662C8B71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273665" y="1645195"/>
                <a:ext cx="2361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12" name="Ink 1111">
                <a:extLst>
                  <a:ext uri="{FF2B5EF4-FFF2-40B4-BE49-F238E27FC236}">
                    <a16:creationId xmlns:a16="http://schemas.microsoft.com/office/drawing/2014/main" id="{ACD51355-6C0A-B4B0-CB73-C68E7F660C4E}"/>
                  </a:ext>
                </a:extLst>
              </p14:cNvPr>
              <p14:cNvContentPartPr/>
              <p14:nvPr/>
            </p14:nvContentPartPr>
            <p14:xfrm>
              <a:off x="6094025" y="1702075"/>
              <a:ext cx="19080" cy="9000"/>
            </p14:xfrm>
          </p:contentPart>
        </mc:Choice>
        <mc:Fallback xmlns="">
          <p:pic>
            <p:nvPicPr>
              <p:cNvPr id="1112" name="Ink 1111">
                <a:extLst>
                  <a:ext uri="{FF2B5EF4-FFF2-40B4-BE49-F238E27FC236}">
                    <a16:creationId xmlns:a16="http://schemas.microsoft.com/office/drawing/2014/main" id="{ACD51355-6C0A-B4B0-CB73-C68E7F660C4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089705" y="1697755"/>
                <a:ext cx="27720" cy="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14" name="Ink 1113">
                <a:extLst>
                  <a:ext uri="{FF2B5EF4-FFF2-40B4-BE49-F238E27FC236}">
                    <a16:creationId xmlns:a16="http://schemas.microsoft.com/office/drawing/2014/main" id="{67B3E827-0A80-D687-7509-E8D69CC55613}"/>
                  </a:ext>
                </a:extLst>
              </p14:cNvPr>
              <p14:cNvContentPartPr/>
              <p14:nvPr/>
            </p14:nvContentPartPr>
            <p14:xfrm>
              <a:off x="6330185" y="1719355"/>
              <a:ext cx="1080" cy="1800"/>
            </p14:xfrm>
          </p:contentPart>
        </mc:Choice>
        <mc:Fallback xmlns="">
          <p:pic>
            <p:nvPicPr>
              <p:cNvPr id="1114" name="Ink 1113">
                <a:extLst>
                  <a:ext uri="{FF2B5EF4-FFF2-40B4-BE49-F238E27FC236}">
                    <a16:creationId xmlns:a16="http://schemas.microsoft.com/office/drawing/2014/main" id="{67B3E827-0A80-D687-7509-E8D69CC5561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25865" y="1715035"/>
                <a:ext cx="972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41" name="Ink 1140">
                <a:extLst>
                  <a:ext uri="{FF2B5EF4-FFF2-40B4-BE49-F238E27FC236}">
                    <a16:creationId xmlns:a16="http://schemas.microsoft.com/office/drawing/2014/main" id="{253AF41D-06FB-FC75-3EC3-C937249742FB}"/>
                  </a:ext>
                </a:extLst>
              </p14:cNvPr>
              <p14:cNvContentPartPr/>
              <p14:nvPr/>
            </p14:nvContentPartPr>
            <p14:xfrm>
              <a:off x="5815330" y="2454300"/>
              <a:ext cx="466560" cy="159840"/>
            </p14:xfrm>
          </p:contentPart>
        </mc:Choice>
        <mc:Fallback xmlns="">
          <p:pic>
            <p:nvPicPr>
              <p:cNvPr id="1141" name="Ink 1140">
                <a:extLst>
                  <a:ext uri="{FF2B5EF4-FFF2-40B4-BE49-F238E27FC236}">
                    <a16:creationId xmlns:a16="http://schemas.microsoft.com/office/drawing/2014/main" id="{253AF41D-06FB-FC75-3EC3-C937249742F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806330" y="2445660"/>
                <a:ext cx="4842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143" name="Ink 1142">
                <a:extLst>
                  <a:ext uri="{FF2B5EF4-FFF2-40B4-BE49-F238E27FC236}">
                    <a16:creationId xmlns:a16="http://schemas.microsoft.com/office/drawing/2014/main" id="{E7188F5D-7AAC-3FEB-C3C4-9BF82C7EF94A}"/>
                  </a:ext>
                </a:extLst>
              </p14:cNvPr>
              <p14:cNvContentPartPr/>
              <p14:nvPr/>
            </p14:nvContentPartPr>
            <p14:xfrm>
              <a:off x="6024850" y="2574180"/>
              <a:ext cx="134640" cy="108360"/>
            </p14:xfrm>
          </p:contentPart>
        </mc:Choice>
        <mc:Fallback xmlns="">
          <p:pic>
            <p:nvPicPr>
              <p:cNvPr id="1143" name="Ink 1142">
                <a:extLst>
                  <a:ext uri="{FF2B5EF4-FFF2-40B4-BE49-F238E27FC236}">
                    <a16:creationId xmlns:a16="http://schemas.microsoft.com/office/drawing/2014/main" id="{E7188F5D-7AAC-3FEB-C3C4-9BF82C7EF94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16210" y="2565180"/>
                <a:ext cx="1522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178" name="Ink 1177">
                <a:extLst>
                  <a:ext uri="{FF2B5EF4-FFF2-40B4-BE49-F238E27FC236}">
                    <a16:creationId xmlns:a16="http://schemas.microsoft.com/office/drawing/2014/main" id="{46928B45-817E-EE7E-4D87-B3495D65C913}"/>
                  </a:ext>
                </a:extLst>
              </p14:cNvPr>
              <p14:cNvContentPartPr/>
              <p14:nvPr/>
            </p14:nvContentPartPr>
            <p14:xfrm>
              <a:off x="5802425" y="2060635"/>
              <a:ext cx="92880" cy="231480"/>
            </p14:xfrm>
          </p:contentPart>
        </mc:Choice>
        <mc:Fallback xmlns="">
          <p:pic>
            <p:nvPicPr>
              <p:cNvPr id="1178" name="Ink 1177">
                <a:extLst>
                  <a:ext uri="{FF2B5EF4-FFF2-40B4-BE49-F238E27FC236}">
                    <a16:creationId xmlns:a16="http://schemas.microsoft.com/office/drawing/2014/main" id="{46928B45-817E-EE7E-4D87-B3495D65C913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798105" y="2056315"/>
                <a:ext cx="101520" cy="24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3" name="Group 1182">
            <a:extLst>
              <a:ext uri="{FF2B5EF4-FFF2-40B4-BE49-F238E27FC236}">
                <a16:creationId xmlns:a16="http://schemas.microsoft.com/office/drawing/2014/main" id="{7CE3E567-CA5C-93A8-476C-BB361FD049AF}"/>
              </a:ext>
            </a:extLst>
          </p:cNvPr>
          <p:cNvGrpSpPr/>
          <p:nvPr/>
        </p:nvGrpSpPr>
        <p:grpSpPr>
          <a:xfrm>
            <a:off x="5014322" y="965875"/>
            <a:ext cx="1942200" cy="2392151"/>
            <a:chOff x="5014322" y="965875"/>
            <a:chExt cx="1942200" cy="239215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47ACF9E7-AFAF-0653-78C5-F7338C258ECA}"/>
                    </a:ext>
                  </a:extLst>
                </p14:cNvPr>
                <p14:cNvContentPartPr/>
                <p14:nvPr/>
              </p14:nvContentPartPr>
              <p14:xfrm>
                <a:off x="5683562" y="2119986"/>
                <a:ext cx="650520" cy="622440"/>
              </p14:xfrm>
            </p:contentPart>
          </mc:Choice>
          <mc:Fallback xmlns=""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47ACF9E7-AFAF-0653-78C5-F7338C258EC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674922" y="2110986"/>
                  <a:ext cx="66816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CA09A4D8-7906-6804-79E5-3A8E0AD36FC0}"/>
                    </a:ext>
                  </a:extLst>
                </p14:cNvPr>
                <p14:cNvContentPartPr/>
                <p14:nvPr/>
              </p14:nvContentPartPr>
              <p14:xfrm>
                <a:off x="6045722" y="2650266"/>
                <a:ext cx="360" cy="216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CA09A4D8-7906-6804-79E5-3A8E0AD36FC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37082" y="2641626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3CFDFB38-F8D6-C4E5-5C46-54566C318FB3}"/>
                    </a:ext>
                  </a:extLst>
                </p14:cNvPr>
                <p14:cNvContentPartPr/>
                <p14:nvPr/>
              </p14:nvContentPartPr>
              <p14:xfrm>
                <a:off x="5951402" y="2585466"/>
                <a:ext cx="158040" cy="77256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3CFDFB38-F8D6-C4E5-5C46-54566C318FB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42762" y="2576466"/>
                  <a:ext cx="175680" cy="79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BB15B285-8676-2176-AB39-DCAC3A16AFBC}"/>
                    </a:ext>
                  </a:extLst>
                </p14:cNvPr>
                <p14:cNvContentPartPr/>
                <p14:nvPr/>
              </p14:nvContentPartPr>
              <p14:xfrm>
                <a:off x="6122402" y="2595186"/>
                <a:ext cx="80640" cy="42588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BB15B285-8676-2176-AB39-DCAC3A16AFB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13402" y="2586546"/>
                  <a:ext cx="982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FCAFF30F-494C-3DB2-3261-AE11BB8B17AD}"/>
                    </a:ext>
                  </a:extLst>
                </p14:cNvPr>
                <p14:cNvContentPartPr/>
                <p14:nvPr/>
              </p14:nvContentPartPr>
              <p14:xfrm>
                <a:off x="6149402" y="2773026"/>
                <a:ext cx="119880" cy="54252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FCAFF30F-494C-3DB2-3261-AE11BB8B17A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140402" y="2764026"/>
                  <a:ext cx="13752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69" name="Ink 1068">
                  <a:extLst>
                    <a:ext uri="{FF2B5EF4-FFF2-40B4-BE49-F238E27FC236}">
                      <a16:creationId xmlns:a16="http://schemas.microsoft.com/office/drawing/2014/main" id="{12D38C31-301B-A73B-03F5-E5D33EA16939}"/>
                    </a:ext>
                  </a:extLst>
                </p14:cNvPr>
                <p14:cNvContentPartPr/>
                <p14:nvPr/>
              </p14:nvContentPartPr>
              <p14:xfrm>
                <a:off x="6356402" y="2533626"/>
                <a:ext cx="80640" cy="741240"/>
              </p14:xfrm>
            </p:contentPart>
          </mc:Choice>
          <mc:Fallback xmlns=""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12D38C31-301B-A73B-03F5-E5D33EA1693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347762" y="2524626"/>
                  <a:ext cx="98280" cy="75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70" name="Ink 1069">
                  <a:extLst>
                    <a:ext uri="{FF2B5EF4-FFF2-40B4-BE49-F238E27FC236}">
                      <a16:creationId xmlns:a16="http://schemas.microsoft.com/office/drawing/2014/main" id="{39154BE7-883C-9E6E-2A65-1E4A9512A1F6}"/>
                    </a:ext>
                  </a:extLst>
                </p14:cNvPr>
                <p14:cNvContentPartPr/>
                <p14:nvPr/>
              </p14:nvContentPartPr>
              <p14:xfrm>
                <a:off x="6488882" y="2168586"/>
                <a:ext cx="467640" cy="286200"/>
              </p14:xfrm>
            </p:contentPart>
          </mc:Choice>
          <mc:Fallback xmlns="">
            <p:pic>
              <p:nvPicPr>
                <p:cNvPr id="1070" name="Ink 1069">
                  <a:extLst>
                    <a:ext uri="{FF2B5EF4-FFF2-40B4-BE49-F238E27FC236}">
                      <a16:creationId xmlns:a16="http://schemas.microsoft.com/office/drawing/2014/main" id="{39154BE7-883C-9E6E-2A65-1E4A9512A1F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479882" y="2159946"/>
                  <a:ext cx="4852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C26B3954-5CB8-9793-9C20-F9307C1F886C}"/>
                    </a:ext>
                  </a:extLst>
                </p14:cNvPr>
                <p14:cNvContentPartPr/>
                <p14:nvPr/>
              </p14:nvContentPartPr>
              <p14:xfrm>
                <a:off x="5136722" y="2094066"/>
                <a:ext cx="528120" cy="25992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C26B3954-5CB8-9793-9C20-F9307C1F88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127722" y="2085066"/>
                  <a:ext cx="5457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1A1007B0-6D3A-17E0-A239-D8421DA27375}"/>
                    </a:ext>
                  </a:extLst>
                </p14:cNvPr>
                <p14:cNvContentPartPr/>
                <p14:nvPr/>
              </p14:nvContentPartPr>
              <p14:xfrm>
                <a:off x="5014322" y="2861946"/>
                <a:ext cx="349920" cy="38592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1A1007B0-6D3A-17E0-A239-D8421DA2737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10002" y="2857626"/>
                  <a:ext cx="35856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30DF4BB9-0315-82D4-2D89-1FD8863B28E0}"/>
                    </a:ext>
                  </a:extLst>
                </p14:cNvPr>
                <p14:cNvContentPartPr/>
                <p14:nvPr/>
              </p14:nvContentPartPr>
              <p14:xfrm>
                <a:off x="5148602" y="2954466"/>
                <a:ext cx="11880" cy="648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30DF4BB9-0315-82D4-2D89-1FD8863B28E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44282" y="2950146"/>
                  <a:ext cx="2052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B6C2D431-7FA4-D95A-6648-E322CB3FBC88}"/>
                    </a:ext>
                  </a:extLst>
                </p14:cNvPr>
                <p14:cNvContentPartPr/>
                <p14:nvPr/>
              </p14:nvContentPartPr>
              <p14:xfrm>
                <a:off x="5360642" y="2647386"/>
                <a:ext cx="403560" cy="411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B6C2D431-7FA4-D95A-6648-E322CB3FBC8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56322" y="2643066"/>
                  <a:ext cx="41220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E5A8B1A2-5884-F50B-7D8F-A2B9BAEF7C1C}"/>
                    </a:ext>
                  </a:extLst>
                </p14:cNvPr>
                <p14:cNvContentPartPr/>
                <p14:nvPr/>
              </p14:nvContentPartPr>
              <p14:xfrm>
                <a:off x="5401322" y="2845746"/>
                <a:ext cx="442080" cy="3164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E5A8B1A2-5884-F50B-7D8F-A2B9BAEF7C1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397002" y="2841426"/>
                  <a:ext cx="4507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8784077-E6F5-E82C-DB91-D6039E08FF26}"/>
                    </a:ext>
                  </a:extLst>
                </p14:cNvPr>
                <p14:cNvContentPartPr/>
                <p14:nvPr/>
              </p14:nvContentPartPr>
              <p14:xfrm>
                <a:off x="6141185" y="1936075"/>
                <a:ext cx="149400" cy="56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8784077-E6F5-E82C-DB91-D6039E08FF2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136865" y="1931755"/>
                  <a:ext cx="158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918AB43C-9A28-B14B-D59A-4886B9E4E0B8}"/>
                    </a:ext>
                  </a:extLst>
                </p14:cNvPr>
                <p14:cNvContentPartPr/>
                <p14:nvPr/>
              </p14:nvContentPartPr>
              <p14:xfrm>
                <a:off x="6217865" y="1834195"/>
                <a:ext cx="19800" cy="1018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918AB43C-9A28-B14B-D59A-4886B9E4E0B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213545" y="1829875"/>
                  <a:ext cx="284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AFFDBAE-BAEA-4380-8232-E70E50C28E02}"/>
                    </a:ext>
                  </a:extLst>
                </p14:cNvPr>
                <p14:cNvContentPartPr/>
                <p14:nvPr/>
              </p14:nvContentPartPr>
              <p14:xfrm>
                <a:off x="6211745" y="1695595"/>
                <a:ext cx="68040" cy="2523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AFFDBAE-BAEA-4380-8232-E70E50C28E0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207425" y="1691275"/>
                  <a:ext cx="766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68359954-7560-6635-1F8F-B576BDF0E257}"/>
                    </a:ext>
                  </a:extLst>
                </p14:cNvPr>
                <p14:cNvContentPartPr/>
                <p14:nvPr/>
              </p14:nvContentPartPr>
              <p14:xfrm>
                <a:off x="6157745" y="1724035"/>
                <a:ext cx="1080" cy="352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68359954-7560-6635-1F8F-B576BDF0E25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153425" y="1719715"/>
                  <a:ext cx="9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27EDCE5A-07B7-8D9F-AC61-9A4CA1B0EA3E}"/>
                    </a:ext>
                  </a:extLst>
                </p14:cNvPr>
                <p14:cNvContentPartPr/>
                <p14:nvPr/>
              </p14:nvContentPartPr>
              <p14:xfrm>
                <a:off x="6156665" y="1842475"/>
                <a:ext cx="20160" cy="781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27EDCE5A-07B7-8D9F-AC61-9A4CA1B0EA3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152345" y="1838155"/>
                  <a:ext cx="288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D4CD65D3-51E2-6860-8490-4D0B72AAEE43}"/>
                    </a:ext>
                  </a:extLst>
                </p14:cNvPr>
                <p14:cNvContentPartPr/>
                <p14:nvPr/>
              </p14:nvContentPartPr>
              <p14:xfrm>
                <a:off x="6081065" y="1892155"/>
                <a:ext cx="79560" cy="939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D4CD65D3-51E2-6860-8490-4D0B72AAEE4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76745" y="1887835"/>
                  <a:ext cx="882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9D50D11-AC55-896F-D274-B97CF6C20283}"/>
                    </a:ext>
                  </a:extLst>
                </p14:cNvPr>
                <p14:cNvContentPartPr/>
                <p14:nvPr/>
              </p14:nvContentPartPr>
              <p14:xfrm>
                <a:off x="5962265" y="1914115"/>
                <a:ext cx="119880" cy="2304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9D50D11-AC55-896F-D274-B97CF6C2028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957945" y="1909795"/>
                  <a:ext cx="1285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D50FB312-733F-AE97-52ED-318360D4F49C}"/>
                    </a:ext>
                  </a:extLst>
                </p14:cNvPr>
                <p14:cNvContentPartPr/>
                <p14:nvPr/>
              </p14:nvContentPartPr>
              <p14:xfrm>
                <a:off x="5922305" y="1932835"/>
                <a:ext cx="134280" cy="640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D50FB312-733F-AE97-52ED-318360D4F4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917985" y="1928515"/>
                  <a:ext cx="14292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666039BC-2613-6D8F-BAF0-6945AB2E12DF}"/>
                    </a:ext>
                  </a:extLst>
                </p14:cNvPr>
                <p14:cNvContentPartPr/>
                <p14:nvPr/>
              </p14:nvContentPartPr>
              <p14:xfrm>
                <a:off x="5979905" y="1833835"/>
                <a:ext cx="28080" cy="100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666039BC-2613-6D8F-BAF0-6945AB2E12D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75585" y="1829515"/>
                  <a:ext cx="367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54456071-B42A-E2D2-9B0F-29DC7BE03DF5}"/>
                    </a:ext>
                  </a:extLst>
                </p14:cNvPr>
                <p14:cNvContentPartPr/>
                <p14:nvPr/>
              </p14:nvContentPartPr>
              <p14:xfrm>
                <a:off x="6262145" y="1932475"/>
                <a:ext cx="95760" cy="3427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54456071-B42A-E2D2-9B0F-29DC7BE03DF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257825" y="1928155"/>
                  <a:ext cx="1044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AC865B21-39CF-515E-92A0-DE095FCDA4C9}"/>
                    </a:ext>
                  </a:extLst>
                </p14:cNvPr>
                <p14:cNvContentPartPr/>
                <p14:nvPr/>
              </p14:nvContentPartPr>
              <p14:xfrm>
                <a:off x="6322985" y="2041555"/>
                <a:ext cx="169560" cy="2581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AC865B21-39CF-515E-92A0-DE095FCDA4C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318665" y="2037235"/>
                  <a:ext cx="1782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AB90046D-5392-4046-FF91-53113C038F17}"/>
                    </a:ext>
                  </a:extLst>
                </p14:cNvPr>
                <p14:cNvContentPartPr/>
                <p14:nvPr/>
              </p14:nvContentPartPr>
              <p14:xfrm>
                <a:off x="6433505" y="1831315"/>
                <a:ext cx="59040" cy="954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AB90046D-5392-4046-FF91-53113C038F1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429185" y="1826995"/>
                  <a:ext cx="676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32D5EDB-EF8C-7E12-F60A-58100560368B}"/>
                    </a:ext>
                  </a:extLst>
                </p14:cNvPr>
                <p14:cNvContentPartPr/>
                <p14:nvPr/>
              </p14:nvContentPartPr>
              <p14:xfrm>
                <a:off x="5942825" y="2264755"/>
                <a:ext cx="367200" cy="867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32D5EDB-EF8C-7E12-F60A-58100560368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938505" y="2260435"/>
                  <a:ext cx="3758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79D1EC69-B76E-1EB2-FCDC-8A48663EB2E2}"/>
                    </a:ext>
                  </a:extLst>
                </p14:cNvPr>
                <p14:cNvContentPartPr/>
                <p14:nvPr/>
              </p14:nvContentPartPr>
              <p14:xfrm>
                <a:off x="5965145" y="2158555"/>
                <a:ext cx="360" cy="25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9D1EC69-B76E-1EB2-FCDC-8A48663EB2E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960825" y="2154235"/>
                  <a:ext cx="9000" cy="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484AE3C6-9683-D48B-531A-F70C27505C1D}"/>
                    </a:ext>
                  </a:extLst>
                </p14:cNvPr>
                <p14:cNvContentPartPr/>
                <p14:nvPr/>
              </p14:nvContentPartPr>
              <p14:xfrm>
                <a:off x="6104465" y="2194915"/>
                <a:ext cx="141480" cy="705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484AE3C6-9683-D48B-531A-F70C27505C1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100145" y="2190595"/>
                  <a:ext cx="1501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D48265CD-8662-263C-86DF-D584111FFE8D}"/>
                    </a:ext>
                  </a:extLst>
                </p14:cNvPr>
                <p14:cNvContentPartPr/>
                <p14:nvPr/>
              </p14:nvContentPartPr>
              <p14:xfrm>
                <a:off x="6080705" y="2144155"/>
                <a:ext cx="176760" cy="381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D48265CD-8662-263C-86DF-D584111FFE8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076385" y="2139835"/>
                  <a:ext cx="1854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D0139B26-0C11-D166-6579-2A1EC91C99BB}"/>
                    </a:ext>
                  </a:extLst>
                </p14:cNvPr>
                <p14:cNvContentPartPr/>
                <p14:nvPr/>
              </p14:nvContentPartPr>
              <p14:xfrm>
                <a:off x="5988185" y="2082955"/>
                <a:ext cx="374760" cy="511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D0139B26-0C11-D166-6579-2A1EC91C99B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83865" y="2078635"/>
                  <a:ext cx="3834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FE6B857-8A3F-8A1E-34A6-41667C2B101A}"/>
                    </a:ext>
                  </a:extLst>
                </p14:cNvPr>
                <p14:cNvContentPartPr/>
                <p14:nvPr/>
              </p14:nvContentPartPr>
              <p14:xfrm>
                <a:off x="5940665" y="1975315"/>
                <a:ext cx="158040" cy="1220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FE6B857-8A3F-8A1E-34A6-41667C2B101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936345" y="1970995"/>
                  <a:ext cx="1666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621D3C41-6F28-DC03-5BB3-0829EC90760E}"/>
                    </a:ext>
                  </a:extLst>
                </p14:cNvPr>
                <p14:cNvContentPartPr/>
                <p14:nvPr/>
              </p14:nvContentPartPr>
              <p14:xfrm>
                <a:off x="5706665" y="1712875"/>
                <a:ext cx="87480" cy="22464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621D3C41-6F28-DC03-5BB3-0829EC90760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702345" y="1708555"/>
                  <a:ext cx="961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6F3F515B-BFFC-A512-D8F5-572139632F3A}"/>
                    </a:ext>
                  </a:extLst>
                </p14:cNvPr>
                <p14:cNvContentPartPr/>
                <p14:nvPr/>
              </p14:nvContentPartPr>
              <p14:xfrm>
                <a:off x="5809625" y="1936075"/>
                <a:ext cx="360" cy="11628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6F3F515B-BFFC-A512-D8F5-572139632F3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805305" y="1931755"/>
                  <a:ext cx="9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53B57118-F2A2-CC9F-7B29-D48A32BBCE80}"/>
                    </a:ext>
                  </a:extLst>
                </p14:cNvPr>
                <p14:cNvContentPartPr/>
                <p14:nvPr/>
              </p14:nvContentPartPr>
              <p14:xfrm>
                <a:off x="6026345" y="1767955"/>
                <a:ext cx="56880" cy="1440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53B57118-F2A2-CC9F-7B29-D48A32BBCE8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022025" y="1763635"/>
                  <a:ext cx="65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F1A249A3-CB59-0E2C-93A7-8B459476ED77}"/>
                    </a:ext>
                  </a:extLst>
                </p14:cNvPr>
                <p14:cNvContentPartPr/>
                <p14:nvPr/>
              </p14:nvContentPartPr>
              <p14:xfrm>
                <a:off x="6015905" y="1698475"/>
                <a:ext cx="114120" cy="13680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F1A249A3-CB59-0E2C-93A7-8B459476ED7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011585" y="1694155"/>
                  <a:ext cx="1227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9C29CCFE-EFF4-EAA9-35A1-CF2358A20F0B}"/>
                    </a:ext>
                  </a:extLst>
                </p14:cNvPr>
                <p14:cNvContentPartPr/>
                <p14:nvPr/>
              </p14:nvContentPartPr>
              <p14:xfrm>
                <a:off x="6325865" y="1757875"/>
                <a:ext cx="101520" cy="972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9C29CCFE-EFF4-EAA9-35A1-CF2358A20F0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321545" y="1753555"/>
                  <a:ext cx="11016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B44621B1-1E8A-6F85-7F45-7C1956AF1E09}"/>
                    </a:ext>
                  </a:extLst>
                </p14:cNvPr>
                <p14:cNvContentPartPr/>
                <p14:nvPr/>
              </p14:nvContentPartPr>
              <p14:xfrm>
                <a:off x="6360425" y="1790995"/>
                <a:ext cx="117000" cy="2052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B44621B1-1E8A-6F85-7F45-7C1956AF1E0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356105" y="1786675"/>
                  <a:ext cx="125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0A7701E4-F82E-6A66-0015-AB44B307F311}"/>
                    </a:ext>
                  </a:extLst>
                </p14:cNvPr>
                <p14:cNvContentPartPr/>
                <p14:nvPr/>
              </p14:nvContentPartPr>
              <p14:xfrm>
                <a:off x="6459425" y="1740955"/>
                <a:ext cx="16200" cy="2412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0A7701E4-F82E-6A66-0015-AB44B307F31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455105" y="1736635"/>
                  <a:ext cx="248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00" name="Ink 1099">
                  <a:extLst>
                    <a:ext uri="{FF2B5EF4-FFF2-40B4-BE49-F238E27FC236}">
                      <a16:creationId xmlns:a16="http://schemas.microsoft.com/office/drawing/2014/main" id="{5A042D12-4ADB-7020-6D52-93737C2E3773}"/>
                    </a:ext>
                  </a:extLst>
                </p14:cNvPr>
                <p14:cNvContentPartPr/>
                <p14:nvPr/>
              </p14:nvContentPartPr>
              <p14:xfrm>
                <a:off x="5937785" y="1685515"/>
                <a:ext cx="142200" cy="25920"/>
              </p14:xfrm>
            </p:contentPart>
          </mc:Choice>
          <mc:Fallback xmlns="">
            <p:pic>
              <p:nvPicPr>
                <p:cNvPr id="1100" name="Ink 1099">
                  <a:extLst>
                    <a:ext uri="{FF2B5EF4-FFF2-40B4-BE49-F238E27FC236}">
                      <a16:creationId xmlns:a16="http://schemas.microsoft.com/office/drawing/2014/main" id="{5A042D12-4ADB-7020-6D52-93737C2E377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933465" y="1681195"/>
                  <a:ext cx="150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2" name="Ink 1101">
                  <a:extLst>
                    <a:ext uri="{FF2B5EF4-FFF2-40B4-BE49-F238E27FC236}">
                      <a16:creationId xmlns:a16="http://schemas.microsoft.com/office/drawing/2014/main" id="{C18C096B-3581-DA57-76D0-251502E7E8B8}"/>
                    </a:ext>
                  </a:extLst>
                </p14:cNvPr>
                <p14:cNvContentPartPr/>
                <p14:nvPr/>
              </p14:nvContentPartPr>
              <p14:xfrm>
                <a:off x="6039665" y="1698475"/>
                <a:ext cx="24840" cy="26280"/>
              </p14:xfrm>
            </p:contentPart>
          </mc:Choice>
          <mc:Fallback xmlns="">
            <p:pic>
              <p:nvPicPr>
                <p:cNvPr id="1102" name="Ink 1101">
                  <a:extLst>
                    <a:ext uri="{FF2B5EF4-FFF2-40B4-BE49-F238E27FC236}">
                      <a16:creationId xmlns:a16="http://schemas.microsoft.com/office/drawing/2014/main" id="{C18C096B-3581-DA57-76D0-251502E7E8B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035345" y="1694155"/>
                  <a:ext cx="334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9863F6E7-5954-97C5-D688-CFE758B8C88F}"/>
                    </a:ext>
                  </a:extLst>
                </p14:cNvPr>
                <p14:cNvContentPartPr/>
                <p14:nvPr/>
              </p14:nvContentPartPr>
              <p14:xfrm>
                <a:off x="6033905" y="1710715"/>
                <a:ext cx="360" cy="1260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9863F6E7-5954-97C5-D688-CFE758B8C88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029585" y="1706395"/>
                  <a:ext cx="9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B6A77D8D-CCA5-9ACC-5274-00A12DF64498}"/>
                    </a:ext>
                  </a:extLst>
                </p14:cNvPr>
                <p14:cNvContentPartPr/>
                <p14:nvPr/>
              </p14:nvContentPartPr>
              <p14:xfrm>
                <a:off x="6002945" y="1711075"/>
                <a:ext cx="40320" cy="2232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B6A77D8D-CCA5-9ACC-5274-00A12DF6449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998625" y="1706755"/>
                  <a:ext cx="48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1D290885-BBA6-060D-AB40-7CCF4CDA4942}"/>
                    </a:ext>
                  </a:extLst>
                </p14:cNvPr>
                <p14:cNvContentPartPr/>
                <p14:nvPr/>
              </p14:nvContentPartPr>
              <p14:xfrm>
                <a:off x="6064505" y="1721515"/>
                <a:ext cx="33480" cy="1440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1D290885-BBA6-060D-AB40-7CCF4CDA494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60185" y="1717195"/>
                  <a:ext cx="42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D48B1376-182D-76BE-2777-88898CA30FFC}"/>
                    </a:ext>
                  </a:extLst>
                </p14:cNvPr>
                <p14:cNvContentPartPr/>
                <p14:nvPr/>
              </p14:nvContentPartPr>
              <p14:xfrm>
                <a:off x="5955065" y="1717555"/>
                <a:ext cx="23400" cy="36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D48B1376-182D-76BE-2777-88898CA30FF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50745" y="1713235"/>
                  <a:ext cx="3204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10" name="Ink 1109">
                  <a:extLst>
                    <a:ext uri="{FF2B5EF4-FFF2-40B4-BE49-F238E27FC236}">
                      <a16:creationId xmlns:a16="http://schemas.microsoft.com/office/drawing/2014/main" id="{A4E5E5E4-0BCF-BA18-8FFB-9D18AB76CBA1}"/>
                    </a:ext>
                  </a:extLst>
                </p14:cNvPr>
                <p14:cNvContentPartPr/>
                <p14:nvPr/>
              </p14:nvContentPartPr>
              <p14:xfrm>
                <a:off x="5930945" y="1739155"/>
                <a:ext cx="18000" cy="6840"/>
              </p14:xfrm>
            </p:contentPart>
          </mc:Choice>
          <mc:Fallback xmlns="">
            <p:pic>
              <p:nvPicPr>
                <p:cNvPr id="1110" name="Ink 1109">
                  <a:extLst>
                    <a:ext uri="{FF2B5EF4-FFF2-40B4-BE49-F238E27FC236}">
                      <a16:creationId xmlns:a16="http://schemas.microsoft.com/office/drawing/2014/main" id="{A4E5E5E4-0BCF-BA18-8FFB-9D18AB76CBA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26625" y="1734835"/>
                  <a:ext cx="2664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5694A879-C33A-6F91-672A-C115D8B14D41}"/>
                    </a:ext>
                  </a:extLst>
                </p14:cNvPr>
                <p14:cNvContentPartPr/>
                <p14:nvPr/>
              </p14:nvContentPartPr>
              <p14:xfrm>
                <a:off x="6309305" y="1715755"/>
                <a:ext cx="115200" cy="3492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5694A879-C33A-6F91-672A-C115D8B14D4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304985" y="1711435"/>
                  <a:ext cx="1238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6DB1814A-C214-5F8B-46D1-01FAADF0786F}"/>
                    </a:ext>
                  </a:extLst>
                </p14:cNvPr>
                <p14:cNvContentPartPr/>
                <p14:nvPr/>
              </p14:nvContentPartPr>
              <p14:xfrm>
                <a:off x="6303545" y="1715035"/>
                <a:ext cx="12240" cy="36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6DB1814A-C214-5F8B-46D1-01FAADF0786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299225" y="1710715"/>
                  <a:ext cx="2088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20" name="Ink 1119">
                  <a:extLst>
                    <a:ext uri="{FF2B5EF4-FFF2-40B4-BE49-F238E27FC236}">
                      <a16:creationId xmlns:a16="http://schemas.microsoft.com/office/drawing/2014/main" id="{12D31A4E-1757-1869-C8E2-AEC9CB7F8B6E}"/>
                    </a:ext>
                  </a:extLst>
                </p14:cNvPr>
                <p14:cNvContentPartPr/>
                <p14:nvPr/>
              </p14:nvContentPartPr>
              <p14:xfrm>
                <a:off x="6338465" y="1713235"/>
                <a:ext cx="48960" cy="43920"/>
              </p14:xfrm>
            </p:contentPart>
          </mc:Choice>
          <mc:Fallback xmlns="">
            <p:pic>
              <p:nvPicPr>
                <p:cNvPr id="1120" name="Ink 1119">
                  <a:extLst>
                    <a:ext uri="{FF2B5EF4-FFF2-40B4-BE49-F238E27FC236}">
                      <a16:creationId xmlns:a16="http://schemas.microsoft.com/office/drawing/2014/main" id="{12D31A4E-1757-1869-C8E2-AEC9CB7F8B6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334145" y="1708915"/>
                  <a:ext cx="576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21" name="Ink 1120">
                  <a:extLst>
                    <a:ext uri="{FF2B5EF4-FFF2-40B4-BE49-F238E27FC236}">
                      <a16:creationId xmlns:a16="http://schemas.microsoft.com/office/drawing/2014/main" id="{60A128C8-78E1-B94A-B85A-13C41BEFBBDC}"/>
                    </a:ext>
                  </a:extLst>
                </p14:cNvPr>
                <p14:cNvContentPartPr/>
                <p14:nvPr/>
              </p14:nvContentPartPr>
              <p14:xfrm>
                <a:off x="6358265" y="1715035"/>
                <a:ext cx="6480" cy="8280"/>
              </p14:xfrm>
            </p:contentPart>
          </mc:Choice>
          <mc:Fallback xmlns="">
            <p:pic>
              <p:nvPicPr>
                <p:cNvPr id="1121" name="Ink 1120">
                  <a:extLst>
                    <a:ext uri="{FF2B5EF4-FFF2-40B4-BE49-F238E27FC236}">
                      <a16:creationId xmlns:a16="http://schemas.microsoft.com/office/drawing/2014/main" id="{60A128C8-78E1-B94A-B85A-13C41BEFBBD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353945" y="1710715"/>
                  <a:ext cx="1512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23" name="Ink 1122">
                  <a:extLst>
                    <a:ext uri="{FF2B5EF4-FFF2-40B4-BE49-F238E27FC236}">
                      <a16:creationId xmlns:a16="http://schemas.microsoft.com/office/drawing/2014/main" id="{7A0B70DC-3ACE-A47B-1587-1D63801E7ED2}"/>
                    </a:ext>
                  </a:extLst>
                </p14:cNvPr>
                <p14:cNvContentPartPr/>
                <p14:nvPr/>
              </p14:nvContentPartPr>
              <p14:xfrm>
                <a:off x="6283745" y="1713955"/>
                <a:ext cx="52920" cy="41760"/>
              </p14:xfrm>
            </p:contentPart>
          </mc:Choice>
          <mc:Fallback xmlns="">
            <p:pic>
              <p:nvPicPr>
                <p:cNvPr id="1123" name="Ink 1122">
                  <a:extLst>
                    <a:ext uri="{FF2B5EF4-FFF2-40B4-BE49-F238E27FC236}">
                      <a16:creationId xmlns:a16="http://schemas.microsoft.com/office/drawing/2014/main" id="{7A0B70DC-3ACE-A47B-1587-1D63801E7ED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279425" y="1709635"/>
                  <a:ext cx="61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25" name="Ink 1124">
                  <a:extLst>
                    <a:ext uri="{FF2B5EF4-FFF2-40B4-BE49-F238E27FC236}">
                      <a16:creationId xmlns:a16="http://schemas.microsoft.com/office/drawing/2014/main" id="{2CD1DE67-AA80-C675-1863-F0AAB635DEE9}"/>
                    </a:ext>
                  </a:extLst>
                </p14:cNvPr>
                <p14:cNvContentPartPr/>
                <p14:nvPr/>
              </p14:nvContentPartPr>
              <p14:xfrm>
                <a:off x="6076745" y="1704955"/>
                <a:ext cx="34200" cy="11880"/>
              </p14:xfrm>
            </p:contentPart>
          </mc:Choice>
          <mc:Fallback xmlns="">
            <p:pic>
              <p:nvPicPr>
                <p:cNvPr id="1125" name="Ink 1124">
                  <a:extLst>
                    <a:ext uri="{FF2B5EF4-FFF2-40B4-BE49-F238E27FC236}">
                      <a16:creationId xmlns:a16="http://schemas.microsoft.com/office/drawing/2014/main" id="{2CD1DE67-AA80-C675-1863-F0AAB635DEE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72425" y="1700635"/>
                  <a:ext cx="42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27" name="Ink 1126">
                  <a:extLst>
                    <a:ext uri="{FF2B5EF4-FFF2-40B4-BE49-F238E27FC236}">
                      <a16:creationId xmlns:a16="http://schemas.microsoft.com/office/drawing/2014/main" id="{77B09964-8BD3-986C-58F0-C0CE349F6431}"/>
                    </a:ext>
                  </a:extLst>
                </p14:cNvPr>
                <p14:cNvContentPartPr/>
                <p14:nvPr/>
              </p14:nvContentPartPr>
              <p14:xfrm>
                <a:off x="6012665" y="1736635"/>
                <a:ext cx="60480" cy="9720"/>
              </p14:xfrm>
            </p:contentPart>
          </mc:Choice>
          <mc:Fallback xmlns="">
            <p:pic>
              <p:nvPicPr>
                <p:cNvPr id="1127" name="Ink 1126">
                  <a:extLst>
                    <a:ext uri="{FF2B5EF4-FFF2-40B4-BE49-F238E27FC236}">
                      <a16:creationId xmlns:a16="http://schemas.microsoft.com/office/drawing/2014/main" id="{77B09964-8BD3-986C-58F0-C0CE349F643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008345" y="1732315"/>
                  <a:ext cx="6912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28" name="Ink 1127">
                  <a:extLst>
                    <a:ext uri="{FF2B5EF4-FFF2-40B4-BE49-F238E27FC236}">
                      <a16:creationId xmlns:a16="http://schemas.microsoft.com/office/drawing/2014/main" id="{8449F1C2-D900-7F2A-8A45-824B4D0EC069}"/>
                    </a:ext>
                  </a:extLst>
                </p14:cNvPr>
                <p14:cNvContentPartPr/>
                <p14:nvPr/>
              </p14:nvContentPartPr>
              <p14:xfrm>
                <a:off x="6121385" y="1746715"/>
                <a:ext cx="360" cy="360"/>
              </p14:xfrm>
            </p:contentPart>
          </mc:Choice>
          <mc:Fallback xmlns="">
            <p:pic>
              <p:nvPicPr>
                <p:cNvPr id="1128" name="Ink 1127">
                  <a:extLst>
                    <a:ext uri="{FF2B5EF4-FFF2-40B4-BE49-F238E27FC236}">
                      <a16:creationId xmlns:a16="http://schemas.microsoft.com/office/drawing/2014/main" id="{8449F1C2-D900-7F2A-8A45-824B4D0EC06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17065" y="174239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30" name="Ink 1129">
                  <a:extLst>
                    <a:ext uri="{FF2B5EF4-FFF2-40B4-BE49-F238E27FC236}">
                      <a16:creationId xmlns:a16="http://schemas.microsoft.com/office/drawing/2014/main" id="{4EA55AFC-CE5C-ABFA-AA73-5B3DF22CE0D2}"/>
                    </a:ext>
                  </a:extLst>
                </p14:cNvPr>
                <p14:cNvContentPartPr/>
                <p14:nvPr/>
              </p14:nvContentPartPr>
              <p14:xfrm>
                <a:off x="6421625" y="1902235"/>
                <a:ext cx="64080" cy="127440"/>
              </p14:xfrm>
            </p:contentPart>
          </mc:Choice>
          <mc:Fallback xmlns="">
            <p:pic>
              <p:nvPicPr>
                <p:cNvPr id="1130" name="Ink 1129">
                  <a:extLst>
                    <a:ext uri="{FF2B5EF4-FFF2-40B4-BE49-F238E27FC236}">
                      <a16:creationId xmlns:a16="http://schemas.microsoft.com/office/drawing/2014/main" id="{4EA55AFC-CE5C-ABFA-AA73-5B3DF22CE0D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417305" y="1897915"/>
                  <a:ext cx="72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31" name="Ink 1130">
                  <a:extLst>
                    <a:ext uri="{FF2B5EF4-FFF2-40B4-BE49-F238E27FC236}">
                      <a16:creationId xmlns:a16="http://schemas.microsoft.com/office/drawing/2014/main" id="{BA641CC1-6195-4DDD-A930-7A7EB70A453D}"/>
                    </a:ext>
                  </a:extLst>
                </p14:cNvPr>
                <p14:cNvContentPartPr/>
                <p14:nvPr/>
              </p14:nvContentPartPr>
              <p14:xfrm>
                <a:off x="6465545" y="1809355"/>
                <a:ext cx="18360" cy="60480"/>
              </p14:xfrm>
            </p:contentPart>
          </mc:Choice>
          <mc:Fallback xmlns="">
            <p:pic>
              <p:nvPicPr>
                <p:cNvPr id="1131" name="Ink 1130">
                  <a:extLst>
                    <a:ext uri="{FF2B5EF4-FFF2-40B4-BE49-F238E27FC236}">
                      <a16:creationId xmlns:a16="http://schemas.microsoft.com/office/drawing/2014/main" id="{BA641CC1-6195-4DDD-A930-7A7EB70A45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61225" y="1805035"/>
                  <a:ext cx="270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33" name="Ink 1132">
                  <a:extLst>
                    <a:ext uri="{FF2B5EF4-FFF2-40B4-BE49-F238E27FC236}">
                      <a16:creationId xmlns:a16="http://schemas.microsoft.com/office/drawing/2014/main" id="{99A5E5EF-139A-A448-A8AA-ECCFFCF02CD1}"/>
                    </a:ext>
                  </a:extLst>
                </p14:cNvPr>
                <p14:cNvContentPartPr/>
                <p14:nvPr/>
              </p14:nvContentPartPr>
              <p14:xfrm>
                <a:off x="6483185" y="1402195"/>
                <a:ext cx="57600" cy="155880"/>
              </p14:xfrm>
            </p:contentPart>
          </mc:Choice>
          <mc:Fallback xmlns="">
            <p:pic>
              <p:nvPicPr>
                <p:cNvPr id="1133" name="Ink 1132">
                  <a:extLst>
                    <a:ext uri="{FF2B5EF4-FFF2-40B4-BE49-F238E27FC236}">
                      <a16:creationId xmlns:a16="http://schemas.microsoft.com/office/drawing/2014/main" id="{99A5E5EF-139A-A448-A8AA-ECCFFCF02CD1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78865" y="1397875"/>
                  <a:ext cx="66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34" name="Ink 1133">
                  <a:extLst>
                    <a:ext uri="{FF2B5EF4-FFF2-40B4-BE49-F238E27FC236}">
                      <a16:creationId xmlns:a16="http://schemas.microsoft.com/office/drawing/2014/main" id="{EE834727-6913-1E01-E1AF-C137C8421BED}"/>
                    </a:ext>
                  </a:extLst>
                </p14:cNvPr>
                <p14:cNvContentPartPr/>
                <p14:nvPr/>
              </p14:nvContentPartPr>
              <p14:xfrm>
                <a:off x="5851025" y="1365475"/>
                <a:ext cx="30600" cy="54360"/>
              </p14:xfrm>
            </p:contentPart>
          </mc:Choice>
          <mc:Fallback xmlns="">
            <p:pic>
              <p:nvPicPr>
                <p:cNvPr id="1134" name="Ink 1133">
                  <a:extLst>
                    <a:ext uri="{FF2B5EF4-FFF2-40B4-BE49-F238E27FC236}">
                      <a16:creationId xmlns:a16="http://schemas.microsoft.com/office/drawing/2014/main" id="{EE834727-6913-1E01-E1AF-C137C8421BE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846705" y="1361155"/>
                  <a:ext cx="392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35" name="Ink 1134">
                  <a:extLst>
                    <a:ext uri="{FF2B5EF4-FFF2-40B4-BE49-F238E27FC236}">
                      <a16:creationId xmlns:a16="http://schemas.microsoft.com/office/drawing/2014/main" id="{225B5E0C-D799-D6BA-ACD2-6D14BEE2A926}"/>
                    </a:ext>
                  </a:extLst>
                </p14:cNvPr>
                <p14:cNvContentPartPr/>
                <p14:nvPr/>
              </p14:nvContentPartPr>
              <p14:xfrm>
                <a:off x="5707385" y="965875"/>
                <a:ext cx="968760" cy="817200"/>
              </p14:xfrm>
            </p:contentPart>
          </mc:Choice>
          <mc:Fallback xmlns="">
            <p:pic>
              <p:nvPicPr>
                <p:cNvPr id="1135" name="Ink 1134">
                  <a:extLst>
                    <a:ext uri="{FF2B5EF4-FFF2-40B4-BE49-F238E27FC236}">
                      <a16:creationId xmlns:a16="http://schemas.microsoft.com/office/drawing/2014/main" id="{225B5E0C-D799-D6BA-ACD2-6D14BEE2A92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698745" y="957235"/>
                  <a:ext cx="986400" cy="83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0966E3EC-E5DD-063C-6D8A-086B915D832D}"/>
                    </a:ext>
                  </a:extLst>
                </p14:cNvPr>
                <p14:cNvContentPartPr/>
                <p14:nvPr/>
              </p14:nvContentPartPr>
              <p14:xfrm>
                <a:off x="6323705" y="1665715"/>
                <a:ext cx="137160" cy="23040"/>
              </p14:xfrm>
            </p:contentPart>
          </mc:Choice>
          <mc:Fallback xmlns=""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0966E3EC-E5DD-063C-6D8A-086B915D832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314705" y="1657075"/>
                  <a:ext cx="1548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91CC54F7-D0F0-9977-3680-8128678A50E3}"/>
                    </a:ext>
                  </a:extLst>
                </p14:cNvPr>
                <p14:cNvContentPartPr/>
                <p14:nvPr/>
              </p14:nvContentPartPr>
              <p14:xfrm>
                <a:off x="5897465" y="1717555"/>
                <a:ext cx="32760" cy="36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91CC54F7-D0F0-9977-3680-8128678A50E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893145" y="1713235"/>
                  <a:ext cx="414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6075E5E2-6620-6A39-4238-9590C040780B}"/>
                    </a:ext>
                  </a:extLst>
                </p14:cNvPr>
                <p14:cNvContentPartPr/>
                <p14:nvPr/>
              </p14:nvContentPartPr>
              <p14:xfrm>
                <a:off x="5929865" y="1717555"/>
                <a:ext cx="13320" cy="360"/>
              </p14:xfrm>
            </p:contentPart>
          </mc:Choice>
          <mc:Fallback xmlns=""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6075E5E2-6620-6A39-4238-9590C040780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25545" y="1713235"/>
                  <a:ext cx="2196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148" name="Ink 1147">
                  <a:extLst>
                    <a:ext uri="{FF2B5EF4-FFF2-40B4-BE49-F238E27FC236}">
                      <a16:creationId xmlns:a16="http://schemas.microsoft.com/office/drawing/2014/main" id="{4C38BFC9-05E9-FE32-A9DE-E2529FB48E55}"/>
                    </a:ext>
                  </a:extLst>
                </p14:cNvPr>
                <p14:cNvContentPartPr/>
                <p14:nvPr/>
              </p14:nvContentPartPr>
              <p14:xfrm>
                <a:off x="5843105" y="1718275"/>
                <a:ext cx="23040" cy="43920"/>
              </p14:xfrm>
            </p:contentPart>
          </mc:Choice>
          <mc:Fallback xmlns="">
            <p:pic>
              <p:nvPicPr>
                <p:cNvPr id="1148" name="Ink 1147">
                  <a:extLst>
                    <a:ext uri="{FF2B5EF4-FFF2-40B4-BE49-F238E27FC236}">
                      <a16:creationId xmlns:a16="http://schemas.microsoft.com/office/drawing/2014/main" id="{4C38BFC9-05E9-FE32-A9DE-E2529FB48E5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838785" y="1713955"/>
                  <a:ext cx="316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50" name="Ink 1149">
                  <a:extLst>
                    <a:ext uri="{FF2B5EF4-FFF2-40B4-BE49-F238E27FC236}">
                      <a16:creationId xmlns:a16="http://schemas.microsoft.com/office/drawing/2014/main" id="{CD188E4B-6AB0-C5F8-D320-FC6412FEDC3F}"/>
                    </a:ext>
                  </a:extLst>
                </p14:cNvPr>
                <p14:cNvContentPartPr/>
                <p14:nvPr/>
              </p14:nvContentPartPr>
              <p14:xfrm>
                <a:off x="5880185" y="1758595"/>
                <a:ext cx="34920" cy="6840"/>
              </p14:xfrm>
            </p:contentPart>
          </mc:Choice>
          <mc:Fallback xmlns="">
            <p:pic>
              <p:nvPicPr>
                <p:cNvPr id="1150" name="Ink 1149">
                  <a:extLst>
                    <a:ext uri="{FF2B5EF4-FFF2-40B4-BE49-F238E27FC236}">
                      <a16:creationId xmlns:a16="http://schemas.microsoft.com/office/drawing/2014/main" id="{CD188E4B-6AB0-C5F8-D320-FC6412FEDC3F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875865" y="1754275"/>
                  <a:ext cx="435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152" name="Ink 1151">
                  <a:extLst>
                    <a:ext uri="{FF2B5EF4-FFF2-40B4-BE49-F238E27FC236}">
                      <a16:creationId xmlns:a16="http://schemas.microsoft.com/office/drawing/2014/main" id="{24C502A2-6698-572E-8BE2-579AF4814616}"/>
                    </a:ext>
                  </a:extLst>
                </p14:cNvPr>
                <p14:cNvContentPartPr/>
                <p14:nvPr/>
              </p14:nvContentPartPr>
              <p14:xfrm>
                <a:off x="6437825" y="1756075"/>
                <a:ext cx="1440" cy="41760"/>
              </p14:xfrm>
            </p:contentPart>
          </mc:Choice>
          <mc:Fallback xmlns="">
            <p:pic>
              <p:nvPicPr>
                <p:cNvPr id="1152" name="Ink 1151">
                  <a:extLst>
                    <a:ext uri="{FF2B5EF4-FFF2-40B4-BE49-F238E27FC236}">
                      <a16:creationId xmlns:a16="http://schemas.microsoft.com/office/drawing/2014/main" id="{24C502A2-6698-572E-8BE2-579AF481461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433505" y="1751755"/>
                  <a:ext cx="10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154" name="Ink 1153">
                  <a:extLst>
                    <a:ext uri="{FF2B5EF4-FFF2-40B4-BE49-F238E27FC236}">
                      <a16:creationId xmlns:a16="http://schemas.microsoft.com/office/drawing/2014/main" id="{25644E77-CEAC-3A2A-BB23-1DCE7EBE6911}"/>
                    </a:ext>
                  </a:extLst>
                </p14:cNvPr>
                <p14:cNvContentPartPr/>
                <p14:nvPr/>
              </p14:nvContentPartPr>
              <p14:xfrm>
                <a:off x="6471305" y="1628995"/>
                <a:ext cx="25560" cy="128520"/>
              </p14:xfrm>
            </p:contentPart>
          </mc:Choice>
          <mc:Fallback xmlns="">
            <p:pic>
              <p:nvPicPr>
                <p:cNvPr id="1154" name="Ink 1153">
                  <a:extLst>
                    <a:ext uri="{FF2B5EF4-FFF2-40B4-BE49-F238E27FC236}">
                      <a16:creationId xmlns:a16="http://schemas.microsoft.com/office/drawing/2014/main" id="{25644E77-CEAC-3A2A-BB23-1DCE7EBE6911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66985" y="1624675"/>
                  <a:ext cx="342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156" name="Ink 1155">
                  <a:extLst>
                    <a:ext uri="{FF2B5EF4-FFF2-40B4-BE49-F238E27FC236}">
                      <a16:creationId xmlns:a16="http://schemas.microsoft.com/office/drawing/2014/main" id="{84534C25-EAA5-41B3-D3F2-8562B91B852C}"/>
                    </a:ext>
                  </a:extLst>
                </p14:cNvPr>
                <p14:cNvContentPartPr/>
                <p14:nvPr/>
              </p14:nvContentPartPr>
              <p14:xfrm>
                <a:off x="5953985" y="1692355"/>
                <a:ext cx="95400" cy="27000"/>
              </p14:xfrm>
            </p:contentPart>
          </mc:Choice>
          <mc:Fallback xmlns="">
            <p:pic>
              <p:nvPicPr>
                <p:cNvPr id="1156" name="Ink 1155">
                  <a:extLst>
                    <a:ext uri="{FF2B5EF4-FFF2-40B4-BE49-F238E27FC236}">
                      <a16:creationId xmlns:a16="http://schemas.microsoft.com/office/drawing/2014/main" id="{84534C25-EAA5-41B3-D3F2-8562B91B852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949665" y="1688035"/>
                  <a:ext cx="1040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158" name="Ink 1157">
                  <a:extLst>
                    <a:ext uri="{FF2B5EF4-FFF2-40B4-BE49-F238E27FC236}">
                      <a16:creationId xmlns:a16="http://schemas.microsoft.com/office/drawing/2014/main" id="{A7CDC2E0-FB7A-6C1C-1F9B-4B8F140494CF}"/>
                    </a:ext>
                  </a:extLst>
                </p14:cNvPr>
                <p14:cNvContentPartPr/>
                <p14:nvPr/>
              </p14:nvContentPartPr>
              <p14:xfrm>
                <a:off x="6358625" y="1720075"/>
                <a:ext cx="15480" cy="33120"/>
              </p14:xfrm>
            </p:contentPart>
          </mc:Choice>
          <mc:Fallback xmlns="">
            <p:pic>
              <p:nvPicPr>
                <p:cNvPr id="1158" name="Ink 1157">
                  <a:extLst>
                    <a:ext uri="{FF2B5EF4-FFF2-40B4-BE49-F238E27FC236}">
                      <a16:creationId xmlns:a16="http://schemas.microsoft.com/office/drawing/2014/main" id="{A7CDC2E0-FB7A-6C1C-1F9B-4B8F140494C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354305" y="1715755"/>
                  <a:ext cx="241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160" name="Ink 1159">
                  <a:extLst>
                    <a:ext uri="{FF2B5EF4-FFF2-40B4-BE49-F238E27FC236}">
                      <a16:creationId xmlns:a16="http://schemas.microsoft.com/office/drawing/2014/main" id="{4A6F4C7E-8B6F-0A16-F4A3-00A52A0AC924}"/>
                    </a:ext>
                  </a:extLst>
                </p14:cNvPr>
                <p14:cNvContentPartPr/>
                <p14:nvPr/>
              </p14:nvContentPartPr>
              <p14:xfrm>
                <a:off x="6175745" y="1821595"/>
                <a:ext cx="360" cy="360"/>
              </p14:xfrm>
            </p:contentPart>
          </mc:Choice>
          <mc:Fallback xmlns="">
            <p:pic>
              <p:nvPicPr>
                <p:cNvPr id="1160" name="Ink 1159">
                  <a:extLst>
                    <a:ext uri="{FF2B5EF4-FFF2-40B4-BE49-F238E27FC236}">
                      <a16:creationId xmlns:a16="http://schemas.microsoft.com/office/drawing/2014/main" id="{4A6F4C7E-8B6F-0A16-F4A3-00A52A0AC92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71425" y="18172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61" name="Ink 1160">
                  <a:extLst>
                    <a:ext uri="{FF2B5EF4-FFF2-40B4-BE49-F238E27FC236}">
                      <a16:creationId xmlns:a16="http://schemas.microsoft.com/office/drawing/2014/main" id="{3463218F-CC99-EB5E-1937-5A31223D8CAB}"/>
                    </a:ext>
                  </a:extLst>
                </p14:cNvPr>
                <p14:cNvContentPartPr/>
                <p14:nvPr/>
              </p14:nvContentPartPr>
              <p14:xfrm>
                <a:off x="6163145" y="1727995"/>
                <a:ext cx="360" cy="7560"/>
              </p14:xfrm>
            </p:contentPart>
          </mc:Choice>
          <mc:Fallback xmlns="">
            <p:pic>
              <p:nvPicPr>
                <p:cNvPr id="1161" name="Ink 1160">
                  <a:extLst>
                    <a:ext uri="{FF2B5EF4-FFF2-40B4-BE49-F238E27FC236}">
                      <a16:creationId xmlns:a16="http://schemas.microsoft.com/office/drawing/2014/main" id="{3463218F-CC99-EB5E-1937-5A31223D8CA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58825" y="1723675"/>
                  <a:ext cx="900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164" name="Ink 1163">
                  <a:extLst>
                    <a:ext uri="{FF2B5EF4-FFF2-40B4-BE49-F238E27FC236}">
                      <a16:creationId xmlns:a16="http://schemas.microsoft.com/office/drawing/2014/main" id="{DBE75B8C-F06C-1247-A3F6-F7B2FB3F949D}"/>
                    </a:ext>
                  </a:extLst>
                </p14:cNvPr>
                <p14:cNvContentPartPr/>
                <p14:nvPr/>
              </p14:nvContentPartPr>
              <p14:xfrm>
                <a:off x="5941385" y="1016995"/>
                <a:ext cx="203040" cy="262800"/>
              </p14:xfrm>
            </p:contentPart>
          </mc:Choice>
          <mc:Fallback xmlns="">
            <p:pic>
              <p:nvPicPr>
                <p:cNvPr id="1164" name="Ink 1163">
                  <a:extLst>
                    <a:ext uri="{FF2B5EF4-FFF2-40B4-BE49-F238E27FC236}">
                      <a16:creationId xmlns:a16="http://schemas.microsoft.com/office/drawing/2014/main" id="{DBE75B8C-F06C-1247-A3F6-F7B2FB3F949D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937065" y="1012675"/>
                  <a:ext cx="2116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165" name="Ink 1164">
                  <a:extLst>
                    <a:ext uri="{FF2B5EF4-FFF2-40B4-BE49-F238E27FC236}">
                      <a16:creationId xmlns:a16="http://schemas.microsoft.com/office/drawing/2014/main" id="{FCF07704-D945-9279-93EC-6A37D0DF4BEE}"/>
                    </a:ext>
                  </a:extLst>
                </p14:cNvPr>
                <p14:cNvContentPartPr/>
                <p14:nvPr/>
              </p14:nvContentPartPr>
              <p14:xfrm>
                <a:off x="5928785" y="1603795"/>
                <a:ext cx="25200" cy="13320"/>
              </p14:xfrm>
            </p:contentPart>
          </mc:Choice>
          <mc:Fallback xmlns="">
            <p:pic>
              <p:nvPicPr>
                <p:cNvPr id="1165" name="Ink 1164">
                  <a:extLst>
                    <a:ext uri="{FF2B5EF4-FFF2-40B4-BE49-F238E27FC236}">
                      <a16:creationId xmlns:a16="http://schemas.microsoft.com/office/drawing/2014/main" id="{FCF07704-D945-9279-93EC-6A37D0DF4BE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924465" y="1599475"/>
                  <a:ext cx="338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166" name="Ink 1165">
                  <a:extLst>
                    <a:ext uri="{FF2B5EF4-FFF2-40B4-BE49-F238E27FC236}">
                      <a16:creationId xmlns:a16="http://schemas.microsoft.com/office/drawing/2014/main" id="{F7D51238-57A1-8725-C2BA-C20D63995A1B}"/>
                    </a:ext>
                  </a:extLst>
                </p14:cNvPr>
                <p14:cNvContentPartPr/>
                <p14:nvPr/>
              </p14:nvContentPartPr>
              <p14:xfrm>
                <a:off x="5852825" y="1695235"/>
                <a:ext cx="5400" cy="2520"/>
              </p14:xfrm>
            </p:contentPart>
          </mc:Choice>
          <mc:Fallback xmlns="">
            <p:pic>
              <p:nvPicPr>
                <p:cNvPr id="1166" name="Ink 1165">
                  <a:extLst>
                    <a:ext uri="{FF2B5EF4-FFF2-40B4-BE49-F238E27FC236}">
                      <a16:creationId xmlns:a16="http://schemas.microsoft.com/office/drawing/2014/main" id="{F7D51238-57A1-8725-C2BA-C20D63995A1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848505" y="1690915"/>
                  <a:ext cx="14040" cy="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68" name="Ink 1167">
                  <a:extLst>
                    <a:ext uri="{FF2B5EF4-FFF2-40B4-BE49-F238E27FC236}">
                      <a16:creationId xmlns:a16="http://schemas.microsoft.com/office/drawing/2014/main" id="{9FDC701B-6DD5-F7D5-A998-FFD436C603A8}"/>
                    </a:ext>
                  </a:extLst>
                </p14:cNvPr>
                <p14:cNvContentPartPr/>
                <p14:nvPr/>
              </p14:nvContentPartPr>
              <p14:xfrm>
                <a:off x="5979185" y="1719355"/>
                <a:ext cx="7560" cy="15120"/>
              </p14:xfrm>
            </p:contentPart>
          </mc:Choice>
          <mc:Fallback xmlns="">
            <p:pic>
              <p:nvPicPr>
                <p:cNvPr id="1168" name="Ink 1167">
                  <a:extLst>
                    <a:ext uri="{FF2B5EF4-FFF2-40B4-BE49-F238E27FC236}">
                      <a16:creationId xmlns:a16="http://schemas.microsoft.com/office/drawing/2014/main" id="{9FDC701B-6DD5-F7D5-A998-FFD436C603A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974865" y="1715035"/>
                  <a:ext cx="16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70" name="Ink 1169">
                  <a:extLst>
                    <a:ext uri="{FF2B5EF4-FFF2-40B4-BE49-F238E27FC236}">
                      <a16:creationId xmlns:a16="http://schemas.microsoft.com/office/drawing/2014/main" id="{807A57DC-22F7-BF8E-9BA4-EDF3855155FF}"/>
                    </a:ext>
                  </a:extLst>
                </p14:cNvPr>
                <p14:cNvContentPartPr/>
                <p14:nvPr/>
              </p14:nvContentPartPr>
              <p14:xfrm>
                <a:off x="6066305" y="2026075"/>
                <a:ext cx="90360" cy="52920"/>
              </p14:xfrm>
            </p:contentPart>
          </mc:Choice>
          <mc:Fallback xmlns="">
            <p:pic>
              <p:nvPicPr>
                <p:cNvPr id="1170" name="Ink 1169">
                  <a:extLst>
                    <a:ext uri="{FF2B5EF4-FFF2-40B4-BE49-F238E27FC236}">
                      <a16:creationId xmlns:a16="http://schemas.microsoft.com/office/drawing/2014/main" id="{807A57DC-22F7-BF8E-9BA4-EDF3855155F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061985" y="2021755"/>
                  <a:ext cx="990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71" name="Ink 1170">
                  <a:extLst>
                    <a:ext uri="{FF2B5EF4-FFF2-40B4-BE49-F238E27FC236}">
                      <a16:creationId xmlns:a16="http://schemas.microsoft.com/office/drawing/2014/main" id="{0937C699-01E7-D489-D686-A94268C1A199}"/>
                    </a:ext>
                  </a:extLst>
                </p14:cNvPr>
                <p14:cNvContentPartPr/>
                <p14:nvPr/>
              </p14:nvContentPartPr>
              <p14:xfrm>
                <a:off x="6016625" y="2004475"/>
                <a:ext cx="59400" cy="56880"/>
              </p14:xfrm>
            </p:contentPart>
          </mc:Choice>
          <mc:Fallback xmlns="">
            <p:pic>
              <p:nvPicPr>
                <p:cNvPr id="1171" name="Ink 1170">
                  <a:extLst>
                    <a:ext uri="{FF2B5EF4-FFF2-40B4-BE49-F238E27FC236}">
                      <a16:creationId xmlns:a16="http://schemas.microsoft.com/office/drawing/2014/main" id="{0937C699-01E7-D489-D686-A94268C1A19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012305" y="2000155"/>
                  <a:ext cx="680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72" name="Ink 1171">
                  <a:extLst>
                    <a:ext uri="{FF2B5EF4-FFF2-40B4-BE49-F238E27FC236}">
                      <a16:creationId xmlns:a16="http://schemas.microsoft.com/office/drawing/2014/main" id="{E6BAD505-44B8-9571-A622-875AFF6B92DD}"/>
                    </a:ext>
                  </a:extLst>
                </p14:cNvPr>
                <p14:cNvContentPartPr/>
                <p14:nvPr/>
              </p14:nvContentPartPr>
              <p14:xfrm>
                <a:off x="6002585" y="2025715"/>
                <a:ext cx="50040" cy="19080"/>
              </p14:xfrm>
            </p:contentPart>
          </mc:Choice>
          <mc:Fallback xmlns="">
            <p:pic>
              <p:nvPicPr>
                <p:cNvPr id="1172" name="Ink 1171">
                  <a:extLst>
                    <a:ext uri="{FF2B5EF4-FFF2-40B4-BE49-F238E27FC236}">
                      <a16:creationId xmlns:a16="http://schemas.microsoft.com/office/drawing/2014/main" id="{E6BAD505-44B8-9571-A622-875AFF6B92D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998265" y="2021395"/>
                  <a:ext cx="586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73" name="Ink 1172">
                  <a:extLst>
                    <a:ext uri="{FF2B5EF4-FFF2-40B4-BE49-F238E27FC236}">
                      <a16:creationId xmlns:a16="http://schemas.microsoft.com/office/drawing/2014/main" id="{2D6F2A11-521B-BCFD-3811-F5E10CB3D840}"/>
                    </a:ext>
                  </a:extLst>
                </p14:cNvPr>
                <p14:cNvContentPartPr/>
                <p14:nvPr/>
              </p14:nvContentPartPr>
              <p14:xfrm>
                <a:off x="6218585" y="2051635"/>
                <a:ext cx="6120" cy="38520"/>
              </p14:xfrm>
            </p:contentPart>
          </mc:Choice>
          <mc:Fallback xmlns="">
            <p:pic>
              <p:nvPicPr>
                <p:cNvPr id="1173" name="Ink 1172">
                  <a:extLst>
                    <a:ext uri="{FF2B5EF4-FFF2-40B4-BE49-F238E27FC236}">
                      <a16:creationId xmlns:a16="http://schemas.microsoft.com/office/drawing/2014/main" id="{2D6F2A11-521B-BCFD-3811-F5E10CB3D84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214265" y="2047315"/>
                  <a:ext cx="147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174" name="Ink 1173">
                  <a:extLst>
                    <a:ext uri="{FF2B5EF4-FFF2-40B4-BE49-F238E27FC236}">
                      <a16:creationId xmlns:a16="http://schemas.microsoft.com/office/drawing/2014/main" id="{864378C3-E434-8FA9-88F9-57601E6F787C}"/>
                    </a:ext>
                  </a:extLst>
                </p14:cNvPr>
                <p14:cNvContentPartPr/>
                <p14:nvPr/>
              </p14:nvContentPartPr>
              <p14:xfrm>
                <a:off x="6233345" y="2059555"/>
                <a:ext cx="9720" cy="27720"/>
              </p14:xfrm>
            </p:contentPart>
          </mc:Choice>
          <mc:Fallback xmlns="">
            <p:pic>
              <p:nvPicPr>
                <p:cNvPr id="1174" name="Ink 1173">
                  <a:extLst>
                    <a:ext uri="{FF2B5EF4-FFF2-40B4-BE49-F238E27FC236}">
                      <a16:creationId xmlns:a16="http://schemas.microsoft.com/office/drawing/2014/main" id="{864378C3-E434-8FA9-88F9-57601E6F787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229025" y="2055235"/>
                  <a:ext cx="18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175" name="Ink 1174">
                  <a:extLst>
                    <a:ext uri="{FF2B5EF4-FFF2-40B4-BE49-F238E27FC236}">
                      <a16:creationId xmlns:a16="http://schemas.microsoft.com/office/drawing/2014/main" id="{05810071-0E65-1E09-952F-28B531739132}"/>
                    </a:ext>
                  </a:extLst>
                </p14:cNvPr>
                <p14:cNvContentPartPr/>
                <p14:nvPr/>
              </p14:nvContentPartPr>
              <p14:xfrm>
                <a:off x="6287345" y="2104195"/>
                <a:ext cx="360" cy="360"/>
              </p14:xfrm>
            </p:contentPart>
          </mc:Choice>
          <mc:Fallback xmlns="">
            <p:pic>
              <p:nvPicPr>
                <p:cNvPr id="1175" name="Ink 1174">
                  <a:extLst>
                    <a:ext uri="{FF2B5EF4-FFF2-40B4-BE49-F238E27FC236}">
                      <a16:creationId xmlns:a16="http://schemas.microsoft.com/office/drawing/2014/main" id="{05810071-0E65-1E09-952F-28B53173913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283025" y="20998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176" name="Ink 1175">
                  <a:extLst>
                    <a:ext uri="{FF2B5EF4-FFF2-40B4-BE49-F238E27FC236}">
                      <a16:creationId xmlns:a16="http://schemas.microsoft.com/office/drawing/2014/main" id="{516021C9-DD33-407C-C5EC-9AB6F87AD48D}"/>
                    </a:ext>
                  </a:extLst>
                </p14:cNvPr>
                <p14:cNvContentPartPr/>
                <p14:nvPr/>
              </p14:nvContentPartPr>
              <p14:xfrm>
                <a:off x="6284465" y="2063875"/>
                <a:ext cx="94320" cy="72000"/>
              </p14:xfrm>
            </p:contentPart>
          </mc:Choice>
          <mc:Fallback xmlns="">
            <p:pic>
              <p:nvPicPr>
                <p:cNvPr id="1176" name="Ink 1175">
                  <a:extLst>
                    <a:ext uri="{FF2B5EF4-FFF2-40B4-BE49-F238E27FC236}">
                      <a16:creationId xmlns:a16="http://schemas.microsoft.com/office/drawing/2014/main" id="{516021C9-DD33-407C-C5EC-9AB6F87AD48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280145" y="2059555"/>
                  <a:ext cx="1029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180" name="Ink 1179">
                  <a:extLst>
                    <a:ext uri="{FF2B5EF4-FFF2-40B4-BE49-F238E27FC236}">
                      <a16:creationId xmlns:a16="http://schemas.microsoft.com/office/drawing/2014/main" id="{0FF05151-FF4A-DFC2-3C3A-BAF9FED1151F}"/>
                    </a:ext>
                  </a:extLst>
                </p14:cNvPr>
                <p14:cNvContentPartPr/>
                <p14:nvPr/>
              </p14:nvContentPartPr>
              <p14:xfrm>
                <a:off x="5747705" y="1001875"/>
                <a:ext cx="853560" cy="724680"/>
              </p14:xfrm>
            </p:contentPart>
          </mc:Choice>
          <mc:Fallback xmlns="">
            <p:pic>
              <p:nvPicPr>
                <p:cNvPr id="1180" name="Ink 1179">
                  <a:extLst>
                    <a:ext uri="{FF2B5EF4-FFF2-40B4-BE49-F238E27FC236}">
                      <a16:creationId xmlns:a16="http://schemas.microsoft.com/office/drawing/2014/main" id="{0FF05151-FF4A-DFC2-3C3A-BAF9FED1151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743385" y="997555"/>
                  <a:ext cx="86220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182" name="Ink 1181">
                  <a:extLst>
                    <a:ext uri="{FF2B5EF4-FFF2-40B4-BE49-F238E27FC236}">
                      <a16:creationId xmlns:a16="http://schemas.microsoft.com/office/drawing/2014/main" id="{B1D723E6-097B-8FDA-49D9-8D9800837B35}"/>
                    </a:ext>
                  </a:extLst>
                </p14:cNvPr>
                <p14:cNvContentPartPr/>
                <p14:nvPr/>
              </p14:nvContentPartPr>
              <p14:xfrm>
                <a:off x="5666345" y="1989355"/>
                <a:ext cx="84240" cy="79560"/>
              </p14:xfrm>
            </p:contentPart>
          </mc:Choice>
          <mc:Fallback xmlns="">
            <p:pic>
              <p:nvPicPr>
                <p:cNvPr id="1182" name="Ink 1181">
                  <a:extLst>
                    <a:ext uri="{FF2B5EF4-FFF2-40B4-BE49-F238E27FC236}">
                      <a16:creationId xmlns:a16="http://schemas.microsoft.com/office/drawing/2014/main" id="{B1D723E6-097B-8FDA-49D9-8D9800837B3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662025" y="1985035"/>
                  <a:ext cx="92880" cy="88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85" name="Picture 1184">
            <a:extLst>
              <a:ext uri="{FF2B5EF4-FFF2-40B4-BE49-F238E27FC236}">
                <a16:creationId xmlns:a16="http://schemas.microsoft.com/office/drawing/2014/main" id="{0AA56520-7899-E45A-4D73-20E3743B92C5}"/>
              </a:ext>
            </a:extLst>
          </p:cNvPr>
          <p:cNvPicPr>
            <a:picLocks noChangeAspect="1"/>
          </p:cNvPicPr>
          <p:nvPr/>
        </p:nvPicPr>
        <p:blipFill>
          <a:blip r:embed="rId252"/>
          <a:stretch>
            <a:fillRect/>
          </a:stretch>
        </p:blipFill>
        <p:spPr>
          <a:xfrm>
            <a:off x="425092" y="691420"/>
            <a:ext cx="1345747" cy="1345747"/>
          </a:xfrm>
          <a:prstGeom prst="rect">
            <a:avLst/>
          </a:prstGeom>
        </p:spPr>
      </p:pic>
      <p:pic>
        <p:nvPicPr>
          <p:cNvPr id="1187" name="Picture 1186">
            <a:extLst>
              <a:ext uri="{FF2B5EF4-FFF2-40B4-BE49-F238E27FC236}">
                <a16:creationId xmlns:a16="http://schemas.microsoft.com/office/drawing/2014/main" id="{7BE7FA4C-00D5-230D-F57B-E217F0F4E5B8}"/>
              </a:ext>
            </a:extLst>
          </p:cNvPr>
          <p:cNvPicPr>
            <a:picLocks noChangeAspect="1"/>
          </p:cNvPicPr>
          <p:nvPr/>
        </p:nvPicPr>
        <p:blipFill>
          <a:blip r:embed="rId253"/>
          <a:stretch>
            <a:fillRect/>
          </a:stretch>
        </p:blipFill>
        <p:spPr>
          <a:xfrm>
            <a:off x="1811158" y="725422"/>
            <a:ext cx="1276921" cy="1276921"/>
          </a:xfrm>
          <a:prstGeom prst="rect">
            <a:avLst/>
          </a:prstGeom>
        </p:spPr>
      </p:pic>
      <p:sp>
        <p:nvSpPr>
          <p:cNvPr id="1188" name="TextBox 1187">
            <a:extLst>
              <a:ext uri="{FF2B5EF4-FFF2-40B4-BE49-F238E27FC236}">
                <a16:creationId xmlns:a16="http://schemas.microsoft.com/office/drawing/2014/main" id="{4ED2128F-FC07-47B2-82EE-6B15F5BE5841}"/>
              </a:ext>
            </a:extLst>
          </p:cNvPr>
          <p:cNvSpPr txBox="1"/>
          <p:nvPr/>
        </p:nvSpPr>
        <p:spPr>
          <a:xfrm>
            <a:off x="534156" y="1947955"/>
            <a:ext cx="2164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200" dirty="0"/>
              <a:t>Fax Machines         Modems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A5C816-1CF8-4BA5-D179-45CAC2374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76"/>
    </mc:Choice>
    <mc:Fallback xmlns="">
      <p:transition spd="slow" advTm="14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EE638D-8E7E-F41F-9090-6308C977CFBE}"/>
              </a:ext>
            </a:extLst>
          </p:cNvPr>
          <p:cNvGrpSpPr/>
          <p:nvPr/>
        </p:nvGrpSpPr>
        <p:grpSpPr>
          <a:xfrm>
            <a:off x="838200" y="2133600"/>
            <a:ext cx="5614920" cy="3102120"/>
            <a:chOff x="2036188" y="2017962"/>
            <a:chExt cx="5614920" cy="31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14:cNvPr>
                <p14:cNvContentPartPr/>
                <p14:nvPr/>
              </p14:nvContentPartPr>
              <p14:xfrm>
                <a:off x="3121228" y="2017962"/>
                <a:ext cx="519480" cy="826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2228" y="2008962"/>
                  <a:ext cx="537120" cy="84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14:cNvPr>
                <p14:cNvContentPartPr/>
                <p14:nvPr/>
              </p14:nvContentPartPr>
              <p14:xfrm>
                <a:off x="2914588" y="2861082"/>
                <a:ext cx="111240" cy="122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05588" y="2852082"/>
                  <a:ext cx="128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14:cNvPr>
                <p14:cNvContentPartPr/>
                <p14:nvPr/>
              </p14:nvContentPartPr>
              <p14:xfrm>
                <a:off x="3669508" y="2443122"/>
                <a:ext cx="510480" cy="46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60508" y="2434482"/>
                  <a:ext cx="5281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14:cNvPr>
                <p14:cNvContentPartPr/>
                <p14:nvPr/>
              </p14:nvContentPartPr>
              <p14:xfrm>
                <a:off x="4131028" y="2444922"/>
                <a:ext cx="360" cy="17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22388" y="243628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14:cNvPr>
                <p14:cNvContentPartPr/>
                <p14:nvPr/>
              </p14:nvContentPartPr>
              <p14:xfrm>
                <a:off x="3758068" y="2885922"/>
                <a:ext cx="415440" cy="41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49068" y="2877282"/>
                  <a:ext cx="4330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14:cNvPr>
                <p14:cNvContentPartPr/>
                <p14:nvPr/>
              </p14:nvContentPartPr>
              <p14:xfrm>
                <a:off x="3568708" y="3610242"/>
                <a:ext cx="39960" cy="54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59708" y="3601242"/>
                  <a:ext cx="57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14:cNvPr>
                <p14:cNvContentPartPr/>
                <p14:nvPr/>
              </p14:nvContentPartPr>
              <p14:xfrm>
                <a:off x="3603268" y="3528162"/>
                <a:ext cx="360" cy="12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94628" y="3519522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14:cNvPr>
                <p14:cNvContentPartPr/>
                <p14:nvPr/>
              </p14:nvContentPartPr>
              <p14:xfrm>
                <a:off x="3687868" y="3499722"/>
                <a:ext cx="115560" cy="148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78868" y="3490722"/>
                  <a:ext cx="133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14:cNvPr>
                <p14:cNvContentPartPr/>
                <p14:nvPr/>
              </p14:nvContentPartPr>
              <p14:xfrm>
                <a:off x="4135708" y="2950002"/>
                <a:ext cx="894600" cy="31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27068" y="2941002"/>
                  <a:ext cx="91224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14:cNvPr>
                <p14:cNvContentPartPr/>
                <p14:nvPr/>
              </p14:nvContentPartPr>
              <p14:xfrm>
                <a:off x="5089348" y="2995722"/>
                <a:ext cx="360" cy="174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80708" y="2986722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14:cNvPr>
                <p14:cNvContentPartPr/>
                <p14:nvPr/>
              </p14:nvContentPartPr>
              <p14:xfrm>
                <a:off x="5178988" y="3018042"/>
                <a:ext cx="360" cy="151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170348" y="3009402"/>
                  <a:ext cx="18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14:cNvPr>
                <p14:cNvContentPartPr/>
                <p14:nvPr/>
              </p14:nvContentPartPr>
              <p14:xfrm>
                <a:off x="4557268" y="3321162"/>
                <a:ext cx="453240" cy="524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48268" y="3312162"/>
                  <a:ext cx="47088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14:cNvPr>
                <p14:cNvContentPartPr/>
                <p14:nvPr/>
              </p14:nvContentPartPr>
              <p14:xfrm>
                <a:off x="4348828" y="4022082"/>
                <a:ext cx="360" cy="141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39828" y="4013442"/>
                  <a:ext cx="18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14:cNvPr>
                <p14:cNvContentPartPr/>
                <p14:nvPr/>
              </p14:nvContentPartPr>
              <p14:xfrm>
                <a:off x="4438468" y="4032162"/>
                <a:ext cx="360" cy="80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29468" y="4023162"/>
                  <a:ext cx="180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14:cNvPr>
                <p14:cNvContentPartPr/>
                <p14:nvPr/>
              </p14:nvContentPartPr>
              <p14:xfrm>
                <a:off x="4515868" y="3981402"/>
                <a:ext cx="142920" cy="18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507228" y="3972762"/>
                  <a:ext cx="160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14:cNvPr>
                <p14:cNvContentPartPr/>
                <p14:nvPr/>
              </p14:nvContentPartPr>
              <p14:xfrm>
                <a:off x="4996468" y="3320442"/>
                <a:ext cx="1061280" cy="471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87468" y="3311442"/>
                  <a:ext cx="107892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14:cNvPr>
                <p14:cNvContentPartPr/>
                <p14:nvPr/>
              </p14:nvContentPartPr>
              <p14:xfrm>
                <a:off x="6100948" y="3706002"/>
                <a:ext cx="2520" cy="194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92308" y="3697362"/>
                  <a:ext cx="201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14:cNvPr>
                <p14:cNvContentPartPr/>
                <p14:nvPr/>
              </p14:nvContentPartPr>
              <p14:xfrm>
                <a:off x="6184468" y="3737322"/>
                <a:ext cx="2520" cy="203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75468" y="3728322"/>
                  <a:ext cx="20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14:cNvPr>
                <p14:cNvContentPartPr/>
                <p14:nvPr/>
              </p14:nvContentPartPr>
              <p14:xfrm>
                <a:off x="6372028" y="3676482"/>
                <a:ext cx="20520" cy="169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363388" y="3667482"/>
                  <a:ext cx="38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14:cNvPr>
                <p14:cNvContentPartPr/>
                <p14:nvPr/>
              </p14:nvContentPartPr>
              <p14:xfrm>
                <a:off x="2343988" y="2983122"/>
                <a:ext cx="525960" cy="396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334988" y="2974482"/>
                  <a:ext cx="5436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14:cNvPr>
                <p14:cNvContentPartPr/>
                <p14:nvPr/>
              </p14:nvContentPartPr>
              <p14:xfrm>
                <a:off x="2036188" y="3441762"/>
                <a:ext cx="150480" cy="118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027188" y="3432762"/>
                  <a:ext cx="168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14:cNvPr>
                <p14:cNvContentPartPr/>
                <p14:nvPr/>
              </p14:nvContentPartPr>
              <p14:xfrm>
                <a:off x="2247868" y="3474882"/>
                <a:ext cx="138600" cy="151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39228" y="3466242"/>
                  <a:ext cx="156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14:cNvPr>
                <p14:cNvContentPartPr/>
                <p14:nvPr/>
              </p14:nvContentPartPr>
              <p14:xfrm>
                <a:off x="2944468" y="3037122"/>
                <a:ext cx="249480" cy="252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935468" y="3028122"/>
                  <a:ext cx="2671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14:cNvPr>
                <p14:cNvContentPartPr/>
                <p14:nvPr/>
              </p14:nvContentPartPr>
              <p14:xfrm>
                <a:off x="2985148" y="3472722"/>
                <a:ext cx="98640" cy="106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976148" y="3463722"/>
                  <a:ext cx="1162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14:cNvPr>
                <p14:cNvContentPartPr/>
                <p14:nvPr/>
              </p14:nvContentPartPr>
              <p14:xfrm>
                <a:off x="3213028" y="3424842"/>
                <a:ext cx="6840" cy="176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204028" y="3416202"/>
                  <a:ext cx="24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14:cNvPr>
                <p14:cNvContentPartPr/>
                <p14:nvPr/>
              </p14:nvContentPartPr>
              <p14:xfrm>
                <a:off x="5725828" y="3903282"/>
                <a:ext cx="520560" cy="820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717188" y="3894642"/>
                  <a:ext cx="53820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14:cNvPr>
                <p14:cNvContentPartPr/>
                <p14:nvPr/>
              </p14:nvContentPartPr>
              <p14:xfrm>
                <a:off x="5533588" y="4953042"/>
                <a:ext cx="360" cy="167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24588" y="4944402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14:cNvPr>
                <p14:cNvContentPartPr/>
                <p14:nvPr/>
              </p14:nvContentPartPr>
              <p14:xfrm>
                <a:off x="5661028" y="4937562"/>
                <a:ext cx="360" cy="15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52028" y="4928922"/>
                  <a:ext cx="18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14:cNvPr>
                <p14:cNvContentPartPr/>
                <p14:nvPr/>
              </p14:nvContentPartPr>
              <p14:xfrm>
                <a:off x="5799628" y="4919922"/>
                <a:ext cx="360" cy="107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790628" y="491128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14:cNvPr>
                <p14:cNvContentPartPr/>
                <p14:nvPr/>
              </p14:nvContentPartPr>
              <p14:xfrm>
                <a:off x="5904028" y="4887882"/>
                <a:ext cx="142920" cy="168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895028" y="4878882"/>
                  <a:ext cx="160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14:cNvPr>
                <p14:cNvContentPartPr/>
                <p14:nvPr/>
              </p14:nvContentPartPr>
              <p14:xfrm>
                <a:off x="6239548" y="3944322"/>
                <a:ext cx="1090800" cy="74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230908" y="3935682"/>
                  <a:ext cx="110844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14:cNvPr>
                <p14:cNvContentPartPr/>
                <p14:nvPr/>
              </p14:nvContentPartPr>
              <p14:xfrm>
                <a:off x="7437268" y="4811562"/>
                <a:ext cx="360" cy="12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428268" y="4802922"/>
                  <a:ext cx="180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14:cNvPr>
                <p14:cNvContentPartPr/>
                <p14:nvPr/>
              </p14:nvContentPartPr>
              <p14:xfrm>
                <a:off x="7532308" y="4831362"/>
                <a:ext cx="2520" cy="157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523668" y="4822722"/>
                  <a:ext cx="20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14:cNvPr>
                <p14:cNvContentPartPr/>
                <p14:nvPr/>
              </p14:nvContentPartPr>
              <p14:xfrm>
                <a:off x="7648228" y="4809402"/>
                <a:ext cx="2880" cy="99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639228" y="4800762"/>
                  <a:ext cx="20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14:cNvPr>
                <p14:cNvContentPartPr/>
                <p14:nvPr/>
              </p14:nvContentPartPr>
              <p14:xfrm>
                <a:off x="7326748" y="4782042"/>
                <a:ext cx="360" cy="106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317748" y="4773042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E1609B-3034-629C-C6A0-8E37B3CC63A1}"/>
              </a:ext>
            </a:extLst>
          </p:cNvPr>
          <p:cNvSpPr/>
          <p:nvPr/>
        </p:nvSpPr>
        <p:spPr>
          <a:xfrm>
            <a:off x="533400" y="1828800"/>
            <a:ext cx="6016920" cy="301056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1DDFAA-9EC3-9EC1-7E1E-E2892054E8E0}"/>
              </a:ext>
            </a:extLst>
          </p:cNvPr>
          <p:cNvSpPr txBox="1"/>
          <p:nvPr/>
        </p:nvSpPr>
        <p:spPr>
          <a:xfrm>
            <a:off x="578376" y="123078"/>
            <a:ext cx="867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Build bottom up, with lowest </a:t>
            </a:r>
            <a:r>
              <a:rPr lang="en-US" sz="3600" b="1" dirty="0" err="1">
                <a:solidFill>
                  <a:srgbClr val="0000FF"/>
                </a:solidFill>
              </a:rPr>
              <a:t>freq</a:t>
            </a:r>
            <a:r>
              <a:rPr lang="en-US" sz="3600" b="1" dirty="0">
                <a:solidFill>
                  <a:srgbClr val="0000FF"/>
                </a:solidFill>
              </a:rPr>
              <a:t> first 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065B221-9415-2129-6880-B190A450B7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52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8"/>
    </mc:Choice>
    <mc:Fallback xmlns="">
      <p:transition spd="slow" advTm="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86 -0.6875 " pathEditMode="relative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1DDFAA-9EC3-9EC1-7E1E-E2892054E8E0}"/>
              </a:ext>
            </a:extLst>
          </p:cNvPr>
          <p:cNvSpPr txBox="1"/>
          <p:nvPr/>
        </p:nvSpPr>
        <p:spPr>
          <a:xfrm>
            <a:off x="450812" y="3598"/>
            <a:ext cx="546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An example: brute force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3956B2-3E37-07D3-BDAD-D90A3A7A39D1}"/>
              </a:ext>
            </a:extLst>
          </p:cNvPr>
          <p:cNvGrpSpPr/>
          <p:nvPr/>
        </p:nvGrpSpPr>
        <p:grpSpPr>
          <a:xfrm>
            <a:off x="460590" y="1000560"/>
            <a:ext cx="178200" cy="377280"/>
            <a:chOff x="1056534" y="199580"/>
            <a:chExt cx="17820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6497768-159B-612D-97F3-58D8B751EEA3}"/>
                    </a:ext>
                  </a:extLst>
                </p14:cNvPr>
                <p14:cNvContentPartPr/>
                <p14:nvPr/>
              </p14:nvContentPartPr>
              <p14:xfrm>
                <a:off x="1070934" y="199580"/>
                <a:ext cx="163800" cy="3772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E8297CCB-5726-98C5-FF58-C4AEADB8C3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1934" y="190580"/>
                  <a:ext cx="1814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473141C-185E-5AED-F2BC-272CA0B331E5}"/>
                    </a:ext>
                  </a:extLst>
                </p14:cNvPr>
                <p14:cNvContentPartPr/>
                <p14:nvPr/>
              </p14:nvContentPartPr>
              <p14:xfrm>
                <a:off x="1056534" y="408020"/>
                <a:ext cx="147240" cy="25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4FD1571D-02FB-2740-A4F1-A59AB5D9AF9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7534" y="399020"/>
                  <a:ext cx="1648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5E18C5-75B4-5102-3C32-7788FA96BED4}"/>
              </a:ext>
            </a:extLst>
          </p:cNvPr>
          <p:cNvGrpSpPr/>
          <p:nvPr/>
        </p:nvGrpSpPr>
        <p:grpSpPr>
          <a:xfrm>
            <a:off x="406950" y="1615440"/>
            <a:ext cx="775440" cy="485640"/>
            <a:chOff x="1002894" y="814460"/>
            <a:chExt cx="77544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DA16A6C-EEC3-8E59-6B44-1249605A2A6F}"/>
                    </a:ext>
                  </a:extLst>
                </p14:cNvPr>
                <p14:cNvContentPartPr/>
                <p14:nvPr/>
              </p14:nvContentPartPr>
              <p14:xfrm>
                <a:off x="1002894" y="841100"/>
                <a:ext cx="212040" cy="3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873B724-EA22-D69F-5B4A-EFD30453102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3894" y="832460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F484C53-336F-C4FD-CFB0-A36D91D79BAD}"/>
                    </a:ext>
                  </a:extLst>
                </p14:cNvPr>
                <p14:cNvContentPartPr/>
                <p14:nvPr/>
              </p14:nvContentPartPr>
              <p14:xfrm>
                <a:off x="1111974" y="841100"/>
                <a:ext cx="360" cy="4590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4E43A6F-E6A8-740E-5F99-B3EE3862DA1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3334" y="832460"/>
                  <a:ext cx="180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67D86A9-6B63-E829-D562-65D5A9939F58}"/>
                    </a:ext>
                  </a:extLst>
                </p14:cNvPr>
                <p14:cNvContentPartPr/>
                <p14:nvPr/>
              </p14:nvContentPartPr>
              <p14:xfrm>
                <a:off x="1300254" y="814460"/>
                <a:ext cx="156600" cy="4543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DD84931B-7A5D-366A-13E7-2B3AD032CCA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91254" y="805820"/>
                  <a:ext cx="17424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0247A5-84AF-2A25-3444-9FBCBE55CAF6}"/>
                    </a:ext>
                  </a:extLst>
                </p14:cNvPr>
                <p14:cNvContentPartPr/>
                <p14:nvPr/>
              </p14:nvContentPartPr>
              <p14:xfrm>
                <a:off x="1542894" y="841460"/>
                <a:ext cx="235440" cy="4510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4E52DF6B-8F78-F9E6-EA3D-3A4ACEF75E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34254" y="832820"/>
                  <a:ext cx="253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E3E9729-CAAD-2A1F-1B81-6F0DDC846885}"/>
                    </a:ext>
                  </a:extLst>
                </p14:cNvPr>
                <p14:cNvContentPartPr/>
                <p14:nvPr/>
              </p14:nvContentPartPr>
              <p14:xfrm>
                <a:off x="1588254" y="1032620"/>
                <a:ext cx="186840" cy="730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E2917B8-4741-0E40-7318-EA329C25AE0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79614" y="1023620"/>
                  <a:ext cx="20448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4848CB-2A7F-0A4E-370B-68650C66C8C3}"/>
              </a:ext>
            </a:extLst>
          </p:cNvPr>
          <p:cNvGrpSpPr/>
          <p:nvPr/>
        </p:nvGrpSpPr>
        <p:grpSpPr>
          <a:xfrm>
            <a:off x="577590" y="2407080"/>
            <a:ext cx="598320" cy="432360"/>
            <a:chOff x="1173534" y="1606100"/>
            <a:chExt cx="59832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F05E144-37C3-6CFF-6438-18F3C784452D}"/>
                    </a:ext>
                  </a:extLst>
                </p14:cNvPr>
                <p14:cNvContentPartPr/>
                <p14:nvPr/>
              </p14:nvContentPartPr>
              <p14:xfrm>
                <a:off x="1173534" y="1606100"/>
                <a:ext cx="261360" cy="4323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FAD630C3-31A2-CC92-8036-5741DA81F6C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4534" y="1597460"/>
                  <a:ext cx="279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F045851-762E-50E2-7030-67D979B57414}"/>
                    </a:ext>
                  </a:extLst>
                </p14:cNvPr>
                <p14:cNvContentPartPr/>
                <p14:nvPr/>
              </p14:nvContentPartPr>
              <p14:xfrm>
                <a:off x="1179654" y="1862420"/>
                <a:ext cx="286560" cy="345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35DF435A-BA76-1CA7-D252-84F7874BC7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70654" y="1853780"/>
                  <a:ext cx="304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F2B3466-3636-8EEC-B652-309033D8EF11}"/>
                    </a:ext>
                  </a:extLst>
                </p14:cNvPr>
                <p14:cNvContentPartPr/>
                <p14:nvPr/>
              </p14:nvContentPartPr>
              <p14:xfrm>
                <a:off x="1618494" y="1701500"/>
                <a:ext cx="153360" cy="2977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88594DD-CC36-3BAF-E331-247648A7B16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09494" y="1692500"/>
                  <a:ext cx="171000" cy="31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7936F20-78D8-EEAF-2E46-B538DC45D85C}"/>
                  </a:ext>
                </a:extLst>
              </p14:cNvPr>
              <p14:cNvContentPartPr/>
              <p14:nvPr/>
            </p14:nvContentPartPr>
            <p14:xfrm>
              <a:off x="681630" y="3193680"/>
              <a:ext cx="255600" cy="2484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7936F20-78D8-EEAF-2E46-B538DC45D85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2630" y="3184680"/>
                <a:ext cx="273240" cy="26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817742A1-3434-6D4C-687F-3A07554058C8}"/>
              </a:ext>
            </a:extLst>
          </p:cNvPr>
          <p:cNvGrpSpPr/>
          <p:nvPr/>
        </p:nvGrpSpPr>
        <p:grpSpPr>
          <a:xfrm>
            <a:off x="660750" y="3756360"/>
            <a:ext cx="335160" cy="975240"/>
            <a:chOff x="1256694" y="2955380"/>
            <a:chExt cx="335160" cy="9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30BF13A-A819-3415-A340-1C9C6C9BDA10}"/>
                    </a:ext>
                  </a:extLst>
                </p14:cNvPr>
                <p14:cNvContentPartPr/>
                <p14:nvPr/>
              </p14:nvContentPartPr>
              <p14:xfrm>
                <a:off x="1256694" y="3097220"/>
                <a:ext cx="13680" cy="2433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2BAB7796-6E29-C382-AC86-CB79F71B158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47694" y="3088580"/>
                  <a:ext cx="313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761C54E-EC51-E7D1-FE24-FB881E44B935}"/>
                    </a:ext>
                  </a:extLst>
                </p14:cNvPr>
                <p14:cNvContentPartPr/>
                <p14:nvPr/>
              </p14:nvContentPartPr>
              <p14:xfrm>
                <a:off x="1408254" y="2955380"/>
                <a:ext cx="183600" cy="3474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1AE97CFD-DBAF-99A3-6F06-93F9B737E4D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99614" y="2946740"/>
                  <a:ext cx="2012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E8F05D3-DC30-CBB4-57E9-45EFD8B770E4}"/>
                    </a:ext>
                  </a:extLst>
                </p14:cNvPr>
                <p14:cNvContentPartPr/>
                <p14:nvPr/>
              </p14:nvContentPartPr>
              <p14:xfrm>
                <a:off x="1297014" y="3487820"/>
                <a:ext cx="245880" cy="44280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92DAE20D-4468-A97E-01FD-D15695D5A32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88014" y="3478820"/>
                  <a:ext cx="263520" cy="46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3EEB5B6-2C38-4BAE-35B0-526629F9DA86}"/>
                  </a:ext>
                </a:extLst>
              </p14:cNvPr>
              <p14:cNvContentPartPr/>
              <p14:nvPr/>
            </p14:nvContentPartPr>
            <p14:xfrm>
              <a:off x="680910" y="5036520"/>
              <a:ext cx="200880" cy="379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3EEB5B6-2C38-4BAE-35B0-526629F9DA8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1910" y="5027520"/>
                <a:ext cx="218520" cy="39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B1299C7C-F297-1C49-9570-17493160E688}"/>
              </a:ext>
            </a:extLst>
          </p:cNvPr>
          <p:cNvGrpSpPr/>
          <p:nvPr/>
        </p:nvGrpSpPr>
        <p:grpSpPr>
          <a:xfrm>
            <a:off x="706110" y="5638080"/>
            <a:ext cx="381960" cy="386280"/>
            <a:chOff x="1302054" y="4837100"/>
            <a:chExt cx="38196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DC05C89-30F6-452D-55FF-AA9F2A078429}"/>
                    </a:ext>
                  </a:extLst>
                </p14:cNvPr>
                <p14:cNvContentPartPr/>
                <p14:nvPr/>
              </p14:nvContentPartPr>
              <p14:xfrm>
                <a:off x="1302054" y="4837100"/>
                <a:ext cx="156960" cy="3862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582F38D8-5D3E-66BC-C2B8-227205971D5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93414" y="4828460"/>
                  <a:ext cx="1746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BCB924F-8B5D-289C-B31E-69567AA22415}"/>
                    </a:ext>
                  </a:extLst>
                </p14:cNvPr>
                <p14:cNvContentPartPr/>
                <p14:nvPr/>
              </p14:nvContentPartPr>
              <p14:xfrm>
                <a:off x="1536054" y="4947260"/>
                <a:ext cx="147960" cy="2365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26B7B7F2-112A-6CF1-DF2E-43260B70230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27414" y="4938620"/>
                  <a:ext cx="1656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0C9E20-673C-3636-E7E7-88A8116CE4C6}"/>
              </a:ext>
            </a:extLst>
          </p:cNvPr>
          <p:cNvGrpSpPr/>
          <p:nvPr/>
        </p:nvGrpSpPr>
        <p:grpSpPr>
          <a:xfrm>
            <a:off x="2158350" y="1055280"/>
            <a:ext cx="650520" cy="1039680"/>
            <a:chOff x="2754294" y="254300"/>
            <a:chExt cx="650520" cy="103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25D1A6D-63E5-A02C-41CB-AE5437CD090B}"/>
                    </a:ext>
                  </a:extLst>
                </p14:cNvPr>
                <p14:cNvContentPartPr/>
                <p14:nvPr/>
              </p14:nvContentPartPr>
              <p14:xfrm>
                <a:off x="2754294" y="254300"/>
                <a:ext cx="179280" cy="4028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D71BFC72-AAB3-2D0D-E3ED-E26CFD75350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45294" y="245300"/>
                  <a:ext cx="19692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63149F9-F349-8D9F-7002-738731C4FAB4}"/>
                    </a:ext>
                  </a:extLst>
                </p14:cNvPr>
                <p14:cNvContentPartPr/>
                <p14:nvPr/>
              </p14:nvContentPartPr>
              <p14:xfrm>
                <a:off x="3073614" y="255740"/>
                <a:ext cx="199440" cy="26028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0C487675-7524-BA50-1415-66DB7B46FB3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64974" y="246740"/>
                  <a:ext cx="2170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6C724F3-AE9C-10EA-0696-4C2557E78775}"/>
                    </a:ext>
                  </a:extLst>
                </p14:cNvPr>
                <p14:cNvContentPartPr/>
                <p14:nvPr/>
              </p14:nvContentPartPr>
              <p14:xfrm>
                <a:off x="2953374" y="814820"/>
                <a:ext cx="10080" cy="4507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C8BDAD63-BCF8-8C51-C103-E3C30D80793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44734" y="806180"/>
                  <a:ext cx="2772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9178316-73A6-07E7-F234-94D500FB808A}"/>
                    </a:ext>
                  </a:extLst>
                </p14:cNvPr>
                <p14:cNvContentPartPr/>
                <p14:nvPr/>
              </p14:nvContentPartPr>
              <p14:xfrm>
                <a:off x="3151014" y="783500"/>
                <a:ext cx="253800" cy="51048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F36AEC55-AA40-D5C5-7191-CBD75022A27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42374" y="774860"/>
                  <a:ext cx="271440" cy="52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45BDD58-AE99-7E5B-8611-C247A67D5041}"/>
              </a:ext>
            </a:extLst>
          </p:cNvPr>
          <p:cNvGrpSpPr/>
          <p:nvPr/>
        </p:nvGrpSpPr>
        <p:grpSpPr>
          <a:xfrm>
            <a:off x="2364630" y="2482680"/>
            <a:ext cx="385200" cy="441720"/>
            <a:chOff x="2960574" y="1681700"/>
            <a:chExt cx="385200" cy="44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0B669B7-0E19-3711-4B60-AA457F1444AB}"/>
                    </a:ext>
                  </a:extLst>
                </p14:cNvPr>
                <p14:cNvContentPartPr/>
                <p14:nvPr/>
              </p14:nvContentPartPr>
              <p14:xfrm>
                <a:off x="2960574" y="1681700"/>
                <a:ext cx="360" cy="3610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46FC785A-690F-FD49-74FE-689E50FA573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51574" y="1672700"/>
                  <a:ext cx="180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02ADED6-1273-59C8-AADF-06DCBFDFA176}"/>
                    </a:ext>
                  </a:extLst>
                </p14:cNvPr>
                <p14:cNvContentPartPr/>
                <p14:nvPr/>
              </p14:nvContentPartPr>
              <p14:xfrm>
                <a:off x="3147054" y="1682420"/>
                <a:ext cx="198720" cy="4410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CC2B0826-A716-2161-6B10-C416D260EAD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38054" y="1673420"/>
                  <a:ext cx="21636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CD352AD-0C8F-F565-B855-23CC32410D9D}"/>
              </a:ext>
            </a:extLst>
          </p:cNvPr>
          <p:cNvGrpSpPr/>
          <p:nvPr/>
        </p:nvGrpSpPr>
        <p:grpSpPr>
          <a:xfrm>
            <a:off x="2412150" y="3202320"/>
            <a:ext cx="377640" cy="363600"/>
            <a:chOff x="3008094" y="2401340"/>
            <a:chExt cx="37764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5DC1B0F-F968-F0EA-70BF-582121863049}"/>
                    </a:ext>
                  </a:extLst>
                </p14:cNvPr>
                <p14:cNvContentPartPr/>
                <p14:nvPr/>
              </p14:nvContentPartPr>
              <p14:xfrm>
                <a:off x="3008094" y="2427980"/>
                <a:ext cx="360" cy="3369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F0E74350-D5BD-CF0A-767C-CF09E7CA7B9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99094" y="2419340"/>
                  <a:ext cx="1800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8759105-B19C-3E75-DF5F-BA60D386A31D}"/>
                    </a:ext>
                  </a:extLst>
                </p14:cNvPr>
                <p14:cNvContentPartPr/>
                <p14:nvPr/>
              </p14:nvContentPartPr>
              <p14:xfrm>
                <a:off x="3202134" y="2401340"/>
                <a:ext cx="183600" cy="2592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96426C1D-FB90-B42D-A077-ADA104FD406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93134" y="2392700"/>
                  <a:ext cx="20124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8F78D1E-5733-124A-9D7A-B8452A3885AF}"/>
              </a:ext>
            </a:extLst>
          </p:cNvPr>
          <p:cNvGrpSpPr/>
          <p:nvPr/>
        </p:nvGrpSpPr>
        <p:grpSpPr>
          <a:xfrm>
            <a:off x="2538510" y="3762840"/>
            <a:ext cx="322920" cy="935280"/>
            <a:chOff x="3134454" y="2961860"/>
            <a:chExt cx="322920" cy="93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60032D2-306E-90B9-9B2A-35BB6B64E155}"/>
                    </a:ext>
                  </a:extLst>
                </p14:cNvPr>
                <p14:cNvContentPartPr/>
                <p14:nvPr/>
              </p14:nvContentPartPr>
              <p14:xfrm>
                <a:off x="3134454" y="2961860"/>
                <a:ext cx="246960" cy="2091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E599746B-9EC5-3C70-83EF-62D24C0248E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25814" y="2953220"/>
                  <a:ext cx="2646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4C71853-3F32-84C2-F1D9-6C39F081790A}"/>
                    </a:ext>
                  </a:extLst>
                </p14:cNvPr>
                <p14:cNvContentPartPr/>
                <p14:nvPr/>
              </p14:nvContentPartPr>
              <p14:xfrm>
                <a:off x="3355854" y="3007940"/>
                <a:ext cx="360" cy="3214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D370FACA-1B6A-DDC8-C459-61AE9DCBB8D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46854" y="2999300"/>
                  <a:ext cx="180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7EAFD08-492F-6831-7ACC-96EDD938DFEC}"/>
                    </a:ext>
                  </a:extLst>
                </p14:cNvPr>
                <p14:cNvContentPartPr/>
                <p14:nvPr/>
              </p14:nvContentPartPr>
              <p14:xfrm>
                <a:off x="3228054" y="3501140"/>
                <a:ext cx="227160" cy="22608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0357490C-2B87-B72D-16C9-EE4B01559EE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19054" y="3492500"/>
                  <a:ext cx="244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0ED78FB-6B62-A6FC-D012-25356B6FB316}"/>
                    </a:ext>
                  </a:extLst>
                </p14:cNvPr>
                <p14:cNvContentPartPr/>
                <p14:nvPr/>
              </p14:nvContentPartPr>
              <p14:xfrm>
                <a:off x="3457014" y="3485660"/>
                <a:ext cx="360" cy="4114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E5A8E933-70E9-E525-99C6-7B469927F6C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448374" y="3476660"/>
                  <a:ext cx="18000" cy="42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22A4E15-F305-9FDA-B117-DC6751318026}"/>
                  </a:ext>
                </a:extLst>
              </p14:cNvPr>
              <p14:cNvContentPartPr/>
              <p14:nvPr/>
            </p14:nvContentPartPr>
            <p14:xfrm>
              <a:off x="2521590" y="5008080"/>
              <a:ext cx="223560" cy="304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22A4E15-F305-9FDA-B117-DC675131802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512575" y="4999080"/>
                <a:ext cx="241228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BD14A2B-A3BA-CB74-2C16-D9B1A1708534}"/>
                  </a:ext>
                </a:extLst>
              </p14:cNvPr>
              <p14:cNvContentPartPr/>
              <p14:nvPr/>
            </p14:nvContentPartPr>
            <p14:xfrm>
              <a:off x="2508630" y="5526120"/>
              <a:ext cx="302760" cy="443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BD14A2B-A3BA-CB74-2C16-D9B1A170853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499630" y="5517120"/>
                <a:ext cx="32040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48C5F6F-780F-23FD-5BE4-58F91ACF09E6}"/>
                  </a:ext>
                </a:extLst>
              </p14:cNvPr>
              <p14:cNvContentPartPr/>
              <p14:nvPr/>
            </p14:nvContentPartPr>
            <p14:xfrm>
              <a:off x="7679375" y="393720"/>
              <a:ext cx="32400" cy="345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48C5F6F-780F-23FD-5BE4-58F91ACF09E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670474" y="384720"/>
                <a:ext cx="49846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B923C4F-CF57-1896-E244-3E1510F43031}"/>
                  </a:ext>
                </a:extLst>
              </p14:cNvPr>
              <p14:cNvContentPartPr/>
              <p14:nvPr/>
            </p14:nvContentPartPr>
            <p14:xfrm>
              <a:off x="3824790" y="1068960"/>
              <a:ext cx="360" cy="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B923C4F-CF57-1896-E244-3E1510F4303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815790" y="105996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71F9FE9A-1125-83E8-0CD0-D06FD7E9A625}"/>
              </a:ext>
            </a:extLst>
          </p:cNvPr>
          <p:cNvGrpSpPr/>
          <p:nvPr/>
        </p:nvGrpSpPr>
        <p:grpSpPr>
          <a:xfrm>
            <a:off x="3995790" y="956280"/>
            <a:ext cx="582840" cy="239760"/>
            <a:chOff x="4591734" y="155300"/>
            <a:chExt cx="58284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FD06ECB-775F-ABEC-6D97-D783A1129CBA}"/>
                    </a:ext>
                  </a:extLst>
                </p14:cNvPr>
                <p14:cNvContentPartPr/>
                <p14:nvPr/>
              </p14:nvContentPartPr>
              <p14:xfrm>
                <a:off x="4591734" y="230180"/>
                <a:ext cx="161280" cy="1648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249ED443-CF93-430D-0A69-B783103B762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582734" y="221180"/>
                  <a:ext cx="178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C5AA3C3-CD50-F4AC-8D66-54A147DD5FF8}"/>
                    </a:ext>
                  </a:extLst>
                </p14:cNvPr>
                <p14:cNvContentPartPr/>
                <p14:nvPr/>
              </p14:nvContentPartPr>
              <p14:xfrm>
                <a:off x="4848414" y="207140"/>
                <a:ext cx="117360" cy="15300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1DF99128-D4D0-E496-7385-25C25996F5D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39414" y="198500"/>
                  <a:ext cx="1350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2CD8F01-836C-013B-9102-A5ED8A3F3456}"/>
                    </a:ext>
                  </a:extLst>
                </p14:cNvPr>
                <p14:cNvContentPartPr/>
                <p14:nvPr/>
              </p14:nvContentPartPr>
              <p14:xfrm>
                <a:off x="5065854" y="155300"/>
                <a:ext cx="108720" cy="1857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8D32FDA2-E561-7301-5E1F-F94384BC8CB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56854" y="146300"/>
                  <a:ext cx="126360" cy="20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E9F5D09-6216-32B4-1414-4999AC572164}"/>
              </a:ext>
            </a:extLst>
          </p:cNvPr>
          <p:cNvGrpSpPr/>
          <p:nvPr/>
        </p:nvGrpSpPr>
        <p:grpSpPr>
          <a:xfrm>
            <a:off x="4097310" y="1559640"/>
            <a:ext cx="534240" cy="379800"/>
            <a:chOff x="4693254" y="758660"/>
            <a:chExt cx="53424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BC25949-748D-C07F-58BC-0E45EAF31B70}"/>
                    </a:ext>
                  </a:extLst>
                </p14:cNvPr>
                <p14:cNvContentPartPr/>
                <p14:nvPr/>
              </p14:nvContentPartPr>
              <p14:xfrm>
                <a:off x="4693254" y="780980"/>
                <a:ext cx="91440" cy="1630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BFF85604-5189-D219-C566-A9F8589BFC0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684614" y="771980"/>
                  <a:ext cx="1090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A7B55F-273D-2EF5-844D-D336191B4832}"/>
                    </a:ext>
                  </a:extLst>
                </p14:cNvPr>
                <p14:cNvContentPartPr/>
                <p14:nvPr/>
              </p14:nvContentPartPr>
              <p14:xfrm>
                <a:off x="4936254" y="784580"/>
                <a:ext cx="119880" cy="162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4666DF90-894D-0ABD-A8B7-DF88CC2204F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27254" y="775580"/>
                  <a:ext cx="1375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BCBF417-EDA2-1FF9-84EB-AD0AC796AD11}"/>
                    </a:ext>
                  </a:extLst>
                </p14:cNvPr>
                <p14:cNvContentPartPr/>
                <p14:nvPr/>
              </p14:nvContentPartPr>
              <p14:xfrm>
                <a:off x="5227134" y="758660"/>
                <a:ext cx="360" cy="3798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5C609A43-A9D8-056D-6132-40D8CD4BA87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218134" y="749660"/>
                  <a:ext cx="18000" cy="39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472EE9-ECE3-F888-05B3-AACCCB4D2C79}"/>
              </a:ext>
            </a:extLst>
          </p:cNvPr>
          <p:cNvGrpSpPr/>
          <p:nvPr/>
        </p:nvGrpSpPr>
        <p:grpSpPr>
          <a:xfrm>
            <a:off x="4122870" y="2505360"/>
            <a:ext cx="478800" cy="254880"/>
            <a:chOff x="4718814" y="1704380"/>
            <a:chExt cx="47880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7E1011A-AE59-A175-1DA1-DD6EE8761D83}"/>
                    </a:ext>
                  </a:extLst>
                </p14:cNvPr>
                <p14:cNvContentPartPr/>
                <p14:nvPr/>
              </p14:nvContentPartPr>
              <p14:xfrm>
                <a:off x="4718814" y="1704380"/>
                <a:ext cx="138960" cy="17388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9425B4C5-8DE9-C534-C4D1-2CE92FE1782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710174" y="1695740"/>
                  <a:ext cx="1566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ED6F6C9-3380-3BD7-DDA7-32AF3541CFDE}"/>
                    </a:ext>
                  </a:extLst>
                </p14:cNvPr>
                <p14:cNvContentPartPr/>
                <p14:nvPr/>
              </p14:nvContentPartPr>
              <p14:xfrm>
                <a:off x="4988094" y="1753700"/>
                <a:ext cx="360" cy="20160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4C48D12-0733-423E-B21A-241B8B872B5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79094" y="1744700"/>
                  <a:ext cx="18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C6023D4-EB96-A54B-A999-DB5A62AA060D}"/>
                    </a:ext>
                  </a:extLst>
                </p14:cNvPr>
                <p14:cNvContentPartPr/>
                <p14:nvPr/>
              </p14:nvContentPartPr>
              <p14:xfrm>
                <a:off x="5085654" y="1767020"/>
                <a:ext cx="111960" cy="1922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7423A75E-62F8-40CD-0F18-1AB0B3E1237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076654" y="1758380"/>
                  <a:ext cx="12960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CADF6A7-313A-ADB2-331D-ED5E03EE17B2}"/>
              </a:ext>
            </a:extLst>
          </p:cNvPr>
          <p:cNvGrpSpPr/>
          <p:nvPr/>
        </p:nvGrpSpPr>
        <p:grpSpPr>
          <a:xfrm>
            <a:off x="4097310" y="3148680"/>
            <a:ext cx="385560" cy="255240"/>
            <a:chOff x="4693254" y="2347700"/>
            <a:chExt cx="38556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F08A7B4-10A5-1EE7-D3BC-D1DB16C7F8E8}"/>
                    </a:ext>
                  </a:extLst>
                </p14:cNvPr>
                <p14:cNvContentPartPr/>
                <p14:nvPr/>
              </p14:nvContentPartPr>
              <p14:xfrm>
                <a:off x="4693254" y="2347700"/>
                <a:ext cx="110520" cy="2239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7326F597-C206-7B66-46A1-037B2000500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684254" y="2338700"/>
                  <a:ext cx="1281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0BDEBE1-41BD-756D-5392-EA306CE034F3}"/>
                    </a:ext>
                  </a:extLst>
                </p14:cNvPr>
                <p14:cNvContentPartPr/>
                <p14:nvPr/>
              </p14:nvContentPartPr>
              <p14:xfrm>
                <a:off x="4929774" y="2351660"/>
                <a:ext cx="7200" cy="25128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44FE1CD0-4471-3A09-9C76-D61CEE58F7C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21134" y="2342660"/>
                  <a:ext cx="2484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73E677D-C1AC-45E9-8BBF-F6729953FAF2}"/>
                    </a:ext>
                  </a:extLst>
                </p14:cNvPr>
                <p14:cNvContentPartPr/>
                <p14:nvPr/>
              </p14:nvContentPartPr>
              <p14:xfrm>
                <a:off x="5078454" y="2385860"/>
                <a:ext cx="360" cy="17784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9A99FE8B-7C08-D23E-80E8-C6F0AFB30C7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069814" y="2376860"/>
                  <a:ext cx="18000" cy="19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30088E5-BE52-5EAD-4541-0BBAFE94170A}"/>
              </a:ext>
            </a:extLst>
          </p:cNvPr>
          <p:cNvGrpSpPr/>
          <p:nvPr/>
        </p:nvGrpSpPr>
        <p:grpSpPr>
          <a:xfrm>
            <a:off x="4055190" y="3638280"/>
            <a:ext cx="559440" cy="309240"/>
            <a:chOff x="4651134" y="2837300"/>
            <a:chExt cx="559440" cy="3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5398AC9-5203-EEAA-6B6A-39DA0E49AEF2}"/>
                    </a:ext>
                  </a:extLst>
                </p14:cNvPr>
                <p14:cNvContentPartPr/>
                <p14:nvPr/>
              </p14:nvContentPartPr>
              <p14:xfrm>
                <a:off x="4651134" y="2934860"/>
                <a:ext cx="360" cy="21168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6C019826-D5B9-6005-D12C-56BF6B11A42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42494" y="2925860"/>
                  <a:ext cx="180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F2CB99A-2EA3-B385-8299-639C360345B1}"/>
                    </a:ext>
                  </a:extLst>
                </p14:cNvPr>
                <p14:cNvContentPartPr/>
                <p14:nvPr/>
              </p14:nvContentPartPr>
              <p14:xfrm>
                <a:off x="4836534" y="2889140"/>
                <a:ext cx="117720" cy="1940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DAB227D3-8011-4FD4-6BC9-3B4D80FD256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27894" y="2880500"/>
                  <a:ext cx="1353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A2A9F4A-FA18-420E-F139-2CAAE09ED137}"/>
                    </a:ext>
                  </a:extLst>
                </p14:cNvPr>
                <p14:cNvContentPartPr/>
                <p14:nvPr/>
              </p14:nvContentPartPr>
              <p14:xfrm>
                <a:off x="5114094" y="2837300"/>
                <a:ext cx="96480" cy="2214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1D40703A-CB72-212C-D11B-93F371C12F9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105094" y="2828300"/>
                  <a:ext cx="114120" cy="23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EDB943-6FFE-AC38-0566-413FF449972B}"/>
              </a:ext>
            </a:extLst>
          </p:cNvPr>
          <p:cNvGrpSpPr/>
          <p:nvPr/>
        </p:nvGrpSpPr>
        <p:grpSpPr>
          <a:xfrm>
            <a:off x="4002990" y="4109880"/>
            <a:ext cx="555480" cy="322920"/>
            <a:chOff x="4598934" y="3308900"/>
            <a:chExt cx="555480" cy="32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52D2211-0681-EE48-A2C1-64EDCCB55B03}"/>
                    </a:ext>
                  </a:extLst>
                </p14:cNvPr>
                <p14:cNvContentPartPr/>
                <p14:nvPr/>
              </p14:nvContentPartPr>
              <p14:xfrm>
                <a:off x="4598934" y="3426620"/>
                <a:ext cx="360" cy="2052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A2752904-A961-5BAD-C3A2-28DA9CF0D62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90294" y="3417980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8A63969-8774-2E05-D396-E358F251821F}"/>
                    </a:ext>
                  </a:extLst>
                </p14:cNvPr>
                <p14:cNvContentPartPr/>
                <p14:nvPr/>
              </p14:nvContentPartPr>
              <p14:xfrm>
                <a:off x="4816014" y="3348140"/>
                <a:ext cx="122400" cy="20880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B254AD58-C04F-E23C-7DBB-F71F0F594C2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807374" y="3339140"/>
                  <a:ext cx="1400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2439447-C2D8-8E1E-8999-25A19C54F6F8}"/>
                    </a:ext>
                  </a:extLst>
                </p14:cNvPr>
                <p14:cNvContentPartPr/>
                <p14:nvPr/>
              </p14:nvContentPartPr>
              <p14:xfrm>
                <a:off x="5148294" y="3308900"/>
                <a:ext cx="6120" cy="30888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B69E8F24-4CD8-A6F5-9067-8FA0195471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139294" y="3299900"/>
                  <a:ext cx="23760" cy="32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20F5FF0-769E-09E8-7DC7-85254D57BD5E}"/>
              </a:ext>
            </a:extLst>
          </p:cNvPr>
          <p:cNvGrpSpPr/>
          <p:nvPr/>
        </p:nvGrpSpPr>
        <p:grpSpPr>
          <a:xfrm>
            <a:off x="4163190" y="4776240"/>
            <a:ext cx="413280" cy="313920"/>
            <a:chOff x="4759134" y="3975260"/>
            <a:chExt cx="41328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631D5FF-074F-B8A2-3C8A-41B625E8A408}"/>
                    </a:ext>
                  </a:extLst>
                </p14:cNvPr>
                <p14:cNvContentPartPr/>
                <p14:nvPr/>
              </p14:nvContentPartPr>
              <p14:xfrm>
                <a:off x="4759134" y="4003340"/>
                <a:ext cx="2520" cy="2484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473D5B3F-B50D-C44D-CA44-2533BF3A9BF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50134" y="3994340"/>
                  <a:ext cx="201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F8309BF-2AA5-D1C3-BBF4-3D11EF223814}"/>
                    </a:ext>
                  </a:extLst>
                </p14:cNvPr>
                <p14:cNvContentPartPr/>
                <p14:nvPr/>
              </p14:nvContentPartPr>
              <p14:xfrm>
                <a:off x="4903854" y="3975260"/>
                <a:ext cx="360" cy="31392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B35BE78-DF85-808F-A909-F4F3EAEE377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95214" y="3966620"/>
                  <a:ext cx="18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42864C3-92AF-F49E-C06C-FEE2819A80ED}"/>
                    </a:ext>
                  </a:extLst>
                </p14:cNvPr>
                <p14:cNvContentPartPr/>
                <p14:nvPr/>
              </p14:nvContentPartPr>
              <p14:xfrm>
                <a:off x="5051814" y="4050500"/>
                <a:ext cx="120600" cy="1825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81901A4A-2D27-D2E9-B328-B6407B58CE8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42814" y="4041860"/>
                  <a:ext cx="13824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7FCC345-7703-EBF3-2D7B-3708885873D1}"/>
              </a:ext>
            </a:extLst>
          </p:cNvPr>
          <p:cNvGrpSpPr/>
          <p:nvPr/>
        </p:nvGrpSpPr>
        <p:grpSpPr>
          <a:xfrm>
            <a:off x="4072470" y="5403000"/>
            <a:ext cx="582480" cy="427680"/>
            <a:chOff x="4668414" y="4602020"/>
            <a:chExt cx="582480" cy="4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215E062-94A7-EF17-083B-CE0B180DD1D6}"/>
                    </a:ext>
                  </a:extLst>
                </p14:cNvPr>
                <p14:cNvContentPartPr/>
                <p14:nvPr/>
              </p14:nvContentPartPr>
              <p14:xfrm>
                <a:off x="4807014" y="4612100"/>
                <a:ext cx="360" cy="28728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B72FACBF-5FD6-E39B-51B8-EBB6EB7E5C7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798014" y="4603460"/>
                  <a:ext cx="180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5954100-11BE-921D-6B85-BBD9D3F819E6}"/>
                    </a:ext>
                  </a:extLst>
                </p14:cNvPr>
                <p14:cNvContentPartPr/>
                <p14:nvPr/>
              </p14:nvContentPartPr>
              <p14:xfrm>
                <a:off x="4948854" y="4651340"/>
                <a:ext cx="360" cy="2224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22052D8-94DC-9307-CF8B-0B27EC9D27F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39854" y="4642700"/>
                  <a:ext cx="180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53E060F-085A-6DB9-4D71-642FA6948BEF}"/>
                    </a:ext>
                  </a:extLst>
                </p14:cNvPr>
                <p14:cNvContentPartPr/>
                <p14:nvPr/>
              </p14:nvContentPartPr>
              <p14:xfrm>
                <a:off x="5141094" y="4602020"/>
                <a:ext cx="5400" cy="23148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7E7E04E8-55E9-B466-6868-36A5900368E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132454" y="4593380"/>
                  <a:ext cx="230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2AA2A3E-9E1B-2EB3-4EB3-AA4379E3FECD}"/>
                    </a:ext>
                  </a:extLst>
                </p14:cNvPr>
                <p14:cNvContentPartPr/>
                <p14:nvPr/>
              </p14:nvContentPartPr>
              <p14:xfrm>
                <a:off x="4668414" y="5019620"/>
                <a:ext cx="582480" cy="100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944827C0-F18B-D3EF-B63E-6B788B83906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59414" y="5010620"/>
                  <a:ext cx="600120" cy="2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33EEDA8-6FE1-5517-CCB7-54DF4B10C824}"/>
                  </a:ext>
                </a:extLst>
              </p14:cNvPr>
              <p14:cNvContentPartPr/>
              <p14:nvPr/>
            </p14:nvContentPartPr>
            <p14:xfrm>
              <a:off x="7062695" y="354120"/>
              <a:ext cx="194040" cy="3816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33EEDA8-6FE1-5517-CCB7-54DF4B10C82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053712" y="345120"/>
                <a:ext cx="211647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9FECB4F2-56B5-3DC5-F93E-57A909E36A96}"/>
                  </a:ext>
                </a:extLst>
              </p14:cNvPr>
              <p14:cNvContentPartPr/>
              <p14:nvPr/>
            </p14:nvContentPartPr>
            <p14:xfrm>
              <a:off x="7035695" y="372840"/>
              <a:ext cx="765720" cy="343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9FECB4F2-56B5-3DC5-F93E-57A909E36A9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026695" y="363840"/>
                <a:ext cx="78336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9050A64A-99FE-2816-7A67-8CC0ECC97105}"/>
                  </a:ext>
                </a:extLst>
              </p14:cNvPr>
              <p14:cNvContentPartPr/>
              <p14:nvPr/>
            </p14:nvContentPartPr>
            <p14:xfrm>
              <a:off x="7729415" y="372840"/>
              <a:ext cx="30420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9050A64A-99FE-2816-7A67-8CC0ECC97105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720415" y="363840"/>
                <a:ext cx="321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ABB997A-E4B4-3C39-641A-969377714C44}"/>
                  </a:ext>
                </a:extLst>
              </p14:cNvPr>
              <p14:cNvContentPartPr/>
              <p14:nvPr/>
            </p14:nvContentPartPr>
            <p14:xfrm>
              <a:off x="7899335" y="372840"/>
              <a:ext cx="360" cy="283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ABB997A-E4B4-3C39-641A-969377714C4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890335" y="363840"/>
                <a:ext cx="18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217C4AF-7B0C-4F7B-D0B3-17B5D58FD14B}"/>
                  </a:ext>
                </a:extLst>
              </p14:cNvPr>
              <p14:cNvContentPartPr/>
              <p14:nvPr/>
            </p14:nvContentPartPr>
            <p14:xfrm>
              <a:off x="8005895" y="365280"/>
              <a:ext cx="240840" cy="4518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217C4AF-7B0C-4F7B-D0B3-17B5D58FD14B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996895" y="356280"/>
                <a:ext cx="25848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99A9B163-CF80-4A66-71BD-A8A2EFE9C7A9}"/>
                  </a:ext>
                </a:extLst>
              </p14:cNvPr>
              <p14:cNvContentPartPr/>
              <p14:nvPr/>
            </p14:nvContentPartPr>
            <p14:xfrm>
              <a:off x="8345015" y="458880"/>
              <a:ext cx="115560" cy="2977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99A9B163-CF80-4A66-71BD-A8A2EFE9C7A9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336015" y="449891"/>
                <a:ext cx="133200" cy="315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EB606C4-C300-72E9-8C3C-66F201DFD63F}"/>
                  </a:ext>
                </a:extLst>
              </p14:cNvPr>
              <p14:cNvContentPartPr/>
              <p14:nvPr/>
            </p14:nvContentPartPr>
            <p14:xfrm>
              <a:off x="8354015" y="583800"/>
              <a:ext cx="120240" cy="81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EB606C4-C300-72E9-8C3C-66F201DFD63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345015" y="574800"/>
                <a:ext cx="13788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BB9ACB46-9399-683C-DB9B-ADDBA0B60FAC}"/>
                  </a:ext>
                </a:extLst>
              </p14:cNvPr>
              <p14:cNvContentPartPr/>
              <p14:nvPr/>
            </p14:nvContentPartPr>
            <p14:xfrm>
              <a:off x="8615015" y="371400"/>
              <a:ext cx="247320" cy="3675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BB9ACB46-9399-683C-DB9B-ADDBA0B60FA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606015" y="362391"/>
                <a:ext cx="264960" cy="385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02AB6943-4094-6254-6110-EC778016F1BC}"/>
                  </a:ext>
                </a:extLst>
              </p14:cNvPr>
              <p14:cNvContentPartPr/>
              <p14:nvPr/>
            </p14:nvContentPartPr>
            <p14:xfrm>
              <a:off x="6421175" y="153600"/>
              <a:ext cx="2702880" cy="9468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02AB6943-4094-6254-6110-EC778016F1BC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412175" y="144603"/>
                <a:ext cx="2720520" cy="964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B4C81C29-F64C-AD01-DAFD-DEB0C9FA3BB2}"/>
                  </a:ext>
                </a:extLst>
              </p14:cNvPr>
              <p14:cNvContentPartPr/>
              <p14:nvPr/>
            </p14:nvContentPartPr>
            <p14:xfrm>
              <a:off x="2010030" y="6070440"/>
              <a:ext cx="1323720" cy="1440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B4C81C29-F64C-AD01-DAFD-DEB0C9FA3BB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001030" y="6061462"/>
                <a:ext cx="1341360" cy="161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42A4B0B-6B3E-7586-554E-951C1CACE47A}"/>
                  </a:ext>
                </a:extLst>
              </p14:cNvPr>
              <p14:cNvContentPartPr/>
              <p14:nvPr/>
            </p14:nvContentPartPr>
            <p14:xfrm>
              <a:off x="2416830" y="6365280"/>
              <a:ext cx="5400" cy="1422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42A4B0B-6B3E-7586-554E-951C1CACE47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407187" y="6356257"/>
                <a:ext cx="24300" cy="159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1527482-2BD0-B577-F1C5-BFACD45EA147}"/>
                  </a:ext>
                </a:extLst>
              </p14:cNvPr>
              <p14:cNvContentPartPr/>
              <p14:nvPr/>
            </p14:nvContentPartPr>
            <p14:xfrm>
              <a:off x="2578830" y="6267720"/>
              <a:ext cx="145440" cy="1710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1527482-2BD0-B577-F1C5-BFACD45EA147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69830" y="6258739"/>
                <a:ext cx="163080" cy="188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E1E3F46B-70AE-D131-6DDD-FC26AB90493A}"/>
                  </a:ext>
                </a:extLst>
              </p14:cNvPr>
              <p14:cNvContentPartPr/>
              <p14:nvPr/>
            </p14:nvContentPartPr>
            <p14:xfrm>
              <a:off x="2856390" y="6183840"/>
              <a:ext cx="160200" cy="1854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E1E3F46B-70AE-D131-6DDD-FC26AB90493A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847390" y="6174840"/>
                <a:ext cx="1778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A6FAEEA4-7509-5732-960F-294A0109A78C}"/>
                  </a:ext>
                </a:extLst>
              </p14:cNvPr>
              <p14:cNvContentPartPr/>
              <p14:nvPr/>
            </p14:nvContentPartPr>
            <p14:xfrm>
              <a:off x="4215030" y="6138480"/>
              <a:ext cx="91080" cy="3106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A6FAEEA4-7509-5732-960F-294A0109A78C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206030" y="6129480"/>
                <a:ext cx="10872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C11C052-3320-969D-E050-9BCBCE8F1075}"/>
                  </a:ext>
                </a:extLst>
              </p14:cNvPr>
              <p14:cNvContentPartPr/>
              <p14:nvPr/>
            </p14:nvContentPartPr>
            <p14:xfrm>
              <a:off x="4450830" y="6029760"/>
              <a:ext cx="306000" cy="4370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C11C052-3320-969D-E050-9BCBCE8F1075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441830" y="6020760"/>
                <a:ext cx="32364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76DDDD5-32EC-E910-924B-9E73FB0CDD56}"/>
                  </a:ext>
                </a:extLst>
              </p14:cNvPr>
              <p14:cNvContentPartPr/>
              <p14:nvPr/>
            </p14:nvContentPartPr>
            <p14:xfrm>
              <a:off x="4639110" y="6152880"/>
              <a:ext cx="122040" cy="698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76DDDD5-32EC-E910-924B-9E73FB0CDD56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630083" y="6143833"/>
                <a:ext cx="139732" cy="8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D5B01C7-702B-A58A-C0C1-96B26240C572}"/>
                  </a:ext>
                </a:extLst>
              </p14:cNvPr>
              <p14:cNvContentPartPr/>
              <p14:nvPr/>
            </p14:nvContentPartPr>
            <p14:xfrm>
              <a:off x="4587630" y="6130560"/>
              <a:ext cx="5400" cy="198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D5B01C7-702B-A58A-C0C1-96B26240C572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578630" y="6121560"/>
                <a:ext cx="230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17FFED7D-D183-6A38-039C-F1049E4FA316}"/>
                  </a:ext>
                </a:extLst>
              </p14:cNvPr>
              <p14:cNvContentPartPr/>
              <p14:nvPr/>
            </p14:nvContentPartPr>
            <p14:xfrm>
              <a:off x="4530030" y="6406680"/>
              <a:ext cx="607320" cy="393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17FFED7D-D183-6A38-039C-F1049E4FA316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521030" y="6397680"/>
                <a:ext cx="624960" cy="41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4092209-693C-A947-B7AB-503A2E607567}"/>
              </a:ext>
            </a:extLst>
          </p:cNvPr>
          <p:cNvGrpSpPr/>
          <p:nvPr/>
        </p:nvGrpSpPr>
        <p:grpSpPr>
          <a:xfrm>
            <a:off x="5604990" y="967080"/>
            <a:ext cx="411120" cy="383400"/>
            <a:chOff x="6200934" y="166100"/>
            <a:chExt cx="41112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9310B4-2EFE-E4E1-B21A-EA78B682DF23}"/>
                    </a:ext>
                  </a:extLst>
                </p14:cNvPr>
                <p14:cNvContentPartPr/>
                <p14:nvPr/>
              </p14:nvContentPartPr>
              <p14:xfrm>
                <a:off x="6200934" y="166100"/>
                <a:ext cx="360" cy="30636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08365CA3-985A-71B5-10AF-D4C190E8DB4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192294" y="157460"/>
                  <a:ext cx="180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42C9802-7609-6784-B323-4B539A4F8549}"/>
                    </a:ext>
                  </a:extLst>
                </p14:cNvPr>
                <p14:cNvContentPartPr/>
                <p14:nvPr/>
              </p14:nvContentPartPr>
              <p14:xfrm>
                <a:off x="6342774" y="355820"/>
                <a:ext cx="360" cy="252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1A58A803-6BFE-7CDE-2261-1A3088677F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334134" y="34718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266BAC4-31BE-E17B-7406-ADDACD0F91F6}"/>
                    </a:ext>
                  </a:extLst>
                </p14:cNvPr>
                <p14:cNvContentPartPr/>
                <p14:nvPr/>
              </p14:nvContentPartPr>
              <p14:xfrm>
                <a:off x="6499014" y="254660"/>
                <a:ext cx="113040" cy="29484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6F28BAAD-D4AC-FE31-8FE8-81084526B09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490014" y="246020"/>
                  <a:ext cx="130680" cy="31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43BA4E3-8E11-9248-0744-0AA887A01829}"/>
                  </a:ext>
                </a:extLst>
              </p14:cNvPr>
              <p14:cNvContentPartPr/>
              <p14:nvPr/>
            </p14:nvContentPartPr>
            <p14:xfrm>
              <a:off x="5553870" y="5695320"/>
              <a:ext cx="681120" cy="50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43BA4E3-8E11-9248-0744-0AA887A0182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544870" y="5686320"/>
                <a:ext cx="698760" cy="2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8FECD17-7412-4563-105D-E654E4067300}"/>
              </a:ext>
            </a:extLst>
          </p:cNvPr>
          <p:cNvGrpSpPr/>
          <p:nvPr/>
        </p:nvGrpSpPr>
        <p:grpSpPr>
          <a:xfrm>
            <a:off x="5469270" y="1524000"/>
            <a:ext cx="773640" cy="257400"/>
            <a:chOff x="6065214" y="723020"/>
            <a:chExt cx="773640" cy="2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E137AB4-8E02-EF85-D6A4-BCC314EA771F}"/>
                    </a:ext>
                  </a:extLst>
                </p14:cNvPr>
                <p14:cNvContentPartPr/>
                <p14:nvPr/>
              </p14:nvContentPartPr>
              <p14:xfrm>
                <a:off x="6065214" y="755060"/>
                <a:ext cx="173880" cy="16416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36F8781C-C2CF-5EA9-6B41-D00BE3CA643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056574" y="746060"/>
                  <a:ext cx="19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0737B40-6A67-AB2F-BB7D-85E727A81F56}"/>
                    </a:ext>
                  </a:extLst>
                </p14:cNvPr>
                <p14:cNvContentPartPr/>
                <p14:nvPr/>
              </p14:nvContentPartPr>
              <p14:xfrm>
                <a:off x="6354654" y="791780"/>
                <a:ext cx="9720" cy="4320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57E4C384-6B0D-3616-8ED5-22BC238EC50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345654" y="783140"/>
                  <a:ext cx="273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24D5CEE-EAE5-B78C-7F43-F806338AD1FF}"/>
                    </a:ext>
                  </a:extLst>
                </p14:cNvPr>
                <p14:cNvContentPartPr/>
                <p14:nvPr/>
              </p14:nvContentPartPr>
              <p14:xfrm>
                <a:off x="6483174" y="723020"/>
                <a:ext cx="123120" cy="17532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951BEE3D-8478-3A25-CE2B-D73A7A30DD2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474174" y="714380"/>
                  <a:ext cx="1407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A058E66-EFA0-D30E-745D-50E6770296C6}"/>
                    </a:ext>
                  </a:extLst>
                </p14:cNvPr>
                <p14:cNvContentPartPr/>
                <p14:nvPr/>
              </p14:nvContentPartPr>
              <p14:xfrm>
                <a:off x="6608094" y="761900"/>
                <a:ext cx="360" cy="21852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7ADB8731-D433-6F01-77B3-B9AB31F24E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599454" y="752900"/>
                  <a:ext cx="180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EE43BA7E-5943-7649-FF35-0752563780E1}"/>
                    </a:ext>
                  </a:extLst>
                </p14:cNvPr>
                <p14:cNvContentPartPr/>
                <p14:nvPr/>
              </p14:nvContentPartPr>
              <p14:xfrm>
                <a:off x="6691254" y="752540"/>
                <a:ext cx="147600" cy="20412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6BCC342C-F98C-CC95-62F7-12CD68834C6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682254" y="743540"/>
                  <a:ext cx="165240" cy="22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B5947776-CF69-9AC6-4BFC-DB18473A2311}"/>
                  </a:ext>
                </a:extLst>
              </p14:cNvPr>
              <p14:cNvContentPartPr/>
              <p14:nvPr/>
            </p14:nvContentPartPr>
            <p14:xfrm>
              <a:off x="6149670" y="1090920"/>
              <a:ext cx="126720" cy="1706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B5947776-CF69-9AC6-4BFC-DB18473A231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140644" y="1081920"/>
                <a:ext cx="14441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E787831-B01D-9A68-2C0C-6C663DF30E83}"/>
              </a:ext>
            </a:extLst>
          </p:cNvPr>
          <p:cNvGrpSpPr/>
          <p:nvPr/>
        </p:nvGrpSpPr>
        <p:grpSpPr>
          <a:xfrm>
            <a:off x="5575110" y="2356680"/>
            <a:ext cx="618480" cy="305280"/>
            <a:chOff x="6171054" y="1555700"/>
            <a:chExt cx="618480" cy="3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3D9BF1E-113D-30FB-0F5D-5DA15D567DBA}"/>
                    </a:ext>
                  </a:extLst>
                </p14:cNvPr>
                <p14:cNvContentPartPr/>
                <p14:nvPr/>
              </p14:nvContentPartPr>
              <p14:xfrm>
                <a:off x="6171054" y="1577660"/>
                <a:ext cx="138240" cy="2289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77397471-F47C-D13C-5578-AD6CCF0FD09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162054" y="1569020"/>
                  <a:ext cx="1558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A8D3560-CD62-4776-1E90-4200BCDE8CF0}"/>
                    </a:ext>
                  </a:extLst>
                </p14:cNvPr>
                <p14:cNvContentPartPr/>
                <p14:nvPr/>
              </p14:nvContentPartPr>
              <p14:xfrm>
                <a:off x="6456894" y="1613300"/>
                <a:ext cx="2520" cy="36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7DBDB867-45CE-7F47-81EB-89849683234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447894" y="1604300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D38A287-40FC-4DC4-4AB7-7863FF5FDD27}"/>
                    </a:ext>
                  </a:extLst>
                </p14:cNvPr>
                <p14:cNvContentPartPr/>
                <p14:nvPr/>
              </p14:nvContentPartPr>
              <p14:xfrm>
                <a:off x="6506934" y="1555700"/>
                <a:ext cx="152640" cy="2610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BFC0F807-8C35-9A07-32E6-8B9AA1F7FDD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497934" y="1546700"/>
                  <a:ext cx="1702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2FB6F34-8C29-E9FE-6325-11B5A7FF80F8}"/>
                    </a:ext>
                  </a:extLst>
                </p14:cNvPr>
                <p14:cNvContentPartPr/>
                <p14:nvPr/>
              </p14:nvContentPartPr>
              <p14:xfrm>
                <a:off x="6659934" y="1581980"/>
                <a:ext cx="129600" cy="27900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77FD48BA-CBDF-3B77-9A4C-C67A71847BE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50934" y="1573340"/>
                  <a:ext cx="147240" cy="29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C4894D3-36BC-B687-0758-8B40908F100E}"/>
              </a:ext>
            </a:extLst>
          </p:cNvPr>
          <p:cNvGrpSpPr/>
          <p:nvPr/>
        </p:nvGrpSpPr>
        <p:grpSpPr>
          <a:xfrm>
            <a:off x="5646030" y="3123120"/>
            <a:ext cx="918720" cy="702000"/>
            <a:chOff x="6241974" y="2322140"/>
            <a:chExt cx="918720" cy="70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9DCF9A4-3EB8-0D6F-CC67-3EBFCA83A59B}"/>
                    </a:ext>
                  </a:extLst>
                </p14:cNvPr>
                <p14:cNvContentPartPr/>
                <p14:nvPr/>
              </p14:nvContentPartPr>
              <p14:xfrm>
                <a:off x="6241974" y="2406380"/>
                <a:ext cx="162720" cy="23724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D5DDBB88-8303-45C5-A3BC-B5DDAC8781C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233334" y="2397740"/>
                  <a:ext cx="1803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9EECA2F-CD84-6093-5955-EA32AA0C25D8}"/>
                    </a:ext>
                  </a:extLst>
                </p14:cNvPr>
                <p14:cNvContentPartPr/>
                <p14:nvPr/>
              </p14:nvContentPartPr>
              <p14:xfrm>
                <a:off x="6566334" y="2476220"/>
                <a:ext cx="360" cy="36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F2426D4B-E92F-8B46-CA57-8A7EC2E4E7D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557334" y="24672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2D27DCE-BD4E-B061-55A6-D170F6B6170B}"/>
                    </a:ext>
                  </a:extLst>
                </p14:cNvPr>
                <p14:cNvContentPartPr/>
                <p14:nvPr/>
              </p14:nvContentPartPr>
              <p14:xfrm>
                <a:off x="6658854" y="2384780"/>
                <a:ext cx="125280" cy="22752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1343D187-C6CA-D467-BF5B-8C889EF5D2C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650214" y="2376140"/>
                  <a:ext cx="1429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A85024A-440B-0E92-6824-020AF68C7742}"/>
                    </a:ext>
                  </a:extLst>
                </p14:cNvPr>
                <p14:cNvContentPartPr/>
                <p14:nvPr/>
              </p14:nvContentPartPr>
              <p14:xfrm>
                <a:off x="6946854" y="2322140"/>
                <a:ext cx="144360" cy="2214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8E3089D9-ACEB-11FC-7D10-A5ECCA89F8A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37854" y="2313500"/>
                  <a:ext cx="162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4C1325F-638B-1A07-F893-A01F0C213198}"/>
                    </a:ext>
                  </a:extLst>
                </p14:cNvPr>
                <p14:cNvContentPartPr/>
                <p14:nvPr/>
              </p14:nvContentPartPr>
              <p14:xfrm>
                <a:off x="6281574" y="2835500"/>
                <a:ext cx="173520" cy="18864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46991859-6F34-E6A1-619A-6F50DBCD519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272574" y="2826500"/>
                  <a:ext cx="1911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CE9330D-4141-7F7E-C3C4-F792AEC8630E}"/>
                    </a:ext>
                  </a:extLst>
                </p14:cNvPr>
                <p14:cNvContentPartPr/>
                <p14:nvPr/>
              </p14:nvContentPartPr>
              <p14:xfrm>
                <a:off x="6658134" y="2873300"/>
                <a:ext cx="5400" cy="36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AE27DB64-242E-5867-33E3-44F039CCFFC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49134" y="2864300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DC859E6-DA5C-EB2A-C03C-E82FD75CB21C}"/>
                    </a:ext>
                  </a:extLst>
                </p14:cNvPr>
                <p14:cNvContentPartPr/>
                <p14:nvPr/>
              </p14:nvContentPartPr>
              <p14:xfrm>
                <a:off x="6879534" y="2717420"/>
                <a:ext cx="360" cy="27468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B4478A5A-9EC7-798F-C9FB-742A5DD16AC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870894" y="2708420"/>
                  <a:ext cx="180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E5568EF-2A55-6B42-EAF0-63727B8DC2A4}"/>
                    </a:ext>
                  </a:extLst>
                </p14:cNvPr>
                <p14:cNvContentPartPr/>
                <p14:nvPr/>
              </p14:nvContentPartPr>
              <p14:xfrm>
                <a:off x="6988614" y="2709140"/>
                <a:ext cx="172080" cy="27576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18DC603A-D15E-FC65-F8A1-B28EDCF9995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79614" y="2700140"/>
                  <a:ext cx="189720" cy="29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04A83B1-7141-3A52-47E5-CD48E145E802}"/>
              </a:ext>
            </a:extLst>
          </p:cNvPr>
          <p:cNvGrpSpPr/>
          <p:nvPr/>
        </p:nvGrpSpPr>
        <p:grpSpPr>
          <a:xfrm>
            <a:off x="5791830" y="4665000"/>
            <a:ext cx="872280" cy="295560"/>
            <a:chOff x="6387774" y="3864020"/>
            <a:chExt cx="87228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E69773F-D935-F6B5-555A-CBE17147AD97}"/>
                    </a:ext>
                  </a:extLst>
                </p14:cNvPr>
                <p14:cNvContentPartPr/>
                <p14:nvPr/>
              </p14:nvContentPartPr>
              <p14:xfrm>
                <a:off x="6387774" y="3870500"/>
                <a:ext cx="154080" cy="19368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46F75E06-8862-DFB9-BCB6-67691457CF2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379134" y="3861860"/>
                  <a:ext cx="1717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C1A1E1D-8463-2FE1-6390-7B51EAC2472C}"/>
                    </a:ext>
                  </a:extLst>
                </p14:cNvPr>
                <p14:cNvContentPartPr/>
                <p14:nvPr/>
              </p14:nvContentPartPr>
              <p14:xfrm>
                <a:off x="6725454" y="3916220"/>
                <a:ext cx="5400" cy="36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D0D2D2FB-17DC-B80C-0C49-AA97F02A782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716454" y="3907220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06CB4C7-7A15-CDA9-9F0D-60200BF10D77}"/>
                    </a:ext>
                  </a:extLst>
                </p14:cNvPr>
                <p14:cNvContentPartPr/>
                <p14:nvPr/>
              </p14:nvContentPartPr>
              <p14:xfrm>
                <a:off x="6862614" y="3876980"/>
                <a:ext cx="124560" cy="20052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06908A49-AADF-B5F6-B9AA-9AE70BD3FFC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853974" y="3868340"/>
                  <a:ext cx="1422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7F542C2-E30D-E36A-6B0C-6ED10AF84407}"/>
                    </a:ext>
                  </a:extLst>
                </p14:cNvPr>
                <p14:cNvContentPartPr/>
                <p14:nvPr/>
              </p14:nvContentPartPr>
              <p14:xfrm>
                <a:off x="7085094" y="3864020"/>
                <a:ext cx="174960" cy="2955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0AE0D608-F146-4859-2639-F888D160F4F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076094" y="3855380"/>
                  <a:ext cx="19260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2DDE459-93A9-7CCC-9C21-A3D5C91EF4BE}"/>
              </a:ext>
            </a:extLst>
          </p:cNvPr>
          <p:cNvGrpSpPr/>
          <p:nvPr/>
        </p:nvGrpSpPr>
        <p:grpSpPr>
          <a:xfrm>
            <a:off x="5793990" y="3976680"/>
            <a:ext cx="822240" cy="411480"/>
            <a:chOff x="6389934" y="3175700"/>
            <a:chExt cx="82224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4BD003B-5DD5-EBAC-E1EF-32DF13FE1AAC}"/>
                    </a:ext>
                  </a:extLst>
                </p14:cNvPr>
                <p14:cNvContentPartPr/>
                <p14:nvPr/>
              </p14:nvContentPartPr>
              <p14:xfrm>
                <a:off x="6389934" y="3217460"/>
                <a:ext cx="191160" cy="26856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123A5952-C3AC-352E-6544-6A7B124A992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381294" y="3208460"/>
                  <a:ext cx="2088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5C14C9D-C334-2E03-BEE4-F523FEF3611F}"/>
                    </a:ext>
                  </a:extLst>
                </p14:cNvPr>
                <p14:cNvContentPartPr/>
                <p14:nvPr/>
              </p14:nvContentPartPr>
              <p14:xfrm>
                <a:off x="6754974" y="3272900"/>
                <a:ext cx="2520" cy="252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1865EAE9-40AE-4A6F-9C08-66E7601185A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46334" y="326426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38F31B8-2565-CE0A-5E97-AA6489C989E8}"/>
                    </a:ext>
                  </a:extLst>
                </p14:cNvPr>
                <p14:cNvContentPartPr/>
                <p14:nvPr/>
              </p14:nvContentPartPr>
              <p14:xfrm>
                <a:off x="6903654" y="3175700"/>
                <a:ext cx="2520" cy="32688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2638F125-54C5-B36F-EE7B-BB56C066E01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895014" y="3167060"/>
                  <a:ext cx="201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D46CB02-6BD9-A945-EFB7-939B82030F15}"/>
                    </a:ext>
                  </a:extLst>
                </p14:cNvPr>
                <p14:cNvContentPartPr/>
                <p14:nvPr/>
              </p14:nvContentPartPr>
              <p14:xfrm>
                <a:off x="7034334" y="3266780"/>
                <a:ext cx="177840" cy="32040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241E19DD-2F4C-F75E-591A-A7455A6D511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025694" y="3258140"/>
                  <a:ext cx="1954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EEBDBFF-029B-843C-3793-E009120A3558}"/>
                    </a:ext>
                  </a:extLst>
                </p14:cNvPr>
                <p14:cNvContentPartPr/>
                <p14:nvPr/>
              </p14:nvContentPartPr>
              <p14:xfrm>
                <a:off x="6465174" y="3247700"/>
                <a:ext cx="15120" cy="468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00312A1D-0567-BBA6-95AF-954B2A173D4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56534" y="3238700"/>
                  <a:ext cx="3276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B2DC7FAE-C453-49F7-9FDB-5ED0FD7428AE}"/>
                  </a:ext>
                </a:extLst>
              </p14:cNvPr>
              <p14:cNvContentPartPr/>
              <p14:nvPr/>
            </p14:nvContentPartPr>
            <p14:xfrm>
              <a:off x="6571590" y="5212200"/>
              <a:ext cx="134640" cy="2379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B2DC7FAE-C453-49F7-9FDB-5ED0FD7428AE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6562566" y="5203186"/>
                <a:ext cx="152327" cy="255627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AFB9331-F714-5BA8-8CA6-5496F806E999}"/>
              </a:ext>
            </a:extLst>
          </p:cNvPr>
          <p:cNvGrpSpPr/>
          <p:nvPr/>
        </p:nvGrpSpPr>
        <p:grpSpPr>
          <a:xfrm>
            <a:off x="5835750" y="5228760"/>
            <a:ext cx="515520" cy="214560"/>
            <a:chOff x="6431694" y="4427780"/>
            <a:chExt cx="515520" cy="2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C88C3FD-CAEF-A05D-5FCC-E4F9EFBA4288}"/>
                    </a:ext>
                  </a:extLst>
                </p14:cNvPr>
                <p14:cNvContentPartPr/>
                <p14:nvPr/>
              </p14:nvContentPartPr>
              <p14:xfrm>
                <a:off x="6431694" y="4427780"/>
                <a:ext cx="121680" cy="19908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E732C2E4-7CBB-209B-88D9-D8181177C59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23054" y="4418780"/>
                  <a:ext cx="1393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CF395BF-DE5C-76AA-DB4C-8E3C02B5B872}"/>
                    </a:ext>
                  </a:extLst>
                </p14:cNvPr>
                <p14:cNvContentPartPr/>
                <p14:nvPr/>
              </p14:nvContentPartPr>
              <p14:xfrm>
                <a:off x="6641574" y="4514900"/>
                <a:ext cx="5400" cy="36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C53EE324-90BE-4A71-D8A7-9EAF7470355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32934" y="4506260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0AC9419-505D-8488-96C0-2E3E22BB57EB}"/>
                    </a:ext>
                  </a:extLst>
                </p14:cNvPr>
                <p14:cNvContentPartPr/>
                <p14:nvPr/>
              </p14:nvContentPartPr>
              <p14:xfrm>
                <a:off x="6854694" y="4433540"/>
                <a:ext cx="92520" cy="20880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04BE7217-9419-8C6C-6B7B-9298D57E6B0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846054" y="4424900"/>
                  <a:ext cx="1101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8E206E0-D250-CA61-F281-F9EDCD0806C2}"/>
                    </a:ext>
                  </a:extLst>
                </p14:cNvPr>
                <p14:cNvContentPartPr/>
                <p14:nvPr/>
              </p14:nvContentPartPr>
              <p14:xfrm>
                <a:off x="6837414" y="4459820"/>
                <a:ext cx="81720" cy="4932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C1587DD6-FE67-53D5-9D55-15294777FD9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828414" y="4450820"/>
                  <a:ext cx="9936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EEB4B4A-554F-48A8-6EF4-EE3E67744CA7}"/>
              </a:ext>
            </a:extLst>
          </p:cNvPr>
          <p:cNvGrpSpPr/>
          <p:nvPr/>
        </p:nvGrpSpPr>
        <p:grpSpPr>
          <a:xfrm>
            <a:off x="5828550" y="5682360"/>
            <a:ext cx="1362600" cy="1111320"/>
            <a:chOff x="6424494" y="4881380"/>
            <a:chExt cx="1362600" cy="11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2A5B67D-06CA-C60B-A59E-73D6D053A7F7}"/>
                    </a:ext>
                  </a:extLst>
                </p14:cNvPr>
                <p14:cNvContentPartPr/>
                <p14:nvPr/>
              </p14:nvContentPartPr>
              <p14:xfrm>
                <a:off x="6424494" y="5014940"/>
                <a:ext cx="162360" cy="39888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0442294D-E005-F4A8-94C1-FD2AFAA9A8F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415854" y="5005940"/>
                  <a:ext cx="1800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251A79A-4DCF-6648-CD1E-A6BDEE07BD0F}"/>
                    </a:ext>
                  </a:extLst>
                </p14:cNvPr>
                <p14:cNvContentPartPr/>
                <p14:nvPr/>
              </p14:nvContentPartPr>
              <p14:xfrm>
                <a:off x="6781254" y="4881380"/>
                <a:ext cx="803160" cy="1980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8561865B-2FC7-16C0-AC71-47F5AA1D625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772614" y="4872740"/>
                  <a:ext cx="8208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8F7923E-D5F3-755E-EBBF-97A1C1A9CE4B}"/>
                    </a:ext>
                  </a:extLst>
                </p14:cNvPr>
                <p14:cNvContentPartPr/>
                <p14:nvPr/>
              </p14:nvContentPartPr>
              <p14:xfrm>
                <a:off x="6596214" y="4992980"/>
                <a:ext cx="320760" cy="57132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C0CC4D05-C8E4-7089-0DFF-19EAB569BB4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587214" y="4983980"/>
                  <a:ext cx="338400" cy="58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D305FB3-AD80-D0D1-EB43-19245BCA1EBC}"/>
                    </a:ext>
                  </a:extLst>
                </p14:cNvPr>
                <p14:cNvContentPartPr/>
                <p14:nvPr/>
              </p14:nvContentPartPr>
              <p14:xfrm>
                <a:off x="6974574" y="4934660"/>
                <a:ext cx="673560" cy="49536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E7913B81-BD0D-F02F-BB3B-B9FFCD8F9A7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965574" y="4926020"/>
                  <a:ext cx="69120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65B2EF8-36BE-DE24-252B-69404DFD9195}"/>
                    </a:ext>
                  </a:extLst>
                </p14:cNvPr>
                <p14:cNvContentPartPr/>
                <p14:nvPr/>
              </p14:nvContentPartPr>
              <p14:xfrm>
                <a:off x="6583974" y="5533340"/>
                <a:ext cx="1203120" cy="45936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DF04F2DB-C488-DC4B-8FBA-AE1A141CCCB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575334" y="5524340"/>
                  <a:ext cx="1220760" cy="47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E6CFEE0-D7E0-1FB4-3DA0-1017EE7ADA78}"/>
              </a:ext>
            </a:extLst>
          </p:cNvPr>
          <p:cNvGrpSpPr/>
          <p:nvPr/>
        </p:nvGrpSpPr>
        <p:grpSpPr>
          <a:xfrm>
            <a:off x="5643215" y="5659680"/>
            <a:ext cx="1885680" cy="1358640"/>
            <a:chOff x="5656364" y="5376380"/>
            <a:chExt cx="1885680" cy="13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C84D00F-2FEE-41C3-F274-ED28ECC4B950}"/>
                    </a:ext>
                  </a:extLst>
                </p14:cNvPr>
                <p14:cNvContentPartPr/>
                <p14:nvPr/>
              </p14:nvContentPartPr>
              <p14:xfrm>
                <a:off x="5656364" y="5376380"/>
                <a:ext cx="1885680" cy="13586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D713945B-D931-44A9-666C-F29206D802D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647364" y="5367740"/>
                  <a:ext cx="1903320" cy="13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127B679-1160-7481-C683-8212639E400D}"/>
                    </a:ext>
                  </a:extLst>
                </p14:cNvPr>
                <p14:cNvContentPartPr/>
                <p14:nvPr/>
              </p14:nvContentPartPr>
              <p14:xfrm>
                <a:off x="6060644" y="5435780"/>
                <a:ext cx="288720" cy="21204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27A08AE1-63D8-0598-5D2F-43FAD961584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052004" y="5426780"/>
                  <a:ext cx="3063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33B438A-7DB7-AFC4-E557-447876C42BCB}"/>
                    </a:ext>
                  </a:extLst>
                </p14:cNvPr>
                <p14:cNvContentPartPr/>
                <p14:nvPr/>
              </p14:nvContentPartPr>
              <p14:xfrm>
                <a:off x="6309044" y="5480060"/>
                <a:ext cx="66960" cy="1440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ABE0AB1B-CF75-130A-8CA4-27679D692995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300404" y="5471420"/>
                  <a:ext cx="846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0B439A7-FC7D-9ED5-5EE5-B7688A153441}"/>
                    </a:ext>
                  </a:extLst>
                </p14:cNvPr>
                <p14:cNvContentPartPr/>
                <p14:nvPr/>
              </p14:nvContentPartPr>
              <p14:xfrm>
                <a:off x="6217244" y="5486180"/>
                <a:ext cx="2520" cy="3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5FE76064-A936-92DB-2A42-787112A32B1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208604" y="5477540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196C86B-E57A-4AA6-E915-1F7447C9306F}"/>
                    </a:ext>
                  </a:extLst>
                </p14:cNvPr>
                <p14:cNvContentPartPr/>
                <p14:nvPr/>
              </p14:nvContentPartPr>
              <p14:xfrm>
                <a:off x="6305804" y="5511740"/>
                <a:ext cx="128520" cy="2376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E3702588-1707-5624-DD67-4E437C3B92A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297164" y="5502740"/>
                  <a:ext cx="146160" cy="41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A7B343-0206-B3B9-EFAF-74A951066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30"/>
    </mc:Choice>
    <mc:Fallback xmlns="">
      <p:transition spd="slow" advTm="11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5E57B43-4A2C-39DE-70D0-F7B4EA13FB98}"/>
              </a:ext>
            </a:extLst>
          </p:cNvPr>
          <p:cNvGrpSpPr/>
          <p:nvPr/>
        </p:nvGrpSpPr>
        <p:grpSpPr>
          <a:xfrm>
            <a:off x="288548" y="1181884"/>
            <a:ext cx="133650" cy="282960"/>
            <a:chOff x="1056534" y="199580"/>
            <a:chExt cx="17820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E880AB3-4172-1D0D-37BB-022D0C7EDBA9}"/>
                    </a:ext>
                  </a:extLst>
                </p14:cNvPr>
                <p14:cNvContentPartPr/>
                <p14:nvPr/>
              </p14:nvContentPartPr>
              <p14:xfrm>
                <a:off x="1070934" y="199580"/>
                <a:ext cx="163800" cy="37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880AB3-4172-1D0D-37BB-022D0C7EDBA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1934" y="190580"/>
                  <a:ext cx="1814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4B73977-EF11-01B5-7417-DFFEB12DB02F}"/>
                    </a:ext>
                  </a:extLst>
                </p14:cNvPr>
                <p14:cNvContentPartPr/>
                <p14:nvPr/>
              </p14:nvContentPartPr>
              <p14:xfrm>
                <a:off x="1056534" y="408020"/>
                <a:ext cx="147240" cy="2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4B73977-EF11-01B5-7417-DFFEB12DB02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7534" y="399020"/>
                  <a:ext cx="1648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C7E5F-2449-665A-718E-9EB0E4A7C437}"/>
              </a:ext>
            </a:extLst>
          </p:cNvPr>
          <p:cNvGrpSpPr/>
          <p:nvPr/>
        </p:nvGrpSpPr>
        <p:grpSpPr>
          <a:xfrm>
            <a:off x="248318" y="1643044"/>
            <a:ext cx="581580" cy="364230"/>
            <a:chOff x="1002894" y="814460"/>
            <a:chExt cx="77544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09045ED-2E53-C97F-F6EB-C89F65DFDA63}"/>
                    </a:ext>
                  </a:extLst>
                </p14:cNvPr>
                <p14:cNvContentPartPr/>
                <p14:nvPr/>
              </p14:nvContentPartPr>
              <p14:xfrm>
                <a:off x="1002894" y="841100"/>
                <a:ext cx="21204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09045ED-2E53-C97F-F6EB-C89F65DFDA6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3894" y="832460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03E3174-FDB0-F39D-2257-665ACE35EEB2}"/>
                    </a:ext>
                  </a:extLst>
                </p14:cNvPr>
                <p14:cNvContentPartPr/>
                <p14:nvPr/>
              </p14:nvContentPartPr>
              <p14:xfrm>
                <a:off x="1111974" y="841100"/>
                <a:ext cx="360" cy="45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03E3174-FDB0-F39D-2257-665ACE35EE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3334" y="832460"/>
                  <a:ext cx="180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B6F1285-28D3-246C-83F2-12DA135675DC}"/>
                    </a:ext>
                  </a:extLst>
                </p14:cNvPr>
                <p14:cNvContentPartPr/>
                <p14:nvPr/>
              </p14:nvContentPartPr>
              <p14:xfrm>
                <a:off x="1300254" y="814460"/>
                <a:ext cx="156600" cy="454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B6F1285-28D3-246C-83F2-12DA135675D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91254" y="805820"/>
                  <a:ext cx="17424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BEBDF0B-58DB-2635-CF24-44782A37A09B}"/>
                    </a:ext>
                  </a:extLst>
                </p14:cNvPr>
                <p14:cNvContentPartPr/>
                <p14:nvPr/>
              </p14:nvContentPartPr>
              <p14:xfrm>
                <a:off x="1542894" y="841460"/>
                <a:ext cx="235440" cy="451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BEBDF0B-58DB-2635-CF24-44782A37A09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34254" y="832820"/>
                  <a:ext cx="253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175AD0-DDE2-4E4A-AF8E-C42B0A76A94B}"/>
                    </a:ext>
                  </a:extLst>
                </p14:cNvPr>
                <p14:cNvContentPartPr/>
                <p14:nvPr/>
              </p14:nvContentPartPr>
              <p14:xfrm>
                <a:off x="1588254" y="1032620"/>
                <a:ext cx="186840" cy="7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175AD0-DDE2-4E4A-AF8E-C42B0A76A94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79614" y="1023620"/>
                  <a:ext cx="20448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53E159-C070-901D-1D5B-AB382D212A3F}"/>
              </a:ext>
            </a:extLst>
          </p:cNvPr>
          <p:cNvGrpSpPr/>
          <p:nvPr/>
        </p:nvGrpSpPr>
        <p:grpSpPr>
          <a:xfrm>
            <a:off x="376298" y="2236774"/>
            <a:ext cx="448740" cy="324270"/>
            <a:chOff x="1173534" y="1606100"/>
            <a:chExt cx="59832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C342C12-A5A5-9BF2-508A-12D3688899D4}"/>
                    </a:ext>
                  </a:extLst>
                </p14:cNvPr>
                <p14:cNvContentPartPr/>
                <p14:nvPr/>
              </p14:nvContentPartPr>
              <p14:xfrm>
                <a:off x="1173534" y="1606100"/>
                <a:ext cx="261360" cy="432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C342C12-A5A5-9BF2-508A-12D3688899D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4534" y="1597460"/>
                  <a:ext cx="279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0B4712B-5CE7-36B4-8890-797194F81CBA}"/>
                    </a:ext>
                  </a:extLst>
                </p14:cNvPr>
                <p14:cNvContentPartPr/>
                <p14:nvPr/>
              </p14:nvContentPartPr>
              <p14:xfrm>
                <a:off x="1179654" y="1862420"/>
                <a:ext cx="286560" cy="34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0B4712B-5CE7-36B4-8890-797194F81CB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70654" y="1853780"/>
                  <a:ext cx="304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BD6EBC6-16D8-66EE-0B8F-41FB03A32471}"/>
                    </a:ext>
                  </a:extLst>
                </p14:cNvPr>
                <p14:cNvContentPartPr/>
                <p14:nvPr/>
              </p14:nvContentPartPr>
              <p14:xfrm>
                <a:off x="1618494" y="1701500"/>
                <a:ext cx="153360" cy="297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BD6EBC6-16D8-66EE-0B8F-41FB03A3247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09494" y="1692500"/>
                  <a:ext cx="171000" cy="31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FD2D03-9998-6AF8-CCD8-B6370DF02AC0}"/>
                  </a:ext>
                </a:extLst>
              </p14:cNvPr>
              <p14:cNvContentPartPr/>
              <p14:nvPr/>
            </p14:nvContentPartPr>
            <p14:xfrm>
              <a:off x="454328" y="2826724"/>
              <a:ext cx="191700" cy="1863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FD2D03-9998-6AF8-CCD8-B6370DF02AC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5336" y="2817733"/>
                <a:ext cx="209323" cy="203923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68CA825-2F7F-75C1-E3D7-E6BE3738411D}"/>
              </a:ext>
            </a:extLst>
          </p:cNvPr>
          <p:cNvGrpSpPr/>
          <p:nvPr/>
        </p:nvGrpSpPr>
        <p:grpSpPr>
          <a:xfrm>
            <a:off x="438668" y="3248734"/>
            <a:ext cx="251370" cy="731430"/>
            <a:chOff x="1256694" y="2955380"/>
            <a:chExt cx="335160" cy="9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6DB1A2E-08A3-A33A-0FD8-3DAA512084CA}"/>
                    </a:ext>
                  </a:extLst>
                </p14:cNvPr>
                <p14:cNvContentPartPr/>
                <p14:nvPr/>
              </p14:nvContentPartPr>
              <p14:xfrm>
                <a:off x="1256694" y="3097220"/>
                <a:ext cx="13680" cy="243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6DB1A2E-08A3-A33A-0FD8-3DAA512084C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47694" y="3088580"/>
                  <a:ext cx="313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92EFFD-3662-1266-7210-4314233C0664}"/>
                    </a:ext>
                  </a:extLst>
                </p14:cNvPr>
                <p14:cNvContentPartPr/>
                <p14:nvPr/>
              </p14:nvContentPartPr>
              <p14:xfrm>
                <a:off x="1408254" y="2955380"/>
                <a:ext cx="183600" cy="347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92EFFD-3662-1266-7210-4314233C066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99614" y="2946740"/>
                  <a:ext cx="2012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ED8AEA8-A7C5-88BD-A7C4-3AE0EA82CB70}"/>
                    </a:ext>
                  </a:extLst>
                </p14:cNvPr>
                <p14:cNvContentPartPr/>
                <p14:nvPr/>
              </p14:nvContentPartPr>
              <p14:xfrm>
                <a:off x="1297014" y="3487820"/>
                <a:ext cx="245880" cy="442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ED8AEA8-A7C5-88BD-A7C4-3AE0EA82CB7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88014" y="3478820"/>
                  <a:ext cx="263520" cy="46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7002319-79D7-2CAA-3D77-5DC7859E8403}"/>
                  </a:ext>
                </a:extLst>
              </p14:cNvPr>
              <p14:cNvContentPartPr/>
              <p14:nvPr/>
            </p14:nvContentPartPr>
            <p14:xfrm>
              <a:off x="453788" y="4208854"/>
              <a:ext cx="150660" cy="2845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7002319-79D7-2CAA-3D77-5DC7859E840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4799" y="4199860"/>
                <a:ext cx="168279" cy="302209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9EA8D15-E811-038D-4261-611553F27213}"/>
              </a:ext>
            </a:extLst>
          </p:cNvPr>
          <p:cNvGrpSpPr/>
          <p:nvPr/>
        </p:nvGrpSpPr>
        <p:grpSpPr>
          <a:xfrm>
            <a:off x="472688" y="4660024"/>
            <a:ext cx="286470" cy="289710"/>
            <a:chOff x="1302054" y="4837100"/>
            <a:chExt cx="38196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3FA106C-63BD-D069-86EC-155B52CC3FD7}"/>
                    </a:ext>
                  </a:extLst>
                </p14:cNvPr>
                <p14:cNvContentPartPr/>
                <p14:nvPr/>
              </p14:nvContentPartPr>
              <p14:xfrm>
                <a:off x="1302054" y="4837100"/>
                <a:ext cx="156960" cy="386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3FA106C-63BD-D069-86EC-155B52CC3FD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93414" y="4828460"/>
                  <a:ext cx="1746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BC8D16-412C-4E7F-BE17-0EA8C1A0F765}"/>
                    </a:ext>
                  </a:extLst>
                </p14:cNvPr>
                <p14:cNvContentPartPr/>
                <p14:nvPr/>
              </p14:nvContentPartPr>
              <p14:xfrm>
                <a:off x="1536054" y="4947260"/>
                <a:ext cx="147960" cy="236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EBC8D16-412C-4E7F-BE17-0EA8C1A0F76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27414" y="4938620"/>
                  <a:ext cx="1656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C10C5F-A639-61FC-A751-041D4CE33449}"/>
              </a:ext>
            </a:extLst>
          </p:cNvPr>
          <p:cNvGrpSpPr/>
          <p:nvPr/>
        </p:nvGrpSpPr>
        <p:grpSpPr>
          <a:xfrm>
            <a:off x="1152818" y="1157391"/>
            <a:ext cx="487890" cy="779760"/>
            <a:chOff x="2754294" y="254300"/>
            <a:chExt cx="650520" cy="103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5EC5ECF-7E58-529C-F0B6-84FE1E376CA2}"/>
                    </a:ext>
                  </a:extLst>
                </p14:cNvPr>
                <p14:cNvContentPartPr/>
                <p14:nvPr/>
              </p14:nvContentPartPr>
              <p14:xfrm>
                <a:off x="2754294" y="254300"/>
                <a:ext cx="179280" cy="402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5EC5ECF-7E58-529C-F0B6-84FE1E376CA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45294" y="245300"/>
                  <a:ext cx="19692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A25E339-F140-7787-645B-C9562EFBAA8C}"/>
                    </a:ext>
                  </a:extLst>
                </p14:cNvPr>
                <p14:cNvContentPartPr/>
                <p14:nvPr/>
              </p14:nvContentPartPr>
              <p14:xfrm>
                <a:off x="3073614" y="255740"/>
                <a:ext cx="199440" cy="260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A25E339-F140-7787-645B-C9562EFBAA8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64974" y="246740"/>
                  <a:ext cx="2170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1CDE47-03C9-AD14-E17C-69B205D69AAE}"/>
                    </a:ext>
                  </a:extLst>
                </p14:cNvPr>
                <p14:cNvContentPartPr/>
                <p14:nvPr/>
              </p14:nvContentPartPr>
              <p14:xfrm>
                <a:off x="2953374" y="814820"/>
                <a:ext cx="10080" cy="450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1CDE47-03C9-AD14-E17C-69B205D69AA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44734" y="806180"/>
                  <a:ext cx="2772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8B945D8-72E7-FC3E-A68D-D6689ABC6463}"/>
                    </a:ext>
                  </a:extLst>
                </p14:cNvPr>
                <p14:cNvContentPartPr/>
                <p14:nvPr/>
              </p14:nvContentPartPr>
              <p14:xfrm>
                <a:off x="3151014" y="783500"/>
                <a:ext cx="253800" cy="510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8B945D8-72E7-FC3E-A68D-D6689ABC646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42374" y="774860"/>
                  <a:ext cx="271440" cy="52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19A47E-6066-5315-13D4-770CD8C2A38A}"/>
              </a:ext>
            </a:extLst>
          </p:cNvPr>
          <p:cNvGrpSpPr/>
          <p:nvPr/>
        </p:nvGrpSpPr>
        <p:grpSpPr>
          <a:xfrm>
            <a:off x="1307528" y="2227941"/>
            <a:ext cx="288900" cy="331290"/>
            <a:chOff x="2960574" y="1681700"/>
            <a:chExt cx="385200" cy="44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2B3D76-097E-0C52-1C9B-2431569530B9}"/>
                    </a:ext>
                  </a:extLst>
                </p14:cNvPr>
                <p14:cNvContentPartPr/>
                <p14:nvPr/>
              </p14:nvContentPartPr>
              <p14:xfrm>
                <a:off x="2960574" y="1681700"/>
                <a:ext cx="360" cy="361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02B3D76-097E-0C52-1C9B-2431569530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51574" y="1672700"/>
                  <a:ext cx="180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409063-438C-7977-210E-AE71EFFE5B2B}"/>
                    </a:ext>
                  </a:extLst>
                </p14:cNvPr>
                <p14:cNvContentPartPr/>
                <p14:nvPr/>
              </p14:nvContentPartPr>
              <p14:xfrm>
                <a:off x="3147054" y="1682420"/>
                <a:ext cx="198720" cy="441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409063-438C-7977-210E-AE71EFFE5B2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38054" y="1673420"/>
                  <a:ext cx="21636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62537B-CA9D-1220-804C-1C4409188FD4}"/>
              </a:ext>
            </a:extLst>
          </p:cNvPr>
          <p:cNvGrpSpPr/>
          <p:nvPr/>
        </p:nvGrpSpPr>
        <p:grpSpPr>
          <a:xfrm>
            <a:off x="1343168" y="2767671"/>
            <a:ext cx="283230" cy="272700"/>
            <a:chOff x="3008094" y="2401340"/>
            <a:chExt cx="37764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0340542-BAC1-02AB-24D8-C165110F2013}"/>
                    </a:ext>
                  </a:extLst>
                </p14:cNvPr>
                <p14:cNvContentPartPr/>
                <p14:nvPr/>
              </p14:nvContentPartPr>
              <p14:xfrm>
                <a:off x="3008094" y="2427980"/>
                <a:ext cx="360" cy="336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0340542-BAC1-02AB-24D8-C165110F201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99094" y="2419340"/>
                  <a:ext cx="1800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504DF44-38A1-57C2-B8E3-8CCBE3C94A24}"/>
                    </a:ext>
                  </a:extLst>
                </p14:cNvPr>
                <p14:cNvContentPartPr/>
                <p14:nvPr/>
              </p14:nvContentPartPr>
              <p14:xfrm>
                <a:off x="3202134" y="2401340"/>
                <a:ext cx="183600" cy="259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504DF44-38A1-57C2-B8E3-8CCBE3C94A2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93134" y="2392700"/>
                  <a:ext cx="20124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70EF03-BC65-864F-BD1A-A41E1D232F23}"/>
              </a:ext>
            </a:extLst>
          </p:cNvPr>
          <p:cNvGrpSpPr/>
          <p:nvPr/>
        </p:nvGrpSpPr>
        <p:grpSpPr>
          <a:xfrm>
            <a:off x="1437938" y="3188061"/>
            <a:ext cx="242190" cy="701460"/>
            <a:chOff x="3134454" y="2961860"/>
            <a:chExt cx="322920" cy="93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1B6FFF4-3204-1D42-5118-01816B4CEFC2}"/>
                    </a:ext>
                  </a:extLst>
                </p14:cNvPr>
                <p14:cNvContentPartPr/>
                <p14:nvPr/>
              </p14:nvContentPartPr>
              <p14:xfrm>
                <a:off x="3134454" y="2961860"/>
                <a:ext cx="246960" cy="209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1B6FFF4-3204-1D42-5118-01816B4CEF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25814" y="2953220"/>
                  <a:ext cx="2646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6A587FE-2AD0-18F9-12EC-AAD6691964D0}"/>
                    </a:ext>
                  </a:extLst>
                </p14:cNvPr>
                <p14:cNvContentPartPr/>
                <p14:nvPr/>
              </p14:nvContentPartPr>
              <p14:xfrm>
                <a:off x="3355854" y="3007940"/>
                <a:ext cx="360" cy="321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6A587FE-2AD0-18F9-12EC-AAD6691964D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46854" y="2999300"/>
                  <a:ext cx="180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AEC03B-C115-288B-0FE9-7933020D56DA}"/>
                    </a:ext>
                  </a:extLst>
                </p14:cNvPr>
                <p14:cNvContentPartPr/>
                <p14:nvPr/>
              </p14:nvContentPartPr>
              <p14:xfrm>
                <a:off x="3228054" y="3501140"/>
                <a:ext cx="227160" cy="226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AEC03B-C115-288B-0FE9-7933020D56D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19054" y="3492500"/>
                  <a:ext cx="244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A5B2FD-367D-23B9-75D8-7B8F3086430D}"/>
                    </a:ext>
                  </a:extLst>
                </p14:cNvPr>
                <p14:cNvContentPartPr/>
                <p14:nvPr/>
              </p14:nvContentPartPr>
              <p14:xfrm>
                <a:off x="3457014" y="3485660"/>
                <a:ext cx="360" cy="411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A5B2FD-367D-23B9-75D8-7B8F3086430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448374" y="3476660"/>
                  <a:ext cx="18000" cy="42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A4B42D-2219-A41F-6BBA-A6F5E1181448}"/>
                  </a:ext>
                </a:extLst>
              </p14:cNvPr>
              <p14:cNvContentPartPr/>
              <p14:nvPr/>
            </p14:nvContentPartPr>
            <p14:xfrm>
              <a:off x="1425248" y="4121991"/>
              <a:ext cx="167670" cy="22869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A4B42D-2219-A41F-6BBA-A6F5E118144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416233" y="4113002"/>
                <a:ext cx="185338" cy="246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8F42001-847A-E3C6-D83D-8A532F6388B6}"/>
                  </a:ext>
                </a:extLst>
              </p14:cNvPr>
              <p14:cNvContentPartPr/>
              <p14:nvPr/>
            </p14:nvContentPartPr>
            <p14:xfrm>
              <a:off x="1415528" y="4510521"/>
              <a:ext cx="227070" cy="33291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8F42001-847A-E3C6-D83D-8A532F6388B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406532" y="4501523"/>
                <a:ext cx="244703" cy="350545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AED1EC3-9469-E497-F4B5-5F42331155D1}"/>
              </a:ext>
            </a:extLst>
          </p:cNvPr>
          <p:cNvSpPr txBox="1"/>
          <p:nvPr/>
        </p:nvSpPr>
        <p:spPr>
          <a:xfrm>
            <a:off x="1399532" y="-62403"/>
            <a:ext cx="6397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Lower frequency – send further down the tree branches…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CDF5205-2584-4B87-32A2-42B1924578E6}"/>
              </a:ext>
            </a:extLst>
          </p:cNvPr>
          <p:cNvGrpSpPr/>
          <p:nvPr/>
        </p:nvGrpSpPr>
        <p:grpSpPr>
          <a:xfrm>
            <a:off x="7163256" y="979461"/>
            <a:ext cx="1837890" cy="960120"/>
            <a:chOff x="7031814" y="49820"/>
            <a:chExt cx="2450520" cy="128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0AD0319-1F0B-0C75-A1AC-1FCD5D741A4D}"/>
                    </a:ext>
                  </a:extLst>
                </p14:cNvPr>
                <p14:cNvContentPartPr/>
                <p14:nvPr/>
              </p14:nvContentPartPr>
              <p14:xfrm>
                <a:off x="7260054" y="219380"/>
                <a:ext cx="223920" cy="4050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0AD0319-1F0B-0C75-A1AC-1FCD5D741A4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51414" y="210740"/>
                  <a:ext cx="2415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45C2B12-6202-9D22-F471-02692A1FB804}"/>
                    </a:ext>
                  </a:extLst>
                </p14:cNvPr>
                <p14:cNvContentPartPr/>
                <p14:nvPr/>
              </p14:nvContentPartPr>
              <p14:xfrm>
                <a:off x="7542654" y="213260"/>
                <a:ext cx="350640" cy="347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45C2B12-6202-9D22-F471-02692A1FB80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33654" y="204260"/>
                  <a:ext cx="3682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5C7D089-6A2C-9ADA-A8EA-1078D972EA36}"/>
                    </a:ext>
                  </a:extLst>
                </p14:cNvPr>
                <p14:cNvContentPartPr/>
                <p14:nvPr/>
              </p14:nvContentPartPr>
              <p14:xfrm>
                <a:off x="7748934" y="347540"/>
                <a:ext cx="228600" cy="38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5C7D089-6A2C-9ADA-A8EA-1078D972EA3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40294" y="338900"/>
                  <a:ext cx="2462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5F58AB6-1F22-CD20-F339-894A440BCA0F}"/>
                    </a:ext>
                  </a:extLst>
                </p14:cNvPr>
                <p14:cNvContentPartPr/>
                <p14:nvPr/>
              </p14:nvContentPartPr>
              <p14:xfrm>
                <a:off x="8124414" y="141620"/>
                <a:ext cx="445680" cy="653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5F58AB6-1F22-CD20-F339-894A440BCA0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15774" y="132980"/>
                  <a:ext cx="463320" cy="67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39E95A8-EDA9-9507-9E7A-1AC76AD15C24}"/>
                    </a:ext>
                  </a:extLst>
                </p14:cNvPr>
                <p14:cNvContentPartPr/>
                <p14:nvPr/>
              </p14:nvContentPartPr>
              <p14:xfrm>
                <a:off x="7383894" y="771980"/>
                <a:ext cx="225720" cy="350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39E95A8-EDA9-9507-9E7A-1AC76AD15C2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5254" y="763340"/>
                  <a:ext cx="2433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1E561A9-BA85-5184-9F2B-7A20A14E822E}"/>
                    </a:ext>
                  </a:extLst>
                </p14:cNvPr>
                <p14:cNvContentPartPr/>
                <p14:nvPr/>
              </p14:nvContentPartPr>
              <p14:xfrm>
                <a:off x="7379214" y="752900"/>
                <a:ext cx="1361520" cy="418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1E561A9-BA85-5184-9F2B-7A20A14E822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70214" y="743900"/>
                  <a:ext cx="137916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A113138-06A9-94AE-17E2-76B4F3F09FC6}"/>
                    </a:ext>
                  </a:extLst>
                </p14:cNvPr>
                <p14:cNvContentPartPr/>
                <p14:nvPr/>
              </p14:nvContentPartPr>
              <p14:xfrm>
                <a:off x="8790054" y="626540"/>
                <a:ext cx="405360" cy="529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A113138-06A9-94AE-17E2-76B4F3F09FC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781054" y="617540"/>
                  <a:ext cx="4230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49F4260-F8FA-268E-CC84-3DC4AAEDC94F}"/>
                    </a:ext>
                  </a:extLst>
                </p14:cNvPr>
                <p14:cNvContentPartPr/>
                <p14:nvPr/>
              </p14:nvContentPartPr>
              <p14:xfrm>
                <a:off x="7031814" y="49820"/>
                <a:ext cx="2450520" cy="1280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49F4260-F8FA-268E-CC84-3DC4AAEDC94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3174" y="41180"/>
                  <a:ext cx="2468160" cy="129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BFEB5EC9-19B9-0281-49E2-EE744F814F4F}"/>
                  </a:ext>
                </a:extLst>
              </p14:cNvPr>
              <p14:cNvContentPartPr/>
              <p14:nvPr/>
            </p14:nvContentPartPr>
            <p14:xfrm>
              <a:off x="2652243" y="4688655"/>
              <a:ext cx="142020" cy="18225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BFEB5EC9-19B9-0281-49E2-EE744F814F4F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643254" y="4679668"/>
                <a:ext cx="159638" cy="199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09DB9B02-CB7D-D2B9-04D9-66CE20163D09}"/>
                  </a:ext>
                </a:extLst>
              </p14:cNvPr>
              <p14:cNvContentPartPr/>
              <p14:nvPr/>
            </p14:nvContentPartPr>
            <p14:xfrm>
              <a:off x="4131843" y="3966675"/>
              <a:ext cx="166590" cy="29835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09DB9B02-CB7D-D2B9-04D9-66CE20163D0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122848" y="3957678"/>
                <a:ext cx="184220" cy="315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DE4B26B-9C98-E46A-F27E-D2A3A43ADF6A}"/>
                  </a:ext>
                </a:extLst>
              </p14:cNvPr>
              <p14:cNvContentPartPr/>
              <p14:nvPr/>
            </p14:nvContentPartPr>
            <p14:xfrm>
              <a:off x="1887873" y="1554495"/>
              <a:ext cx="2354400" cy="360639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DE4B26B-9C98-E46A-F27E-D2A3A43ADF6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78873" y="1545495"/>
                <a:ext cx="2372040" cy="3624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90216774-872E-3CC3-91D5-EFD9B84DFD6B}"/>
                  </a:ext>
                </a:extLst>
              </p14:cNvPr>
              <p14:cNvContentPartPr/>
              <p14:nvPr/>
            </p14:nvContentPartPr>
            <p14:xfrm>
              <a:off x="1740183" y="5832645"/>
              <a:ext cx="125820" cy="14418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90216774-872E-3CC3-91D5-EFD9B84DFD6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731196" y="5823656"/>
                <a:ext cx="14343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1ADBF7C-B2DA-489B-071C-9265294D2513}"/>
              </a:ext>
            </a:extLst>
          </p:cNvPr>
          <p:cNvGrpSpPr/>
          <p:nvPr/>
        </p:nvGrpSpPr>
        <p:grpSpPr>
          <a:xfrm>
            <a:off x="2433543" y="5814555"/>
            <a:ext cx="240030" cy="193860"/>
            <a:chOff x="3244724" y="6609740"/>
            <a:chExt cx="320040" cy="25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7478FDA-B4C3-0E97-67C6-750CB064AA14}"/>
                    </a:ext>
                  </a:extLst>
                </p14:cNvPr>
                <p14:cNvContentPartPr/>
                <p14:nvPr/>
              </p14:nvContentPartPr>
              <p14:xfrm>
                <a:off x="3244724" y="6611540"/>
                <a:ext cx="360" cy="2088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7478FDA-B4C3-0E97-67C6-750CB064AA1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35724" y="6602900"/>
                  <a:ext cx="18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A67852B-A044-318D-77C5-6D8EA70BF3B0}"/>
                    </a:ext>
                  </a:extLst>
                </p14:cNvPr>
                <p14:cNvContentPartPr/>
                <p14:nvPr/>
              </p14:nvContentPartPr>
              <p14:xfrm>
                <a:off x="3357044" y="6609740"/>
                <a:ext cx="7560" cy="189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A67852B-A044-318D-77C5-6D8EA70BF3B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48044" y="6601100"/>
                  <a:ext cx="252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8972D65-591C-61AB-86FC-A30AACBEEF8C}"/>
                    </a:ext>
                  </a:extLst>
                </p14:cNvPr>
                <p14:cNvContentPartPr/>
                <p14:nvPr/>
              </p14:nvContentPartPr>
              <p14:xfrm>
                <a:off x="3444164" y="6651860"/>
                <a:ext cx="120600" cy="216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8972D65-591C-61AB-86FC-A30AACBEEF8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35524" y="6642860"/>
                  <a:ext cx="138240" cy="23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79CA887-D0C9-8D48-B31B-15834D6ACB68}"/>
              </a:ext>
            </a:extLst>
          </p:cNvPr>
          <p:cNvGrpSpPr/>
          <p:nvPr/>
        </p:nvGrpSpPr>
        <p:grpSpPr>
          <a:xfrm>
            <a:off x="3372873" y="5812125"/>
            <a:ext cx="198180" cy="188190"/>
            <a:chOff x="4497164" y="6606500"/>
            <a:chExt cx="264240" cy="25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70C025B-B154-E90E-C686-0876CF2B4DB6}"/>
                    </a:ext>
                  </a:extLst>
                </p14:cNvPr>
                <p14:cNvContentPartPr/>
                <p14:nvPr/>
              </p14:nvContentPartPr>
              <p14:xfrm>
                <a:off x="4497164" y="6636740"/>
                <a:ext cx="360" cy="220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70C025B-B154-E90E-C686-0876CF2B4DB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88524" y="6627740"/>
                  <a:ext cx="180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9DB620D-2D28-FA44-7347-B2160C865C29}"/>
                    </a:ext>
                  </a:extLst>
                </p14:cNvPr>
                <p14:cNvContentPartPr/>
                <p14:nvPr/>
              </p14:nvContentPartPr>
              <p14:xfrm>
                <a:off x="4625324" y="6606500"/>
                <a:ext cx="136080" cy="1756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9DB620D-2D28-FA44-7347-B2160C865C2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16324" y="6597860"/>
                  <a:ext cx="153720" cy="19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7492992D-CBE4-050A-9517-69B83E6CFA50}"/>
                  </a:ext>
                </a:extLst>
              </p14:cNvPr>
              <p14:cNvContentPartPr/>
              <p14:nvPr/>
            </p14:nvContentPartPr>
            <p14:xfrm>
              <a:off x="3648813" y="5779995"/>
              <a:ext cx="88560" cy="15687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7492992D-CBE4-050A-9517-69B83E6CFA50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639813" y="5771000"/>
                <a:ext cx="106200" cy="17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C36C23FB-1AF1-CE13-4FCD-390539D865C9}"/>
                  </a:ext>
                </a:extLst>
              </p14:cNvPr>
              <p14:cNvContentPartPr/>
              <p14:nvPr/>
            </p14:nvContentPartPr>
            <p14:xfrm>
              <a:off x="3113673" y="2365035"/>
              <a:ext cx="114750" cy="1344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C36C23FB-1AF1-CE13-4FCD-390539D865C9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104680" y="2356047"/>
                <a:ext cx="132376" cy="15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F625901-0059-7B7D-0442-CC08A8C7B1C8}"/>
                  </a:ext>
                </a:extLst>
              </p14:cNvPr>
              <p14:cNvContentPartPr/>
              <p14:nvPr/>
            </p14:nvContentPartPr>
            <p14:xfrm>
              <a:off x="4038963" y="2634765"/>
              <a:ext cx="95850" cy="12123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F625901-0059-7B7D-0442-CC08A8C7B1C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029988" y="2625772"/>
                <a:ext cx="113440" cy="138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97EC4BF6-E4E3-3034-355E-F37C4D185FFB}"/>
                  </a:ext>
                </a:extLst>
              </p14:cNvPr>
              <p14:cNvContentPartPr/>
              <p14:nvPr/>
            </p14:nvContentPartPr>
            <p14:xfrm>
              <a:off x="3660963" y="3552765"/>
              <a:ext cx="76140" cy="12042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97EC4BF6-E4E3-3034-355E-F37C4D185FF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652026" y="3543805"/>
                <a:ext cx="93656" cy="137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57CFA366-0EBD-5603-BAF7-DEDF2FAB9482}"/>
                  </a:ext>
                </a:extLst>
              </p14:cNvPr>
              <p14:cNvContentPartPr/>
              <p14:nvPr/>
            </p14:nvContentPartPr>
            <p14:xfrm>
              <a:off x="6062343" y="4577145"/>
              <a:ext cx="119610" cy="13014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57CFA366-0EBD-5603-BAF7-DEDF2FAB948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053363" y="4568157"/>
                <a:ext cx="137210" cy="147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F9B0406F-D368-D645-BF2C-B630F0A5403F}"/>
                  </a:ext>
                </a:extLst>
              </p14:cNvPr>
              <p14:cNvContentPartPr/>
              <p14:nvPr/>
            </p14:nvContentPartPr>
            <p14:xfrm>
              <a:off x="3622353" y="4448895"/>
              <a:ext cx="109350" cy="23355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F9B0406F-D368-D645-BF2C-B630F0A5403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613360" y="4439898"/>
                <a:ext cx="126975" cy="25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748E44A2-1E8F-2B62-ABA6-9A0AB6E4DE3E}"/>
                  </a:ext>
                </a:extLst>
              </p14:cNvPr>
              <p14:cNvContentPartPr/>
              <p14:nvPr/>
            </p14:nvContentPartPr>
            <p14:xfrm>
              <a:off x="7315683" y="4783965"/>
              <a:ext cx="92610" cy="1360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748E44A2-1E8F-2B62-ABA6-9A0AB6E4DE3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306709" y="4774965"/>
                <a:ext cx="110199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30EECE00-AAD6-D2B2-E27C-B43F3231E275}"/>
                  </a:ext>
                </a:extLst>
              </p14:cNvPr>
              <p14:cNvContentPartPr/>
              <p14:nvPr/>
            </p14:nvContentPartPr>
            <p14:xfrm>
              <a:off x="6308313" y="3703695"/>
              <a:ext cx="203310" cy="23355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30EECE00-AAD6-D2B2-E27C-B43F3231E275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299317" y="3694698"/>
                <a:ext cx="220942" cy="25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A913AB00-F1C9-068E-91B7-96A8F59BDF45}"/>
                  </a:ext>
                </a:extLst>
              </p14:cNvPr>
              <p14:cNvContentPartPr/>
              <p14:nvPr/>
            </p14:nvContentPartPr>
            <p14:xfrm>
              <a:off x="4136163" y="1671945"/>
              <a:ext cx="270" cy="15093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A913AB00-F1C9-068E-91B7-96A8F59BDF4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122663" y="1653977"/>
                <a:ext cx="27000" cy="186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4F2ED1C3-93EF-82EC-7889-D2053B8E8887}"/>
                  </a:ext>
                </a:extLst>
              </p14:cNvPr>
              <p14:cNvContentPartPr/>
              <p14:nvPr/>
            </p14:nvContentPartPr>
            <p14:xfrm>
              <a:off x="4509303" y="2092335"/>
              <a:ext cx="2160" cy="20790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4F2ED1C3-93EF-82EC-7889-D2053B8E888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491303" y="2074351"/>
                <a:ext cx="37800" cy="243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2318657A-CED1-5A1D-E252-F527C175F746}"/>
                  </a:ext>
                </a:extLst>
              </p14:cNvPr>
              <p14:cNvContentPartPr/>
              <p14:nvPr/>
            </p14:nvContentPartPr>
            <p14:xfrm>
              <a:off x="4396713" y="4384905"/>
              <a:ext cx="2160" cy="26001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2318657A-CED1-5A1D-E252-F527C175F74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378713" y="4366924"/>
                <a:ext cx="37800" cy="295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20A5C50E-C61B-E73F-8287-C0E39146FAB0}"/>
                  </a:ext>
                </a:extLst>
              </p14:cNvPr>
              <p14:cNvContentPartPr/>
              <p14:nvPr/>
            </p14:nvContentPartPr>
            <p14:xfrm>
              <a:off x="6243513" y="3019245"/>
              <a:ext cx="1890" cy="1501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20A5C50E-C61B-E73F-8287-C0E39146FAB0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227763" y="3001245"/>
                <a:ext cx="33075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B5835D49-AD25-FA24-7B2F-45BAD52ADA6D}"/>
                  </a:ext>
                </a:extLst>
              </p14:cNvPr>
              <p14:cNvContentPartPr/>
              <p14:nvPr/>
            </p14:nvContentPartPr>
            <p14:xfrm>
              <a:off x="6461403" y="4537725"/>
              <a:ext cx="270" cy="16065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B5835D49-AD25-FA24-7B2F-45BAD52ADA6D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447903" y="4519755"/>
                <a:ext cx="27000" cy="1962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85F0A35C-49F0-940E-F6FE-4C491588F656}"/>
                  </a:ext>
                </a:extLst>
              </p14:cNvPr>
              <p14:cNvContentPartPr/>
              <p14:nvPr/>
            </p14:nvContentPartPr>
            <p14:xfrm>
              <a:off x="7385073" y="3766335"/>
              <a:ext cx="270" cy="23787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85F0A35C-49F0-940E-F6FE-4C491588F656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371573" y="3748315"/>
                <a:ext cx="27000" cy="27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2504FA73-8680-6337-C374-DA5F8C408A07}"/>
                  </a:ext>
                </a:extLst>
              </p14:cNvPr>
              <p14:cNvContentPartPr/>
              <p14:nvPr/>
            </p14:nvContentPartPr>
            <p14:xfrm>
              <a:off x="8071413" y="4668945"/>
              <a:ext cx="270" cy="1641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2504FA73-8680-6337-C374-DA5F8C408A0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057913" y="4650945"/>
                <a:ext cx="27000" cy="1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D579F2C-E2B5-7D29-3614-9AC4AEC2532F}"/>
              </a:ext>
            </a:extLst>
          </p:cNvPr>
          <p:cNvGrpSpPr/>
          <p:nvPr/>
        </p:nvGrpSpPr>
        <p:grpSpPr>
          <a:xfrm>
            <a:off x="4591113" y="5804565"/>
            <a:ext cx="225720" cy="179280"/>
            <a:chOff x="6121484" y="6596420"/>
            <a:chExt cx="30096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1CC0216-94D4-6A7A-A8C8-3DE49434C3DC}"/>
                    </a:ext>
                  </a:extLst>
                </p14:cNvPr>
                <p14:cNvContentPartPr/>
                <p14:nvPr/>
              </p14:nvContentPartPr>
              <p14:xfrm>
                <a:off x="6121484" y="6632780"/>
                <a:ext cx="8640" cy="161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1CC0216-94D4-6A7A-A8C8-3DE49434C3D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112844" y="6624140"/>
                  <a:ext cx="262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7BFD1FB-110C-E529-ACE9-3C9BD82025F1}"/>
                    </a:ext>
                  </a:extLst>
                </p14:cNvPr>
                <p14:cNvContentPartPr/>
                <p14:nvPr/>
              </p14:nvContentPartPr>
              <p14:xfrm>
                <a:off x="6219764" y="6627020"/>
                <a:ext cx="96480" cy="185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7BFD1FB-110C-E529-ACE9-3C9BD82025F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10764" y="6618020"/>
                  <a:ext cx="1141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31A1C44-2C12-2891-7916-774F91FDB29E}"/>
                    </a:ext>
                  </a:extLst>
                </p14:cNvPr>
                <p14:cNvContentPartPr/>
                <p14:nvPr/>
              </p14:nvContentPartPr>
              <p14:xfrm>
                <a:off x="6419564" y="6596420"/>
                <a:ext cx="2880" cy="239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31A1C44-2C12-2891-7916-774F91FDB29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410924" y="6587420"/>
                  <a:ext cx="2052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775F6B6-D0EF-BE73-6F3C-0FC791247676}"/>
              </a:ext>
            </a:extLst>
          </p:cNvPr>
          <p:cNvGrpSpPr/>
          <p:nvPr/>
        </p:nvGrpSpPr>
        <p:grpSpPr>
          <a:xfrm>
            <a:off x="5436483" y="5837235"/>
            <a:ext cx="428220" cy="134460"/>
            <a:chOff x="7248644" y="6639980"/>
            <a:chExt cx="570960" cy="17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AB94038-ED92-BD67-901D-AFAFDC540EB1}"/>
                    </a:ext>
                  </a:extLst>
                </p14:cNvPr>
                <p14:cNvContentPartPr/>
                <p14:nvPr/>
              </p14:nvContentPartPr>
              <p14:xfrm>
                <a:off x="7248644" y="6664460"/>
                <a:ext cx="360" cy="1364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AB94038-ED92-BD67-901D-AFAFDC540EB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240004" y="6655460"/>
                  <a:ext cx="18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07C9310-EA0F-5F3D-A673-6770E43C9C25}"/>
                    </a:ext>
                  </a:extLst>
                </p14:cNvPr>
                <p14:cNvContentPartPr/>
                <p14:nvPr/>
              </p14:nvContentPartPr>
              <p14:xfrm>
                <a:off x="7329644" y="6673820"/>
                <a:ext cx="2520" cy="1350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07C9310-EA0F-5F3D-A673-6770E43C9C2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321004" y="6665180"/>
                  <a:ext cx="201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1C39F6EE-EC9B-517A-8237-0EC8403F9A2F}"/>
                    </a:ext>
                  </a:extLst>
                </p14:cNvPr>
                <p14:cNvContentPartPr/>
                <p14:nvPr/>
              </p14:nvContentPartPr>
              <p14:xfrm>
                <a:off x="7427924" y="6680300"/>
                <a:ext cx="360" cy="1310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1C39F6EE-EC9B-517A-8237-0EC8403F9A2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419284" y="6671300"/>
                  <a:ext cx="180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F90FE30-A791-F583-41D6-8EFD5E2C629E}"/>
                    </a:ext>
                  </a:extLst>
                </p14:cNvPr>
                <p14:cNvContentPartPr/>
                <p14:nvPr/>
              </p14:nvContentPartPr>
              <p14:xfrm>
                <a:off x="7512524" y="6695060"/>
                <a:ext cx="86760" cy="124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F90FE30-A791-F583-41D6-8EFD5E2C629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503524" y="6686060"/>
                  <a:ext cx="104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0B9AFBA-B78F-269A-3405-3AB42E694176}"/>
                    </a:ext>
                  </a:extLst>
                </p14:cNvPr>
                <p14:cNvContentPartPr/>
                <p14:nvPr/>
              </p14:nvContentPartPr>
              <p14:xfrm>
                <a:off x="7707284" y="6639980"/>
                <a:ext cx="112320" cy="105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0B9AFBA-B78F-269A-3405-3AB42E69417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98284" y="6631340"/>
                  <a:ext cx="129960" cy="12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CBFDA1E-CEFD-E0AE-43F9-DD3FE7959540}"/>
              </a:ext>
            </a:extLst>
          </p:cNvPr>
          <p:cNvGrpSpPr/>
          <p:nvPr/>
        </p:nvGrpSpPr>
        <p:grpSpPr>
          <a:xfrm>
            <a:off x="6411723" y="5764335"/>
            <a:ext cx="383400" cy="211140"/>
            <a:chOff x="8548964" y="6542780"/>
            <a:chExt cx="511200" cy="2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3797BFC-1981-2BB1-61A7-63FD661AC0AC}"/>
                    </a:ext>
                  </a:extLst>
                </p14:cNvPr>
                <p14:cNvContentPartPr/>
                <p14:nvPr/>
              </p14:nvContentPartPr>
              <p14:xfrm>
                <a:off x="8548964" y="6590300"/>
                <a:ext cx="360" cy="2340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3797BFC-1981-2BB1-61A7-63FD661AC0A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539964" y="6581660"/>
                  <a:ext cx="18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1EA9920-86D9-5E68-CD19-FDAF9FEC2412}"/>
                    </a:ext>
                  </a:extLst>
                </p14:cNvPr>
                <p14:cNvContentPartPr/>
                <p14:nvPr/>
              </p14:nvContentPartPr>
              <p14:xfrm>
                <a:off x="8637884" y="6542780"/>
                <a:ext cx="360" cy="176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1EA9920-86D9-5E68-CD19-FDAF9FEC241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629244" y="6533780"/>
                  <a:ext cx="18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E170840-6049-F526-8B11-88C58C8F9FCD}"/>
                    </a:ext>
                  </a:extLst>
                </p14:cNvPr>
                <p14:cNvContentPartPr/>
                <p14:nvPr/>
              </p14:nvContentPartPr>
              <p14:xfrm>
                <a:off x="8726444" y="6581300"/>
                <a:ext cx="360" cy="142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E170840-6049-F526-8B11-88C58C8F9FC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717804" y="6572300"/>
                  <a:ext cx="18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E15427AB-F888-D90E-D212-3E152A965591}"/>
                    </a:ext>
                  </a:extLst>
                </p14:cNvPr>
                <p14:cNvContentPartPr/>
                <p14:nvPr/>
              </p14:nvContentPartPr>
              <p14:xfrm>
                <a:off x="8834804" y="6597140"/>
                <a:ext cx="89640" cy="1134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E15427AB-F888-D90E-D212-3E152A96559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825804" y="6588140"/>
                  <a:ext cx="1072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A904773-EA03-FF9B-9A77-60C6001637E5}"/>
                    </a:ext>
                  </a:extLst>
                </p14:cNvPr>
                <p14:cNvContentPartPr/>
                <p14:nvPr/>
              </p14:nvContentPartPr>
              <p14:xfrm>
                <a:off x="9059804" y="6547100"/>
                <a:ext cx="360" cy="203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A904773-EA03-FF9B-9A77-60C6001637E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051164" y="6538460"/>
                  <a:ext cx="1800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E6AFBFA-E178-C837-0A1B-7F05CC384977}"/>
              </a:ext>
            </a:extLst>
          </p:cNvPr>
          <p:cNvGrpSpPr/>
          <p:nvPr/>
        </p:nvGrpSpPr>
        <p:grpSpPr>
          <a:xfrm>
            <a:off x="7238193" y="5719245"/>
            <a:ext cx="415800" cy="214920"/>
            <a:chOff x="9650924" y="6482660"/>
            <a:chExt cx="554400" cy="28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26E71B0-035E-C4ED-44A5-589310D803E4}"/>
                    </a:ext>
                  </a:extLst>
                </p14:cNvPr>
                <p14:cNvContentPartPr/>
                <p14:nvPr/>
              </p14:nvContentPartPr>
              <p14:xfrm>
                <a:off x="9650924" y="6573020"/>
                <a:ext cx="2520" cy="196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26E71B0-035E-C4ED-44A5-589310D803E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642284" y="6564020"/>
                  <a:ext cx="201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B7522E7-B521-2477-899D-841797BDA5C6}"/>
                    </a:ext>
                  </a:extLst>
                </p14:cNvPr>
                <p14:cNvContentPartPr/>
                <p14:nvPr/>
              </p14:nvContentPartPr>
              <p14:xfrm>
                <a:off x="9758204" y="6532340"/>
                <a:ext cx="360" cy="165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B7522E7-B521-2477-899D-841797BDA5C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749204" y="6523340"/>
                  <a:ext cx="180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78B22FF-146F-CEAE-87DA-4DCA17C10C4E}"/>
                    </a:ext>
                  </a:extLst>
                </p14:cNvPr>
                <p14:cNvContentPartPr/>
                <p14:nvPr/>
              </p14:nvContentPartPr>
              <p14:xfrm>
                <a:off x="9876284" y="6512900"/>
                <a:ext cx="360" cy="1494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78B22FF-146F-CEAE-87DA-4DCA17C10C4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867644" y="6504260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17D137E2-24A6-CF00-857D-17C0D782150F}"/>
                    </a:ext>
                  </a:extLst>
                </p14:cNvPr>
                <p14:cNvContentPartPr/>
                <p14:nvPr/>
              </p14:nvContentPartPr>
              <p14:xfrm>
                <a:off x="9994004" y="6482660"/>
                <a:ext cx="2880" cy="2235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17D137E2-24A6-CF00-857D-17C0D782150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985004" y="6474020"/>
                  <a:ext cx="205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8D454A1-8C9F-0DDC-5CB0-48DEA3D2A79C}"/>
                    </a:ext>
                  </a:extLst>
                </p14:cNvPr>
                <p14:cNvContentPartPr/>
                <p14:nvPr/>
              </p14:nvContentPartPr>
              <p14:xfrm>
                <a:off x="10109564" y="6497780"/>
                <a:ext cx="95760" cy="2322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8D454A1-8C9F-0DDC-5CB0-48DEA3D2A79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100564" y="6488780"/>
                  <a:ext cx="113400" cy="24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F904B941-3164-CD0C-5D8D-610F8B76D018}"/>
              </a:ext>
            </a:extLst>
          </p:cNvPr>
          <p:cNvGrpSpPr/>
          <p:nvPr/>
        </p:nvGrpSpPr>
        <p:grpSpPr>
          <a:xfrm>
            <a:off x="8280663" y="5617185"/>
            <a:ext cx="368010" cy="212490"/>
            <a:chOff x="11040884" y="6346580"/>
            <a:chExt cx="49068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AFD2D101-F68D-E49B-A88E-87D8C969C8ED}"/>
                    </a:ext>
                  </a:extLst>
                </p14:cNvPr>
                <p14:cNvContentPartPr/>
                <p14:nvPr/>
              </p14:nvContentPartPr>
              <p14:xfrm>
                <a:off x="11040884" y="6438380"/>
                <a:ext cx="360" cy="1227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AFD2D101-F68D-E49B-A88E-87D8C969C8E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031884" y="6429740"/>
                  <a:ext cx="180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B2054D5-E94B-C06F-0FC1-8B7D89D607B0}"/>
                    </a:ext>
                  </a:extLst>
                </p14:cNvPr>
                <p14:cNvContentPartPr/>
                <p14:nvPr/>
              </p14:nvContentPartPr>
              <p14:xfrm>
                <a:off x="11153204" y="6410300"/>
                <a:ext cx="360" cy="1792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B2054D5-E94B-C06F-0FC1-8B7D89D607B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144564" y="6401660"/>
                  <a:ext cx="18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2AC63BA-391A-33AF-CE7F-8F85BDD4C393}"/>
                    </a:ext>
                  </a:extLst>
                </p14:cNvPr>
                <p14:cNvContentPartPr/>
                <p14:nvPr/>
              </p14:nvContentPartPr>
              <p14:xfrm>
                <a:off x="11305484" y="6377180"/>
                <a:ext cx="360" cy="1612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2AC63BA-391A-33AF-CE7F-8F85BDD4C39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296844" y="6368540"/>
                  <a:ext cx="18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80A3EFF-B1E8-7DA3-75F4-31F444F303AD}"/>
                    </a:ext>
                  </a:extLst>
                </p14:cNvPr>
                <p14:cNvContentPartPr/>
                <p14:nvPr/>
              </p14:nvContentPartPr>
              <p14:xfrm>
                <a:off x="11423564" y="6377900"/>
                <a:ext cx="2520" cy="133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80A3EFF-B1E8-7DA3-75F4-31F444F303A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414924" y="6369260"/>
                  <a:ext cx="201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88A7512-2BDB-9C1D-EF9E-50B0262DC8BA}"/>
                    </a:ext>
                  </a:extLst>
                </p14:cNvPr>
                <p14:cNvContentPartPr/>
                <p14:nvPr/>
              </p14:nvContentPartPr>
              <p14:xfrm>
                <a:off x="11531204" y="6346580"/>
                <a:ext cx="360" cy="2833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88A7512-2BDB-9C1D-EF9E-50B0262DC8B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1522204" y="6337940"/>
                  <a:ext cx="18000" cy="30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59C9C5EF-F70D-ADC9-B9E1-6D951AB85014}"/>
              </a:ext>
            </a:extLst>
          </p:cNvPr>
          <p:cNvGrpSpPr/>
          <p:nvPr/>
        </p:nvGrpSpPr>
        <p:grpSpPr>
          <a:xfrm>
            <a:off x="1880313" y="1257495"/>
            <a:ext cx="570510" cy="136350"/>
            <a:chOff x="2507084" y="533660"/>
            <a:chExt cx="760680" cy="18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9C08BEE-51A9-2853-47DE-A6FA0D7BA442}"/>
                    </a:ext>
                  </a:extLst>
                </p14:cNvPr>
                <p14:cNvContentPartPr/>
                <p14:nvPr/>
              </p14:nvContentPartPr>
              <p14:xfrm>
                <a:off x="2507084" y="615020"/>
                <a:ext cx="672840" cy="25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9C08BEE-51A9-2853-47DE-A6FA0D7BA44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498084" y="606380"/>
                  <a:ext cx="690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12AA88B-C886-43B9-721E-78800D40037E}"/>
                    </a:ext>
                  </a:extLst>
                </p14:cNvPr>
                <p14:cNvContentPartPr/>
                <p14:nvPr/>
              </p14:nvContentPartPr>
              <p14:xfrm>
                <a:off x="3091724" y="533660"/>
                <a:ext cx="176040" cy="1818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12AA88B-C886-43B9-721E-78800D40037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082724" y="524660"/>
                  <a:ext cx="193680" cy="19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51DD496D-27B9-350D-2CB5-C8444E273F11}"/>
                  </a:ext>
                </a:extLst>
              </p14:cNvPr>
              <p14:cNvContentPartPr/>
              <p14:nvPr/>
            </p14:nvContentPartPr>
            <p14:xfrm>
              <a:off x="2760783" y="1161645"/>
              <a:ext cx="1890" cy="14769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51DD496D-27B9-350D-2CB5-C8444E273F1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752908" y="1152661"/>
                <a:ext cx="17325" cy="165298"/>
              </a:xfrm>
              <a:prstGeom prst="rect">
                <a:avLst/>
              </a:prstGeom>
            </p:spPr>
          </p:pic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02B5CC7-AB36-F7FC-B7E0-FD79188A2FF7}"/>
              </a:ext>
            </a:extLst>
          </p:cNvPr>
          <p:cNvGrpSpPr/>
          <p:nvPr/>
        </p:nvGrpSpPr>
        <p:grpSpPr>
          <a:xfrm>
            <a:off x="2008293" y="1751595"/>
            <a:ext cx="476010" cy="127440"/>
            <a:chOff x="2677724" y="1192460"/>
            <a:chExt cx="634680" cy="16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0126CA4-768D-9B6C-971B-549204184B2C}"/>
                    </a:ext>
                  </a:extLst>
                </p14:cNvPr>
                <p14:cNvContentPartPr/>
                <p14:nvPr/>
              </p14:nvContentPartPr>
              <p14:xfrm>
                <a:off x="2677724" y="1266620"/>
                <a:ext cx="580320" cy="248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0126CA4-768D-9B6C-971B-549204184B2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668724" y="1257620"/>
                  <a:ext cx="5979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C08D2DA-FCCF-272C-6BD9-BE8B92E052C3}"/>
                    </a:ext>
                  </a:extLst>
                </p14:cNvPr>
                <p14:cNvContentPartPr/>
                <p14:nvPr/>
              </p14:nvContentPartPr>
              <p14:xfrm>
                <a:off x="3164444" y="1192460"/>
                <a:ext cx="147960" cy="1699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C08D2DA-FCCF-272C-6BD9-BE8B92E052C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155804" y="1183460"/>
                  <a:ext cx="16560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F808BDE6-5783-078D-E17E-AB35C98A6DBA}"/>
              </a:ext>
            </a:extLst>
          </p:cNvPr>
          <p:cNvGrpSpPr/>
          <p:nvPr/>
        </p:nvGrpSpPr>
        <p:grpSpPr>
          <a:xfrm>
            <a:off x="2923593" y="1128165"/>
            <a:ext cx="241650" cy="241920"/>
            <a:chOff x="3898124" y="361220"/>
            <a:chExt cx="322200" cy="32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1DDE250-3D0B-DD3B-5383-A1E3CB8C5912}"/>
                    </a:ext>
                  </a:extLst>
                </p14:cNvPr>
                <p14:cNvContentPartPr/>
                <p14:nvPr/>
              </p14:nvContentPartPr>
              <p14:xfrm>
                <a:off x="3898124" y="361220"/>
                <a:ext cx="322200" cy="322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1DDE250-3D0B-DD3B-5383-A1E3CB8C591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889124" y="352220"/>
                  <a:ext cx="3398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090FC144-3D7D-0D1C-6C5C-F2D6573C653C}"/>
                    </a:ext>
                  </a:extLst>
                </p14:cNvPr>
                <p14:cNvContentPartPr/>
                <p14:nvPr/>
              </p14:nvContentPartPr>
              <p14:xfrm>
                <a:off x="4091804" y="532220"/>
                <a:ext cx="81720" cy="28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090FC144-3D7D-0D1C-6C5C-F2D6573C653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082804" y="523580"/>
                  <a:ext cx="99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173FB1E-C415-3150-AE6B-2DE79ADDEDE3}"/>
                    </a:ext>
                  </a:extLst>
                </p14:cNvPr>
                <p14:cNvContentPartPr/>
                <p14:nvPr/>
              </p14:nvContentPartPr>
              <p14:xfrm>
                <a:off x="3998204" y="491180"/>
                <a:ext cx="8280" cy="5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173FB1E-C415-3150-AE6B-2DE79ADDEDE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989564" y="482540"/>
                  <a:ext cx="2592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4C36AC49-DF4D-61C1-3A2A-65DA15D7CD41}"/>
                  </a:ext>
                </a:extLst>
              </p14:cNvPr>
              <p14:cNvContentPartPr/>
              <p14:nvPr/>
            </p14:nvContentPartPr>
            <p14:xfrm>
              <a:off x="2702193" y="1699485"/>
              <a:ext cx="122580" cy="20169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4C36AC49-DF4D-61C1-3A2A-65DA15D7CD41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693206" y="1690497"/>
                <a:ext cx="140194" cy="219306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4EE8DCA8-2377-5ECA-6632-A4063484A299}"/>
              </a:ext>
            </a:extLst>
          </p:cNvPr>
          <p:cNvGrpSpPr/>
          <p:nvPr/>
        </p:nvGrpSpPr>
        <p:grpSpPr>
          <a:xfrm>
            <a:off x="2184063" y="2269725"/>
            <a:ext cx="564300" cy="236790"/>
            <a:chOff x="2912084" y="1883300"/>
            <a:chExt cx="75240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1ED7E6C-EE8C-1F33-F7D6-D7103E4B8C67}"/>
                    </a:ext>
                  </a:extLst>
                </p14:cNvPr>
                <p14:cNvContentPartPr/>
                <p14:nvPr/>
              </p14:nvContentPartPr>
              <p14:xfrm>
                <a:off x="2912084" y="1979420"/>
                <a:ext cx="363960" cy="75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1ED7E6C-EE8C-1F33-F7D6-D7103E4B8C6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03444" y="1970780"/>
                  <a:ext cx="381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BECF4BF-F7E0-136A-D932-0567891C54FC}"/>
                    </a:ext>
                  </a:extLst>
                </p14:cNvPr>
                <p14:cNvContentPartPr/>
                <p14:nvPr/>
              </p14:nvContentPartPr>
              <p14:xfrm>
                <a:off x="3227084" y="1890500"/>
                <a:ext cx="93240" cy="1558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BECF4BF-F7E0-136A-D932-0567891C54F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218084" y="1881500"/>
                  <a:ext cx="1108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CB55490-67D8-1491-C274-68E7AAF5413D}"/>
                    </a:ext>
                  </a:extLst>
                </p14:cNvPr>
                <p14:cNvContentPartPr/>
                <p14:nvPr/>
              </p14:nvContentPartPr>
              <p14:xfrm>
                <a:off x="3516164" y="1883300"/>
                <a:ext cx="148320" cy="3157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CB55490-67D8-1491-C274-68E7AAF5413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507524" y="1874300"/>
                  <a:ext cx="165960" cy="33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DA44908F-7C2E-BB0E-3C38-F8EA081BB5BD}"/>
              </a:ext>
            </a:extLst>
          </p:cNvPr>
          <p:cNvGrpSpPr/>
          <p:nvPr/>
        </p:nvGrpSpPr>
        <p:grpSpPr>
          <a:xfrm>
            <a:off x="2066073" y="2755455"/>
            <a:ext cx="560250" cy="235440"/>
            <a:chOff x="2754764" y="2530940"/>
            <a:chExt cx="74700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3CE39BC2-AA95-04E7-BCBE-7443DEED3A15}"/>
                    </a:ext>
                  </a:extLst>
                </p14:cNvPr>
                <p14:cNvContentPartPr/>
                <p14:nvPr/>
              </p14:nvContentPartPr>
              <p14:xfrm>
                <a:off x="2754764" y="2754500"/>
                <a:ext cx="334440" cy="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3CE39BC2-AA95-04E7-BCBE-7443DEED3A1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746124" y="2745860"/>
                  <a:ext cx="352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734FAA4B-D97D-F147-3B12-9D8B72A99367}"/>
                    </a:ext>
                  </a:extLst>
                </p14:cNvPr>
                <p14:cNvContentPartPr/>
                <p14:nvPr/>
              </p14:nvContentPartPr>
              <p14:xfrm>
                <a:off x="3026564" y="2654060"/>
                <a:ext cx="112320" cy="1908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734FAA4B-D97D-F147-3B12-9D8B72A9936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017924" y="2645420"/>
                  <a:ext cx="1299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81CA653E-AF36-B394-8579-FC9577982352}"/>
                    </a:ext>
                  </a:extLst>
                </p14:cNvPr>
                <p14:cNvContentPartPr/>
                <p14:nvPr/>
              </p14:nvContentPartPr>
              <p14:xfrm>
                <a:off x="3370004" y="2530940"/>
                <a:ext cx="131760" cy="2721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81CA653E-AF36-B394-8579-FC957798235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361364" y="2521940"/>
                  <a:ext cx="149400" cy="28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242D0090-7B28-A579-BBB2-AFD2A9446003}"/>
              </a:ext>
            </a:extLst>
          </p:cNvPr>
          <p:cNvGrpSpPr/>
          <p:nvPr/>
        </p:nvGrpSpPr>
        <p:grpSpPr>
          <a:xfrm>
            <a:off x="1895163" y="3247935"/>
            <a:ext cx="485730" cy="225450"/>
            <a:chOff x="2526884" y="3187580"/>
            <a:chExt cx="647640" cy="30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17CE3A7A-F979-8F92-A96D-B57A9217AC9D}"/>
                    </a:ext>
                  </a:extLst>
                </p14:cNvPr>
                <p14:cNvContentPartPr/>
                <p14:nvPr/>
              </p14:nvContentPartPr>
              <p14:xfrm>
                <a:off x="2526884" y="3423020"/>
                <a:ext cx="312120" cy="3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17CE3A7A-F979-8F92-A96D-B57A9217AC9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518244" y="3414380"/>
                  <a:ext cx="32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1384863-46DD-749F-A684-67BD4BEFD7D3}"/>
                    </a:ext>
                  </a:extLst>
                </p14:cNvPr>
                <p14:cNvContentPartPr/>
                <p14:nvPr/>
              </p14:nvContentPartPr>
              <p14:xfrm>
                <a:off x="2798684" y="3357500"/>
                <a:ext cx="13320" cy="1306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1384863-46DD-749F-A684-67BD4BEFD7D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790044" y="3348500"/>
                  <a:ext cx="309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D32FBDCF-CE9F-F0C7-7922-60E4645C568D}"/>
                    </a:ext>
                  </a:extLst>
                </p14:cNvPr>
                <p14:cNvContentPartPr/>
                <p14:nvPr/>
              </p14:nvContentPartPr>
              <p14:xfrm>
                <a:off x="3025844" y="3187580"/>
                <a:ext cx="148680" cy="2577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D32FBDCF-CE9F-F0C7-7922-60E4645C568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017204" y="3178580"/>
                  <a:ext cx="166320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C3466EC-6A4E-B053-611A-B791346C8959}"/>
              </a:ext>
            </a:extLst>
          </p:cNvPr>
          <p:cNvGrpSpPr/>
          <p:nvPr/>
        </p:nvGrpSpPr>
        <p:grpSpPr>
          <a:xfrm>
            <a:off x="1874103" y="3664815"/>
            <a:ext cx="351000" cy="179550"/>
            <a:chOff x="2498804" y="3743420"/>
            <a:chExt cx="468000" cy="23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CE40FDA7-AA7B-422F-B1A9-EC7480F2D5AB}"/>
                    </a:ext>
                  </a:extLst>
                </p14:cNvPr>
                <p14:cNvContentPartPr/>
                <p14:nvPr/>
              </p14:nvContentPartPr>
              <p14:xfrm>
                <a:off x="2498804" y="3922700"/>
                <a:ext cx="16128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CE40FDA7-AA7B-422F-B1A9-EC7480F2D5A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489804" y="3913700"/>
                  <a:ext cx="17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E5E3E170-578A-43A1-79E9-CAD462137A44}"/>
                    </a:ext>
                  </a:extLst>
                </p14:cNvPr>
                <p14:cNvContentPartPr/>
                <p14:nvPr/>
              </p14:nvContentPartPr>
              <p14:xfrm>
                <a:off x="2616524" y="3920180"/>
                <a:ext cx="37080" cy="626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E5E3E170-578A-43A1-79E9-CAD462137A4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607884" y="3911180"/>
                  <a:ext cx="547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5FA5F4A-589D-8841-1762-11F0FFC32197}"/>
                    </a:ext>
                  </a:extLst>
                </p14:cNvPr>
                <p14:cNvContentPartPr/>
                <p14:nvPr/>
              </p14:nvContentPartPr>
              <p14:xfrm>
                <a:off x="2830724" y="3743420"/>
                <a:ext cx="136080" cy="2095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5FA5F4A-589D-8841-1762-11F0FFC3219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822084" y="3734420"/>
                  <a:ext cx="1537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05A7E106-96D7-40CB-F551-54AE704EC8E0}"/>
                    </a:ext>
                  </a:extLst>
                </p14:cNvPr>
                <p14:cNvContentPartPr/>
                <p14:nvPr/>
              </p14:nvContentPartPr>
              <p14:xfrm>
                <a:off x="2614004" y="3888500"/>
                <a:ext cx="48600" cy="25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05A7E106-96D7-40CB-F551-54AE704EC8E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605364" y="3879500"/>
                  <a:ext cx="662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32356E1B-D699-0FE5-6BC1-F3530349CD17}"/>
              </a:ext>
            </a:extLst>
          </p:cNvPr>
          <p:cNvGrpSpPr/>
          <p:nvPr/>
        </p:nvGrpSpPr>
        <p:grpSpPr>
          <a:xfrm>
            <a:off x="1865733" y="4060905"/>
            <a:ext cx="305370" cy="238950"/>
            <a:chOff x="2487644" y="4271540"/>
            <a:chExt cx="407160" cy="31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07DDA093-5F1F-ACDF-B1A9-588C3FEE26AC}"/>
                    </a:ext>
                  </a:extLst>
                </p14:cNvPr>
                <p14:cNvContentPartPr/>
                <p14:nvPr/>
              </p14:nvContentPartPr>
              <p14:xfrm>
                <a:off x="2487644" y="4326260"/>
                <a:ext cx="191880" cy="324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07DDA093-5F1F-ACDF-B1A9-588C3FEE26A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479004" y="4317260"/>
                  <a:ext cx="209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3BCEB137-910A-F72D-A682-A2DA49378934}"/>
                    </a:ext>
                  </a:extLst>
                </p14:cNvPr>
                <p14:cNvContentPartPr/>
                <p14:nvPr/>
              </p14:nvContentPartPr>
              <p14:xfrm>
                <a:off x="2628044" y="4271540"/>
                <a:ext cx="55800" cy="1036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3BCEB137-910A-F72D-A682-A2DA4937893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619044" y="4262900"/>
                  <a:ext cx="73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24937A33-9422-B32C-387C-69738F46C886}"/>
                    </a:ext>
                  </a:extLst>
                </p14:cNvPr>
                <p14:cNvContentPartPr/>
                <p14:nvPr/>
              </p14:nvContentPartPr>
              <p14:xfrm>
                <a:off x="2777804" y="4312940"/>
                <a:ext cx="117000" cy="2772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24937A33-9422-B32C-387C-69738F46C88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769164" y="4303940"/>
                  <a:ext cx="134640" cy="29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1075271F-4AA8-2E72-1580-06E43E0ADD71}"/>
              </a:ext>
            </a:extLst>
          </p:cNvPr>
          <p:cNvGrpSpPr/>
          <p:nvPr/>
        </p:nvGrpSpPr>
        <p:grpSpPr>
          <a:xfrm>
            <a:off x="1747743" y="4473735"/>
            <a:ext cx="321570" cy="124200"/>
            <a:chOff x="2330324" y="4821980"/>
            <a:chExt cx="42876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8BC1A4A-0973-5722-2412-BF8017B77EE7}"/>
                    </a:ext>
                  </a:extLst>
                </p14:cNvPr>
                <p14:cNvContentPartPr/>
                <p14:nvPr/>
              </p14:nvContentPartPr>
              <p14:xfrm>
                <a:off x="2330324" y="4904420"/>
                <a:ext cx="184680" cy="334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8BC1A4A-0973-5722-2412-BF8017B77EE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321684" y="4895420"/>
                  <a:ext cx="202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D2216B7-A020-3405-F6D9-769981B5F93A}"/>
                    </a:ext>
                  </a:extLst>
                </p14:cNvPr>
                <p14:cNvContentPartPr/>
                <p14:nvPr/>
              </p14:nvContentPartPr>
              <p14:xfrm>
                <a:off x="2461004" y="4904420"/>
                <a:ext cx="31320" cy="309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D2216B7-A020-3405-F6D9-769981B5F93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452004" y="4895420"/>
                  <a:ext cx="489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407DBB7B-212A-AE25-0C99-2DA7C6D0557C}"/>
                    </a:ext>
                  </a:extLst>
                </p14:cNvPr>
                <p14:cNvContentPartPr/>
                <p14:nvPr/>
              </p14:nvContentPartPr>
              <p14:xfrm>
                <a:off x="2615804" y="4821980"/>
                <a:ext cx="143280" cy="165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407DBB7B-212A-AE25-0C99-2DA7C6D0557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606804" y="4812980"/>
                  <a:ext cx="16092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A3934C19-7742-6826-5749-2B0AA1C88B9D}"/>
              </a:ext>
            </a:extLst>
          </p:cNvPr>
          <p:cNvGrpSpPr/>
          <p:nvPr/>
        </p:nvGrpSpPr>
        <p:grpSpPr>
          <a:xfrm>
            <a:off x="6636093" y="1887405"/>
            <a:ext cx="1753380" cy="1085940"/>
            <a:chOff x="8848124" y="1373540"/>
            <a:chExt cx="2337840" cy="144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E2D2027C-FCCD-E41F-30A9-5858CDC22DC5}"/>
                    </a:ext>
                  </a:extLst>
                </p14:cNvPr>
                <p14:cNvContentPartPr/>
                <p14:nvPr/>
              </p14:nvContentPartPr>
              <p14:xfrm>
                <a:off x="9431324" y="2256620"/>
                <a:ext cx="315000" cy="28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E2D2027C-FCCD-E41F-30A9-5858CDC22DC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422324" y="2247620"/>
                  <a:ext cx="332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A051E443-30F7-6B74-7762-761CA100946E}"/>
                    </a:ext>
                  </a:extLst>
                </p14:cNvPr>
                <p14:cNvContentPartPr/>
                <p14:nvPr/>
              </p14:nvContentPartPr>
              <p14:xfrm>
                <a:off x="9553004" y="2364260"/>
                <a:ext cx="203040" cy="14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A051E443-30F7-6B74-7762-761CA100946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544364" y="2355620"/>
                  <a:ext cx="220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05BFE4B1-4BA7-81C3-8188-381EBB332AEC}"/>
                    </a:ext>
                  </a:extLst>
                </p14:cNvPr>
                <p14:cNvContentPartPr/>
                <p14:nvPr/>
              </p14:nvContentPartPr>
              <p14:xfrm>
                <a:off x="9134684" y="1587740"/>
                <a:ext cx="9360" cy="4017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5BFE4B1-4BA7-81C3-8188-381EBB332AE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126044" y="1579100"/>
                  <a:ext cx="270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43E1B920-9E61-DB45-3BEF-8D6EF6779D2A}"/>
                    </a:ext>
                  </a:extLst>
                </p14:cNvPr>
                <p14:cNvContentPartPr/>
                <p14:nvPr/>
              </p14:nvContentPartPr>
              <p14:xfrm>
                <a:off x="9160604" y="1618340"/>
                <a:ext cx="360" cy="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43E1B920-9E61-DB45-3BEF-8D6EF6779D2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151604" y="16093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636193C9-276B-4F0C-0E02-8734F2036EF2}"/>
                    </a:ext>
                  </a:extLst>
                </p14:cNvPr>
                <p14:cNvContentPartPr/>
                <p14:nvPr/>
              </p14:nvContentPartPr>
              <p14:xfrm>
                <a:off x="9218564" y="1580900"/>
                <a:ext cx="12600" cy="349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636193C9-276B-4F0C-0E02-8734F2036EF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209564" y="1572260"/>
                  <a:ext cx="3024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8E90375-1864-C30F-AC4D-0E868E13DDFB}"/>
                    </a:ext>
                  </a:extLst>
                </p14:cNvPr>
                <p14:cNvContentPartPr/>
                <p14:nvPr/>
              </p14:nvContentPartPr>
              <p14:xfrm>
                <a:off x="9055484" y="1834340"/>
                <a:ext cx="227880" cy="601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8E90375-1864-C30F-AC4D-0E868E13DDF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046844" y="1825700"/>
                  <a:ext cx="2455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7F26DB29-8066-3100-32FB-0B98BF9DA96E}"/>
                    </a:ext>
                  </a:extLst>
                </p14:cNvPr>
                <p14:cNvContentPartPr/>
                <p14:nvPr/>
              </p14:nvContentPartPr>
              <p14:xfrm>
                <a:off x="9130004" y="1641020"/>
                <a:ext cx="99720" cy="421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F26DB29-8066-3100-32FB-0B98BF9DA96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121364" y="1632020"/>
                  <a:ext cx="1173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5A0A0E81-56E1-7C68-BE95-6CD1FF02017A}"/>
                    </a:ext>
                  </a:extLst>
                </p14:cNvPr>
                <p14:cNvContentPartPr/>
                <p14:nvPr/>
              </p14:nvContentPartPr>
              <p14:xfrm>
                <a:off x="9327284" y="1744340"/>
                <a:ext cx="75240" cy="1224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5A0A0E81-56E1-7C68-BE95-6CD1FF02017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318284" y="1735340"/>
                  <a:ext cx="928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29779544-DEA3-F2ED-D3E4-B5316B52C333}"/>
                    </a:ext>
                  </a:extLst>
                </p14:cNvPr>
                <p14:cNvContentPartPr/>
                <p14:nvPr/>
              </p14:nvContentPartPr>
              <p14:xfrm>
                <a:off x="9410084" y="1743620"/>
                <a:ext cx="140400" cy="3146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9779544-DEA3-F2ED-D3E4-B5316B52C33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401444" y="1734620"/>
                  <a:ext cx="15804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F02510C-7DB9-A224-FD9D-188F9237C253}"/>
                    </a:ext>
                  </a:extLst>
                </p14:cNvPr>
                <p14:cNvContentPartPr/>
                <p14:nvPr/>
              </p14:nvContentPartPr>
              <p14:xfrm>
                <a:off x="9872684" y="1512140"/>
                <a:ext cx="4320" cy="3042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F02510C-7DB9-A224-FD9D-188F9237C25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864044" y="1503140"/>
                  <a:ext cx="219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86CB6DEB-F99A-05E7-E226-C7B3C1653573}"/>
                    </a:ext>
                  </a:extLst>
                </p14:cNvPr>
                <p14:cNvContentPartPr/>
                <p14:nvPr/>
              </p14:nvContentPartPr>
              <p14:xfrm>
                <a:off x="9984284" y="1495940"/>
                <a:ext cx="360" cy="3646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86CB6DEB-F99A-05E7-E226-C7B3C165357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975284" y="1486940"/>
                  <a:ext cx="1800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0BC8613D-E0E7-0156-EE7F-B4ED9516D21F}"/>
                    </a:ext>
                  </a:extLst>
                </p14:cNvPr>
                <p14:cNvContentPartPr/>
                <p14:nvPr/>
              </p14:nvContentPartPr>
              <p14:xfrm>
                <a:off x="9721124" y="1599260"/>
                <a:ext cx="386640" cy="54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BC8613D-E0E7-0156-EE7F-B4ED9516D21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712484" y="1590620"/>
                  <a:ext cx="404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E891322-A2FD-30E2-0FDD-E746E92A15C0}"/>
                    </a:ext>
                  </a:extLst>
                </p14:cNvPr>
                <p14:cNvContentPartPr/>
                <p14:nvPr/>
              </p14:nvContentPartPr>
              <p14:xfrm>
                <a:off x="9835604" y="1713020"/>
                <a:ext cx="236880" cy="2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E891322-A2FD-30E2-0FDD-E746E92A15C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826604" y="1704380"/>
                  <a:ext cx="254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4FD963C0-C6C6-9672-8A2A-7CCB63245607}"/>
                    </a:ext>
                  </a:extLst>
                </p14:cNvPr>
                <p14:cNvContentPartPr/>
                <p14:nvPr/>
              </p14:nvContentPartPr>
              <p14:xfrm>
                <a:off x="10278764" y="1500260"/>
                <a:ext cx="371880" cy="3942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4FD963C0-C6C6-9672-8A2A-7CCB6324560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269764" y="1491260"/>
                  <a:ext cx="3895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1FC2F642-3AD5-BC43-9401-C3CED3FE7796}"/>
                    </a:ext>
                  </a:extLst>
                </p14:cNvPr>
                <p14:cNvContentPartPr/>
                <p14:nvPr/>
              </p14:nvContentPartPr>
              <p14:xfrm>
                <a:off x="10450484" y="1646060"/>
                <a:ext cx="111960" cy="2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1FC2F642-3AD5-BC43-9401-C3CED3FE779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441844" y="1637420"/>
                  <a:ext cx="129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FE629F3-C039-653C-2D8F-8B7EB3AFF2BC}"/>
                    </a:ext>
                  </a:extLst>
                </p14:cNvPr>
                <p14:cNvContentPartPr/>
                <p14:nvPr/>
              </p14:nvContentPartPr>
              <p14:xfrm>
                <a:off x="10361204" y="1652180"/>
                <a:ext cx="360" cy="3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FE629F3-C039-653C-2D8F-8B7EB3AFF2B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352564" y="16435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710742F5-190E-001C-B5C9-C314FCD70E5D}"/>
                    </a:ext>
                  </a:extLst>
                </p14:cNvPr>
                <p14:cNvContentPartPr/>
                <p14:nvPr/>
              </p14:nvContentPartPr>
              <p14:xfrm>
                <a:off x="9157724" y="1605380"/>
                <a:ext cx="93960" cy="1148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710742F5-190E-001C-B5C9-C314FCD70E5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148724" y="1596740"/>
                  <a:ext cx="1116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A0A1AD6-0973-DE57-42F8-4E2DA1684AC5}"/>
                    </a:ext>
                  </a:extLst>
                </p14:cNvPr>
                <p14:cNvContentPartPr/>
                <p14:nvPr/>
              </p14:nvContentPartPr>
              <p14:xfrm>
                <a:off x="9990404" y="2151140"/>
                <a:ext cx="186480" cy="3708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A0A1AD6-0973-DE57-42F8-4E2DA1684AC5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9981764" y="2142500"/>
                  <a:ext cx="2041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EEF6E589-EE54-661B-C2AF-6C0EDF568056}"/>
                    </a:ext>
                  </a:extLst>
                </p14:cNvPr>
                <p14:cNvContentPartPr/>
                <p14:nvPr/>
              </p14:nvContentPartPr>
              <p14:xfrm>
                <a:off x="10274084" y="2335460"/>
                <a:ext cx="360" cy="82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EEF6E589-EE54-661B-C2AF-6C0EDF568056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0265084" y="2326460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576A35E6-AAD1-20AF-3FBC-CFFA36491809}"/>
                    </a:ext>
                  </a:extLst>
                </p14:cNvPr>
                <p14:cNvContentPartPr/>
                <p14:nvPr/>
              </p14:nvContentPartPr>
              <p14:xfrm>
                <a:off x="10391804" y="2146820"/>
                <a:ext cx="164160" cy="3510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576A35E6-AAD1-20AF-3FBC-CFFA36491809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0383164" y="2137820"/>
                  <a:ext cx="1818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8095FC7D-3FA8-5273-C248-E1283A894824}"/>
                    </a:ext>
                  </a:extLst>
                </p14:cNvPr>
                <p14:cNvContentPartPr/>
                <p14:nvPr/>
              </p14:nvContentPartPr>
              <p14:xfrm>
                <a:off x="10652804" y="2164820"/>
                <a:ext cx="153360" cy="2196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8095FC7D-3FA8-5273-C248-E1283A89482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0643804" y="2156180"/>
                  <a:ext cx="1710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E6A14C32-3FCD-16A4-DBDB-2D9DA6419144}"/>
                    </a:ext>
                  </a:extLst>
                </p14:cNvPr>
                <p14:cNvContentPartPr/>
                <p14:nvPr/>
              </p14:nvContentPartPr>
              <p14:xfrm>
                <a:off x="8848124" y="1373540"/>
                <a:ext cx="2337840" cy="14479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E6A14C32-3FCD-16A4-DBDB-2D9DA641914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839124" y="1364900"/>
                  <a:ext cx="2355480" cy="146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E008CF89-8C2D-B863-2CEA-293E465238D5}"/>
              </a:ext>
            </a:extLst>
          </p:cNvPr>
          <p:cNvGrpSpPr/>
          <p:nvPr/>
        </p:nvGrpSpPr>
        <p:grpSpPr>
          <a:xfrm>
            <a:off x="7914003" y="2775705"/>
            <a:ext cx="1097280" cy="1096740"/>
            <a:chOff x="10552004" y="2557940"/>
            <a:chExt cx="1463040" cy="146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630EA58F-717F-0180-1A79-51131283AC3A}"/>
                    </a:ext>
                  </a:extLst>
                </p14:cNvPr>
                <p14:cNvContentPartPr/>
                <p14:nvPr/>
              </p14:nvContentPartPr>
              <p14:xfrm>
                <a:off x="10726244" y="2869340"/>
                <a:ext cx="163440" cy="2746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630EA58F-717F-0180-1A79-51131283AC3A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717244" y="2860700"/>
                  <a:ext cx="1810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4E53CB0-7B63-96E2-4B9A-EB85970719CC}"/>
                    </a:ext>
                  </a:extLst>
                </p14:cNvPr>
                <p14:cNvContentPartPr/>
                <p14:nvPr/>
              </p14:nvContentPartPr>
              <p14:xfrm>
                <a:off x="10867004" y="2780060"/>
                <a:ext cx="172800" cy="2818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4E53CB0-7B63-96E2-4B9A-EB85970719C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858004" y="2771060"/>
                  <a:ext cx="1904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DAC66941-6E58-1ED7-EBD1-ED8AA6308B32}"/>
                    </a:ext>
                  </a:extLst>
                </p14:cNvPr>
                <p14:cNvContentPartPr/>
                <p14:nvPr/>
              </p14:nvContentPartPr>
              <p14:xfrm>
                <a:off x="11103524" y="2633540"/>
                <a:ext cx="81360" cy="1051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DAC66941-6E58-1ED7-EBD1-ED8AA6308B32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1094524" y="2624900"/>
                  <a:ext cx="99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032EEA53-16D1-A51D-9E81-7F0A5A151D95}"/>
                    </a:ext>
                  </a:extLst>
                </p14:cNvPr>
                <p14:cNvContentPartPr/>
                <p14:nvPr/>
              </p14:nvContentPartPr>
              <p14:xfrm>
                <a:off x="11110724" y="2557940"/>
                <a:ext cx="315360" cy="6897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032EEA53-16D1-A51D-9E81-7F0A5A151D95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1102084" y="2549300"/>
                  <a:ext cx="33300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BDB9A01-0902-4A84-69D1-628471557A45}"/>
                    </a:ext>
                  </a:extLst>
                </p14:cNvPr>
                <p14:cNvContentPartPr/>
                <p14:nvPr/>
              </p14:nvContentPartPr>
              <p14:xfrm>
                <a:off x="11327084" y="2993540"/>
                <a:ext cx="137160" cy="770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BDB9A01-0902-4A84-69D1-628471557A45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1318444" y="2984540"/>
                  <a:ext cx="154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B695E5A6-6BB5-E196-0227-14E53586A2F1}"/>
                    </a:ext>
                  </a:extLst>
                </p14:cNvPr>
                <p14:cNvContentPartPr/>
                <p14:nvPr/>
              </p14:nvContentPartPr>
              <p14:xfrm>
                <a:off x="10631564" y="3466220"/>
                <a:ext cx="667080" cy="2725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B695E5A6-6BB5-E196-0227-14E53586A2F1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0622564" y="3457220"/>
                  <a:ext cx="684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794F9A57-8CA3-56CD-8F15-BB4A132808F4}"/>
                    </a:ext>
                  </a:extLst>
                </p14:cNvPr>
                <p14:cNvContentPartPr/>
                <p14:nvPr/>
              </p14:nvContentPartPr>
              <p14:xfrm>
                <a:off x="11014244" y="3592220"/>
                <a:ext cx="2520" cy="561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794F9A57-8CA3-56CD-8F15-BB4A132808F4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1005244" y="3583220"/>
                  <a:ext cx="201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533E0AF7-BCCD-A9A6-2AC8-943CCD69448D}"/>
                    </a:ext>
                  </a:extLst>
                </p14:cNvPr>
                <p14:cNvContentPartPr/>
                <p14:nvPr/>
              </p14:nvContentPartPr>
              <p14:xfrm>
                <a:off x="11299004" y="3235820"/>
                <a:ext cx="681480" cy="3441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533E0AF7-BCCD-A9A6-2AC8-943CCD69448D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1290364" y="3226820"/>
                  <a:ext cx="6991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095402F1-AD15-BFE6-A186-964D3BA8A42A}"/>
                    </a:ext>
                  </a:extLst>
                </p14:cNvPr>
                <p14:cNvContentPartPr/>
                <p14:nvPr/>
              </p14:nvContentPartPr>
              <p14:xfrm>
                <a:off x="11628404" y="3205940"/>
                <a:ext cx="2520" cy="46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095402F1-AD15-BFE6-A186-964D3BA8A42A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1619764" y="3196940"/>
                  <a:ext cx="201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52B6027D-FF4A-E844-90A3-D7BF490532F8}"/>
                    </a:ext>
                  </a:extLst>
                </p14:cNvPr>
                <p14:cNvContentPartPr/>
                <p14:nvPr/>
              </p14:nvContentPartPr>
              <p14:xfrm>
                <a:off x="10552004" y="3653780"/>
                <a:ext cx="1463040" cy="3664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52B6027D-FF4A-E844-90A3-D7BF490532F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543004" y="3644780"/>
                  <a:ext cx="148068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553E6D51-4B19-5E7A-EED6-5AABC6F31638}"/>
                    </a:ext>
                  </a:extLst>
                </p14:cNvPr>
                <p14:cNvContentPartPr/>
                <p14:nvPr/>
              </p14:nvContentPartPr>
              <p14:xfrm>
                <a:off x="10998764" y="3567380"/>
                <a:ext cx="12600" cy="615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553E6D51-4B19-5E7A-EED6-5AABC6F3163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0990124" y="3558380"/>
                  <a:ext cx="302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CAA67BA2-A68E-178C-5180-5267B8D612BF}"/>
                    </a:ext>
                  </a:extLst>
                </p14:cNvPr>
                <p14:cNvContentPartPr/>
                <p14:nvPr/>
              </p14:nvContentPartPr>
              <p14:xfrm>
                <a:off x="10627244" y="3596180"/>
                <a:ext cx="40320" cy="75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CAA67BA2-A68E-178C-5180-5267B8D612B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618244" y="3587540"/>
                  <a:ext cx="5796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899F5AAA-9D59-6700-A879-F56AE6116CC4}"/>
                  </a:ext>
                </a:extLst>
              </p14:cNvPr>
              <p14:cNvContentPartPr/>
              <p14:nvPr/>
            </p14:nvContentPartPr>
            <p14:xfrm>
              <a:off x="7068903" y="4402455"/>
              <a:ext cx="1880820" cy="160893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899F5AAA-9D59-6700-A879-F56AE6116CC4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7059906" y="4393457"/>
                <a:ext cx="1898455" cy="16265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5C986130-EC65-9F18-0B7D-48CE01FEE963}"/>
                  </a:ext>
                </a:extLst>
              </p14:cNvPr>
              <p14:cNvContentPartPr/>
              <p14:nvPr/>
            </p14:nvContentPartPr>
            <p14:xfrm>
              <a:off x="5194833" y="4030665"/>
              <a:ext cx="1731780" cy="166320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5C986130-EC65-9F18-0B7D-48CE01FEE963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5185834" y="4021665"/>
                <a:ext cx="1749418" cy="16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A0EB11DA-D89D-6DE3-0A7D-175980ABB9FF}"/>
                  </a:ext>
                </a:extLst>
              </p14:cNvPr>
              <p14:cNvContentPartPr/>
              <p14:nvPr/>
            </p14:nvContentPartPr>
            <p14:xfrm>
              <a:off x="5090883" y="3899715"/>
              <a:ext cx="4069980" cy="246699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A0EB11DA-D89D-6DE3-0A7D-175980ABB9FF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5081883" y="3890717"/>
                <a:ext cx="4087619" cy="2484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16A1E7A9-0D28-63FC-FC85-A46D1F159661}"/>
                  </a:ext>
                </a:extLst>
              </p14:cNvPr>
              <p14:cNvContentPartPr/>
              <p14:nvPr/>
            </p14:nvContentPartPr>
            <p14:xfrm>
              <a:off x="6860193" y="3567615"/>
              <a:ext cx="108270" cy="12015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16A1E7A9-0D28-63FC-FC85-A46D1F159661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6851200" y="3558622"/>
                <a:ext cx="125895" cy="137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CED02C61-5D4F-E68E-6732-52919A0FE86E}"/>
                  </a:ext>
                </a:extLst>
              </p14:cNvPr>
              <p14:cNvContentPartPr/>
              <p14:nvPr/>
            </p14:nvContentPartPr>
            <p14:xfrm>
              <a:off x="3054543" y="3889185"/>
              <a:ext cx="1990170" cy="246699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CED02C61-5D4F-E68E-6732-52919A0FE86E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3045544" y="3880185"/>
                <a:ext cx="2007808" cy="2484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16" name="Ink 315">
                <a:extLst>
                  <a:ext uri="{FF2B5EF4-FFF2-40B4-BE49-F238E27FC236}">
                    <a16:creationId xmlns:a16="http://schemas.microsoft.com/office/drawing/2014/main" id="{9FCE9166-ABC3-E5C6-40B5-BFC567F03085}"/>
                  </a:ext>
                </a:extLst>
              </p14:cNvPr>
              <p14:cNvContentPartPr/>
              <p14:nvPr/>
            </p14:nvContentPartPr>
            <p14:xfrm>
              <a:off x="4596243" y="2435775"/>
              <a:ext cx="77220" cy="89370"/>
            </p14:xfrm>
          </p:contentPart>
        </mc:Choice>
        <mc:Fallback xmlns="">
          <p:pic>
            <p:nvPicPr>
              <p:cNvPr id="316" name="Ink 315">
                <a:extLst>
                  <a:ext uri="{FF2B5EF4-FFF2-40B4-BE49-F238E27FC236}">
                    <a16:creationId xmlns:a16="http://schemas.microsoft.com/office/drawing/2014/main" id="{9FCE9166-ABC3-E5C6-40B5-BFC567F03085}"/>
                  </a:ext>
                </a:extLst>
              </p:cNvPr>
              <p:cNvPicPr/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4587264" y="2426802"/>
                <a:ext cx="94819" cy="106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9CEDE607-16F2-85D3-BA25-03795588B2AC}"/>
                  </a:ext>
                </a:extLst>
              </p14:cNvPr>
              <p14:cNvContentPartPr/>
              <p14:nvPr/>
            </p14:nvContentPartPr>
            <p14:xfrm>
              <a:off x="2123583" y="2696055"/>
              <a:ext cx="7037280" cy="384750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9CEDE607-16F2-85D3-BA25-03795588B2AC}"/>
                  </a:ext>
                </a:extLst>
              </p:cNvPr>
              <p:cNvPicPr/>
              <p:nvPr/>
            </p:nvPicPr>
            <p:blipFill>
              <a:blip r:embed="rId312"/>
              <a:stretch>
                <a:fillRect/>
              </a:stretch>
            </p:blipFill>
            <p:spPr>
              <a:xfrm>
                <a:off x="2114583" y="2687055"/>
                <a:ext cx="7054920" cy="38651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A6DF195E-49D1-6245-ADB8-1B6ADE85B261}"/>
                  </a:ext>
                </a:extLst>
              </p14:cNvPr>
              <p14:cNvContentPartPr/>
              <p14:nvPr/>
            </p14:nvContentPartPr>
            <p14:xfrm>
              <a:off x="1886253" y="5011575"/>
              <a:ext cx="51570" cy="110970"/>
            </p14:xfrm>
          </p:contentPart>
        </mc:Choice>
        <mc:Fallback xmlns=""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A6DF195E-49D1-6245-ADB8-1B6ADE85B261}"/>
                  </a:ext>
                </a:extLst>
              </p:cNvPr>
              <p:cNvPicPr/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1877300" y="5002568"/>
                <a:ext cx="69118" cy="128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93C1A4EE-D698-3864-195F-397889B29BC8}"/>
                  </a:ext>
                </a:extLst>
              </p14:cNvPr>
              <p14:cNvContentPartPr/>
              <p14:nvPr/>
            </p14:nvContentPartPr>
            <p14:xfrm>
              <a:off x="4251993" y="2396625"/>
              <a:ext cx="372870" cy="41094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93C1A4EE-D698-3864-195F-397889B29BC8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4242986" y="2387629"/>
                <a:ext cx="390523" cy="4285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9684DE23-1E6E-C3F5-D32C-78A1C17269BD}"/>
                  </a:ext>
                </a:extLst>
              </p14:cNvPr>
              <p14:cNvContentPartPr/>
              <p14:nvPr/>
            </p14:nvContentPartPr>
            <p14:xfrm>
              <a:off x="3991443" y="3846795"/>
              <a:ext cx="109080" cy="10665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9684DE23-1E6E-C3F5-D32C-78A1C17269BD}"/>
                  </a:ext>
                </a:extLst>
              </p:cNvPr>
              <p:cNvPicPr/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3982443" y="3837818"/>
                <a:ext cx="126720" cy="124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F83F4868-714A-DB0F-F9EC-7BB428A6D8CA}"/>
                  </a:ext>
                </a:extLst>
              </p14:cNvPr>
              <p14:cNvContentPartPr/>
              <p14:nvPr/>
            </p14:nvContentPartPr>
            <p14:xfrm>
              <a:off x="3754923" y="1479165"/>
              <a:ext cx="79380" cy="11583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F83F4868-714A-DB0F-F9EC-7BB428A6D8CA}"/>
                  </a:ext>
                </a:extLst>
              </p:cNvPr>
              <p:cNvPicPr/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3745943" y="1470172"/>
                <a:ext cx="96980" cy="133456"/>
              </a:xfrm>
              <a:prstGeom prst="rect">
                <a:avLst/>
              </a:prstGeom>
            </p:spPr>
          </p:pic>
        </mc:Fallback>
      </mc:AlternateContent>
      <p:grpSp>
        <p:nvGrpSpPr>
          <p:cNvPr id="331" name="Group 330">
            <a:extLst>
              <a:ext uri="{FF2B5EF4-FFF2-40B4-BE49-F238E27FC236}">
                <a16:creationId xmlns:a16="http://schemas.microsoft.com/office/drawing/2014/main" id="{04937F13-4AB0-61CA-827B-4C8263D68AA4}"/>
              </a:ext>
            </a:extLst>
          </p:cNvPr>
          <p:cNvGrpSpPr/>
          <p:nvPr/>
        </p:nvGrpSpPr>
        <p:grpSpPr>
          <a:xfrm>
            <a:off x="1566033" y="1795875"/>
            <a:ext cx="6850698" cy="3987630"/>
            <a:chOff x="2088044" y="1251500"/>
            <a:chExt cx="9134264" cy="531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DD490F2-5EBC-A191-E7C0-17052A35574F}"/>
                    </a:ext>
                  </a:extLst>
                </p14:cNvPr>
                <p14:cNvContentPartPr/>
                <p14:nvPr/>
              </p14:nvContentPartPr>
              <p14:xfrm>
                <a:off x="5357204" y="1489100"/>
                <a:ext cx="782640" cy="30175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DD490F2-5EBC-A191-E7C0-17052A35574F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348204" y="1480460"/>
                  <a:ext cx="800280" cy="30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C1036D9-66E2-94FC-46D4-058C9664DF4E}"/>
                    </a:ext>
                  </a:extLst>
                </p14:cNvPr>
                <p14:cNvContentPartPr/>
                <p14:nvPr/>
              </p14:nvContentPartPr>
              <p14:xfrm>
                <a:off x="5807924" y="1251500"/>
                <a:ext cx="148680" cy="273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C1036D9-66E2-94FC-46D4-058C9664DF4E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5799284" y="1242500"/>
                  <a:ext cx="1663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126FD56-5C92-C715-4622-900D0E37C5BA}"/>
                    </a:ext>
                  </a:extLst>
                </p14:cNvPr>
                <p14:cNvContentPartPr/>
                <p14:nvPr/>
              </p14:nvContentPartPr>
              <p14:xfrm>
                <a:off x="5950844" y="1269500"/>
                <a:ext cx="249480" cy="237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126FD56-5C92-C715-4622-900D0E37C5BA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941844" y="1260860"/>
                  <a:ext cx="2671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354001B-C94C-0053-AE16-63548FC23472}"/>
                    </a:ext>
                  </a:extLst>
                </p14:cNvPr>
                <p14:cNvContentPartPr/>
                <p14:nvPr/>
              </p14:nvContentPartPr>
              <p14:xfrm>
                <a:off x="2368844" y="4888220"/>
                <a:ext cx="277920" cy="335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354001B-C94C-0053-AE16-63548FC23472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360204" y="4879220"/>
                  <a:ext cx="2955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08D62FC-A1D1-28DD-D427-D6EF21F0BBB5}"/>
                    </a:ext>
                  </a:extLst>
                </p14:cNvPr>
                <p14:cNvContentPartPr/>
                <p14:nvPr/>
              </p14:nvContentPartPr>
              <p14:xfrm>
                <a:off x="2354444" y="4426340"/>
                <a:ext cx="302760" cy="318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08D62FC-A1D1-28DD-D427-D6EF21F0BBB5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345444" y="4417700"/>
                  <a:ext cx="3204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C717AEB-C626-95D1-C4D3-A23266835E68}"/>
                    </a:ext>
                  </a:extLst>
                </p14:cNvPr>
                <p14:cNvContentPartPr/>
                <p14:nvPr/>
              </p14:nvContentPartPr>
              <p14:xfrm>
                <a:off x="2388284" y="3550460"/>
                <a:ext cx="145080" cy="187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C717AEB-C626-95D1-C4D3-A23266835E68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2379644" y="3541460"/>
                  <a:ext cx="1627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3390D26-2C0B-E96D-D60B-E6BD95636D45}"/>
                    </a:ext>
                  </a:extLst>
                </p14:cNvPr>
                <p14:cNvContentPartPr/>
                <p14:nvPr/>
              </p14:nvContentPartPr>
              <p14:xfrm>
                <a:off x="2328884" y="3308180"/>
                <a:ext cx="198720" cy="82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3390D26-2C0B-E96D-D60B-E6BD95636D45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319884" y="3299180"/>
                  <a:ext cx="2163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05F7008-54A3-D603-91FE-6358645191C6}"/>
                    </a:ext>
                  </a:extLst>
                </p14:cNvPr>
                <p14:cNvContentPartPr/>
                <p14:nvPr/>
              </p14:nvContentPartPr>
              <p14:xfrm>
                <a:off x="2371004" y="2528780"/>
                <a:ext cx="178920" cy="2340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05F7008-54A3-D603-91FE-6358645191C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2362004" y="2519780"/>
                  <a:ext cx="196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63C70AC-6D2E-F901-9F4A-24E092A15797}"/>
                    </a:ext>
                  </a:extLst>
                </p14:cNvPr>
                <p14:cNvContentPartPr/>
                <p14:nvPr/>
              </p14:nvContentPartPr>
              <p14:xfrm>
                <a:off x="2394044" y="1975460"/>
                <a:ext cx="240120" cy="2858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63C70AC-6D2E-F901-9F4A-24E092A15797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2385044" y="1966460"/>
                  <a:ext cx="2577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65DA31F-1BA5-6168-2C52-26153C185017}"/>
                    </a:ext>
                  </a:extLst>
                </p14:cNvPr>
                <p14:cNvContentPartPr/>
                <p14:nvPr/>
              </p14:nvContentPartPr>
              <p14:xfrm>
                <a:off x="3686084" y="2139260"/>
                <a:ext cx="5459760" cy="2994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65DA31F-1BA5-6168-2C52-26153C185017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3677444" y="2130620"/>
                  <a:ext cx="5477400" cy="30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FC4BA1D-3404-3C15-A71C-189DA04A3F97}"/>
                    </a:ext>
                  </a:extLst>
                </p14:cNvPr>
                <p14:cNvContentPartPr/>
                <p14:nvPr/>
              </p14:nvContentPartPr>
              <p14:xfrm>
                <a:off x="6383564" y="1847300"/>
                <a:ext cx="150840" cy="196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FC4BA1D-3404-3C15-A71C-189DA04A3F97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374564" y="1838660"/>
                  <a:ext cx="1684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81A05EF-10B3-1E9C-AA17-318A17C90DAB}"/>
                    </a:ext>
                  </a:extLst>
                </p14:cNvPr>
                <p14:cNvContentPartPr/>
                <p14:nvPr/>
              </p14:nvContentPartPr>
              <p14:xfrm>
                <a:off x="6505604" y="1805180"/>
                <a:ext cx="208080" cy="3409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81A05EF-10B3-1E9C-AA17-318A17C90DAB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496604" y="1796180"/>
                  <a:ext cx="2257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3486241-A753-8A45-4417-3C86B094120C}"/>
                    </a:ext>
                  </a:extLst>
                </p14:cNvPr>
                <p14:cNvContentPartPr/>
                <p14:nvPr/>
              </p14:nvContentPartPr>
              <p14:xfrm>
                <a:off x="8648684" y="3659540"/>
                <a:ext cx="1485360" cy="1436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3486241-A753-8A45-4417-3C86B094120C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640044" y="3650540"/>
                  <a:ext cx="1503000" cy="14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C5B6ABD-E626-30DD-CB2F-6D30A08A26FF}"/>
                    </a:ext>
                  </a:extLst>
                </p14:cNvPr>
                <p14:cNvContentPartPr/>
                <p14:nvPr/>
              </p14:nvContentPartPr>
              <p14:xfrm>
                <a:off x="9251684" y="3270020"/>
                <a:ext cx="2880" cy="2232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C5B6ABD-E626-30DD-CB2F-6D30A08A26FF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9243044" y="3261020"/>
                  <a:ext cx="205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797F018-170B-83DF-B9F9-5AD7FE9BBF62}"/>
                    </a:ext>
                  </a:extLst>
                </p14:cNvPr>
                <p14:cNvContentPartPr/>
                <p14:nvPr/>
              </p14:nvContentPartPr>
              <p14:xfrm>
                <a:off x="9382364" y="3267500"/>
                <a:ext cx="167400" cy="281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797F018-170B-83DF-B9F9-5AD7FE9BBF62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9373724" y="3258500"/>
                  <a:ext cx="1850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F53BB6E-5223-A4C0-AB12-3FF49DA52B21}"/>
                    </a:ext>
                  </a:extLst>
                </p14:cNvPr>
                <p14:cNvContentPartPr/>
                <p14:nvPr/>
              </p14:nvContentPartPr>
              <p14:xfrm>
                <a:off x="10709308" y="5579596"/>
                <a:ext cx="114840" cy="331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F53BB6E-5223-A4C0-AB12-3FF49DA52B21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10700668" y="5570956"/>
                  <a:ext cx="1324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74402B-54B3-F0DA-118F-69E7C54A920C}"/>
                    </a:ext>
                  </a:extLst>
                </p14:cNvPr>
                <p14:cNvContentPartPr/>
                <p14:nvPr/>
              </p14:nvContentPartPr>
              <p14:xfrm>
                <a:off x="10915228" y="5590396"/>
                <a:ext cx="99000" cy="261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74402B-54B3-F0DA-118F-69E7C54A920C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0906228" y="5581756"/>
                  <a:ext cx="1166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09DD17F-6A6D-53FA-A2E7-0E07A1C8E440}"/>
                    </a:ext>
                  </a:extLst>
                </p14:cNvPr>
                <p14:cNvContentPartPr/>
                <p14:nvPr/>
              </p14:nvContentPartPr>
              <p14:xfrm>
                <a:off x="10829908" y="5963716"/>
                <a:ext cx="180360" cy="221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09DD17F-6A6D-53FA-A2E7-0E07A1C8E440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10820908" y="5955076"/>
                  <a:ext cx="198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29DF82D-D1C3-2F55-C312-11258D71E839}"/>
                    </a:ext>
                  </a:extLst>
                </p14:cNvPr>
                <p14:cNvContentPartPr/>
                <p14:nvPr/>
              </p14:nvContentPartPr>
              <p14:xfrm>
                <a:off x="10555948" y="5486356"/>
                <a:ext cx="666360" cy="800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29DF82D-D1C3-2F55-C312-11258D71E839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10547308" y="5477356"/>
                  <a:ext cx="684000" cy="81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7114723-4C94-9B68-7C92-96E468A2EFAE}"/>
                    </a:ext>
                  </a:extLst>
                </p14:cNvPr>
                <p14:cNvContentPartPr/>
                <p14:nvPr/>
              </p14:nvContentPartPr>
              <p14:xfrm>
                <a:off x="9816148" y="5666716"/>
                <a:ext cx="101520" cy="224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7114723-4C94-9B68-7C92-96E468A2EFAE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9807508" y="5658076"/>
                  <a:ext cx="1191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F96FC12-40DB-A823-048C-EB3D6138F08F}"/>
                    </a:ext>
                  </a:extLst>
                </p14:cNvPr>
                <p14:cNvContentPartPr/>
                <p14:nvPr/>
              </p14:nvContentPartPr>
              <p14:xfrm>
                <a:off x="9831268" y="6019516"/>
                <a:ext cx="145800" cy="189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F96FC12-40DB-A823-048C-EB3D6138F08F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9822268" y="6010876"/>
                  <a:ext cx="163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1A73B82-B2C0-AA91-C643-A7D0992376A9}"/>
                    </a:ext>
                  </a:extLst>
                </p14:cNvPr>
                <p14:cNvContentPartPr/>
                <p14:nvPr/>
              </p14:nvContentPartPr>
              <p14:xfrm>
                <a:off x="9602668" y="5618116"/>
                <a:ext cx="568080" cy="792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1A73B82-B2C0-AA91-C643-A7D0992376A9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9593668" y="5609476"/>
                  <a:ext cx="585720" cy="8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ADFAED2-2ECF-0441-C223-1B93F9B08BEC}"/>
                    </a:ext>
                  </a:extLst>
                </p14:cNvPr>
                <p14:cNvContentPartPr/>
                <p14:nvPr/>
              </p14:nvContentPartPr>
              <p14:xfrm>
                <a:off x="9907948" y="5037436"/>
                <a:ext cx="767160" cy="569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ADFAED2-2ECF-0441-C223-1B93F9B08BEC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9899308" y="5028436"/>
                  <a:ext cx="78480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88EDD1C-C044-6527-0AB3-EEB555E92BE3}"/>
                    </a:ext>
                  </a:extLst>
                </p14:cNvPr>
                <p14:cNvContentPartPr/>
                <p14:nvPr/>
              </p14:nvContentPartPr>
              <p14:xfrm>
                <a:off x="10376668" y="4872196"/>
                <a:ext cx="146160" cy="200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88EDD1C-C044-6527-0AB3-EEB555E92BE3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10368028" y="4863556"/>
                  <a:ext cx="163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A01BD8F1-70AA-792E-CB27-7D5D503FF445}"/>
                    </a:ext>
                  </a:extLst>
                </p14:cNvPr>
                <p14:cNvContentPartPr/>
                <p14:nvPr/>
              </p14:nvContentPartPr>
              <p14:xfrm>
                <a:off x="10114964" y="5045180"/>
                <a:ext cx="133560" cy="889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A01BD8F1-70AA-792E-CB27-7D5D503FF445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10105964" y="5036180"/>
                  <a:ext cx="1512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A937D94-C2C8-61F7-554C-F5F98A76DA76}"/>
                    </a:ext>
                  </a:extLst>
                </p14:cNvPr>
                <p14:cNvContentPartPr/>
                <p14:nvPr/>
              </p14:nvContentPartPr>
              <p14:xfrm>
                <a:off x="10143404" y="5120060"/>
                <a:ext cx="2520" cy="25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A937D94-C2C8-61F7-554C-F5F98A76DA76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10134764" y="511142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A8D30062-21CC-8435-7B12-25836C90EECE}"/>
                    </a:ext>
                  </a:extLst>
                </p14:cNvPr>
                <p14:cNvContentPartPr/>
                <p14:nvPr/>
              </p14:nvContentPartPr>
              <p14:xfrm>
                <a:off x="10200284" y="5141300"/>
                <a:ext cx="2520" cy="25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A8D30062-21CC-8435-7B12-25836C90EECE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0191644" y="513266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C77CA4D-9688-EFD0-F9CF-752C91FA939E}"/>
                    </a:ext>
                  </a:extLst>
                </p14:cNvPr>
                <p14:cNvContentPartPr/>
                <p14:nvPr/>
              </p14:nvContentPartPr>
              <p14:xfrm>
                <a:off x="7188884" y="5650700"/>
                <a:ext cx="17676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C77CA4D-9688-EFD0-F9CF-752C91FA939E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180244" y="5642060"/>
                  <a:ext cx="19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37A0A40-EE99-00F3-FF31-E3B03799D45F}"/>
                    </a:ext>
                  </a:extLst>
                </p14:cNvPr>
                <p14:cNvContentPartPr/>
                <p14:nvPr/>
              </p14:nvContentPartPr>
              <p14:xfrm>
                <a:off x="7270244" y="5650700"/>
                <a:ext cx="9000" cy="152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37A0A40-EE99-00F3-FF31-E3B03799D45F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261244" y="5642060"/>
                  <a:ext cx="266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FEA9C93-1591-871F-CE94-3133A414E07E}"/>
                    </a:ext>
                  </a:extLst>
                </p14:cNvPr>
                <p14:cNvContentPartPr/>
                <p14:nvPr/>
              </p14:nvContentPartPr>
              <p14:xfrm>
                <a:off x="7192844" y="5780300"/>
                <a:ext cx="184680" cy="30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FEA9C93-1591-871F-CE94-3133A414E07E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184204" y="5771300"/>
                  <a:ext cx="202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4C23C90-C54F-7D80-510D-8C3F2CF7D33F}"/>
                    </a:ext>
                  </a:extLst>
                </p14:cNvPr>
                <p14:cNvContentPartPr/>
                <p14:nvPr/>
              </p14:nvContentPartPr>
              <p14:xfrm>
                <a:off x="7453124" y="5570780"/>
                <a:ext cx="119520" cy="284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4C23C90-C54F-7D80-510D-8C3F2CF7D33F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444484" y="5562140"/>
                  <a:ext cx="1371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047C7A1-49A2-DB58-A313-136E76B5B01D}"/>
                    </a:ext>
                  </a:extLst>
                </p14:cNvPr>
                <p14:cNvContentPartPr/>
                <p14:nvPr/>
              </p14:nvContentPartPr>
              <p14:xfrm>
                <a:off x="7482284" y="6043100"/>
                <a:ext cx="203760" cy="164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047C7A1-49A2-DB58-A313-136E76B5B01D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473284" y="6034100"/>
                  <a:ext cx="2214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C1FE423-57AF-39F3-4A3C-C573C47C95CA}"/>
                    </a:ext>
                  </a:extLst>
                </p14:cNvPr>
                <p14:cNvContentPartPr/>
                <p14:nvPr/>
              </p14:nvContentPartPr>
              <p14:xfrm>
                <a:off x="7636364" y="6026540"/>
                <a:ext cx="360" cy="313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C1FE423-57AF-39F3-4A3C-C573C47C95CA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627364" y="6017540"/>
                  <a:ext cx="18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4686364-6F2B-5839-CC79-12D026517108}"/>
                    </a:ext>
                  </a:extLst>
                </p14:cNvPr>
                <p14:cNvContentPartPr/>
                <p14:nvPr/>
              </p14:nvContentPartPr>
              <p14:xfrm>
                <a:off x="7062884" y="5368100"/>
                <a:ext cx="1005120" cy="1100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4686364-6F2B-5839-CC79-12D026517108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054244" y="5359100"/>
                  <a:ext cx="1022760" cy="11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63BD87C-F584-A889-D492-65314599D532}"/>
                    </a:ext>
                  </a:extLst>
                </p14:cNvPr>
                <p14:cNvContentPartPr/>
                <p14:nvPr/>
              </p14:nvContentPartPr>
              <p14:xfrm>
                <a:off x="7700444" y="4553060"/>
                <a:ext cx="987840" cy="869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63BD87C-F584-A889-D492-65314599D532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7691804" y="4544060"/>
                  <a:ext cx="1005480" cy="88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E7DD5B8-7DCF-F2F1-F8B7-5BF8C81F499F}"/>
                    </a:ext>
                  </a:extLst>
                </p14:cNvPr>
                <p14:cNvContentPartPr/>
                <p14:nvPr/>
              </p14:nvContentPartPr>
              <p14:xfrm>
                <a:off x="8300204" y="4297820"/>
                <a:ext cx="209520" cy="3459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E7DD5B8-7DCF-F2F1-F8B7-5BF8C81F499F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8291564" y="4289180"/>
                  <a:ext cx="22716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D6EC3B3-8D90-A585-F534-32A63DCB2570}"/>
                    </a:ext>
                  </a:extLst>
                </p14:cNvPr>
                <p14:cNvContentPartPr/>
                <p14:nvPr/>
              </p14:nvContentPartPr>
              <p14:xfrm>
                <a:off x="8623124" y="5575460"/>
                <a:ext cx="174960" cy="4071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D6EC3B3-8D90-A585-F534-32A63DCB2570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8614124" y="5566460"/>
                  <a:ext cx="19260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883F8C8-F440-5BC5-C669-41789ECCFD08}"/>
                    </a:ext>
                  </a:extLst>
                </p14:cNvPr>
                <p14:cNvContentPartPr/>
                <p14:nvPr/>
              </p14:nvContentPartPr>
              <p14:xfrm>
                <a:off x="8750924" y="6043820"/>
                <a:ext cx="193680" cy="160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883F8C8-F440-5BC5-C669-41789ECCFD08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742284" y="6034820"/>
                  <a:ext cx="211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D2749C9-6606-62C9-C081-8D4C2033E707}"/>
                    </a:ext>
                  </a:extLst>
                </p14:cNvPr>
                <p14:cNvContentPartPr/>
                <p14:nvPr/>
              </p14:nvContentPartPr>
              <p14:xfrm>
                <a:off x="8874044" y="6075860"/>
                <a:ext cx="360" cy="219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D2749C9-6606-62C9-C081-8D4C2033E707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8865044" y="6066860"/>
                  <a:ext cx="180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7657CD3-3195-0538-9324-26F308BA8CF1}"/>
                    </a:ext>
                  </a:extLst>
                </p14:cNvPr>
                <p14:cNvContentPartPr/>
                <p14:nvPr/>
              </p14:nvContentPartPr>
              <p14:xfrm>
                <a:off x="8392004" y="5356940"/>
                <a:ext cx="911880" cy="1001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7657CD3-3195-0538-9324-26F308BA8CF1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383004" y="5348300"/>
                  <a:ext cx="929520" cy="10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A4C5CE85-A21C-781F-E800-182BCD93DF4A}"/>
                    </a:ext>
                  </a:extLst>
                </p14:cNvPr>
                <p14:cNvContentPartPr/>
                <p14:nvPr/>
              </p14:nvContentPartPr>
              <p14:xfrm>
                <a:off x="8389844" y="5345420"/>
                <a:ext cx="860400" cy="10378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A4C5CE85-A21C-781F-E800-182BCD93DF4A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381204" y="5336420"/>
                  <a:ext cx="878040" cy="10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0CB32752-B91D-225A-6324-07C00691C019}"/>
                    </a:ext>
                  </a:extLst>
                </p14:cNvPr>
                <p14:cNvContentPartPr/>
                <p14:nvPr/>
              </p14:nvContentPartPr>
              <p14:xfrm>
                <a:off x="6997364" y="5320220"/>
                <a:ext cx="1041840" cy="12146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0CB32752-B91D-225A-6324-07C00691C019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6988724" y="5311220"/>
                  <a:ext cx="1059480" cy="12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196CF90F-641E-237D-DCDB-FE046A371419}"/>
                    </a:ext>
                  </a:extLst>
                </p14:cNvPr>
                <p14:cNvContentPartPr/>
                <p14:nvPr/>
              </p14:nvContentPartPr>
              <p14:xfrm>
                <a:off x="8713484" y="3694820"/>
                <a:ext cx="1320120" cy="12380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196CF90F-641E-237D-DCDB-FE046A371419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704484" y="3686180"/>
                  <a:ext cx="1337760" cy="12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12626452-0C60-926E-C6B6-24D20285F173}"/>
                    </a:ext>
                  </a:extLst>
                </p14:cNvPr>
                <p14:cNvContentPartPr/>
                <p14:nvPr/>
              </p14:nvContentPartPr>
              <p14:xfrm>
                <a:off x="7780724" y="4022420"/>
                <a:ext cx="605880" cy="2401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12626452-0C60-926E-C6B6-24D20285F173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7772084" y="4013780"/>
                  <a:ext cx="6235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7D55280-ED8C-FC35-0A06-C0C72AA312F6}"/>
                    </a:ext>
                  </a:extLst>
                </p14:cNvPr>
                <p14:cNvContentPartPr/>
                <p14:nvPr/>
              </p14:nvContentPartPr>
              <p14:xfrm>
                <a:off x="5918444" y="5443340"/>
                <a:ext cx="209160" cy="259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7D55280-ED8C-FC35-0A06-C0C72AA312F6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5909444" y="5434340"/>
                  <a:ext cx="2268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625E3E1-E6CD-2E24-E6BC-81480FDD942F}"/>
                    </a:ext>
                  </a:extLst>
                </p14:cNvPr>
                <p14:cNvContentPartPr/>
                <p14:nvPr/>
              </p14:nvContentPartPr>
              <p14:xfrm>
                <a:off x="6036164" y="6068660"/>
                <a:ext cx="5400" cy="236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625E3E1-E6CD-2E24-E6BC-81480FDD942F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6027524" y="6060020"/>
                  <a:ext cx="230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37418D8-B9AD-43A4-184D-4602EA86D9FE}"/>
                    </a:ext>
                  </a:extLst>
                </p14:cNvPr>
                <p14:cNvContentPartPr/>
                <p14:nvPr/>
              </p14:nvContentPartPr>
              <p14:xfrm>
                <a:off x="6214004" y="6038420"/>
                <a:ext cx="104400" cy="860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37418D8-B9AD-43A4-184D-4602EA86D9FE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6205364" y="6029780"/>
                  <a:ext cx="1220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4CD1624-0E1C-16A3-25E7-2B3D452555A1}"/>
                    </a:ext>
                  </a:extLst>
                </p14:cNvPr>
                <p14:cNvContentPartPr/>
                <p14:nvPr/>
              </p14:nvContentPartPr>
              <p14:xfrm>
                <a:off x="5635124" y="5252180"/>
                <a:ext cx="1055880" cy="1184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4CD1624-0E1C-16A3-25E7-2B3D452555A1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5626124" y="5243180"/>
                  <a:ext cx="1073520" cy="12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10605D3-75CE-BCD0-BEE4-6D7F82733837}"/>
                    </a:ext>
                  </a:extLst>
                </p14:cNvPr>
                <p14:cNvContentPartPr/>
                <p14:nvPr/>
              </p14:nvContentPartPr>
              <p14:xfrm>
                <a:off x="4493204" y="5493380"/>
                <a:ext cx="120240" cy="2736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10605D3-75CE-BCD0-BEE4-6D7F82733837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4484564" y="5484380"/>
                  <a:ext cx="1378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23271E8-4C27-6CBC-F861-6AF3A58BC9EF}"/>
                    </a:ext>
                  </a:extLst>
                </p14:cNvPr>
                <p14:cNvContentPartPr/>
                <p14:nvPr/>
              </p14:nvContentPartPr>
              <p14:xfrm>
                <a:off x="4451444" y="5598500"/>
                <a:ext cx="134640" cy="669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23271E8-4C27-6CBC-F861-6AF3A58BC9EF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4442444" y="5589860"/>
                  <a:ext cx="1522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92ED797-464D-989A-4452-A5AFF4DC6654}"/>
                    </a:ext>
                  </a:extLst>
                </p14:cNvPr>
                <p14:cNvContentPartPr/>
                <p14:nvPr/>
              </p14:nvContentPartPr>
              <p14:xfrm>
                <a:off x="4626764" y="5513180"/>
                <a:ext cx="220320" cy="1663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92ED797-464D-989A-4452-A5AFF4DC6654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4617764" y="5504540"/>
                  <a:ext cx="23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5C21B77-9153-89F8-DBD4-F06853520A14}"/>
                    </a:ext>
                  </a:extLst>
                </p14:cNvPr>
                <p14:cNvContentPartPr/>
                <p14:nvPr/>
              </p14:nvContentPartPr>
              <p14:xfrm>
                <a:off x="4523444" y="6093860"/>
                <a:ext cx="6120" cy="275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5C21B77-9153-89F8-DBD4-F06853520A14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4514444" y="6085220"/>
                  <a:ext cx="237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DB40AED-0A7B-018D-3B63-3B0F20B200E4}"/>
                    </a:ext>
                  </a:extLst>
                </p14:cNvPr>
                <p14:cNvContentPartPr/>
                <p14:nvPr/>
              </p14:nvContentPartPr>
              <p14:xfrm>
                <a:off x="4653044" y="6149300"/>
                <a:ext cx="155160" cy="200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DB40AED-0A7B-018D-3B63-3B0F20B200E4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4644044" y="6140660"/>
                  <a:ext cx="1728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AACD4B5-552E-E438-9EFD-8C3FD7F89385}"/>
                    </a:ext>
                  </a:extLst>
                </p14:cNvPr>
                <p14:cNvContentPartPr/>
                <p14:nvPr/>
              </p14:nvContentPartPr>
              <p14:xfrm>
                <a:off x="4126004" y="5335340"/>
                <a:ext cx="999360" cy="1188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AACD4B5-552E-E438-9EFD-8C3FD7F89385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4117364" y="5326700"/>
                  <a:ext cx="1017000" cy="12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74FE09F-E081-A176-92DE-6BA18A99B371}"/>
                    </a:ext>
                  </a:extLst>
                </p14:cNvPr>
                <p14:cNvContentPartPr/>
                <p14:nvPr/>
              </p14:nvContentPartPr>
              <p14:xfrm>
                <a:off x="4818284" y="4522820"/>
                <a:ext cx="1182960" cy="946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74FE09F-E081-A176-92DE-6BA18A99B371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4809284" y="4513820"/>
                  <a:ext cx="1200600" cy="9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CB12C44-7E16-3FFF-673C-FA5583B13988}"/>
                    </a:ext>
                  </a:extLst>
                </p14:cNvPr>
                <p14:cNvContentPartPr/>
                <p14:nvPr/>
              </p14:nvContentPartPr>
              <p14:xfrm>
                <a:off x="5654924" y="4140140"/>
                <a:ext cx="360" cy="265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CB12C44-7E16-3FFF-673C-FA5583B13988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5645924" y="4131500"/>
                  <a:ext cx="180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ABEED39-B63A-6B41-93F7-B30AED101443}"/>
                    </a:ext>
                  </a:extLst>
                </p14:cNvPr>
                <p14:cNvContentPartPr/>
                <p14:nvPr/>
              </p14:nvContentPartPr>
              <p14:xfrm>
                <a:off x="5786684" y="4177220"/>
                <a:ext cx="165240" cy="320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ABEED39-B63A-6B41-93F7-B30AED101443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5778044" y="4168580"/>
                  <a:ext cx="1828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3ED2BDB-5726-2B04-E0FC-C069DF3C90C5}"/>
                    </a:ext>
                  </a:extLst>
                </p14:cNvPr>
                <p14:cNvContentPartPr/>
                <p14:nvPr/>
              </p14:nvContentPartPr>
              <p14:xfrm>
                <a:off x="4806044" y="5286380"/>
                <a:ext cx="65160" cy="127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3ED2BDB-5726-2B04-E0FC-C069DF3C90C5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4797404" y="5277380"/>
                  <a:ext cx="82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8439B53F-C78A-1BDB-FAEC-045A573438FE}"/>
                    </a:ext>
                  </a:extLst>
                </p14:cNvPr>
                <p14:cNvContentPartPr/>
                <p14:nvPr/>
              </p14:nvContentPartPr>
              <p14:xfrm>
                <a:off x="4810004" y="4565300"/>
                <a:ext cx="1187280" cy="8938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8439B53F-C78A-1BDB-FAEC-045A573438FE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4801004" y="4556660"/>
                  <a:ext cx="1204920" cy="9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3A64FBA1-8E10-85A5-BD0D-674DCFA162BB}"/>
                    </a:ext>
                  </a:extLst>
                </p14:cNvPr>
                <p14:cNvContentPartPr/>
                <p14:nvPr/>
              </p14:nvContentPartPr>
              <p14:xfrm>
                <a:off x="5362604" y="4528580"/>
                <a:ext cx="104760" cy="921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3A64FBA1-8E10-85A5-BD0D-674DCFA162BB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5353604" y="4519940"/>
                  <a:ext cx="1224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8D0BD416-D0D0-6AC8-857D-26D3750E91C0}"/>
                    </a:ext>
                  </a:extLst>
                </p14:cNvPr>
                <p14:cNvContentPartPr/>
                <p14:nvPr/>
              </p14:nvContentPartPr>
              <p14:xfrm>
                <a:off x="3635324" y="2125940"/>
                <a:ext cx="5595120" cy="31622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8D0BD416-D0D0-6AC8-857D-26D3750E91C0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3626324" y="2116940"/>
                  <a:ext cx="5612760" cy="31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8791C34A-C3F9-7CD7-9C17-F4124EA4F9F2}"/>
                    </a:ext>
                  </a:extLst>
                </p14:cNvPr>
                <p14:cNvContentPartPr/>
                <p14:nvPr/>
              </p14:nvContentPartPr>
              <p14:xfrm>
                <a:off x="5964884" y="2201900"/>
                <a:ext cx="87840" cy="1742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8791C34A-C3F9-7CD7-9C17-F4124EA4F9F2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5955884" y="2192900"/>
                  <a:ext cx="1054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2A8231F-3683-EC10-1ADA-D8491BB87BBD}"/>
                    </a:ext>
                  </a:extLst>
                </p14:cNvPr>
                <p14:cNvContentPartPr/>
                <p14:nvPr/>
              </p14:nvContentPartPr>
              <p14:xfrm>
                <a:off x="3079124" y="5589140"/>
                <a:ext cx="171000" cy="648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2A8231F-3683-EC10-1ADA-D8491BB87BBD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3070124" y="5580140"/>
                  <a:ext cx="1886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997BD1B-A790-4843-07E8-2B2D93734EEF}"/>
                    </a:ext>
                  </a:extLst>
                </p14:cNvPr>
                <p14:cNvContentPartPr/>
                <p14:nvPr/>
              </p14:nvContentPartPr>
              <p14:xfrm>
                <a:off x="3165164" y="5646740"/>
                <a:ext cx="360" cy="2772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997BD1B-A790-4843-07E8-2B2D93734EEF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3156524" y="5638100"/>
                  <a:ext cx="180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0E0F7C9-02F4-2363-32A6-CE83D15A2AFB}"/>
                    </a:ext>
                  </a:extLst>
                </p14:cNvPr>
                <p14:cNvContentPartPr/>
                <p14:nvPr/>
              </p14:nvContentPartPr>
              <p14:xfrm>
                <a:off x="3265964" y="5589140"/>
                <a:ext cx="106560" cy="2530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0E0F7C9-02F4-2363-32A6-CE83D15A2AFB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3256964" y="5580140"/>
                  <a:ext cx="1242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DFF248D-F714-7401-73C2-7ACE999C0D9D}"/>
                    </a:ext>
                  </a:extLst>
                </p14:cNvPr>
                <p14:cNvContentPartPr/>
                <p14:nvPr/>
              </p14:nvContentPartPr>
              <p14:xfrm>
                <a:off x="3458564" y="5592380"/>
                <a:ext cx="106920" cy="2322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DFF248D-F714-7401-73C2-7ACE999C0D9D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3449924" y="5583380"/>
                  <a:ext cx="1245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340573F-963E-2D84-3583-8EEB51B07330}"/>
                    </a:ext>
                  </a:extLst>
                </p14:cNvPr>
                <p14:cNvContentPartPr/>
                <p14:nvPr/>
              </p14:nvContentPartPr>
              <p14:xfrm>
                <a:off x="3462524" y="5661140"/>
                <a:ext cx="107640" cy="86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340573F-963E-2D84-3583-8EEB51B07330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3453884" y="5652140"/>
                  <a:ext cx="1252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E9E02E2-D6E4-F5FA-D6BD-D4444C14BC2B}"/>
                    </a:ext>
                  </a:extLst>
                </p14:cNvPr>
                <p14:cNvContentPartPr/>
                <p14:nvPr/>
              </p14:nvContentPartPr>
              <p14:xfrm>
                <a:off x="3339044" y="6110780"/>
                <a:ext cx="2520" cy="236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E9E02E2-D6E4-F5FA-D6BD-D4444C14BC2B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3330044" y="6102140"/>
                  <a:ext cx="201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C2B12FE-3332-A3A6-DF11-497B90F8280B}"/>
                    </a:ext>
                  </a:extLst>
                </p14:cNvPr>
                <p14:cNvContentPartPr/>
                <p14:nvPr/>
              </p14:nvContentPartPr>
              <p14:xfrm>
                <a:off x="3458204" y="6121220"/>
                <a:ext cx="155880" cy="199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C2B12FE-3332-A3A6-DF11-497B90F8280B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3449564" y="6112220"/>
                  <a:ext cx="1735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2688664-4486-EB1B-5E56-87A8BE6905F1}"/>
                    </a:ext>
                  </a:extLst>
                </p14:cNvPr>
                <p14:cNvContentPartPr/>
                <p14:nvPr/>
              </p14:nvContentPartPr>
              <p14:xfrm>
                <a:off x="2889764" y="5271620"/>
                <a:ext cx="1021320" cy="1251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2688664-4486-EB1B-5E56-87A8BE6905F1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2881124" y="5262980"/>
                  <a:ext cx="1038960" cy="12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48D1520-C809-92AE-163F-21BC2D5A3F0E}"/>
                    </a:ext>
                  </a:extLst>
                </p14:cNvPr>
                <p14:cNvContentPartPr/>
                <p14:nvPr/>
              </p14:nvContentPartPr>
              <p14:xfrm>
                <a:off x="2270924" y="5654660"/>
                <a:ext cx="100080" cy="255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48D1520-C809-92AE-163F-21BC2D5A3F0E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2261924" y="5645660"/>
                  <a:ext cx="1177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A3B6A70-4A52-0069-C8EB-239D8C594C48}"/>
                    </a:ext>
                  </a:extLst>
                </p14:cNvPr>
                <p14:cNvContentPartPr/>
                <p14:nvPr/>
              </p14:nvContentPartPr>
              <p14:xfrm>
                <a:off x="2259044" y="5783180"/>
                <a:ext cx="129240" cy="248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A3B6A70-4A52-0069-C8EB-239D8C594C48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2250404" y="5774540"/>
                  <a:ext cx="1468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F41D0BA-0A04-92A1-3482-ECAE105AF8EC}"/>
                    </a:ext>
                  </a:extLst>
                </p14:cNvPr>
                <p14:cNvContentPartPr/>
                <p14:nvPr/>
              </p14:nvContentPartPr>
              <p14:xfrm>
                <a:off x="2266604" y="6154340"/>
                <a:ext cx="134280" cy="263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F41D0BA-0A04-92A1-3482-ECAE105AF8EC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2257604" y="6145340"/>
                  <a:ext cx="1519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E12265E-971D-5C2F-886D-571E5FEBADCA}"/>
                    </a:ext>
                  </a:extLst>
                </p14:cNvPr>
                <p14:cNvContentPartPr/>
                <p14:nvPr/>
              </p14:nvContentPartPr>
              <p14:xfrm>
                <a:off x="2544164" y="6170900"/>
                <a:ext cx="124920" cy="177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E12265E-971D-5C2F-886D-571E5FEBADCA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2535164" y="6161900"/>
                  <a:ext cx="1425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7749EFE-AB38-B01E-F38B-DC7C86C10100}"/>
                    </a:ext>
                  </a:extLst>
                </p14:cNvPr>
                <p14:cNvContentPartPr/>
                <p14:nvPr/>
              </p14:nvContentPartPr>
              <p14:xfrm>
                <a:off x="2088044" y="5670860"/>
                <a:ext cx="759960" cy="897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7749EFE-AB38-B01E-F38B-DC7C86C10100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2079044" y="5661860"/>
                  <a:ext cx="777600" cy="9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1251E13F-118A-6C15-3608-EAC00FBF5743}"/>
                    </a:ext>
                  </a:extLst>
                </p14:cNvPr>
                <p14:cNvContentPartPr/>
                <p14:nvPr/>
              </p14:nvContentPartPr>
              <p14:xfrm>
                <a:off x="5672564" y="1445900"/>
                <a:ext cx="89640" cy="1238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1251E13F-118A-6C15-3608-EAC00FBF5743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5663564" y="1436900"/>
                  <a:ext cx="107280" cy="141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0F2581-B1B1-8929-5974-3171344D6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93"/>
    </mc:Choice>
    <mc:Fallback xmlns="">
      <p:transition spd="slow" advTm="15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A38C3CA-CD2E-F38A-9D50-39B81647E3DE}"/>
              </a:ext>
            </a:extLst>
          </p:cNvPr>
          <p:cNvGrpSpPr/>
          <p:nvPr/>
        </p:nvGrpSpPr>
        <p:grpSpPr>
          <a:xfrm>
            <a:off x="1443993" y="949695"/>
            <a:ext cx="968490" cy="431190"/>
            <a:chOff x="1925324" y="123260"/>
            <a:chExt cx="1291320" cy="57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05F6E1D-D4E9-8E50-22F2-B38D52BF4613}"/>
                    </a:ext>
                  </a:extLst>
                </p14:cNvPr>
                <p14:cNvContentPartPr/>
                <p14:nvPr/>
              </p14:nvContentPartPr>
              <p14:xfrm>
                <a:off x="2022164" y="169700"/>
                <a:ext cx="3600" cy="271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05F6E1D-D4E9-8E50-22F2-B38D52BF461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13164" y="160700"/>
                  <a:ext cx="212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611A077-95C3-8110-87F4-36E3772F8F81}"/>
                    </a:ext>
                  </a:extLst>
                </p14:cNvPr>
                <p14:cNvContentPartPr/>
                <p14:nvPr/>
              </p14:nvContentPartPr>
              <p14:xfrm>
                <a:off x="2018204" y="129740"/>
                <a:ext cx="186480" cy="297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611A077-95C3-8110-87F4-36E3772F8F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09564" y="121100"/>
                  <a:ext cx="2041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EB035FC-A9BF-9592-B1FB-453F1666A92D}"/>
                    </a:ext>
                  </a:extLst>
                </p14:cNvPr>
                <p14:cNvContentPartPr/>
                <p14:nvPr/>
              </p14:nvContentPartPr>
              <p14:xfrm>
                <a:off x="2203964" y="225860"/>
                <a:ext cx="136800" cy="266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EB035FC-A9BF-9592-B1FB-453F1666A92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94964" y="217220"/>
                  <a:ext cx="1544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589D220-93B0-1197-28D6-27686CB5C4D9}"/>
                    </a:ext>
                  </a:extLst>
                </p14:cNvPr>
                <p14:cNvContentPartPr/>
                <p14:nvPr/>
              </p14:nvContentPartPr>
              <p14:xfrm>
                <a:off x="2443724" y="123260"/>
                <a:ext cx="671400" cy="348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589D220-93B0-1197-28D6-27686CB5C4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34724" y="114260"/>
                  <a:ext cx="6890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2EDFC23-662D-E24F-45E4-EC77031890F7}"/>
                    </a:ext>
                  </a:extLst>
                </p14:cNvPr>
                <p14:cNvContentPartPr/>
                <p14:nvPr/>
              </p14:nvContentPartPr>
              <p14:xfrm>
                <a:off x="1925324" y="507380"/>
                <a:ext cx="1291320" cy="190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2EDFC23-662D-E24F-45E4-EC77031890F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16684" y="498740"/>
                  <a:ext cx="1308960" cy="20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C1E0AA-8021-1A05-AEB6-C92E3DF3ECBE}"/>
              </a:ext>
            </a:extLst>
          </p:cNvPr>
          <p:cNvGrpSpPr/>
          <p:nvPr/>
        </p:nvGrpSpPr>
        <p:grpSpPr>
          <a:xfrm>
            <a:off x="1324113" y="1908465"/>
            <a:ext cx="1016010" cy="1961820"/>
            <a:chOff x="1765484" y="1401620"/>
            <a:chExt cx="1354680" cy="261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9E0CFF5-CD32-B511-5B2F-58CE27F70B95}"/>
                    </a:ext>
                  </a:extLst>
                </p14:cNvPr>
                <p14:cNvContentPartPr/>
                <p14:nvPr/>
              </p14:nvContentPartPr>
              <p14:xfrm>
                <a:off x="1874204" y="1401620"/>
                <a:ext cx="1245960" cy="1813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9E0CFF5-CD32-B511-5B2F-58CE27F70B9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65204" y="1392620"/>
                  <a:ext cx="1263600" cy="18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846101F-680D-8780-1543-A24332070E8C}"/>
                    </a:ext>
                  </a:extLst>
                </p14:cNvPr>
                <p14:cNvContentPartPr/>
                <p14:nvPr/>
              </p14:nvContentPartPr>
              <p14:xfrm>
                <a:off x="1765484" y="3437420"/>
                <a:ext cx="108720" cy="21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846101F-680D-8780-1543-A24332070E8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56844" y="3428420"/>
                  <a:ext cx="1263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690ADD9-1943-ECEC-495B-C473F4B774C0}"/>
                    </a:ext>
                  </a:extLst>
                </p14:cNvPr>
                <p14:cNvContentPartPr/>
                <p14:nvPr/>
              </p14:nvContentPartPr>
              <p14:xfrm>
                <a:off x="1790684" y="3549020"/>
                <a:ext cx="67320" cy="31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690ADD9-1943-ECEC-495B-C473F4B774C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81684" y="3540020"/>
                  <a:ext cx="849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C7D2855-F507-8D29-BC23-C79A375DC2F8}"/>
                    </a:ext>
                  </a:extLst>
                </p14:cNvPr>
                <p14:cNvContentPartPr/>
                <p14:nvPr/>
              </p14:nvContentPartPr>
              <p14:xfrm>
                <a:off x="1803284" y="3830540"/>
                <a:ext cx="138600" cy="186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C7D2855-F507-8D29-BC23-C79A375DC2F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94284" y="3821900"/>
                  <a:ext cx="156240" cy="20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D74A2F2-F605-7AB1-61DC-1638A3DA8C3F}"/>
                  </a:ext>
                </a:extLst>
              </p14:cNvPr>
              <p14:cNvContentPartPr/>
              <p14:nvPr/>
            </p14:nvContentPartPr>
            <p14:xfrm>
              <a:off x="2343093" y="1946535"/>
              <a:ext cx="338850" cy="33561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D74A2F2-F605-7AB1-61DC-1638A3DA8C3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34100" y="1937533"/>
                <a:ext cx="356476" cy="353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04E961D-06FE-C9AA-3B9D-83B9CE1E66BD}"/>
                  </a:ext>
                </a:extLst>
              </p14:cNvPr>
              <p14:cNvContentPartPr/>
              <p14:nvPr/>
            </p14:nvContentPartPr>
            <p14:xfrm>
              <a:off x="2130063" y="2290245"/>
              <a:ext cx="618030" cy="99927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04E961D-06FE-C9AA-3B9D-83B9CE1E66B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121070" y="2281246"/>
                <a:ext cx="635657" cy="10169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2FC857B-F4CB-DF86-5B92-0F330D29D69A}"/>
                  </a:ext>
                </a:extLst>
              </p14:cNvPr>
              <p14:cNvContentPartPr/>
              <p14:nvPr/>
            </p14:nvContentPartPr>
            <p14:xfrm>
              <a:off x="1983723" y="3416955"/>
              <a:ext cx="88290" cy="20979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2FC857B-F4CB-DF86-5B92-0F330D29D69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74750" y="3407974"/>
                <a:ext cx="105876" cy="227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8FAE669-60C4-E977-815A-69AFCE27ADDF}"/>
                  </a:ext>
                </a:extLst>
              </p14:cNvPr>
              <p14:cNvContentPartPr/>
              <p14:nvPr/>
            </p14:nvContentPartPr>
            <p14:xfrm>
              <a:off x="1972383" y="3521985"/>
              <a:ext cx="75600" cy="378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8FAE669-60C4-E977-815A-69AFCE27AD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63383" y="3512985"/>
                <a:ext cx="9324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984E307-E9E1-465A-65BA-D9F9759A23AB}"/>
                  </a:ext>
                </a:extLst>
              </p14:cNvPr>
              <p14:cNvContentPartPr/>
              <p14:nvPr/>
            </p14:nvContentPartPr>
            <p14:xfrm>
              <a:off x="2078763" y="3378885"/>
              <a:ext cx="114480" cy="2157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984E307-E9E1-465A-65BA-D9F9759A23A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69763" y="3369896"/>
                <a:ext cx="132120" cy="23334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A31E7460-8559-CBF8-2C8F-070F6001EF24}"/>
              </a:ext>
            </a:extLst>
          </p:cNvPr>
          <p:cNvGrpSpPr/>
          <p:nvPr/>
        </p:nvGrpSpPr>
        <p:grpSpPr>
          <a:xfrm>
            <a:off x="1965903" y="3767415"/>
            <a:ext cx="282960" cy="189000"/>
            <a:chOff x="2621204" y="3880220"/>
            <a:chExt cx="37728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190AC62-C395-86CE-5774-E586AF26B643}"/>
                    </a:ext>
                  </a:extLst>
                </p14:cNvPr>
                <p14:cNvContentPartPr/>
                <p14:nvPr/>
              </p14:nvContentPartPr>
              <p14:xfrm>
                <a:off x="2621204" y="3880220"/>
                <a:ext cx="360" cy="252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190AC62-C395-86CE-5774-E586AF26B64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12564" y="3871580"/>
                  <a:ext cx="18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583B0CF-9E04-0144-FE7F-E817E2B6F5F9}"/>
                    </a:ext>
                  </a:extLst>
                </p14:cNvPr>
                <p14:cNvContentPartPr/>
                <p14:nvPr/>
              </p14:nvContentPartPr>
              <p14:xfrm>
                <a:off x="2709044" y="3955460"/>
                <a:ext cx="77400" cy="171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583B0CF-9E04-0144-FE7F-E817E2B6F5F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00044" y="3946820"/>
                  <a:ext cx="950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21E6B29-3036-669A-84DD-3EC12D81FA25}"/>
                    </a:ext>
                  </a:extLst>
                </p14:cNvPr>
                <p14:cNvContentPartPr/>
                <p14:nvPr/>
              </p14:nvContentPartPr>
              <p14:xfrm>
                <a:off x="2872124" y="3892820"/>
                <a:ext cx="126360" cy="185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21E6B29-3036-669A-84DD-3EC12D81FA2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63484" y="3884180"/>
                  <a:ext cx="14400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8599B68-952D-051E-4907-B20B22865BE1}"/>
              </a:ext>
            </a:extLst>
          </p:cNvPr>
          <p:cNvGrpSpPr/>
          <p:nvPr/>
        </p:nvGrpSpPr>
        <p:grpSpPr>
          <a:xfrm>
            <a:off x="2378733" y="2282145"/>
            <a:ext cx="3394440" cy="2132730"/>
            <a:chOff x="3171644" y="1899860"/>
            <a:chExt cx="4525920" cy="284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790B614-1516-8465-F067-D00E547C6F16}"/>
                    </a:ext>
                  </a:extLst>
                </p14:cNvPr>
                <p14:cNvContentPartPr/>
                <p14:nvPr/>
              </p14:nvContentPartPr>
              <p14:xfrm>
                <a:off x="3513644" y="4043300"/>
                <a:ext cx="360" cy="170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790B614-1516-8465-F067-D00E547C6F1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505004" y="4034660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2DEADF1-B40F-81A1-60F2-389D251A2CD0}"/>
                    </a:ext>
                  </a:extLst>
                </p14:cNvPr>
                <p14:cNvContentPartPr/>
                <p14:nvPr/>
              </p14:nvContentPartPr>
              <p14:xfrm>
                <a:off x="3651524" y="4068140"/>
                <a:ext cx="107280" cy="151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2DEADF1-B40F-81A1-60F2-389D251A2CD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642524" y="4059140"/>
                  <a:ext cx="1249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B25872B-FCC5-E4BD-47D8-485ED97B8EB9}"/>
                    </a:ext>
                  </a:extLst>
                </p14:cNvPr>
                <p14:cNvContentPartPr/>
                <p14:nvPr/>
              </p14:nvContentPartPr>
              <p14:xfrm>
                <a:off x="3933044" y="3982100"/>
                <a:ext cx="5400" cy="330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B25872B-FCC5-E4BD-47D8-485ED97B8EB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924404" y="3973460"/>
                  <a:ext cx="2304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1059707-0BEF-089B-5C6E-2DBF43608812}"/>
                    </a:ext>
                  </a:extLst>
                </p14:cNvPr>
                <p14:cNvContentPartPr/>
                <p14:nvPr/>
              </p14:nvContentPartPr>
              <p14:xfrm>
                <a:off x="3171644" y="2622740"/>
                <a:ext cx="381240" cy="487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1059707-0BEF-089B-5C6E-2DBF436088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63004" y="2614100"/>
                  <a:ext cx="39888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9482E63-B24C-8386-238B-066AB14F6497}"/>
                    </a:ext>
                  </a:extLst>
                </p14:cNvPr>
                <p14:cNvContentPartPr/>
                <p14:nvPr/>
              </p14:nvContentPartPr>
              <p14:xfrm>
                <a:off x="3529844" y="3280100"/>
                <a:ext cx="147600" cy="315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9482E63-B24C-8386-238B-066AB14F64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20844" y="3271100"/>
                  <a:ext cx="1652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CBDDDAA-6ED9-9BDE-00CD-4185010D9A23}"/>
                    </a:ext>
                  </a:extLst>
                </p14:cNvPr>
                <p14:cNvContentPartPr/>
                <p14:nvPr/>
              </p14:nvContentPartPr>
              <p14:xfrm>
                <a:off x="3641444" y="1899860"/>
                <a:ext cx="766440" cy="800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CBDDDAA-6ED9-9BDE-00CD-4185010D9A2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632804" y="1890860"/>
                  <a:ext cx="784080" cy="81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47DD06E-DC98-5156-64F2-E63B52B0D00B}"/>
                    </a:ext>
                  </a:extLst>
                </p14:cNvPr>
                <p14:cNvContentPartPr/>
                <p14:nvPr/>
              </p14:nvContentPartPr>
              <p14:xfrm>
                <a:off x="3997484" y="3234020"/>
                <a:ext cx="360" cy="115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47DD06E-DC98-5156-64F2-E63B52B0D00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88484" y="3225380"/>
                  <a:ext cx="180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CFB5F0D-ADCF-7C93-DC00-4D31D51D574E}"/>
                    </a:ext>
                  </a:extLst>
                </p14:cNvPr>
                <p14:cNvContentPartPr/>
                <p14:nvPr/>
              </p14:nvContentPartPr>
              <p14:xfrm>
                <a:off x="4103684" y="3177500"/>
                <a:ext cx="2520" cy="185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CFB5F0D-ADCF-7C93-DC00-4D31D51D574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94684" y="3168500"/>
                  <a:ext cx="201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48C0D9C-619E-C3E7-02C1-9D8440312D00}"/>
                    </a:ext>
                  </a:extLst>
                </p14:cNvPr>
                <p14:cNvContentPartPr/>
                <p14:nvPr/>
              </p14:nvContentPartPr>
              <p14:xfrm>
                <a:off x="4192244" y="3158420"/>
                <a:ext cx="96120" cy="15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48C0D9C-619E-C3E7-02C1-9D8440312D0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83244" y="3149780"/>
                  <a:ext cx="113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C6E1F87-6E57-E46B-373A-B4EC6C534838}"/>
                    </a:ext>
                  </a:extLst>
                </p14:cNvPr>
                <p14:cNvContentPartPr/>
                <p14:nvPr/>
              </p14:nvContentPartPr>
              <p14:xfrm>
                <a:off x="3848804" y="2836220"/>
                <a:ext cx="124200" cy="58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C6E1F87-6E57-E46B-373A-B4EC6C53483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839804" y="2827220"/>
                  <a:ext cx="1418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C94D13D-4CF0-BE63-F77C-8FAE763E759D}"/>
                    </a:ext>
                  </a:extLst>
                </p14:cNvPr>
                <p14:cNvContentPartPr/>
                <p14:nvPr/>
              </p14:nvContentPartPr>
              <p14:xfrm>
                <a:off x="3911084" y="2846660"/>
                <a:ext cx="2520" cy="199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C94D13D-4CF0-BE63-F77C-8FAE763E759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02444" y="2838020"/>
                  <a:ext cx="201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D9BD7FD-3CF4-B342-F541-EF0ADF45A6C4}"/>
                    </a:ext>
                  </a:extLst>
                </p14:cNvPr>
                <p14:cNvContentPartPr/>
                <p14:nvPr/>
              </p14:nvContentPartPr>
              <p14:xfrm>
                <a:off x="3991004" y="2808860"/>
                <a:ext cx="87480" cy="230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D9BD7FD-3CF4-B342-F541-EF0ADF45A6C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82004" y="2799860"/>
                  <a:ext cx="1051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471D622-F0F8-DDF9-D3B8-627EAB7E6468}"/>
                    </a:ext>
                  </a:extLst>
                </p14:cNvPr>
                <p14:cNvContentPartPr/>
                <p14:nvPr/>
              </p14:nvContentPartPr>
              <p14:xfrm>
                <a:off x="4162364" y="2801660"/>
                <a:ext cx="62280" cy="23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471D622-F0F8-DDF9-D3B8-627EAB7E646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53724" y="2793020"/>
                  <a:ext cx="799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D9217C-4AF0-6D8C-D512-7DC0903E62A7}"/>
                    </a:ext>
                  </a:extLst>
                </p14:cNvPr>
                <p14:cNvContentPartPr/>
                <p14:nvPr/>
              </p14:nvContentPartPr>
              <p14:xfrm>
                <a:off x="4164164" y="2919740"/>
                <a:ext cx="123840" cy="56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7D9217C-4AF0-6D8C-D512-7DC0903E62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55524" y="2911100"/>
                  <a:ext cx="1414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B73B59D-CC38-AC79-DFE1-0C7AD44E130A}"/>
                    </a:ext>
                  </a:extLst>
                </p14:cNvPr>
                <p14:cNvContentPartPr/>
                <p14:nvPr/>
              </p14:nvContentPartPr>
              <p14:xfrm>
                <a:off x="4428044" y="2294060"/>
                <a:ext cx="984600" cy="1240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B73B59D-CC38-AC79-DFE1-0C7AD44E130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19404" y="2285060"/>
                  <a:ext cx="1002240" cy="12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0BEC8FF-07D6-FE6B-339C-C86613F4110D}"/>
                    </a:ext>
                  </a:extLst>
                </p14:cNvPr>
                <p14:cNvContentPartPr/>
                <p14:nvPr/>
              </p14:nvContentPartPr>
              <p14:xfrm>
                <a:off x="5431364" y="2886260"/>
                <a:ext cx="581400" cy="574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0BEC8FF-07D6-FE6B-339C-C86613F4110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422364" y="2877260"/>
                  <a:ext cx="599040" cy="5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9323FCE-789A-C8A5-29BC-B7F2AB8D2722}"/>
                    </a:ext>
                  </a:extLst>
                </p14:cNvPr>
                <p14:cNvContentPartPr/>
                <p14:nvPr/>
              </p14:nvContentPartPr>
              <p14:xfrm>
                <a:off x="4756724" y="3527780"/>
                <a:ext cx="309960" cy="291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9323FCE-789A-C8A5-29BC-B7F2AB8D272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48084" y="3519140"/>
                  <a:ext cx="3276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184592A-1F26-1ADF-293B-224F9049CE54}"/>
                    </a:ext>
                  </a:extLst>
                </p14:cNvPr>
                <p14:cNvContentPartPr/>
                <p14:nvPr/>
              </p14:nvContentPartPr>
              <p14:xfrm>
                <a:off x="5062004" y="3525620"/>
                <a:ext cx="432720" cy="376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184592A-1F26-1ADF-293B-224F9049CE5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53364" y="3516620"/>
                  <a:ext cx="45036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677906C-1B8A-DF98-4ECD-31CCC8BF11BF}"/>
                    </a:ext>
                  </a:extLst>
                </p14:cNvPr>
                <p14:cNvContentPartPr/>
                <p14:nvPr/>
              </p14:nvContentPartPr>
              <p14:xfrm>
                <a:off x="4582844" y="3648380"/>
                <a:ext cx="5400" cy="350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677906C-1B8A-DF98-4ECD-31CCC8BF11B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74204" y="3639740"/>
                  <a:ext cx="2304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F2BE717-1125-749A-8448-D8B145EAFC3D}"/>
                    </a:ext>
                  </a:extLst>
                </p14:cNvPr>
                <p14:cNvContentPartPr/>
                <p14:nvPr/>
              </p14:nvContentPartPr>
              <p14:xfrm>
                <a:off x="4684364" y="3995060"/>
                <a:ext cx="117360" cy="846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F2BE717-1125-749A-8448-D8B145EAFC3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675364" y="3986420"/>
                  <a:ext cx="1350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731B62C-36B0-81C8-227E-0589A7596793}"/>
                    </a:ext>
                  </a:extLst>
                </p14:cNvPr>
                <p14:cNvContentPartPr/>
                <p14:nvPr/>
              </p14:nvContentPartPr>
              <p14:xfrm>
                <a:off x="5503724" y="3963740"/>
                <a:ext cx="234000" cy="258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731B62C-36B0-81C8-227E-0589A759679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495084" y="3955100"/>
                  <a:ext cx="2516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5238BDC-8278-06FC-CD37-2F53AE3C0064}"/>
                    </a:ext>
                  </a:extLst>
                </p14:cNvPr>
                <p14:cNvContentPartPr/>
                <p14:nvPr/>
              </p14:nvContentPartPr>
              <p14:xfrm>
                <a:off x="4668524" y="4289900"/>
                <a:ext cx="2520" cy="1695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5238BDC-8278-06FC-CD37-2F53AE3C006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659524" y="4280900"/>
                  <a:ext cx="201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808ACE0-F867-4734-31AE-459FBAFE7B55}"/>
                    </a:ext>
                  </a:extLst>
                </p14:cNvPr>
                <p14:cNvContentPartPr/>
                <p14:nvPr/>
              </p14:nvContentPartPr>
              <p14:xfrm>
                <a:off x="4779764" y="4340300"/>
                <a:ext cx="360" cy="137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808ACE0-F867-4734-31AE-459FBAFE7B5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771124" y="4331660"/>
                  <a:ext cx="180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B10C349-1A3B-2992-F881-BD007D455C05}"/>
                    </a:ext>
                  </a:extLst>
                </p14:cNvPr>
                <p14:cNvContentPartPr/>
                <p14:nvPr/>
              </p14:nvContentPartPr>
              <p14:xfrm>
                <a:off x="4924124" y="4352540"/>
                <a:ext cx="360" cy="1519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B10C349-1A3B-2992-F881-BD007D455C0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15484" y="4343900"/>
                  <a:ext cx="180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4519842-E1DF-E102-798C-6470101F0F2B}"/>
                    </a:ext>
                  </a:extLst>
                </p14:cNvPr>
                <p14:cNvContentPartPr/>
                <p14:nvPr/>
              </p14:nvContentPartPr>
              <p14:xfrm>
                <a:off x="4969844" y="4429940"/>
                <a:ext cx="105120" cy="129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4519842-E1DF-E102-798C-6470101F0F2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961204" y="4420940"/>
                  <a:ext cx="1227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1EE6706-325C-4B36-115A-A241D4CF0DD1}"/>
                    </a:ext>
                  </a:extLst>
                </p14:cNvPr>
                <p14:cNvContentPartPr/>
                <p14:nvPr/>
              </p14:nvContentPartPr>
              <p14:xfrm>
                <a:off x="5133644" y="4432820"/>
                <a:ext cx="90000" cy="112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1EE6706-325C-4B36-115A-A241D4CF0D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25004" y="4424180"/>
                  <a:ext cx="1076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A853B77-B3B2-6573-4B47-98994264CB25}"/>
                    </a:ext>
                  </a:extLst>
                </p14:cNvPr>
                <p14:cNvContentPartPr/>
                <p14:nvPr/>
              </p14:nvContentPartPr>
              <p14:xfrm>
                <a:off x="5554844" y="4436780"/>
                <a:ext cx="360" cy="158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A853B77-B3B2-6573-4B47-98994264CB2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546204" y="4428140"/>
                  <a:ext cx="18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B0E55AD-C8B9-0B62-3893-77A48F8195F2}"/>
                    </a:ext>
                  </a:extLst>
                </p14:cNvPr>
                <p14:cNvContentPartPr/>
                <p14:nvPr/>
              </p14:nvContentPartPr>
              <p14:xfrm>
                <a:off x="5618204" y="4436780"/>
                <a:ext cx="360" cy="138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B0E55AD-C8B9-0B62-3893-77A48F8195F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09204" y="4428140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8B16C13-0D09-3ACB-2DE9-57DC31B0D967}"/>
                    </a:ext>
                  </a:extLst>
                </p14:cNvPr>
                <p14:cNvContentPartPr/>
                <p14:nvPr/>
              </p14:nvContentPartPr>
              <p14:xfrm>
                <a:off x="5708204" y="4465940"/>
                <a:ext cx="360" cy="191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8B16C13-0D09-3ACB-2DE9-57DC31B0D96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699564" y="4456940"/>
                  <a:ext cx="180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EBC216F-D49C-51D7-3600-D5F4C180E5EF}"/>
                    </a:ext>
                  </a:extLst>
                </p14:cNvPr>
                <p14:cNvContentPartPr/>
                <p14:nvPr/>
              </p14:nvContentPartPr>
              <p14:xfrm>
                <a:off x="5793164" y="4485380"/>
                <a:ext cx="92880" cy="88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EBC216F-D49C-51D7-3600-D5F4C180E5E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84164" y="4476740"/>
                  <a:ext cx="1105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0D9E5D0-5E94-3F81-7FF7-25C3A6683CDA}"/>
                    </a:ext>
                  </a:extLst>
                </p14:cNvPr>
                <p14:cNvContentPartPr/>
                <p14:nvPr/>
              </p14:nvContentPartPr>
              <p14:xfrm>
                <a:off x="5983604" y="4429940"/>
                <a:ext cx="2520" cy="210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0D9E5D0-5E94-3F81-7FF7-25C3A6683CD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74604" y="4420940"/>
                  <a:ext cx="201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061B9B5-130E-A83D-E353-FF22235BAF63}"/>
                    </a:ext>
                  </a:extLst>
                </p14:cNvPr>
                <p14:cNvContentPartPr/>
                <p14:nvPr/>
              </p14:nvContentPartPr>
              <p14:xfrm>
                <a:off x="6023924" y="3487100"/>
                <a:ext cx="1152360" cy="1243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061B9B5-130E-A83D-E353-FF22235BAF6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14924" y="3478460"/>
                  <a:ext cx="1170000" cy="12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2C55E6C-3AD0-B02D-07EE-2318300C27FE}"/>
                    </a:ext>
                  </a:extLst>
                </p14:cNvPr>
                <p14:cNvContentPartPr/>
                <p14:nvPr/>
              </p14:nvContentPartPr>
              <p14:xfrm>
                <a:off x="7165484" y="4237700"/>
                <a:ext cx="532080" cy="505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2C55E6C-3AD0-B02D-07EE-2318300C27F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156484" y="4229060"/>
                  <a:ext cx="549720" cy="52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A84DB84-6640-FF3C-8603-82430A74E7D8}"/>
                  </a:ext>
                </a:extLst>
              </p14:cNvPr>
              <p14:cNvContentPartPr/>
              <p14:nvPr/>
            </p14:nvContentPartPr>
            <p14:xfrm>
              <a:off x="5060643" y="4566615"/>
              <a:ext cx="110430" cy="1679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A84DB84-6640-FF3C-8603-82430A74E7D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051650" y="4557644"/>
                <a:ext cx="128056" cy="185523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F103C001-43A2-D587-16B8-6FFE87B2A158}"/>
              </a:ext>
            </a:extLst>
          </p:cNvPr>
          <p:cNvGrpSpPr/>
          <p:nvPr/>
        </p:nvGrpSpPr>
        <p:grpSpPr>
          <a:xfrm>
            <a:off x="5758593" y="4547985"/>
            <a:ext cx="252990" cy="220050"/>
            <a:chOff x="7678124" y="4920980"/>
            <a:chExt cx="33732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6E24BB8-ABB1-14AC-6689-2D6FEB59E7CC}"/>
                    </a:ext>
                  </a:extLst>
                </p14:cNvPr>
                <p14:cNvContentPartPr/>
                <p14:nvPr/>
              </p14:nvContentPartPr>
              <p14:xfrm>
                <a:off x="7678124" y="4920980"/>
                <a:ext cx="117000" cy="293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6E24BB8-ABB1-14AC-6689-2D6FEB59E7C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69484" y="4912340"/>
                  <a:ext cx="1346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A2888C0-4A03-C977-0E16-FAEA664A07E6}"/>
                    </a:ext>
                  </a:extLst>
                </p14:cNvPr>
                <p14:cNvContentPartPr/>
                <p14:nvPr/>
              </p14:nvContentPartPr>
              <p14:xfrm>
                <a:off x="7726364" y="4971020"/>
                <a:ext cx="289080" cy="2311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A2888C0-4A03-C977-0E16-FAEA664A07E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17364" y="4962380"/>
                  <a:ext cx="306720" cy="24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2EC1AA4-09E2-BFAA-220D-14D6C41C600E}"/>
              </a:ext>
            </a:extLst>
          </p:cNvPr>
          <p:cNvGrpSpPr/>
          <p:nvPr/>
        </p:nvGrpSpPr>
        <p:grpSpPr>
          <a:xfrm>
            <a:off x="4902963" y="4971345"/>
            <a:ext cx="519750" cy="227070"/>
            <a:chOff x="6537284" y="5485460"/>
            <a:chExt cx="693000" cy="3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6E047A6-0477-BE76-5287-9AE9FBA6E0A8}"/>
                    </a:ext>
                  </a:extLst>
                </p14:cNvPr>
                <p14:cNvContentPartPr/>
                <p14:nvPr/>
              </p14:nvContentPartPr>
              <p14:xfrm>
                <a:off x="6537284" y="5485460"/>
                <a:ext cx="360" cy="302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6E047A6-0477-BE76-5287-9AE9FBA6E0A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528644" y="5476460"/>
                  <a:ext cx="180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EACA13F-EF16-C31E-F90C-02DCBAFD8E76}"/>
                    </a:ext>
                  </a:extLst>
                </p14:cNvPr>
                <p14:cNvContentPartPr/>
                <p14:nvPr/>
              </p14:nvContentPartPr>
              <p14:xfrm>
                <a:off x="6682724" y="5523980"/>
                <a:ext cx="2880" cy="2548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EACA13F-EF16-C31E-F90C-02DCBAFD8E7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674084" y="5515340"/>
                  <a:ext cx="205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AD5E3B9-4527-486A-6FBB-664A7F95B294}"/>
                    </a:ext>
                  </a:extLst>
                </p14:cNvPr>
                <p14:cNvContentPartPr/>
                <p14:nvPr/>
              </p14:nvContentPartPr>
              <p14:xfrm>
                <a:off x="6823124" y="5522180"/>
                <a:ext cx="5040" cy="223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AD5E3B9-4527-486A-6FBB-664A7F95B29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814124" y="5513180"/>
                  <a:ext cx="22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88B4F4B-72BA-215C-EEE3-92F16F91FF31}"/>
                    </a:ext>
                  </a:extLst>
                </p14:cNvPr>
                <p14:cNvContentPartPr/>
                <p14:nvPr/>
              </p14:nvContentPartPr>
              <p14:xfrm>
                <a:off x="7012124" y="5559980"/>
                <a:ext cx="360" cy="180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88B4F4B-72BA-215C-EEE3-92F16F91FF3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03124" y="5551340"/>
                  <a:ext cx="180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43B20E8-5C2E-4D34-9A30-F1D32F01D8A6}"/>
                    </a:ext>
                  </a:extLst>
                </p14:cNvPr>
                <p14:cNvContentPartPr/>
                <p14:nvPr/>
              </p14:nvContentPartPr>
              <p14:xfrm>
                <a:off x="7119404" y="5564660"/>
                <a:ext cx="110880" cy="168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43B20E8-5C2E-4D34-9A30-F1D32F01D8A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110764" y="5556020"/>
                  <a:ext cx="12852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8A8D7B4-232A-6D2C-9830-665E63EE0BF0}"/>
              </a:ext>
            </a:extLst>
          </p:cNvPr>
          <p:cNvGrpSpPr/>
          <p:nvPr/>
        </p:nvGrpSpPr>
        <p:grpSpPr>
          <a:xfrm>
            <a:off x="5785593" y="4966755"/>
            <a:ext cx="409320" cy="172530"/>
            <a:chOff x="7714124" y="5479340"/>
            <a:chExt cx="54576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0800A27-BE43-B97D-B9E7-DD1A67ED2982}"/>
                    </a:ext>
                  </a:extLst>
                </p14:cNvPr>
                <p14:cNvContentPartPr/>
                <p14:nvPr/>
              </p14:nvContentPartPr>
              <p14:xfrm>
                <a:off x="7714124" y="5542700"/>
                <a:ext cx="360" cy="126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0800A27-BE43-B97D-B9E7-DD1A67ED298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705124" y="5534060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7BC97AE-5660-5EF9-8F10-C9186D8351A3}"/>
                    </a:ext>
                  </a:extLst>
                </p14:cNvPr>
                <p14:cNvContentPartPr/>
                <p14:nvPr/>
              </p14:nvContentPartPr>
              <p14:xfrm>
                <a:off x="7849844" y="5511740"/>
                <a:ext cx="360" cy="1684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7BC97AE-5660-5EF9-8F10-C9186D8351A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840844" y="5502740"/>
                  <a:ext cx="180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55BD818-1A01-9444-45BE-3C83649F94CC}"/>
                    </a:ext>
                  </a:extLst>
                </p14:cNvPr>
                <p14:cNvContentPartPr/>
                <p14:nvPr/>
              </p14:nvContentPartPr>
              <p14:xfrm>
                <a:off x="7980524" y="5539460"/>
                <a:ext cx="360" cy="1699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55BD818-1A01-9444-45BE-3C83649F94C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971884" y="5530820"/>
                  <a:ext cx="180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320DD95-F79E-0F9F-4BAA-F4C8EBE37CEA}"/>
                    </a:ext>
                  </a:extLst>
                </p14:cNvPr>
                <p14:cNvContentPartPr/>
                <p14:nvPr/>
              </p14:nvContentPartPr>
              <p14:xfrm>
                <a:off x="8090684" y="5542700"/>
                <a:ext cx="4680" cy="103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320DD95-F79E-0F9F-4BAA-F4C8EBE37CE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082044" y="5533700"/>
                  <a:ext cx="223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BB4A802-BB4D-56B7-D9CD-AB74557ED4F8}"/>
                    </a:ext>
                  </a:extLst>
                </p14:cNvPr>
                <p14:cNvContentPartPr/>
                <p14:nvPr/>
              </p14:nvContentPartPr>
              <p14:xfrm>
                <a:off x="8259524" y="5479340"/>
                <a:ext cx="360" cy="209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BB4A802-BB4D-56B7-D9CD-AB74557ED4F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250884" y="5470700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2237731-D7FA-4988-9405-6481AD2758AD}"/>
              </a:ext>
            </a:extLst>
          </p:cNvPr>
          <p:cNvGrpSpPr/>
          <p:nvPr/>
        </p:nvGrpSpPr>
        <p:grpSpPr>
          <a:xfrm>
            <a:off x="4122663" y="1273155"/>
            <a:ext cx="394470" cy="311310"/>
            <a:chOff x="5496884" y="554540"/>
            <a:chExt cx="52596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A07C66C-7340-00AB-24A3-9DE017658178}"/>
                    </a:ext>
                  </a:extLst>
                </p14:cNvPr>
                <p14:cNvContentPartPr/>
                <p14:nvPr/>
              </p14:nvContentPartPr>
              <p14:xfrm>
                <a:off x="5496884" y="628700"/>
                <a:ext cx="360" cy="340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A07C66C-7340-00AB-24A3-9DE01765817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487884" y="620060"/>
                  <a:ext cx="180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536752B-FBD3-E20E-1ED1-83D779F91C17}"/>
                    </a:ext>
                  </a:extLst>
                </p14:cNvPr>
                <p14:cNvContentPartPr/>
                <p14:nvPr/>
              </p14:nvContentPartPr>
              <p14:xfrm>
                <a:off x="5654564" y="611420"/>
                <a:ext cx="117000" cy="19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536752B-FBD3-E20E-1ED1-83D779F91C1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645924" y="602420"/>
                  <a:ext cx="1346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395CD9C-8A66-926C-0D9A-7529CDB3F75B}"/>
                    </a:ext>
                  </a:extLst>
                </p14:cNvPr>
                <p14:cNvContentPartPr/>
                <p14:nvPr/>
              </p14:nvContentPartPr>
              <p14:xfrm>
                <a:off x="5910884" y="554540"/>
                <a:ext cx="111960" cy="202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395CD9C-8A66-926C-0D9A-7529CDB3F75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902244" y="545900"/>
                  <a:ext cx="129600" cy="22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075C875-16E3-7641-23D7-45EA5DA616A7}"/>
              </a:ext>
            </a:extLst>
          </p:cNvPr>
          <p:cNvGrpSpPr/>
          <p:nvPr/>
        </p:nvGrpSpPr>
        <p:grpSpPr>
          <a:xfrm>
            <a:off x="4802253" y="1224285"/>
            <a:ext cx="376110" cy="243540"/>
            <a:chOff x="6403004" y="489380"/>
            <a:chExt cx="50148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5425A54-815E-F43D-6AEB-83872495AAE1}"/>
                    </a:ext>
                  </a:extLst>
                </p14:cNvPr>
                <p14:cNvContentPartPr/>
                <p14:nvPr/>
              </p14:nvContentPartPr>
              <p14:xfrm>
                <a:off x="6403004" y="564980"/>
                <a:ext cx="360" cy="249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5425A54-815E-F43D-6AEB-83872495AAE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394364" y="556340"/>
                  <a:ext cx="180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BDA34EF-A209-14E5-B186-530CE32A77BD}"/>
                    </a:ext>
                  </a:extLst>
                </p14:cNvPr>
                <p14:cNvContentPartPr/>
                <p14:nvPr/>
              </p14:nvContentPartPr>
              <p14:xfrm>
                <a:off x="6562124" y="547340"/>
                <a:ext cx="120960" cy="186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BDA34EF-A209-14E5-B186-530CE32A77B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53484" y="538340"/>
                  <a:ext cx="138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13387F2-8192-A63A-FF95-01822A15717B}"/>
                    </a:ext>
                  </a:extLst>
                </p14:cNvPr>
                <p14:cNvContentPartPr/>
                <p14:nvPr/>
              </p14:nvContentPartPr>
              <p14:xfrm>
                <a:off x="6885404" y="489380"/>
                <a:ext cx="19080" cy="257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13387F2-8192-A63A-FF95-01822A15717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76404" y="480380"/>
                  <a:ext cx="36720" cy="27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9FF3E1E-B61B-7CBF-B297-AC9502DBA80A}"/>
              </a:ext>
            </a:extLst>
          </p:cNvPr>
          <p:cNvGrpSpPr/>
          <p:nvPr/>
        </p:nvGrpSpPr>
        <p:grpSpPr>
          <a:xfrm>
            <a:off x="5533953" y="1170285"/>
            <a:ext cx="344520" cy="234360"/>
            <a:chOff x="7378604" y="417380"/>
            <a:chExt cx="459360" cy="31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CC2959B-496E-25EA-1F97-1407A6B784A8}"/>
                    </a:ext>
                  </a:extLst>
                </p14:cNvPr>
                <p14:cNvContentPartPr/>
                <p14:nvPr/>
              </p14:nvContentPartPr>
              <p14:xfrm>
                <a:off x="7378604" y="439340"/>
                <a:ext cx="5400" cy="290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CC2959B-496E-25EA-1F97-1407A6B784A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69604" y="430700"/>
                  <a:ext cx="2304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D003D62-B5A8-59DC-28DF-89B75022D6C7}"/>
                    </a:ext>
                  </a:extLst>
                </p14:cNvPr>
                <p14:cNvContentPartPr/>
                <p14:nvPr/>
              </p14:nvContentPartPr>
              <p14:xfrm>
                <a:off x="7556084" y="417380"/>
                <a:ext cx="360" cy="27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D003D62-B5A8-59DC-28DF-89B75022D6C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547444" y="408740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BFD6471-C3A7-7032-7FE5-1DE8933A1F94}"/>
                    </a:ext>
                  </a:extLst>
                </p14:cNvPr>
                <p14:cNvContentPartPr/>
                <p14:nvPr/>
              </p14:nvContentPartPr>
              <p14:xfrm>
                <a:off x="7663364" y="427100"/>
                <a:ext cx="174600" cy="219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BFD6471-C3A7-7032-7FE5-1DE8933A1F9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54724" y="418460"/>
                  <a:ext cx="19224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B74D259-5BA2-3630-0186-9C0B186F0247}"/>
              </a:ext>
            </a:extLst>
          </p:cNvPr>
          <p:cNvGrpSpPr/>
          <p:nvPr/>
        </p:nvGrpSpPr>
        <p:grpSpPr>
          <a:xfrm>
            <a:off x="6256473" y="1155165"/>
            <a:ext cx="514890" cy="209520"/>
            <a:chOff x="8341964" y="397220"/>
            <a:chExt cx="68652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D8C9D2E-C65B-16C4-8FF0-0C620D2BC82D}"/>
                    </a:ext>
                  </a:extLst>
                </p14:cNvPr>
                <p14:cNvContentPartPr/>
                <p14:nvPr/>
              </p14:nvContentPartPr>
              <p14:xfrm>
                <a:off x="8341964" y="441500"/>
                <a:ext cx="2520" cy="212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D8C9D2E-C65B-16C4-8FF0-0C620D2BC82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333324" y="432860"/>
                  <a:ext cx="201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49F3D70-67EA-EC94-B12F-FF050F90F579}"/>
                    </a:ext>
                  </a:extLst>
                </p14:cNvPr>
                <p14:cNvContentPartPr/>
                <p14:nvPr/>
              </p14:nvContentPartPr>
              <p14:xfrm>
                <a:off x="8452484" y="414860"/>
                <a:ext cx="2520" cy="1832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49F3D70-67EA-EC94-B12F-FF050F90F57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443484" y="406220"/>
                  <a:ext cx="20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9AA5CC6-7AFC-D170-1DF5-814094EB55EA}"/>
                    </a:ext>
                  </a:extLst>
                </p14:cNvPr>
                <p14:cNvContentPartPr/>
                <p14:nvPr/>
              </p14:nvContentPartPr>
              <p14:xfrm>
                <a:off x="8620244" y="397220"/>
                <a:ext cx="360" cy="2728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9AA5CC6-7AFC-D170-1DF5-814094EB55E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611244" y="388580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2CFAADD-97A3-F450-1C13-973378A97BC1}"/>
                    </a:ext>
                  </a:extLst>
                </p14:cNvPr>
                <p14:cNvContentPartPr/>
                <p14:nvPr/>
              </p14:nvContentPartPr>
              <p14:xfrm>
                <a:off x="8754524" y="403340"/>
                <a:ext cx="151200" cy="186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2CFAADD-97A3-F450-1C13-973378A97BC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745524" y="394700"/>
                  <a:ext cx="1688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04314F6-52B6-5E8A-E8C2-AB7BA27E9504}"/>
                    </a:ext>
                  </a:extLst>
                </p14:cNvPr>
                <p14:cNvContentPartPr/>
                <p14:nvPr/>
              </p14:nvContentPartPr>
              <p14:xfrm>
                <a:off x="9025964" y="406580"/>
                <a:ext cx="2520" cy="270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04314F6-52B6-5E8A-E8C2-AB7BA27E950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016964" y="397580"/>
                  <a:ext cx="20160" cy="2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BF96605-A4D7-EDEC-22A4-736D670309F5}"/>
                  </a:ext>
                </a:extLst>
              </p14:cNvPr>
              <p14:cNvContentPartPr/>
              <p14:nvPr/>
            </p14:nvContentPartPr>
            <p14:xfrm>
              <a:off x="3959853" y="1588785"/>
              <a:ext cx="2927070" cy="3159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BF96605-A4D7-EDEC-22A4-736D670309F5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3950853" y="1579811"/>
                <a:ext cx="2944709" cy="491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741914-9B73-0CC9-0197-96D948092E2A}"/>
              </a:ext>
            </a:extLst>
          </p:cNvPr>
          <p:cNvGrpSpPr/>
          <p:nvPr/>
        </p:nvGrpSpPr>
        <p:grpSpPr>
          <a:xfrm>
            <a:off x="5138403" y="1713525"/>
            <a:ext cx="839970" cy="253260"/>
            <a:chOff x="6851204" y="1141700"/>
            <a:chExt cx="1119960" cy="33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8E38E27-295C-0804-887A-2C4B7C057561}"/>
                    </a:ext>
                  </a:extLst>
                </p14:cNvPr>
                <p14:cNvContentPartPr/>
                <p14:nvPr/>
              </p14:nvContentPartPr>
              <p14:xfrm>
                <a:off x="6851204" y="1141700"/>
                <a:ext cx="1119960" cy="337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8E38E27-295C-0804-887A-2C4B7C05756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842204" y="1132700"/>
                  <a:ext cx="113760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002B5CD-467A-19A7-CB25-AAAAC1548E6B}"/>
                    </a:ext>
                  </a:extLst>
                </p14:cNvPr>
                <p14:cNvContentPartPr/>
                <p14:nvPr/>
              </p14:nvContentPartPr>
              <p14:xfrm>
                <a:off x="7460684" y="1263020"/>
                <a:ext cx="2520" cy="644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002B5CD-467A-19A7-CB25-AAAAC1548E6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451684" y="1254380"/>
                  <a:ext cx="2016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DFAA857A-8850-7320-1C90-CFBF251DA215}"/>
                  </a:ext>
                </a:extLst>
              </p14:cNvPr>
              <p14:cNvContentPartPr/>
              <p14:nvPr/>
            </p14:nvContentPartPr>
            <p14:xfrm>
              <a:off x="5905473" y="2561595"/>
              <a:ext cx="330480" cy="4217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DFAA857A-8850-7320-1C90-CFBF251DA21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896473" y="2552599"/>
                <a:ext cx="348120" cy="439372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F366503B-635B-0BBB-4617-1C12043CADB5}"/>
              </a:ext>
            </a:extLst>
          </p:cNvPr>
          <p:cNvGrpSpPr/>
          <p:nvPr/>
        </p:nvGrpSpPr>
        <p:grpSpPr>
          <a:xfrm>
            <a:off x="5464563" y="3534675"/>
            <a:ext cx="534870" cy="606420"/>
            <a:chOff x="7286084" y="3569900"/>
            <a:chExt cx="713160" cy="80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424B310-4E2E-B0F4-B50F-0912DE067AFE}"/>
                    </a:ext>
                  </a:extLst>
                </p14:cNvPr>
                <p14:cNvContentPartPr/>
                <p14:nvPr/>
              </p14:nvContentPartPr>
              <p14:xfrm>
                <a:off x="7286084" y="3569900"/>
                <a:ext cx="675720" cy="450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424B310-4E2E-B0F4-B50F-0912DE067AF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277084" y="3561260"/>
                  <a:ext cx="69336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FEF81A2-14E0-B466-5058-851380E32976}"/>
                    </a:ext>
                  </a:extLst>
                </p14:cNvPr>
                <p14:cNvContentPartPr/>
                <p14:nvPr/>
              </p14:nvContentPartPr>
              <p14:xfrm>
                <a:off x="7665524" y="4119980"/>
                <a:ext cx="106920" cy="2584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FEF81A2-14E0-B466-5058-851380E3297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656884" y="4111340"/>
                  <a:ext cx="1245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747B9E7-4B62-80FD-0F7C-2B61BDD97A4D}"/>
                    </a:ext>
                  </a:extLst>
                </p14:cNvPr>
                <p14:cNvContentPartPr/>
                <p14:nvPr/>
              </p14:nvContentPartPr>
              <p14:xfrm>
                <a:off x="7669844" y="4236260"/>
                <a:ext cx="145440" cy="99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747B9E7-4B62-80FD-0F7C-2B61BDD97A4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660844" y="4227260"/>
                  <a:ext cx="1630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FD267C4-DC84-1AA7-EF2F-72ED91CACA16}"/>
                    </a:ext>
                  </a:extLst>
                </p14:cNvPr>
                <p14:cNvContentPartPr/>
                <p14:nvPr/>
              </p14:nvContentPartPr>
              <p14:xfrm>
                <a:off x="7844084" y="4029620"/>
                <a:ext cx="155160" cy="2350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FD267C4-DC84-1AA7-EF2F-72ED91CACA1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835444" y="4020620"/>
                  <a:ext cx="172800" cy="25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0A5F192-6CC1-5B98-E86C-171B35CC6A82}"/>
              </a:ext>
            </a:extLst>
          </p:cNvPr>
          <p:cNvGrpSpPr/>
          <p:nvPr/>
        </p:nvGrpSpPr>
        <p:grpSpPr>
          <a:xfrm>
            <a:off x="6346653" y="3467985"/>
            <a:ext cx="453870" cy="527310"/>
            <a:chOff x="8462204" y="3480980"/>
            <a:chExt cx="605160" cy="70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50F9843-8E6F-1873-470B-1CBE5AAD75BE}"/>
                    </a:ext>
                  </a:extLst>
                </p14:cNvPr>
                <p14:cNvContentPartPr/>
                <p14:nvPr/>
              </p14:nvContentPartPr>
              <p14:xfrm>
                <a:off x="8462204" y="3480980"/>
                <a:ext cx="605160" cy="4654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50F9843-8E6F-1873-470B-1CBE5AAD75B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453204" y="3472340"/>
                  <a:ext cx="62280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8E7B679-AE73-BB69-7AC2-EF0A979F7993}"/>
                    </a:ext>
                  </a:extLst>
                </p14:cNvPr>
                <p14:cNvContentPartPr/>
                <p14:nvPr/>
              </p14:nvContentPartPr>
              <p14:xfrm>
                <a:off x="8598284" y="4017740"/>
                <a:ext cx="136080" cy="1663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8E7B679-AE73-BB69-7AC2-EF0A979F799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589284" y="4009100"/>
                  <a:ext cx="153720" cy="18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A9A65146-955B-BF2E-A004-1D257E14EE09}"/>
                  </a:ext>
                </a:extLst>
              </p14:cNvPr>
              <p14:cNvContentPartPr/>
              <p14:nvPr/>
            </p14:nvContentPartPr>
            <p14:xfrm>
              <a:off x="5871723" y="2173875"/>
              <a:ext cx="319950" cy="37287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A9A65146-955B-BF2E-A004-1D257E14EE09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862715" y="2164877"/>
                <a:ext cx="337605" cy="39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F5436F5A-2301-4182-F49A-87F3DE3227A9}"/>
                  </a:ext>
                </a:extLst>
              </p14:cNvPr>
              <p14:cNvContentPartPr/>
              <p14:nvPr/>
            </p14:nvContentPartPr>
            <p14:xfrm>
              <a:off x="5587143" y="2996295"/>
              <a:ext cx="370980" cy="41229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F5436F5A-2301-4182-F49A-87F3DE3227A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578147" y="2987301"/>
                <a:ext cx="388611" cy="429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6C9E668B-2857-B4C2-B354-BB8A68A4308E}"/>
                  </a:ext>
                </a:extLst>
              </p14:cNvPr>
              <p14:cNvContentPartPr/>
              <p14:nvPr/>
            </p14:nvContentPartPr>
            <p14:xfrm>
              <a:off x="4683453" y="1797495"/>
              <a:ext cx="1890" cy="205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6C9E668B-2857-B4C2-B354-BB8A68A4308E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675578" y="1788650"/>
                <a:ext cx="17325" cy="37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25A742FA-08DE-C831-1898-07B3E8C5F33B}"/>
                  </a:ext>
                </a:extLst>
              </p14:cNvPr>
              <p14:cNvContentPartPr/>
              <p14:nvPr/>
            </p14:nvContentPartPr>
            <p14:xfrm>
              <a:off x="4675893" y="1511025"/>
              <a:ext cx="270" cy="27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25A742FA-08DE-C831-1898-07B3E8C5F33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669143" y="1504275"/>
                <a:ext cx="13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1103EF6C-736E-7BC3-0512-28DACE96DACC}"/>
                  </a:ext>
                </a:extLst>
              </p14:cNvPr>
              <p14:cNvContentPartPr/>
              <p14:nvPr/>
            </p14:nvContentPartPr>
            <p14:xfrm>
              <a:off x="4675893" y="1602555"/>
              <a:ext cx="270" cy="491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1103EF6C-736E-7BC3-0512-28DACE96DAC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669143" y="1593588"/>
                <a:ext cx="13500" cy="66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AFD0FC3-552E-3D1B-7930-DF21885F90D8}"/>
                  </a:ext>
                </a:extLst>
              </p14:cNvPr>
              <p14:cNvContentPartPr/>
              <p14:nvPr/>
            </p14:nvContentPartPr>
            <p14:xfrm>
              <a:off x="3919893" y="1071195"/>
              <a:ext cx="240300" cy="13473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AFD0FC3-552E-3D1B-7930-DF21885F90D8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910900" y="1062213"/>
                <a:ext cx="257927" cy="152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1A725CCF-C832-AE2D-EA27-E4184B0D6389}"/>
                  </a:ext>
                </a:extLst>
              </p14:cNvPr>
              <p14:cNvContentPartPr/>
              <p14:nvPr/>
            </p14:nvContentPartPr>
            <p14:xfrm>
              <a:off x="4099983" y="1150035"/>
              <a:ext cx="117990" cy="7425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1A725CCF-C832-AE2D-EA27-E4184B0D6389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4090990" y="1141068"/>
                <a:ext cx="135617" cy="91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AD9D95A1-3307-3BF7-BD24-9FE10BC58408}"/>
                  </a:ext>
                </a:extLst>
              </p14:cNvPr>
              <p14:cNvContentPartPr/>
              <p14:nvPr/>
            </p14:nvContentPartPr>
            <p14:xfrm>
              <a:off x="4172613" y="1027995"/>
              <a:ext cx="154170" cy="1647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AD9D95A1-3307-3BF7-BD24-9FE10BC58408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4163629" y="1019024"/>
                <a:ext cx="171779" cy="182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CF3743F9-FC12-91B0-DEEE-16B8AE09D804}"/>
                  </a:ext>
                </a:extLst>
              </p14:cNvPr>
              <p14:cNvContentPartPr/>
              <p14:nvPr/>
            </p14:nvContentPartPr>
            <p14:xfrm>
              <a:off x="4273323" y="1123035"/>
              <a:ext cx="139860" cy="1058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CF3743F9-FC12-91B0-DEEE-16B8AE09D804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264335" y="1114035"/>
                <a:ext cx="157477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FDA22F5-9027-9119-9F9A-DB69745F9777}"/>
                  </a:ext>
                </a:extLst>
              </p14:cNvPr>
              <p14:cNvContentPartPr/>
              <p14:nvPr/>
            </p14:nvContentPartPr>
            <p14:xfrm>
              <a:off x="4356213" y="1000725"/>
              <a:ext cx="204660" cy="16227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FDA22F5-9027-9119-9F9A-DB69745F9777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47221" y="991730"/>
                <a:ext cx="222284" cy="179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B7CA46FF-C2B1-C4FC-09EB-4800674D2D01}"/>
                  </a:ext>
                </a:extLst>
              </p14:cNvPr>
              <p14:cNvContentPartPr/>
              <p14:nvPr/>
            </p14:nvContentPartPr>
            <p14:xfrm>
              <a:off x="4519293" y="1120605"/>
              <a:ext cx="148230" cy="1101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B7CA46FF-C2B1-C4FC-09EB-4800674D2D01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510320" y="1111605"/>
                <a:ext cx="165817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AF1995FE-EEEC-8C6D-119F-63D8F84745B3}"/>
                  </a:ext>
                </a:extLst>
              </p14:cNvPr>
              <p14:cNvContentPartPr/>
              <p14:nvPr/>
            </p14:nvContentPartPr>
            <p14:xfrm>
              <a:off x="4603803" y="891105"/>
              <a:ext cx="88020" cy="1420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AF1995FE-EEEC-8C6D-119F-63D8F84745B3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594821" y="882094"/>
                <a:ext cx="105624" cy="15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D691C8B-422A-429C-86B4-D75D6353E060}"/>
                  </a:ext>
                </a:extLst>
              </p14:cNvPr>
              <p14:cNvContentPartPr/>
              <p14:nvPr/>
            </p14:nvContentPartPr>
            <p14:xfrm>
              <a:off x="4614333" y="964815"/>
              <a:ext cx="80730" cy="189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D691C8B-422A-429C-86B4-D75D6353E06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605363" y="956940"/>
                <a:ext cx="98311" cy="17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EA9B1ED5-35B5-E2DC-69E7-FA4E32A610BF}"/>
                  </a:ext>
                </a:extLst>
              </p14:cNvPr>
              <p14:cNvContentPartPr/>
              <p14:nvPr/>
            </p14:nvContentPartPr>
            <p14:xfrm>
              <a:off x="4739613" y="881925"/>
              <a:ext cx="105840" cy="1269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EA9B1ED5-35B5-E2DC-69E7-FA4E32A610BF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730613" y="872938"/>
                <a:ext cx="123480" cy="144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F3D8D57C-02CC-C94D-5474-E75691DF57EF}"/>
                  </a:ext>
                </a:extLst>
              </p14:cNvPr>
              <p14:cNvContentPartPr/>
              <p14:nvPr/>
            </p14:nvContentPartPr>
            <p14:xfrm>
              <a:off x="4675893" y="1239945"/>
              <a:ext cx="270" cy="945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F3D8D57C-02CC-C94D-5474-E75691DF57EF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669143" y="1231195"/>
                <a:ext cx="13500" cy="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8758D66F-E17E-74CC-586E-6DBDB81278B1}"/>
                  </a:ext>
                </a:extLst>
              </p14:cNvPr>
              <p14:cNvContentPartPr/>
              <p14:nvPr/>
            </p14:nvContentPartPr>
            <p14:xfrm>
              <a:off x="4675893" y="1328235"/>
              <a:ext cx="270" cy="513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8758D66F-E17E-74CC-586E-6DBDB81278B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669143" y="1319685"/>
                <a:ext cx="13500" cy="21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28A950B-4116-7AFE-D825-726E0FF0A157}"/>
                  </a:ext>
                </a:extLst>
              </p14:cNvPr>
              <p14:cNvContentPartPr/>
              <p14:nvPr/>
            </p14:nvContentPartPr>
            <p14:xfrm>
              <a:off x="4675893" y="1399785"/>
              <a:ext cx="270" cy="75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28A950B-4116-7AFE-D825-726E0FF0A157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4669143" y="1390785"/>
                <a:ext cx="135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A009A054-D9AD-B484-108F-C7F60E63837C}"/>
                  </a:ext>
                </a:extLst>
              </p14:cNvPr>
              <p14:cNvContentPartPr/>
              <p14:nvPr/>
            </p14:nvContentPartPr>
            <p14:xfrm>
              <a:off x="4788753" y="1111695"/>
              <a:ext cx="99360" cy="1247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A009A054-D9AD-B484-108F-C7F60E63837C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779753" y="1102708"/>
                <a:ext cx="117000" cy="14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D4C9EAB9-197B-1668-7D28-F38ED6BB86DF}"/>
                  </a:ext>
                </a:extLst>
              </p14:cNvPr>
              <p14:cNvContentPartPr/>
              <p14:nvPr/>
            </p14:nvContentPartPr>
            <p14:xfrm>
              <a:off x="4865433" y="1166775"/>
              <a:ext cx="82350" cy="7047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D4C9EAB9-197B-1668-7D28-F38ED6BB86DF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856443" y="1157832"/>
                <a:ext cx="99971" cy="87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382C37AC-691E-DBDC-CA54-B0AE5FA0486F}"/>
                  </a:ext>
                </a:extLst>
              </p14:cNvPr>
              <p14:cNvContentPartPr/>
              <p14:nvPr/>
            </p14:nvContentPartPr>
            <p14:xfrm>
              <a:off x="4935903" y="1099545"/>
              <a:ext cx="360990" cy="21519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382C37AC-691E-DBDC-CA54-B0AE5FA0486F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4926905" y="1090564"/>
                <a:ext cx="378626" cy="232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8CFBDF40-1BD9-67A8-1A46-3A31BFF2F147}"/>
                  </a:ext>
                </a:extLst>
              </p14:cNvPr>
              <p14:cNvContentPartPr/>
              <p14:nvPr/>
            </p14:nvContentPartPr>
            <p14:xfrm>
              <a:off x="5318223" y="1048515"/>
              <a:ext cx="270" cy="4995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8CFBDF40-1BD9-67A8-1A46-3A31BFF2F147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311473" y="1039531"/>
                <a:ext cx="13500" cy="67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DD44A7F7-02FE-551F-3EB7-FFFEB50C2D94}"/>
                  </a:ext>
                </a:extLst>
              </p14:cNvPr>
              <p14:cNvContentPartPr/>
              <p14:nvPr/>
            </p14:nvContentPartPr>
            <p14:xfrm>
              <a:off x="5318223" y="1244535"/>
              <a:ext cx="270" cy="18954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DD44A7F7-02FE-551F-3EB7-FFFEB50C2D94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311473" y="1235544"/>
                <a:ext cx="13500" cy="207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7E54F047-18F3-D238-712F-576105DEB971}"/>
                  </a:ext>
                </a:extLst>
              </p14:cNvPr>
              <p14:cNvContentPartPr/>
              <p14:nvPr/>
            </p14:nvContentPartPr>
            <p14:xfrm>
              <a:off x="5314173" y="1508865"/>
              <a:ext cx="4320" cy="1825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7E54F047-18F3-D238-712F-576105DEB971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305173" y="1499865"/>
                <a:ext cx="219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685F6305-6E6D-6C44-CE47-17164831E09A}"/>
                  </a:ext>
                </a:extLst>
              </p14:cNvPr>
              <p14:cNvContentPartPr/>
              <p14:nvPr/>
            </p14:nvContentPartPr>
            <p14:xfrm>
              <a:off x="5314173" y="1690845"/>
              <a:ext cx="270" cy="27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685F6305-6E6D-6C44-CE47-17164831E09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307423" y="1684095"/>
                <a:ext cx="13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C1EA4228-4ADF-4090-8A92-B1595652E499}"/>
                  </a:ext>
                </a:extLst>
              </p14:cNvPr>
              <p14:cNvContentPartPr/>
              <p14:nvPr/>
            </p14:nvContentPartPr>
            <p14:xfrm>
              <a:off x="5421093" y="1010985"/>
              <a:ext cx="572670" cy="17037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C1EA4228-4ADF-4090-8A92-B1595652E499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5412094" y="1001980"/>
                <a:ext cx="590307" cy="188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EDAC2FCF-1560-6A4E-58F6-518790C2D3A4}"/>
                  </a:ext>
                </a:extLst>
              </p14:cNvPr>
              <p14:cNvContentPartPr/>
              <p14:nvPr/>
            </p14:nvContentPartPr>
            <p14:xfrm>
              <a:off x="6032103" y="1067955"/>
              <a:ext cx="270" cy="7344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EDAC2FCF-1560-6A4E-58F6-518790C2D3A4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6025353" y="1058955"/>
                <a:ext cx="135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F273F190-46F9-0503-C8FA-E06C91987C72}"/>
                  </a:ext>
                </a:extLst>
              </p14:cNvPr>
              <p14:cNvContentPartPr/>
              <p14:nvPr/>
            </p14:nvContentPartPr>
            <p14:xfrm>
              <a:off x="6036693" y="1339305"/>
              <a:ext cx="270" cy="1879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F273F190-46F9-0503-C8FA-E06C91987C72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6029943" y="1330305"/>
                <a:ext cx="135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CF226ECB-E451-9EBF-3DF6-36C6A5D789A8}"/>
                  </a:ext>
                </a:extLst>
              </p14:cNvPr>
              <p14:cNvContentPartPr/>
              <p14:nvPr/>
            </p14:nvContentPartPr>
            <p14:xfrm>
              <a:off x="6038853" y="1629555"/>
              <a:ext cx="270" cy="8721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CF226ECB-E451-9EBF-3DF6-36C6A5D789A8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6032103" y="1620583"/>
                <a:ext cx="13500" cy="104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8E0A3AB5-764B-E80A-B234-DD788E9BBD25}"/>
                  </a:ext>
                </a:extLst>
              </p14:cNvPr>
              <p14:cNvContentPartPr/>
              <p14:nvPr/>
            </p14:nvContentPartPr>
            <p14:xfrm>
              <a:off x="6038853" y="1744845"/>
              <a:ext cx="2430" cy="3267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8E0A3AB5-764B-E80A-B234-DD788E9BBD25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030174" y="1735870"/>
                <a:ext cx="19440" cy="50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E05BD8DC-DBAF-79A4-7831-5D133B8C4128}"/>
                  </a:ext>
                </a:extLst>
              </p14:cNvPr>
              <p14:cNvContentPartPr/>
              <p14:nvPr/>
            </p14:nvContentPartPr>
            <p14:xfrm>
              <a:off x="6132543" y="972105"/>
              <a:ext cx="113130" cy="7155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E05BD8DC-DBAF-79A4-7831-5D133B8C4128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123564" y="963116"/>
                <a:ext cx="130728" cy="89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0C6B37C8-6A64-667F-516E-862B1639AB96}"/>
                  </a:ext>
                </a:extLst>
              </p14:cNvPr>
              <p14:cNvContentPartPr/>
              <p14:nvPr/>
            </p14:nvContentPartPr>
            <p14:xfrm>
              <a:off x="6218943" y="959415"/>
              <a:ext cx="76950" cy="842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0C6B37C8-6A64-667F-516E-862B1639AB96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209954" y="950415"/>
                <a:ext cx="94569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D007D6A6-5576-3D71-3C41-8888198E8B13}"/>
                  </a:ext>
                </a:extLst>
              </p14:cNvPr>
              <p14:cNvContentPartPr/>
              <p14:nvPr/>
            </p14:nvContentPartPr>
            <p14:xfrm>
              <a:off x="6244053" y="943215"/>
              <a:ext cx="102060" cy="588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D007D6A6-5576-3D71-3C41-8888198E8B13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6235069" y="934242"/>
                <a:ext cx="119669" cy="76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35ED9C37-6172-26BF-E5CD-BF9740F834A7}"/>
                  </a:ext>
                </a:extLst>
              </p14:cNvPr>
              <p14:cNvContentPartPr/>
              <p14:nvPr/>
            </p14:nvContentPartPr>
            <p14:xfrm>
              <a:off x="6336933" y="955905"/>
              <a:ext cx="51300" cy="486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35ED9C37-6172-26BF-E5CD-BF9740F834A7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327964" y="946905"/>
                <a:ext cx="68878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7493B385-7417-C18E-5B70-5629126FDCE7}"/>
                  </a:ext>
                </a:extLst>
              </p14:cNvPr>
              <p14:cNvContentPartPr/>
              <p14:nvPr/>
            </p14:nvContentPartPr>
            <p14:xfrm>
              <a:off x="6137673" y="882195"/>
              <a:ext cx="945270" cy="7927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7493B385-7417-C18E-5B70-5629126FDCE7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128674" y="873199"/>
                <a:ext cx="962908" cy="810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2AF05904-6DF8-B943-BC2B-D41022D2E48D}"/>
                  </a:ext>
                </a:extLst>
              </p14:cNvPr>
              <p14:cNvContentPartPr/>
              <p14:nvPr/>
            </p14:nvContentPartPr>
            <p14:xfrm>
              <a:off x="4231203" y="1614435"/>
              <a:ext cx="2189700" cy="81837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2AF05904-6DF8-B943-BC2B-D41022D2E48D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4222204" y="1605434"/>
                <a:ext cx="2207339" cy="836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859D9A77-5A11-B2A5-DBC6-EFCE40AF701C}"/>
                  </a:ext>
                </a:extLst>
              </p14:cNvPr>
              <p14:cNvContentPartPr/>
              <p14:nvPr/>
            </p14:nvContentPartPr>
            <p14:xfrm>
              <a:off x="4123203" y="2322105"/>
              <a:ext cx="207090" cy="24651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859D9A77-5A11-B2A5-DBC6-EFCE40AF701C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4114215" y="2313095"/>
                <a:ext cx="224707" cy="264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84A67B61-251E-8A06-02C6-9E8C3C8BB6C7}"/>
                  </a:ext>
                </a:extLst>
              </p14:cNvPr>
              <p14:cNvContentPartPr/>
              <p14:nvPr/>
            </p14:nvContentPartPr>
            <p14:xfrm>
              <a:off x="2495913" y="1866075"/>
              <a:ext cx="318330" cy="23031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84A67B61-251E-8A06-02C6-9E8C3C8BB6C7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2486921" y="1857079"/>
                <a:ext cx="335955" cy="247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FCACD36F-234C-6DFE-044B-8372D0861FE0}"/>
                  </a:ext>
                </a:extLst>
              </p14:cNvPr>
              <p14:cNvContentPartPr/>
              <p14:nvPr/>
            </p14:nvContentPartPr>
            <p14:xfrm>
              <a:off x="2742423" y="2068035"/>
              <a:ext cx="100980" cy="4779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FCACD36F-234C-6DFE-044B-8372D0861FE0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2733471" y="2058984"/>
                <a:ext cx="118526" cy="65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13CC0BB-2E8F-B7A7-EC72-6941FDDB0413}"/>
                  </a:ext>
                </a:extLst>
              </p14:cNvPr>
              <p14:cNvContentPartPr/>
              <p14:nvPr/>
            </p14:nvContentPartPr>
            <p14:xfrm>
              <a:off x="2858793" y="1775085"/>
              <a:ext cx="270" cy="14094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13CC0BB-2E8F-B7A7-EC72-6941FDDB0413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2852043" y="1766073"/>
                <a:ext cx="13500" cy="158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E32ED499-56BE-FC0D-B629-A48BA90E1DA0}"/>
                  </a:ext>
                </a:extLst>
              </p14:cNvPr>
              <p14:cNvContentPartPr/>
              <p14:nvPr/>
            </p14:nvContentPartPr>
            <p14:xfrm>
              <a:off x="2820453" y="2123655"/>
              <a:ext cx="462510" cy="20007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E32ED499-56BE-FC0D-B629-A48BA90E1DA0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2811455" y="2114675"/>
                <a:ext cx="480147" cy="217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ACEB8206-1F38-BDF9-41FB-9E13E18DEF6C}"/>
                  </a:ext>
                </a:extLst>
              </p14:cNvPr>
              <p14:cNvContentPartPr/>
              <p14:nvPr/>
            </p14:nvContentPartPr>
            <p14:xfrm>
              <a:off x="3240303" y="2271885"/>
              <a:ext cx="78840" cy="518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ACEB8206-1F38-BDF9-41FB-9E13E18DEF6C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3231303" y="2262885"/>
                <a:ext cx="9648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6E8472CC-D33A-A8CE-E9AA-8A379ACE8327}"/>
                  </a:ext>
                </a:extLst>
              </p14:cNvPr>
              <p14:cNvContentPartPr/>
              <p14:nvPr/>
            </p14:nvContentPartPr>
            <p14:xfrm>
              <a:off x="3176313" y="1993785"/>
              <a:ext cx="2160" cy="10665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6E8472CC-D33A-A8CE-E9AA-8A379ACE8327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3167313" y="1984808"/>
                <a:ext cx="19800" cy="124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EA2DCB4B-8393-3366-484A-9D30F339BCC0}"/>
                  </a:ext>
                </a:extLst>
              </p14:cNvPr>
              <p14:cNvContentPartPr/>
              <p14:nvPr/>
            </p14:nvContentPartPr>
            <p14:xfrm>
              <a:off x="3290253" y="2376105"/>
              <a:ext cx="737100" cy="40041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EA2DCB4B-8393-3366-484A-9D30F339BCC0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3281260" y="2367111"/>
                <a:ext cx="754727" cy="418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80F1F50B-905E-D1C7-E140-8E38D6DE5237}"/>
                  </a:ext>
                </a:extLst>
              </p14:cNvPr>
              <p14:cNvContentPartPr/>
              <p14:nvPr/>
            </p14:nvContentPartPr>
            <p14:xfrm>
              <a:off x="3940683" y="2688495"/>
              <a:ext cx="129870" cy="10530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80F1F50B-905E-D1C7-E140-8E38D6DE5237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3931689" y="2679480"/>
                <a:ext cx="147498" cy="1229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852A256-0544-AF12-E2EC-27B6C6BB7E97}"/>
                  </a:ext>
                </a:extLst>
              </p14:cNvPr>
              <p14:cNvContentPartPr/>
              <p14:nvPr/>
            </p14:nvContentPartPr>
            <p14:xfrm>
              <a:off x="3747093" y="2084775"/>
              <a:ext cx="5130" cy="23193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852A256-0544-AF12-E2EC-27B6C6BB7E97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3738543" y="2075785"/>
                <a:ext cx="21888" cy="249549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Group 214">
            <a:extLst>
              <a:ext uri="{FF2B5EF4-FFF2-40B4-BE49-F238E27FC236}">
                <a16:creationId xmlns:a16="http://schemas.microsoft.com/office/drawing/2014/main" id="{323AF02E-23AF-4922-78F0-CEDDD7320C3A}"/>
              </a:ext>
            </a:extLst>
          </p:cNvPr>
          <p:cNvGrpSpPr/>
          <p:nvPr/>
        </p:nvGrpSpPr>
        <p:grpSpPr>
          <a:xfrm>
            <a:off x="3608043" y="2902335"/>
            <a:ext cx="608850" cy="722790"/>
            <a:chOff x="4810724" y="2726780"/>
            <a:chExt cx="811800" cy="96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E84C351-F932-7FCD-7FC4-71028CF0C77A}"/>
                    </a:ext>
                  </a:extLst>
                </p14:cNvPr>
                <p14:cNvContentPartPr/>
                <p14:nvPr/>
              </p14:nvContentPartPr>
              <p14:xfrm>
                <a:off x="4969844" y="2726780"/>
                <a:ext cx="384120" cy="5180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E84C351-F932-7FCD-7FC4-71028CF0C77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960844" y="2718140"/>
                  <a:ext cx="40176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81C0E2F-D983-B692-2D61-5B395D9C0A34}"/>
                    </a:ext>
                  </a:extLst>
                </p14:cNvPr>
                <p14:cNvContentPartPr/>
                <p14:nvPr/>
              </p14:nvContentPartPr>
              <p14:xfrm>
                <a:off x="4927364" y="3212420"/>
                <a:ext cx="103680" cy="131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81C0E2F-D983-B692-2D61-5B395D9C0A3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918724" y="3203780"/>
                  <a:ext cx="1213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9CCD6D3-4958-312F-43F8-BABFA94BABE0}"/>
                    </a:ext>
                  </a:extLst>
                </p14:cNvPr>
                <p14:cNvContentPartPr/>
                <p14:nvPr/>
              </p14:nvContentPartPr>
              <p14:xfrm>
                <a:off x="4810724" y="2798060"/>
                <a:ext cx="150480" cy="210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9CCD6D3-4958-312F-43F8-BABFA94BABE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802084" y="2789420"/>
                  <a:ext cx="16812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AAA549A-F84D-3329-E60E-54AB263A2AE1}"/>
                    </a:ext>
                  </a:extLst>
                </p14:cNvPr>
                <p14:cNvContentPartPr/>
                <p14:nvPr/>
              </p14:nvContentPartPr>
              <p14:xfrm>
                <a:off x="5104484" y="3408620"/>
                <a:ext cx="479520" cy="2718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AAA549A-F84D-3329-E60E-54AB263A2AE1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095484" y="3399980"/>
                  <a:ext cx="4971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476A302-5AED-54AC-2037-0AA601DE8D2D}"/>
                    </a:ext>
                  </a:extLst>
                </p14:cNvPr>
                <p14:cNvContentPartPr/>
                <p14:nvPr/>
              </p14:nvContentPartPr>
              <p14:xfrm>
                <a:off x="5507324" y="3639740"/>
                <a:ext cx="115200" cy="507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476A302-5AED-54AC-2037-0AA601DE8D2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498684" y="3630740"/>
                  <a:ext cx="1328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53355661-C8BB-3FEF-4202-55F9B1C45F8B}"/>
                    </a:ext>
                  </a:extLst>
                </p14:cNvPr>
                <p14:cNvContentPartPr/>
                <p14:nvPr/>
              </p14:nvContentPartPr>
              <p14:xfrm>
                <a:off x="5606324" y="3344900"/>
                <a:ext cx="360" cy="2206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53355661-C8BB-3FEF-4202-55F9B1C45F8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597684" y="3336260"/>
                  <a:ext cx="18000" cy="23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BC3BA3C2-DCF6-408C-F5EC-D2FD2A9ED1B8}"/>
                  </a:ext>
                </a:extLst>
              </p14:cNvPr>
              <p14:cNvContentPartPr/>
              <p14:nvPr/>
            </p14:nvContentPartPr>
            <p14:xfrm>
              <a:off x="4046793" y="3783075"/>
              <a:ext cx="432810" cy="37692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BC3BA3C2-DCF6-408C-F5EC-D2FD2A9ED1B8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4037791" y="3774075"/>
                <a:ext cx="450454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AFB85E3D-1A1F-F2F4-8E2B-258FA20B9D6C}"/>
                  </a:ext>
                </a:extLst>
              </p14:cNvPr>
              <p14:cNvContentPartPr/>
              <p14:nvPr/>
            </p14:nvContentPartPr>
            <p14:xfrm>
              <a:off x="6900153" y="3020325"/>
              <a:ext cx="261900" cy="3186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AFB85E3D-1A1F-F2F4-8E2B-258FA20B9D6C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6891172" y="3011376"/>
                <a:ext cx="279504" cy="49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57874842-AB50-7E46-406D-B98B4227C8D3}"/>
                  </a:ext>
                </a:extLst>
              </p14:cNvPr>
              <p14:cNvContentPartPr/>
              <p14:nvPr/>
            </p14:nvContentPartPr>
            <p14:xfrm>
              <a:off x="7371303" y="2957415"/>
              <a:ext cx="210330" cy="2786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57874842-AB50-7E46-406D-B98B4227C8D3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7362299" y="2948415"/>
                <a:ext cx="227978" cy="29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9C726D8-4667-D422-2136-2DC1EFDB6D41}"/>
              </a:ext>
            </a:extLst>
          </p:cNvPr>
          <p:cNvGrpSpPr/>
          <p:nvPr/>
        </p:nvGrpSpPr>
        <p:grpSpPr>
          <a:xfrm>
            <a:off x="5919513" y="2228955"/>
            <a:ext cx="958500" cy="1113210"/>
            <a:chOff x="7892684" y="1828940"/>
            <a:chExt cx="1278000" cy="148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9DE51F4-8962-FCCF-709F-676244313B39}"/>
                    </a:ext>
                  </a:extLst>
                </p14:cNvPr>
                <p14:cNvContentPartPr/>
                <p14:nvPr/>
              </p14:nvContentPartPr>
              <p14:xfrm>
                <a:off x="7892684" y="1828940"/>
                <a:ext cx="411480" cy="480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9DE51F4-8962-FCCF-709F-676244313B39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884044" y="1820300"/>
                  <a:ext cx="4291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4A1F01B-8A18-0D12-8DF2-205D5494D38E}"/>
                    </a:ext>
                  </a:extLst>
                </p14:cNvPr>
                <p14:cNvContentPartPr/>
                <p14:nvPr/>
              </p14:nvContentPartPr>
              <p14:xfrm>
                <a:off x="7976924" y="2309180"/>
                <a:ext cx="631800" cy="1004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4A1F01B-8A18-0D12-8DF2-205D5494D38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7968284" y="2300180"/>
                  <a:ext cx="649440" cy="10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CC8B742-463A-7CB0-D225-03B97326BA37}"/>
                    </a:ext>
                  </a:extLst>
                </p14:cNvPr>
                <p14:cNvContentPartPr/>
                <p14:nvPr/>
              </p14:nvContentPartPr>
              <p14:xfrm>
                <a:off x="8308124" y="2916140"/>
                <a:ext cx="360" cy="25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CC8B742-463A-7CB0-D225-03B97326BA3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299484" y="290714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C9B6B7B-6364-3B7B-77B0-DD02B354730E}"/>
                    </a:ext>
                  </a:extLst>
                </p14:cNvPr>
                <p14:cNvContentPartPr/>
                <p14:nvPr/>
              </p14:nvContentPartPr>
              <p14:xfrm>
                <a:off x="8319644" y="2264180"/>
                <a:ext cx="851040" cy="8967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3C9B6B7B-6364-3B7B-77B0-DD02B354730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311004" y="2255180"/>
                  <a:ext cx="868680" cy="9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E31340B-93BF-20AA-2FE6-6E4637602F3C}"/>
                    </a:ext>
                  </a:extLst>
                </p14:cNvPr>
                <p14:cNvContentPartPr/>
                <p14:nvPr/>
              </p14:nvContentPartPr>
              <p14:xfrm>
                <a:off x="8601524" y="2828660"/>
                <a:ext cx="136800" cy="91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E31340B-93BF-20AA-2FE6-6E4637602F3C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592524" y="2820020"/>
                  <a:ext cx="154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7026EE6-CC3D-0037-2798-4E0556EE1C8E}"/>
                    </a:ext>
                  </a:extLst>
                </p14:cNvPr>
                <p14:cNvContentPartPr/>
                <p14:nvPr/>
              </p14:nvContentPartPr>
              <p14:xfrm>
                <a:off x="8675684" y="2859620"/>
                <a:ext cx="2520" cy="2286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7026EE6-CC3D-0037-2798-4E0556EE1C8E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666684" y="2850980"/>
                  <a:ext cx="201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E87628B-3986-8B9D-127F-6E78DC82906B}"/>
                    </a:ext>
                  </a:extLst>
                </p14:cNvPr>
                <p14:cNvContentPartPr/>
                <p14:nvPr/>
              </p14:nvContentPartPr>
              <p14:xfrm>
                <a:off x="8694044" y="2878700"/>
                <a:ext cx="88920" cy="1929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E87628B-3986-8B9D-127F-6E78DC82906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685404" y="2870060"/>
                  <a:ext cx="106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32C98B4-CEDA-76A1-520E-BD576D1B69DA}"/>
                    </a:ext>
                  </a:extLst>
                </p14:cNvPr>
                <p14:cNvContentPartPr/>
                <p14:nvPr/>
              </p14:nvContentPartPr>
              <p14:xfrm>
                <a:off x="8820404" y="2859260"/>
                <a:ext cx="65880" cy="1854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32C98B4-CEDA-76A1-520E-BD576D1B69D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811764" y="2850260"/>
                  <a:ext cx="835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BB12C06-BB82-D6C9-2DE6-7CE2EFBB8B7F}"/>
                    </a:ext>
                  </a:extLst>
                </p14:cNvPr>
                <p14:cNvContentPartPr/>
                <p14:nvPr/>
              </p14:nvContentPartPr>
              <p14:xfrm>
                <a:off x="8845964" y="2965460"/>
                <a:ext cx="73080" cy="28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BB12C06-BB82-D6C9-2DE6-7CE2EFBB8B7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36964" y="2956460"/>
                  <a:ext cx="907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144A91A7-5B0C-D2BC-5B90-455E6DA08E7C}"/>
                    </a:ext>
                  </a:extLst>
                </p14:cNvPr>
                <p14:cNvContentPartPr/>
                <p14:nvPr/>
              </p14:nvContentPartPr>
              <p14:xfrm>
                <a:off x="8574524" y="2881220"/>
                <a:ext cx="96120" cy="43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144A91A7-5B0C-D2BC-5B90-455E6DA08E7C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565884" y="2872580"/>
                  <a:ext cx="1137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00688DA-B850-0FFA-4960-5D1D1D2F4375}"/>
                    </a:ext>
                  </a:extLst>
                </p14:cNvPr>
                <p14:cNvContentPartPr/>
                <p14:nvPr/>
              </p14:nvContentPartPr>
              <p14:xfrm>
                <a:off x="8668124" y="2881220"/>
                <a:ext cx="360" cy="705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600688DA-B850-0FFA-4960-5D1D1D2F437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659484" y="2872580"/>
                  <a:ext cx="18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0A740DC-876E-0C70-1629-129B88919C54}"/>
                    </a:ext>
                  </a:extLst>
                </p14:cNvPr>
                <p14:cNvContentPartPr/>
                <p14:nvPr/>
              </p14:nvContentPartPr>
              <p14:xfrm>
                <a:off x="8469404" y="2865020"/>
                <a:ext cx="158040" cy="96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0A740DC-876E-0C70-1629-129B88919C5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460404" y="2856020"/>
                  <a:ext cx="1756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CC8A23A-481D-AC6C-3AA1-788B70E554C9}"/>
                    </a:ext>
                  </a:extLst>
                </p14:cNvPr>
                <p14:cNvContentPartPr/>
                <p14:nvPr/>
              </p14:nvContentPartPr>
              <p14:xfrm>
                <a:off x="8568764" y="2908220"/>
                <a:ext cx="360" cy="194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CC8A23A-481D-AC6C-3AA1-788B70E554C9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8560124" y="2899580"/>
                  <a:ext cx="18000" cy="212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F3C01161-C602-024C-0BD7-C78E8C0D158C}"/>
              </a:ext>
            </a:extLst>
          </p:cNvPr>
          <p:cNvSpPr txBox="1"/>
          <p:nvPr/>
        </p:nvSpPr>
        <p:spPr>
          <a:xfrm>
            <a:off x="-209768" y="4734555"/>
            <a:ext cx="430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Follow from left till you reach a leaf.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27C686-0F3F-AEA5-22EA-6176DC65F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72"/>
    </mc:Choice>
    <mc:Fallback xmlns="">
      <p:transition spd="slow" advTm="8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ACA6D88-82DB-E1DF-28A8-E2D148A1E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11" y="920232"/>
            <a:ext cx="5829300" cy="4910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DB8E5-2B15-FA8A-32D7-60011A8E0FD1}"/>
              </a:ext>
            </a:extLst>
          </p:cNvPr>
          <p:cNvSpPr txBox="1"/>
          <p:nvPr/>
        </p:nvSpPr>
        <p:spPr>
          <a:xfrm>
            <a:off x="6231100" y="997596"/>
            <a:ext cx="2912900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Calculate probabilities  Step </a:t>
            </a:r>
          </a:p>
          <a:p>
            <a:pPr marL="342900" indent="-342900" algn="just">
              <a:buAutoNum type="arabicPeriod"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Sort in ascending order</a:t>
            </a:r>
          </a:p>
          <a:p>
            <a:pPr algn="just">
              <a:buNone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3. Left leaf lowest, right second lowest, combine to node</a:t>
            </a:r>
          </a:p>
          <a:p>
            <a:pPr algn="just">
              <a:buNone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4. Replace those two characters with new node. Resort. </a:t>
            </a:r>
          </a:p>
          <a:p>
            <a:pPr algn="just">
              <a:buNone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5. Repeat till one node left. </a:t>
            </a:r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7EAB28-1206-2A97-090A-1EFA83DF2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3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1"/>
    </mc:Choice>
    <mc:Fallback xmlns="">
      <p:transition spd="slow" advTm="4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E158FB-0DC7-4B7D-B8B2-8CC71A2ABA3E}"/>
              </a:ext>
            </a:extLst>
          </p:cNvPr>
          <p:cNvSpPr txBox="1"/>
          <p:nvPr/>
        </p:nvSpPr>
        <p:spPr>
          <a:xfrm>
            <a:off x="563109" y="226037"/>
            <a:ext cx="587372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Need to do a frequency counter first of entire text</a:t>
            </a:r>
          </a:p>
          <a:p>
            <a:pPr>
              <a:buNone/>
            </a:pPr>
            <a:r>
              <a:rPr lang="en-US" sz="1800" dirty="0"/>
              <a:t>Different texts have different frequency</a:t>
            </a:r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CFE7E3-96C4-136D-D32D-23320FB481CF}"/>
              </a:ext>
            </a:extLst>
          </p:cNvPr>
          <p:cNvGrpSpPr/>
          <p:nvPr/>
        </p:nvGrpSpPr>
        <p:grpSpPr>
          <a:xfrm>
            <a:off x="687183" y="1931955"/>
            <a:ext cx="132570" cy="280800"/>
            <a:chOff x="916244" y="1432940"/>
            <a:chExt cx="17676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EF2AD54-053F-0EDC-777D-6A197DD68637}"/>
                    </a:ext>
                  </a:extLst>
                </p14:cNvPr>
                <p14:cNvContentPartPr/>
                <p14:nvPr/>
              </p14:nvContentPartPr>
              <p14:xfrm>
                <a:off x="916244" y="1432940"/>
                <a:ext cx="176760" cy="374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EF2AD54-053F-0EDC-777D-6A197DD6863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7604" y="1423940"/>
                  <a:ext cx="194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419AEF-F490-62D8-BBB3-89C19C0ED460}"/>
                    </a:ext>
                  </a:extLst>
                </p14:cNvPr>
                <p14:cNvContentPartPr/>
                <p14:nvPr/>
              </p14:nvContentPartPr>
              <p14:xfrm>
                <a:off x="951524" y="1607180"/>
                <a:ext cx="91800" cy="22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419AEF-F490-62D8-BBB3-89C19C0ED4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2884" y="1598540"/>
                  <a:ext cx="10944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D6A9592-7FBD-61AC-0AC4-759413BB6052}"/>
                  </a:ext>
                </a:extLst>
              </p14:cNvPr>
              <p14:cNvContentPartPr/>
              <p14:nvPr/>
            </p14:nvContentPartPr>
            <p14:xfrm>
              <a:off x="1011183" y="1933305"/>
              <a:ext cx="127710" cy="2187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6A9592-7FBD-61AC-0AC4-759413BB60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2189" y="1924312"/>
                <a:ext cx="145338" cy="236325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1E77721-EF0E-2D48-9290-1604AA812FCB}"/>
              </a:ext>
            </a:extLst>
          </p:cNvPr>
          <p:cNvGrpSpPr/>
          <p:nvPr/>
        </p:nvGrpSpPr>
        <p:grpSpPr>
          <a:xfrm>
            <a:off x="586203" y="2417685"/>
            <a:ext cx="419850" cy="323460"/>
            <a:chOff x="781604" y="2080580"/>
            <a:chExt cx="559800" cy="4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9C18CC4-DC41-0196-B430-D2838AF10210}"/>
                    </a:ext>
                  </a:extLst>
                </p14:cNvPr>
                <p14:cNvContentPartPr/>
                <p14:nvPr/>
              </p14:nvContentPartPr>
              <p14:xfrm>
                <a:off x="781604" y="2130620"/>
                <a:ext cx="210960" cy="64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9C18CC4-DC41-0196-B430-D2838AF1021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2964" y="2121620"/>
                  <a:ext cx="2286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5218660-3DCC-0F7E-0C76-F9A55753F1D5}"/>
                    </a:ext>
                  </a:extLst>
                </p14:cNvPr>
                <p14:cNvContentPartPr/>
                <p14:nvPr/>
              </p14:nvContentPartPr>
              <p14:xfrm>
                <a:off x="867644" y="2168060"/>
                <a:ext cx="360" cy="343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5218660-3DCC-0F7E-0C76-F9A55753F1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8644" y="2159420"/>
                  <a:ext cx="180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5A66AB2-2A05-CF28-A480-9C9D0315FA8B}"/>
                    </a:ext>
                  </a:extLst>
                </p14:cNvPr>
                <p14:cNvContentPartPr/>
                <p14:nvPr/>
              </p14:nvContentPartPr>
              <p14:xfrm>
                <a:off x="981044" y="2204060"/>
                <a:ext cx="106920" cy="293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5A66AB2-2A05-CF28-A480-9C9D0315FA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72404" y="2195420"/>
                  <a:ext cx="1245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324431-98D9-C600-9373-608E25718CAC}"/>
                    </a:ext>
                  </a:extLst>
                </p14:cNvPr>
                <p14:cNvContentPartPr/>
                <p14:nvPr/>
              </p14:nvContentPartPr>
              <p14:xfrm>
                <a:off x="1180484" y="2080580"/>
                <a:ext cx="159120" cy="420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324431-98D9-C600-9373-608E25718CA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71844" y="2071580"/>
                  <a:ext cx="1767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FD6DD6A-4593-F0AA-53E1-513B40DDA1CD}"/>
                    </a:ext>
                  </a:extLst>
                </p14:cNvPr>
                <p14:cNvContentPartPr/>
                <p14:nvPr/>
              </p14:nvContentPartPr>
              <p14:xfrm>
                <a:off x="1190924" y="2281820"/>
                <a:ext cx="150480" cy="68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FD6DD6A-4593-F0AA-53E1-513B40DDA1C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81924" y="2273180"/>
                  <a:ext cx="16812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078DB6-CFC1-EB8A-87FB-B5AB14C80BA1}"/>
              </a:ext>
            </a:extLst>
          </p:cNvPr>
          <p:cNvGrpSpPr/>
          <p:nvPr/>
        </p:nvGrpSpPr>
        <p:grpSpPr>
          <a:xfrm>
            <a:off x="682863" y="2922315"/>
            <a:ext cx="323190" cy="283230"/>
            <a:chOff x="910484" y="2753420"/>
            <a:chExt cx="43092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96B680-2998-03C6-879B-5366EFF9C738}"/>
                    </a:ext>
                  </a:extLst>
                </p14:cNvPr>
                <p14:cNvContentPartPr/>
                <p14:nvPr/>
              </p14:nvContentPartPr>
              <p14:xfrm>
                <a:off x="910484" y="2753420"/>
                <a:ext cx="158760" cy="377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96B680-2998-03C6-879B-5366EFF9C73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1484" y="2744780"/>
                  <a:ext cx="17640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5238E2A-5CF4-A721-9B3C-CE0D270F48F7}"/>
                    </a:ext>
                  </a:extLst>
                </p14:cNvPr>
                <p14:cNvContentPartPr/>
                <p14:nvPr/>
              </p14:nvContentPartPr>
              <p14:xfrm>
                <a:off x="929924" y="2920100"/>
                <a:ext cx="235800" cy="101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5238E2A-5CF4-A721-9B3C-CE0D270F48F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0924" y="2911100"/>
                  <a:ext cx="2534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21A678A-0917-6E50-BCA4-A7112FAAE473}"/>
                    </a:ext>
                  </a:extLst>
                </p14:cNvPr>
                <p14:cNvContentPartPr/>
                <p14:nvPr/>
              </p14:nvContentPartPr>
              <p14:xfrm>
                <a:off x="1186244" y="2792660"/>
                <a:ext cx="155160" cy="302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21A678A-0917-6E50-BCA4-A7112FAAE47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77604" y="2783660"/>
                  <a:ext cx="172800" cy="3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1E06CC2-D2D8-B239-E179-DB191C21151E}"/>
                  </a:ext>
                </a:extLst>
              </p14:cNvPr>
              <p14:cNvContentPartPr/>
              <p14:nvPr/>
            </p14:nvContentPartPr>
            <p14:xfrm>
              <a:off x="748203" y="3295995"/>
              <a:ext cx="131490" cy="2683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1E06CC2-D2D8-B239-E179-DB191C21151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9221" y="3287001"/>
                <a:ext cx="149094" cy="286008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000E8F82-31AB-1083-5BFA-7414290C0CC4}"/>
              </a:ext>
            </a:extLst>
          </p:cNvPr>
          <p:cNvGrpSpPr/>
          <p:nvPr/>
        </p:nvGrpSpPr>
        <p:grpSpPr>
          <a:xfrm>
            <a:off x="782493" y="3625395"/>
            <a:ext cx="184680" cy="239490"/>
            <a:chOff x="1043324" y="3690860"/>
            <a:chExt cx="24624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4EE7B58-348E-80BE-93BD-0F4D04396D95}"/>
                    </a:ext>
                  </a:extLst>
                </p14:cNvPr>
                <p14:cNvContentPartPr/>
                <p14:nvPr/>
              </p14:nvContentPartPr>
              <p14:xfrm>
                <a:off x="1043324" y="3842780"/>
                <a:ext cx="360" cy="167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4EE7B58-348E-80BE-93BD-0F4D04396D9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34324" y="3834140"/>
                  <a:ext cx="180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FB2FFD9-1D7E-5CDA-8E7B-57BD218716B7}"/>
                    </a:ext>
                  </a:extLst>
                </p14:cNvPr>
                <p14:cNvContentPartPr/>
                <p14:nvPr/>
              </p14:nvContentPartPr>
              <p14:xfrm>
                <a:off x="1156364" y="3690860"/>
                <a:ext cx="133200" cy="277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FB2FFD9-1D7E-5CDA-8E7B-57BD218716B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47724" y="3682220"/>
                  <a:ext cx="150840" cy="29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ACCA-16D2-608B-A24F-77781427BD6F}"/>
                  </a:ext>
                </a:extLst>
              </p14:cNvPr>
              <p14:cNvContentPartPr/>
              <p14:nvPr/>
            </p14:nvContentPartPr>
            <p14:xfrm>
              <a:off x="1759893" y="3652125"/>
              <a:ext cx="115020" cy="142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ACCA-16D2-608B-A24F-77781427BD6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50907" y="3643125"/>
                <a:ext cx="132632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A66048D-CD7D-0D34-A3B3-7DC885E678F7}"/>
                  </a:ext>
                </a:extLst>
              </p14:cNvPr>
              <p14:cNvContentPartPr/>
              <p14:nvPr/>
            </p14:nvContentPartPr>
            <p14:xfrm>
              <a:off x="824073" y="4033365"/>
              <a:ext cx="160380" cy="22113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A66048D-CD7D-0D34-A3B3-7DC885E678F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5063" y="4024361"/>
                <a:ext cx="178040" cy="23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D4BDB54-0EB5-67DF-81FF-AE1FF9761E53}"/>
                  </a:ext>
                </a:extLst>
              </p14:cNvPr>
              <p14:cNvContentPartPr/>
              <p14:nvPr/>
            </p14:nvContentPartPr>
            <p14:xfrm>
              <a:off x="824613" y="4398675"/>
              <a:ext cx="144450" cy="249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D4BDB54-0EB5-67DF-81FF-AE1FF9761E5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5630" y="4389675"/>
                <a:ext cx="162057" cy="26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316998BF-B7B5-DAE6-9D91-8DB1A41E56E2}"/>
              </a:ext>
            </a:extLst>
          </p:cNvPr>
          <p:cNvGrpSpPr/>
          <p:nvPr/>
        </p:nvGrpSpPr>
        <p:grpSpPr>
          <a:xfrm>
            <a:off x="675303" y="4842825"/>
            <a:ext cx="304560" cy="321300"/>
            <a:chOff x="900404" y="5314100"/>
            <a:chExt cx="40608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A3BC1C8-BDB1-20DB-3802-BA145CAB5CCB}"/>
                    </a:ext>
                  </a:extLst>
                </p14:cNvPr>
                <p14:cNvContentPartPr/>
                <p14:nvPr/>
              </p14:nvContentPartPr>
              <p14:xfrm>
                <a:off x="900404" y="5314100"/>
                <a:ext cx="205920" cy="428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A3BC1C8-BDB1-20DB-3802-BA145CAB5CC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91404" y="5305100"/>
                  <a:ext cx="223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3CB3A68-9632-8798-DC4B-6536592811CE}"/>
                    </a:ext>
                  </a:extLst>
                </p14:cNvPr>
                <p14:cNvContentPartPr/>
                <p14:nvPr/>
              </p14:nvContentPartPr>
              <p14:xfrm>
                <a:off x="1149884" y="5459900"/>
                <a:ext cx="156600" cy="262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3CB3A68-9632-8798-DC4B-6536592811C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41244" y="5451260"/>
                  <a:ext cx="174240" cy="28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6041A1-7849-3448-F104-D7E4F41AC371}"/>
              </a:ext>
            </a:extLst>
          </p:cNvPr>
          <p:cNvGrpSpPr/>
          <p:nvPr/>
        </p:nvGrpSpPr>
        <p:grpSpPr>
          <a:xfrm>
            <a:off x="1256343" y="1880655"/>
            <a:ext cx="1175310" cy="3420900"/>
            <a:chOff x="1675124" y="1364540"/>
            <a:chExt cx="1567080" cy="456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00F888F-5023-D296-2B28-1B378F11CFB4}"/>
                    </a:ext>
                  </a:extLst>
                </p14:cNvPr>
                <p14:cNvContentPartPr/>
                <p14:nvPr/>
              </p14:nvContentPartPr>
              <p14:xfrm>
                <a:off x="1675124" y="2103260"/>
                <a:ext cx="11160" cy="316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00F888F-5023-D296-2B28-1B378F11CFB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66124" y="2094260"/>
                  <a:ext cx="2880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5F551A7-0B75-A6E2-6B48-93CA38BF9CE9}"/>
                    </a:ext>
                  </a:extLst>
                </p14:cNvPr>
                <p14:cNvContentPartPr/>
                <p14:nvPr/>
              </p14:nvContentPartPr>
              <p14:xfrm>
                <a:off x="1802924" y="2147180"/>
                <a:ext cx="360" cy="217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5F551A7-0B75-A6E2-6B48-93CA38BF9CE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94284" y="2138180"/>
                  <a:ext cx="18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B82277B-0110-111D-FF62-DBAE0E3C59D1}"/>
                    </a:ext>
                  </a:extLst>
                </p14:cNvPr>
                <p14:cNvContentPartPr/>
                <p14:nvPr/>
              </p14:nvContentPartPr>
              <p14:xfrm>
                <a:off x="1915604" y="2169500"/>
                <a:ext cx="173880" cy="118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B82277B-0110-111D-FF62-DBAE0E3C59D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06604" y="2160500"/>
                  <a:ext cx="1915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B97303-04DD-F453-6143-D4705978B64B}"/>
                    </a:ext>
                  </a:extLst>
                </p14:cNvPr>
                <p14:cNvContentPartPr/>
                <p14:nvPr/>
              </p14:nvContentPartPr>
              <p14:xfrm>
                <a:off x="1748924" y="2837300"/>
                <a:ext cx="360" cy="172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B97303-04DD-F453-6143-D4705978B64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40284" y="2828660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729F88C-1BE1-C489-D5D8-45C42B2558C3}"/>
                    </a:ext>
                  </a:extLst>
                </p14:cNvPr>
                <p14:cNvContentPartPr/>
                <p14:nvPr/>
              </p14:nvContentPartPr>
              <p14:xfrm>
                <a:off x="1871324" y="2738660"/>
                <a:ext cx="363240" cy="247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729F88C-1BE1-C489-D5D8-45C42B2558C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62324" y="2730020"/>
                  <a:ext cx="3808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144619C-B6D0-AF8E-F21F-8C67476D7517}"/>
                    </a:ext>
                  </a:extLst>
                </p14:cNvPr>
                <p14:cNvContentPartPr/>
                <p14:nvPr/>
              </p14:nvContentPartPr>
              <p14:xfrm>
                <a:off x="1835684" y="3263900"/>
                <a:ext cx="2520" cy="291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144619C-B6D0-AF8E-F21F-8C67476D751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827044" y="3254900"/>
                  <a:ext cx="201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742368C-BFC3-B823-039D-FA2256420C9C}"/>
                    </a:ext>
                  </a:extLst>
                </p14:cNvPr>
                <p14:cNvContentPartPr/>
                <p14:nvPr/>
              </p14:nvContentPartPr>
              <p14:xfrm>
                <a:off x="1975004" y="3293420"/>
                <a:ext cx="134640" cy="141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742368C-BFC3-B823-039D-FA2256420C9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66364" y="3284780"/>
                  <a:ext cx="1522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EF63A56-2698-833D-C181-51C27A279335}"/>
                    </a:ext>
                  </a:extLst>
                </p14:cNvPr>
                <p14:cNvContentPartPr/>
                <p14:nvPr/>
              </p14:nvContentPartPr>
              <p14:xfrm>
                <a:off x="2285324" y="3151220"/>
                <a:ext cx="5400" cy="343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EF63A56-2698-833D-C181-51C27A27933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276324" y="3142220"/>
                  <a:ext cx="2304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3A2BEA6-B6CA-D880-3F86-CD1A696EA9AD}"/>
                    </a:ext>
                  </a:extLst>
                </p14:cNvPr>
                <p14:cNvContentPartPr/>
                <p14:nvPr/>
              </p14:nvContentPartPr>
              <p14:xfrm>
                <a:off x="1742084" y="3781940"/>
                <a:ext cx="5760" cy="190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3A2BEA6-B6CA-D880-3F86-CD1A696EA9A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733444" y="3772940"/>
                  <a:ext cx="234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7778FD-B5AB-4AB1-9B59-120A48151F30}"/>
                    </a:ext>
                  </a:extLst>
                </p14:cNvPr>
                <p14:cNvContentPartPr/>
                <p14:nvPr/>
              </p14:nvContentPartPr>
              <p14:xfrm>
                <a:off x="1860164" y="3796700"/>
                <a:ext cx="360" cy="144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7778FD-B5AB-4AB1-9B59-120A48151F3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851524" y="3787700"/>
                  <a:ext cx="1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EEBEF6-84D4-C360-F03A-610C567881FD}"/>
                    </a:ext>
                  </a:extLst>
                </p14:cNvPr>
                <p14:cNvContentPartPr/>
                <p14:nvPr/>
              </p14:nvContentPartPr>
              <p14:xfrm>
                <a:off x="1946204" y="3802100"/>
                <a:ext cx="360" cy="106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EEBEF6-84D4-C360-F03A-610C567881F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937564" y="3793460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480ED01-1000-1DC1-2668-E0971D2B3D18}"/>
                    </a:ext>
                  </a:extLst>
                </p14:cNvPr>
                <p14:cNvContentPartPr/>
                <p14:nvPr/>
              </p14:nvContentPartPr>
              <p14:xfrm>
                <a:off x="2088764" y="3756740"/>
                <a:ext cx="118080" cy="155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480ED01-1000-1DC1-2668-E0971D2B3D1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79764" y="3747740"/>
                  <a:ext cx="1357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B9D872F-E59D-9DC6-5254-40CA526E5C3F}"/>
                    </a:ext>
                  </a:extLst>
                </p14:cNvPr>
                <p14:cNvContentPartPr/>
                <p14:nvPr/>
              </p14:nvContentPartPr>
              <p14:xfrm>
                <a:off x="2242124" y="4115660"/>
                <a:ext cx="98280" cy="172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B9D872F-E59D-9DC6-5254-40CA526E5C3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233484" y="4106660"/>
                  <a:ext cx="115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4EC0EEA-0859-6854-B835-CD915FF756E0}"/>
                    </a:ext>
                  </a:extLst>
                </p14:cNvPr>
                <p14:cNvContentPartPr/>
                <p14:nvPr/>
              </p14:nvContentPartPr>
              <p14:xfrm>
                <a:off x="2482604" y="4046180"/>
                <a:ext cx="360" cy="254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4EC0EEA-0859-6854-B835-CD915FF756E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473604" y="4037180"/>
                  <a:ext cx="18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790215D-2572-605A-7652-F408C841A6DC}"/>
                    </a:ext>
                  </a:extLst>
                </p14:cNvPr>
                <p14:cNvContentPartPr/>
                <p14:nvPr/>
              </p14:nvContentPartPr>
              <p14:xfrm>
                <a:off x="1816964" y="4122500"/>
                <a:ext cx="5400" cy="121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790215D-2572-605A-7652-F408C841A6D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07964" y="4113500"/>
                  <a:ext cx="230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473F77F-8130-4446-D0BB-FE7E3C0B134D}"/>
                    </a:ext>
                  </a:extLst>
                </p14:cNvPr>
                <p14:cNvContentPartPr/>
                <p14:nvPr/>
              </p14:nvContentPartPr>
              <p14:xfrm>
                <a:off x="1931444" y="4213580"/>
                <a:ext cx="3240" cy="89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473F77F-8130-4446-D0BB-FE7E3C0B134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22444" y="4204940"/>
                  <a:ext cx="208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8AF746E-B6E5-C8C3-A6EB-2EE7C84B1DE5}"/>
                    </a:ext>
                  </a:extLst>
                </p14:cNvPr>
                <p14:cNvContentPartPr/>
                <p14:nvPr/>
              </p14:nvContentPartPr>
              <p14:xfrm>
                <a:off x="2070404" y="4132580"/>
                <a:ext cx="2520" cy="217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8AF746E-B6E5-C8C3-A6EB-2EE7C84B1DE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61404" y="4123580"/>
                  <a:ext cx="201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A48093D-3B65-E67F-CF99-3C3B32933A00}"/>
                    </a:ext>
                  </a:extLst>
                </p14:cNvPr>
                <p14:cNvContentPartPr/>
                <p14:nvPr/>
              </p14:nvContentPartPr>
              <p14:xfrm>
                <a:off x="1956644" y="4087580"/>
                <a:ext cx="2520" cy="209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A48093D-3B65-E67F-CF99-3C3B32933A0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947644" y="4078580"/>
                  <a:ext cx="201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5406DC5-17D6-E495-8A62-EC26C4093A96}"/>
                    </a:ext>
                  </a:extLst>
                </p14:cNvPr>
                <p14:cNvContentPartPr/>
                <p14:nvPr/>
              </p14:nvContentPartPr>
              <p14:xfrm>
                <a:off x="1835684" y="4167500"/>
                <a:ext cx="2520" cy="131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5406DC5-17D6-E495-8A62-EC26C4093A9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827044" y="4158860"/>
                  <a:ext cx="201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D803B7B-E6EC-70F1-FAE7-FD5E6680FC2F}"/>
                    </a:ext>
                  </a:extLst>
                </p14:cNvPr>
                <p14:cNvContentPartPr/>
                <p14:nvPr/>
              </p14:nvContentPartPr>
              <p14:xfrm>
                <a:off x="1823084" y="4750340"/>
                <a:ext cx="2520" cy="209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D803B7B-E6EC-70F1-FAE7-FD5E6680FC2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814084" y="4741340"/>
                  <a:ext cx="201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32BE3ED-BB76-1C82-1D3A-E38082C31A9B}"/>
                    </a:ext>
                  </a:extLst>
                </p14:cNvPr>
                <p14:cNvContentPartPr/>
                <p14:nvPr/>
              </p14:nvContentPartPr>
              <p14:xfrm>
                <a:off x="1954484" y="4724420"/>
                <a:ext cx="360" cy="210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32BE3ED-BB76-1C82-1D3A-E38082C31A9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945484" y="4715420"/>
                  <a:ext cx="180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F224D68-D7F5-1392-CF0F-32D1EDAD86F7}"/>
                    </a:ext>
                  </a:extLst>
                </p14:cNvPr>
                <p14:cNvContentPartPr/>
                <p14:nvPr/>
              </p14:nvContentPartPr>
              <p14:xfrm>
                <a:off x="2112884" y="4724780"/>
                <a:ext cx="5040" cy="185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F224D68-D7F5-1392-CF0F-32D1EDAD86F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103884" y="4715780"/>
                  <a:ext cx="226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EE05DF-376F-9705-F43E-CC39591EF157}"/>
                    </a:ext>
                  </a:extLst>
                </p14:cNvPr>
                <p14:cNvContentPartPr/>
                <p14:nvPr/>
              </p14:nvContentPartPr>
              <p14:xfrm>
                <a:off x="2307644" y="4636220"/>
                <a:ext cx="37080" cy="281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EE05DF-376F-9705-F43E-CC39591EF15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298644" y="4627580"/>
                  <a:ext cx="547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AF89FA-D052-BC3C-73D3-822833A7AA32}"/>
                    </a:ext>
                  </a:extLst>
                </p14:cNvPr>
                <p14:cNvContentPartPr/>
                <p14:nvPr/>
              </p14:nvContentPartPr>
              <p14:xfrm>
                <a:off x="2440484" y="4683380"/>
                <a:ext cx="155880" cy="137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AF89FA-D052-BC3C-73D3-822833A7AA3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31844" y="4674380"/>
                  <a:ext cx="1735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7264FAF-5EF7-EFEB-539F-751E8947A1DA}"/>
                    </a:ext>
                  </a:extLst>
                </p14:cNvPr>
                <p14:cNvContentPartPr/>
                <p14:nvPr/>
              </p14:nvContentPartPr>
              <p14:xfrm>
                <a:off x="1841804" y="5253620"/>
                <a:ext cx="360" cy="368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7264FAF-5EF7-EFEB-539F-751E8947A1D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833164" y="5244620"/>
                  <a:ext cx="180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5C37314-31F3-1050-5A6B-357B12D698E4}"/>
                    </a:ext>
                  </a:extLst>
                </p14:cNvPr>
                <p14:cNvContentPartPr/>
                <p14:nvPr/>
              </p14:nvContentPartPr>
              <p14:xfrm>
                <a:off x="1990484" y="5280980"/>
                <a:ext cx="360" cy="212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5C37314-31F3-1050-5A6B-357B12D698E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981844" y="5271980"/>
                  <a:ext cx="180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3C7769-B109-5260-5042-46B87D57DE57}"/>
                    </a:ext>
                  </a:extLst>
                </p14:cNvPr>
                <p14:cNvContentPartPr/>
                <p14:nvPr/>
              </p14:nvContentPartPr>
              <p14:xfrm>
                <a:off x="2179844" y="5262980"/>
                <a:ext cx="360" cy="192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3C7769-B109-5260-5042-46B87D57DE5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71204" y="5254340"/>
                  <a:ext cx="180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476982D-94CE-D12F-7695-F55AE9561782}"/>
                    </a:ext>
                  </a:extLst>
                </p14:cNvPr>
                <p14:cNvContentPartPr/>
                <p14:nvPr/>
              </p14:nvContentPartPr>
              <p14:xfrm>
                <a:off x="2357324" y="5284220"/>
                <a:ext cx="360" cy="181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476982D-94CE-D12F-7695-F55AE956178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48324" y="5275220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93CCEF4-32B0-2EDD-D8EF-B0C28CC4B7CC}"/>
                    </a:ext>
                  </a:extLst>
                </p14:cNvPr>
                <p14:cNvContentPartPr/>
                <p14:nvPr/>
              </p14:nvContentPartPr>
              <p14:xfrm>
                <a:off x="2587004" y="5262980"/>
                <a:ext cx="2520" cy="193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93CCEF4-32B0-2EDD-D8EF-B0C28CC4B7C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78364" y="5253980"/>
                  <a:ext cx="20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B170B65-B55F-3A89-698F-10D092A6DCF2}"/>
                    </a:ext>
                  </a:extLst>
                </p14:cNvPr>
                <p14:cNvContentPartPr/>
                <p14:nvPr/>
              </p14:nvContentPartPr>
              <p14:xfrm>
                <a:off x="2427164" y="1364540"/>
                <a:ext cx="815040" cy="4561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B170B65-B55F-3A89-698F-10D092A6DCF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418164" y="1355540"/>
                  <a:ext cx="832680" cy="457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F54C7B9-A671-C684-DB4E-EB47E04FFDF0}"/>
              </a:ext>
            </a:extLst>
          </p:cNvPr>
          <p:cNvGrpSpPr/>
          <p:nvPr/>
        </p:nvGrpSpPr>
        <p:grpSpPr>
          <a:xfrm>
            <a:off x="2850423" y="2085855"/>
            <a:ext cx="2758590" cy="1361070"/>
            <a:chOff x="3800564" y="1638140"/>
            <a:chExt cx="3678120" cy="181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7A12529-125C-A6EA-6EBB-73845514AA64}"/>
                    </a:ext>
                  </a:extLst>
                </p14:cNvPr>
                <p14:cNvContentPartPr/>
                <p14:nvPr/>
              </p14:nvContentPartPr>
              <p14:xfrm>
                <a:off x="4159124" y="1695380"/>
                <a:ext cx="144360" cy="465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7A12529-125C-A6EA-6EBB-73845514AA6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50124" y="1686740"/>
                  <a:ext cx="16200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63E236A-AF73-460F-CFC4-6B600F42ED57}"/>
                    </a:ext>
                  </a:extLst>
                </p14:cNvPr>
                <p14:cNvContentPartPr/>
                <p14:nvPr/>
              </p14:nvContentPartPr>
              <p14:xfrm>
                <a:off x="4182884" y="1834700"/>
                <a:ext cx="672840" cy="3268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63E236A-AF73-460F-CFC4-6B600F42ED5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74244" y="1825700"/>
                  <a:ext cx="6904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EB008F6-450F-C5C3-FB34-AA539338CF14}"/>
                    </a:ext>
                  </a:extLst>
                </p14:cNvPr>
                <p14:cNvContentPartPr/>
                <p14:nvPr/>
              </p14:nvContentPartPr>
              <p14:xfrm>
                <a:off x="4786604" y="1722020"/>
                <a:ext cx="320040" cy="124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EB008F6-450F-C5C3-FB34-AA539338CF1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77604" y="1713020"/>
                  <a:ext cx="3376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1AFF278-0C0A-4584-D97D-CCACAD7CFA60}"/>
                    </a:ext>
                  </a:extLst>
                </p14:cNvPr>
                <p14:cNvContentPartPr/>
                <p14:nvPr/>
              </p14:nvContentPartPr>
              <p14:xfrm>
                <a:off x="4970204" y="1752260"/>
                <a:ext cx="6120" cy="330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1AFF278-0C0A-4584-D97D-CCACAD7CFA6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961204" y="1743620"/>
                  <a:ext cx="237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512CBD7-92CF-6D0F-C97E-AE847120B2C7}"/>
                    </a:ext>
                  </a:extLst>
                </p14:cNvPr>
                <p14:cNvContentPartPr/>
                <p14:nvPr/>
              </p14:nvContentPartPr>
              <p14:xfrm>
                <a:off x="5084684" y="1748300"/>
                <a:ext cx="124200" cy="360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512CBD7-92CF-6D0F-C97E-AE847120B2C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75684" y="1739660"/>
                  <a:ext cx="1418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E57B505-3291-8200-A4AB-AB3EAF0F046E}"/>
                    </a:ext>
                  </a:extLst>
                </p14:cNvPr>
                <p14:cNvContentPartPr/>
                <p14:nvPr/>
              </p14:nvContentPartPr>
              <p14:xfrm>
                <a:off x="5336324" y="1700420"/>
                <a:ext cx="144360" cy="3546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E57B505-3291-8200-A4AB-AB3EAF0F046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27684" y="1691780"/>
                  <a:ext cx="1620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671646A-CFC7-921A-3615-43FC45F121DE}"/>
                    </a:ext>
                  </a:extLst>
                </p14:cNvPr>
                <p14:cNvContentPartPr/>
                <p14:nvPr/>
              </p14:nvContentPartPr>
              <p14:xfrm>
                <a:off x="5342804" y="1860980"/>
                <a:ext cx="105480" cy="71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71646A-CFC7-921A-3615-43FC45F121D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34164" y="1851980"/>
                  <a:ext cx="123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68E8F7D-3BA6-5304-2187-C362CC81A651}"/>
                    </a:ext>
                  </a:extLst>
                </p14:cNvPr>
                <p14:cNvContentPartPr/>
                <p14:nvPr/>
              </p14:nvContentPartPr>
              <p14:xfrm>
                <a:off x="5572124" y="1638140"/>
                <a:ext cx="194040" cy="385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68E8F7D-3BA6-5304-2187-C362CC81A65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63484" y="1629140"/>
                  <a:ext cx="2116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64AA653-4978-BB74-C70B-F210E0DF6184}"/>
                    </a:ext>
                  </a:extLst>
                </p14:cNvPr>
                <p14:cNvContentPartPr/>
                <p14:nvPr/>
              </p14:nvContentPartPr>
              <p14:xfrm>
                <a:off x="3848804" y="2072660"/>
                <a:ext cx="2157120" cy="448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64AA653-4978-BB74-C70B-F210E0DF618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39804" y="2063660"/>
                  <a:ext cx="217476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6892152-0C8D-4405-2E07-1998EC66EE39}"/>
                    </a:ext>
                  </a:extLst>
                </p14:cNvPr>
                <p14:cNvContentPartPr/>
                <p14:nvPr/>
              </p14:nvContentPartPr>
              <p14:xfrm>
                <a:off x="3928724" y="2937740"/>
                <a:ext cx="360" cy="299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6892152-0C8D-4405-2E07-1998EC66EE3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920084" y="2929100"/>
                  <a:ext cx="180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6C13512-C697-FB4D-59C2-765F6DBD3DCA}"/>
                    </a:ext>
                  </a:extLst>
                </p14:cNvPr>
                <p14:cNvContentPartPr/>
                <p14:nvPr/>
              </p14:nvContentPartPr>
              <p14:xfrm>
                <a:off x="4075604" y="2897060"/>
                <a:ext cx="415080" cy="262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6C13512-C697-FB4D-59C2-765F6DBD3DC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066604" y="2888060"/>
                  <a:ext cx="4327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1441B91-DFC9-CD34-192C-5F255F300F44}"/>
                    </a:ext>
                  </a:extLst>
                </p14:cNvPr>
                <p14:cNvContentPartPr/>
                <p14:nvPr/>
              </p14:nvContentPartPr>
              <p14:xfrm>
                <a:off x="4696604" y="2831540"/>
                <a:ext cx="2520" cy="191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1441B91-DFC9-CD34-192C-5F255F300F4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687964" y="2822900"/>
                  <a:ext cx="20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35F9087-DD41-90D2-F0C0-1AABDE5A6ADD}"/>
                    </a:ext>
                  </a:extLst>
                </p14:cNvPr>
                <p14:cNvContentPartPr/>
                <p14:nvPr/>
              </p14:nvContentPartPr>
              <p14:xfrm>
                <a:off x="4815404" y="2795180"/>
                <a:ext cx="143640" cy="153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35F9087-DD41-90D2-F0C0-1AABDE5A6AD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806404" y="2786180"/>
                  <a:ext cx="1612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D9FD8B6-F960-488B-6180-9C45F86EB22A}"/>
                    </a:ext>
                  </a:extLst>
                </p14:cNvPr>
                <p14:cNvContentPartPr/>
                <p14:nvPr/>
              </p14:nvContentPartPr>
              <p14:xfrm>
                <a:off x="5080724" y="2728220"/>
                <a:ext cx="15120" cy="345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D9FD8B6-F960-488B-6180-9C45F86EB22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071724" y="2719580"/>
                  <a:ext cx="327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9DE4272-BD02-60AD-0A83-31F0F8E0D090}"/>
                    </a:ext>
                  </a:extLst>
                </p14:cNvPr>
                <p14:cNvContentPartPr/>
                <p14:nvPr/>
              </p14:nvContentPartPr>
              <p14:xfrm>
                <a:off x="3800564" y="3200540"/>
                <a:ext cx="702000" cy="252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9DE4272-BD02-60AD-0A83-31F0F8E0D09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91564" y="3191540"/>
                  <a:ext cx="7196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2DFD602-C7BD-3E46-0395-F778703CFC21}"/>
                    </a:ext>
                  </a:extLst>
                </p14:cNvPr>
                <p14:cNvContentPartPr/>
                <p14:nvPr/>
              </p14:nvContentPartPr>
              <p14:xfrm>
                <a:off x="4658804" y="3090380"/>
                <a:ext cx="568800" cy="251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2DFD602-C7BD-3E46-0395-F778703CFC2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649804" y="3081380"/>
                  <a:ext cx="5864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7BA09F5-CEEA-E87A-CC5F-550F32CE3365}"/>
                    </a:ext>
                  </a:extLst>
                </p14:cNvPr>
                <p14:cNvContentPartPr/>
                <p14:nvPr/>
              </p14:nvContentPartPr>
              <p14:xfrm>
                <a:off x="5557364" y="2699060"/>
                <a:ext cx="360" cy="326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7BA09F5-CEEA-E87A-CC5F-550F32CE336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548364" y="2690420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AECEA2D-389B-800B-C77F-791EF8E0710F}"/>
                    </a:ext>
                  </a:extLst>
                </p14:cNvPr>
                <p14:cNvContentPartPr/>
                <p14:nvPr/>
              </p14:nvContentPartPr>
              <p14:xfrm>
                <a:off x="5662484" y="2741900"/>
                <a:ext cx="360" cy="216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AECEA2D-389B-800B-C77F-791EF8E0710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653484" y="2732900"/>
                  <a:ext cx="180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73DF918-FD9A-CF0E-7708-39DAEE61BF1C}"/>
                    </a:ext>
                  </a:extLst>
                </p14:cNvPr>
                <p14:cNvContentPartPr/>
                <p14:nvPr/>
              </p14:nvContentPartPr>
              <p14:xfrm>
                <a:off x="5803244" y="2667380"/>
                <a:ext cx="142200" cy="223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73DF918-FD9A-CF0E-7708-39DAEE61BF1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794604" y="2658740"/>
                  <a:ext cx="1598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A5DBAFC-08FA-422A-2CE5-C47B517BD2A1}"/>
                    </a:ext>
                  </a:extLst>
                </p14:cNvPr>
                <p14:cNvContentPartPr/>
                <p14:nvPr/>
              </p14:nvContentPartPr>
              <p14:xfrm>
                <a:off x="5433524" y="2848460"/>
                <a:ext cx="791640" cy="387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A5DBAFC-08FA-422A-2CE5-C47B517BD2A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424524" y="2839460"/>
                  <a:ext cx="80928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4FF869B-21BF-9392-8088-8F52F49B1FD0}"/>
                    </a:ext>
                  </a:extLst>
                </p14:cNvPr>
                <p14:cNvContentPartPr/>
                <p14:nvPr/>
              </p14:nvContentPartPr>
              <p14:xfrm>
                <a:off x="6606764" y="2539940"/>
                <a:ext cx="360" cy="241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4FF869B-21BF-9392-8088-8F52F49B1FD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98124" y="2531300"/>
                  <a:ext cx="180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508455-B074-FD48-058F-DA6A9962F966}"/>
                    </a:ext>
                  </a:extLst>
                </p14:cNvPr>
                <p14:cNvContentPartPr/>
                <p14:nvPr/>
              </p14:nvContentPartPr>
              <p14:xfrm>
                <a:off x="6701444" y="2475500"/>
                <a:ext cx="360" cy="268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508455-B074-FD48-058F-DA6A9962F96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92444" y="2466500"/>
                  <a:ext cx="180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846B927-19D8-E45D-ACB7-9833429121AB}"/>
                    </a:ext>
                  </a:extLst>
                </p14:cNvPr>
                <p14:cNvContentPartPr/>
                <p14:nvPr/>
              </p14:nvContentPartPr>
              <p14:xfrm>
                <a:off x="6819524" y="2463980"/>
                <a:ext cx="360" cy="177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846B927-19D8-E45D-ACB7-9833429121A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810524" y="2454980"/>
                  <a:ext cx="18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F7241F4-F434-33BD-2991-64F59E7AD53C}"/>
                    </a:ext>
                  </a:extLst>
                </p14:cNvPr>
                <p14:cNvContentPartPr/>
                <p14:nvPr/>
              </p14:nvContentPartPr>
              <p14:xfrm>
                <a:off x="6946964" y="2471540"/>
                <a:ext cx="131400" cy="185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F7241F4-F434-33BD-2991-64F59E7AD53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937964" y="2462540"/>
                  <a:ext cx="1490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8D0CA00-D880-04F8-DE32-4BF81C938FDB}"/>
                    </a:ext>
                  </a:extLst>
                </p14:cNvPr>
                <p14:cNvContentPartPr/>
                <p14:nvPr/>
              </p14:nvContentPartPr>
              <p14:xfrm>
                <a:off x="7225244" y="2386940"/>
                <a:ext cx="360" cy="282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8D0CA00-D880-04F8-DE32-4BF81C938FD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16604" y="2377940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2BE6F0C-E98E-661A-991F-97D99C9A2D00}"/>
                    </a:ext>
                  </a:extLst>
                </p14:cNvPr>
                <p14:cNvContentPartPr/>
                <p14:nvPr/>
              </p14:nvContentPartPr>
              <p14:xfrm>
                <a:off x="6450524" y="2633180"/>
                <a:ext cx="1028160" cy="388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2BE6F0C-E98E-661A-991F-97D99C9A2D0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41884" y="2624180"/>
                  <a:ext cx="1045800" cy="40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31C33C4-3B33-4F0A-EC42-742D5B02A45C}"/>
                  </a:ext>
                </a:extLst>
              </p14:cNvPr>
              <p14:cNvContentPartPr/>
              <p14:nvPr/>
            </p14:nvContentPartPr>
            <p14:xfrm>
              <a:off x="3669063" y="3658335"/>
              <a:ext cx="270" cy="27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31C33C4-3B33-4F0A-EC42-742D5B02A45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662313" y="3651585"/>
                <a:ext cx="135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E892F40-815B-250A-D296-F16D78C08719}"/>
              </a:ext>
            </a:extLst>
          </p:cNvPr>
          <p:cNvGrpSpPr/>
          <p:nvPr/>
        </p:nvGrpSpPr>
        <p:grpSpPr>
          <a:xfrm>
            <a:off x="3613443" y="3402645"/>
            <a:ext cx="872100" cy="432540"/>
            <a:chOff x="4817924" y="3393860"/>
            <a:chExt cx="1162800" cy="5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DD50A0B-7C3F-26C3-05E1-18CC61C66694}"/>
                    </a:ext>
                  </a:extLst>
                </p14:cNvPr>
                <p14:cNvContentPartPr/>
                <p14:nvPr/>
              </p14:nvContentPartPr>
              <p14:xfrm>
                <a:off x="4894604" y="3393860"/>
                <a:ext cx="86040" cy="545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DD50A0B-7C3F-26C3-05E1-18CC61C6669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85604" y="3385220"/>
                  <a:ext cx="10368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8B7295A-28CF-7F73-E940-BDF9B3B3569D}"/>
                    </a:ext>
                  </a:extLst>
                </p14:cNvPr>
                <p14:cNvContentPartPr/>
                <p14:nvPr/>
              </p14:nvContentPartPr>
              <p14:xfrm>
                <a:off x="4817924" y="3869420"/>
                <a:ext cx="226080" cy="101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8B7295A-28CF-7F73-E940-BDF9B3B3569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08924" y="3860420"/>
                  <a:ext cx="2437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A08ED79-B652-29FB-EF70-23CB75F450F5}"/>
                    </a:ext>
                  </a:extLst>
                </p14:cNvPr>
                <p14:cNvContentPartPr/>
                <p14:nvPr/>
              </p14:nvContentPartPr>
              <p14:xfrm>
                <a:off x="5099804" y="3504740"/>
                <a:ext cx="880920" cy="266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A08ED79-B652-29FB-EF70-23CB75F450F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090804" y="3496100"/>
                  <a:ext cx="89856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718F0BC-C88E-AA41-22EC-C9EAAC017960}"/>
              </a:ext>
            </a:extLst>
          </p:cNvPr>
          <p:cNvGrpSpPr/>
          <p:nvPr/>
        </p:nvGrpSpPr>
        <p:grpSpPr>
          <a:xfrm>
            <a:off x="3011343" y="4357905"/>
            <a:ext cx="428760" cy="241110"/>
            <a:chOff x="4015124" y="4667540"/>
            <a:chExt cx="57168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0881CAF-EC64-8517-C922-A001E51D7550}"/>
                    </a:ext>
                  </a:extLst>
                </p14:cNvPr>
                <p14:cNvContentPartPr/>
                <p14:nvPr/>
              </p14:nvContentPartPr>
              <p14:xfrm>
                <a:off x="4015124" y="4720460"/>
                <a:ext cx="160920" cy="251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0881CAF-EC64-8517-C922-A001E51D755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006484" y="4711820"/>
                  <a:ext cx="1785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6DA2E44-A46F-D384-0F76-C3356067300A}"/>
                    </a:ext>
                  </a:extLst>
                </p14:cNvPr>
                <p14:cNvContentPartPr/>
                <p14:nvPr/>
              </p14:nvContentPartPr>
              <p14:xfrm>
                <a:off x="4304564" y="4667540"/>
                <a:ext cx="360" cy="3214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6DA2E44-A46F-D384-0F76-C3356067300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295564" y="4658900"/>
                  <a:ext cx="180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330A3A3-10A4-CE7C-7AFB-C16681B754F4}"/>
                    </a:ext>
                  </a:extLst>
                </p14:cNvPr>
                <p14:cNvContentPartPr/>
                <p14:nvPr/>
              </p14:nvContentPartPr>
              <p14:xfrm>
                <a:off x="4392764" y="4670420"/>
                <a:ext cx="194040" cy="227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330A3A3-10A4-CE7C-7AFB-C16681B754F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383764" y="4661780"/>
                  <a:ext cx="21168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0F555E6-0896-42B0-8013-C75BAAA831C9}"/>
              </a:ext>
            </a:extLst>
          </p:cNvPr>
          <p:cNvGrpSpPr/>
          <p:nvPr/>
        </p:nvGrpSpPr>
        <p:grpSpPr>
          <a:xfrm>
            <a:off x="3633963" y="4276635"/>
            <a:ext cx="340470" cy="209790"/>
            <a:chOff x="4845284" y="4559180"/>
            <a:chExt cx="45396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4989E25-C0FA-3F80-73CC-A182C3B37F7C}"/>
                    </a:ext>
                  </a:extLst>
                </p14:cNvPr>
                <p14:cNvContentPartPr/>
                <p14:nvPr/>
              </p14:nvContentPartPr>
              <p14:xfrm>
                <a:off x="4845284" y="4581860"/>
                <a:ext cx="2520" cy="257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4989E25-C0FA-3F80-73CC-A182C3B37F7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836644" y="4572860"/>
                  <a:ext cx="201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50699E6-185A-E56E-E5D6-0BCC52C8EBD2}"/>
                    </a:ext>
                  </a:extLst>
                </p14:cNvPr>
                <p14:cNvContentPartPr/>
                <p14:nvPr/>
              </p14:nvContentPartPr>
              <p14:xfrm>
                <a:off x="4973084" y="4559900"/>
                <a:ext cx="360" cy="258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50699E6-185A-E56E-E5D6-0BCC52C8EBD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64084" y="4550900"/>
                  <a:ext cx="180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2CDF2AE-5B4A-A088-5F97-0E3B4D1DA654}"/>
                    </a:ext>
                  </a:extLst>
                </p14:cNvPr>
                <p14:cNvContentPartPr/>
                <p14:nvPr/>
              </p14:nvContentPartPr>
              <p14:xfrm>
                <a:off x="5117444" y="4559180"/>
                <a:ext cx="181800" cy="219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2CDF2AE-5B4A-A088-5F97-0E3B4D1DA65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108804" y="4550540"/>
                  <a:ext cx="199440" cy="23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D5CC32-0C7B-93EF-B134-4FF6FC5C4C7B}"/>
              </a:ext>
            </a:extLst>
          </p:cNvPr>
          <p:cNvGrpSpPr/>
          <p:nvPr/>
        </p:nvGrpSpPr>
        <p:grpSpPr>
          <a:xfrm>
            <a:off x="4181523" y="4108155"/>
            <a:ext cx="390960" cy="289710"/>
            <a:chOff x="5575364" y="4334540"/>
            <a:chExt cx="52128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913CDC7-C0DD-78A2-9228-7CB6B74E305B}"/>
                    </a:ext>
                  </a:extLst>
                </p14:cNvPr>
                <p14:cNvContentPartPr/>
                <p14:nvPr/>
              </p14:nvContentPartPr>
              <p14:xfrm>
                <a:off x="5575364" y="4482140"/>
                <a:ext cx="360" cy="238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913CDC7-C0DD-78A2-9228-7CB6B74E305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566364" y="4473140"/>
                  <a:ext cx="180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525580A-F9C9-68F3-330F-3911B17BF54B}"/>
                    </a:ext>
                  </a:extLst>
                </p14:cNvPr>
                <p14:cNvContentPartPr/>
                <p14:nvPr/>
              </p14:nvContentPartPr>
              <p14:xfrm>
                <a:off x="5667164" y="4475660"/>
                <a:ext cx="137160" cy="173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525580A-F9C9-68F3-330F-3911B17BF54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58524" y="4466660"/>
                  <a:ext cx="1548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11D9840-3258-1859-4A61-C5B07934BC30}"/>
                    </a:ext>
                  </a:extLst>
                </p14:cNvPr>
                <p14:cNvContentPartPr/>
                <p14:nvPr/>
              </p14:nvContentPartPr>
              <p14:xfrm>
                <a:off x="5904044" y="4334540"/>
                <a:ext cx="192600" cy="282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11D9840-3258-1859-4A61-C5B07934BC3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895044" y="4325540"/>
                  <a:ext cx="210240" cy="30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72C849-DDF0-1F70-2E67-2F81B315F633}"/>
              </a:ext>
            </a:extLst>
          </p:cNvPr>
          <p:cNvGrpSpPr/>
          <p:nvPr/>
        </p:nvGrpSpPr>
        <p:grpSpPr>
          <a:xfrm>
            <a:off x="4783893" y="3978555"/>
            <a:ext cx="602100" cy="283230"/>
            <a:chOff x="6378524" y="4161740"/>
            <a:chExt cx="80280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ED25626-D97E-57AC-8F18-C4C282D1B10A}"/>
                    </a:ext>
                  </a:extLst>
                </p14:cNvPr>
                <p14:cNvContentPartPr/>
                <p14:nvPr/>
              </p14:nvContentPartPr>
              <p14:xfrm>
                <a:off x="6378524" y="4265060"/>
                <a:ext cx="13320" cy="274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ED25626-D97E-57AC-8F18-C4C282D1B10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369884" y="4256060"/>
                  <a:ext cx="309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163DD5D-D410-2AA4-6CB4-FAEF68DAD286}"/>
                    </a:ext>
                  </a:extLst>
                </p14:cNvPr>
                <p14:cNvContentPartPr/>
                <p14:nvPr/>
              </p14:nvContentPartPr>
              <p14:xfrm>
                <a:off x="6508484" y="4319060"/>
                <a:ext cx="109800" cy="144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163DD5D-D410-2AA4-6CB4-FAEF68DAD28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499844" y="4310420"/>
                  <a:ext cx="1274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129784E-6E16-C025-F4DF-7A899E0315AD}"/>
                    </a:ext>
                  </a:extLst>
                </p14:cNvPr>
                <p14:cNvContentPartPr/>
                <p14:nvPr/>
              </p14:nvContentPartPr>
              <p14:xfrm>
                <a:off x="6772004" y="4254260"/>
                <a:ext cx="149760" cy="1562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129784E-6E16-C025-F4DF-7A899E0315A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763004" y="4245620"/>
                  <a:ext cx="1674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CE4748D-5CC2-492B-8B6F-9140E2093B5B}"/>
                    </a:ext>
                  </a:extLst>
                </p14:cNvPr>
                <p14:cNvContentPartPr/>
                <p14:nvPr/>
              </p14:nvContentPartPr>
              <p14:xfrm>
                <a:off x="7076924" y="4174340"/>
                <a:ext cx="5760" cy="192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CE4748D-5CC2-492B-8B6F-9140E2093B5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067924" y="4165340"/>
                  <a:ext cx="234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591619D-47BA-7485-C931-E228409496D1}"/>
                    </a:ext>
                  </a:extLst>
                </p14:cNvPr>
                <p14:cNvContentPartPr/>
                <p14:nvPr/>
              </p14:nvContentPartPr>
              <p14:xfrm>
                <a:off x="7178804" y="4161740"/>
                <a:ext cx="2520" cy="156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591619D-47BA-7485-C931-E228409496D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170164" y="4152740"/>
                  <a:ext cx="20160" cy="17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6C29A41-485C-04EF-3F5D-9D00E8A031F2}"/>
              </a:ext>
            </a:extLst>
          </p:cNvPr>
          <p:cNvGrpSpPr/>
          <p:nvPr/>
        </p:nvGrpSpPr>
        <p:grpSpPr>
          <a:xfrm>
            <a:off x="4568703" y="4446735"/>
            <a:ext cx="271080" cy="469530"/>
            <a:chOff x="6091604" y="4785980"/>
            <a:chExt cx="36144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594D869-27D7-EBAA-5E9D-98A36E2BD37B}"/>
                    </a:ext>
                  </a:extLst>
                </p14:cNvPr>
                <p14:cNvContentPartPr/>
                <p14:nvPr/>
              </p14:nvContentPartPr>
              <p14:xfrm>
                <a:off x="6180164" y="4785980"/>
                <a:ext cx="272880" cy="574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594D869-27D7-EBAA-5E9D-98A36E2BD37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171524" y="4777340"/>
                  <a:ext cx="290520" cy="59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3D2FA97-F21A-4528-BECD-50D6F23168EB}"/>
                    </a:ext>
                  </a:extLst>
                </p14:cNvPr>
                <p14:cNvContentPartPr/>
                <p14:nvPr/>
              </p14:nvContentPartPr>
              <p14:xfrm>
                <a:off x="6091604" y="5316620"/>
                <a:ext cx="309240" cy="95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3D2FA97-F21A-4528-BECD-50D6F23168E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82964" y="5307620"/>
                  <a:ext cx="326880" cy="11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2087913-C3ED-2161-AC81-8C5EE05F9E2F}"/>
              </a:ext>
            </a:extLst>
          </p:cNvPr>
          <p:cNvGrpSpPr/>
          <p:nvPr/>
        </p:nvGrpSpPr>
        <p:grpSpPr>
          <a:xfrm>
            <a:off x="5095743" y="4287165"/>
            <a:ext cx="463860" cy="207900"/>
            <a:chOff x="6794324" y="4573220"/>
            <a:chExt cx="61848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146F16A-92E7-CA33-0897-9B807D8A6912}"/>
                    </a:ext>
                  </a:extLst>
                </p14:cNvPr>
                <p14:cNvContentPartPr/>
                <p14:nvPr/>
              </p14:nvContentPartPr>
              <p14:xfrm>
                <a:off x="6794324" y="4573220"/>
                <a:ext cx="511200" cy="759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146F16A-92E7-CA33-0897-9B807D8A691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785684" y="4564580"/>
                  <a:ext cx="5288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9360E22-21E0-E7BB-E065-8D991F0D6DB2}"/>
                    </a:ext>
                  </a:extLst>
                </p14:cNvPr>
                <p14:cNvContentPartPr/>
                <p14:nvPr/>
              </p14:nvContentPartPr>
              <p14:xfrm>
                <a:off x="6800804" y="4680140"/>
                <a:ext cx="549000" cy="135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9360E22-21E0-E7BB-E065-8D991F0D6DB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92164" y="4671500"/>
                  <a:ext cx="5666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1480558-4D00-C503-8DAC-5AC292730812}"/>
                    </a:ext>
                  </a:extLst>
                </p14:cNvPr>
                <p14:cNvContentPartPr/>
                <p14:nvPr/>
              </p14:nvContentPartPr>
              <p14:xfrm>
                <a:off x="6925724" y="4826660"/>
                <a:ext cx="487080" cy="23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1480558-4D00-C503-8DAC-5AC29273081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16724" y="4818020"/>
                  <a:ext cx="504720" cy="4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2EFD9B4-5791-0FBB-9483-D5E467A9F389}"/>
                  </a:ext>
                </a:extLst>
              </p14:cNvPr>
              <p14:cNvContentPartPr/>
              <p14:nvPr/>
            </p14:nvContentPartPr>
            <p14:xfrm>
              <a:off x="5211303" y="3809535"/>
              <a:ext cx="293220" cy="43173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2EFD9B4-5791-0FBB-9483-D5E467A9F389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5202309" y="3800541"/>
                <a:ext cx="310849" cy="449359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CF6CDDE-3191-D5A3-A045-C0B7250380DC}"/>
              </a:ext>
            </a:extLst>
          </p:cNvPr>
          <p:cNvGrpSpPr/>
          <p:nvPr/>
        </p:nvGrpSpPr>
        <p:grpSpPr>
          <a:xfrm>
            <a:off x="5731053" y="2824035"/>
            <a:ext cx="2795310" cy="1293840"/>
            <a:chOff x="7641404" y="2622380"/>
            <a:chExt cx="3727080" cy="172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9B372AC-B622-0101-EDAB-DAE5C69AA473}"/>
                    </a:ext>
                  </a:extLst>
                </p14:cNvPr>
                <p14:cNvContentPartPr/>
                <p14:nvPr/>
              </p14:nvContentPartPr>
              <p14:xfrm>
                <a:off x="7641404" y="2970860"/>
                <a:ext cx="844560" cy="2300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9B372AC-B622-0101-EDAB-DAE5C69AA47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632404" y="2962220"/>
                  <a:ext cx="862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9EF1561-3B23-EAAB-8C8E-C9E60C0578D1}"/>
                    </a:ext>
                  </a:extLst>
                </p14:cNvPr>
                <p14:cNvContentPartPr/>
                <p14:nvPr/>
              </p14:nvContentPartPr>
              <p14:xfrm>
                <a:off x="8333684" y="3078500"/>
                <a:ext cx="228240" cy="157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9EF1561-3B23-EAAB-8C8E-C9E60C0578D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325044" y="3069860"/>
                  <a:ext cx="2458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73A976B-16C1-CBD1-51C7-4AA11CFE4552}"/>
                    </a:ext>
                  </a:extLst>
                </p14:cNvPr>
                <p14:cNvContentPartPr/>
                <p14:nvPr/>
              </p14:nvContentPartPr>
              <p14:xfrm>
                <a:off x="8523044" y="2622380"/>
                <a:ext cx="785160" cy="253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73A976B-16C1-CBD1-51C7-4AA11CFE455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514404" y="2613380"/>
                  <a:ext cx="80280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C7DD210-2842-1D84-A227-C06E58103D44}"/>
                    </a:ext>
                  </a:extLst>
                </p14:cNvPr>
                <p14:cNvContentPartPr/>
                <p14:nvPr/>
              </p14:nvContentPartPr>
              <p14:xfrm>
                <a:off x="9235484" y="3386660"/>
                <a:ext cx="360" cy="175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C7DD210-2842-1D84-A227-C06E58103D4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226484" y="3377660"/>
                  <a:ext cx="180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E8C0890-DCB9-BB75-244B-77790ECC9C9F}"/>
                    </a:ext>
                  </a:extLst>
                </p14:cNvPr>
                <p14:cNvContentPartPr/>
                <p14:nvPr/>
              </p14:nvContentPartPr>
              <p14:xfrm>
                <a:off x="9365084" y="3367220"/>
                <a:ext cx="110160" cy="129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E8C0890-DCB9-BB75-244B-77790ECC9C9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356444" y="3358220"/>
                  <a:ext cx="1278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C265B41-509A-C4EF-4FE8-301AB8DC2C8D}"/>
                    </a:ext>
                  </a:extLst>
                </p14:cNvPr>
                <p14:cNvContentPartPr/>
                <p14:nvPr/>
              </p14:nvContentPartPr>
              <p14:xfrm>
                <a:off x="9653804" y="3210980"/>
                <a:ext cx="360" cy="185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C265B41-509A-C4EF-4FE8-301AB8DC2C8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644804" y="3201980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1D07C77-BBB3-0152-2BB5-2BED49AAC279}"/>
                    </a:ext>
                  </a:extLst>
                </p14:cNvPr>
                <p14:cNvContentPartPr/>
                <p14:nvPr/>
              </p14:nvContentPartPr>
              <p14:xfrm>
                <a:off x="9977444" y="3159500"/>
                <a:ext cx="5760" cy="188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1D07C77-BBB3-0152-2BB5-2BED49AAC27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968804" y="3150860"/>
                  <a:ext cx="234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2970133-CA28-E729-2A0F-40670DC6B2ED}"/>
                    </a:ext>
                  </a:extLst>
                </p14:cNvPr>
                <p14:cNvContentPartPr/>
                <p14:nvPr/>
              </p14:nvContentPartPr>
              <p14:xfrm>
                <a:off x="10107764" y="3086780"/>
                <a:ext cx="360" cy="2052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2970133-CA28-E729-2A0F-40670DC6B2E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0099124" y="3077780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46FE372-076F-6E52-14B7-EB5C6D0A6E66}"/>
                    </a:ext>
                  </a:extLst>
                </p14:cNvPr>
                <p14:cNvContentPartPr/>
                <p14:nvPr/>
              </p14:nvContentPartPr>
              <p14:xfrm>
                <a:off x="10259684" y="3081740"/>
                <a:ext cx="135720" cy="1504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46FE372-076F-6E52-14B7-EB5C6D0A6E6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250684" y="3072740"/>
                  <a:ext cx="1533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B1E05AD-3EE3-F062-0DB3-B484B4BC3FD8}"/>
                    </a:ext>
                  </a:extLst>
                </p14:cNvPr>
                <p14:cNvContentPartPr/>
                <p14:nvPr/>
              </p14:nvContentPartPr>
              <p14:xfrm>
                <a:off x="10755044" y="2929100"/>
                <a:ext cx="360" cy="156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B1E05AD-3EE3-F062-0DB3-B484B4BC3FD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746044" y="2920100"/>
                  <a:ext cx="180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2628ADD-08C0-1D56-3446-98DB33C59515}"/>
                    </a:ext>
                  </a:extLst>
                </p14:cNvPr>
                <p14:cNvContentPartPr/>
                <p14:nvPr/>
              </p14:nvContentPartPr>
              <p14:xfrm>
                <a:off x="10843604" y="2883740"/>
                <a:ext cx="360" cy="142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2628ADD-08C0-1D56-3446-98DB33C5951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834604" y="2875100"/>
                  <a:ext cx="18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803E6ED-39BD-B7FF-2F06-ED11E7FFCCED}"/>
                    </a:ext>
                  </a:extLst>
                </p14:cNvPr>
                <p14:cNvContentPartPr/>
                <p14:nvPr/>
              </p14:nvContentPartPr>
              <p14:xfrm>
                <a:off x="11008484" y="2859260"/>
                <a:ext cx="132120" cy="1504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803E6ED-39BD-B7FF-2F06-ED11E7FFCCED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999484" y="2850260"/>
                  <a:ext cx="1497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5A6459A-2867-C193-C975-5E1840E14B3B}"/>
                    </a:ext>
                  </a:extLst>
                </p14:cNvPr>
                <p14:cNvContentPartPr/>
                <p14:nvPr/>
              </p14:nvContentPartPr>
              <p14:xfrm>
                <a:off x="10689164" y="2971220"/>
                <a:ext cx="2520" cy="2062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5A6459A-2867-C193-C975-5E1840E14B3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680524" y="2962220"/>
                  <a:ext cx="201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A907294-8139-3555-2EDD-4558C49B3447}"/>
                    </a:ext>
                  </a:extLst>
                </p14:cNvPr>
                <p14:cNvContentPartPr/>
                <p14:nvPr/>
              </p14:nvContentPartPr>
              <p14:xfrm>
                <a:off x="11287484" y="2840180"/>
                <a:ext cx="2520" cy="149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A907294-8139-3555-2EDD-4558C49B344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278844" y="2831540"/>
                  <a:ext cx="201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55D7A7D8-FF26-9CB0-6F1C-7D181E743A84}"/>
                    </a:ext>
                  </a:extLst>
                </p14:cNvPr>
                <p14:cNvContentPartPr/>
                <p14:nvPr/>
              </p14:nvContentPartPr>
              <p14:xfrm>
                <a:off x="11094164" y="2866820"/>
                <a:ext cx="54720" cy="187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55D7A7D8-FF26-9CB0-6F1C-7D181E743A84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085524" y="2858180"/>
                  <a:ext cx="72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18225A7-8005-8BFB-08DE-6BBF41DF2C9F}"/>
                    </a:ext>
                  </a:extLst>
                </p14:cNvPr>
                <p14:cNvContentPartPr/>
                <p14:nvPr/>
              </p14:nvContentPartPr>
              <p14:xfrm>
                <a:off x="8612684" y="3497180"/>
                <a:ext cx="360" cy="21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18225A7-8005-8BFB-08DE-6BBF41DF2C9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8603684" y="3488540"/>
                  <a:ext cx="180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43FDE1A-139B-FF44-A5DD-759C7F00F92A}"/>
                    </a:ext>
                  </a:extLst>
                </p14:cNvPr>
                <p14:cNvContentPartPr/>
                <p14:nvPr/>
              </p14:nvContentPartPr>
              <p14:xfrm>
                <a:off x="8693684" y="3471980"/>
                <a:ext cx="360" cy="1947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43FDE1A-139B-FF44-A5DD-759C7F00F92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685044" y="3462980"/>
                  <a:ext cx="180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48E88DC-DD4E-838A-BC7A-80039CB06545}"/>
                    </a:ext>
                  </a:extLst>
                </p14:cNvPr>
                <p14:cNvContentPartPr/>
                <p14:nvPr/>
              </p14:nvContentPartPr>
              <p14:xfrm>
                <a:off x="8809604" y="3483860"/>
                <a:ext cx="125280" cy="164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48E88DC-DD4E-838A-BC7A-80039CB0654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800604" y="3474860"/>
                  <a:ext cx="142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920B542-7015-65BF-4275-FC2495A8212B}"/>
                    </a:ext>
                  </a:extLst>
                </p14:cNvPr>
                <p14:cNvContentPartPr/>
                <p14:nvPr/>
              </p14:nvContentPartPr>
              <p14:xfrm>
                <a:off x="8483084" y="3730460"/>
                <a:ext cx="466200" cy="219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920B542-7015-65BF-4275-FC2495A8212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474084" y="3721820"/>
                  <a:ext cx="4838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76A3114-268F-1421-1625-4CB957FD31FE}"/>
                    </a:ext>
                  </a:extLst>
                </p14:cNvPr>
                <p14:cNvContentPartPr/>
                <p14:nvPr/>
              </p14:nvContentPartPr>
              <p14:xfrm>
                <a:off x="8516924" y="4081460"/>
                <a:ext cx="141840" cy="55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76A3114-268F-1421-1625-4CB957FD31F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507924" y="4072460"/>
                  <a:ext cx="1594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34B0481-8E1D-A22F-05CF-36FB63690036}"/>
                    </a:ext>
                  </a:extLst>
                </p14:cNvPr>
                <p14:cNvContentPartPr/>
                <p14:nvPr/>
              </p14:nvContentPartPr>
              <p14:xfrm>
                <a:off x="8582444" y="4121780"/>
                <a:ext cx="6480" cy="225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34B0481-8E1D-A22F-05CF-36FB6369003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573444" y="4113140"/>
                  <a:ext cx="241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D577A86-3797-F57E-08E7-98C36030729F}"/>
                    </a:ext>
                  </a:extLst>
                </p14:cNvPr>
                <p14:cNvContentPartPr/>
                <p14:nvPr/>
              </p14:nvContentPartPr>
              <p14:xfrm>
                <a:off x="8672804" y="4092260"/>
                <a:ext cx="88560" cy="2156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D577A86-3797-F57E-08E7-98C36030729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663804" y="4083260"/>
                  <a:ext cx="1062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E65373B-0462-953F-BDD6-21F1664743FB}"/>
                    </a:ext>
                  </a:extLst>
                </p14:cNvPr>
                <p14:cNvContentPartPr/>
                <p14:nvPr/>
              </p14:nvContentPartPr>
              <p14:xfrm>
                <a:off x="8858564" y="4007660"/>
                <a:ext cx="111960" cy="1857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E65373B-0462-953F-BDD6-21F1664743F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849564" y="3999020"/>
                  <a:ext cx="1296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FBCF70E-16EC-E9D5-518D-3423753F093E}"/>
                    </a:ext>
                  </a:extLst>
                </p14:cNvPr>
                <p14:cNvContentPartPr/>
                <p14:nvPr/>
              </p14:nvContentPartPr>
              <p14:xfrm>
                <a:off x="8838404" y="4074620"/>
                <a:ext cx="122400" cy="684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FBCF70E-16EC-E9D5-518D-3423753F093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829764" y="4065980"/>
                  <a:ext cx="1400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981026C-41D3-C3EF-5155-7887567D979D}"/>
                    </a:ext>
                  </a:extLst>
                </p14:cNvPr>
                <p14:cNvContentPartPr/>
                <p14:nvPr/>
              </p14:nvContentPartPr>
              <p14:xfrm>
                <a:off x="9215324" y="3144020"/>
                <a:ext cx="2153160" cy="6238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981026C-41D3-C3EF-5155-7887567D979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206324" y="3135380"/>
                  <a:ext cx="217080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B6BB236-4E6F-883E-1F18-778B41C30307}"/>
                    </a:ext>
                  </a:extLst>
                </p14:cNvPr>
                <p14:cNvContentPartPr/>
                <p14:nvPr/>
              </p14:nvContentPartPr>
              <p14:xfrm>
                <a:off x="9525284" y="3804620"/>
                <a:ext cx="118440" cy="1724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B6BB236-4E6F-883E-1F18-778B41C3030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516284" y="3795980"/>
                  <a:ext cx="136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7C0D608-14E6-4850-B76E-E8F093E3399D}"/>
                    </a:ext>
                  </a:extLst>
                </p14:cNvPr>
                <p14:cNvContentPartPr/>
                <p14:nvPr/>
              </p14:nvContentPartPr>
              <p14:xfrm>
                <a:off x="9631844" y="3777620"/>
                <a:ext cx="184320" cy="26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7C0D608-14E6-4850-B76E-E8F093E3399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622844" y="3768980"/>
                  <a:ext cx="201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B1CBD97-D4AB-BBC2-9FBE-76E862AFEF4B}"/>
                    </a:ext>
                  </a:extLst>
                </p14:cNvPr>
                <p14:cNvContentPartPr/>
                <p14:nvPr/>
              </p14:nvContentPartPr>
              <p14:xfrm>
                <a:off x="9724724" y="3804620"/>
                <a:ext cx="360" cy="1036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B1CBD97-D4AB-BBC2-9FBE-76E862AFEF4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715724" y="3795980"/>
                  <a:ext cx="180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FDAC533-878A-2063-0480-F593EB1CA84B}"/>
                    </a:ext>
                  </a:extLst>
                </p14:cNvPr>
                <p14:cNvContentPartPr/>
                <p14:nvPr/>
              </p14:nvContentPartPr>
              <p14:xfrm>
                <a:off x="9839564" y="3703460"/>
                <a:ext cx="89640" cy="167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FDAC533-878A-2063-0480-F593EB1CA84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830564" y="3694820"/>
                  <a:ext cx="1072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7BF81F50-BDC2-A5BC-51A7-818EB39C0611}"/>
                    </a:ext>
                  </a:extLst>
                </p14:cNvPr>
                <p14:cNvContentPartPr/>
                <p14:nvPr/>
              </p14:nvContentPartPr>
              <p14:xfrm>
                <a:off x="9943244" y="3680780"/>
                <a:ext cx="360" cy="2260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7BF81F50-BDC2-A5BC-51A7-818EB39C061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934244" y="3672140"/>
                  <a:ext cx="18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1D280E0-6DCD-C52D-F0DA-44228D08C369}"/>
                    </a:ext>
                  </a:extLst>
                </p14:cNvPr>
                <p14:cNvContentPartPr/>
                <p14:nvPr/>
              </p14:nvContentPartPr>
              <p14:xfrm>
                <a:off x="10003724" y="3604460"/>
                <a:ext cx="113760" cy="234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1D280E0-6DCD-C52D-F0DA-44228D08C36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994724" y="3595820"/>
                  <a:ext cx="131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E8F4FE0-6C65-7366-4D42-D56AB6FECB35}"/>
                    </a:ext>
                  </a:extLst>
                </p14:cNvPr>
                <p14:cNvContentPartPr/>
                <p14:nvPr/>
              </p14:nvContentPartPr>
              <p14:xfrm>
                <a:off x="10022804" y="3715340"/>
                <a:ext cx="68760" cy="309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E8F4FE0-6C65-7366-4D42-D56AB6FECB3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014164" y="3706340"/>
                  <a:ext cx="864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1005857-BE3C-45BB-8FBB-A019F6017A48}"/>
                    </a:ext>
                  </a:extLst>
                </p14:cNvPr>
                <p14:cNvContentPartPr/>
                <p14:nvPr/>
              </p14:nvContentPartPr>
              <p14:xfrm>
                <a:off x="10153484" y="3620660"/>
                <a:ext cx="163800" cy="30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1005857-BE3C-45BB-8FBB-A019F6017A4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144484" y="3612020"/>
                  <a:ext cx="181440" cy="31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12A9732F-5CAB-9E52-F570-0DEBB09E9D87}"/>
              </a:ext>
            </a:extLst>
          </p:cNvPr>
          <p:cNvGrpSpPr/>
          <p:nvPr/>
        </p:nvGrpSpPr>
        <p:grpSpPr>
          <a:xfrm>
            <a:off x="4648083" y="5167635"/>
            <a:ext cx="316440" cy="335610"/>
            <a:chOff x="6197444" y="5747180"/>
            <a:chExt cx="421920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51A63B6-FCD5-CB2B-4374-08B7C501D033}"/>
                    </a:ext>
                  </a:extLst>
                </p14:cNvPr>
                <p14:cNvContentPartPr/>
                <p14:nvPr/>
              </p14:nvContentPartPr>
              <p14:xfrm>
                <a:off x="6197444" y="5823860"/>
                <a:ext cx="186120" cy="235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51A63B6-FCD5-CB2B-4374-08B7C501D03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188444" y="5814860"/>
                  <a:ext cx="2037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61770E1-B83D-0F5E-18AD-CBBA5AF7BD33}"/>
                    </a:ext>
                  </a:extLst>
                </p14:cNvPr>
                <p14:cNvContentPartPr/>
                <p14:nvPr/>
              </p14:nvContentPartPr>
              <p14:xfrm>
                <a:off x="6408404" y="6154340"/>
                <a:ext cx="360" cy="5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61770E1-B83D-0F5E-18AD-CBBA5AF7BD3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399764" y="6145340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AD3A41E-0480-A9EA-859E-0653E2F7EFD9}"/>
                    </a:ext>
                  </a:extLst>
                </p14:cNvPr>
                <p14:cNvContentPartPr/>
                <p14:nvPr/>
              </p14:nvContentPartPr>
              <p14:xfrm>
                <a:off x="6482564" y="5747180"/>
                <a:ext cx="87120" cy="2001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AD3A41E-0480-A9EA-859E-0653E2F7EFD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473924" y="5738180"/>
                  <a:ext cx="1047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F5FD896-F723-A7CA-3C4F-C17B6E058797}"/>
                    </a:ext>
                  </a:extLst>
                </p14:cNvPr>
                <p14:cNvContentPartPr/>
                <p14:nvPr/>
              </p14:nvContentPartPr>
              <p14:xfrm>
                <a:off x="6580844" y="6043820"/>
                <a:ext cx="360" cy="2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F5FD896-F723-A7CA-3C4F-C17B6E05879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572204" y="603518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4D2B26C-938B-99B4-6BA6-3E75AD4E9FB5}"/>
                    </a:ext>
                  </a:extLst>
                </p14:cNvPr>
                <p14:cNvContentPartPr/>
                <p14:nvPr/>
              </p14:nvContentPartPr>
              <p14:xfrm>
                <a:off x="6412364" y="6151100"/>
                <a:ext cx="37440" cy="43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4D2B26C-938B-99B4-6BA6-3E75AD4E9FB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403724" y="6142460"/>
                  <a:ext cx="5508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BECC3A9-4125-381C-8149-25346D0D117D}"/>
                    </a:ext>
                  </a:extLst>
                </p14:cNvPr>
                <p14:cNvContentPartPr/>
                <p14:nvPr/>
              </p14:nvContentPartPr>
              <p14:xfrm>
                <a:off x="6575804" y="6066860"/>
                <a:ext cx="43560" cy="41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BECC3A9-4125-381C-8149-25346D0D117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567164" y="6057860"/>
                  <a:ext cx="6120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C60AEEAD-9547-1FDB-7527-A55697A7A35F}"/>
                  </a:ext>
                </a:extLst>
              </p14:cNvPr>
              <p14:cNvContentPartPr/>
              <p14:nvPr/>
            </p14:nvContentPartPr>
            <p14:xfrm>
              <a:off x="5292843" y="5553465"/>
              <a:ext cx="1890" cy="189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C60AEEAD-9547-1FDB-7527-A55697A7A35F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5284968" y="5545590"/>
                <a:ext cx="17325" cy="1732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569F49-CAA0-CA72-2CD6-2221DC3B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9"/>
    </mc:Choice>
    <mc:Fallback xmlns="">
      <p:transition spd="slow" advTm="5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352">
            <a:extLst>
              <a:ext uri="{FF2B5EF4-FFF2-40B4-BE49-F238E27FC236}">
                <a16:creationId xmlns:a16="http://schemas.microsoft.com/office/drawing/2014/main" id="{1621E53B-9CE0-F252-F794-F18C46866679}"/>
              </a:ext>
            </a:extLst>
          </p:cNvPr>
          <p:cNvSpPr txBox="1"/>
          <p:nvPr/>
        </p:nvSpPr>
        <p:spPr>
          <a:xfrm>
            <a:off x="1333500" y="-76200"/>
            <a:ext cx="6477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Lempel Ziv Welch</a:t>
            </a: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b="1" dirty="0" err="1">
                <a:solidFill>
                  <a:srgbClr val="0432FF"/>
                </a:solidFill>
              </a:rPr>
              <a:t>Yabbadabbado</a:t>
            </a:r>
            <a:endParaRPr lang="en-US" sz="1800" dirty="0"/>
          </a:p>
          <a:p>
            <a:pPr>
              <a:buNone/>
            </a:pPr>
            <a:endParaRPr lang="en-US" sz="1800" u="sng" dirty="0"/>
          </a:p>
          <a:p>
            <a:pPr>
              <a:buNone/>
            </a:pPr>
            <a:r>
              <a:rPr lang="en-US" sz="1800" u="sng" dirty="0"/>
              <a:t>12 letters </a:t>
            </a:r>
            <a:r>
              <a:rPr lang="en-US" sz="1800" dirty="0"/>
              <a:t>composed of </a:t>
            </a:r>
            <a:r>
              <a:rPr lang="en-US" sz="1800" u="sng" dirty="0"/>
              <a:t>5 characters</a:t>
            </a:r>
            <a:r>
              <a:rPr lang="en-US" sz="1800" dirty="0"/>
              <a:t>: </a:t>
            </a:r>
          </a:p>
          <a:p>
            <a:pPr>
              <a:buNone/>
            </a:pPr>
            <a:r>
              <a:rPr lang="en-US" sz="1800" dirty="0"/>
              <a:t>			a, b, d, o, y 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 Need 3 bits to represent the 5 (since 2^2 &lt; 5 &lt; 2^3) 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Say, a=000, b=001, d=010, o=011, y=100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12 x 3 = 36 bits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100000001001000010000001001000010011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0E1A3-737E-EC2E-2AAA-8659C3E14E7C}"/>
              </a:ext>
            </a:extLst>
          </p:cNvPr>
          <p:cNvSpPr txBox="1"/>
          <p:nvPr/>
        </p:nvSpPr>
        <p:spPr>
          <a:xfrm>
            <a:off x="6477000" y="685800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Zip/TIFF files</a:t>
            </a:r>
          </a:p>
        </p:txBody>
      </p:sp>
      <p:grpSp>
        <p:nvGrpSpPr>
          <p:cNvPr id="2374" name="Group 2373">
            <a:extLst>
              <a:ext uri="{FF2B5EF4-FFF2-40B4-BE49-F238E27FC236}">
                <a16:creationId xmlns:a16="http://schemas.microsoft.com/office/drawing/2014/main" id="{F4C13307-92DF-EC0A-F23F-CECE6FC9C58A}"/>
              </a:ext>
            </a:extLst>
          </p:cNvPr>
          <p:cNvGrpSpPr/>
          <p:nvPr/>
        </p:nvGrpSpPr>
        <p:grpSpPr>
          <a:xfrm>
            <a:off x="181735" y="272450"/>
            <a:ext cx="5990465" cy="2550408"/>
            <a:chOff x="181735" y="272450"/>
            <a:chExt cx="5990465" cy="255040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E78363C-DD5A-410C-5BE7-E3D8F0668C12}"/>
                    </a:ext>
                  </a:extLst>
                </p14:cNvPr>
                <p14:cNvContentPartPr/>
                <p14:nvPr/>
              </p14:nvContentPartPr>
              <p14:xfrm>
                <a:off x="1272436" y="1313738"/>
                <a:ext cx="73440" cy="18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E78363C-DD5A-410C-5BE7-E3D8F0668C1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8116" y="1309418"/>
                  <a:ext cx="820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89C6CAC-9EBF-C033-0CE1-9D3ECD4BDD93}"/>
                    </a:ext>
                  </a:extLst>
                </p14:cNvPr>
                <p14:cNvContentPartPr/>
                <p14:nvPr/>
              </p14:nvContentPartPr>
              <p14:xfrm>
                <a:off x="1418956" y="1610378"/>
                <a:ext cx="50760" cy="88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89C6CAC-9EBF-C033-0CE1-9D3ECD4BDD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14636" y="1606058"/>
                  <a:ext cx="594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053EE40-AA51-20AD-929D-FFBE49C9E533}"/>
                    </a:ext>
                  </a:extLst>
                </p14:cNvPr>
                <p14:cNvContentPartPr/>
                <p14:nvPr/>
              </p14:nvContentPartPr>
              <p14:xfrm>
                <a:off x="964768" y="1210619"/>
                <a:ext cx="1440" cy="16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053EE40-AA51-20AD-929D-FFBE49C9E5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0448" y="1206299"/>
                  <a:ext cx="10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4D4E7B9-A891-CD9D-027D-93B0CBD33F98}"/>
                    </a:ext>
                  </a:extLst>
                </p14:cNvPr>
                <p14:cNvContentPartPr/>
                <p14:nvPr/>
              </p14:nvContentPartPr>
              <p14:xfrm>
                <a:off x="903695" y="1289387"/>
                <a:ext cx="68040" cy="19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4D4E7B9-A891-CD9D-027D-93B0CBD33F9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9375" y="1285067"/>
                  <a:ext cx="766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53" name="Ink 2052">
                  <a:extLst>
                    <a:ext uri="{FF2B5EF4-FFF2-40B4-BE49-F238E27FC236}">
                      <a16:creationId xmlns:a16="http://schemas.microsoft.com/office/drawing/2014/main" id="{0AA3821D-C931-1BAF-A807-39CCBE7D9AED}"/>
                    </a:ext>
                  </a:extLst>
                </p14:cNvPr>
                <p14:cNvContentPartPr/>
                <p14:nvPr/>
              </p14:nvContentPartPr>
              <p14:xfrm>
                <a:off x="1749695" y="1544987"/>
                <a:ext cx="360" cy="360"/>
              </p14:xfrm>
            </p:contentPart>
          </mc:Choice>
          <mc:Fallback xmlns="">
            <p:pic>
              <p:nvPicPr>
                <p:cNvPr id="2053" name="Ink 2052">
                  <a:extLst>
                    <a:ext uri="{FF2B5EF4-FFF2-40B4-BE49-F238E27FC236}">
                      <a16:creationId xmlns:a16="http://schemas.microsoft.com/office/drawing/2014/main" id="{0AA3821D-C931-1BAF-A807-39CCBE7D9AE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45375" y="1540667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57" name="Ink 2056">
                  <a:extLst>
                    <a:ext uri="{FF2B5EF4-FFF2-40B4-BE49-F238E27FC236}">
                      <a16:creationId xmlns:a16="http://schemas.microsoft.com/office/drawing/2014/main" id="{029CEAC7-2B99-AB02-D9DA-53F43265347F}"/>
                    </a:ext>
                  </a:extLst>
                </p14:cNvPr>
                <p14:cNvContentPartPr/>
                <p14:nvPr/>
              </p14:nvContentPartPr>
              <p14:xfrm>
                <a:off x="1029695" y="1452827"/>
                <a:ext cx="360" cy="1440"/>
              </p14:xfrm>
            </p:contentPart>
          </mc:Choice>
          <mc:Fallback xmlns="">
            <p:pic>
              <p:nvPicPr>
                <p:cNvPr id="2057" name="Ink 2056">
                  <a:extLst>
                    <a:ext uri="{FF2B5EF4-FFF2-40B4-BE49-F238E27FC236}">
                      <a16:creationId xmlns:a16="http://schemas.microsoft.com/office/drawing/2014/main" id="{029CEAC7-2B99-AB02-D9DA-53F43265347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25375" y="1448507"/>
                  <a:ext cx="9000" cy="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62" name="Ink 2061">
                  <a:extLst>
                    <a:ext uri="{FF2B5EF4-FFF2-40B4-BE49-F238E27FC236}">
                      <a16:creationId xmlns:a16="http://schemas.microsoft.com/office/drawing/2014/main" id="{4E1AC68A-89EC-1F26-E887-B7C349A959FD}"/>
                    </a:ext>
                  </a:extLst>
                </p14:cNvPr>
                <p14:cNvContentPartPr/>
                <p14:nvPr/>
              </p14:nvContentPartPr>
              <p14:xfrm>
                <a:off x="576455" y="1256627"/>
                <a:ext cx="253440" cy="103680"/>
              </p14:xfrm>
            </p:contentPart>
          </mc:Choice>
          <mc:Fallback xmlns="">
            <p:pic>
              <p:nvPicPr>
                <p:cNvPr id="2062" name="Ink 2061">
                  <a:extLst>
                    <a:ext uri="{FF2B5EF4-FFF2-40B4-BE49-F238E27FC236}">
                      <a16:creationId xmlns:a16="http://schemas.microsoft.com/office/drawing/2014/main" id="{4E1AC68A-89EC-1F26-E887-B7C349A959F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2135" y="1252307"/>
                  <a:ext cx="2620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6C693CE-E938-B471-79E9-605F3A3BE40F}"/>
                    </a:ext>
                  </a:extLst>
                </p14:cNvPr>
                <p14:cNvContentPartPr/>
                <p14:nvPr/>
              </p14:nvContentPartPr>
              <p14:xfrm>
                <a:off x="989215" y="1576391"/>
                <a:ext cx="230040" cy="2480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D6C693CE-E938-B471-79E9-605F3A3BE4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4895" y="1572071"/>
                  <a:ext cx="2386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B30DE983-856E-9A4B-5AC1-6D6830103E1A}"/>
                    </a:ext>
                  </a:extLst>
                </p14:cNvPr>
                <p14:cNvContentPartPr/>
                <p14:nvPr/>
              </p14:nvContentPartPr>
              <p14:xfrm>
                <a:off x="880855" y="1237271"/>
                <a:ext cx="385920" cy="32328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B30DE983-856E-9A4B-5AC1-6D6830103E1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76535" y="1232951"/>
                  <a:ext cx="39456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7B1DD0BB-F861-3882-B7F9-3C49F73BA247}"/>
                    </a:ext>
                  </a:extLst>
                </p14:cNvPr>
                <p14:cNvContentPartPr/>
                <p14:nvPr/>
              </p14:nvContentPartPr>
              <p14:xfrm>
                <a:off x="503215" y="1207031"/>
                <a:ext cx="114480" cy="4122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7B1DD0BB-F861-3882-B7F9-3C49F73BA24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8895" y="1202711"/>
                  <a:ext cx="1231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22" name="Ink 2121">
                  <a:extLst>
                    <a:ext uri="{FF2B5EF4-FFF2-40B4-BE49-F238E27FC236}">
                      <a16:creationId xmlns:a16="http://schemas.microsoft.com/office/drawing/2014/main" id="{7D6B3F7D-09DF-D225-8FAB-47889AA75DC4}"/>
                    </a:ext>
                  </a:extLst>
                </p14:cNvPr>
                <p14:cNvContentPartPr/>
                <p14:nvPr/>
              </p14:nvContentPartPr>
              <p14:xfrm>
                <a:off x="564055" y="1515551"/>
                <a:ext cx="1145520" cy="783720"/>
              </p14:xfrm>
            </p:contentPart>
          </mc:Choice>
          <mc:Fallback xmlns="">
            <p:pic>
              <p:nvPicPr>
                <p:cNvPr id="2122" name="Ink 2121">
                  <a:extLst>
                    <a:ext uri="{FF2B5EF4-FFF2-40B4-BE49-F238E27FC236}">
                      <a16:creationId xmlns:a16="http://schemas.microsoft.com/office/drawing/2014/main" id="{7D6B3F7D-09DF-D225-8FAB-47889AA75DC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9735" y="1511231"/>
                  <a:ext cx="1154160" cy="792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48" name="Group 2147">
              <a:extLst>
                <a:ext uri="{FF2B5EF4-FFF2-40B4-BE49-F238E27FC236}">
                  <a16:creationId xmlns:a16="http://schemas.microsoft.com/office/drawing/2014/main" id="{B3BA0798-99BF-D8FD-7C32-8681A12CF064}"/>
                </a:ext>
              </a:extLst>
            </p:cNvPr>
            <p:cNvGrpSpPr/>
            <p:nvPr/>
          </p:nvGrpSpPr>
          <p:grpSpPr>
            <a:xfrm>
              <a:off x="181735" y="565511"/>
              <a:ext cx="2002680" cy="2107440"/>
              <a:chOff x="181735" y="565511"/>
              <a:chExt cx="2002680" cy="2107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D3B8D8C4-CEE7-3255-FF0C-F7866F5A1C3C}"/>
                      </a:ext>
                    </a:extLst>
                  </p14:cNvPr>
                  <p14:cNvContentPartPr/>
                  <p14:nvPr/>
                </p14:nvContentPartPr>
                <p14:xfrm>
                  <a:off x="1252507" y="2321900"/>
                  <a:ext cx="64440" cy="1634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D3B8D8C4-CEE7-3255-FF0C-F7866F5A1C3C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248187" y="2317580"/>
                    <a:ext cx="73080" cy="17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E925D12-B5EC-1782-8FFB-9B26B16043CF}"/>
                      </a:ext>
                    </a:extLst>
                  </p14:cNvPr>
                  <p14:cNvContentPartPr/>
                  <p14:nvPr/>
                </p14:nvContentPartPr>
                <p14:xfrm>
                  <a:off x="797467" y="2048660"/>
                  <a:ext cx="303480" cy="2581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E925D12-B5EC-1782-8FFB-9B26B16043C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93147" y="2044340"/>
                    <a:ext cx="3121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69" name="Ink 368">
                    <a:extLst>
                      <a:ext uri="{FF2B5EF4-FFF2-40B4-BE49-F238E27FC236}">
                        <a16:creationId xmlns:a16="http://schemas.microsoft.com/office/drawing/2014/main" id="{76512BA8-714A-EDC6-31AD-78C28A3179C7}"/>
                      </a:ext>
                    </a:extLst>
                  </p14:cNvPr>
                  <p14:cNvContentPartPr/>
                  <p14:nvPr/>
                </p14:nvContentPartPr>
                <p14:xfrm>
                  <a:off x="457855" y="1236191"/>
                  <a:ext cx="453960" cy="1403280"/>
                </p14:xfrm>
              </p:contentPart>
            </mc:Choice>
            <mc:Fallback xmlns="">
              <p:pic>
                <p:nvPicPr>
                  <p:cNvPr id="369" name="Ink 368">
                    <a:extLst>
                      <a:ext uri="{FF2B5EF4-FFF2-40B4-BE49-F238E27FC236}">
                        <a16:creationId xmlns:a16="http://schemas.microsoft.com/office/drawing/2014/main" id="{76512BA8-714A-EDC6-31AD-78C28A3179C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53535" y="1231871"/>
                    <a:ext cx="462600" cy="141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70" name="Ink 369">
                    <a:extLst>
                      <a:ext uri="{FF2B5EF4-FFF2-40B4-BE49-F238E27FC236}">
                        <a16:creationId xmlns:a16="http://schemas.microsoft.com/office/drawing/2014/main" id="{5B9B41F5-10AC-4F08-A27D-BDC2B8B312E1}"/>
                      </a:ext>
                    </a:extLst>
                  </p14:cNvPr>
                  <p14:cNvContentPartPr/>
                  <p14:nvPr/>
                </p14:nvContentPartPr>
                <p14:xfrm>
                  <a:off x="886975" y="2314391"/>
                  <a:ext cx="51840" cy="56160"/>
                </p14:xfrm>
              </p:contentPart>
            </mc:Choice>
            <mc:Fallback xmlns="">
              <p:pic>
                <p:nvPicPr>
                  <p:cNvPr id="370" name="Ink 369">
                    <a:extLst>
                      <a:ext uri="{FF2B5EF4-FFF2-40B4-BE49-F238E27FC236}">
                        <a16:creationId xmlns:a16="http://schemas.microsoft.com/office/drawing/2014/main" id="{5B9B41F5-10AC-4F08-A27D-BDC2B8B312E1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82655" y="2310071"/>
                    <a:ext cx="604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71" name="Ink 370">
                    <a:extLst>
                      <a:ext uri="{FF2B5EF4-FFF2-40B4-BE49-F238E27FC236}">
                        <a16:creationId xmlns:a16="http://schemas.microsoft.com/office/drawing/2014/main" id="{4D6A6B9F-BE59-8C2E-DAB8-00B3F2E42BB8}"/>
                      </a:ext>
                    </a:extLst>
                  </p14:cNvPr>
                  <p14:cNvContentPartPr/>
                  <p14:nvPr/>
                </p14:nvContentPartPr>
                <p14:xfrm>
                  <a:off x="952135" y="2275871"/>
                  <a:ext cx="216720" cy="397080"/>
                </p14:xfrm>
              </p:contentPart>
            </mc:Choice>
            <mc:Fallback xmlns="">
              <p:pic>
                <p:nvPicPr>
                  <p:cNvPr id="371" name="Ink 370">
                    <a:extLst>
                      <a:ext uri="{FF2B5EF4-FFF2-40B4-BE49-F238E27FC236}">
                        <a16:creationId xmlns:a16="http://schemas.microsoft.com/office/drawing/2014/main" id="{4D6A6B9F-BE59-8C2E-DAB8-00B3F2E42BB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947815" y="2271551"/>
                    <a:ext cx="225360" cy="40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72" name="Ink 371">
                    <a:extLst>
                      <a:ext uri="{FF2B5EF4-FFF2-40B4-BE49-F238E27FC236}">
                        <a16:creationId xmlns:a16="http://schemas.microsoft.com/office/drawing/2014/main" id="{5C6E7ADB-7D21-DF8E-9272-38166C94026A}"/>
                      </a:ext>
                    </a:extLst>
                  </p14:cNvPr>
                  <p14:cNvContentPartPr/>
                  <p14:nvPr/>
                </p14:nvContentPartPr>
                <p14:xfrm>
                  <a:off x="1455415" y="2110631"/>
                  <a:ext cx="335520" cy="534960"/>
                </p14:xfrm>
              </p:contentPart>
            </mc:Choice>
            <mc:Fallback xmlns="">
              <p:pic>
                <p:nvPicPr>
                  <p:cNvPr id="372" name="Ink 371">
                    <a:extLst>
                      <a:ext uri="{FF2B5EF4-FFF2-40B4-BE49-F238E27FC236}">
                        <a16:creationId xmlns:a16="http://schemas.microsoft.com/office/drawing/2014/main" id="{5C6E7ADB-7D21-DF8E-9272-38166C94026A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451095" y="2106311"/>
                    <a:ext cx="344160" cy="54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75" name="Ink 374">
                    <a:extLst>
                      <a:ext uri="{FF2B5EF4-FFF2-40B4-BE49-F238E27FC236}">
                        <a16:creationId xmlns:a16="http://schemas.microsoft.com/office/drawing/2014/main" id="{0E65FC9C-0EB4-E090-57D4-C024917219AF}"/>
                      </a:ext>
                    </a:extLst>
                  </p14:cNvPr>
                  <p14:cNvContentPartPr/>
                  <p14:nvPr/>
                </p14:nvContentPartPr>
                <p14:xfrm>
                  <a:off x="1673215" y="2173991"/>
                  <a:ext cx="511200" cy="225720"/>
                </p14:xfrm>
              </p:contentPart>
            </mc:Choice>
            <mc:Fallback xmlns="">
              <p:pic>
                <p:nvPicPr>
                  <p:cNvPr id="375" name="Ink 374">
                    <a:extLst>
                      <a:ext uri="{FF2B5EF4-FFF2-40B4-BE49-F238E27FC236}">
                        <a16:creationId xmlns:a16="http://schemas.microsoft.com/office/drawing/2014/main" id="{0E65FC9C-0EB4-E090-57D4-C024917219AF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668895" y="2169671"/>
                    <a:ext cx="51984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77" name="Ink 376">
                    <a:extLst>
                      <a:ext uri="{FF2B5EF4-FFF2-40B4-BE49-F238E27FC236}">
                        <a16:creationId xmlns:a16="http://schemas.microsoft.com/office/drawing/2014/main" id="{2B7FAE43-14B0-5A19-E915-9B18314AC59A}"/>
                      </a:ext>
                    </a:extLst>
                  </p14:cNvPr>
                  <p14:cNvContentPartPr/>
                  <p14:nvPr/>
                </p14:nvContentPartPr>
                <p14:xfrm>
                  <a:off x="181735" y="2044031"/>
                  <a:ext cx="353160" cy="114840"/>
                </p14:xfrm>
              </p:contentPart>
            </mc:Choice>
            <mc:Fallback xmlns="">
              <p:pic>
                <p:nvPicPr>
                  <p:cNvPr id="377" name="Ink 376">
                    <a:extLst>
                      <a:ext uri="{FF2B5EF4-FFF2-40B4-BE49-F238E27FC236}">
                        <a16:creationId xmlns:a16="http://schemas.microsoft.com/office/drawing/2014/main" id="{2B7FAE43-14B0-5A19-E915-9B18314AC59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77415" y="2039711"/>
                    <a:ext cx="361800" cy="1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5EF3BB0E-B1DB-3571-4309-48F24CDB993F}"/>
                      </a:ext>
                    </a:extLst>
                  </p14:cNvPr>
                  <p14:cNvContentPartPr/>
                  <p14:nvPr/>
                </p14:nvContentPartPr>
                <p14:xfrm>
                  <a:off x="1155175" y="1374431"/>
                  <a:ext cx="270000" cy="34308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5EF3BB0E-B1DB-3571-4309-48F24CDB993F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150855" y="1370111"/>
                    <a:ext cx="278640" cy="35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32" name="Ink 331">
                    <a:extLst>
                      <a:ext uri="{FF2B5EF4-FFF2-40B4-BE49-F238E27FC236}">
                        <a16:creationId xmlns:a16="http://schemas.microsoft.com/office/drawing/2014/main" id="{16AA4402-1D21-7F53-690E-79C0DB3F8726}"/>
                      </a:ext>
                    </a:extLst>
                  </p14:cNvPr>
                  <p14:cNvContentPartPr/>
                  <p14:nvPr/>
                </p14:nvContentPartPr>
                <p14:xfrm>
                  <a:off x="1286575" y="1367951"/>
                  <a:ext cx="63000" cy="2880"/>
                </p14:xfrm>
              </p:contentPart>
            </mc:Choice>
            <mc:Fallback xmlns="">
              <p:pic>
                <p:nvPicPr>
                  <p:cNvPr id="332" name="Ink 331">
                    <a:extLst>
                      <a:ext uri="{FF2B5EF4-FFF2-40B4-BE49-F238E27FC236}">
                        <a16:creationId xmlns:a16="http://schemas.microsoft.com/office/drawing/2014/main" id="{16AA4402-1D21-7F53-690E-79C0DB3F8726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282255" y="1363631"/>
                    <a:ext cx="71640" cy="1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33" name="Ink 332">
                    <a:extLst>
                      <a:ext uri="{FF2B5EF4-FFF2-40B4-BE49-F238E27FC236}">
                        <a16:creationId xmlns:a16="http://schemas.microsoft.com/office/drawing/2014/main" id="{FA19E849-B41D-7029-D3E7-53E0928FDC48}"/>
                      </a:ext>
                    </a:extLst>
                  </p14:cNvPr>
                  <p14:cNvContentPartPr/>
                  <p14:nvPr/>
                </p14:nvContentPartPr>
                <p14:xfrm>
                  <a:off x="1295215" y="1347431"/>
                  <a:ext cx="42840" cy="360"/>
                </p14:xfrm>
              </p:contentPart>
            </mc:Choice>
            <mc:Fallback xmlns="">
              <p:pic>
                <p:nvPicPr>
                  <p:cNvPr id="333" name="Ink 332">
                    <a:extLst>
                      <a:ext uri="{FF2B5EF4-FFF2-40B4-BE49-F238E27FC236}">
                        <a16:creationId xmlns:a16="http://schemas.microsoft.com/office/drawing/2014/main" id="{FA19E849-B41D-7029-D3E7-53E0928FDC4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290895" y="1343111"/>
                    <a:ext cx="5148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34" name="Ink 333">
                    <a:extLst>
                      <a:ext uri="{FF2B5EF4-FFF2-40B4-BE49-F238E27FC236}">
                        <a16:creationId xmlns:a16="http://schemas.microsoft.com/office/drawing/2014/main" id="{F706DA64-4869-B7F6-454B-8D9933813175}"/>
                      </a:ext>
                    </a:extLst>
                  </p14:cNvPr>
                  <p14:cNvContentPartPr/>
                  <p14:nvPr/>
                </p14:nvContentPartPr>
                <p14:xfrm>
                  <a:off x="1420495" y="1338071"/>
                  <a:ext cx="185040" cy="58320"/>
                </p14:xfrm>
              </p:contentPart>
            </mc:Choice>
            <mc:Fallback xmlns="">
              <p:pic>
                <p:nvPicPr>
                  <p:cNvPr id="334" name="Ink 333">
                    <a:extLst>
                      <a:ext uri="{FF2B5EF4-FFF2-40B4-BE49-F238E27FC236}">
                        <a16:creationId xmlns:a16="http://schemas.microsoft.com/office/drawing/2014/main" id="{F706DA64-4869-B7F6-454B-8D993381317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16175" y="1333751"/>
                    <a:ext cx="19368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A7A30447-D5B8-1176-A701-008599E1451B}"/>
                      </a:ext>
                    </a:extLst>
                  </p14:cNvPr>
                  <p14:cNvContentPartPr/>
                  <p14:nvPr/>
                </p14:nvContentPartPr>
                <p14:xfrm>
                  <a:off x="1453975" y="1350311"/>
                  <a:ext cx="70560" cy="4032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A7A30447-D5B8-1176-A701-008599E1451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449655" y="1345991"/>
                    <a:ext cx="79200" cy="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36" name="Ink 335">
                    <a:extLst>
                      <a:ext uri="{FF2B5EF4-FFF2-40B4-BE49-F238E27FC236}">
                        <a16:creationId xmlns:a16="http://schemas.microsoft.com/office/drawing/2014/main" id="{01DB34F1-3E83-8C95-2E4C-834391C76CFF}"/>
                      </a:ext>
                    </a:extLst>
                  </p14:cNvPr>
                  <p14:cNvContentPartPr/>
                  <p14:nvPr/>
                </p14:nvContentPartPr>
                <p14:xfrm>
                  <a:off x="1492495" y="1359311"/>
                  <a:ext cx="360" cy="360"/>
                </p14:xfrm>
              </p:contentPart>
            </mc:Choice>
            <mc:Fallback xmlns="">
              <p:pic>
                <p:nvPicPr>
                  <p:cNvPr id="336" name="Ink 335">
                    <a:extLst>
                      <a:ext uri="{FF2B5EF4-FFF2-40B4-BE49-F238E27FC236}">
                        <a16:creationId xmlns:a16="http://schemas.microsoft.com/office/drawing/2014/main" id="{01DB34F1-3E83-8C95-2E4C-834391C76CF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88175" y="135499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38" name="Ink 337">
                    <a:extLst>
                      <a:ext uri="{FF2B5EF4-FFF2-40B4-BE49-F238E27FC236}">
                        <a16:creationId xmlns:a16="http://schemas.microsoft.com/office/drawing/2014/main" id="{3CB0A031-CF75-B171-1471-3BB075F09610}"/>
                      </a:ext>
                    </a:extLst>
                  </p14:cNvPr>
                  <p14:cNvContentPartPr/>
                  <p14:nvPr/>
                </p14:nvContentPartPr>
                <p14:xfrm>
                  <a:off x="1436335" y="1382711"/>
                  <a:ext cx="11520" cy="4320"/>
                </p14:xfrm>
              </p:contentPart>
            </mc:Choice>
            <mc:Fallback xmlns="">
              <p:pic>
                <p:nvPicPr>
                  <p:cNvPr id="338" name="Ink 337">
                    <a:extLst>
                      <a:ext uri="{FF2B5EF4-FFF2-40B4-BE49-F238E27FC236}">
                        <a16:creationId xmlns:a16="http://schemas.microsoft.com/office/drawing/2014/main" id="{3CB0A031-CF75-B171-1471-3BB075F0961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1432015" y="1378391"/>
                    <a:ext cx="20160" cy="1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40" name="Ink 339">
                    <a:extLst>
                      <a:ext uri="{FF2B5EF4-FFF2-40B4-BE49-F238E27FC236}">
                        <a16:creationId xmlns:a16="http://schemas.microsoft.com/office/drawing/2014/main" id="{917C0D67-2E5F-623E-82B4-DE938B12A5A4}"/>
                      </a:ext>
                    </a:extLst>
                  </p14:cNvPr>
                  <p14:cNvContentPartPr/>
                  <p14:nvPr/>
                </p14:nvContentPartPr>
                <p14:xfrm>
                  <a:off x="1543615" y="1362191"/>
                  <a:ext cx="46800" cy="26280"/>
                </p14:xfrm>
              </p:contentPart>
            </mc:Choice>
            <mc:Fallback xmlns="">
              <p:pic>
                <p:nvPicPr>
                  <p:cNvPr id="340" name="Ink 339">
                    <a:extLst>
                      <a:ext uri="{FF2B5EF4-FFF2-40B4-BE49-F238E27FC236}">
                        <a16:creationId xmlns:a16="http://schemas.microsoft.com/office/drawing/2014/main" id="{917C0D67-2E5F-623E-82B4-DE938B12A5A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539295" y="1357871"/>
                    <a:ext cx="5544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42" name="Ink 341">
                    <a:extLst>
                      <a:ext uri="{FF2B5EF4-FFF2-40B4-BE49-F238E27FC236}">
                        <a16:creationId xmlns:a16="http://schemas.microsoft.com/office/drawing/2014/main" id="{F1F39457-A50C-C518-E6AC-C5EC2D80C471}"/>
                      </a:ext>
                    </a:extLst>
                  </p14:cNvPr>
                  <p14:cNvContentPartPr/>
                  <p14:nvPr/>
                </p14:nvContentPartPr>
                <p14:xfrm>
                  <a:off x="1415455" y="1416911"/>
                  <a:ext cx="203400" cy="90720"/>
                </p14:xfrm>
              </p:contentPart>
            </mc:Choice>
            <mc:Fallback xmlns="">
              <p:pic>
                <p:nvPicPr>
                  <p:cNvPr id="342" name="Ink 341">
                    <a:extLst>
                      <a:ext uri="{FF2B5EF4-FFF2-40B4-BE49-F238E27FC236}">
                        <a16:creationId xmlns:a16="http://schemas.microsoft.com/office/drawing/2014/main" id="{F1F39457-A50C-C518-E6AC-C5EC2D80C47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411135" y="1412591"/>
                    <a:ext cx="21204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6FF3112C-7A14-E370-AE07-8539028B6037}"/>
                      </a:ext>
                    </a:extLst>
                  </p14:cNvPr>
                  <p14:cNvContentPartPr/>
                  <p14:nvPr/>
                </p14:nvContentPartPr>
                <p14:xfrm>
                  <a:off x="1567015" y="1363631"/>
                  <a:ext cx="92880" cy="4932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6FF3112C-7A14-E370-AE07-8539028B6037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1562695" y="1359311"/>
                    <a:ext cx="10152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44" name="Ink 343">
                    <a:extLst>
                      <a:ext uri="{FF2B5EF4-FFF2-40B4-BE49-F238E27FC236}">
                        <a16:creationId xmlns:a16="http://schemas.microsoft.com/office/drawing/2014/main" id="{44C6D2C7-C242-6E80-FD6F-F0B4B2FDA7AB}"/>
                      </a:ext>
                    </a:extLst>
                  </p14:cNvPr>
                  <p14:cNvContentPartPr/>
                  <p14:nvPr/>
                </p14:nvContentPartPr>
                <p14:xfrm>
                  <a:off x="1443535" y="1529231"/>
                  <a:ext cx="360" cy="36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44C6D2C7-C242-6E80-FD6F-F0B4B2FDA7A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39215" y="152491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46" name="Ink 345">
                    <a:extLst>
                      <a:ext uri="{FF2B5EF4-FFF2-40B4-BE49-F238E27FC236}">
                        <a16:creationId xmlns:a16="http://schemas.microsoft.com/office/drawing/2014/main" id="{A80F3FE1-AF2A-DBA1-C64D-358C902FFFA9}"/>
                      </a:ext>
                    </a:extLst>
                  </p14:cNvPr>
                  <p14:cNvContentPartPr/>
                  <p14:nvPr/>
                </p14:nvContentPartPr>
                <p14:xfrm>
                  <a:off x="916495" y="1350311"/>
                  <a:ext cx="244440" cy="5544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A80F3FE1-AF2A-DBA1-C64D-358C902FFFA9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12175" y="1345991"/>
                    <a:ext cx="253080" cy="6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48" name="Ink 347">
                    <a:extLst>
                      <a:ext uri="{FF2B5EF4-FFF2-40B4-BE49-F238E27FC236}">
                        <a16:creationId xmlns:a16="http://schemas.microsoft.com/office/drawing/2014/main" id="{7243BCAB-7615-A2A1-20A0-4F9E6FB56164}"/>
                      </a:ext>
                    </a:extLst>
                  </p14:cNvPr>
                  <p14:cNvContentPartPr/>
                  <p14:nvPr/>
                </p14:nvContentPartPr>
                <p14:xfrm>
                  <a:off x="1018015" y="1357151"/>
                  <a:ext cx="76320" cy="41040"/>
                </p14:xfrm>
              </p:contentPart>
            </mc:Choice>
            <mc:Fallback xmlns="">
              <p:pic>
                <p:nvPicPr>
                  <p:cNvPr id="348" name="Ink 347">
                    <a:extLst>
                      <a:ext uri="{FF2B5EF4-FFF2-40B4-BE49-F238E27FC236}">
                        <a16:creationId xmlns:a16="http://schemas.microsoft.com/office/drawing/2014/main" id="{7243BCAB-7615-A2A1-20A0-4F9E6FB56164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013695" y="1352831"/>
                    <a:ext cx="8496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49" name="Ink 348">
                    <a:extLst>
                      <a:ext uri="{FF2B5EF4-FFF2-40B4-BE49-F238E27FC236}">
                        <a16:creationId xmlns:a16="http://schemas.microsoft.com/office/drawing/2014/main" id="{81008B6D-7DDC-044C-64EB-3958F8A90437}"/>
                      </a:ext>
                    </a:extLst>
                  </p14:cNvPr>
                  <p14:cNvContentPartPr/>
                  <p14:nvPr/>
                </p14:nvContentPartPr>
                <p14:xfrm>
                  <a:off x="1061935" y="1369751"/>
                  <a:ext cx="7560" cy="468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81008B6D-7DDC-044C-64EB-3958F8A90437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057615" y="1365431"/>
                    <a:ext cx="16200" cy="1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51" name="Ink 350">
                    <a:extLst>
                      <a:ext uri="{FF2B5EF4-FFF2-40B4-BE49-F238E27FC236}">
                        <a16:creationId xmlns:a16="http://schemas.microsoft.com/office/drawing/2014/main" id="{2AC2ACA6-F470-8F42-FD6D-9AA75D61EBE0}"/>
                      </a:ext>
                    </a:extLst>
                  </p14:cNvPr>
                  <p14:cNvContentPartPr/>
                  <p14:nvPr/>
                </p14:nvContentPartPr>
                <p14:xfrm>
                  <a:off x="1007215" y="1390631"/>
                  <a:ext cx="36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2AC2ACA6-F470-8F42-FD6D-9AA75D61EBE0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002895" y="138631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41FD6B79-F395-FCD3-D516-64EB78C59E8A}"/>
                      </a:ext>
                    </a:extLst>
                  </p14:cNvPr>
                  <p14:cNvContentPartPr/>
                  <p14:nvPr/>
                </p14:nvContentPartPr>
                <p14:xfrm>
                  <a:off x="982015" y="1384151"/>
                  <a:ext cx="94680" cy="1728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41FD6B79-F395-FCD3-D516-64EB78C59E8A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977695" y="1379831"/>
                    <a:ext cx="10332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354" name="Ink 353">
                    <a:extLst>
                      <a:ext uri="{FF2B5EF4-FFF2-40B4-BE49-F238E27FC236}">
                        <a16:creationId xmlns:a16="http://schemas.microsoft.com/office/drawing/2014/main" id="{E265E338-AD52-B5FB-E338-41F7F9BB69C5}"/>
                      </a:ext>
                    </a:extLst>
                  </p14:cNvPr>
                  <p14:cNvContentPartPr/>
                  <p14:nvPr/>
                </p14:nvContentPartPr>
                <p14:xfrm>
                  <a:off x="1103695" y="1382351"/>
                  <a:ext cx="40320" cy="12240"/>
                </p14:xfrm>
              </p:contentPart>
            </mc:Choice>
            <mc:Fallback xmlns="">
              <p:pic>
                <p:nvPicPr>
                  <p:cNvPr id="354" name="Ink 353">
                    <a:extLst>
                      <a:ext uri="{FF2B5EF4-FFF2-40B4-BE49-F238E27FC236}">
                        <a16:creationId xmlns:a16="http://schemas.microsoft.com/office/drawing/2014/main" id="{E265E338-AD52-B5FB-E338-41F7F9BB69C5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099375" y="1378031"/>
                    <a:ext cx="489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356" name="Ink 355">
                    <a:extLst>
                      <a:ext uri="{FF2B5EF4-FFF2-40B4-BE49-F238E27FC236}">
                        <a16:creationId xmlns:a16="http://schemas.microsoft.com/office/drawing/2014/main" id="{E97BC3D0-B9AF-08AB-4AC3-B975C4716233}"/>
                      </a:ext>
                    </a:extLst>
                  </p14:cNvPr>
                  <p14:cNvContentPartPr/>
                  <p14:nvPr/>
                </p14:nvContentPartPr>
                <p14:xfrm>
                  <a:off x="1046455" y="1351391"/>
                  <a:ext cx="10800" cy="18720"/>
                </p14:xfrm>
              </p:contentPart>
            </mc:Choice>
            <mc:Fallback xmlns="">
              <p:pic>
                <p:nvPicPr>
                  <p:cNvPr id="356" name="Ink 355">
                    <a:extLst>
                      <a:ext uri="{FF2B5EF4-FFF2-40B4-BE49-F238E27FC236}">
                        <a16:creationId xmlns:a16="http://schemas.microsoft.com/office/drawing/2014/main" id="{E97BC3D0-B9AF-08AB-4AC3-B975C4716233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042135" y="1347071"/>
                    <a:ext cx="1944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358" name="Ink 357">
                    <a:extLst>
                      <a:ext uri="{FF2B5EF4-FFF2-40B4-BE49-F238E27FC236}">
                        <a16:creationId xmlns:a16="http://schemas.microsoft.com/office/drawing/2014/main" id="{6015F9AD-7B37-0212-D450-39379D0B70F6}"/>
                      </a:ext>
                    </a:extLst>
                  </p14:cNvPr>
                  <p14:cNvContentPartPr/>
                  <p14:nvPr/>
                </p14:nvContentPartPr>
                <p14:xfrm>
                  <a:off x="1127455" y="1407911"/>
                  <a:ext cx="39960" cy="14400"/>
                </p14:xfrm>
              </p:contentPart>
            </mc:Choice>
            <mc:Fallback xmlns="">
              <p:pic>
                <p:nvPicPr>
                  <p:cNvPr id="358" name="Ink 357">
                    <a:extLst>
                      <a:ext uri="{FF2B5EF4-FFF2-40B4-BE49-F238E27FC236}">
                        <a16:creationId xmlns:a16="http://schemas.microsoft.com/office/drawing/2014/main" id="{6015F9AD-7B37-0212-D450-39379D0B70F6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1123135" y="1403591"/>
                    <a:ext cx="4860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359" name="Ink 358">
                    <a:extLst>
                      <a:ext uri="{FF2B5EF4-FFF2-40B4-BE49-F238E27FC236}">
                        <a16:creationId xmlns:a16="http://schemas.microsoft.com/office/drawing/2014/main" id="{0A6701ED-E612-2297-8CDE-99ABDF86978F}"/>
                      </a:ext>
                    </a:extLst>
                  </p14:cNvPr>
                  <p14:cNvContentPartPr/>
                  <p14:nvPr/>
                </p14:nvContentPartPr>
                <p14:xfrm>
                  <a:off x="976615" y="1393871"/>
                  <a:ext cx="224280" cy="93960"/>
                </p14:xfrm>
              </p:contentPart>
            </mc:Choice>
            <mc:Fallback xmlns="">
              <p:pic>
                <p:nvPicPr>
                  <p:cNvPr id="359" name="Ink 358">
                    <a:extLst>
                      <a:ext uri="{FF2B5EF4-FFF2-40B4-BE49-F238E27FC236}">
                        <a16:creationId xmlns:a16="http://schemas.microsoft.com/office/drawing/2014/main" id="{0A6701ED-E612-2297-8CDE-99ABDF86978F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972295" y="1389551"/>
                    <a:ext cx="2329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360" name="Ink 359">
                    <a:extLst>
                      <a:ext uri="{FF2B5EF4-FFF2-40B4-BE49-F238E27FC236}">
                        <a16:creationId xmlns:a16="http://schemas.microsoft.com/office/drawing/2014/main" id="{3C511C23-645A-DC24-5031-570417E29C88}"/>
                      </a:ext>
                    </a:extLst>
                  </p14:cNvPr>
                  <p14:cNvContentPartPr/>
                  <p14:nvPr/>
                </p14:nvContentPartPr>
                <p14:xfrm>
                  <a:off x="912895" y="1422311"/>
                  <a:ext cx="53280" cy="32040"/>
                </p14:xfrm>
              </p:contentPart>
            </mc:Choice>
            <mc:Fallback xmlns="">
              <p:pic>
                <p:nvPicPr>
                  <p:cNvPr id="360" name="Ink 359">
                    <a:extLst>
                      <a:ext uri="{FF2B5EF4-FFF2-40B4-BE49-F238E27FC236}">
                        <a16:creationId xmlns:a16="http://schemas.microsoft.com/office/drawing/2014/main" id="{3C511C23-645A-DC24-5031-570417E29C8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908575" y="1417991"/>
                    <a:ext cx="6192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361" name="Ink 360">
                    <a:extLst>
                      <a:ext uri="{FF2B5EF4-FFF2-40B4-BE49-F238E27FC236}">
                        <a16:creationId xmlns:a16="http://schemas.microsoft.com/office/drawing/2014/main" id="{0F8075F8-0E76-3CCC-AF2A-3B6E87625A6E}"/>
                      </a:ext>
                    </a:extLst>
                  </p14:cNvPr>
                  <p14:cNvContentPartPr/>
                  <p14:nvPr/>
                </p14:nvContentPartPr>
                <p14:xfrm>
                  <a:off x="905695" y="1258511"/>
                  <a:ext cx="271080" cy="4356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0F8075F8-0E76-3CCC-AF2A-3B6E87625A6E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901375" y="1254191"/>
                    <a:ext cx="27972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A8A6BFFA-4C4C-7198-ED94-0402BD22214E}"/>
                      </a:ext>
                    </a:extLst>
                  </p14:cNvPr>
                  <p14:cNvContentPartPr/>
                  <p14:nvPr/>
                </p14:nvContentPartPr>
                <p14:xfrm>
                  <a:off x="1432015" y="1258151"/>
                  <a:ext cx="205920" cy="4284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A8A6BFFA-4C4C-7198-ED94-0402BD22214E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1427695" y="1253831"/>
                    <a:ext cx="21456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C1D88FFD-FF65-9541-2E3B-FD35FBC63231}"/>
                      </a:ext>
                    </a:extLst>
                  </p14:cNvPr>
                  <p14:cNvContentPartPr/>
                  <p14:nvPr/>
                </p14:nvContentPartPr>
                <p14:xfrm>
                  <a:off x="1242295" y="1338791"/>
                  <a:ext cx="101160" cy="396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C1D88FFD-FF65-9541-2E3B-FD35FBC63231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1237975" y="1334471"/>
                    <a:ext cx="1098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F5DDC487-F266-DB24-4B67-5C01D9B97A04}"/>
                      </a:ext>
                    </a:extLst>
                  </p14:cNvPr>
                  <p14:cNvContentPartPr/>
                  <p14:nvPr/>
                </p14:nvContentPartPr>
                <p14:xfrm>
                  <a:off x="1349935" y="1255271"/>
                  <a:ext cx="374040" cy="31392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F5DDC487-F266-DB24-4B67-5C01D9B97A04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345615" y="1250951"/>
                    <a:ext cx="382680" cy="32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2F43D708-9A20-EA46-5599-E0F0944B7BBC}"/>
                      </a:ext>
                    </a:extLst>
                  </p14:cNvPr>
                  <p14:cNvContentPartPr/>
                  <p14:nvPr/>
                </p14:nvContentPartPr>
                <p14:xfrm>
                  <a:off x="1355695" y="1311791"/>
                  <a:ext cx="27000" cy="11124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2F43D708-9A20-EA46-5599-E0F0944B7BBC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351375" y="1307471"/>
                    <a:ext cx="3564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378" name="Ink 377">
                    <a:extLst>
                      <a:ext uri="{FF2B5EF4-FFF2-40B4-BE49-F238E27FC236}">
                        <a16:creationId xmlns:a16="http://schemas.microsoft.com/office/drawing/2014/main" id="{9424CBB5-91B7-E20C-D5A5-F964779B69EF}"/>
                      </a:ext>
                    </a:extLst>
                  </p14:cNvPr>
                  <p14:cNvContentPartPr/>
                  <p14:nvPr/>
                </p14:nvContentPartPr>
                <p14:xfrm>
                  <a:off x="1056175" y="1809671"/>
                  <a:ext cx="457560" cy="51480"/>
                </p14:xfrm>
              </p:contentPart>
            </mc:Choice>
            <mc:Fallback xmlns="">
              <p:pic>
                <p:nvPicPr>
                  <p:cNvPr id="378" name="Ink 377">
                    <a:extLst>
                      <a:ext uri="{FF2B5EF4-FFF2-40B4-BE49-F238E27FC236}">
                        <a16:creationId xmlns:a16="http://schemas.microsoft.com/office/drawing/2014/main" id="{9424CBB5-91B7-E20C-D5A5-F964779B69EF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051855" y="1805351"/>
                    <a:ext cx="46620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79" name="Ink 378">
                    <a:extLst>
                      <a:ext uri="{FF2B5EF4-FFF2-40B4-BE49-F238E27FC236}">
                        <a16:creationId xmlns:a16="http://schemas.microsoft.com/office/drawing/2014/main" id="{2DE25EE9-662E-5A8B-1A26-5CA17FCC8E12}"/>
                      </a:ext>
                    </a:extLst>
                  </p14:cNvPr>
                  <p14:cNvContentPartPr/>
                  <p14:nvPr/>
                </p14:nvContentPartPr>
                <p14:xfrm>
                  <a:off x="1474135" y="1639391"/>
                  <a:ext cx="78840" cy="15192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2DE25EE9-662E-5A8B-1A26-5CA17FCC8E12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469815" y="1635071"/>
                    <a:ext cx="8748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80" name="Ink 379">
                    <a:extLst>
                      <a:ext uri="{FF2B5EF4-FFF2-40B4-BE49-F238E27FC236}">
                        <a16:creationId xmlns:a16="http://schemas.microsoft.com/office/drawing/2014/main" id="{91C032A1-4CF6-08DE-1321-8CF14562887E}"/>
                      </a:ext>
                    </a:extLst>
                  </p14:cNvPr>
                  <p14:cNvContentPartPr/>
                  <p14:nvPr/>
                </p14:nvContentPartPr>
                <p14:xfrm>
                  <a:off x="1398175" y="1685831"/>
                  <a:ext cx="19440" cy="108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91C032A1-4CF6-08DE-1321-8CF14562887E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393855" y="1681511"/>
                    <a:ext cx="2808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81" name="Ink 380">
                    <a:extLst>
                      <a:ext uri="{FF2B5EF4-FFF2-40B4-BE49-F238E27FC236}">
                        <a16:creationId xmlns:a16="http://schemas.microsoft.com/office/drawing/2014/main" id="{B159A7B3-285F-06E1-76CC-2BE90102DF21}"/>
                      </a:ext>
                    </a:extLst>
                  </p14:cNvPr>
                  <p14:cNvContentPartPr/>
                  <p14:nvPr/>
                </p14:nvContentPartPr>
                <p14:xfrm>
                  <a:off x="1653415" y="1290191"/>
                  <a:ext cx="84600" cy="349560"/>
                </p14:xfrm>
              </p:contentPart>
            </mc:Choice>
            <mc:Fallback xmlns="">
              <p:pic>
                <p:nvPicPr>
                  <p:cNvPr id="381" name="Ink 380">
                    <a:extLst>
                      <a:ext uri="{FF2B5EF4-FFF2-40B4-BE49-F238E27FC236}">
                        <a16:creationId xmlns:a16="http://schemas.microsoft.com/office/drawing/2014/main" id="{B159A7B3-285F-06E1-76CC-2BE90102DF21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649095" y="1285871"/>
                    <a:ext cx="93240" cy="35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12" name="Ink 2111">
                    <a:extLst>
                      <a:ext uri="{FF2B5EF4-FFF2-40B4-BE49-F238E27FC236}">
                        <a16:creationId xmlns:a16="http://schemas.microsoft.com/office/drawing/2014/main" id="{BC7458C6-4606-A938-4904-DF4877F58E8A}"/>
                      </a:ext>
                    </a:extLst>
                  </p14:cNvPr>
                  <p14:cNvContentPartPr/>
                  <p14:nvPr/>
                </p14:nvContentPartPr>
                <p14:xfrm>
                  <a:off x="581335" y="565511"/>
                  <a:ext cx="1168920" cy="743040"/>
                </p14:xfrm>
              </p:contentPart>
            </mc:Choice>
            <mc:Fallback xmlns="">
              <p:pic>
                <p:nvPicPr>
                  <p:cNvPr id="2112" name="Ink 2111">
                    <a:extLst>
                      <a:ext uri="{FF2B5EF4-FFF2-40B4-BE49-F238E27FC236}">
                        <a16:creationId xmlns:a16="http://schemas.microsoft.com/office/drawing/2014/main" id="{BC7458C6-4606-A938-4904-DF4877F58E8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577015" y="561191"/>
                    <a:ext cx="1177560" cy="75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13" name="Ink 2112">
                    <a:extLst>
                      <a:ext uri="{FF2B5EF4-FFF2-40B4-BE49-F238E27FC236}">
                        <a16:creationId xmlns:a16="http://schemas.microsoft.com/office/drawing/2014/main" id="{134023FC-3F54-FA6A-42D2-5655501F0A53}"/>
                      </a:ext>
                    </a:extLst>
                  </p14:cNvPr>
                  <p14:cNvContentPartPr/>
                  <p14:nvPr/>
                </p14:nvContentPartPr>
                <p14:xfrm>
                  <a:off x="1460455" y="1242671"/>
                  <a:ext cx="209160" cy="30240"/>
                </p14:xfrm>
              </p:contentPart>
            </mc:Choice>
            <mc:Fallback xmlns="">
              <p:pic>
                <p:nvPicPr>
                  <p:cNvPr id="2113" name="Ink 2112">
                    <a:extLst>
                      <a:ext uri="{FF2B5EF4-FFF2-40B4-BE49-F238E27FC236}">
                        <a16:creationId xmlns:a16="http://schemas.microsoft.com/office/drawing/2014/main" id="{134023FC-3F54-FA6A-42D2-5655501F0A53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456135" y="1238351"/>
                    <a:ext cx="21780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15" name="Ink 2114">
                    <a:extLst>
                      <a:ext uri="{FF2B5EF4-FFF2-40B4-BE49-F238E27FC236}">
                        <a16:creationId xmlns:a16="http://schemas.microsoft.com/office/drawing/2014/main" id="{185736B2-6105-C836-6F28-C4EFF57C9B7B}"/>
                      </a:ext>
                    </a:extLst>
                  </p14:cNvPr>
                  <p14:cNvContentPartPr/>
                  <p14:nvPr/>
                </p14:nvContentPartPr>
                <p14:xfrm>
                  <a:off x="1245895" y="1416191"/>
                  <a:ext cx="2160" cy="30600"/>
                </p14:xfrm>
              </p:contentPart>
            </mc:Choice>
            <mc:Fallback xmlns="">
              <p:pic>
                <p:nvPicPr>
                  <p:cNvPr id="2115" name="Ink 2114">
                    <a:extLst>
                      <a:ext uri="{FF2B5EF4-FFF2-40B4-BE49-F238E27FC236}">
                        <a16:creationId xmlns:a16="http://schemas.microsoft.com/office/drawing/2014/main" id="{185736B2-6105-C836-6F28-C4EFF57C9B7B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241575" y="1411871"/>
                    <a:ext cx="108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16" name="Ink 2115">
                    <a:extLst>
                      <a:ext uri="{FF2B5EF4-FFF2-40B4-BE49-F238E27FC236}">
                        <a16:creationId xmlns:a16="http://schemas.microsoft.com/office/drawing/2014/main" id="{17644CE1-A0E3-7E77-70B2-8A4587A4C7A8}"/>
                      </a:ext>
                    </a:extLst>
                  </p14:cNvPr>
                  <p14:cNvContentPartPr/>
                  <p14:nvPr/>
                </p14:nvContentPartPr>
                <p14:xfrm>
                  <a:off x="1074895" y="1284791"/>
                  <a:ext cx="125280" cy="110160"/>
                </p14:xfrm>
              </p:contentPart>
            </mc:Choice>
            <mc:Fallback xmlns="">
              <p:pic>
                <p:nvPicPr>
                  <p:cNvPr id="2116" name="Ink 2115">
                    <a:extLst>
                      <a:ext uri="{FF2B5EF4-FFF2-40B4-BE49-F238E27FC236}">
                        <a16:creationId xmlns:a16="http://schemas.microsoft.com/office/drawing/2014/main" id="{17644CE1-A0E3-7E77-70B2-8A4587A4C7A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070575" y="1280471"/>
                    <a:ext cx="133920" cy="11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17" name="Ink 2116">
                    <a:extLst>
                      <a:ext uri="{FF2B5EF4-FFF2-40B4-BE49-F238E27FC236}">
                        <a16:creationId xmlns:a16="http://schemas.microsoft.com/office/drawing/2014/main" id="{22363C3F-586A-ED9A-B5C4-7581131BD428}"/>
                      </a:ext>
                    </a:extLst>
                  </p14:cNvPr>
                  <p14:cNvContentPartPr/>
                  <p14:nvPr/>
                </p14:nvContentPartPr>
                <p14:xfrm>
                  <a:off x="894175" y="1276511"/>
                  <a:ext cx="56520" cy="74160"/>
                </p14:xfrm>
              </p:contentPart>
            </mc:Choice>
            <mc:Fallback xmlns="">
              <p:pic>
                <p:nvPicPr>
                  <p:cNvPr id="2117" name="Ink 2116">
                    <a:extLst>
                      <a:ext uri="{FF2B5EF4-FFF2-40B4-BE49-F238E27FC236}">
                        <a16:creationId xmlns:a16="http://schemas.microsoft.com/office/drawing/2014/main" id="{22363C3F-586A-ED9A-B5C4-7581131BD428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889855" y="1272191"/>
                    <a:ext cx="65160" cy="8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118" name="Ink 2117">
                    <a:extLst>
                      <a:ext uri="{FF2B5EF4-FFF2-40B4-BE49-F238E27FC236}">
                        <a16:creationId xmlns:a16="http://schemas.microsoft.com/office/drawing/2014/main" id="{B281EA92-FD65-291C-86EF-6E2EC59400E7}"/>
                      </a:ext>
                    </a:extLst>
                  </p14:cNvPr>
                  <p14:cNvContentPartPr/>
                  <p14:nvPr/>
                </p14:nvContentPartPr>
                <p14:xfrm>
                  <a:off x="1429855" y="1306031"/>
                  <a:ext cx="55080" cy="19440"/>
                </p14:xfrm>
              </p:contentPart>
            </mc:Choice>
            <mc:Fallback xmlns="">
              <p:pic>
                <p:nvPicPr>
                  <p:cNvPr id="2118" name="Ink 2117">
                    <a:extLst>
                      <a:ext uri="{FF2B5EF4-FFF2-40B4-BE49-F238E27FC236}">
                        <a16:creationId xmlns:a16="http://schemas.microsoft.com/office/drawing/2014/main" id="{B281EA92-FD65-291C-86EF-6E2EC59400E7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425535" y="1301711"/>
                    <a:ext cx="63720" cy="2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2119" name="Ink 2118">
                    <a:extLst>
                      <a:ext uri="{FF2B5EF4-FFF2-40B4-BE49-F238E27FC236}">
                        <a16:creationId xmlns:a16="http://schemas.microsoft.com/office/drawing/2014/main" id="{CA7B74B0-A6BB-9FF6-7BC0-9A13B33DC7AC}"/>
                      </a:ext>
                    </a:extLst>
                  </p14:cNvPr>
                  <p14:cNvContentPartPr/>
                  <p14:nvPr/>
                </p14:nvContentPartPr>
                <p14:xfrm>
                  <a:off x="1403575" y="1277231"/>
                  <a:ext cx="81720" cy="26640"/>
                </p14:xfrm>
              </p:contentPart>
            </mc:Choice>
            <mc:Fallback xmlns="">
              <p:pic>
                <p:nvPicPr>
                  <p:cNvPr id="2119" name="Ink 2118">
                    <a:extLst>
                      <a:ext uri="{FF2B5EF4-FFF2-40B4-BE49-F238E27FC236}">
                        <a16:creationId xmlns:a16="http://schemas.microsoft.com/office/drawing/2014/main" id="{CA7B74B0-A6BB-9FF6-7BC0-9A13B33DC7AC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399255" y="1272911"/>
                    <a:ext cx="9036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2120" name="Ink 2119">
                    <a:extLst>
                      <a:ext uri="{FF2B5EF4-FFF2-40B4-BE49-F238E27FC236}">
                        <a16:creationId xmlns:a16="http://schemas.microsoft.com/office/drawing/2014/main" id="{59AF8659-D0E3-BA4A-F75C-D83A72CB438E}"/>
                      </a:ext>
                    </a:extLst>
                  </p14:cNvPr>
                  <p14:cNvContentPartPr/>
                  <p14:nvPr/>
                </p14:nvContentPartPr>
                <p14:xfrm>
                  <a:off x="1611295" y="1267151"/>
                  <a:ext cx="51120" cy="43920"/>
                </p14:xfrm>
              </p:contentPart>
            </mc:Choice>
            <mc:Fallback xmlns="">
              <p:pic>
                <p:nvPicPr>
                  <p:cNvPr id="2120" name="Ink 2119">
                    <a:extLst>
                      <a:ext uri="{FF2B5EF4-FFF2-40B4-BE49-F238E27FC236}">
                        <a16:creationId xmlns:a16="http://schemas.microsoft.com/office/drawing/2014/main" id="{59AF8659-D0E3-BA4A-F75C-D83A72CB438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1606975" y="1262831"/>
                    <a:ext cx="5976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2121" name="Ink 2120">
                    <a:extLst>
                      <a:ext uri="{FF2B5EF4-FFF2-40B4-BE49-F238E27FC236}">
                        <a16:creationId xmlns:a16="http://schemas.microsoft.com/office/drawing/2014/main" id="{45FA36EC-4BCF-873F-8E39-FE9B96A39D48}"/>
                      </a:ext>
                    </a:extLst>
                  </p14:cNvPr>
                  <p14:cNvContentPartPr/>
                  <p14:nvPr/>
                </p14:nvContentPartPr>
                <p14:xfrm>
                  <a:off x="1513375" y="1595471"/>
                  <a:ext cx="171360" cy="287280"/>
                </p14:xfrm>
              </p:contentPart>
            </mc:Choice>
            <mc:Fallback xmlns="">
              <p:pic>
                <p:nvPicPr>
                  <p:cNvPr id="2121" name="Ink 2120">
                    <a:extLst>
                      <a:ext uri="{FF2B5EF4-FFF2-40B4-BE49-F238E27FC236}">
                        <a16:creationId xmlns:a16="http://schemas.microsoft.com/office/drawing/2014/main" id="{45FA36EC-4BCF-873F-8E39-FE9B96A39D48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509055" y="1591151"/>
                    <a:ext cx="180000" cy="29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2123" name="Ink 2122">
                    <a:extLst>
                      <a:ext uri="{FF2B5EF4-FFF2-40B4-BE49-F238E27FC236}">
                        <a16:creationId xmlns:a16="http://schemas.microsoft.com/office/drawing/2014/main" id="{14FC7CA9-AD62-1737-E686-6A560E629C1D}"/>
                      </a:ext>
                    </a:extLst>
                  </p14:cNvPr>
                  <p14:cNvContentPartPr/>
                  <p14:nvPr/>
                </p14:nvContentPartPr>
                <p14:xfrm>
                  <a:off x="642175" y="1357511"/>
                  <a:ext cx="353160" cy="473400"/>
                </p14:xfrm>
              </p:contentPart>
            </mc:Choice>
            <mc:Fallback xmlns="">
              <p:pic>
                <p:nvPicPr>
                  <p:cNvPr id="2123" name="Ink 2122">
                    <a:extLst>
                      <a:ext uri="{FF2B5EF4-FFF2-40B4-BE49-F238E27FC236}">
                        <a16:creationId xmlns:a16="http://schemas.microsoft.com/office/drawing/2014/main" id="{14FC7CA9-AD62-1737-E686-6A560E629C1D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37855" y="1353191"/>
                    <a:ext cx="361800" cy="48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2124" name="Ink 2123">
                    <a:extLst>
                      <a:ext uri="{FF2B5EF4-FFF2-40B4-BE49-F238E27FC236}">
                        <a16:creationId xmlns:a16="http://schemas.microsoft.com/office/drawing/2014/main" id="{C96D578C-9A4E-2C29-1528-92A80D0653AD}"/>
                      </a:ext>
                    </a:extLst>
                  </p14:cNvPr>
                  <p14:cNvContentPartPr/>
                  <p14:nvPr/>
                </p14:nvContentPartPr>
                <p14:xfrm>
                  <a:off x="958615" y="1606991"/>
                  <a:ext cx="179640" cy="148680"/>
                </p14:xfrm>
              </p:contentPart>
            </mc:Choice>
            <mc:Fallback xmlns="">
              <p:pic>
                <p:nvPicPr>
                  <p:cNvPr id="2124" name="Ink 2123">
                    <a:extLst>
                      <a:ext uri="{FF2B5EF4-FFF2-40B4-BE49-F238E27FC236}">
                        <a16:creationId xmlns:a16="http://schemas.microsoft.com/office/drawing/2014/main" id="{C96D578C-9A4E-2C29-1528-92A80D0653AD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954295" y="1602671"/>
                    <a:ext cx="188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127" name="Ink 2126">
                    <a:extLst>
                      <a:ext uri="{FF2B5EF4-FFF2-40B4-BE49-F238E27FC236}">
                        <a16:creationId xmlns:a16="http://schemas.microsoft.com/office/drawing/2014/main" id="{7864DD76-8815-2B7F-BC76-BBAF88480AC3}"/>
                      </a:ext>
                    </a:extLst>
                  </p14:cNvPr>
                  <p14:cNvContentPartPr/>
                  <p14:nvPr/>
                </p14:nvContentPartPr>
                <p14:xfrm>
                  <a:off x="1013695" y="1758191"/>
                  <a:ext cx="651960" cy="334800"/>
                </p14:xfrm>
              </p:contentPart>
            </mc:Choice>
            <mc:Fallback xmlns="">
              <p:pic>
                <p:nvPicPr>
                  <p:cNvPr id="2127" name="Ink 2126">
                    <a:extLst>
                      <a:ext uri="{FF2B5EF4-FFF2-40B4-BE49-F238E27FC236}">
                        <a16:creationId xmlns:a16="http://schemas.microsoft.com/office/drawing/2014/main" id="{7864DD76-8815-2B7F-BC76-BBAF88480AC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009375" y="1753871"/>
                    <a:ext cx="66060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129" name="Ink 2128">
                    <a:extLst>
                      <a:ext uri="{FF2B5EF4-FFF2-40B4-BE49-F238E27FC236}">
                        <a16:creationId xmlns:a16="http://schemas.microsoft.com/office/drawing/2014/main" id="{BEE0A124-33D9-4C70-DD53-10CD99D8D23F}"/>
                      </a:ext>
                    </a:extLst>
                  </p14:cNvPr>
                  <p14:cNvContentPartPr/>
                  <p14:nvPr/>
                </p14:nvContentPartPr>
                <p14:xfrm>
                  <a:off x="1205575" y="1889591"/>
                  <a:ext cx="230760" cy="18000"/>
                </p14:xfrm>
              </p:contentPart>
            </mc:Choice>
            <mc:Fallback xmlns="">
              <p:pic>
                <p:nvPicPr>
                  <p:cNvPr id="2129" name="Ink 2128">
                    <a:extLst>
                      <a:ext uri="{FF2B5EF4-FFF2-40B4-BE49-F238E27FC236}">
                        <a16:creationId xmlns:a16="http://schemas.microsoft.com/office/drawing/2014/main" id="{BEE0A124-33D9-4C70-DD53-10CD99D8D23F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201255" y="1885271"/>
                    <a:ext cx="23940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131" name="Ink 2130">
                    <a:extLst>
                      <a:ext uri="{FF2B5EF4-FFF2-40B4-BE49-F238E27FC236}">
                        <a16:creationId xmlns:a16="http://schemas.microsoft.com/office/drawing/2014/main" id="{D859B19F-F1E7-6CE9-3D51-64E4E1FAFD10}"/>
                      </a:ext>
                    </a:extLst>
                  </p14:cNvPr>
                  <p14:cNvContentPartPr/>
                  <p14:nvPr/>
                </p14:nvContentPartPr>
                <p14:xfrm>
                  <a:off x="1192615" y="1874471"/>
                  <a:ext cx="230400" cy="82800"/>
                </p14:xfrm>
              </p:contentPart>
            </mc:Choice>
            <mc:Fallback xmlns="">
              <p:pic>
                <p:nvPicPr>
                  <p:cNvPr id="2131" name="Ink 2130">
                    <a:extLst>
                      <a:ext uri="{FF2B5EF4-FFF2-40B4-BE49-F238E27FC236}">
                        <a16:creationId xmlns:a16="http://schemas.microsoft.com/office/drawing/2014/main" id="{D859B19F-F1E7-6CE9-3D51-64E4E1FAFD1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188295" y="1870151"/>
                    <a:ext cx="23904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133" name="Ink 2132">
                    <a:extLst>
                      <a:ext uri="{FF2B5EF4-FFF2-40B4-BE49-F238E27FC236}">
                        <a16:creationId xmlns:a16="http://schemas.microsoft.com/office/drawing/2014/main" id="{B593F718-4966-26CF-C07F-6414B13D2DCF}"/>
                      </a:ext>
                    </a:extLst>
                  </p14:cNvPr>
                  <p14:cNvContentPartPr/>
                  <p14:nvPr/>
                </p14:nvContentPartPr>
                <p14:xfrm>
                  <a:off x="1446415" y="1401431"/>
                  <a:ext cx="83880" cy="22320"/>
                </p14:xfrm>
              </p:contentPart>
            </mc:Choice>
            <mc:Fallback xmlns="">
              <p:pic>
                <p:nvPicPr>
                  <p:cNvPr id="2133" name="Ink 2132">
                    <a:extLst>
                      <a:ext uri="{FF2B5EF4-FFF2-40B4-BE49-F238E27FC236}">
                        <a16:creationId xmlns:a16="http://schemas.microsoft.com/office/drawing/2014/main" id="{B593F718-4966-26CF-C07F-6414B13D2DCF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442095" y="1397111"/>
                    <a:ext cx="9252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134" name="Ink 2133">
                    <a:extLst>
                      <a:ext uri="{FF2B5EF4-FFF2-40B4-BE49-F238E27FC236}">
                        <a16:creationId xmlns:a16="http://schemas.microsoft.com/office/drawing/2014/main" id="{D53CB93C-DA23-99A7-6B99-6D05EC8D2CA0}"/>
                      </a:ext>
                    </a:extLst>
                  </p14:cNvPr>
                  <p14:cNvContentPartPr/>
                  <p14:nvPr/>
                </p14:nvContentPartPr>
                <p14:xfrm>
                  <a:off x="1523815" y="1412951"/>
                  <a:ext cx="45720" cy="1440"/>
                </p14:xfrm>
              </p:contentPart>
            </mc:Choice>
            <mc:Fallback xmlns="">
              <p:pic>
                <p:nvPicPr>
                  <p:cNvPr id="2134" name="Ink 2133">
                    <a:extLst>
                      <a:ext uri="{FF2B5EF4-FFF2-40B4-BE49-F238E27FC236}">
                        <a16:creationId xmlns:a16="http://schemas.microsoft.com/office/drawing/2014/main" id="{D53CB93C-DA23-99A7-6B99-6D05EC8D2CA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519495" y="1408631"/>
                    <a:ext cx="54360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136" name="Ink 2135">
                    <a:extLst>
                      <a:ext uri="{FF2B5EF4-FFF2-40B4-BE49-F238E27FC236}">
                        <a16:creationId xmlns:a16="http://schemas.microsoft.com/office/drawing/2014/main" id="{186971A1-2B6D-886F-73CC-85A3F64ED654}"/>
                      </a:ext>
                    </a:extLst>
                  </p14:cNvPr>
                  <p14:cNvContentPartPr/>
                  <p14:nvPr/>
                </p14:nvContentPartPr>
                <p14:xfrm>
                  <a:off x="1042855" y="1429151"/>
                  <a:ext cx="106920" cy="15840"/>
                </p14:xfrm>
              </p:contentPart>
            </mc:Choice>
            <mc:Fallback xmlns="">
              <p:pic>
                <p:nvPicPr>
                  <p:cNvPr id="2136" name="Ink 2135">
                    <a:extLst>
                      <a:ext uri="{FF2B5EF4-FFF2-40B4-BE49-F238E27FC236}">
                        <a16:creationId xmlns:a16="http://schemas.microsoft.com/office/drawing/2014/main" id="{186971A1-2B6D-886F-73CC-85A3F64ED654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038535" y="1424831"/>
                    <a:ext cx="11556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37" name="Ink 2136">
                    <a:extLst>
                      <a:ext uri="{FF2B5EF4-FFF2-40B4-BE49-F238E27FC236}">
                        <a16:creationId xmlns:a16="http://schemas.microsoft.com/office/drawing/2014/main" id="{2A809549-3611-C579-7BBB-76A548278145}"/>
                      </a:ext>
                    </a:extLst>
                  </p14:cNvPr>
                  <p14:cNvContentPartPr/>
                  <p14:nvPr/>
                </p14:nvContentPartPr>
                <p14:xfrm>
                  <a:off x="1175695" y="1350671"/>
                  <a:ext cx="360" cy="360"/>
                </p14:xfrm>
              </p:contentPart>
            </mc:Choice>
            <mc:Fallback xmlns="">
              <p:pic>
                <p:nvPicPr>
                  <p:cNvPr id="2137" name="Ink 2136">
                    <a:extLst>
                      <a:ext uri="{FF2B5EF4-FFF2-40B4-BE49-F238E27FC236}">
                        <a16:creationId xmlns:a16="http://schemas.microsoft.com/office/drawing/2014/main" id="{2A809549-3611-C579-7BBB-76A548278145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171375" y="134635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139" name="Ink 2138">
                    <a:extLst>
                      <a:ext uri="{FF2B5EF4-FFF2-40B4-BE49-F238E27FC236}">
                        <a16:creationId xmlns:a16="http://schemas.microsoft.com/office/drawing/2014/main" id="{B093ACE5-5145-F693-3DBE-6AEF34FDC846}"/>
                      </a:ext>
                    </a:extLst>
                  </p14:cNvPr>
                  <p14:cNvContentPartPr/>
                  <p14:nvPr/>
                </p14:nvContentPartPr>
                <p14:xfrm>
                  <a:off x="1725055" y="1333751"/>
                  <a:ext cx="92520" cy="823680"/>
                </p14:xfrm>
              </p:contentPart>
            </mc:Choice>
            <mc:Fallback xmlns="">
              <p:pic>
                <p:nvPicPr>
                  <p:cNvPr id="2139" name="Ink 2138">
                    <a:extLst>
                      <a:ext uri="{FF2B5EF4-FFF2-40B4-BE49-F238E27FC236}">
                        <a16:creationId xmlns:a16="http://schemas.microsoft.com/office/drawing/2014/main" id="{B093ACE5-5145-F693-3DBE-6AEF34FDC846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1720735" y="1329431"/>
                    <a:ext cx="101160" cy="83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141" name="Ink 2140">
                    <a:extLst>
                      <a:ext uri="{FF2B5EF4-FFF2-40B4-BE49-F238E27FC236}">
                        <a16:creationId xmlns:a16="http://schemas.microsoft.com/office/drawing/2014/main" id="{8B6E32B9-CFF9-1066-0BF7-87B228763077}"/>
                      </a:ext>
                    </a:extLst>
                  </p14:cNvPr>
                  <p14:cNvContentPartPr/>
                  <p14:nvPr/>
                </p14:nvContentPartPr>
                <p14:xfrm>
                  <a:off x="1089655" y="1900031"/>
                  <a:ext cx="568800" cy="424800"/>
                </p14:xfrm>
              </p:contentPart>
            </mc:Choice>
            <mc:Fallback xmlns="">
              <p:pic>
                <p:nvPicPr>
                  <p:cNvPr id="2141" name="Ink 2140">
                    <a:extLst>
                      <a:ext uri="{FF2B5EF4-FFF2-40B4-BE49-F238E27FC236}">
                        <a16:creationId xmlns:a16="http://schemas.microsoft.com/office/drawing/2014/main" id="{8B6E32B9-CFF9-1066-0BF7-87B228763077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1085335" y="1895711"/>
                    <a:ext cx="577440" cy="43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2143" name="Ink 2142">
                    <a:extLst>
                      <a:ext uri="{FF2B5EF4-FFF2-40B4-BE49-F238E27FC236}">
                        <a16:creationId xmlns:a16="http://schemas.microsoft.com/office/drawing/2014/main" id="{E464B5D2-20AA-8BFC-0177-A3226D170B55}"/>
                      </a:ext>
                    </a:extLst>
                  </p14:cNvPr>
                  <p14:cNvContentPartPr/>
                  <p14:nvPr/>
                </p14:nvContentPartPr>
                <p14:xfrm>
                  <a:off x="1001455" y="1670351"/>
                  <a:ext cx="531000" cy="188640"/>
                </p14:xfrm>
              </p:contentPart>
            </mc:Choice>
            <mc:Fallback xmlns="">
              <p:pic>
                <p:nvPicPr>
                  <p:cNvPr id="2143" name="Ink 2142">
                    <a:extLst>
                      <a:ext uri="{FF2B5EF4-FFF2-40B4-BE49-F238E27FC236}">
                        <a16:creationId xmlns:a16="http://schemas.microsoft.com/office/drawing/2014/main" id="{E464B5D2-20AA-8BFC-0177-A3226D170B55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997135" y="1666031"/>
                    <a:ext cx="5396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145" name="Ink 2144">
                    <a:extLst>
                      <a:ext uri="{FF2B5EF4-FFF2-40B4-BE49-F238E27FC236}">
                        <a16:creationId xmlns:a16="http://schemas.microsoft.com/office/drawing/2014/main" id="{3ECF4765-B274-9280-58EA-9270878E52AF}"/>
                      </a:ext>
                    </a:extLst>
                  </p14:cNvPr>
                  <p14:cNvContentPartPr/>
                  <p14:nvPr/>
                </p14:nvContentPartPr>
                <p14:xfrm>
                  <a:off x="1380895" y="1255991"/>
                  <a:ext cx="151920" cy="108720"/>
                </p14:xfrm>
              </p:contentPart>
            </mc:Choice>
            <mc:Fallback xmlns="">
              <p:pic>
                <p:nvPicPr>
                  <p:cNvPr id="2145" name="Ink 2144">
                    <a:extLst>
                      <a:ext uri="{FF2B5EF4-FFF2-40B4-BE49-F238E27FC236}">
                        <a16:creationId xmlns:a16="http://schemas.microsoft.com/office/drawing/2014/main" id="{3ECF4765-B274-9280-58EA-9270878E52A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1376575" y="1251671"/>
                    <a:ext cx="160560" cy="11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47" name="Ink 2146">
                    <a:extLst>
                      <a:ext uri="{FF2B5EF4-FFF2-40B4-BE49-F238E27FC236}">
                        <a16:creationId xmlns:a16="http://schemas.microsoft.com/office/drawing/2014/main" id="{FDB1D07C-9206-7D81-B136-B5C984FBF4E9}"/>
                      </a:ext>
                    </a:extLst>
                  </p14:cNvPr>
                  <p14:cNvContentPartPr/>
                  <p14:nvPr/>
                </p14:nvContentPartPr>
                <p14:xfrm>
                  <a:off x="1592575" y="1360031"/>
                  <a:ext cx="39240" cy="17280"/>
                </p14:xfrm>
              </p:contentPart>
            </mc:Choice>
            <mc:Fallback xmlns="">
              <p:pic>
                <p:nvPicPr>
                  <p:cNvPr id="2147" name="Ink 2146">
                    <a:extLst>
                      <a:ext uri="{FF2B5EF4-FFF2-40B4-BE49-F238E27FC236}">
                        <a16:creationId xmlns:a16="http://schemas.microsoft.com/office/drawing/2014/main" id="{FDB1D07C-9206-7D81-B136-B5C984FBF4E9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1588255" y="1355711"/>
                    <a:ext cx="47880" cy="25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149" name="Ink 2148">
                  <a:extLst>
                    <a:ext uri="{FF2B5EF4-FFF2-40B4-BE49-F238E27FC236}">
                      <a16:creationId xmlns:a16="http://schemas.microsoft.com/office/drawing/2014/main" id="{17B801BC-1886-4ABF-EDF7-45D217B49FF7}"/>
                    </a:ext>
                  </a:extLst>
                </p14:cNvPr>
                <p14:cNvContentPartPr/>
                <p14:nvPr/>
              </p14:nvContentPartPr>
              <p14:xfrm>
                <a:off x="618415" y="1287671"/>
                <a:ext cx="5760" cy="45000"/>
              </p14:xfrm>
            </p:contentPart>
          </mc:Choice>
          <mc:Fallback xmlns="">
            <p:pic>
              <p:nvPicPr>
                <p:cNvPr id="2149" name="Ink 2148">
                  <a:extLst>
                    <a:ext uri="{FF2B5EF4-FFF2-40B4-BE49-F238E27FC236}">
                      <a16:creationId xmlns:a16="http://schemas.microsoft.com/office/drawing/2014/main" id="{17B801BC-1886-4ABF-EDF7-45D217B49FF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14095" y="1283351"/>
                  <a:ext cx="14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12" name="Ink 2211">
                  <a:extLst>
                    <a:ext uri="{FF2B5EF4-FFF2-40B4-BE49-F238E27FC236}">
                      <a16:creationId xmlns:a16="http://schemas.microsoft.com/office/drawing/2014/main" id="{4CBD25F6-A153-4803-8BA7-CC246648C372}"/>
                    </a:ext>
                  </a:extLst>
                </p14:cNvPr>
                <p14:cNvContentPartPr/>
                <p14:nvPr/>
              </p14:nvContentPartPr>
              <p14:xfrm>
                <a:off x="3483385" y="961585"/>
                <a:ext cx="118080" cy="33840"/>
              </p14:xfrm>
            </p:contentPart>
          </mc:Choice>
          <mc:Fallback xmlns="">
            <p:pic>
              <p:nvPicPr>
                <p:cNvPr id="2212" name="Ink 2211">
                  <a:extLst>
                    <a:ext uri="{FF2B5EF4-FFF2-40B4-BE49-F238E27FC236}">
                      <a16:creationId xmlns:a16="http://schemas.microsoft.com/office/drawing/2014/main" id="{4CBD25F6-A153-4803-8BA7-CC246648C37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479065" y="957265"/>
                  <a:ext cx="1267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27" name="Ink 2226">
                  <a:extLst>
                    <a:ext uri="{FF2B5EF4-FFF2-40B4-BE49-F238E27FC236}">
                      <a16:creationId xmlns:a16="http://schemas.microsoft.com/office/drawing/2014/main" id="{C43FA2A1-813F-7AB4-B713-502705D237CF}"/>
                    </a:ext>
                  </a:extLst>
                </p14:cNvPr>
                <p14:cNvContentPartPr/>
                <p14:nvPr/>
              </p14:nvContentPartPr>
              <p14:xfrm>
                <a:off x="3081265" y="890665"/>
                <a:ext cx="565920" cy="212760"/>
              </p14:xfrm>
            </p:contentPart>
          </mc:Choice>
          <mc:Fallback xmlns="">
            <p:pic>
              <p:nvPicPr>
                <p:cNvPr id="2227" name="Ink 2226">
                  <a:extLst>
                    <a:ext uri="{FF2B5EF4-FFF2-40B4-BE49-F238E27FC236}">
                      <a16:creationId xmlns:a16="http://schemas.microsoft.com/office/drawing/2014/main" id="{C43FA2A1-813F-7AB4-B713-502705D237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076945" y="886345"/>
                  <a:ext cx="574560" cy="22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53" name="Group 2252">
              <a:extLst>
                <a:ext uri="{FF2B5EF4-FFF2-40B4-BE49-F238E27FC236}">
                  <a16:creationId xmlns:a16="http://schemas.microsoft.com/office/drawing/2014/main" id="{57127B5A-E632-AFB6-3129-DD3B246B2BC2}"/>
                </a:ext>
              </a:extLst>
            </p:cNvPr>
            <p:cNvGrpSpPr/>
            <p:nvPr/>
          </p:nvGrpSpPr>
          <p:grpSpPr>
            <a:xfrm>
              <a:off x="2228785" y="506545"/>
              <a:ext cx="2108160" cy="2188080"/>
              <a:chOff x="2228785" y="506545"/>
              <a:chExt cx="2108160" cy="218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50" name="Ink 2149">
                    <a:extLst>
                      <a:ext uri="{FF2B5EF4-FFF2-40B4-BE49-F238E27FC236}">
                        <a16:creationId xmlns:a16="http://schemas.microsoft.com/office/drawing/2014/main" id="{AF8D9ACF-EF10-71C6-06EB-B98E45EE50C2}"/>
                      </a:ext>
                    </a:extLst>
                  </p14:cNvPr>
                  <p14:cNvContentPartPr/>
                  <p14:nvPr/>
                </p14:nvContentPartPr>
                <p14:xfrm>
                  <a:off x="3230665" y="1272625"/>
                  <a:ext cx="267120" cy="44640"/>
                </p14:xfrm>
              </p:contentPart>
            </mc:Choice>
            <mc:Fallback xmlns="">
              <p:pic>
                <p:nvPicPr>
                  <p:cNvPr id="2150" name="Ink 2149">
                    <a:extLst>
                      <a:ext uri="{FF2B5EF4-FFF2-40B4-BE49-F238E27FC236}">
                        <a16:creationId xmlns:a16="http://schemas.microsoft.com/office/drawing/2014/main" id="{AF8D9ACF-EF10-71C6-06EB-B98E45EE50C2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226345" y="1268305"/>
                    <a:ext cx="275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51" name="Ink 2150">
                    <a:extLst>
                      <a:ext uri="{FF2B5EF4-FFF2-40B4-BE49-F238E27FC236}">
                        <a16:creationId xmlns:a16="http://schemas.microsoft.com/office/drawing/2014/main" id="{51FAC423-D9E4-36DF-D7AA-518AE7383E2C}"/>
                      </a:ext>
                    </a:extLst>
                  </p14:cNvPr>
                  <p14:cNvContentPartPr/>
                  <p14:nvPr/>
                </p14:nvContentPartPr>
                <p14:xfrm>
                  <a:off x="3344065" y="1320505"/>
                  <a:ext cx="16920" cy="1080"/>
                </p14:xfrm>
              </p:contentPart>
            </mc:Choice>
            <mc:Fallback xmlns="">
              <p:pic>
                <p:nvPicPr>
                  <p:cNvPr id="2151" name="Ink 2150">
                    <a:extLst>
                      <a:ext uri="{FF2B5EF4-FFF2-40B4-BE49-F238E27FC236}">
                        <a16:creationId xmlns:a16="http://schemas.microsoft.com/office/drawing/2014/main" id="{51FAC423-D9E4-36DF-D7AA-518AE7383E2C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339745" y="1316185"/>
                    <a:ext cx="255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53" name="Ink 2152">
                    <a:extLst>
                      <a:ext uri="{FF2B5EF4-FFF2-40B4-BE49-F238E27FC236}">
                        <a16:creationId xmlns:a16="http://schemas.microsoft.com/office/drawing/2014/main" id="{60901303-FE17-E438-FFE4-85316E0A3D89}"/>
                      </a:ext>
                    </a:extLst>
                  </p14:cNvPr>
                  <p14:cNvContentPartPr/>
                  <p14:nvPr/>
                </p14:nvContentPartPr>
                <p14:xfrm>
                  <a:off x="3532345" y="1320865"/>
                  <a:ext cx="31320" cy="133920"/>
                </p14:xfrm>
              </p:contentPart>
            </mc:Choice>
            <mc:Fallback xmlns="">
              <p:pic>
                <p:nvPicPr>
                  <p:cNvPr id="2153" name="Ink 2152">
                    <a:extLst>
                      <a:ext uri="{FF2B5EF4-FFF2-40B4-BE49-F238E27FC236}">
                        <a16:creationId xmlns:a16="http://schemas.microsoft.com/office/drawing/2014/main" id="{60901303-FE17-E438-FFE4-85316E0A3D89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528025" y="1316545"/>
                    <a:ext cx="39960" cy="14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54" name="Ink 2153">
                    <a:extLst>
                      <a:ext uri="{FF2B5EF4-FFF2-40B4-BE49-F238E27FC236}">
                        <a16:creationId xmlns:a16="http://schemas.microsoft.com/office/drawing/2014/main" id="{FD47454E-E095-3506-BE68-2D7EEA0C59C5}"/>
                      </a:ext>
                    </a:extLst>
                  </p14:cNvPr>
                  <p14:cNvContentPartPr/>
                  <p14:nvPr/>
                </p14:nvContentPartPr>
                <p14:xfrm>
                  <a:off x="3508945" y="1324825"/>
                  <a:ext cx="360" cy="33120"/>
                </p14:xfrm>
              </p:contentPart>
            </mc:Choice>
            <mc:Fallback xmlns="">
              <p:pic>
                <p:nvPicPr>
                  <p:cNvPr id="2154" name="Ink 2153">
                    <a:extLst>
                      <a:ext uri="{FF2B5EF4-FFF2-40B4-BE49-F238E27FC236}">
                        <a16:creationId xmlns:a16="http://schemas.microsoft.com/office/drawing/2014/main" id="{FD47454E-E095-3506-BE68-2D7EEA0C59C5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3504625" y="1320505"/>
                    <a:ext cx="900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56" name="Ink 2155">
                    <a:extLst>
                      <a:ext uri="{FF2B5EF4-FFF2-40B4-BE49-F238E27FC236}">
                        <a16:creationId xmlns:a16="http://schemas.microsoft.com/office/drawing/2014/main" id="{A920B66B-695E-159A-338F-02DF668C3C79}"/>
                      </a:ext>
                    </a:extLst>
                  </p14:cNvPr>
                  <p14:cNvContentPartPr/>
                  <p14:nvPr/>
                </p14:nvContentPartPr>
                <p14:xfrm>
                  <a:off x="3166585" y="1295665"/>
                  <a:ext cx="361800" cy="207360"/>
                </p14:xfrm>
              </p:contentPart>
            </mc:Choice>
            <mc:Fallback xmlns="">
              <p:pic>
                <p:nvPicPr>
                  <p:cNvPr id="2156" name="Ink 2155">
                    <a:extLst>
                      <a:ext uri="{FF2B5EF4-FFF2-40B4-BE49-F238E27FC236}">
                        <a16:creationId xmlns:a16="http://schemas.microsoft.com/office/drawing/2014/main" id="{A920B66B-695E-159A-338F-02DF668C3C79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162265" y="1291345"/>
                    <a:ext cx="37044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58" name="Ink 2157">
                    <a:extLst>
                      <a:ext uri="{FF2B5EF4-FFF2-40B4-BE49-F238E27FC236}">
                        <a16:creationId xmlns:a16="http://schemas.microsoft.com/office/drawing/2014/main" id="{AA217D04-5274-12CA-2A1F-2D7986CDD0BD}"/>
                      </a:ext>
                    </a:extLst>
                  </p14:cNvPr>
                  <p14:cNvContentPartPr/>
                  <p14:nvPr/>
                </p14:nvContentPartPr>
                <p14:xfrm>
                  <a:off x="3192865" y="1105945"/>
                  <a:ext cx="83160" cy="105480"/>
                </p14:xfrm>
              </p:contentPart>
            </mc:Choice>
            <mc:Fallback xmlns="">
              <p:pic>
                <p:nvPicPr>
                  <p:cNvPr id="2158" name="Ink 2157">
                    <a:extLst>
                      <a:ext uri="{FF2B5EF4-FFF2-40B4-BE49-F238E27FC236}">
                        <a16:creationId xmlns:a16="http://schemas.microsoft.com/office/drawing/2014/main" id="{AA217D04-5274-12CA-2A1F-2D7986CDD0BD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188545" y="1101625"/>
                    <a:ext cx="91800" cy="11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60" name="Ink 2159">
                    <a:extLst>
                      <a:ext uri="{FF2B5EF4-FFF2-40B4-BE49-F238E27FC236}">
                        <a16:creationId xmlns:a16="http://schemas.microsoft.com/office/drawing/2014/main" id="{64407195-2DB8-D3C5-03C2-EA9EB9B37B8C}"/>
                      </a:ext>
                    </a:extLst>
                  </p14:cNvPr>
                  <p14:cNvContentPartPr/>
                  <p14:nvPr/>
                </p14:nvContentPartPr>
                <p14:xfrm>
                  <a:off x="3453505" y="1118545"/>
                  <a:ext cx="41040" cy="49680"/>
                </p14:xfrm>
              </p:contentPart>
            </mc:Choice>
            <mc:Fallback xmlns="">
              <p:pic>
                <p:nvPicPr>
                  <p:cNvPr id="2160" name="Ink 2159">
                    <a:extLst>
                      <a:ext uri="{FF2B5EF4-FFF2-40B4-BE49-F238E27FC236}">
                        <a16:creationId xmlns:a16="http://schemas.microsoft.com/office/drawing/2014/main" id="{64407195-2DB8-D3C5-03C2-EA9EB9B37B8C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3449185" y="1114225"/>
                    <a:ext cx="4968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62" name="Ink 2161">
                    <a:extLst>
                      <a:ext uri="{FF2B5EF4-FFF2-40B4-BE49-F238E27FC236}">
                        <a16:creationId xmlns:a16="http://schemas.microsoft.com/office/drawing/2014/main" id="{9AAD0451-538A-B435-D8C6-5D02311905B9}"/>
                      </a:ext>
                    </a:extLst>
                  </p14:cNvPr>
                  <p14:cNvContentPartPr/>
                  <p14:nvPr/>
                </p14:nvContentPartPr>
                <p14:xfrm>
                  <a:off x="3035185" y="1038265"/>
                  <a:ext cx="686160" cy="484920"/>
                </p14:xfrm>
              </p:contentPart>
            </mc:Choice>
            <mc:Fallback xmlns="">
              <p:pic>
                <p:nvPicPr>
                  <p:cNvPr id="2162" name="Ink 2161">
                    <a:extLst>
                      <a:ext uri="{FF2B5EF4-FFF2-40B4-BE49-F238E27FC236}">
                        <a16:creationId xmlns:a16="http://schemas.microsoft.com/office/drawing/2014/main" id="{9AAD0451-538A-B435-D8C6-5D02311905B9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3030865" y="1033945"/>
                    <a:ext cx="694800" cy="49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63" name="Ink 2162">
                    <a:extLst>
                      <a:ext uri="{FF2B5EF4-FFF2-40B4-BE49-F238E27FC236}">
                        <a16:creationId xmlns:a16="http://schemas.microsoft.com/office/drawing/2014/main" id="{5479D871-74DA-FD62-665B-945776FF6D21}"/>
                      </a:ext>
                    </a:extLst>
                  </p14:cNvPr>
                  <p14:cNvContentPartPr/>
                  <p14:nvPr/>
                </p14:nvContentPartPr>
                <p14:xfrm>
                  <a:off x="3082705" y="1131145"/>
                  <a:ext cx="46440" cy="104760"/>
                </p14:xfrm>
              </p:contentPart>
            </mc:Choice>
            <mc:Fallback xmlns="">
              <p:pic>
                <p:nvPicPr>
                  <p:cNvPr id="2163" name="Ink 2162">
                    <a:extLst>
                      <a:ext uri="{FF2B5EF4-FFF2-40B4-BE49-F238E27FC236}">
                        <a16:creationId xmlns:a16="http://schemas.microsoft.com/office/drawing/2014/main" id="{5479D871-74DA-FD62-665B-945776FF6D2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3078385" y="1126825"/>
                    <a:ext cx="55080" cy="11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2165" name="Ink 2164">
                    <a:extLst>
                      <a:ext uri="{FF2B5EF4-FFF2-40B4-BE49-F238E27FC236}">
                        <a16:creationId xmlns:a16="http://schemas.microsoft.com/office/drawing/2014/main" id="{C2EBCF16-827D-DB78-5507-22DA3FC13029}"/>
                      </a:ext>
                    </a:extLst>
                  </p14:cNvPr>
                  <p14:cNvContentPartPr/>
                  <p14:nvPr/>
                </p14:nvContentPartPr>
                <p14:xfrm>
                  <a:off x="3667705" y="770785"/>
                  <a:ext cx="22320" cy="309600"/>
                </p14:xfrm>
              </p:contentPart>
            </mc:Choice>
            <mc:Fallback xmlns="">
              <p:pic>
                <p:nvPicPr>
                  <p:cNvPr id="2165" name="Ink 2164">
                    <a:extLst>
                      <a:ext uri="{FF2B5EF4-FFF2-40B4-BE49-F238E27FC236}">
                        <a16:creationId xmlns:a16="http://schemas.microsoft.com/office/drawing/2014/main" id="{C2EBCF16-827D-DB78-5507-22DA3FC13029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3663385" y="766465"/>
                    <a:ext cx="3096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66" name="Ink 2165">
                    <a:extLst>
                      <a:ext uri="{FF2B5EF4-FFF2-40B4-BE49-F238E27FC236}">
                        <a16:creationId xmlns:a16="http://schemas.microsoft.com/office/drawing/2014/main" id="{228B922E-CB45-938E-9195-F9E30D898618}"/>
                      </a:ext>
                    </a:extLst>
                  </p14:cNvPr>
                  <p14:cNvContentPartPr/>
                  <p14:nvPr/>
                </p14:nvContentPartPr>
                <p14:xfrm>
                  <a:off x="3683185" y="767185"/>
                  <a:ext cx="163080" cy="594000"/>
                </p14:xfrm>
              </p:contentPart>
            </mc:Choice>
            <mc:Fallback xmlns="">
              <p:pic>
                <p:nvPicPr>
                  <p:cNvPr id="2166" name="Ink 2165">
                    <a:extLst>
                      <a:ext uri="{FF2B5EF4-FFF2-40B4-BE49-F238E27FC236}">
                        <a16:creationId xmlns:a16="http://schemas.microsoft.com/office/drawing/2014/main" id="{228B922E-CB45-938E-9195-F9E30D898618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3678865" y="762865"/>
                    <a:ext cx="171720" cy="60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68" name="Ink 2167">
                    <a:extLst>
                      <a:ext uri="{FF2B5EF4-FFF2-40B4-BE49-F238E27FC236}">
                        <a16:creationId xmlns:a16="http://schemas.microsoft.com/office/drawing/2014/main" id="{DBAE5230-6BB3-9639-26BE-04EF3CDE8256}"/>
                      </a:ext>
                    </a:extLst>
                  </p14:cNvPr>
                  <p14:cNvContentPartPr/>
                  <p14:nvPr/>
                </p14:nvContentPartPr>
                <p14:xfrm>
                  <a:off x="2979745" y="1069225"/>
                  <a:ext cx="79560" cy="246240"/>
                </p14:xfrm>
              </p:contentPart>
            </mc:Choice>
            <mc:Fallback xmlns="">
              <p:pic>
                <p:nvPicPr>
                  <p:cNvPr id="2168" name="Ink 2167">
                    <a:extLst>
                      <a:ext uri="{FF2B5EF4-FFF2-40B4-BE49-F238E27FC236}">
                        <a16:creationId xmlns:a16="http://schemas.microsoft.com/office/drawing/2014/main" id="{DBAE5230-6BB3-9639-26BE-04EF3CDE8256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2975425" y="1064905"/>
                    <a:ext cx="8820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70" name="Ink 2169">
                    <a:extLst>
                      <a:ext uri="{FF2B5EF4-FFF2-40B4-BE49-F238E27FC236}">
                        <a16:creationId xmlns:a16="http://schemas.microsoft.com/office/drawing/2014/main" id="{5008A94A-DDDB-C4A4-154A-70A31E9B73EB}"/>
                      </a:ext>
                    </a:extLst>
                  </p14:cNvPr>
                  <p14:cNvContentPartPr/>
                  <p14:nvPr/>
                </p14:nvContentPartPr>
                <p14:xfrm>
                  <a:off x="3138865" y="1450825"/>
                  <a:ext cx="24840" cy="304920"/>
                </p14:xfrm>
              </p:contentPart>
            </mc:Choice>
            <mc:Fallback xmlns="">
              <p:pic>
                <p:nvPicPr>
                  <p:cNvPr id="2170" name="Ink 2169">
                    <a:extLst>
                      <a:ext uri="{FF2B5EF4-FFF2-40B4-BE49-F238E27FC236}">
                        <a16:creationId xmlns:a16="http://schemas.microsoft.com/office/drawing/2014/main" id="{5008A94A-DDDB-C4A4-154A-70A31E9B73EB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3134545" y="1446505"/>
                    <a:ext cx="33480" cy="31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71" name="Ink 2170">
                    <a:extLst>
                      <a:ext uri="{FF2B5EF4-FFF2-40B4-BE49-F238E27FC236}">
                        <a16:creationId xmlns:a16="http://schemas.microsoft.com/office/drawing/2014/main" id="{0B7AA3F1-2E66-B467-26FE-3008AE589E90}"/>
                      </a:ext>
                    </a:extLst>
                  </p14:cNvPr>
                  <p14:cNvContentPartPr/>
                  <p14:nvPr/>
                </p14:nvContentPartPr>
                <p14:xfrm>
                  <a:off x="3208705" y="1530025"/>
                  <a:ext cx="14760" cy="200520"/>
                </p14:xfrm>
              </p:contentPart>
            </mc:Choice>
            <mc:Fallback xmlns="">
              <p:pic>
                <p:nvPicPr>
                  <p:cNvPr id="2171" name="Ink 2170">
                    <a:extLst>
                      <a:ext uri="{FF2B5EF4-FFF2-40B4-BE49-F238E27FC236}">
                        <a16:creationId xmlns:a16="http://schemas.microsoft.com/office/drawing/2014/main" id="{0B7AA3F1-2E66-B467-26FE-3008AE589E90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3204385" y="1525705"/>
                    <a:ext cx="2340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72" name="Ink 2171">
                    <a:extLst>
                      <a:ext uri="{FF2B5EF4-FFF2-40B4-BE49-F238E27FC236}">
                        <a16:creationId xmlns:a16="http://schemas.microsoft.com/office/drawing/2014/main" id="{391484B0-645B-A18B-25C9-30C40FC5AB90}"/>
                      </a:ext>
                    </a:extLst>
                  </p14:cNvPr>
                  <p14:cNvContentPartPr/>
                  <p14:nvPr/>
                </p14:nvContentPartPr>
                <p14:xfrm>
                  <a:off x="3250825" y="1532545"/>
                  <a:ext cx="2880" cy="84600"/>
                </p14:xfrm>
              </p:contentPart>
            </mc:Choice>
            <mc:Fallback xmlns="">
              <p:pic>
                <p:nvPicPr>
                  <p:cNvPr id="2172" name="Ink 2171">
                    <a:extLst>
                      <a:ext uri="{FF2B5EF4-FFF2-40B4-BE49-F238E27FC236}">
                        <a16:creationId xmlns:a16="http://schemas.microsoft.com/office/drawing/2014/main" id="{391484B0-645B-A18B-25C9-30C40FC5AB90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3246505" y="1528225"/>
                    <a:ext cx="11520" cy="9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73" name="Ink 2172">
                    <a:extLst>
                      <a:ext uri="{FF2B5EF4-FFF2-40B4-BE49-F238E27FC236}">
                        <a16:creationId xmlns:a16="http://schemas.microsoft.com/office/drawing/2014/main" id="{9AE715FE-35EC-7F99-982E-273661986801}"/>
                      </a:ext>
                    </a:extLst>
                  </p14:cNvPr>
                  <p14:cNvContentPartPr/>
                  <p14:nvPr/>
                </p14:nvContentPartPr>
                <p14:xfrm>
                  <a:off x="3206185" y="1504465"/>
                  <a:ext cx="2160" cy="22680"/>
                </p14:xfrm>
              </p:contentPart>
            </mc:Choice>
            <mc:Fallback xmlns="">
              <p:pic>
                <p:nvPicPr>
                  <p:cNvPr id="2173" name="Ink 2172">
                    <a:extLst>
                      <a:ext uri="{FF2B5EF4-FFF2-40B4-BE49-F238E27FC236}">
                        <a16:creationId xmlns:a16="http://schemas.microsoft.com/office/drawing/2014/main" id="{9AE715FE-35EC-7F99-982E-273661986801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3201865" y="1500145"/>
                    <a:ext cx="1080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74" name="Ink 2173">
                    <a:extLst>
                      <a:ext uri="{FF2B5EF4-FFF2-40B4-BE49-F238E27FC236}">
                        <a16:creationId xmlns:a16="http://schemas.microsoft.com/office/drawing/2014/main" id="{43ED79B4-03CB-9003-69D4-BA4230688299}"/>
                      </a:ext>
                    </a:extLst>
                  </p14:cNvPr>
                  <p14:cNvContentPartPr/>
                  <p14:nvPr/>
                </p14:nvContentPartPr>
                <p14:xfrm>
                  <a:off x="3416785" y="1530025"/>
                  <a:ext cx="2160" cy="124560"/>
                </p14:xfrm>
              </p:contentPart>
            </mc:Choice>
            <mc:Fallback xmlns="">
              <p:pic>
                <p:nvPicPr>
                  <p:cNvPr id="2174" name="Ink 2173">
                    <a:extLst>
                      <a:ext uri="{FF2B5EF4-FFF2-40B4-BE49-F238E27FC236}">
                        <a16:creationId xmlns:a16="http://schemas.microsoft.com/office/drawing/2014/main" id="{43ED79B4-03CB-9003-69D4-BA4230688299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3412465" y="1525705"/>
                    <a:ext cx="10800" cy="13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75" name="Ink 2174">
                    <a:extLst>
                      <a:ext uri="{FF2B5EF4-FFF2-40B4-BE49-F238E27FC236}">
                        <a16:creationId xmlns:a16="http://schemas.microsoft.com/office/drawing/2014/main" id="{58BD45F9-7CDE-AB19-2CDE-AB8131785867}"/>
                      </a:ext>
                    </a:extLst>
                  </p14:cNvPr>
                  <p14:cNvContentPartPr/>
                  <p14:nvPr/>
                </p14:nvContentPartPr>
                <p14:xfrm>
                  <a:off x="3462505" y="1520305"/>
                  <a:ext cx="11160" cy="97920"/>
                </p14:xfrm>
              </p:contentPart>
            </mc:Choice>
            <mc:Fallback xmlns="">
              <p:pic>
                <p:nvPicPr>
                  <p:cNvPr id="2175" name="Ink 2174">
                    <a:extLst>
                      <a:ext uri="{FF2B5EF4-FFF2-40B4-BE49-F238E27FC236}">
                        <a16:creationId xmlns:a16="http://schemas.microsoft.com/office/drawing/2014/main" id="{58BD45F9-7CDE-AB19-2CDE-AB8131785867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3458185" y="1515985"/>
                    <a:ext cx="1980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76" name="Ink 2175">
                    <a:extLst>
                      <a:ext uri="{FF2B5EF4-FFF2-40B4-BE49-F238E27FC236}">
                        <a16:creationId xmlns:a16="http://schemas.microsoft.com/office/drawing/2014/main" id="{1AB6C606-2D3B-CBF4-CA1A-F1F791E7C7C8}"/>
                      </a:ext>
                    </a:extLst>
                  </p14:cNvPr>
                  <p14:cNvContentPartPr/>
                  <p14:nvPr/>
                </p14:nvContentPartPr>
                <p14:xfrm>
                  <a:off x="3043465" y="1423105"/>
                  <a:ext cx="591840" cy="696600"/>
                </p14:xfrm>
              </p:contentPart>
            </mc:Choice>
            <mc:Fallback xmlns="">
              <p:pic>
                <p:nvPicPr>
                  <p:cNvPr id="2176" name="Ink 2175">
                    <a:extLst>
                      <a:ext uri="{FF2B5EF4-FFF2-40B4-BE49-F238E27FC236}">
                        <a16:creationId xmlns:a16="http://schemas.microsoft.com/office/drawing/2014/main" id="{1AB6C606-2D3B-CBF4-CA1A-F1F791E7C7C8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3039145" y="1418785"/>
                    <a:ext cx="600480" cy="70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77" name="Ink 2176">
                    <a:extLst>
                      <a:ext uri="{FF2B5EF4-FFF2-40B4-BE49-F238E27FC236}">
                        <a16:creationId xmlns:a16="http://schemas.microsoft.com/office/drawing/2014/main" id="{E0202FC7-6492-3476-63C2-DEBA55B19CF0}"/>
                      </a:ext>
                    </a:extLst>
                  </p14:cNvPr>
                  <p14:cNvContentPartPr/>
                  <p14:nvPr/>
                </p14:nvContentPartPr>
                <p14:xfrm>
                  <a:off x="3532345" y="1656385"/>
                  <a:ext cx="159120" cy="358920"/>
                </p14:xfrm>
              </p:contentPart>
            </mc:Choice>
            <mc:Fallback xmlns="">
              <p:pic>
                <p:nvPicPr>
                  <p:cNvPr id="2177" name="Ink 2176">
                    <a:extLst>
                      <a:ext uri="{FF2B5EF4-FFF2-40B4-BE49-F238E27FC236}">
                        <a16:creationId xmlns:a16="http://schemas.microsoft.com/office/drawing/2014/main" id="{E0202FC7-6492-3476-63C2-DEBA55B19CF0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3528025" y="1652065"/>
                    <a:ext cx="16776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78" name="Ink 2177">
                    <a:extLst>
                      <a:ext uri="{FF2B5EF4-FFF2-40B4-BE49-F238E27FC236}">
                        <a16:creationId xmlns:a16="http://schemas.microsoft.com/office/drawing/2014/main" id="{2DBB69E1-D89E-5EAB-38C9-FB1E8A736A79}"/>
                      </a:ext>
                    </a:extLst>
                  </p14:cNvPr>
                  <p14:cNvContentPartPr/>
                  <p14:nvPr/>
                </p14:nvContentPartPr>
                <p14:xfrm>
                  <a:off x="3460705" y="2120425"/>
                  <a:ext cx="22320" cy="384480"/>
                </p14:xfrm>
              </p:contentPart>
            </mc:Choice>
            <mc:Fallback xmlns="">
              <p:pic>
                <p:nvPicPr>
                  <p:cNvPr id="2178" name="Ink 2177">
                    <a:extLst>
                      <a:ext uri="{FF2B5EF4-FFF2-40B4-BE49-F238E27FC236}">
                        <a16:creationId xmlns:a16="http://schemas.microsoft.com/office/drawing/2014/main" id="{2DBB69E1-D89E-5EAB-38C9-FB1E8A736A79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3456385" y="2116105"/>
                    <a:ext cx="30960" cy="39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80" name="Ink 2179">
                    <a:extLst>
                      <a:ext uri="{FF2B5EF4-FFF2-40B4-BE49-F238E27FC236}">
                        <a16:creationId xmlns:a16="http://schemas.microsoft.com/office/drawing/2014/main" id="{0E6E34BB-8F5A-BE0B-DC9D-4F75B65ABCB4}"/>
                      </a:ext>
                    </a:extLst>
                  </p14:cNvPr>
                  <p14:cNvContentPartPr/>
                  <p14:nvPr/>
                </p14:nvContentPartPr>
                <p14:xfrm>
                  <a:off x="2824225" y="1613905"/>
                  <a:ext cx="249480" cy="458640"/>
                </p14:xfrm>
              </p:contentPart>
            </mc:Choice>
            <mc:Fallback xmlns="">
              <p:pic>
                <p:nvPicPr>
                  <p:cNvPr id="2180" name="Ink 2179">
                    <a:extLst>
                      <a:ext uri="{FF2B5EF4-FFF2-40B4-BE49-F238E27FC236}">
                        <a16:creationId xmlns:a16="http://schemas.microsoft.com/office/drawing/2014/main" id="{0E6E34BB-8F5A-BE0B-DC9D-4F75B65ABCB4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2819905" y="1609585"/>
                    <a:ext cx="258120" cy="46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82" name="Ink 2181">
                    <a:extLst>
                      <a:ext uri="{FF2B5EF4-FFF2-40B4-BE49-F238E27FC236}">
                        <a16:creationId xmlns:a16="http://schemas.microsoft.com/office/drawing/2014/main" id="{05A5E876-3EEC-941C-139D-9A4970D6F47D}"/>
                      </a:ext>
                    </a:extLst>
                  </p14:cNvPr>
                  <p14:cNvContentPartPr/>
                  <p14:nvPr/>
                </p14:nvContentPartPr>
                <p14:xfrm>
                  <a:off x="3581305" y="1693105"/>
                  <a:ext cx="755640" cy="556560"/>
                </p14:xfrm>
              </p:contentPart>
            </mc:Choice>
            <mc:Fallback xmlns="">
              <p:pic>
                <p:nvPicPr>
                  <p:cNvPr id="2182" name="Ink 2181">
                    <a:extLst>
                      <a:ext uri="{FF2B5EF4-FFF2-40B4-BE49-F238E27FC236}">
                        <a16:creationId xmlns:a16="http://schemas.microsoft.com/office/drawing/2014/main" id="{05A5E876-3EEC-941C-139D-9A4970D6F47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3576985" y="1688785"/>
                    <a:ext cx="764280" cy="56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84" name="Ink 2183">
                    <a:extLst>
                      <a:ext uri="{FF2B5EF4-FFF2-40B4-BE49-F238E27FC236}">
                        <a16:creationId xmlns:a16="http://schemas.microsoft.com/office/drawing/2014/main" id="{B6948901-C95C-982A-B751-BCF3723EDDA1}"/>
                      </a:ext>
                    </a:extLst>
                  </p14:cNvPr>
                  <p14:cNvContentPartPr/>
                  <p14:nvPr/>
                </p14:nvContentPartPr>
                <p14:xfrm>
                  <a:off x="3536305" y="1910905"/>
                  <a:ext cx="277560" cy="783720"/>
                </p14:xfrm>
              </p:contentPart>
            </mc:Choice>
            <mc:Fallback xmlns="">
              <p:pic>
                <p:nvPicPr>
                  <p:cNvPr id="2184" name="Ink 2183">
                    <a:extLst>
                      <a:ext uri="{FF2B5EF4-FFF2-40B4-BE49-F238E27FC236}">
                        <a16:creationId xmlns:a16="http://schemas.microsoft.com/office/drawing/2014/main" id="{B6948901-C95C-982A-B751-BCF3723EDDA1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3531985" y="1906585"/>
                    <a:ext cx="286200" cy="79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86" name="Ink 2185">
                    <a:extLst>
                      <a:ext uri="{FF2B5EF4-FFF2-40B4-BE49-F238E27FC236}">
                        <a16:creationId xmlns:a16="http://schemas.microsoft.com/office/drawing/2014/main" id="{89A9F5A8-A9BA-BC95-07B3-48FE029DE609}"/>
                      </a:ext>
                    </a:extLst>
                  </p14:cNvPr>
                  <p14:cNvContentPartPr/>
                  <p14:nvPr/>
                </p14:nvContentPartPr>
                <p14:xfrm>
                  <a:off x="3110785" y="1919905"/>
                  <a:ext cx="141120" cy="56952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89A9F5A8-A9BA-BC95-07B3-48FE029DE609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3106465" y="1915585"/>
                    <a:ext cx="149760" cy="57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88" name="Ink 2187">
                    <a:extLst>
                      <a:ext uri="{FF2B5EF4-FFF2-40B4-BE49-F238E27FC236}">
                        <a16:creationId xmlns:a16="http://schemas.microsoft.com/office/drawing/2014/main" id="{E2162A1D-B335-3D6D-924A-F15D1FB49B6A}"/>
                      </a:ext>
                    </a:extLst>
                  </p14:cNvPr>
                  <p14:cNvContentPartPr/>
                  <p14:nvPr/>
                </p14:nvContentPartPr>
                <p14:xfrm>
                  <a:off x="2514265" y="1723345"/>
                  <a:ext cx="296640" cy="309600"/>
                </p14:xfrm>
              </p:contentPart>
            </mc:Choice>
            <mc:Fallback xmlns="">
              <p:pic>
                <p:nvPicPr>
                  <p:cNvPr id="2188" name="Ink 2187">
                    <a:extLst>
                      <a:ext uri="{FF2B5EF4-FFF2-40B4-BE49-F238E27FC236}">
                        <a16:creationId xmlns:a16="http://schemas.microsoft.com/office/drawing/2014/main" id="{E2162A1D-B335-3D6D-924A-F15D1FB49B6A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2509945" y="1719025"/>
                    <a:ext cx="30528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89" name="Ink 2188">
                    <a:extLst>
                      <a:ext uri="{FF2B5EF4-FFF2-40B4-BE49-F238E27FC236}">
                        <a16:creationId xmlns:a16="http://schemas.microsoft.com/office/drawing/2014/main" id="{B2EC3CA6-474B-AA52-65B5-F5B4570CEBE9}"/>
                      </a:ext>
                    </a:extLst>
                  </p14:cNvPr>
                  <p14:cNvContentPartPr/>
                  <p14:nvPr/>
                </p14:nvContentPartPr>
                <p14:xfrm>
                  <a:off x="2577265" y="1780225"/>
                  <a:ext cx="59040" cy="15120"/>
                </p14:xfrm>
              </p:contentPart>
            </mc:Choice>
            <mc:Fallback xmlns="">
              <p:pic>
                <p:nvPicPr>
                  <p:cNvPr id="2189" name="Ink 2188">
                    <a:extLst>
                      <a:ext uri="{FF2B5EF4-FFF2-40B4-BE49-F238E27FC236}">
                        <a16:creationId xmlns:a16="http://schemas.microsoft.com/office/drawing/2014/main" id="{B2EC3CA6-474B-AA52-65B5-F5B4570CEBE9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2572945" y="1775905"/>
                    <a:ext cx="676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90" name="Ink 2189">
                    <a:extLst>
                      <a:ext uri="{FF2B5EF4-FFF2-40B4-BE49-F238E27FC236}">
                        <a16:creationId xmlns:a16="http://schemas.microsoft.com/office/drawing/2014/main" id="{2B8B358F-BB1B-8B4D-7604-4932850D627F}"/>
                      </a:ext>
                    </a:extLst>
                  </p14:cNvPr>
                  <p14:cNvContentPartPr/>
                  <p14:nvPr/>
                </p14:nvContentPartPr>
                <p14:xfrm>
                  <a:off x="2634865" y="1580065"/>
                  <a:ext cx="282240" cy="138600"/>
                </p14:xfrm>
              </p:contentPart>
            </mc:Choice>
            <mc:Fallback xmlns="">
              <p:pic>
                <p:nvPicPr>
                  <p:cNvPr id="2190" name="Ink 2189">
                    <a:extLst>
                      <a:ext uri="{FF2B5EF4-FFF2-40B4-BE49-F238E27FC236}">
                        <a16:creationId xmlns:a16="http://schemas.microsoft.com/office/drawing/2014/main" id="{2B8B358F-BB1B-8B4D-7604-4932850D627F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2630545" y="1575745"/>
                    <a:ext cx="29088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91" name="Ink 2190">
                    <a:extLst>
                      <a:ext uri="{FF2B5EF4-FFF2-40B4-BE49-F238E27FC236}">
                        <a16:creationId xmlns:a16="http://schemas.microsoft.com/office/drawing/2014/main" id="{1A954C84-293D-30C0-8C3E-92F336586131}"/>
                      </a:ext>
                    </a:extLst>
                  </p14:cNvPr>
                  <p14:cNvContentPartPr/>
                  <p14:nvPr/>
                </p14:nvContentPartPr>
                <p14:xfrm>
                  <a:off x="2809105" y="1599865"/>
                  <a:ext cx="167400" cy="105840"/>
                </p14:xfrm>
              </p:contentPart>
            </mc:Choice>
            <mc:Fallback xmlns="">
              <p:pic>
                <p:nvPicPr>
                  <p:cNvPr id="2191" name="Ink 2190">
                    <a:extLst>
                      <a:ext uri="{FF2B5EF4-FFF2-40B4-BE49-F238E27FC236}">
                        <a16:creationId xmlns:a16="http://schemas.microsoft.com/office/drawing/2014/main" id="{1A954C84-293D-30C0-8C3E-92F336586131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2804785" y="1595545"/>
                    <a:ext cx="17604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92" name="Ink 2191">
                    <a:extLst>
                      <a:ext uri="{FF2B5EF4-FFF2-40B4-BE49-F238E27FC236}">
                        <a16:creationId xmlns:a16="http://schemas.microsoft.com/office/drawing/2014/main" id="{6C0CF188-31CD-E1F7-BF0F-C637EDF3FFB4}"/>
                      </a:ext>
                    </a:extLst>
                  </p14:cNvPr>
                  <p14:cNvContentPartPr/>
                  <p14:nvPr/>
                </p14:nvContentPartPr>
                <p14:xfrm>
                  <a:off x="2754745" y="1612105"/>
                  <a:ext cx="5040" cy="360"/>
                </p14:xfrm>
              </p:contentPart>
            </mc:Choice>
            <mc:Fallback xmlns="">
              <p:pic>
                <p:nvPicPr>
                  <p:cNvPr id="2192" name="Ink 2191">
                    <a:extLst>
                      <a:ext uri="{FF2B5EF4-FFF2-40B4-BE49-F238E27FC236}">
                        <a16:creationId xmlns:a16="http://schemas.microsoft.com/office/drawing/2014/main" id="{6C0CF188-31CD-E1F7-BF0F-C637EDF3FFB4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2750425" y="1607785"/>
                    <a:ext cx="1368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94" name="Ink 2193">
                    <a:extLst>
                      <a:ext uri="{FF2B5EF4-FFF2-40B4-BE49-F238E27FC236}">
                        <a16:creationId xmlns:a16="http://schemas.microsoft.com/office/drawing/2014/main" id="{3669F8CD-D018-25A0-F906-B928E7FC5825}"/>
                      </a:ext>
                    </a:extLst>
                  </p14:cNvPr>
                  <p14:cNvContentPartPr/>
                  <p14:nvPr/>
                </p14:nvContentPartPr>
                <p14:xfrm>
                  <a:off x="2733865" y="1707505"/>
                  <a:ext cx="176400" cy="192960"/>
                </p14:xfrm>
              </p:contentPart>
            </mc:Choice>
            <mc:Fallback xmlns="">
              <p:pic>
                <p:nvPicPr>
                  <p:cNvPr id="2194" name="Ink 2193">
                    <a:extLst>
                      <a:ext uri="{FF2B5EF4-FFF2-40B4-BE49-F238E27FC236}">
                        <a16:creationId xmlns:a16="http://schemas.microsoft.com/office/drawing/2014/main" id="{3669F8CD-D018-25A0-F906-B928E7FC5825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2729545" y="1703185"/>
                    <a:ext cx="18504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95" name="Ink 2194">
                    <a:extLst>
                      <a:ext uri="{FF2B5EF4-FFF2-40B4-BE49-F238E27FC236}">
                        <a16:creationId xmlns:a16="http://schemas.microsoft.com/office/drawing/2014/main" id="{42C6CBF8-8F32-EA5B-5901-080010CC29A3}"/>
                      </a:ext>
                    </a:extLst>
                  </p14:cNvPr>
                  <p14:cNvContentPartPr/>
                  <p14:nvPr/>
                </p14:nvContentPartPr>
                <p14:xfrm>
                  <a:off x="2768425" y="1784905"/>
                  <a:ext cx="29880" cy="42840"/>
                </p14:xfrm>
              </p:contentPart>
            </mc:Choice>
            <mc:Fallback xmlns="">
              <p:pic>
                <p:nvPicPr>
                  <p:cNvPr id="2195" name="Ink 2194">
                    <a:extLst>
                      <a:ext uri="{FF2B5EF4-FFF2-40B4-BE49-F238E27FC236}">
                        <a16:creationId xmlns:a16="http://schemas.microsoft.com/office/drawing/2014/main" id="{42C6CBF8-8F32-EA5B-5901-080010CC29A3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2764105" y="1780585"/>
                    <a:ext cx="3852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96" name="Ink 2195">
                    <a:extLst>
                      <a:ext uri="{FF2B5EF4-FFF2-40B4-BE49-F238E27FC236}">
                        <a16:creationId xmlns:a16="http://schemas.microsoft.com/office/drawing/2014/main" id="{59ABA984-FDAC-D64B-6DCF-52469FF857DF}"/>
                      </a:ext>
                    </a:extLst>
                  </p14:cNvPr>
                  <p14:cNvContentPartPr/>
                  <p14:nvPr/>
                </p14:nvContentPartPr>
                <p14:xfrm>
                  <a:off x="2716225" y="1706425"/>
                  <a:ext cx="53280" cy="3744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59ABA984-FDAC-D64B-6DCF-52469FF857DF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2711905" y="1702105"/>
                    <a:ext cx="6192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97" name="Ink 2196">
                    <a:extLst>
                      <a:ext uri="{FF2B5EF4-FFF2-40B4-BE49-F238E27FC236}">
                        <a16:creationId xmlns:a16="http://schemas.microsoft.com/office/drawing/2014/main" id="{B13072D3-D6DD-7D1E-4E3E-4FF9216CE69C}"/>
                      </a:ext>
                    </a:extLst>
                  </p14:cNvPr>
                  <p14:cNvContentPartPr/>
                  <p14:nvPr/>
                </p14:nvContentPartPr>
                <p14:xfrm>
                  <a:off x="2317345" y="1651705"/>
                  <a:ext cx="487800" cy="657360"/>
                </p14:xfrm>
              </p:contentPart>
            </mc:Choice>
            <mc:Fallback xmlns="">
              <p:pic>
                <p:nvPicPr>
                  <p:cNvPr id="2197" name="Ink 2196">
                    <a:extLst>
                      <a:ext uri="{FF2B5EF4-FFF2-40B4-BE49-F238E27FC236}">
                        <a16:creationId xmlns:a16="http://schemas.microsoft.com/office/drawing/2014/main" id="{B13072D3-D6DD-7D1E-4E3E-4FF9216CE69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2313025" y="1647385"/>
                    <a:ext cx="496440" cy="66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98" name="Ink 2197">
                    <a:extLst>
                      <a:ext uri="{FF2B5EF4-FFF2-40B4-BE49-F238E27FC236}">
                        <a16:creationId xmlns:a16="http://schemas.microsoft.com/office/drawing/2014/main" id="{1AE41267-6F3C-75D9-0051-705EB1A0A764}"/>
                      </a:ext>
                    </a:extLst>
                  </p14:cNvPr>
                  <p14:cNvContentPartPr/>
                  <p14:nvPr/>
                </p14:nvContentPartPr>
                <p14:xfrm>
                  <a:off x="2574385" y="1923505"/>
                  <a:ext cx="60840" cy="140040"/>
                </p14:xfrm>
              </p:contentPart>
            </mc:Choice>
            <mc:Fallback xmlns="">
              <p:pic>
                <p:nvPicPr>
                  <p:cNvPr id="2198" name="Ink 2197">
                    <a:extLst>
                      <a:ext uri="{FF2B5EF4-FFF2-40B4-BE49-F238E27FC236}">
                        <a16:creationId xmlns:a16="http://schemas.microsoft.com/office/drawing/2014/main" id="{1AE41267-6F3C-75D9-0051-705EB1A0A764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2570065" y="1919185"/>
                    <a:ext cx="6948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200" name="Ink 2199">
                    <a:extLst>
                      <a:ext uri="{FF2B5EF4-FFF2-40B4-BE49-F238E27FC236}">
                        <a16:creationId xmlns:a16="http://schemas.microsoft.com/office/drawing/2014/main" id="{EDB63600-3FE1-B428-4394-51DE8C87DE76}"/>
                      </a:ext>
                    </a:extLst>
                  </p14:cNvPr>
                  <p14:cNvContentPartPr/>
                  <p14:nvPr/>
                </p14:nvContentPartPr>
                <p14:xfrm>
                  <a:off x="2228785" y="1969585"/>
                  <a:ext cx="191520" cy="194040"/>
                </p14:xfrm>
              </p:contentPart>
            </mc:Choice>
            <mc:Fallback xmlns="">
              <p:pic>
                <p:nvPicPr>
                  <p:cNvPr id="2200" name="Ink 2199">
                    <a:extLst>
                      <a:ext uri="{FF2B5EF4-FFF2-40B4-BE49-F238E27FC236}">
                        <a16:creationId xmlns:a16="http://schemas.microsoft.com/office/drawing/2014/main" id="{EDB63600-3FE1-B428-4394-51DE8C87DE76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2224465" y="1965265"/>
                    <a:ext cx="20016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202" name="Ink 2201">
                    <a:extLst>
                      <a:ext uri="{FF2B5EF4-FFF2-40B4-BE49-F238E27FC236}">
                        <a16:creationId xmlns:a16="http://schemas.microsoft.com/office/drawing/2014/main" id="{B6A3EFB6-EC5F-87B5-0086-5AC90DF7C1DA}"/>
                      </a:ext>
                    </a:extLst>
                  </p14:cNvPr>
                  <p14:cNvContentPartPr/>
                  <p14:nvPr/>
                </p14:nvContentPartPr>
                <p14:xfrm>
                  <a:off x="2308705" y="2211505"/>
                  <a:ext cx="297360" cy="353880"/>
                </p14:xfrm>
              </p:contentPart>
            </mc:Choice>
            <mc:Fallback xmlns="">
              <p:pic>
                <p:nvPicPr>
                  <p:cNvPr id="2202" name="Ink 2201">
                    <a:extLst>
                      <a:ext uri="{FF2B5EF4-FFF2-40B4-BE49-F238E27FC236}">
                        <a16:creationId xmlns:a16="http://schemas.microsoft.com/office/drawing/2014/main" id="{B6A3EFB6-EC5F-87B5-0086-5AC90DF7C1DA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2304385" y="2207185"/>
                    <a:ext cx="306000" cy="36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203" name="Ink 2202">
                    <a:extLst>
                      <a:ext uri="{FF2B5EF4-FFF2-40B4-BE49-F238E27FC236}">
                        <a16:creationId xmlns:a16="http://schemas.microsoft.com/office/drawing/2014/main" id="{E5230902-437C-8001-0BA6-7CD434ADDEFB}"/>
                      </a:ext>
                    </a:extLst>
                  </p14:cNvPr>
                  <p14:cNvContentPartPr/>
                  <p14:nvPr/>
                </p14:nvContentPartPr>
                <p14:xfrm>
                  <a:off x="2730265" y="2027905"/>
                  <a:ext cx="416160" cy="659160"/>
                </p14:xfrm>
              </p:contentPart>
            </mc:Choice>
            <mc:Fallback xmlns="">
              <p:pic>
                <p:nvPicPr>
                  <p:cNvPr id="2203" name="Ink 2202">
                    <a:extLst>
                      <a:ext uri="{FF2B5EF4-FFF2-40B4-BE49-F238E27FC236}">
                        <a16:creationId xmlns:a16="http://schemas.microsoft.com/office/drawing/2014/main" id="{E5230902-437C-8001-0BA6-7CD434ADDEFB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725945" y="2023585"/>
                    <a:ext cx="424800" cy="66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205" name="Ink 2204">
                    <a:extLst>
                      <a:ext uri="{FF2B5EF4-FFF2-40B4-BE49-F238E27FC236}">
                        <a16:creationId xmlns:a16="http://schemas.microsoft.com/office/drawing/2014/main" id="{7DD5E20D-DA20-7F90-3B50-D5E6A424486A}"/>
                      </a:ext>
                    </a:extLst>
                  </p14:cNvPr>
                  <p14:cNvContentPartPr/>
                  <p14:nvPr/>
                </p14:nvContentPartPr>
                <p14:xfrm>
                  <a:off x="3143905" y="833065"/>
                  <a:ext cx="302760" cy="318240"/>
                </p14:xfrm>
              </p:contentPart>
            </mc:Choice>
            <mc:Fallback xmlns="">
              <p:pic>
                <p:nvPicPr>
                  <p:cNvPr id="2205" name="Ink 2204">
                    <a:extLst>
                      <a:ext uri="{FF2B5EF4-FFF2-40B4-BE49-F238E27FC236}">
                        <a16:creationId xmlns:a16="http://schemas.microsoft.com/office/drawing/2014/main" id="{7DD5E20D-DA20-7F90-3B50-D5E6A424486A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3139585" y="828745"/>
                    <a:ext cx="311400" cy="32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207" name="Ink 2206">
                    <a:extLst>
                      <a:ext uri="{FF2B5EF4-FFF2-40B4-BE49-F238E27FC236}">
                        <a16:creationId xmlns:a16="http://schemas.microsoft.com/office/drawing/2014/main" id="{29EF27EA-D810-A277-B737-F7147B8A2C02}"/>
                      </a:ext>
                    </a:extLst>
                  </p14:cNvPr>
                  <p14:cNvContentPartPr/>
                  <p14:nvPr/>
                </p14:nvContentPartPr>
                <p14:xfrm>
                  <a:off x="3431545" y="858985"/>
                  <a:ext cx="189360" cy="57240"/>
                </p14:xfrm>
              </p:contentPart>
            </mc:Choice>
            <mc:Fallback xmlns="">
              <p:pic>
                <p:nvPicPr>
                  <p:cNvPr id="2207" name="Ink 2206">
                    <a:extLst>
                      <a:ext uri="{FF2B5EF4-FFF2-40B4-BE49-F238E27FC236}">
                        <a16:creationId xmlns:a16="http://schemas.microsoft.com/office/drawing/2014/main" id="{29EF27EA-D810-A277-B737-F7147B8A2C02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3427225" y="854665"/>
                    <a:ext cx="19800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214" name="Ink 2213">
                    <a:extLst>
                      <a:ext uri="{FF2B5EF4-FFF2-40B4-BE49-F238E27FC236}">
                        <a16:creationId xmlns:a16="http://schemas.microsoft.com/office/drawing/2014/main" id="{0972393F-38F6-7D49-2B22-82AB780D24C7}"/>
                      </a:ext>
                    </a:extLst>
                  </p14:cNvPr>
                  <p14:cNvContentPartPr/>
                  <p14:nvPr/>
                </p14:nvContentPartPr>
                <p14:xfrm>
                  <a:off x="3518665" y="974185"/>
                  <a:ext cx="40680" cy="30240"/>
                </p14:xfrm>
              </p:contentPart>
            </mc:Choice>
            <mc:Fallback xmlns="">
              <p:pic>
                <p:nvPicPr>
                  <p:cNvPr id="2214" name="Ink 2213">
                    <a:extLst>
                      <a:ext uri="{FF2B5EF4-FFF2-40B4-BE49-F238E27FC236}">
                        <a16:creationId xmlns:a16="http://schemas.microsoft.com/office/drawing/2014/main" id="{0972393F-38F6-7D49-2B22-82AB780D24C7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3514345" y="969865"/>
                    <a:ext cx="4932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216" name="Ink 2215">
                    <a:extLst>
                      <a:ext uri="{FF2B5EF4-FFF2-40B4-BE49-F238E27FC236}">
                        <a16:creationId xmlns:a16="http://schemas.microsoft.com/office/drawing/2014/main" id="{88715D7A-AA4A-C3F7-1D03-D76687A72684}"/>
                      </a:ext>
                    </a:extLst>
                  </p14:cNvPr>
                  <p14:cNvContentPartPr/>
                  <p14:nvPr/>
                </p14:nvContentPartPr>
                <p14:xfrm>
                  <a:off x="3591745" y="1001185"/>
                  <a:ext cx="3600" cy="360"/>
                </p14:xfrm>
              </p:contentPart>
            </mc:Choice>
            <mc:Fallback xmlns="">
              <p:pic>
                <p:nvPicPr>
                  <p:cNvPr id="2216" name="Ink 2215">
                    <a:extLst>
                      <a:ext uri="{FF2B5EF4-FFF2-40B4-BE49-F238E27FC236}">
                        <a16:creationId xmlns:a16="http://schemas.microsoft.com/office/drawing/2014/main" id="{88715D7A-AA4A-C3F7-1D03-D76687A7268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7425" y="996865"/>
                    <a:ext cx="1224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218" name="Ink 2217">
                    <a:extLst>
                      <a:ext uri="{FF2B5EF4-FFF2-40B4-BE49-F238E27FC236}">
                        <a16:creationId xmlns:a16="http://schemas.microsoft.com/office/drawing/2014/main" id="{B2F90C99-4D41-4E18-3E3C-F3AF7BB96D68}"/>
                      </a:ext>
                    </a:extLst>
                  </p14:cNvPr>
                  <p14:cNvContentPartPr/>
                  <p14:nvPr/>
                </p14:nvContentPartPr>
                <p14:xfrm>
                  <a:off x="3486985" y="985345"/>
                  <a:ext cx="1080" cy="1080"/>
                </p14:xfrm>
              </p:contentPart>
            </mc:Choice>
            <mc:Fallback xmlns="">
              <p:pic>
                <p:nvPicPr>
                  <p:cNvPr id="2218" name="Ink 2217">
                    <a:extLst>
                      <a:ext uri="{FF2B5EF4-FFF2-40B4-BE49-F238E27FC236}">
                        <a16:creationId xmlns:a16="http://schemas.microsoft.com/office/drawing/2014/main" id="{B2F90C99-4D41-4E18-3E3C-F3AF7BB96D68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482665" y="981025"/>
                    <a:ext cx="972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220" name="Ink 2219">
                    <a:extLst>
                      <a:ext uri="{FF2B5EF4-FFF2-40B4-BE49-F238E27FC236}">
                        <a16:creationId xmlns:a16="http://schemas.microsoft.com/office/drawing/2014/main" id="{6E80AE0E-952E-2209-98B8-EE423E428568}"/>
                      </a:ext>
                    </a:extLst>
                  </p14:cNvPr>
                  <p14:cNvContentPartPr/>
                  <p14:nvPr/>
                </p14:nvContentPartPr>
                <p14:xfrm>
                  <a:off x="3252625" y="936385"/>
                  <a:ext cx="360" cy="360"/>
                </p14:xfrm>
              </p:contentPart>
            </mc:Choice>
            <mc:Fallback xmlns="">
              <p:pic>
                <p:nvPicPr>
                  <p:cNvPr id="2220" name="Ink 2219">
                    <a:extLst>
                      <a:ext uri="{FF2B5EF4-FFF2-40B4-BE49-F238E27FC236}">
                        <a16:creationId xmlns:a16="http://schemas.microsoft.com/office/drawing/2014/main" id="{6E80AE0E-952E-2209-98B8-EE423E4285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248305" y="932065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221" name="Ink 2220">
                    <a:extLst>
                      <a:ext uri="{FF2B5EF4-FFF2-40B4-BE49-F238E27FC236}">
                        <a16:creationId xmlns:a16="http://schemas.microsoft.com/office/drawing/2014/main" id="{061659C9-91AB-7F14-9817-EE003A266295}"/>
                      </a:ext>
                    </a:extLst>
                  </p14:cNvPr>
                  <p14:cNvContentPartPr/>
                  <p14:nvPr/>
                </p14:nvContentPartPr>
                <p14:xfrm>
                  <a:off x="3165865" y="936385"/>
                  <a:ext cx="107280" cy="31680"/>
                </p14:xfrm>
              </p:contentPart>
            </mc:Choice>
            <mc:Fallback xmlns="">
              <p:pic>
                <p:nvPicPr>
                  <p:cNvPr id="2221" name="Ink 2220">
                    <a:extLst>
                      <a:ext uri="{FF2B5EF4-FFF2-40B4-BE49-F238E27FC236}">
                        <a16:creationId xmlns:a16="http://schemas.microsoft.com/office/drawing/2014/main" id="{061659C9-91AB-7F14-9817-EE003A266295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3161545" y="932065"/>
                    <a:ext cx="11592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222" name="Ink 2221">
                    <a:extLst>
                      <a:ext uri="{FF2B5EF4-FFF2-40B4-BE49-F238E27FC236}">
                        <a16:creationId xmlns:a16="http://schemas.microsoft.com/office/drawing/2014/main" id="{C38F5D79-3CB3-FDC5-298B-24F4DE08318E}"/>
                      </a:ext>
                    </a:extLst>
                  </p14:cNvPr>
                  <p14:cNvContentPartPr/>
                  <p14:nvPr/>
                </p14:nvContentPartPr>
                <p14:xfrm>
                  <a:off x="3203665" y="945745"/>
                  <a:ext cx="16200" cy="23760"/>
                </p14:xfrm>
              </p:contentPart>
            </mc:Choice>
            <mc:Fallback xmlns="">
              <p:pic>
                <p:nvPicPr>
                  <p:cNvPr id="2222" name="Ink 2221">
                    <a:extLst>
                      <a:ext uri="{FF2B5EF4-FFF2-40B4-BE49-F238E27FC236}">
                        <a16:creationId xmlns:a16="http://schemas.microsoft.com/office/drawing/2014/main" id="{C38F5D79-3CB3-FDC5-298B-24F4DE08318E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3199345" y="941425"/>
                    <a:ext cx="24840" cy="3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223" name="Ink 2222">
                    <a:extLst>
                      <a:ext uri="{FF2B5EF4-FFF2-40B4-BE49-F238E27FC236}">
                        <a16:creationId xmlns:a16="http://schemas.microsoft.com/office/drawing/2014/main" id="{7FEBB6C5-988E-9C6E-7FDA-732828DE2C6F}"/>
                      </a:ext>
                    </a:extLst>
                  </p14:cNvPr>
                  <p14:cNvContentPartPr/>
                  <p14:nvPr/>
                </p14:nvContentPartPr>
                <p14:xfrm>
                  <a:off x="3153625" y="953665"/>
                  <a:ext cx="15840" cy="21600"/>
                </p14:xfrm>
              </p:contentPart>
            </mc:Choice>
            <mc:Fallback xmlns="">
              <p:pic>
                <p:nvPicPr>
                  <p:cNvPr id="2223" name="Ink 2222">
                    <a:extLst>
                      <a:ext uri="{FF2B5EF4-FFF2-40B4-BE49-F238E27FC236}">
                        <a16:creationId xmlns:a16="http://schemas.microsoft.com/office/drawing/2014/main" id="{7FEBB6C5-988E-9C6E-7FDA-732828DE2C6F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3149305" y="949345"/>
                    <a:ext cx="2448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225" name="Ink 2224">
                    <a:extLst>
                      <a:ext uri="{FF2B5EF4-FFF2-40B4-BE49-F238E27FC236}">
                        <a16:creationId xmlns:a16="http://schemas.microsoft.com/office/drawing/2014/main" id="{8A86A7E0-376C-BC93-C242-B8C1B439300E}"/>
                      </a:ext>
                    </a:extLst>
                  </p14:cNvPr>
                  <p14:cNvContentPartPr/>
                  <p14:nvPr/>
                </p14:nvContentPartPr>
                <p14:xfrm>
                  <a:off x="3282505" y="948625"/>
                  <a:ext cx="17280" cy="9000"/>
                </p14:xfrm>
              </p:contentPart>
            </mc:Choice>
            <mc:Fallback xmlns="">
              <p:pic>
                <p:nvPicPr>
                  <p:cNvPr id="2225" name="Ink 2224">
                    <a:extLst>
                      <a:ext uri="{FF2B5EF4-FFF2-40B4-BE49-F238E27FC236}">
                        <a16:creationId xmlns:a16="http://schemas.microsoft.com/office/drawing/2014/main" id="{8A86A7E0-376C-BC93-C242-B8C1B439300E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3278185" y="944305"/>
                    <a:ext cx="2592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228" name="Ink 2227">
                    <a:extLst>
                      <a:ext uri="{FF2B5EF4-FFF2-40B4-BE49-F238E27FC236}">
                        <a16:creationId xmlns:a16="http://schemas.microsoft.com/office/drawing/2014/main" id="{0138B118-2236-998A-1891-5F4BA941CD22}"/>
                      </a:ext>
                    </a:extLst>
                  </p14:cNvPr>
                  <p14:cNvContentPartPr/>
                  <p14:nvPr/>
                </p14:nvContentPartPr>
                <p14:xfrm>
                  <a:off x="2944465" y="506545"/>
                  <a:ext cx="784080" cy="576000"/>
                </p14:xfrm>
              </p:contentPart>
            </mc:Choice>
            <mc:Fallback xmlns="">
              <p:pic>
                <p:nvPicPr>
                  <p:cNvPr id="2228" name="Ink 2227">
                    <a:extLst>
                      <a:ext uri="{FF2B5EF4-FFF2-40B4-BE49-F238E27FC236}">
                        <a16:creationId xmlns:a16="http://schemas.microsoft.com/office/drawing/2014/main" id="{0138B118-2236-998A-1891-5F4BA941CD22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2940145" y="502225"/>
                    <a:ext cx="792720" cy="58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231" name="Ink 2230">
                    <a:extLst>
                      <a:ext uri="{FF2B5EF4-FFF2-40B4-BE49-F238E27FC236}">
                        <a16:creationId xmlns:a16="http://schemas.microsoft.com/office/drawing/2014/main" id="{28DD8F74-0F81-2495-35A3-3386836FC3BF}"/>
                      </a:ext>
                    </a:extLst>
                  </p14:cNvPr>
                  <p14:cNvContentPartPr/>
                  <p14:nvPr/>
                </p14:nvContentPartPr>
                <p14:xfrm>
                  <a:off x="3647905" y="857185"/>
                  <a:ext cx="78840" cy="391320"/>
                </p14:xfrm>
              </p:contentPart>
            </mc:Choice>
            <mc:Fallback xmlns="">
              <p:pic>
                <p:nvPicPr>
                  <p:cNvPr id="2231" name="Ink 2230">
                    <a:extLst>
                      <a:ext uri="{FF2B5EF4-FFF2-40B4-BE49-F238E27FC236}">
                        <a16:creationId xmlns:a16="http://schemas.microsoft.com/office/drawing/2014/main" id="{28DD8F74-0F81-2495-35A3-3386836FC3BF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3643585" y="852865"/>
                    <a:ext cx="87480" cy="3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233" name="Ink 2232">
                    <a:extLst>
                      <a:ext uri="{FF2B5EF4-FFF2-40B4-BE49-F238E27FC236}">
                        <a16:creationId xmlns:a16="http://schemas.microsoft.com/office/drawing/2014/main" id="{760CD688-603B-3F6F-DA7C-74510BB8A140}"/>
                      </a:ext>
                    </a:extLst>
                  </p14:cNvPr>
                  <p14:cNvContentPartPr/>
                  <p14:nvPr/>
                </p14:nvContentPartPr>
                <p14:xfrm>
                  <a:off x="3333265" y="1162465"/>
                  <a:ext cx="15120" cy="360"/>
                </p14:xfrm>
              </p:contentPart>
            </mc:Choice>
            <mc:Fallback xmlns="">
              <p:pic>
                <p:nvPicPr>
                  <p:cNvPr id="2233" name="Ink 2232">
                    <a:extLst>
                      <a:ext uri="{FF2B5EF4-FFF2-40B4-BE49-F238E27FC236}">
                        <a16:creationId xmlns:a16="http://schemas.microsoft.com/office/drawing/2014/main" id="{760CD688-603B-3F6F-DA7C-74510BB8A140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3328945" y="1158145"/>
                    <a:ext cx="2376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235" name="Ink 2234">
                    <a:extLst>
                      <a:ext uri="{FF2B5EF4-FFF2-40B4-BE49-F238E27FC236}">
                        <a16:creationId xmlns:a16="http://schemas.microsoft.com/office/drawing/2014/main" id="{81FE9F91-4847-AE98-D3BE-81F2D83655D3}"/>
                      </a:ext>
                    </a:extLst>
                  </p14:cNvPr>
                  <p14:cNvContentPartPr/>
                  <p14:nvPr/>
                </p14:nvContentPartPr>
                <p14:xfrm>
                  <a:off x="3362065" y="1200265"/>
                  <a:ext cx="360" cy="13680"/>
                </p14:xfrm>
              </p:contentPart>
            </mc:Choice>
            <mc:Fallback xmlns="">
              <p:pic>
                <p:nvPicPr>
                  <p:cNvPr id="2235" name="Ink 2234">
                    <a:extLst>
                      <a:ext uri="{FF2B5EF4-FFF2-40B4-BE49-F238E27FC236}">
                        <a16:creationId xmlns:a16="http://schemas.microsoft.com/office/drawing/2014/main" id="{81FE9F91-4847-AE98-D3BE-81F2D83655D3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3357745" y="1195945"/>
                    <a:ext cx="900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2237" name="Ink 2236">
                    <a:extLst>
                      <a:ext uri="{FF2B5EF4-FFF2-40B4-BE49-F238E27FC236}">
                        <a16:creationId xmlns:a16="http://schemas.microsoft.com/office/drawing/2014/main" id="{E6EE9A3A-EF25-48FE-94E1-9E5610D34214}"/>
                      </a:ext>
                    </a:extLst>
                  </p14:cNvPr>
                  <p14:cNvContentPartPr/>
                  <p14:nvPr/>
                </p14:nvContentPartPr>
                <p14:xfrm>
                  <a:off x="3600745" y="1190545"/>
                  <a:ext cx="27720" cy="18360"/>
                </p14:xfrm>
              </p:contentPart>
            </mc:Choice>
            <mc:Fallback xmlns="">
              <p:pic>
                <p:nvPicPr>
                  <p:cNvPr id="2237" name="Ink 2236">
                    <a:extLst>
                      <a:ext uri="{FF2B5EF4-FFF2-40B4-BE49-F238E27FC236}">
                        <a16:creationId xmlns:a16="http://schemas.microsoft.com/office/drawing/2014/main" id="{E6EE9A3A-EF25-48FE-94E1-9E5610D34214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3596425" y="1186225"/>
                    <a:ext cx="36360" cy="2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2238" name="Ink 2237">
                    <a:extLst>
                      <a:ext uri="{FF2B5EF4-FFF2-40B4-BE49-F238E27FC236}">
                        <a16:creationId xmlns:a16="http://schemas.microsoft.com/office/drawing/2014/main" id="{58812ADE-17AA-3201-9B61-B70E2D1F97B1}"/>
                      </a:ext>
                    </a:extLst>
                  </p14:cNvPr>
                  <p14:cNvContentPartPr/>
                  <p14:nvPr/>
                </p14:nvContentPartPr>
                <p14:xfrm>
                  <a:off x="3468985" y="1142305"/>
                  <a:ext cx="11160" cy="18000"/>
                </p14:xfrm>
              </p:contentPart>
            </mc:Choice>
            <mc:Fallback xmlns="">
              <p:pic>
                <p:nvPicPr>
                  <p:cNvPr id="2238" name="Ink 2237">
                    <a:extLst>
                      <a:ext uri="{FF2B5EF4-FFF2-40B4-BE49-F238E27FC236}">
                        <a16:creationId xmlns:a16="http://schemas.microsoft.com/office/drawing/2014/main" id="{58812ADE-17AA-3201-9B61-B70E2D1F97B1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3464665" y="1137985"/>
                    <a:ext cx="1980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239" name="Ink 2238">
                    <a:extLst>
                      <a:ext uri="{FF2B5EF4-FFF2-40B4-BE49-F238E27FC236}">
                        <a16:creationId xmlns:a16="http://schemas.microsoft.com/office/drawing/2014/main" id="{2D363512-2918-3606-ACE3-A0A786460B33}"/>
                      </a:ext>
                    </a:extLst>
                  </p14:cNvPr>
                  <p14:cNvContentPartPr/>
                  <p14:nvPr/>
                </p14:nvContentPartPr>
                <p14:xfrm>
                  <a:off x="3408505" y="960145"/>
                  <a:ext cx="24840" cy="132120"/>
                </p14:xfrm>
              </p:contentPart>
            </mc:Choice>
            <mc:Fallback xmlns="">
              <p:pic>
                <p:nvPicPr>
                  <p:cNvPr id="2239" name="Ink 2238">
                    <a:extLst>
                      <a:ext uri="{FF2B5EF4-FFF2-40B4-BE49-F238E27FC236}">
                        <a16:creationId xmlns:a16="http://schemas.microsoft.com/office/drawing/2014/main" id="{2D363512-2918-3606-ACE3-A0A786460B33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3404185" y="955825"/>
                    <a:ext cx="334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240" name="Ink 2239">
                    <a:extLst>
                      <a:ext uri="{FF2B5EF4-FFF2-40B4-BE49-F238E27FC236}">
                        <a16:creationId xmlns:a16="http://schemas.microsoft.com/office/drawing/2014/main" id="{A4CF7375-EB57-DB3E-1424-4059424C5DF2}"/>
                      </a:ext>
                    </a:extLst>
                  </p14:cNvPr>
                  <p14:cNvContentPartPr/>
                  <p14:nvPr/>
                </p14:nvContentPartPr>
                <p14:xfrm>
                  <a:off x="3422905" y="964465"/>
                  <a:ext cx="15480" cy="47160"/>
                </p14:xfrm>
              </p:contentPart>
            </mc:Choice>
            <mc:Fallback xmlns="">
              <p:pic>
                <p:nvPicPr>
                  <p:cNvPr id="2240" name="Ink 2239">
                    <a:extLst>
                      <a:ext uri="{FF2B5EF4-FFF2-40B4-BE49-F238E27FC236}">
                        <a16:creationId xmlns:a16="http://schemas.microsoft.com/office/drawing/2014/main" id="{A4CF7375-EB57-DB3E-1424-4059424C5DF2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3418585" y="960145"/>
                    <a:ext cx="241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2242" name="Ink 2241">
                    <a:extLst>
                      <a:ext uri="{FF2B5EF4-FFF2-40B4-BE49-F238E27FC236}">
                        <a16:creationId xmlns:a16="http://schemas.microsoft.com/office/drawing/2014/main" id="{4A644C7C-ECF0-6CBE-75E0-CCAAD155E8E3}"/>
                      </a:ext>
                    </a:extLst>
                  </p14:cNvPr>
                  <p14:cNvContentPartPr/>
                  <p14:nvPr/>
                </p14:nvContentPartPr>
                <p14:xfrm>
                  <a:off x="3055345" y="991825"/>
                  <a:ext cx="7920" cy="102960"/>
                </p14:xfrm>
              </p:contentPart>
            </mc:Choice>
            <mc:Fallback xmlns="">
              <p:pic>
                <p:nvPicPr>
                  <p:cNvPr id="2242" name="Ink 2241">
                    <a:extLst>
                      <a:ext uri="{FF2B5EF4-FFF2-40B4-BE49-F238E27FC236}">
                        <a16:creationId xmlns:a16="http://schemas.microsoft.com/office/drawing/2014/main" id="{4A644C7C-ECF0-6CBE-75E0-CCAAD155E8E3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3051025" y="987505"/>
                    <a:ext cx="1656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2244" name="Ink 2243">
                    <a:extLst>
                      <a:ext uri="{FF2B5EF4-FFF2-40B4-BE49-F238E27FC236}">
                        <a16:creationId xmlns:a16="http://schemas.microsoft.com/office/drawing/2014/main" id="{05DD7C0C-7D78-C5F2-445D-092C68A1A173}"/>
                      </a:ext>
                    </a:extLst>
                  </p14:cNvPr>
                  <p14:cNvContentPartPr/>
                  <p14:nvPr/>
                </p14:nvContentPartPr>
                <p14:xfrm>
                  <a:off x="3621265" y="1339225"/>
                  <a:ext cx="110520" cy="217080"/>
                </p14:xfrm>
              </p:contentPart>
            </mc:Choice>
            <mc:Fallback xmlns="">
              <p:pic>
                <p:nvPicPr>
                  <p:cNvPr id="2244" name="Ink 2243">
                    <a:extLst>
                      <a:ext uri="{FF2B5EF4-FFF2-40B4-BE49-F238E27FC236}">
                        <a16:creationId xmlns:a16="http://schemas.microsoft.com/office/drawing/2014/main" id="{05DD7C0C-7D78-C5F2-445D-092C68A1A173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3616945" y="1334905"/>
                    <a:ext cx="11916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2246" name="Ink 2245">
                    <a:extLst>
                      <a:ext uri="{FF2B5EF4-FFF2-40B4-BE49-F238E27FC236}">
                        <a16:creationId xmlns:a16="http://schemas.microsoft.com/office/drawing/2014/main" id="{1B23ABF8-2669-6B4E-1FD6-0AF5F963096A}"/>
                      </a:ext>
                    </a:extLst>
                  </p14:cNvPr>
                  <p14:cNvContentPartPr/>
                  <p14:nvPr/>
                </p14:nvContentPartPr>
                <p14:xfrm>
                  <a:off x="3522265" y="976345"/>
                  <a:ext cx="9720" cy="15120"/>
                </p14:xfrm>
              </p:contentPart>
            </mc:Choice>
            <mc:Fallback xmlns="">
              <p:pic>
                <p:nvPicPr>
                  <p:cNvPr id="2246" name="Ink 2245">
                    <a:extLst>
                      <a:ext uri="{FF2B5EF4-FFF2-40B4-BE49-F238E27FC236}">
                        <a16:creationId xmlns:a16="http://schemas.microsoft.com/office/drawing/2014/main" id="{1B23ABF8-2669-6B4E-1FD6-0AF5F963096A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3517945" y="972025"/>
                    <a:ext cx="1836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2248" name="Ink 2247">
                    <a:extLst>
                      <a:ext uri="{FF2B5EF4-FFF2-40B4-BE49-F238E27FC236}">
                        <a16:creationId xmlns:a16="http://schemas.microsoft.com/office/drawing/2014/main" id="{A4CD5CCA-F523-A660-0D6A-7CEC61820263}"/>
                      </a:ext>
                    </a:extLst>
                  </p14:cNvPr>
                  <p14:cNvContentPartPr/>
                  <p14:nvPr/>
                </p14:nvContentPartPr>
                <p14:xfrm>
                  <a:off x="3501745" y="996505"/>
                  <a:ext cx="5400" cy="360"/>
                </p14:xfrm>
              </p:contentPart>
            </mc:Choice>
            <mc:Fallback xmlns="">
              <p:pic>
                <p:nvPicPr>
                  <p:cNvPr id="2248" name="Ink 2247">
                    <a:extLst>
                      <a:ext uri="{FF2B5EF4-FFF2-40B4-BE49-F238E27FC236}">
                        <a16:creationId xmlns:a16="http://schemas.microsoft.com/office/drawing/2014/main" id="{A4CD5CCA-F523-A660-0D6A-7CEC6182026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497425" y="992185"/>
                    <a:ext cx="1404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249" name="Ink 2248">
                    <a:extLst>
                      <a:ext uri="{FF2B5EF4-FFF2-40B4-BE49-F238E27FC236}">
                        <a16:creationId xmlns:a16="http://schemas.microsoft.com/office/drawing/2014/main" id="{63421522-9C1A-F463-F181-9241845E546B}"/>
                      </a:ext>
                    </a:extLst>
                  </p14:cNvPr>
                  <p14:cNvContentPartPr/>
                  <p14:nvPr/>
                </p14:nvContentPartPr>
                <p14:xfrm>
                  <a:off x="3556465" y="992185"/>
                  <a:ext cx="19440" cy="7920"/>
                </p14:xfrm>
              </p:contentPart>
            </mc:Choice>
            <mc:Fallback xmlns="">
              <p:pic>
                <p:nvPicPr>
                  <p:cNvPr id="2249" name="Ink 2248">
                    <a:extLst>
                      <a:ext uri="{FF2B5EF4-FFF2-40B4-BE49-F238E27FC236}">
                        <a16:creationId xmlns:a16="http://schemas.microsoft.com/office/drawing/2014/main" id="{63421522-9C1A-F463-F181-9241845E546B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552145" y="987865"/>
                    <a:ext cx="28080" cy="1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250" name="Ink 2249">
                    <a:extLst>
                      <a:ext uri="{FF2B5EF4-FFF2-40B4-BE49-F238E27FC236}">
                        <a16:creationId xmlns:a16="http://schemas.microsoft.com/office/drawing/2014/main" id="{49681D31-62A1-406F-BBD3-BBD58A311DCA}"/>
                      </a:ext>
                    </a:extLst>
                  </p14:cNvPr>
                  <p14:cNvContentPartPr/>
                  <p14:nvPr/>
                </p14:nvContentPartPr>
                <p14:xfrm>
                  <a:off x="3511825" y="999025"/>
                  <a:ext cx="38160" cy="360"/>
                </p14:xfrm>
              </p:contentPart>
            </mc:Choice>
            <mc:Fallback xmlns="">
              <p:pic>
                <p:nvPicPr>
                  <p:cNvPr id="2250" name="Ink 2249">
                    <a:extLst>
                      <a:ext uri="{FF2B5EF4-FFF2-40B4-BE49-F238E27FC236}">
                        <a16:creationId xmlns:a16="http://schemas.microsoft.com/office/drawing/2014/main" id="{49681D31-62A1-406F-BBD3-BBD58A311DCA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507505" y="994705"/>
                    <a:ext cx="468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251" name="Ink 2250">
                    <a:extLst>
                      <a:ext uri="{FF2B5EF4-FFF2-40B4-BE49-F238E27FC236}">
                        <a16:creationId xmlns:a16="http://schemas.microsoft.com/office/drawing/2014/main" id="{B30B5366-16A9-0774-854B-CE02B3A884D9}"/>
                      </a:ext>
                    </a:extLst>
                  </p14:cNvPr>
                  <p14:cNvContentPartPr/>
                  <p14:nvPr/>
                </p14:nvContentPartPr>
                <p14:xfrm>
                  <a:off x="3471145" y="980665"/>
                  <a:ext cx="21960" cy="12240"/>
                </p14:xfrm>
              </p:contentPart>
            </mc:Choice>
            <mc:Fallback xmlns="">
              <p:pic>
                <p:nvPicPr>
                  <p:cNvPr id="2251" name="Ink 2250">
                    <a:extLst>
                      <a:ext uri="{FF2B5EF4-FFF2-40B4-BE49-F238E27FC236}">
                        <a16:creationId xmlns:a16="http://schemas.microsoft.com/office/drawing/2014/main" id="{B30B5366-16A9-0774-854B-CE02B3A884D9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66825" y="976345"/>
                    <a:ext cx="306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2252" name="Ink 2251">
                    <a:extLst>
                      <a:ext uri="{FF2B5EF4-FFF2-40B4-BE49-F238E27FC236}">
                        <a16:creationId xmlns:a16="http://schemas.microsoft.com/office/drawing/2014/main" id="{A0778600-BBE8-8784-8A16-675995CA095D}"/>
                      </a:ext>
                    </a:extLst>
                  </p14:cNvPr>
                  <p14:cNvContentPartPr/>
                  <p14:nvPr/>
                </p14:nvContentPartPr>
                <p14:xfrm>
                  <a:off x="3262705" y="972745"/>
                  <a:ext cx="360" cy="360"/>
                </p14:xfrm>
              </p:contentPart>
            </mc:Choice>
            <mc:Fallback xmlns="">
              <p:pic>
                <p:nvPicPr>
                  <p:cNvPr id="2252" name="Ink 2251">
                    <a:extLst>
                      <a:ext uri="{FF2B5EF4-FFF2-40B4-BE49-F238E27FC236}">
                        <a16:creationId xmlns:a16="http://schemas.microsoft.com/office/drawing/2014/main" id="{A0778600-BBE8-8784-8A16-675995CA095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258385" y="968425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258" name="Ink 2257">
                  <a:extLst>
                    <a:ext uri="{FF2B5EF4-FFF2-40B4-BE49-F238E27FC236}">
                      <a16:creationId xmlns:a16="http://schemas.microsoft.com/office/drawing/2014/main" id="{693011DE-BFB2-985E-E360-65678BF91A74}"/>
                    </a:ext>
                  </a:extLst>
                </p14:cNvPr>
                <p14:cNvContentPartPr/>
                <p14:nvPr/>
              </p14:nvContentPartPr>
              <p14:xfrm>
                <a:off x="5236100" y="1203145"/>
                <a:ext cx="469800" cy="304920"/>
              </p14:xfrm>
            </p:contentPart>
          </mc:Choice>
          <mc:Fallback xmlns="">
            <p:pic>
              <p:nvPicPr>
                <p:cNvPr id="2258" name="Ink 2257">
                  <a:extLst>
                    <a:ext uri="{FF2B5EF4-FFF2-40B4-BE49-F238E27FC236}">
                      <a16:creationId xmlns:a16="http://schemas.microsoft.com/office/drawing/2014/main" id="{693011DE-BFB2-985E-E360-65678BF91A7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231780" y="1198825"/>
                  <a:ext cx="4784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271" name="Ink 2270">
                  <a:extLst>
                    <a:ext uri="{FF2B5EF4-FFF2-40B4-BE49-F238E27FC236}">
                      <a16:creationId xmlns:a16="http://schemas.microsoft.com/office/drawing/2014/main" id="{3565D399-6924-0BCB-18AB-391988A0EA3C}"/>
                    </a:ext>
                  </a:extLst>
                </p14:cNvPr>
                <p14:cNvContentPartPr/>
                <p14:nvPr/>
              </p14:nvContentPartPr>
              <p14:xfrm>
                <a:off x="4742180" y="367225"/>
                <a:ext cx="1179000" cy="1129680"/>
              </p14:xfrm>
            </p:contentPart>
          </mc:Choice>
          <mc:Fallback xmlns="">
            <p:pic>
              <p:nvPicPr>
                <p:cNvPr id="2271" name="Ink 2270">
                  <a:extLst>
                    <a:ext uri="{FF2B5EF4-FFF2-40B4-BE49-F238E27FC236}">
                      <a16:creationId xmlns:a16="http://schemas.microsoft.com/office/drawing/2014/main" id="{3565D399-6924-0BCB-18AB-391988A0EA3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737860" y="362905"/>
                  <a:ext cx="1187640" cy="11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298" name="Ink 2297">
                  <a:extLst>
                    <a:ext uri="{FF2B5EF4-FFF2-40B4-BE49-F238E27FC236}">
                      <a16:creationId xmlns:a16="http://schemas.microsoft.com/office/drawing/2014/main" id="{02C738C3-600D-EF57-6822-344F4986EE52}"/>
                    </a:ext>
                  </a:extLst>
                </p14:cNvPr>
                <p14:cNvContentPartPr/>
                <p14:nvPr/>
              </p14:nvContentPartPr>
              <p14:xfrm>
                <a:off x="5174180" y="1469185"/>
                <a:ext cx="60120" cy="48960"/>
              </p14:xfrm>
            </p:contentPart>
          </mc:Choice>
          <mc:Fallback xmlns="">
            <p:pic>
              <p:nvPicPr>
                <p:cNvPr id="2298" name="Ink 2297">
                  <a:extLst>
                    <a:ext uri="{FF2B5EF4-FFF2-40B4-BE49-F238E27FC236}">
                      <a16:creationId xmlns:a16="http://schemas.microsoft.com/office/drawing/2014/main" id="{02C738C3-600D-EF57-6822-344F4986EE52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169860" y="1464865"/>
                  <a:ext cx="687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309" name="Ink 2308">
                  <a:extLst>
                    <a:ext uri="{FF2B5EF4-FFF2-40B4-BE49-F238E27FC236}">
                      <a16:creationId xmlns:a16="http://schemas.microsoft.com/office/drawing/2014/main" id="{E77996C6-BA15-6D84-7876-BE3780AF530F}"/>
                    </a:ext>
                  </a:extLst>
                </p14:cNvPr>
                <p14:cNvContentPartPr/>
                <p14:nvPr/>
              </p14:nvContentPartPr>
              <p14:xfrm>
                <a:off x="5119100" y="1712905"/>
                <a:ext cx="439920" cy="64080"/>
              </p14:xfrm>
            </p:contentPart>
          </mc:Choice>
          <mc:Fallback xmlns="">
            <p:pic>
              <p:nvPicPr>
                <p:cNvPr id="2309" name="Ink 2308">
                  <a:extLst>
                    <a:ext uri="{FF2B5EF4-FFF2-40B4-BE49-F238E27FC236}">
                      <a16:creationId xmlns:a16="http://schemas.microsoft.com/office/drawing/2014/main" id="{E77996C6-BA15-6D84-7876-BE3780AF530F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114780" y="1708585"/>
                  <a:ext cx="4485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277" name="Ink 2276">
                  <a:extLst>
                    <a:ext uri="{FF2B5EF4-FFF2-40B4-BE49-F238E27FC236}">
                      <a16:creationId xmlns:a16="http://schemas.microsoft.com/office/drawing/2014/main" id="{5BA4CDBF-9D9C-058A-8C06-0063158CD3A0}"/>
                    </a:ext>
                  </a:extLst>
                </p14:cNvPr>
                <p14:cNvContentPartPr/>
                <p14:nvPr/>
              </p14:nvContentPartPr>
              <p14:xfrm>
                <a:off x="5384780" y="1299265"/>
                <a:ext cx="60480" cy="26280"/>
              </p14:xfrm>
            </p:contentPart>
          </mc:Choice>
          <mc:Fallback xmlns="">
            <p:pic>
              <p:nvPicPr>
                <p:cNvPr id="2277" name="Ink 2276">
                  <a:extLst>
                    <a:ext uri="{FF2B5EF4-FFF2-40B4-BE49-F238E27FC236}">
                      <a16:creationId xmlns:a16="http://schemas.microsoft.com/office/drawing/2014/main" id="{5BA4CDBF-9D9C-058A-8C06-0063158CD3A0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5380460" y="1294945"/>
                  <a:ext cx="69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280" name="Ink 2279">
                  <a:extLst>
                    <a:ext uri="{FF2B5EF4-FFF2-40B4-BE49-F238E27FC236}">
                      <a16:creationId xmlns:a16="http://schemas.microsoft.com/office/drawing/2014/main" id="{09AB1491-4AC7-8CB5-5D65-C78B95C87116}"/>
                    </a:ext>
                  </a:extLst>
                </p14:cNvPr>
                <p14:cNvContentPartPr/>
                <p14:nvPr/>
              </p14:nvContentPartPr>
              <p14:xfrm>
                <a:off x="5177060" y="1331665"/>
                <a:ext cx="55800" cy="24120"/>
              </p14:xfrm>
            </p:contentPart>
          </mc:Choice>
          <mc:Fallback xmlns="">
            <p:pic>
              <p:nvPicPr>
                <p:cNvPr id="2280" name="Ink 2279">
                  <a:extLst>
                    <a:ext uri="{FF2B5EF4-FFF2-40B4-BE49-F238E27FC236}">
                      <a16:creationId xmlns:a16="http://schemas.microsoft.com/office/drawing/2014/main" id="{09AB1491-4AC7-8CB5-5D65-C78B95C87116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172740" y="1327345"/>
                  <a:ext cx="644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334" name="Ink 2333">
                  <a:extLst>
                    <a:ext uri="{FF2B5EF4-FFF2-40B4-BE49-F238E27FC236}">
                      <a16:creationId xmlns:a16="http://schemas.microsoft.com/office/drawing/2014/main" id="{8CAC930E-D0E2-E8CB-8B10-244414E31435}"/>
                    </a:ext>
                  </a:extLst>
                </p14:cNvPr>
                <p14:cNvContentPartPr/>
                <p14:nvPr/>
              </p14:nvContentPartPr>
              <p14:xfrm>
                <a:off x="5480540" y="1267225"/>
                <a:ext cx="75960" cy="51120"/>
              </p14:xfrm>
            </p:contentPart>
          </mc:Choice>
          <mc:Fallback xmlns="">
            <p:pic>
              <p:nvPicPr>
                <p:cNvPr id="2334" name="Ink 2333">
                  <a:extLst>
                    <a:ext uri="{FF2B5EF4-FFF2-40B4-BE49-F238E27FC236}">
                      <a16:creationId xmlns:a16="http://schemas.microsoft.com/office/drawing/2014/main" id="{8CAC930E-D0E2-E8CB-8B10-244414E31435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476220" y="1262905"/>
                  <a:ext cx="846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347" name="Ink 2346">
                  <a:extLst>
                    <a:ext uri="{FF2B5EF4-FFF2-40B4-BE49-F238E27FC236}">
                      <a16:creationId xmlns:a16="http://schemas.microsoft.com/office/drawing/2014/main" id="{A061DC60-4063-C452-9A1B-D41C83664D5B}"/>
                    </a:ext>
                  </a:extLst>
                </p14:cNvPr>
                <p14:cNvContentPartPr/>
                <p14:nvPr/>
              </p14:nvContentPartPr>
              <p14:xfrm>
                <a:off x="5718140" y="771145"/>
                <a:ext cx="187560" cy="619920"/>
              </p14:xfrm>
            </p:contentPart>
          </mc:Choice>
          <mc:Fallback xmlns="">
            <p:pic>
              <p:nvPicPr>
                <p:cNvPr id="2347" name="Ink 2346">
                  <a:extLst>
                    <a:ext uri="{FF2B5EF4-FFF2-40B4-BE49-F238E27FC236}">
                      <a16:creationId xmlns:a16="http://schemas.microsoft.com/office/drawing/2014/main" id="{A061DC60-4063-C452-9A1B-D41C83664D5B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713820" y="766825"/>
                  <a:ext cx="19620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331" name="Ink 2330">
                  <a:extLst>
                    <a:ext uri="{FF2B5EF4-FFF2-40B4-BE49-F238E27FC236}">
                      <a16:creationId xmlns:a16="http://schemas.microsoft.com/office/drawing/2014/main" id="{AA4A6DFA-AB36-3CC0-804B-4BF075C8110D}"/>
                    </a:ext>
                  </a:extLst>
                </p14:cNvPr>
                <p14:cNvContentPartPr/>
                <p14:nvPr/>
              </p14:nvContentPartPr>
              <p14:xfrm>
                <a:off x="5631740" y="775465"/>
                <a:ext cx="360" cy="360"/>
              </p14:xfrm>
            </p:contentPart>
          </mc:Choice>
          <mc:Fallback xmlns="">
            <p:pic>
              <p:nvPicPr>
                <p:cNvPr id="2331" name="Ink 2330">
                  <a:extLst>
                    <a:ext uri="{FF2B5EF4-FFF2-40B4-BE49-F238E27FC236}">
                      <a16:creationId xmlns:a16="http://schemas.microsoft.com/office/drawing/2014/main" id="{AA4A6DFA-AB36-3CC0-804B-4BF075C811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27420" y="77114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49" name="Ink 2348">
                  <a:extLst>
                    <a:ext uri="{FF2B5EF4-FFF2-40B4-BE49-F238E27FC236}">
                      <a16:creationId xmlns:a16="http://schemas.microsoft.com/office/drawing/2014/main" id="{2656915E-C598-8D05-3D98-A6839CA95EF4}"/>
                    </a:ext>
                  </a:extLst>
                </p14:cNvPr>
                <p14:cNvContentPartPr/>
                <p14:nvPr/>
              </p14:nvContentPartPr>
              <p14:xfrm>
                <a:off x="4746140" y="533905"/>
                <a:ext cx="684720" cy="733680"/>
              </p14:xfrm>
            </p:contentPart>
          </mc:Choice>
          <mc:Fallback xmlns="">
            <p:pic>
              <p:nvPicPr>
                <p:cNvPr id="2349" name="Ink 2348">
                  <a:extLst>
                    <a:ext uri="{FF2B5EF4-FFF2-40B4-BE49-F238E27FC236}">
                      <a16:creationId xmlns:a16="http://schemas.microsoft.com/office/drawing/2014/main" id="{2656915E-C598-8D05-3D98-A6839CA95EF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741820" y="529585"/>
                  <a:ext cx="693360" cy="742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356" name="Rectangle 2355">
              <a:extLst>
                <a:ext uri="{FF2B5EF4-FFF2-40B4-BE49-F238E27FC236}">
                  <a16:creationId xmlns:a16="http://schemas.microsoft.com/office/drawing/2014/main" id="{ED1EA8DB-0229-D955-2539-D57F6FA647B9}"/>
                </a:ext>
              </a:extLst>
            </p:cNvPr>
            <p:cNvSpPr/>
            <p:nvPr/>
          </p:nvSpPr>
          <p:spPr>
            <a:xfrm>
              <a:off x="181735" y="304800"/>
              <a:ext cx="5990465" cy="251460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57" name="TextBox 2356">
              <a:extLst>
                <a:ext uri="{FF2B5EF4-FFF2-40B4-BE49-F238E27FC236}">
                  <a16:creationId xmlns:a16="http://schemas.microsoft.com/office/drawing/2014/main" id="{16176CF5-441D-7B19-F5ED-C2B5BC948B18}"/>
                </a:ext>
              </a:extLst>
            </p:cNvPr>
            <p:cNvSpPr txBox="1"/>
            <p:nvPr/>
          </p:nvSpPr>
          <p:spPr>
            <a:xfrm>
              <a:off x="191569" y="319427"/>
              <a:ext cx="1568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Abraham Lempel</a:t>
              </a:r>
            </a:p>
          </p:txBody>
        </p:sp>
        <p:sp>
          <p:nvSpPr>
            <p:cNvPr id="2358" name="TextBox 2357">
              <a:extLst>
                <a:ext uri="{FF2B5EF4-FFF2-40B4-BE49-F238E27FC236}">
                  <a16:creationId xmlns:a16="http://schemas.microsoft.com/office/drawing/2014/main" id="{2078B516-50E2-AE75-B3AC-8BB5D5EC3EBB}"/>
                </a:ext>
              </a:extLst>
            </p:cNvPr>
            <p:cNvSpPr txBox="1"/>
            <p:nvPr/>
          </p:nvSpPr>
          <p:spPr>
            <a:xfrm>
              <a:off x="2604805" y="272450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Jacob Ziv</a:t>
              </a:r>
            </a:p>
          </p:txBody>
        </p:sp>
        <p:sp>
          <p:nvSpPr>
            <p:cNvPr id="2359" name="TextBox 2358">
              <a:extLst>
                <a:ext uri="{FF2B5EF4-FFF2-40B4-BE49-F238E27FC236}">
                  <a16:creationId xmlns:a16="http://schemas.microsoft.com/office/drawing/2014/main" id="{8A6B7B0D-2952-8F9E-0BD0-7B60309221A5}"/>
                </a:ext>
              </a:extLst>
            </p:cNvPr>
            <p:cNvSpPr txBox="1"/>
            <p:nvPr/>
          </p:nvSpPr>
          <p:spPr>
            <a:xfrm>
              <a:off x="4200432" y="374189"/>
              <a:ext cx="723275" cy="56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Terry </a:t>
              </a:r>
            </a:p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Welch</a:t>
              </a:r>
            </a:p>
          </p:txBody>
        </p:sp>
        <p:grpSp>
          <p:nvGrpSpPr>
            <p:cNvPr id="2363" name="Group 2362">
              <a:extLst>
                <a:ext uri="{FF2B5EF4-FFF2-40B4-BE49-F238E27FC236}">
                  <a16:creationId xmlns:a16="http://schemas.microsoft.com/office/drawing/2014/main" id="{2EC30A3A-2763-F50C-7E60-E7D2F1AEFB1F}"/>
                </a:ext>
              </a:extLst>
            </p:cNvPr>
            <p:cNvGrpSpPr/>
            <p:nvPr/>
          </p:nvGrpSpPr>
          <p:grpSpPr>
            <a:xfrm>
              <a:off x="4405580" y="1162105"/>
              <a:ext cx="1726200" cy="1633033"/>
              <a:chOff x="4405580" y="1162105"/>
              <a:chExt cx="1726200" cy="163303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2254" name="Ink 2253">
                    <a:extLst>
                      <a:ext uri="{FF2B5EF4-FFF2-40B4-BE49-F238E27FC236}">
                        <a16:creationId xmlns:a16="http://schemas.microsoft.com/office/drawing/2014/main" id="{2F3FC47C-50E4-D52C-5D0E-EA5316C8D9BA}"/>
                      </a:ext>
                    </a:extLst>
                  </p14:cNvPr>
                  <p14:cNvContentPartPr/>
                  <p14:nvPr/>
                </p14:nvContentPartPr>
                <p14:xfrm>
                  <a:off x="5172020" y="1517065"/>
                  <a:ext cx="273240" cy="111960"/>
                </p14:xfrm>
              </p:contentPart>
            </mc:Choice>
            <mc:Fallback xmlns="">
              <p:pic>
                <p:nvPicPr>
                  <p:cNvPr id="2254" name="Ink 2253">
                    <a:extLst>
                      <a:ext uri="{FF2B5EF4-FFF2-40B4-BE49-F238E27FC236}">
                        <a16:creationId xmlns:a16="http://schemas.microsoft.com/office/drawing/2014/main" id="{2F3FC47C-50E4-D52C-5D0E-EA5316C8D9BA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5167700" y="1512745"/>
                    <a:ext cx="28188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2255" name="Ink 2254">
                    <a:extLst>
                      <a:ext uri="{FF2B5EF4-FFF2-40B4-BE49-F238E27FC236}">
                        <a16:creationId xmlns:a16="http://schemas.microsoft.com/office/drawing/2014/main" id="{891A410D-1391-7B54-C3E8-D496B54376F8}"/>
                      </a:ext>
                    </a:extLst>
                  </p14:cNvPr>
                  <p14:cNvContentPartPr/>
                  <p14:nvPr/>
                </p14:nvContentPartPr>
                <p14:xfrm>
                  <a:off x="5146460" y="1546225"/>
                  <a:ext cx="37800" cy="46440"/>
                </p14:xfrm>
              </p:contentPart>
            </mc:Choice>
            <mc:Fallback xmlns="">
              <p:pic>
                <p:nvPicPr>
                  <p:cNvPr id="2255" name="Ink 2254">
                    <a:extLst>
                      <a:ext uri="{FF2B5EF4-FFF2-40B4-BE49-F238E27FC236}">
                        <a16:creationId xmlns:a16="http://schemas.microsoft.com/office/drawing/2014/main" id="{891A410D-1391-7B54-C3E8-D496B54376F8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142140" y="1541905"/>
                    <a:ext cx="46440" cy="5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2257" name="Ink 2256">
                    <a:extLst>
                      <a:ext uri="{FF2B5EF4-FFF2-40B4-BE49-F238E27FC236}">
                        <a16:creationId xmlns:a16="http://schemas.microsoft.com/office/drawing/2014/main" id="{2F7C84A0-9AF9-8497-F6BC-52897A098799}"/>
                      </a:ext>
                    </a:extLst>
                  </p14:cNvPr>
                  <p14:cNvContentPartPr/>
                  <p14:nvPr/>
                </p14:nvContentPartPr>
                <p14:xfrm>
                  <a:off x="5215580" y="1312945"/>
                  <a:ext cx="41760" cy="158400"/>
                </p14:xfrm>
              </p:contentPart>
            </mc:Choice>
            <mc:Fallback xmlns="">
              <p:pic>
                <p:nvPicPr>
                  <p:cNvPr id="2257" name="Ink 2256">
                    <a:extLst>
                      <a:ext uri="{FF2B5EF4-FFF2-40B4-BE49-F238E27FC236}">
                        <a16:creationId xmlns:a16="http://schemas.microsoft.com/office/drawing/2014/main" id="{2F7C84A0-9AF9-8497-F6BC-52897A098799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211260" y="1308625"/>
                    <a:ext cx="5040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259" name="Ink 2258">
                    <a:extLst>
                      <a:ext uri="{FF2B5EF4-FFF2-40B4-BE49-F238E27FC236}">
                        <a16:creationId xmlns:a16="http://schemas.microsoft.com/office/drawing/2014/main" id="{8A7CD0D5-76AC-964D-E4F1-833718C8FC7D}"/>
                      </a:ext>
                    </a:extLst>
                  </p14:cNvPr>
                  <p14:cNvContentPartPr/>
                  <p14:nvPr/>
                </p14:nvContentPartPr>
                <p14:xfrm>
                  <a:off x="4892300" y="1236625"/>
                  <a:ext cx="339480" cy="290160"/>
                </p14:xfrm>
              </p:contentPart>
            </mc:Choice>
            <mc:Fallback xmlns="">
              <p:pic>
                <p:nvPicPr>
                  <p:cNvPr id="2259" name="Ink 2258">
                    <a:extLst>
                      <a:ext uri="{FF2B5EF4-FFF2-40B4-BE49-F238E27FC236}">
                        <a16:creationId xmlns:a16="http://schemas.microsoft.com/office/drawing/2014/main" id="{8A7CD0D5-76AC-964D-E4F1-833718C8FC7D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4887980" y="1232305"/>
                    <a:ext cx="348120" cy="29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262" name="Ink 2261">
                    <a:extLst>
                      <a:ext uri="{FF2B5EF4-FFF2-40B4-BE49-F238E27FC236}">
                        <a16:creationId xmlns:a16="http://schemas.microsoft.com/office/drawing/2014/main" id="{F2DCD1C4-26A5-A565-5ED3-5690CBFE32AB}"/>
                      </a:ext>
                    </a:extLst>
                  </p14:cNvPr>
                  <p14:cNvContentPartPr/>
                  <p14:nvPr/>
                </p14:nvContentPartPr>
                <p14:xfrm>
                  <a:off x="5686460" y="1274065"/>
                  <a:ext cx="102600" cy="20520"/>
                </p14:xfrm>
              </p:contentPart>
            </mc:Choice>
            <mc:Fallback xmlns="">
              <p:pic>
                <p:nvPicPr>
                  <p:cNvPr id="2262" name="Ink 2261">
                    <a:extLst>
                      <a:ext uri="{FF2B5EF4-FFF2-40B4-BE49-F238E27FC236}">
                        <a16:creationId xmlns:a16="http://schemas.microsoft.com/office/drawing/2014/main" id="{F2DCD1C4-26A5-A565-5ED3-5690CBFE32AB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682140" y="1269745"/>
                    <a:ext cx="11124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263" name="Ink 2262">
                    <a:extLst>
                      <a:ext uri="{FF2B5EF4-FFF2-40B4-BE49-F238E27FC236}">
                        <a16:creationId xmlns:a16="http://schemas.microsoft.com/office/drawing/2014/main" id="{38AFA300-9FAE-1F61-7798-0D2592E10C07}"/>
                      </a:ext>
                    </a:extLst>
                  </p14:cNvPr>
                  <p14:cNvContentPartPr/>
                  <p14:nvPr/>
                </p14:nvContentPartPr>
                <p14:xfrm>
                  <a:off x="4867460" y="1185865"/>
                  <a:ext cx="1038600" cy="954360"/>
                </p14:xfrm>
              </p:contentPart>
            </mc:Choice>
            <mc:Fallback xmlns="">
              <p:pic>
                <p:nvPicPr>
                  <p:cNvPr id="2263" name="Ink 2262">
                    <a:extLst>
                      <a:ext uri="{FF2B5EF4-FFF2-40B4-BE49-F238E27FC236}">
                        <a16:creationId xmlns:a16="http://schemas.microsoft.com/office/drawing/2014/main" id="{38AFA300-9FAE-1F61-7798-0D2592E10C07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4863140" y="1181545"/>
                    <a:ext cx="1047240" cy="9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264" name="Ink 2263">
                    <a:extLst>
                      <a:ext uri="{FF2B5EF4-FFF2-40B4-BE49-F238E27FC236}">
                        <a16:creationId xmlns:a16="http://schemas.microsoft.com/office/drawing/2014/main" id="{8BBE2AA1-53C7-148B-899C-151FE7259096}"/>
                      </a:ext>
                    </a:extLst>
                  </p14:cNvPr>
                  <p14:cNvContentPartPr/>
                  <p14:nvPr/>
                </p14:nvContentPartPr>
                <p14:xfrm>
                  <a:off x="5314940" y="2000905"/>
                  <a:ext cx="30600" cy="22680"/>
                </p14:xfrm>
              </p:contentPart>
            </mc:Choice>
            <mc:Fallback xmlns="">
              <p:pic>
                <p:nvPicPr>
                  <p:cNvPr id="2264" name="Ink 2263">
                    <a:extLst>
                      <a:ext uri="{FF2B5EF4-FFF2-40B4-BE49-F238E27FC236}">
                        <a16:creationId xmlns:a16="http://schemas.microsoft.com/office/drawing/2014/main" id="{8BBE2AA1-53C7-148B-899C-151FE7259096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5310620" y="1996585"/>
                    <a:ext cx="3924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265" name="Ink 2264">
                    <a:extLst>
                      <a:ext uri="{FF2B5EF4-FFF2-40B4-BE49-F238E27FC236}">
                        <a16:creationId xmlns:a16="http://schemas.microsoft.com/office/drawing/2014/main" id="{F38023AA-0A2C-1FE4-8E1A-ACC95E34182C}"/>
                      </a:ext>
                    </a:extLst>
                  </p14:cNvPr>
                  <p14:cNvContentPartPr/>
                  <p14:nvPr/>
                </p14:nvContentPartPr>
                <p14:xfrm>
                  <a:off x="4786100" y="1311145"/>
                  <a:ext cx="430560" cy="753480"/>
                </p14:xfrm>
              </p:contentPart>
            </mc:Choice>
            <mc:Fallback xmlns="">
              <p:pic>
                <p:nvPicPr>
                  <p:cNvPr id="2265" name="Ink 2264">
                    <a:extLst>
                      <a:ext uri="{FF2B5EF4-FFF2-40B4-BE49-F238E27FC236}">
                        <a16:creationId xmlns:a16="http://schemas.microsoft.com/office/drawing/2014/main" id="{F38023AA-0A2C-1FE4-8E1A-ACC95E34182C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781780" y="1306825"/>
                    <a:ext cx="439200" cy="76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267" name="Ink 2266">
                    <a:extLst>
                      <a:ext uri="{FF2B5EF4-FFF2-40B4-BE49-F238E27FC236}">
                        <a16:creationId xmlns:a16="http://schemas.microsoft.com/office/drawing/2014/main" id="{10E1EF55-7BAD-CCCB-4E49-5F7B07E47A25}"/>
                      </a:ext>
                    </a:extLst>
                  </p14:cNvPr>
                  <p14:cNvContentPartPr/>
                  <p14:nvPr/>
                </p14:nvContentPartPr>
                <p14:xfrm>
                  <a:off x="5303060" y="1162105"/>
                  <a:ext cx="360" cy="88200"/>
                </p14:xfrm>
              </p:contentPart>
            </mc:Choice>
            <mc:Fallback xmlns="">
              <p:pic>
                <p:nvPicPr>
                  <p:cNvPr id="2267" name="Ink 2266">
                    <a:extLst>
                      <a:ext uri="{FF2B5EF4-FFF2-40B4-BE49-F238E27FC236}">
                        <a16:creationId xmlns:a16="http://schemas.microsoft.com/office/drawing/2014/main" id="{10E1EF55-7BAD-CCCB-4E49-5F7B07E47A25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5298740" y="1157785"/>
                    <a:ext cx="900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2268" name="Ink 2267">
                    <a:extLst>
                      <a:ext uri="{FF2B5EF4-FFF2-40B4-BE49-F238E27FC236}">
                        <a16:creationId xmlns:a16="http://schemas.microsoft.com/office/drawing/2014/main" id="{253A7E6A-D686-DA51-D3C6-35F0F18B867E}"/>
                      </a:ext>
                    </a:extLst>
                  </p14:cNvPr>
                  <p14:cNvContentPartPr/>
                  <p14:nvPr/>
                </p14:nvContentPartPr>
                <p14:xfrm>
                  <a:off x="4972940" y="1194505"/>
                  <a:ext cx="275760" cy="78120"/>
                </p14:xfrm>
              </p:contentPart>
            </mc:Choice>
            <mc:Fallback xmlns="">
              <p:pic>
                <p:nvPicPr>
                  <p:cNvPr id="2268" name="Ink 2267">
                    <a:extLst>
                      <a:ext uri="{FF2B5EF4-FFF2-40B4-BE49-F238E27FC236}">
                        <a16:creationId xmlns:a16="http://schemas.microsoft.com/office/drawing/2014/main" id="{253A7E6A-D686-DA51-D3C6-35F0F18B867E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4968620" y="1190185"/>
                    <a:ext cx="28440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2269" name="Ink 2268">
                    <a:extLst>
                      <a:ext uri="{FF2B5EF4-FFF2-40B4-BE49-F238E27FC236}">
                        <a16:creationId xmlns:a16="http://schemas.microsoft.com/office/drawing/2014/main" id="{E0FB158E-3B5E-1C05-F9A5-D957D0691F32}"/>
                      </a:ext>
                    </a:extLst>
                  </p14:cNvPr>
                  <p14:cNvContentPartPr/>
                  <p14:nvPr/>
                </p14:nvContentPartPr>
                <p14:xfrm>
                  <a:off x="4929380" y="1224025"/>
                  <a:ext cx="100440" cy="25920"/>
                </p14:xfrm>
              </p:contentPart>
            </mc:Choice>
            <mc:Fallback xmlns="">
              <p:pic>
                <p:nvPicPr>
                  <p:cNvPr id="2269" name="Ink 2268">
                    <a:extLst>
                      <a:ext uri="{FF2B5EF4-FFF2-40B4-BE49-F238E27FC236}">
                        <a16:creationId xmlns:a16="http://schemas.microsoft.com/office/drawing/2014/main" id="{E0FB158E-3B5E-1C05-F9A5-D957D0691F32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4925060" y="1219705"/>
                    <a:ext cx="10908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2270" name="Ink 2269">
                    <a:extLst>
                      <a:ext uri="{FF2B5EF4-FFF2-40B4-BE49-F238E27FC236}">
                        <a16:creationId xmlns:a16="http://schemas.microsoft.com/office/drawing/2014/main" id="{52B74918-EE76-C55C-A3E8-188A65E52C1D}"/>
                      </a:ext>
                    </a:extLst>
                  </p14:cNvPr>
                  <p14:cNvContentPartPr/>
                  <p14:nvPr/>
                </p14:nvContentPartPr>
                <p14:xfrm>
                  <a:off x="5363900" y="1194865"/>
                  <a:ext cx="248400" cy="42840"/>
                </p14:xfrm>
              </p:contentPart>
            </mc:Choice>
            <mc:Fallback xmlns="">
              <p:pic>
                <p:nvPicPr>
                  <p:cNvPr id="2270" name="Ink 2269">
                    <a:extLst>
                      <a:ext uri="{FF2B5EF4-FFF2-40B4-BE49-F238E27FC236}">
                        <a16:creationId xmlns:a16="http://schemas.microsoft.com/office/drawing/2014/main" id="{52B74918-EE76-C55C-A3E8-188A65E52C1D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5359580" y="1190545"/>
                    <a:ext cx="25704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2273" name="Ink 2272">
                    <a:extLst>
                      <a:ext uri="{FF2B5EF4-FFF2-40B4-BE49-F238E27FC236}">
                        <a16:creationId xmlns:a16="http://schemas.microsoft.com/office/drawing/2014/main" id="{BC79B71E-9CAC-107A-C525-39FEBF1F8535}"/>
                      </a:ext>
                    </a:extLst>
                  </p14:cNvPr>
                  <p14:cNvContentPartPr/>
                  <p14:nvPr/>
                </p14:nvContentPartPr>
                <p14:xfrm>
                  <a:off x="5438060" y="1272265"/>
                  <a:ext cx="198000" cy="37440"/>
                </p14:xfrm>
              </p:contentPart>
            </mc:Choice>
            <mc:Fallback xmlns="">
              <p:pic>
                <p:nvPicPr>
                  <p:cNvPr id="2273" name="Ink 2272">
                    <a:extLst>
                      <a:ext uri="{FF2B5EF4-FFF2-40B4-BE49-F238E27FC236}">
                        <a16:creationId xmlns:a16="http://schemas.microsoft.com/office/drawing/2014/main" id="{BC79B71E-9CAC-107A-C525-39FEBF1F8535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5433740" y="1267945"/>
                    <a:ext cx="20664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2274" name="Ink 2273">
                    <a:extLst>
                      <a:ext uri="{FF2B5EF4-FFF2-40B4-BE49-F238E27FC236}">
                        <a16:creationId xmlns:a16="http://schemas.microsoft.com/office/drawing/2014/main" id="{C5283C7F-9F80-DF00-0D72-A9A9FEF2E7C8}"/>
                      </a:ext>
                    </a:extLst>
                  </p14:cNvPr>
                  <p14:cNvContentPartPr/>
                  <p14:nvPr/>
                </p14:nvContentPartPr>
                <p14:xfrm>
                  <a:off x="5586380" y="1297105"/>
                  <a:ext cx="33120" cy="37440"/>
                </p14:xfrm>
              </p:contentPart>
            </mc:Choice>
            <mc:Fallback xmlns="">
              <p:pic>
                <p:nvPicPr>
                  <p:cNvPr id="2274" name="Ink 2273">
                    <a:extLst>
                      <a:ext uri="{FF2B5EF4-FFF2-40B4-BE49-F238E27FC236}">
                        <a16:creationId xmlns:a16="http://schemas.microsoft.com/office/drawing/2014/main" id="{C5283C7F-9F80-DF00-0D72-A9A9FEF2E7C8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5582060" y="1292785"/>
                    <a:ext cx="4176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2275" name="Ink 2274">
                    <a:extLst>
                      <a:ext uri="{FF2B5EF4-FFF2-40B4-BE49-F238E27FC236}">
                        <a16:creationId xmlns:a16="http://schemas.microsoft.com/office/drawing/2014/main" id="{FDF9A3B6-B234-7CBC-AFA5-BEEE0EB1370A}"/>
                      </a:ext>
                    </a:extLst>
                  </p14:cNvPr>
                  <p14:cNvContentPartPr/>
                  <p14:nvPr/>
                </p14:nvContentPartPr>
                <p14:xfrm>
                  <a:off x="5595740" y="1306105"/>
                  <a:ext cx="18360" cy="360"/>
                </p14:xfrm>
              </p:contentPart>
            </mc:Choice>
            <mc:Fallback xmlns="">
              <p:pic>
                <p:nvPicPr>
                  <p:cNvPr id="2275" name="Ink 2274">
                    <a:extLst>
                      <a:ext uri="{FF2B5EF4-FFF2-40B4-BE49-F238E27FC236}">
                        <a16:creationId xmlns:a16="http://schemas.microsoft.com/office/drawing/2014/main" id="{FDF9A3B6-B234-7CBC-AFA5-BEEE0EB1370A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591420" y="1301785"/>
                    <a:ext cx="27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281" name="Ink 2280">
                    <a:extLst>
                      <a:ext uri="{FF2B5EF4-FFF2-40B4-BE49-F238E27FC236}">
                        <a16:creationId xmlns:a16="http://schemas.microsoft.com/office/drawing/2014/main" id="{36F1F989-879B-78B8-DEF8-A3BA6AD1DC2B}"/>
                      </a:ext>
                    </a:extLst>
                  </p14:cNvPr>
                  <p14:cNvContentPartPr/>
                  <p14:nvPr/>
                </p14:nvContentPartPr>
                <p14:xfrm>
                  <a:off x="4977980" y="1292785"/>
                  <a:ext cx="207720" cy="57240"/>
                </p14:xfrm>
              </p:contentPart>
            </mc:Choice>
            <mc:Fallback xmlns="">
              <p:pic>
                <p:nvPicPr>
                  <p:cNvPr id="2281" name="Ink 2280">
                    <a:extLst>
                      <a:ext uri="{FF2B5EF4-FFF2-40B4-BE49-F238E27FC236}">
                        <a16:creationId xmlns:a16="http://schemas.microsoft.com/office/drawing/2014/main" id="{36F1F989-879B-78B8-DEF8-A3BA6AD1DC2B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4973660" y="1288465"/>
                    <a:ext cx="21636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282" name="Ink 2281">
                    <a:extLst>
                      <a:ext uri="{FF2B5EF4-FFF2-40B4-BE49-F238E27FC236}">
                        <a16:creationId xmlns:a16="http://schemas.microsoft.com/office/drawing/2014/main" id="{30AC3F1D-746F-EE23-4283-2DF9B8B7C5B9}"/>
                      </a:ext>
                    </a:extLst>
                  </p14:cNvPr>
                  <p14:cNvContentPartPr/>
                  <p14:nvPr/>
                </p14:nvContentPartPr>
                <p14:xfrm>
                  <a:off x="5060780" y="1298905"/>
                  <a:ext cx="69840" cy="39960"/>
                </p14:xfrm>
              </p:contentPart>
            </mc:Choice>
            <mc:Fallback xmlns="">
              <p:pic>
                <p:nvPicPr>
                  <p:cNvPr id="2282" name="Ink 2281">
                    <a:extLst>
                      <a:ext uri="{FF2B5EF4-FFF2-40B4-BE49-F238E27FC236}">
                        <a16:creationId xmlns:a16="http://schemas.microsoft.com/office/drawing/2014/main" id="{30AC3F1D-746F-EE23-4283-2DF9B8B7C5B9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5056460" y="1294585"/>
                    <a:ext cx="7848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2284" name="Ink 2283">
                    <a:extLst>
                      <a:ext uri="{FF2B5EF4-FFF2-40B4-BE49-F238E27FC236}">
                        <a16:creationId xmlns:a16="http://schemas.microsoft.com/office/drawing/2014/main" id="{D2A3AC1F-72DF-36E2-3FB5-0C9B1F7C0171}"/>
                      </a:ext>
                    </a:extLst>
                  </p14:cNvPr>
                  <p14:cNvContentPartPr/>
                  <p14:nvPr/>
                </p14:nvContentPartPr>
                <p14:xfrm>
                  <a:off x="5012900" y="1339945"/>
                  <a:ext cx="13320" cy="1080"/>
                </p14:xfrm>
              </p:contentPart>
            </mc:Choice>
            <mc:Fallback xmlns="">
              <p:pic>
                <p:nvPicPr>
                  <p:cNvPr id="2284" name="Ink 2283">
                    <a:extLst>
                      <a:ext uri="{FF2B5EF4-FFF2-40B4-BE49-F238E27FC236}">
                        <a16:creationId xmlns:a16="http://schemas.microsoft.com/office/drawing/2014/main" id="{D2A3AC1F-72DF-36E2-3FB5-0C9B1F7C0171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5008580" y="1335625"/>
                    <a:ext cx="21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286" name="Ink 2285">
                    <a:extLst>
                      <a:ext uri="{FF2B5EF4-FFF2-40B4-BE49-F238E27FC236}">
                        <a16:creationId xmlns:a16="http://schemas.microsoft.com/office/drawing/2014/main" id="{09377DB0-038F-542B-DEA9-461CE0188AB0}"/>
                      </a:ext>
                    </a:extLst>
                  </p14:cNvPr>
                  <p14:cNvContentPartPr/>
                  <p14:nvPr/>
                </p14:nvContentPartPr>
                <p14:xfrm>
                  <a:off x="5117300" y="1317265"/>
                  <a:ext cx="92880" cy="89640"/>
                </p14:xfrm>
              </p:contentPart>
            </mc:Choice>
            <mc:Fallback xmlns="">
              <p:pic>
                <p:nvPicPr>
                  <p:cNvPr id="2286" name="Ink 2285">
                    <a:extLst>
                      <a:ext uri="{FF2B5EF4-FFF2-40B4-BE49-F238E27FC236}">
                        <a16:creationId xmlns:a16="http://schemas.microsoft.com/office/drawing/2014/main" id="{09377DB0-038F-542B-DEA9-461CE0188AB0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5112980" y="1312945"/>
                    <a:ext cx="10152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2288" name="Ink 2287">
                    <a:extLst>
                      <a:ext uri="{FF2B5EF4-FFF2-40B4-BE49-F238E27FC236}">
                        <a16:creationId xmlns:a16="http://schemas.microsoft.com/office/drawing/2014/main" id="{4813C41A-CDB2-53DC-1B69-2C7C71E3CA9D}"/>
                      </a:ext>
                    </a:extLst>
                  </p14:cNvPr>
                  <p14:cNvContentPartPr/>
                  <p14:nvPr/>
                </p14:nvContentPartPr>
                <p14:xfrm>
                  <a:off x="5466500" y="1356505"/>
                  <a:ext cx="125640" cy="16920"/>
                </p14:xfrm>
              </p:contentPart>
            </mc:Choice>
            <mc:Fallback xmlns="">
              <p:pic>
                <p:nvPicPr>
                  <p:cNvPr id="2288" name="Ink 2287">
                    <a:extLst>
                      <a:ext uri="{FF2B5EF4-FFF2-40B4-BE49-F238E27FC236}">
                        <a16:creationId xmlns:a16="http://schemas.microsoft.com/office/drawing/2014/main" id="{4813C41A-CDB2-53DC-1B69-2C7C71E3CA9D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5462180" y="1352185"/>
                    <a:ext cx="134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2289" name="Ink 2288">
                    <a:extLst>
                      <a:ext uri="{FF2B5EF4-FFF2-40B4-BE49-F238E27FC236}">
                        <a16:creationId xmlns:a16="http://schemas.microsoft.com/office/drawing/2014/main" id="{939CF854-0FD2-AF6A-B043-461A1D8B2A83}"/>
                      </a:ext>
                    </a:extLst>
                  </p14:cNvPr>
                  <p14:cNvContentPartPr/>
                  <p14:nvPr/>
                </p14:nvContentPartPr>
                <p14:xfrm>
                  <a:off x="5537780" y="1315465"/>
                  <a:ext cx="61920" cy="12240"/>
                </p14:xfrm>
              </p:contentPart>
            </mc:Choice>
            <mc:Fallback xmlns="">
              <p:pic>
                <p:nvPicPr>
                  <p:cNvPr id="2289" name="Ink 2288">
                    <a:extLst>
                      <a:ext uri="{FF2B5EF4-FFF2-40B4-BE49-F238E27FC236}">
                        <a16:creationId xmlns:a16="http://schemas.microsoft.com/office/drawing/2014/main" id="{939CF854-0FD2-AF6A-B043-461A1D8B2A83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5533460" y="1311145"/>
                    <a:ext cx="705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2290" name="Ink 2289">
                    <a:extLst>
                      <a:ext uri="{FF2B5EF4-FFF2-40B4-BE49-F238E27FC236}">
                        <a16:creationId xmlns:a16="http://schemas.microsoft.com/office/drawing/2014/main" id="{5B165E49-D383-2F73-26F9-C92D6785F992}"/>
                      </a:ext>
                    </a:extLst>
                  </p14:cNvPr>
                  <p14:cNvContentPartPr/>
                  <p14:nvPr/>
                </p14:nvContentPartPr>
                <p14:xfrm>
                  <a:off x="5641100" y="1315825"/>
                  <a:ext cx="57240" cy="50400"/>
                </p14:xfrm>
              </p:contentPart>
            </mc:Choice>
            <mc:Fallback xmlns="">
              <p:pic>
                <p:nvPicPr>
                  <p:cNvPr id="2290" name="Ink 2289">
                    <a:extLst>
                      <a:ext uri="{FF2B5EF4-FFF2-40B4-BE49-F238E27FC236}">
                        <a16:creationId xmlns:a16="http://schemas.microsoft.com/office/drawing/2014/main" id="{5B165E49-D383-2F73-26F9-C92D6785F992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5636780" y="1311505"/>
                    <a:ext cx="65880" cy="5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2291" name="Ink 2290">
                    <a:extLst>
                      <a:ext uri="{FF2B5EF4-FFF2-40B4-BE49-F238E27FC236}">
                        <a16:creationId xmlns:a16="http://schemas.microsoft.com/office/drawing/2014/main" id="{0A200647-49AF-EEEF-4D82-FBF9BFD6EB1C}"/>
                      </a:ext>
                    </a:extLst>
                  </p14:cNvPr>
                  <p14:cNvContentPartPr/>
                  <p14:nvPr/>
                </p14:nvContentPartPr>
                <p14:xfrm>
                  <a:off x="5342660" y="1185865"/>
                  <a:ext cx="311760" cy="71280"/>
                </p14:xfrm>
              </p:contentPart>
            </mc:Choice>
            <mc:Fallback xmlns="">
              <p:pic>
                <p:nvPicPr>
                  <p:cNvPr id="2291" name="Ink 2290">
                    <a:extLst>
                      <a:ext uri="{FF2B5EF4-FFF2-40B4-BE49-F238E27FC236}">
                        <a16:creationId xmlns:a16="http://schemas.microsoft.com/office/drawing/2014/main" id="{0A200647-49AF-EEEF-4D82-FBF9BFD6EB1C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5338340" y="1181545"/>
                    <a:ext cx="320400" cy="7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2293" name="Ink 2292">
                    <a:extLst>
                      <a:ext uri="{FF2B5EF4-FFF2-40B4-BE49-F238E27FC236}">
                        <a16:creationId xmlns:a16="http://schemas.microsoft.com/office/drawing/2014/main" id="{290C903D-1EC7-10AD-F9BF-B5992D0235D4}"/>
                      </a:ext>
                    </a:extLst>
                  </p14:cNvPr>
                  <p14:cNvContentPartPr/>
                  <p14:nvPr/>
                </p14:nvContentPartPr>
                <p14:xfrm>
                  <a:off x="5090660" y="1206745"/>
                  <a:ext cx="79920" cy="39600"/>
                </p14:xfrm>
              </p:contentPart>
            </mc:Choice>
            <mc:Fallback xmlns="">
              <p:pic>
                <p:nvPicPr>
                  <p:cNvPr id="2293" name="Ink 2292">
                    <a:extLst>
                      <a:ext uri="{FF2B5EF4-FFF2-40B4-BE49-F238E27FC236}">
                        <a16:creationId xmlns:a16="http://schemas.microsoft.com/office/drawing/2014/main" id="{290C903D-1EC7-10AD-F9BF-B5992D0235D4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5086340" y="1202425"/>
                    <a:ext cx="8856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2294" name="Ink 2293">
                    <a:extLst>
                      <a:ext uri="{FF2B5EF4-FFF2-40B4-BE49-F238E27FC236}">
                        <a16:creationId xmlns:a16="http://schemas.microsoft.com/office/drawing/2014/main" id="{5FC29264-C3FF-41FD-FBBD-8287F67C091E}"/>
                      </a:ext>
                    </a:extLst>
                  </p14:cNvPr>
                  <p14:cNvContentPartPr/>
                  <p14:nvPr/>
                </p14:nvContentPartPr>
                <p14:xfrm>
                  <a:off x="4955300" y="1231585"/>
                  <a:ext cx="22680" cy="42480"/>
                </p14:xfrm>
              </p:contentPart>
            </mc:Choice>
            <mc:Fallback xmlns="">
              <p:pic>
                <p:nvPicPr>
                  <p:cNvPr id="2294" name="Ink 2293">
                    <a:extLst>
                      <a:ext uri="{FF2B5EF4-FFF2-40B4-BE49-F238E27FC236}">
                        <a16:creationId xmlns:a16="http://schemas.microsoft.com/office/drawing/2014/main" id="{5FC29264-C3FF-41FD-FBBD-8287F67C091E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4950980" y="1227265"/>
                    <a:ext cx="31320" cy="5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2300" name="Ink 2299">
                    <a:extLst>
                      <a:ext uri="{FF2B5EF4-FFF2-40B4-BE49-F238E27FC236}">
                        <a16:creationId xmlns:a16="http://schemas.microsoft.com/office/drawing/2014/main" id="{055164DA-EAC2-84D5-6774-5BC33F266151}"/>
                      </a:ext>
                    </a:extLst>
                  </p14:cNvPr>
                  <p14:cNvContentPartPr/>
                  <p14:nvPr/>
                </p14:nvContentPartPr>
                <p14:xfrm>
                  <a:off x="5498900" y="1556305"/>
                  <a:ext cx="83520" cy="143640"/>
                </p14:xfrm>
              </p:contentPart>
            </mc:Choice>
            <mc:Fallback xmlns="">
              <p:pic>
                <p:nvPicPr>
                  <p:cNvPr id="2300" name="Ink 2299">
                    <a:extLst>
                      <a:ext uri="{FF2B5EF4-FFF2-40B4-BE49-F238E27FC236}">
                        <a16:creationId xmlns:a16="http://schemas.microsoft.com/office/drawing/2014/main" id="{055164DA-EAC2-84D5-6774-5BC33F266151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5494580" y="1551985"/>
                    <a:ext cx="92160" cy="15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2301" name="Ink 2300">
                    <a:extLst>
                      <a:ext uri="{FF2B5EF4-FFF2-40B4-BE49-F238E27FC236}">
                        <a16:creationId xmlns:a16="http://schemas.microsoft.com/office/drawing/2014/main" id="{BBF407D1-B5D1-1CCB-04D0-209855C84AEE}"/>
                      </a:ext>
                    </a:extLst>
                  </p14:cNvPr>
                  <p14:cNvContentPartPr/>
                  <p14:nvPr/>
                </p14:nvContentPartPr>
                <p14:xfrm>
                  <a:off x="5069420" y="1580785"/>
                  <a:ext cx="65880" cy="206280"/>
                </p14:xfrm>
              </p:contentPart>
            </mc:Choice>
            <mc:Fallback xmlns="">
              <p:pic>
                <p:nvPicPr>
                  <p:cNvPr id="2301" name="Ink 2300">
                    <a:extLst>
                      <a:ext uri="{FF2B5EF4-FFF2-40B4-BE49-F238E27FC236}">
                        <a16:creationId xmlns:a16="http://schemas.microsoft.com/office/drawing/2014/main" id="{BBF407D1-B5D1-1CCB-04D0-209855C84AEE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5065100" y="1576465"/>
                    <a:ext cx="7452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2302" name="Ink 2301">
                    <a:extLst>
                      <a:ext uri="{FF2B5EF4-FFF2-40B4-BE49-F238E27FC236}">
                        <a16:creationId xmlns:a16="http://schemas.microsoft.com/office/drawing/2014/main" id="{119D6119-E800-40BD-7424-EE81788F27EC}"/>
                      </a:ext>
                    </a:extLst>
                  </p14:cNvPr>
                  <p14:cNvContentPartPr/>
                  <p14:nvPr/>
                </p14:nvContentPartPr>
                <p14:xfrm>
                  <a:off x="4919660" y="1549105"/>
                  <a:ext cx="75240" cy="176040"/>
                </p14:xfrm>
              </p:contentPart>
            </mc:Choice>
            <mc:Fallback xmlns="">
              <p:pic>
                <p:nvPicPr>
                  <p:cNvPr id="2302" name="Ink 2301">
                    <a:extLst>
                      <a:ext uri="{FF2B5EF4-FFF2-40B4-BE49-F238E27FC236}">
                        <a16:creationId xmlns:a16="http://schemas.microsoft.com/office/drawing/2014/main" id="{119D6119-E800-40BD-7424-EE81788F27EC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4915340" y="1544785"/>
                    <a:ext cx="8388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2303" name="Ink 2302">
                    <a:extLst>
                      <a:ext uri="{FF2B5EF4-FFF2-40B4-BE49-F238E27FC236}">
                        <a16:creationId xmlns:a16="http://schemas.microsoft.com/office/drawing/2014/main" id="{B9CA6CB4-0F2E-9217-D257-963DFDE251E1}"/>
                      </a:ext>
                    </a:extLst>
                  </p14:cNvPr>
                  <p14:cNvContentPartPr/>
                  <p14:nvPr/>
                </p14:nvContentPartPr>
                <p14:xfrm>
                  <a:off x="5735780" y="1443265"/>
                  <a:ext cx="2160" cy="37800"/>
                </p14:xfrm>
              </p:contentPart>
            </mc:Choice>
            <mc:Fallback xmlns="">
              <p:pic>
                <p:nvPicPr>
                  <p:cNvPr id="2303" name="Ink 2302">
                    <a:extLst>
                      <a:ext uri="{FF2B5EF4-FFF2-40B4-BE49-F238E27FC236}">
                        <a16:creationId xmlns:a16="http://schemas.microsoft.com/office/drawing/2014/main" id="{B9CA6CB4-0F2E-9217-D257-963DFDE251E1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5731460" y="1438945"/>
                    <a:ext cx="1080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2304" name="Ink 2303">
                    <a:extLst>
                      <a:ext uri="{FF2B5EF4-FFF2-40B4-BE49-F238E27FC236}">
                        <a16:creationId xmlns:a16="http://schemas.microsoft.com/office/drawing/2014/main" id="{01380F06-377E-55FC-5255-CA121947D290}"/>
                      </a:ext>
                    </a:extLst>
                  </p14:cNvPr>
                  <p14:cNvContentPartPr/>
                  <p14:nvPr/>
                </p14:nvContentPartPr>
                <p14:xfrm>
                  <a:off x="5600060" y="1679425"/>
                  <a:ext cx="76320" cy="185400"/>
                </p14:xfrm>
              </p:contentPart>
            </mc:Choice>
            <mc:Fallback xmlns="">
              <p:pic>
                <p:nvPicPr>
                  <p:cNvPr id="2304" name="Ink 2303">
                    <a:extLst>
                      <a:ext uri="{FF2B5EF4-FFF2-40B4-BE49-F238E27FC236}">
                        <a16:creationId xmlns:a16="http://schemas.microsoft.com/office/drawing/2014/main" id="{01380F06-377E-55FC-5255-CA121947D290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5595740" y="1675105"/>
                    <a:ext cx="8496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2306" name="Ink 2305">
                    <a:extLst>
                      <a:ext uri="{FF2B5EF4-FFF2-40B4-BE49-F238E27FC236}">
                        <a16:creationId xmlns:a16="http://schemas.microsoft.com/office/drawing/2014/main" id="{0671E235-0899-3D44-3158-F7F6AFE1061B}"/>
                      </a:ext>
                    </a:extLst>
                  </p14:cNvPr>
                  <p14:cNvContentPartPr/>
                  <p14:nvPr/>
                </p14:nvContentPartPr>
                <p14:xfrm>
                  <a:off x="5291540" y="1640905"/>
                  <a:ext cx="33120" cy="51480"/>
                </p14:xfrm>
              </p:contentPart>
            </mc:Choice>
            <mc:Fallback xmlns="">
              <p:pic>
                <p:nvPicPr>
                  <p:cNvPr id="2306" name="Ink 2305">
                    <a:extLst>
                      <a:ext uri="{FF2B5EF4-FFF2-40B4-BE49-F238E27FC236}">
                        <a16:creationId xmlns:a16="http://schemas.microsoft.com/office/drawing/2014/main" id="{0671E235-0899-3D44-3158-F7F6AFE1061B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5287220" y="1636585"/>
                    <a:ext cx="4176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2307" name="Ink 2306">
                    <a:extLst>
                      <a:ext uri="{FF2B5EF4-FFF2-40B4-BE49-F238E27FC236}">
                        <a16:creationId xmlns:a16="http://schemas.microsoft.com/office/drawing/2014/main" id="{E7A51D5C-888E-FCA8-8D39-508C8CC8B04A}"/>
                      </a:ext>
                    </a:extLst>
                  </p14:cNvPr>
                  <p14:cNvContentPartPr/>
                  <p14:nvPr/>
                </p14:nvContentPartPr>
                <p14:xfrm>
                  <a:off x="5303060" y="1617145"/>
                  <a:ext cx="42480" cy="1080"/>
                </p14:xfrm>
              </p:contentPart>
            </mc:Choice>
            <mc:Fallback xmlns="">
              <p:pic>
                <p:nvPicPr>
                  <p:cNvPr id="2307" name="Ink 2306">
                    <a:extLst>
                      <a:ext uri="{FF2B5EF4-FFF2-40B4-BE49-F238E27FC236}">
                        <a16:creationId xmlns:a16="http://schemas.microsoft.com/office/drawing/2014/main" id="{E7A51D5C-888E-FCA8-8D39-508C8CC8B04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298740" y="1612825"/>
                    <a:ext cx="5112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312" name="Ink 2311">
                    <a:extLst>
                      <a:ext uri="{FF2B5EF4-FFF2-40B4-BE49-F238E27FC236}">
                        <a16:creationId xmlns:a16="http://schemas.microsoft.com/office/drawing/2014/main" id="{EB23E1FC-C9C2-0205-2FD3-65BACD9DFB67}"/>
                      </a:ext>
                    </a:extLst>
                  </p14:cNvPr>
                  <p14:cNvContentPartPr/>
                  <p14:nvPr/>
                </p14:nvContentPartPr>
                <p14:xfrm>
                  <a:off x="5253020" y="1841785"/>
                  <a:ext cx="174240" cy="55080"/>
                </p14:xfrm>
              </p:contentPart>
            </mc:Choice>
            <mc:Fallback xmlns="">
              <p:pic>
                <p:nvPicPr>
                  <p:cNvPr id="2312" name="Ink 2311">
                    <a:extLst>
                      <a:ext uri="{FF2B5EF4-FFF2-40B4-BE49-F238E27FC236}">
                        <a16:creationId xmlns:a16="http://schemas.microsoft.com/office/drawing/2014/main" id="{EB23E1FC-C9C2-0205-2FD3-65BACD9DFB67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5248700" y="1837465"/>
                    <a:ext cx="18288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313" name="Ink 2312">
                    <a:extLst>
                      <a:ext uri="{FF2B5EF4-FFF2-40B4-BE49-F238E27FC236}">
                        <a16:creationId xmlns:a16="http://schemas.microsoft.com/office/drawing/2014/main" id="{082FDE23-6D2E-11E9-5A5A-9BA6553C22F3}"/>
                      </a:ext>
                    </a:extLst>
                  </p14:cNvPr>
                  <p14:cNvContentPartPr/>
                  <p14:nvPr/>
                </p14:nvContentPartPr>
                <p14:xfrm>
                  <a:off x="5436620" y="1749625"/>
                  <a:ext cx="48960" cy="29520"/>
                </p14:xfrm>
              </p:contentPart>
            </mc:Choice>
            <mc:Fallback xmlns="">
              <p:pic>
                <p:nvPicPr>
                  <p:cNvPr id="2313" name="Ink 2312">
                    <a:extLst>
                      <a:ext uri="{FF2B5EF4-FFF2-40B4-BE49-F238E27FC236}">
                        <a16:creationId xmlns:a16="http://schemas.microsoft.com/office/drawing/2014/main" id="{082FDE23-6D2E-11E9-5A5A-9BA6553C22F3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5432300" y="1745305"/>
                    <a:ext cx="5760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315" name="Ink 2314">
                    <a:extLst>
                      <a:ext uri="{FF2B5EF4-FFF2-40B4-BE49-F238E27FC236}">
                        <a16:creationId xmlns:a16="http://schemas.microsoft.com/office/drawing/2014/main" id="{E97E1416-DDD1-9589-0A2E-1AC998023438}"/>
                      </a:ext>
                    </a:extLst>
                  </p14:cNvPr>
                  <p14:cNvContentPartPr/>
                  <p14:nvPr/>
                </p14:nvContentPartPr>
                <p14:xfrm>
                  <a:off x="5197940" y="1773025"/>
                  <a:ext cx="56160" cy="25920"/>
                </p14:xfrm>
              </p:contentPart>
            </mc:Choice>
            <mc:Fallback xmlns="">
              <p:pic>
                <p:nvPicPr>
                  <p:cNvPr id="2315" name="Ink 2314">
                    <a:extLst>
                      <a:ext uri="{FF2B5EF4-FFF2-40B4-BE49-F238E27FC236}">
                        <a16:creationId xmlns:a16="http://schemas.microsoft.com/office/drawing/2014/main" id="{E97E1416-DDD1-9589-0A2E-1AC998023438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5193620" y="1768705"/>
                    <a:ext cx="6480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316" name="Ink 2315">
                    <a:extLst>
                      <a:ext uri="{FF2B5EF4-FFF2-40B4-BE49-F238E27FC236}">
                        <a16:creationId xmlns:a16="http://schemas.microsoft.com/office/drawing/2014/main" id="{E047EE7A-4A57-3080-94FC-46D92260809F}"/>
                      </a:ext>
                    </a:extLst>
                  </p14:cNvPr>
                  <p14:cNvContentPartPr/>
                  <p14:nvPr/>
                </p14:nvContentPartPr>
                <p14:xfrm>
                  <a:off x="5312420" y="1808665"/>
                  <a:ext cx="38160" cy="3960"/>
                </p14:xfrm>
              </p:contentPart>
            </mc:Choice>
            <mc:Fallback xmlns="">
              <p:pic>
                <p:nvPicPr>
                  <p:cNvPr id="2316" name="Ink 2315">
                    <a:extLst>
                      <a:ext uri="{FF2B5EF4-FFF2-40B4-BE49-F238E27FC236}">
                        <a16:creationId xmlns:a16="http://schemas.microsoft.com/office/drawing/2014/main" id="{E047EE7A-4A57-3080-94FC-46D92260809F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5308100" y="1804345"/>
                    <a:ext cx="468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318" name="Ink 2317">
                    <a:extLst>
                      <a:ext uri="{FF2B5EF4-FFF2-40B4-BE49-F238E27FC236}">
                        <a16:creationId xmlns:a16="http://schemas.microsoft.com/office/drawing/2014/main" id="{E0E6CBFD-4DAC-9224-910B-A0E28DE293AE}"/>
                      </a:ext>
                    </a:extLst>
                  </p14:cNvPr>
                  <p14:cNvContentPartPr/>
                  <p14:nvPr/>
                </p14:nvContentPartPr>
                <p14:xfrm>
                  <a:off x="5105780" y="1772305"/>
                  <a:ext cx="63360" cy="54360"/>
                </p14:xfrm>
              </p:contentPart>
            </mc:Choice>
            <mc:Fallback xmlns="">
              <p:pic>
                <p:nvPicPr>
                  <p:cNvPr id="2318" name="Ink 2317">
                    <a:extLst>
                      <a:ext uri="{FF2B5EF4-FFF2-40B4-BE49-F238E27FC236}">
                        <a16:creationId xmlns:a16="http://schemas.microsoft.com/office/drawing/2014/main" id="{E0E6CBFD-4DAC-9224-910B-A0E28DE293AE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5101460" y="1767985"/>
                    <a:ext cx="72000" cy="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320" name="Ink 2319">
                    <a:extLst>
                      <a:ext uri="{FF2B5EF4-FFF2-40B4-BE49-F238E27FC236}">
                        <a16:creationId xmlns:a16="http://schemas.microsoft.com/office/drawing/2014/main" id="{44B4EF0F-6774-A59B-4760-0380A0631A83}"/>
                      </a:ext>
                    </a:extLst>
                  </p14:cNvPr>
                  <p14:cNvContentPartPr/>
                  <p14:nvPr/>
                </p14:nvContentPartPr>
                <p14:xfrm>
                  <a:off x="5511860" y="1807225"/>
                  <a:ext cx="360" cy="360"/>
                </p14:xfrm>
              </p:contentPart>
            </mc:Choice>
            <mc:Fallback xmlns="">
              <p:pic>
                <p:nvPicPr>
                  <p:cNvPr id="2320" name="Ink 2319">
                    <a:extLst>
                      <a:ext uri="{FF2B5EF4-FFF2-40B4-BE49-F238E27FC236}">
                        <a16:creationId xmlns:a16="http://schemas.microsoft.com/office/drawing/2014/main" id="{44B4EF0F-6774-A59B-4760-0380A0631A8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507540" y="1802905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2322" name="Ink 2321">
                    <a:extLst>
                      <a:ext uri="{FF2B5EF4-FFF2-40B4-BE49-F238E27FC236}">
                        <a16:creationId xmlns:a16="http://schemas.microsoft.com/office/drawing/2014/main" id="{1447C9FA-98BB-9D9F-DA8D-DA1F9F7B3584}"/>
                      </a:ext>
                    </a:extLst>
                  </p14:cNvPr>
                  <p14:cNvContentPartPr/>
                  <p14:nvPr/>
                </p14:nvContentPartPr>
                <p14:xfrm>
                  <a:off x="5433020" y="2026825"/>
                  <a:ext cx="174600" cy="68400"/>
                </p14:xfrm>
              </p:contentPart>
            </mc:Choice>
            <mc:Fallback xmlns="">
              <p:pic>
                <p:nvPicPr>
                  <p:cNvPr id="2322" name="Ink 2321">
                    <a:extLst>
                      <a:ext uri="{FF2B5EF4-FFF2-40B4-BE49-F238E27FC236}">
                        <a16:creationId xmlns:a16="http://schemas.microsoft.com/office/drawing/2014/main" id="{1447C9FA-98BB-9D9F-DA8D-DA1F9F7B3584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5428700" y="2022505"/>
                    <a:ext cx="18324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2324" name="Ink 2323">
                    <a:extLst>
                      <a:ext uri="{FF2B5EF4-FFF2-40B4-BE49-F238E27FC236}">
                        <a16:creationId xmlns:a16="http://schemas.microsoft.com/office/drawing/2014/main" id="{A2CFAAB1-529E-2432-E909-F26C5896A60C}"/>
                      </a:ext>
                    </a:extLst>
                  </p14:cNvPr>
                  <p14:cNvContentPartPr/>
                  <p14:nvPr/>
                </p14:nvContentPartPr>
                <p14:xfrm>
                  <a:off x="4867460" y="1785265"/>
                  <a:ext cx="1264320" cy="841320"/>
                </p14:xfrm>
              </p:contentPart>
            </mc:Choice>
            <mc:Fallback xmlns="">
              <p:pic>
                <p:nvPicPr>
                  <p:cNvPr id="2324" name="Ink 2323">
                    <a:extLst>
                      <a:ext uri="{FF2B5EF4-FFF2-40B4-BE49-F238E27FC236}">
                        <a16:creationId xmlns:a16="http://schemas.microsoft.com/office/drawing/2014/main" id="{A2CFAAB1-529E-2432-E909-F26C5896A60C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4863140" y="1780945"/>
                    <a:ext cx="1272960" cy="84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2326" name="Ink 2325">
                    <a:extLst>
                      <a:ext uri="{FF2B5EF4-FFF2-40B4-BE49-F238E27FC236}">
                        <a16:creationId xmlns:a16="http://schemas.microsoft.com/office/drawing/2014/main" id="{74B85646-31D9-402E-A380-CE55BFB8A53B}"/>
                      </a:ext>
                    </a:extLst>
                  </p14:cNvPr>
                  <p14:cNvContentPartPr/>
                  <p14:nvPr/>
                </p14:nvContentPartPr>
                <p14:xfrm>
                  <a:off x="4405580" y="2154265"/>
                  <a:ext cx="525600" cy="529200"/>
                </p14:xfrm>
              </p:contentPart>
            </mc:Choice>
            <mc:Fallback xmlns="">
              <p:pic>
                <p:nvPicPr>
                  <p:cNvPr id="2326" name="Ink 2325">
                    <a:extLst>
                      <a:ext uri="{FF2B5EF4-FFF2-40B4-BE49-F238E27FC236}">
                        <a16:creationId xmlns:a16="http://schemas.microsoft.com/office/drawing/2014/main" id="{74B85646-31D9-402E-A380-CE55BFB8A53B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4401260" y="2149945"/>
                    <a:ext cx="534240" cy="53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2328" name="Ink 2327">
                    <a:extLst>
                      <a:ext uri="{FF2B5EF4-FFF2-40B4-BE49-F238E27FC236}">
                        <a16:creationId xmlns:a16="http://schemas.microsoft.com/office/drawing/2014/main" id="{F7B4457B-FEDD-E8F6-22C7-204E648A29CD}"/>
                      </a:ext>
                    </a:extLst>
                  </p14:cNvPr>
                  <p14:cNvContentPartPr/>
                  <p14:nvPr/>
                </p14:nvContentPartPr>
                <p14:xfrm>
                  <a:off x="5995700" y="2013505"/>
                  <a:ext cx="135360" cy="92520"/>
                </p14:xfrm>
              </p:contentPart>
            </mc:Choice>
            <mc:Fallback xmlns="">
              <p:pic>
                <p:nvPicPr>
                  <p:cNvPr id="2328" name="Ink 2327">
                    <a:extLst>
                      <a:ext uri="{FF2B5EF4-FFF2-40B4-BE49-F238E27FC236}">
                        <a16:creationId xmlns:a16="http://schemas.microsoft.com/office/drawing/2014/main" id="{F7B4457B-FEDD-E8F6-22C7-204E648A29CD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5991380" y="2009185"/>
                    <a:ext cx="14400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2329" name="Ink 2328">
                    <a:extLst>
                      <a:ext uri="{FF2B5EF4-FFF2-40B4-BE49-F238E27FC236}">
                        <a16:creationId xmlns:a16="http://schemas.microsoft.com/office/drawing/2014/main" id="{90959017-37E0-81A5-A91D-39074E0BBAB7}"/>
                      </a:ext>
                    </a:extLst>
                  </p14:cNvPr>
                  <p14:cNvContentPartPr/>
                  <p14:nvPr/>
                </p14:nvContentPartPr>
                <p14:xfrm>
                  <a:off x="4871780" y="1603105"/>
                  <a:ext cx="255240" cy="605520"/>
                </p14:xfrm>
              </p:contentPart>
            </mc:Choice>
            <mc:Fallback xmlns="">
              <p:pic>
                <p:nvPicPr>
                  <p:cNvPr id="2329" name="Ink 2328">
                    <a:extLst>
                      <a:ext uri="{FF2B5EF4-FFF2-40B4-BE49-F238E27FC236}">
                        <a16:creationId xmlns:a16="http://schemas.microsoft.com/office/drawing/2014/main" id="{90959017-37E0-81A5-A91D-39074E0BBAB7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4867460" y="1598785"/>
                    <a:ext cx="263880" cy="61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2335" name="Ink 2334">
                    <a:extLst>
                      <a:ext uri="{FF2B5EF4-FFF2-40B4-BE49-F238E27FC236}">
                        <a16:creationId xmlns:a16="http://schemas.microsoft.com/office/drawing/2014/main" id="{FF48D763-FA4D-8D03-8FA0-9A9B1074BCF6}"/>
                      </a:ext>
                    </a:extLst>
                  </p14:cNvPr>
                  <p14:cNvContentPartPr/>
                  <p14:nvPr/>
                </p14:nvContentPartPr>
                <p14:xfrm>
                  <a:off x="5440580" y="1279105"/>
                  <a:ext cx="160560" cy="23040"/>
                </p14:xfrm>
              </p:contentPart>
            </mc:Choice>
            <mc:Fallback xmlns="">
              <p:pic>
                <p:nvPicPr>
                  <p:cNvPr id="2335" name="Ink 2334">
                    <a:extLst>
                      <a:ext uri="{FF2B5EF4-FFF2-40B4-BE49-F238E27FC236}">
                        <a16:creationId xmlns:a16="http://schemas.microsoft.com/office/drawing/2014/main" id="{FF48D763-FA4D-8D03-8FA0-9A9B1074BCF6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5436260" y="1274785"/>
                    <a:ext cx="16920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7">
                <p14:nvContentPartPr>
                  <p14:cNvPr id="2338" name="Ink 2337">
                    <a:extLst>
                      <a:ext uri="{FF2B5EF4-FFF2-40B4-BE49-F238E27FC236}">
                        <a16:creationId xmlns:a16="http://schemas.microsoft.com/office/drawing/2014/main" id="{800EBC9A-6478-5206-5E34-EF4C50330641}"/>
                      </a:ext>
                    </a:extLst>
                  </p14:cNvPr>
                  <p14:cNvContentPartPr/>
                  <p14:nvPr/>
                </p14:nvContentPartPr>
                <p14:xfrm>
                  <a:off x="5593220" y="1342465"/>
                  <a:ext cx="1080" cy="1080"/>
                </p14:xfrm>
              </p:contentPart>
            </mc:Choice>
            <mc:Fallback xmlns="">
              <p:pic>
                <p:nvPicPr>
                  <p:cNvPr id="2338" name="Ink 2337">
                    <a:extLst>
                      <a:ext uri="{FF2B5EF4-FFF2-40B4-BE49-F238E27FC236}">
                        <a16:creationId xmlns:a16="http://schemas.microsoft.com/office/drawing/2014/main" id="{800EBC9A-6478-5206-5E34-EF4C50330641}"/>
                      </a:ext>
                    </a:extLst>
                  </p:cNvPr>
                  <p:cNvPicPr/>
                  <p:nvPr/>
                </p:nvPicPr>
                <p:blipFill>
                  <a:blip r:embed="rId378"/>
                  <a:stretch>
                    <a:fillRect/>
                  </a:stretch>
                </p:blipFill>
                <p:spPr>
                  <a:xfrm>
                    <a:off x="5588900" y="1338145"/>
                    <a:ext cx="972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9">
                <p14:nvContentPartPr>
                  <p14:cNvPr id="2340" name="Ink 2339">
                    <a:extLst>
                      <a:ext uri="{FF2B5EF4-FFF2-40B4-BE49-F238E27FC236}">
                        <a16:creationId xmlns:a16="http://schemas.microsoft.com/office/drawing/2014/main" id="{D530F026-CFE1-7D0F-F8DD-FD250A57CFB0}"/>
                      </a:ext>
                    </a:extLst>
                  </p14:cNvPr>
                  <p14:cNvContentPartPr/>
                  <p14:nvPr/>
                </p14:nvContentPartPr>
                <p14:xfrm>
                  <a:off x="4885100" y="1374145"/>
                  <a:ext cx="163800" cy="124920"/>
                </p14:xfrm>
              </p:contentPart>
            </mc:Choice>
            <mc:Fallback xmlns="">
              <p:pic>
                <p:nvPicPr>
                  <p:cNvPr id="2340" name="Ink 2339">
                    <a:extLst>
                      <a:ext uri="{FF2B5EF4-FFF2-40B4-BE49-F238E27FC236}">
                        <a16:creationId xmlns:a16="http://schemas.microsoft.com/office/drawing/2014/main" id="{D530F026-CFE1-7D0F-F8DD-FD250A57CFB0}"/>
                      </a:ext>
                    </a:extLst>
                  </p:cNvPr>
                  <p:cNvPicPr/>
                  <p:nvPr/>
                </p:nvPicPr>
                <p:blipFill>
                  <a:blip r:embed="rId380"/>
                  <a:stretch>
                    <a:fillRect/>
                  </a:stretch>
                </p:blipFill>
                <p:spPr>
                  <a:xfrm>
                    <a:off x="4880780" y="1369825"/>
                    <a:ext cx="172440" cy="13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1">
                <p14:nvContentPartPr>
                  <p14:cNvPr id="2341" name="Ink 2340">
                    <a:extLst>
                      <a:ext uri="{FF2B5EF4-FFF2-40B4-BE49-F238E27FC236}">
                        <a16:creationId xmlns:a16="http://schemas.microsoft.com/office/drawing/2014/main" id="{34F379DB-A5DE-42AB-DBAF-CE0FB6577178}"/>
                      </a:ext>
                    </a:extLst>
                  </p14:cNvPr>
                  <p14:cNvContentPartPr/>
                  <p14:nvPr/>
                </p14:nvContentPartPr>
                <p14:xfrm>
                  <a:off x="5048180" y="1474225"/>
                  <a:ext cx="88920" cy="18000"/>
                </p14:xfrm>
              </p:contentPart>
            </mc:Choice>
            <mc:Fallback xmlns="">
              <p:pic>
                <p:nvPicPr>
                  <p:cNvPr id="2341" name="Ink 2340">
                    <a:extLst>
                      <a:ext uri="{FF2B5EF4-FFF2-40B4-BE49-F238E27FC236}">
                        <a16:creationId xmlns:a16="http://schemas.microsoft.com/office/drawing/2014/main" id="{34F379DB-A5DE-42AB-DBAF-CE0FB6577178}"/>
                      </a:ext>
                    </a:extLst>
                  </p:cNvPr>
                  <p:cNvPicPr/>
                  <p:nvPr/>
                </p:nvPicPr>
                <p:blipFill>
                  <a:blip r:embed="rId382"/>
                  <a:stretch>
                    <a:fillRect/>
                  </a:stretch>
                </p:blipFill>
                <p:spPr>
                  <a:xfrm>
                    <a:off x="5043860" y="1469905"/>
                    <a:ext cx="9756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3">
                <p14:nvContentPartPr>
                  <p14:cNvPr id="2342" name="Ink 2341">
                    <a:extLst>
                      <a:ext uri="{FF2B5EF4-FFF2-40B4-BE49-F238E27FC236}">
                        <a16:creationId xmlns:a16="http://schemas.microsoft.com/office/drawing/2014/main" id="{6D7E2AC3-C599-7821-0F91-534C5416300D}"/>
                      </a:ext>
                    </a:extLst>
                  </p14:cNvPr>
                  <p14:cNvContentPartPr/>
                  <p14:nvPr/>
                </p14:nvContentPartPr>
                <p14:xfrm>
                  <a:off x="5357420" y="1281265"/>
                  <a:ext cx="32400" cy="113760"/>
                </p14:xfrm>
              </p:contentPart>
            </mc:Choice>
            <mc:Fallback xmlns="">
              <p:pic>
                <p:nvPicPr>
                  <p:cNvPr id="2342" name="Ink 2341">
                    <a:extLst>
                      <a:ext uri="{FF2B5EF4-FFF2-40B4-BE49-F238E27FC236}">
                        <a16:creationId xmlns:a16="http://schemas.microsoft.com/office/drawing/2014/main" id="{6D7E2AC3-C599-7821-0F91-534C5416300D}"/>
                      </a:ext>
                    </a:extLst>
                  </p:cNvPr>
                  <p:cNvPicPr/>
                  <p:nvPr/>
                </p:nvPicPr>
                <p:blipFill>
                  <a:blip r:embed="rId384"/>
                  <a:stretch>
                    <a:fillRect/>
                  </a:stretch>
                </p:blipFill>
                <p:spPr>
                  <a:xfrm>
                    <a:off x="5353100" y="1276945"/>
                    <a:ext cx="4104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5">
                <p14:nvContentPartPr>
                  <p14:cNvPr id="2344" name="Ink 2343">
                    <a:extLst>
                      <a:ext uri="{FF2B5EF4-FFF2-40B4-BE49-F238E27FC236}">
                        <a16:creationId xmlns:a16="http://schemas.microsoft.com/office/drawing/2014/main" id="{51B97A60-1AE9-C69B-8360-9F78F9B1CB5A}"/>
                      </a:ext>
                    </a:extLst>
                  </p14:cNvPr>
                  <p14:cNvContentPartPr/>
                  <p14:nvPr/>
                </p14:nvContentPartPr>
                <p14:xfrm>
                  <a:off x="5214140" y="1198465"/>
                  <a:ext cx="39960" cy="16200"/>
                </p14:xfrm>
              </p:contentPart>
            </mc:Choice>
            <mc:Fallback xmlns="">
              <p:pic>
                <p:nvPicPr>
                  <p:cNvPr id="2344" name="Ink 2343">
                    <a:extLst>
                      <a:ext uri="{FF2B5EF4-FFF2-40B4-BE49-F238E27FC236}">
                        <a16:creationId xmlns:a16="http://schemas.microsoft.com/office/drawing/2014/main" id="{51B97A60-1AE9-C69B-8360-9F78F9B1CB5A}"/>
                      </a:ext>
                    </a:extLst>
                  </p:cNvPr>
                  <p:cNvPicPr/>
                  <p:nvPr/>
                </p:nvPicPr>
                <p:blipFill>
                  <a:blip r:embed="rId386"/>
                  <a:stretch>
                    <a:fillRect/>
                  </a:stretch>
                </p:blipFill>
                <p:spPr>
                  <a:xfrm>
                    <a:off x="5209820" y="1194145"/>
                    <a:ext cx="4860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7">
                <p14:nvContentPartPr>
                  <p14:cNvPr id="2345" name="Ink 2344">
                    <a:extLst>
                      <a:ext uri="{FF2B5EF4-FFF2-40B4-BE49-F238E27FC236}">
                        <a16:creationId xmlns:a16="http://schemas.microsoft.com/office/drawing/2014/main" id="{BFE535A5-01BA-8551-C103-F7EA2575D493}"/>
                      </a:ext>
                    </a:extLst>
                  </p14:cNvPr>
                  <p14:cNvContentPartPr/>
                  <p14:nvPr/>
                </p14:nvContentPartPr>
                <p14:xfrm>
                  <a:off x="5096060" y="1214665"/>
                  <a:ext cx="105120" cy="45720"/>
                </p14:xfrm>
              </p:contentPart>
            </mc:Choice>
            <mc:Fallback xmlns="">
              <p:pic>
                <p:nvPicPr>
                  <p:cNvPr id="2345" name="Ink 2344">
                    <a:extLst>
                      <a:ext uri="{FF2B5EF4-FFF2-40B4-BE49-F238E27FC236}">
                        <a16:creationId xmlns:a16="http://schemas.microsoft.com/office/drawing/2014/main" id="{BFE535A5-01BA-8551-C103-F7EA2575D493}"/>
                      </a:ext>
                    </a:extLst>
                  </p:cNvPr>
                  <p:cNvPicPr/>
                  <p:nvPr/>
                </p:nvPicPr>
                <p:blipFill>
                  <a:blip r:embed="rId388"/>
                  <a:stretch>
                    <a:fillRect/>
                  </a:stretch>
                </p:blipFill>
                <p:spPr>
                  <a:xfrm>
                    <a:off x="5091740" y="1210345"/>
                    <a:ext cx="11376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9">
                <p14:nvContentPartPr>
                  <p14:cNvPr id="2351" name="Ink 2350">
                    <a:extLst>
                      <a:ext uri="{FF2B5EF4-FFF2-40B4-BE49-F238E27FC236}">
                        <a16:creationId xmlns:a16="http://schemas.microsoft.com/office/drawing/2014/main" id="{8F6918DE-D515-9DB4-471A-629833F527DA}"/>
                      </a:ext>
                    </a:extLst>
                  </p14:cNvPr>
                  <p14:cNvContentPartPr/>
                  <p14:nvPr/>
                </p14:nvContentPartPr>
                <p14:xfrm>
                  <a:off x="5168420" y="1535065"/>
                  <a:ext cx="298440" cy="110160"/>
                </p14:xfrm>
              </p:contentPart>
            </mc:Choice>
            <mc:Fallback xmlns="">
              <p:pic>
                <p:nvPicPr>
                  <p:cNvPr id="2351" name="Ink 2350">
                    <a:extLst>
                      <a:ext uri="{FF2B5EF4-FFF2-40B4-BE49-F238E27FC236}">
                        <a16:creationId xmlns:a16="http://schemas.microsoft.com/office/drawing/2014/main" id="{8F6918DE-D515-9DB4-471A-629833F527DA}"/>
                      </a:ext>
                    </a:extLst>
                  </p:cNvPr>
                  <p:cNvPicPr/>
                  <p:nvPr/>
                </p:nvPicPr>
                <p:blipFill>
                  <a:blip r:embed="rId390"/>
                  <a:stretch>
                    <a:fillRect/>
                  </a:stretch>
                </p:blipFill>
                <p:spPr>
                  <a:xfrm>
                    <a:off x="5164100" y="1530745"/>
                    <a:ext cx="307080" cy="11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2353" name="Ink 2352">
                    <a:extLst>
                      <a:ext uri="{FF2B5EF4-FFF2-40B4-BE49-F238E27FC236}">
                        <a16:creationId xmlns:a16="http://schemas.microsoft.com/office/drawing/2014/main" id="{C68AEB29-C923-6884-DA15-B7638380EA66}"/>
                      </a:ext>
                    </a:extLst>
                  </p14:cNvPr>
                  <p14:cNvContentPartPr/>
                  <p14:nvPr/>
                </p14:nvContentPartPr>
                <p14:xfrm>
                  <a:off x="5112980" y="1568545"/>
                  <a:ext cx="41040" cy="83880"/>
                </p14:xfrm>
              </p:contentPart>
            </mc:Choice>
            <mc:Fallback xmlns="">
              <p:pic>
                <p:nvPicPr>
                  <p:cNvPr id="2353" name="Ink 2352">
                    <a:extLst>
                      <a:ext uri="{FF2B5EF4-FFF2-40B4-BE49-F238E27FC236}">
                        <a16:creationId xmlns:a16="http://schemas.microsoft.com/office/drawing/2014/main" id="{C68AEB29-C923-6884-DA15-B7638380EA66}"/>
                      </a:ext>
                    </a:extLst>
                  </p:cNvPr>
                  <p:cNvPicPr/>
                  <p:nvPr/>
                </p:nvPicPr>
                <p:blipFill>
                  <a:blip r:embed="rId392"/>
                  <a:stretch>
                    <a:fillRect/>
                  </a:stretch>
                </p:blipFill>
                <p:spPr>
                  <a:xfrm>
                    <a:off x="5108660" y="1564225"/>
                    <a:ext cx="4968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2355" name="Ink 2354">
                    <a:extLst>
                      <a:ext uri="{FF2B5EF4-FFF2-40B4-BE49-F238E27FC236}">
                        <a16:creationId xmlns:a16="http://schemas.microsoft.com/office/drawing/2014/main" id="{E62F561D-1236-777B-70AB-A37A51DD6792}"/>
                      </a:ext>
                    </a:extLst>
                  </p14:cNvPr>
                  <p14:cNvContentPartPr/>
                  <p14:nvPr/>
                </p14:nvContentPartPr>
                <p14:xfrm>
                  <a:off x="5761340" y="1717585"/>
                  <a:ext cx="41760" cy="78840"/>
                </p14:xfrm>
              </p:contentPart>
            </mc:Choice>
            <mc:Fallback xmlns="">
              <p:pic>
                <p:nvPicPr>
                  <p:cNvPr id="2355" name="Ink 2354">
                    <a:extLst>
                      <a:ext uri="{FF2B5EF4-FFF2-40B4-BE49-F238E27FC236}">
                        <a16:creationId xmlns:a16="http://schemas.microsoft.com/office/drawing/2014/main" id="{E62F561D-1236-777B-70AB-A37A51DD6792}"/>
                      </a:ext>
                    </a:extLst>
                  </p:cNvPr>
                  <p:cNvPicPr/>
                  <p:nvPr/>
                </p:nvPicPr>
                <p:blipFill>
                  <a:blip r:embed="rId394"/>
                  <a:stretch>
                    <a:fillRect/>
                  </a:stretch>
                </p:blipFill>
                <p:spPr>
                  <a:xfrm>
                    <a:off x="5757020" y="1713265"/>
                    <a:ext cx="50400" cy="8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5">
                <p14:nvContentPartPr>
                  <p14:cNvPr id="2360" name="Ink 2359">
                    <a:extLst>
                      <a:ext uri="{FF2B5EF4-FFF2-40B4-BE49-F238E27FC236}">
                        <a16:creationId xmlns:a16="http://schemas.microsoft.com/office/drawing/2014/main" id="{A12EE0CE-872F-ED39-7BE5-507844A1981E}"/>
                      </a:ext>
                    </a:extLst>
                  </p14:cNvPr>
                  <p14:cNvContentPartPr/>
                  <p14:nvPr/>
                </p14:nvContentPartPr>
                <p14:xfrm>
                  <a:off x="5019447" y="2043098"/>
                  <a:ext cx="1046880" cy="752040"/>
                </p14:xfrm>
              </p:contentPart>
            </mc:Choice>
            <mc:Fallback xmlns="">
              <p:pic>
                <p:nvPicPr>
                  <p:cNvPr id="2360" name="Ink 2359">
                    <a:extLst>
                      <a:ext uri="{FF2B5EF4-FFF2-40B4-BE49-F238E27FC236}">
                        <a16:creationId xmlns:a16="http://schemas.microsoft.com/office/drawing/2014/main" id="{A12EE0CE-872F-ED39-7BE5-507844A1981E}"/>
                      </a:ext>
                    </a:extLst>
                  </p:cNvPr>
                  <p:cNvPicPr/>
                  <p:nvPr/>
                </p:nvPicPr>
                <p:blipFill>
                  <a:blip r:embed="rId396"/>
                  <a:stretch>
                    <a:fillRect/>
                  </a:stretch>
                </p:blipFill>
                <p:spPr>
                  <a:xfrm>
                    <a:off x="5015127" y="2038778"/>
                    <a:ext cx="1055520" cy="76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7">
                <p14:nvContentPartPr>
                  <p14:cNvPr id="2362" name="Ink 2361">
                    <a:extLst>
                      <a:ext uri="{FF2B5EF4-FFF2-40B4-BE49-F238E27FC236}">
                        <a16:creationId xmlns:a16="http://schemas.microsoft.com/office/drawing/2014/main" id="{38E299E2-6CBE-7A26-2C2B-EA621EFBC858}"/>
                      </a:ext>
                    </a:extLst>
                  </p14:cNvPr>
                  <p14:cNvContentPartPr/>
                  <p14:nvPr/>
                </p14:nvContentPartPr>
                <p14:xfrm>
                  <a:off x="5277927" y="2466818"/>
                  <a:ext cx="35640" cy="44640"/>
                </p14:xfrm>
              </p:contentPart>
            </mc:Choice>
            <mc:Fallback xmlns="">
              <p:pic>
                <p:nvPicPr>
                  <p:cNvPr id="2362" name="Ink 2361">
                    <a:extLst>
                      <a:ext uri="{FF2B5EF4-FFF2-40B4-BE49-F238E27FC236}">
                        <a16:creationId xmlns:a16="http://schemas.microsoft.com/office/drawing/2014/main" id="{38E299E2-6CBE-7A26-2C2B-EA621EFBC858}"/>
                      </a:ext>
                    </a:extLst>
                  </p:cNvPr>
                  <p:cNvPicPr/>
                  <p:nvPr/>
                </p:nvPicPr>
                <p:blipFill>
                  <a:blip r:embed="rId398"/>
                  <a:stretch>
                    <a:fillRect/>
                  </a:stretch>
                </p:blipFill>
                <p:spPr>
                  <a:xfrm>
                    <a:off x="5273607" y="2462498"/>
                    <a:ext cx="44280" cy="53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73" name="Group 2372">
              <a:extLst>
                <a:ext uri="{FF2B5EF4-FFF2-40B4-BE49-F238E27FC236}">
                  <a16:creationId xmlns:a16="http://schemas.microsoft.com/office/drawing/2014/main" id="{880EA5CE-CD20-494F-625B-AE392D354C2F}"/>
                </a:ext>
              </a:extLst>
            </p:cNvPr>
            <p:cNvGrpSpPr/>
            <p:nvPr/>
          </p:nvGrpSpPr>
          <p:grpSpPr>
            <a:xfrm>
              <a:off x="5682927" y="2413178"/>
              <a:ext cx="434880" cy="409680"/>
              <a:chOff x="5682927" y="2413178"/>
              <a:chExt cx="434880" cy="40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9">
                <p14:nvContentPartPr>
                  <p14:cNvPr id="2364" name="Ink 2363">
                    <a:extLst>
                      <a:ext uri="{FF2B5EF4-FFF2-40B4-BE49-F238E27FC236}">
                        <a16:creationId xmlns:a16="http://schemas.microsoft.com/office/drawing/2014/main" id="{F28F1A50-6957-0C8B-8A0A-D451725B7B92}"/>
                      </a:ext>
                    </a:extLst>
                  </p14:cNvPr>
                  <p14:cNvContentPartPr/>
                  <p14:nvPr/>
                </p14:nvContentPartPr>
                <p14:xfrm>
                  <a:off x="5682927" y="2637098"/>
                  <a:ext cx="88920" cy="118440"/>
                </p14:xfrm>
              </p:contentPart>
            </mc:Choice>
            <mc:Fallback xmlns="">
              <p:pic>
                <p:nvPicPr>
                  <p:cNvPr id="2364" name="Ink 2363">
                    <a:extLst>
                      <a:ext uri="{FF2B5EF4-FFF2-40B4-BE49-F238E27FC236}">
                        <a16:creationId xmlns:a16="http://schemas.microsoft.com/office/drawing/2014/main" id="{F28F1A50-6957-0C8B-8A0A-D451725B7B92}"/>
                      </a:ext>
                    </a:extLst>
                  </p:cNvPr>
                  <p:cNvPicPr/>
                  <p:nvPr/>
                </p:nvPicPr>
                <p:blipFill>
                  <a:blip r:embed="rId400"/>
                  <a:stretch>
                    <a:fillRect/>
                  </a:stretch>
                </p:blipFill>
                <p:spPr>
                  <a:xfrm>
                    <a:off x="5678607" y="2632778"/>
                    <a:ext cx="9756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2365" name="Ink 2364">
                    <a:extLst>
                      <a:ext uri="{FF2B5EF4-FFF2-40B4-BE49-F238E27FC236}">
                        <a16:creationId xmlns:a16="http://schemas.microsoft.com/office/drawing/2014/main" id="{8F1DD79F-E243-5067-7ED3-127008FEC6D2}"/>
                      </a:ext>
                    </a:extLst>
                  </p14:cNvPr>
                  <p14:cNvContentPartPr/>
                  <p14:nvPr/>
                </p14:nvContentPartPr>
                <p14:xfrm>
                  <a:off x="5792727" y="2534498"/>
                  <a:ext cx="360" cy="288360"/>
                </p14:xfrm>
              </p:contentPart>
            </mc:Choice>
            <mc:Fallback xmlns="">
              <p:pic>
                <p:nvPicPr>
                  <p:cNvPr id="2365" name="Ink 2364">
                    <a:extLst>
                      <a:ext uri="{FF2B5EF4-FFF2-40B4-BE49-F238E27FC236}">
                        <a16:creationId xmlns:a16="http://schemas.microsoft.com/office/drawing/2014/main" id="{8F1DD79F-E243-5067-7ED3-127008FEC6D2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5788407" y="2530178"/>
                    <a:ext cx="9000" cy="29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2366" name="Ink 2365">
                    <a:extLst>
                      <a:ext uri="{FF2B5EF4-FFF2-40B4-BE49-F238E27FC236}">
                        <a16:creationId xmlns:a16="http://schemas.microsoft.com/office/drawing/2014/main" id="{19F10A58-D524-E03C-1DF4-25E0600625CD}"/>
                      </a:ext>
                    </a:extLst>
                  </p14:cNvPr>
                  <p14:cNvContentPartPr/>
                  <p14:nvPr/>
                </p14:nvContentPartPr>
                <p14:xfrm>
                  <a:off x="5807847" y="2580938"/>
                  <a:ext cx="56160" cy="126000"/>
                </p14:xfrm>
              </p:contentPart>
            </mc:Choice>
            <mc:Fallback xmlns="">
              <p:pic>
                <p:nvPicPr>
                  <p:cNvPr id="2366" name="Ink 2365">
                    <a:extLst>
                      <a:ext uri="{FF2B5EF4-FFF2-40B4-BE49-F238E27FC236}">
                        <a16:creationId xmlns:a16="http://schemas.microsoft.com/office/drawing/2014/main" id="{19F10A58-D524-E03C-1DF4-25E0600625CD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5803527" y="2576618"/>
                    <a:ext cx="6480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2367" name="Ink 2366">
                    <a:extLst>
                      <a:ext uri="{FF2B5EF4-FFF2-40B4-BE49-F238E27FC236}">
                        <a16:creationId xmlns:a16="http://schemas.microsoft.com/office/drawing/2014/main" id="{40C03512-C379-3A6D-F041-FEB8D9BFC165}"/>
                      </a:ext>
                    </a:extLst>
                  </p14:cNvPr>
                  <p14:cNvContentPartPr/>
                  <p14:nvPr/>
                </p14:nvContentPartPr>
                <p14:xfrm>
                  <a:off x="5863647" y="2543858"/>
                  <a:ext cx="59040" cy="172800"/>
                </p14:xfrm>
              </p:contentPart>
            </mc:Choice>
            <mc:Fallback xmlns="">
              <p:pic>
                <p:nvPicPr>
                  <p:cNvPr id="2367" name="Ink 2366">
                    <a:extLst>
                      <a:ext uri="{FF2B5EF4-FFF2-40B4-BE49-F238E27FC236}">
                        <a16:creationId xmlns:a16="http://schemas.microsoft.com/office/drawing/2014/main" id="{40C03512-C379-3A6D-F041-FEB8D9BFC165}"/>
                      </a:ext>
                    </a:extLst>
                  </p:cNvPr>
                  <p:cNvPicPr/>
                  <p:nvPr/>
                </p:nvPicPr>
                <p:blipFill>
                  <a:blip r:embed="rId406"/>
                  <a:stretch>
                    <a:fillRect/>
                  </a:stretch>
                </p:blipFill>
                <p:spPr>
                  <a:xfrm>
                    <a:off x="5859327" y="2539538"/>
                    <a:ext cx="6768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2368" name="Ink 2367">
                    <a:extLst>
                      <a:ext uri="{FF2B5EF4-FFF2-40B4-BE49-F238E27FC236}">
                        <a16:creationId xmlns:a16="http://schemas.microsoft.com/office/drawing/2014/main" id="{9BFA0E1B-C830-8B45-8E2F-9AC4A4BC56D9}"/>
                      </a:ext>
                    </a:extLst>
                  </p14:cNvPr>
                  <p14:cNvContentPartPr/>
                  <p14:nvPr/>
                </p14:nvContentPartPr>
                <p14:xfrm>
                  <a:off x="5878407" y="2620538"/>
                  <a:ext cx="42480" cy="26640"/>
                </p14:xfrm>
              </p:contentPart>
            </mc:Choice>
            <mc:Fallback xmlns="">
              <p:pic>
                <p:nvPicPr>
                  <p:cNvPr id="2368" name="Ink 2367">
                    <a:extLst>
                      <a:ext uri="{FF2B5EF4-FFF2-40B4-BE49-F238E27FC236}">
                        <a16:creationId xmlns:a16="http://schemas.microsoft.com/office/drawing/2014/main" id="{9BFA0E1B-C830-8B45-8E2F-9AC4A4BC56D9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5874087" y="2616218"/>
                    <a:ext cx="5112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2369" name="Ink 2368">
                    <a:extLst>
                      <a:ext uri="{FF2B5EF4-FFF2-40B4-BE49-F238E27FC236}">
                        <a16:creationId xmlns:a16="http://schemas.microsoft.com/office/drawing/2014/main" id="{7CE2ADB6-5764-32F9-B918-002D66DB8258}"/>
                      </a:ext>
                    </a:extLst>
                  </p14:cNvPr>
                  <p14:cNvContentPartPr/>
                  <p14:nvPr/>
                </p14:nvContentPartPr>
                <p14:xfrm>
                  <a:off x="5919447" y="2476898"/>
                  <a:ext cx="54720" cy="149040"/>
                </p14:xfrm>
              </p:contentPart>
            </mc:Choice>
            <mc:Fallback xmlns="">
              <p:pic>
                <p:nvPicPr>
                  <p:cNvPr id="2369" name="Ink 2368">
                    <a:extLst>
                      <a:ext uri="{FF2B5EF4-FFF2-40B4-BE49-F238E27FC236}">
                        <a16:creationId xmlns:a16="http://schemas.microsoft.com/office/drawing/2014/main" id="{7CE2ADB6-5764-32F9-B918-002D66DB8258}"/>
                      </a:ext>
                    </a:extLst>
                  </p:cNvPr>
                  <p:cNvPicPr/>
                  <p:nvPr/>
                </p:nvPicPr>
                <p:blipFill>
                  <a:blip r:embed="rId410"/>
                  <a:stretch>
                    <a:fillRect/>
                  </a:stretch>
                </p:blipFill>
                <p:spPr>
                  <a:xfrm>
                    <a:off x="5915127" y="2472578"/>
                    <a:ext cx="63360" cy="15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2370" name="Ink 2369">
                    <a:extLst>
                      <a:ext uri="{FF2B5EF4-FFF2-40B4-BE49-F238E27FC236}">
                        <a16:creationId xmlns:a16="http://schemas.microsoft.com/office/drawing/2014/main" id="{D7151853-1B32-A8DB-EE3E-2EA117F728C0}"/>
                      </a:ext>
                    </a:extLst>
                  </p14:cNvPr>
                  <p14:cNvContentPartPr/>
                  <p14:nvPr/>
                </p14:nvContentPartPr>
                <p14:xfrm>
                  <a:off x="5982807" y="2471858"/>
                  <a:ext cx="95040" cy="145080"/>
                </p14:xfrm>
              </p:contentPart>
            </mc:Choice>
            <mc:Fallback xmlns="">
              <p:pic>
                <p:nvPicPr>
                  <p:cNvPr id="2370" name="Ink 2369">
                    <a:extLst>
                      <a:ext uri="{FF2B5EF4-FFF2-40B4-BE49-F238E27FC236}">
                        <a16:creationId xmlns:a16="http://schemas.microsoft.com/office/drawing/2014/main" id="{D7151853-1B32-A8DB-EE3E-2EA117F728C0}"/>
                      </a:ext>
                    </a:extLst>
                  </p:cNvPr>
                  <p:cNvPicPr/>
                  <p:nvPr/>
                </p:nvPicPr>
                <p:blipFill>
                  <a:blip r:embed="rId412"/>
                  <a:stretch>
                    <a:fillRect/>
                  </a:stretch>
                </p:blipFill>
                <p:spPr>
                  <a:xfrm>
                    <a:off x="5978487" y="2467538"/>
                    <a:ext cx="10368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2371" name="Ink 2370">
                    <a:extLst>
                      <a:ext uri="{FF2B5EF4-FFF2-40B4-BE49-F238E27FC236}">
                        <a16:creationId xmlns:a16="http://schemas.microsoft.com/office/drawing/2014/main" id="{DBD86095-56E9-D5ED-0761-8B9C97ABCA5B}"/>
                      </a:ext>
                    </a:extLst>
                  </p14:cNvPr>
                  <p14:cNvContentPartPr/>
                  <p14:nvPr/>
                </p14:nvContentPartPr>
                <p14:xfrm>
                  <a:off x="6065247" y="2413178"/>
                  <a:ext cx="52560" cy="122400"/>
                </p14:xfrm>
              </p:contentPart>
            </mc:Choice>
            <mc:Fallback xmlns="">
              <p:pic>
                <p:nvPicPr>
                  <p:cNvPr id="2371" name="Ink 2370">
                    <a:extLst>
                      <a:ext uri="{FF2B5EF4-FFF2-40B4-BE49-F238E27FC236}">
                        <a16:creationId xmlns:a16="http://schemas.microsoft.com/office/drawing/2014/main" id="{DBD86095-56E9-D5ED-0761-8B9C97ABCA5B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6060927" y="2408858"/>
                    <a:ext cx="6120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2372" name="Ink 2371">
                    <a:extLst>
                      <a:ext uri="{FF2B5EF4-FFF2-40B4-BE49-F238E27FC236}">
                        <a16:creationId xmlns:a16="http://schemas.microsoft.com/office/drawing/2014/main" id="{EABBFF52-4220-27D9-7356-CFEBEBF52B76}"/>
                      </a:ext>
                    </a:extLst>
                  </p14:cNvPr>
                  <p14:cNvContentPartPr/>
                  <p14:nvPr/>
                </p14:nvContentPartPr>
                <p14:xfrm>
                  <a:off x="5997567" y="2641058"/>
                  <a:ext cx="360" cy="56160"/>
                </p14:xfrm>
              </p:contentPart>
            </mc:Choice>
            <mc:Fallback xmlns="">
              <p:pic>
                <p:nvPicPr>
                  <p:cNvPr id="2372" name="Ink 2371">
                    <a:extLst>
                      <a:ext uri="{FF2B5EF4-FFF2-40B4-BE49-F238E27FC236}">
                        <a16:creationId xmlns:a16="http://schemas.microsoft.com/office/drawing/2014/main" id="{EABBFF52-4220-27D9-7356-CFEBEBF52B76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5993247" y="2636738"/>
                    <a:ext cx="9000" cy="64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B742E0-80D2-471B-B416-0E314A157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7"/>
    </mc:Choice>
    <mc:Fallback xmlns="">
      <p:transition spd="slow" advTm="8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27939</TotalTime>
  <Words>685</Words>
  <Application>Microsoft Macintosh PowerPoint</Application>
  <PresentationFormat>On-screen Show (4:3)</PresentationFormat>
  <Paragraphs>105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Comic Sans MS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2072</cp:revision>
  <cp:lastPrinted>2020-01-02T19:55:03Z</cp:lastPrinted>
  <dcterms:created xsi:type="dcterms:W3CDTF">2003-03-02T22:33:52Z</dcterms:created>
  <dcterms:modified xsi:type="dcterms:W3CDTF">2023-09-19T14:52:51Z</dcterms:modified>
</cp:coreProperties>
</file>