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tags/tag2.xml" ContentType="application/vnd.openxmlformats-officedocument.presentationml.tags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tags/tag3.xml" ContentType="application/vnd.openxmlformats-officedocument.presentationml.tags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tags/tag4.xml" ContentType="application/vnd.openxmlformats-officedocument.presentationml.tags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tags/tag5.xml" ContentType="application/vnd.openxmlformats-officedocument.presentationml.tags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18"/>
  </p:notesMasterIdLst>
  <p:handoutMasterIdLst>
    <p:handoutMasterId r:id="rId19"/>
  </p:handoutMasterIdLst>
  <p:sldIdLst>
    <p:sldId id="905" r:id="rId2"/>
    <p:sldId id="898" r:id="rId3"/>
    <p:sldId id="899" r:id="rId4"/>
    <p:sldId id="336" r:id="rId5"/>
    <p:sldId id="337" r:id="rId6"/>
    <p:sldId id="900" r:id="rId7"/>
    <p:sldId id="934" r:id="rId8"/>
    <p:sldId id="935" r:id="rId9"/>
    <p:sldId id="936" r:id="rId10"/>
    <p:sldId id="901" r:id="rId11"/>
    <p:sldId id="902" r:id="rId12"/>
    <p:sldId id="338" r:id="rId13"/>
    <p:sldId id="941" r:id="rId14"/>
    <p:sldId id="362" r:id="rId15"/>
    <p:sldId id="942" r:id="rId16"/>
    <p:sldId id="940" r:id="rId17"/>
  </p:sldIdLst>
  <p:sldSz cx="9144000" cy="6858000" type="screen4x3"/>
  <p:notesSz cx="6997700" cy="9271000"/>
  <p:custDataLst>
    <p:tags r:id="rId20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00FF"/>
    <a:srgbClr val="CC66FF"/>
    <a:srgbClr val="FFCCCC"/>
    <a:srgbClr val="FF3300"/>
    <a:srgbClr val="FF9900"/>
    <a:srgbClr val="99FF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81"/>
    <p:restoredTop sz="96327"/>
  </p:normalViewPr>
  <p:slideViewPr>
    <p:cSldViewPr>
      <p:cViewPr varScale="1">
        <p:scale>
          <a:sx n="123" d="100"/>
          <a:sy n="123" d="100"/>
        </p:scale>
        <p:origin x="14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9/19/23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48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15 357 24575,'-8'18'0,"2"-4"0,6-4 0,0-4 0,0 1 0,0-6 0,0-10 0,4-16 0,9-11 0,8-23 0,2 20 0,6-23 0,-11 25 0,5-10 0,-6 13 0,-8 10 0,4 8 0,-11 3 0,7 8 0,-6-1 0,4 6 0,-1 0 0,0 0 0,4 6 0,2 6 0,3 7 0,1 9 0,0 2 0,1 3 0,-1-3 0,1 2 0,3-6 0,-3-2 0,-1-5 0,-3-4 0,-5-5 0,2 0 0,-4-3 0,1-1 0,-4-2 0,0-2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58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24575,'5'0'0,"20"0"0,10 0 0,30 0 0,3 0 0,8 0 0,12 0 0,-5 0 0,-17 0 0,25 0 0,-53 0 0,38 0 0,-44 0 0,14 0 0,-17 0 0,-1 0 0,-5 0 0,-3-3 0,-8 2 0,-6-2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07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79 24575,'87'2'0,"-1"1"0,0-1 0,0 1 0,5 0 0,-3 0 0,-11 0 0,4 1 0,-2 0-2207,12 1 0,8 2 0,-7 1 2207,-12 2 0,1 1 0,12 1 0,9 1 0,-2 0 0,-13-2 0,-1 1 0,-1-2 0,3 0 0,1-1 0,0-1 0,4 1 0,0-1 0,-7-2 0,-2-4 0,-2-2-215,-10 2 0,4 1 0,-4-1 215,13-1 0,-3-2 348,1 1 1,-4 0-349,20 0 0,-40-2 0,-3-1 0,7 2 0,23-9 0,-21 5 2999,-7-1-2999,-17-2 2413,-9 7-2413,-9-2 1157,-4 3-1157,-5 0 0,-4 0 0,-4 0 0,0-3 0,-3 0 0,13-1 0,13 2 0,15 2 0,16 0 0,4 0 0,33 0 0,-48 0 0,5 0-745,10 0 1,8 0 0,-4 0 744,2 0 0,2 0 0,3 0 0,7 0 0,-4 0 0,9 0 0,-2 0 0,13-3 0,3-1 0,-32 2 0,1-1 0,-1 0 0,29-3 0,-1-2-1269,3-3 0,-1 0 1269,-2 7 0,-1-1 0,-2-5 0,-1 1 0,-5 4 0,0 2-836,-1-1 1,0 0 835,-5-2 0,-1 0 0,2 2 0,-2 0 0,-4 1 0,0-1 0,3-3 0,1 2 0,-9 4 0,0 0 0,4-5 0,0 0-446,-9 3 0,0-1 446,-1-2 0,-1 0 0,-7 2 0,-1 1 0,4-3 0,-1 1 0,-6 1 0,-2 1 635,1-3 1,-1 0-636,44 0 2304,-28 1-2304,8 0 0,-16 4 0,11-3 0,-11 4 1991,2 0-1991,-16 0 1269,4 0-1269,-11 0 468,-1 0-468,-5 0 31,6 0-31,-5 0 0,0 3 0,-7-2 0,-4 6 0,-4-3 0,3 0 0,-8-1 0,4 0 0,-8-2 0,0 2 0,-4-3 0,1 0 0,-4 0 0,0 0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5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24575,'12'0'0,"4"0"0,-5 0 0,9 0 0,-10 0 0,11 0 0,-7 0 0,7 0 0,-4 0 0,-2 0 0,1 6 0,-9 1 0,3 7 0,-7 7 0,0-2 0,-3 16 0,0-11 0,0 16 0,0-12 0,0 8 0,-3-5 0,-5 1 0,-3-9 0,-7-1 0,3-9 0,-2 1 0,4-4 0,-4-3 0,3-5 0,-3-2 0,4 0 0,2-9 0,-2-3 0,5-10 0,1 4 0,4-3 0,3 7 0,0-3 0,0 4 0,0 0 0,0 3 0,0 0 0,5 4 0,3 3 0,5 0 0,4 3 0,-3 0 0,3 0 0,0 0 0,-3 9 0,5 8 0,-5 5 0,2 9 0,-5-4 0,4 4 0,-7-4 0,6-1 0,-6-8 0,2-1 0,-3-4 0,-1-3 0,0-1 0,-2-6 0,-2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6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24575,'3'8'0,"0"7"0,-3 6 0,0 9 0,0 13 0,0-2 0,0 8 0,0-8 0,0 2 0,0 1 0,0-1 0,0-11 0,0-6 0,2-11 0,-1 1 0,2-9 0,-3-1 0,0-4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7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24575,'3'-1'0,"0"9"0,-3 6 0,0 12 0,0 1 0,0 5 0,0 4 0,4 2 0,0-1 0,7-5 0,-2-2 0,1-3 0,1 0 0,-3-4 0,5-6 0,-6-4 0,3-3 0,-4-1 0,0-3 0,-3-3 0,0 0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7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 24575,'1'-9'0,"7"0"0,18 2 0,7-5 0,15 2 0,2-7 0,5 11 0,-11-2 0,9 4 0,-9 3 0,1-3 0,-8 4 0,-6 0 0,-12 0 0,2 0 0,-8 0 0,-3 0 0,-1 0 0,-6 0 0,0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8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24575,'0'11'0,"0"-2"0,0 7 0,0-5 0,0 10 0,0-3 0,0 3 0,0 5 0,0-3 0,0 7 0,0-7 0,0 3 0,0-5 0,0 1 0,3-8 0,3 0 0,4-8 0,3-2 0,1-2 0,3-2 0,0 0 0,1 0 0,3-6 0,-3-2 0,0-10 0,-4 3 0,0-5 0,-10 11 0,3 0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9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38 24575,'-3'-3'0,"0"5"0,0-4 0,11 5 0,-6-3 0,9 0 0,-5 0 0,-3-5 0,-3 4 0,-4-10 0,-2 9 0,0-3 0,0 5 0,0 0 0,0 0 0,0 0 0,5 0 0,5 0 0,2 0 0,6 0 0,-5-6 0,-1 4 0,-3-4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50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16 24575,'-11'25'0,"3"-6"0,-3 16 0,6-8 0,2 10 0,3-5 0,0 5 0,0-10 0,0 3 0,0-11 0,0 6 0,0-14 0,8 2 0,4-10 0,13 0 0,7-3 0,-4-3 0,3-4 0,-9-9 0,0 1 0,-3 0 0,-2 2 0,-7 2 0,-1 1 0,-2-2 0,-4 5 0,0-5 0,-3 2 0,0 0 0,0-3 0,0 7 0,0-4 0,0 4 0,0 0 0,-2 3 0,-2 3 0,1 6 0,1 8 0,2 0 0,0 7 0,0-4 0,0 1 0,0-1 0,0-4 0,3 0 0,0-3 0,7 0 0,-1-4 0,5 1 0,-1-4 0,0 0 0,4-3 0,-3 0 0,3 0 0,-7 0 0,2 0 0,-5 0 0,2 0 0,-3-10 0,1-2 0,-3-14 0,-1-1 0,-3-4 0,0-6 0,0 4 0,0 1 0,0 2 0,-3 11 0,-4-6 0,-3 10 0,-1 2 0,-1 3 0,2 4 0,0-1 0,-3 4 0,6 0 0,-2 0 0,3 3 0,3-3 0,0 3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51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24575,'0'17'0,"0"10"0,0 30 0,0 6 0,0 6 0,0-12 0,0 2 0,0-3 0,0-1 0,0-4 0,0-5 0,0-18 0,0-1 0,3-6 0,4-13 0,3 5 0,0-10 0,7 1 0,-7-2 0,4-2 0,-1-3 0,-4-3 0,5-5 0,-1-6 0,1-1 0,-3-3 0,2 3 0,-5 1 0,2 0 0,-4 3 0,-2 2 0,-1 7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5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372 1 24575,'-13'0'0,"2"0"0,-14 0 0,6 0 0,-11 0 0,3 0 0,-1 0 0,2 0 0,5 0 0,-1 0 0,0 0 0,4 0 0,1 0 0,4 0 0,0 0 0,3 0 0,0 0 0,4 0 0,0 0 0,0 0 0,1 0 0,-4 0 0,3 0 0,0 0 0,3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53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283 351 24575,'-2'-3'0,"-8"1"0,-5 2 0,-7 0 0,1 0 0,-10 0 0,3 0 0,-9 0 0,6 0 0,7 0 0,-1 0 0,11 0 0,1 0 0,6 9 0,4-4 0,3 15 0,0-9 0,0 10 0,0-3 0,0-4 0,7 6 0,8-11 0,5 4 0,10-5 0,-3-4 0,0-1 0,8-6 0,-9-14 0,7-9 0,-12-8 0,0-12 0,-8 7 0,0-15 0,-5 10 0,1-4 0,-4 5 0,-2 6 0,-3 5 0,0 9 0,0 6 0,0 4 0,0 3 0,0 1 0,-2 6 0,-1 0 0,-3 3 0,0 9 0,-1 7 0,3 10 0,0 5 0,4 0 0,0 1 0,0-1 0,0-4 0,0 3 0,4-7 0,3 8 0,4-12 0,8 7 0,-5-12 0,4 4 0,-5-5 0,1-3 0,-1-1 0,0-2 0,0 0 0,0-4 0,-6 0 0,-1-3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10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24575,'0'6'0,"0"-1"0,17-1 0,7 2 0,38 0 0,0 3 0,-2-6 0,5 0 0,-14 1 0,3 1-1008,9-2 0,8-1 1,0 1 1007,-2 2 0,0 0 0,5 0 0,6-3 0,6 0 0,2 0 0,-5 0 0,5 2 0,-5 2 0,5-2 0,-5-3 0,5-1 0,-1 0 0,-8 0-1572,20 4 1,-1-1 1571,-9-3 0,5 0 0,-3 0 0,-13-1 0,-2 1 0,2 1 0,12 1 0,4 0 0,-4 1 0,-12-1 0,-3 1 0,0 0-583,0 2 1,-1 0 0,-3 0 582,14 2 0,-3 0-498,0 0 1,-2 0 497,-16-1 0,-2 0 728,-1 0 0,-1 0-728,-7 0 0,-1 0 0,45 5 2776,-21-5-2776,-1-1 0,-21-1 2197,4-2-2197,-8 2 1547,-15-4-1547,-3 0 822,-14 0-822,-3 0 110,-6 0-110,10 0 0,8 0 0,25 0 0,8 0 0,34 0-1054,-46 0 0,4 0 1054,37 0 0,6 0 0,-12 0 0,1 0-976,-10-2 0,5 0 1,-2-1 975,-5 1 0,-1-1 0,-3-1 0,19-2 0,0-1-609,-17 0 0,2-1 1,-2 1 608,15-1 0,-1 0 0,-15 1 0,2-1 0,-1 2 0,30 1 0,-2 1 0,-6-2 0,-1 0 0,-3 5 0,-3 1 0,-8-3 0,-3 0-274,0 2 1,-5 2 273,-17-1 0,-1 0 0,18 0 0,-4 0 0,-1 0 0,6 0 0,1 0 0,-4 0 0,-13 0 0,1 0 0,26 0 1461,-2 0-1461,-12 0 2754,-5 0-2754,-10 0 2318,0 0-2318,-2 0 820,4 0-820,-17 0 55,5 0-55,-20 0 0,-3 0 0,-1 0 0,-4 0 0,-4-3 0,0 2 0,-1-5 0,-2 6 0,3-6 0,-4 5 0,-3-4 0,0 1 0,-3-9 0,0 1 0,5 0 0,11 6 0,7 6 0,10 0 0,0 0 0,11 0 0,3 0 0,4 0 0,5 0 0,-15 0 0,8 0 0,-19 0 0,7 0 0,-17 0 0,2 0 0,-8 0 0,-4 0 0,0 0 0,-4 0 0,0 0 0,-2 0 0,-1 0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54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51 24575,'-3'-6'0,"0"1"0,-6 11 0,-6 5 0,0 8 0,0 3 0,1 4 0,5 1 0,2 4 0,0-4 0,6-1 0,-2-4 0,3-1 0,0-3 0,0-4 0,0-2 0,2-8 0,9 1 0,3-5 0,8 0 0,-1 0 0,5 0 0,-3-3 0,8-10 0,-11-2 0,7-10 0,-11 3 0,-1-4 0,-4 3 0,-4-3 0,1 4 0,-2 4 0,-2 1 0,-1 4 0,-3 3 0,0 1 0,-5 6 0,1 0 0,-4 6 0,1 7 0,1 1 0,-1 6 0,3-4 0,-2 4 0,5-3 0,-2 3 0,3-4 0,0 0 0,0 1 0,0-1 0,3 0 0,0-3 0,6 2 0,1-5 0,4 3 0,-4-4 0,2 0 0,-2-2 0,3-1 0,-3-3 0,2 0 0,-2 0 0,0 0 0,2 0 0,-2 0 0,0 0 0,-1 0 0,-3-6 0,1-5 0,0-7 0,0-8 0,0 3 0,1-7 0,-4 7 0,0-8 0,-4 8 0,0 1 0,0 5 0,0 4 0,0 0 0,0 0 0,-3 2 0,-3 2 0,-4 6 0,-4-3 0,1 5 0,3-5 0,-2 6 0,5-3 0,-6 3 0,7 0 0,-4 0 0,5 0 0,-1 0 0,0 0 0,0 0 0,3 0 0,0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05.6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6247 7 24575,'-97'-4'0,"38"2"0,-15 8 0,-5 3 0,-13-1 0,18 12 0,-6-5 0,29-5 0,-10 7 0,21-7 0,3-1 0,23-4 0,3-1 0,9 2 0,17 0 0,14 2 0,23 0 0,17 2 0,-15-5 0,11 4 0,-26-4 0,4 3 0,-15 0 0,-10-1 0,-9-1 0,-6 0 0,-19 1 0,-41 2 0,10-4 0,-7 0-2360,-28 2 0,-11 0 2360,20-3 0,-6 1 0,-4-1 0,0-1-1306,-6 0 1,0-1 0,-4 0 0,-3 0 1305,15 1 0,-2 0 0,-3 0 0,-2 1 0,0-1 0,1 0-582,-2-1 0,0 0 0,-1-1 1,0 1-1,0 0 0,-1 1 582,-3 2 0,-1-1 0,-1 2 0,1-1 0,1 1 0,2 0-467,-5-1 0,3 1 0,1 0 0,0 0 1,-3 1 466,8-1 0,-2 1 0,-1 0 0,1 1 0,2-1 0,4-1 0,-19 2 0,4-1 0,3 0 0,0 0 32,5 0 1,2 0 0,0 0-1,0-1-32,-2-2 0,-1-2 0,2 0 0,6 0 0,5 0 0,6 0 0,-2 0 0,-16-2 0,-3 0 0,7 0 831,-5 0 0,6 0-831,3 0 0,7 0 3222,-4-5-3222,-5 0 0,28-4 4818,20 1-4818,15-2 3846,10 2-3846,7-1 2088,7 3-2088,18-5 0,-13 7 0,12-4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06.5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334 1 24575,'-5'11'0,"-6"5"0,-16 13 0,2-4 0,-4 7 0,-2-14 0,4 14 0,-5-12 0,5 0 0,7-2 0,-6 1 0,11-4 0,-3 3 0,8-5 0,3 4 0,2-6 0,4 5 0,-8-3 0,7 1 0,-4 0 0,6-2 0,0-2 0,0 0 0,6 3 0,14-2 0,5 4 0,16 2 0,2 4 0,1 1 0,0 4 0,-2 0 0,-8-1 0,4 4 0,-10-7 0,-4 4 0,-7-11 0,-6-2 0,-2-3 0,-3-5 0,-3 1 0,0-2 0,-3-2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10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1 289 24575,'9'0'0,"1"0"0,14 0 0,-2 0 0,-4 0 0,-1 0 0,-4 0 0,-3 5 0,-1-1 0,-6 12 0,0-9 0,-3 13 0,0-5 0,0 3 0,0 3 0,0-4 0,0 1 0,0 3 0,0-10 0,0 2 0,0-7 0,0 0 0,0 0 0,2-3 0,2 0 0,5-3 0,1 0 0,3 0 0,4-7 0,1 2 0,3-9 0,1 3 0,-1-3 0,1-1 0,-4-3 0,0 4 0,-5-3 0,1 0 0,-4 3 0,1-7 0,-4-2 0,0-4 0,-2-4 0,-2-1 0,-3-4 0,0 3 0,0-4 0,0 10 0,0 1 0,0 8 0,0 1 0,0 7 0,0 1 0,-2 6 0,-1 0 0,-3 3 0,0 0 0,0 0 0,2 0 0,2 0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10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24575,'4'0'0,"5"-3"0,25-2 0,0-6 0,25 5 0,-8-10 0,9 10 0,1-7 0,1 7 0,0 2 0,-11 4 0,-5 0 0,-8 0 0,0 0 0,-7 0 0,0 0 0,-13 0 0,4 0 0,-13 0 0,-2 0 0,-4 0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11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34 107 24575,'-3'-5'0,"0"-6"0,0-2 0,5-4 0,2 4 0,10-1 0,0 3 0,3-2 0,-4 9 0,4-2 0,-3 6 0,3 0 0,-7 0 0,2 0 0,-5 0 0,2 10 0,-2 2 0,-3 14 0,-1 1 0,-3 9 0,0-3 0,0 3 0,0 1 0,0-5 0,0 5 0,0-10 0,0 3 0,-3-7 0,-4-1 0,-1-5 0,-4-4 0,1 0 0,-2 1 0,3-4 0,-2-1 0,2-3 0,-4 1 0,4-1 0,-2-2 0,2-2 0,0-2 0,0 0 0,1 0 0,2 0 0,-2 0 0,3-5 0,3-2 0,0-6 0,3-4 0,0 3 0,0-7 0,0 7 0,0-3 0,3 0 0,1 6 0,6-5 0,-1 6 0,5 0 0,3 0 0,-3 3 0,6 3 0,-6 1 0,7 3 0,-7 0 0,3 0 0,-4 0 0,0 3 0,1 3 0,-4 5 0,-1 2 0,-2 4 0,3-3 0,-3 3 0,3-4 0,-4-3 0,0 2 0,1-5 0,-1 2 0,-3-3 0,0 0 0,-3 0 0,0-3 0,0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12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24575,'0'17'0,"0"-2"0,0 22 0,0 4 0,0-16 0,0 21 0,0-18 0,0 8 0,0-4 0,0-1 0,0-8 0,3 2 0,-2-14 0,6 9 0,-7-10 0,4 4 0,-4-8 0,0-4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13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24575,'0'9'0,"0"0"0,0 8 0,0 1 0,3 4 0,1-4 0,3 2 0,3-2 0,-5 4 0,5-4 0,-3 7 0,-2-10 0,2 6 0,-4-8 0,-2 0 0,4 1 0,-4-4 0,2-1 0,-3-4 0,0 1 0,0-2 0,0-2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13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16 300 24575,'-9'3'0,"3"-5"0,13-9 0,11-12 0,17-8 0,7-10 0,3 8 0,-5 5 0,1 8 0,-3 7 0,-1 4 0,0 1 0,-6 8 0,-8 0 0,3 0 0,-12 0 0,3 0 0,-8 0 0,1 0 0,-5 0 0,1 0 0,0 0 0,0 0 0,0 0 0,0-8 0,0-4 0,2-18 0,-4 16 0,-1-5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15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19 281 24575,'0'-35'0,"0"4"0,0 19 0,0-5 0,0 2 0,-5-2 0,3 7 0,-4-2 0,6 5 0,0-2 0,-3 3 0,3 0 0,-3 0 0,3 0 0,5 3 0,2 0 0,9 3 0,2 0 0,3 0 0,1 0 0,0 0 0,-1 0 0,1 0 0,-1 0 0,-3 0 0,-1 0 0,-7 0 0,-1 0 0,-3 0 0,0 0 0,0-5 0,-3-10 0,0-13 0,-3 9 0,0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48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490 13 24575,'10'0'0,"-1"0"0,-3 0 0,0 0 0,0 0 0,3 0 0,5 0 0,1 0 0,6 0 0,-2 0 0,-1 0 0,0 0 0,-1 0 0,-3-5 0,4 3 0,-8-4 0,-1 6 0,-2 0 0,-1 0 0,0 0 0,0 0 0,-5 0 0,-9 0 0,-3 0 0,-10 0 0,2 0 0,-7 0 0,-1 0 0,-6 0 0,1 0 0,0 0 0,0 0 0,0 0 0,5 0 0,-5 0 0,9 0 0,-4 0 0,5 0 0,4 0 0,-4 0 0,8 0 0,-4 0 0,7 0 0,-2 0 0,6 0 0,-5 0 0,4 0 0,-4 0 0,5 0 0,-6 0 0,6 0 0,-6 0 0,2 3 0,1-2 0,1 2 0,-1-3 0,3 0 0,-5 0 0,5 0 0,-2 0 0,-1 0 0,3 3 0,-2-2 0,3 1 0,-1-2 0,1 0 0,0 0 0,0 0 0,0 0 0,0 0 0,0 0 0,3 3 0,0-2 0,3 1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55.0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0 24575,'2'0'0,"-1"0"0,10 0 0,7 0 0,1 0 0,16 0 0,-7 0 0,13 0 0,-4 0 0,5 0 0,6 0 0,1 0 0,1 0 0,3 0 0,-3 0 0,-1 0 0,-6 0 0,-2 0 0,-8 0 0,3 0 0,-9 3 0,-5 1 0,-1 0 0,-7-1 0,7 0 0,-7-2 0,7 2 0,-3-3 0,3 0 0,5 0 0,1 0 0,0 0 0,3 0 0,-7 0 0,7 0 0,-7 0 0,3 0 0,-4 0 0,-1 0 0,1 0 0,0 0 0,-4 0 0,2 0 0,-6 0 0,3 0 0,-4 0 0,1 3 0,-1-2 0,-3 4 0,2-4 0,-2 4 0,0-4 0,2 5 0,4-5 0,-1 2 0,4-3 0,-6 0 0,-3 0 0,2 0 0,-2 0 0,3 0 0,0 0 0,0 0 0,1 0 0,-5 0 0,4 0 0,-3 0 0,3 0 0,0 0 0,-3 0 0,2 0 0,-2 0 0,3 0 0,1 0 0,-4 0 0,6 0 0,-9 0 0,13 0 0,-12 0 0,8 0 0,-9 0 0,5 0 0,-5 0 0,2 0 0,-3 0 0,0 0 0,-3 2 0,2-1 0,-1 2 0,1-3 0,1 0 0,-3 0 0,0 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41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24575,'81'0'0,"1"0"0,-6 0 0,-19 0 0,-44 0 0,-6 0 0,-1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41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24575,'2'7'0,"1"-2"0,14-5 0,8 0 0,13 0 0,4 0 0,6 0 0,-13 0 0,16 0 0,-17 0 0,14 0 0,-15 0 0,-2 0 0,-16 0 0,1 0 0,-9 0 0,-1 0 0,-3 0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43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783 305 24575,'3'-5'0,"0"-15"0,-3-9 0,0-4 0,0-2 0,8 3 0,-3 3 0,6-6 0,-3 12 0,-1-3 0,0 11 0,-3 2 0,1 10 0,-4-2 0,-1 4 0,-11 9 0,-10 9 0,-9 18 0,-7 11 0,-11 9 0,1 4 0,-20 10-669,2-5 669,27-28 0,-2 0 0,-3-1 0,1-2 0,-22 12-167,-8 10 167,22-30 0,2 11 0,6-14 0,14-3 0,6-7 663,8-3-663,5-2 173,5-1-173,2 0 0,2 0 0,8 0 0,13 1 0,2-4 0,17 5 0,-7-3 0,15 3 0,-4-3 0,-1 3 0,-2-4 0,-12 4 0,6 0 0,-16-1 0,2 3 0,-7 4 0,-4 0 0,1 7 0,-8-3 0,1 12 0,-4-6 0,-4 22 0,-9-12 0,-11 21 0,-13-8 0,-8 11 0,2-15 0,-4 14 0,4-14 0,1 4 0,6-11 0,7-8 0,10-9 0,4-1 0,9-8 0,3-1 0,3-3 0,0 0 0,0 0 0,0 0 0,6-3 0,5 0 0,7-3 0,3 0 0,5 0 0,6 0 0,1 0 0,8 0 0,-4 0 0,17 0 0,-14-4 0,31-6 0,-29 4 0,24-7 0,-16 8 0,-1 0 0,-1 1 0,-5 4 0,-1 0 0,-4 0 0,-6 0 0,-10 0 0,-5 0 0,-4 0 0,-3 0 0,2 0 0,-8-3 0,1-7 0,-5-5 0,0-7 0,0-4 0,0 4 0,0-5 0,-3 1 0,-1 4 0,-1-1 0,2 6 0,3 7 0,0 1 0,0 3 0,-2 3 0,1 0 0,-1 3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47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 24575,'-3'3'0,"8"0"0,0-6 0,7-1 0,1 0 0,1 1 0,-1 3 0,0 0 0,4 0 0,-3 0 0,0 0 0,-2 3 0,-5 7 0,3 10 0,-6 3 0,0 12 0,-4-2 0,0 5 0,0-2 0,0-5 0,0 1 0,0-9 0,0 2 0,0-11 0,0 0 0,0-5 0,0-3 0,0 0 0,0-13 0,0-2 0,0-28 0,11 2 0,-1-8 0,15 1 0,-9 9 0,4-3 0,-4 9 0,-2 1 0,-3 8 0,2 4 0,-6 4 0,3 7 0,-4 0 0,-1 3 0,1 0 0,0 0 0,0 0 0,-3 10 0,4 11 0,-6 3 0,2 16 0,-3-12 0,0 14 0,0-5 0,0 5 0,0 1 0,4-1 0,-3-4 0,6-2 0,-6-8 0,5-6 0,-5-5 0,5-7 0,-6-1 0,6-3 0,-6-3 0,3 0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47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24575,'6'0'0,"6"0"0,-1 0 0,10 0 0,-3 0 0,0 0 0,2 0 0,-2 0 0,0 0 0,-1 0 0,-7 0 0,-4 0 0,-3 0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48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24575,'15'0'0,"0"0"0,-2 0 0,0 0 0,1 0 0,-5 0 0,1 0 0,-4 0 0,-3 0 0,0 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48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24575,'-1'6'0,"5"0"0,9-6 0,1 0 0,7 0 0,-7 0 0,3 0 0,-7 0 0,-1 0 0,-6-3 0,0 3 0,-3-3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50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178 179 24575,'-3'6'0,"-1"5"0,-5-4 0,5 6 0,-8-3 0,8 0 0,-9-4 0,6-3 0,-5 0 0,2-3 0,-7 0 0,6 0 0,-5 0 0,9 0 0,-6 0 0,7 0 0,-7 0 0,9-2 0,-2-2 0,3-5 0,2-1 0,-1 0 0,2-2 0,0 2 0,0-4 0,0 1 0,0 0 0,0 3 0,0-3 0,2 3 0,5 0 0,3 0 0,3 7 0,-3-3 0,7 5 0,-10-1 0,9 2 0,-9 0 0,2 0 0,-3 0 0,0 2 0,1 9 0,-1 3 0,2 8 0,-1 0 0,0-1 0,0-3 0,0-1 0,-1-4 0,1 0 0,-1 0 0,1-3 0,-1-1 0,3-2 0,-2-1 0,2 0 0,0-3 0,-2 0 0,5-3 0,-5 0 0,5 0 0,-2 0 0,3-3 0,1-7 0,-1-2 0,2-8 0,-1 2 0,0-4 0,-3-4 0,0 3 0,-3-7 0,-1 7 0,-3-3 0,0 4 0,-4 4 0,0 1 0,0 7 0,-6 1 0,-1 5 0,-10 2 0,3 2 0,-7 0 0,7 0 0,-7 6 0,4 2 0,-2 10 0,-3 1 0,10 3 0,-5-3 0,5 1 0,2-6 0,0 3 0,6-4 0,-1-3 0,4 0 0,-2-5 0,3 1 0,0-2 0,0-2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51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204 254 24575,'-6'-3'0,"-3"10"0,-1 1 0,-4 6 0,1-2 0,-4-1 0,3-4 0,-7 6 0,7-11 0,-7 4 0,3-6 0,3 0 0,-1 0 0,9 0 0,1-2 0,3-9 0,3 0 0,0-9 0,0 2 0,0-8 0,0 7 0,0-7 0,0 9 0,0-5 0,3 4 0,4 1 0,3 7 0,3 0 0,0 3 0,0 4 0,0 0 0,1 3 0,-1 0 0,0 0 0,0 3 0,1 7 0,0 5 0,0 6 0,0-3 0,0 3 0,0-3 0,0 3 0,0-3 0,-3-1 0,1-4 0,-1-2 0,2-2 0,-3-3 0,2 1 0,-2-4 0,7 0 0,-3-3 0,7 0 0,-3-6 0,4-6 0,-3-7 0,-1 0 0,-3-6 0,-5 10 0,4-24 0,-9 17 0,2-14 0,-7 15 0,0-1 0,0 4 0,-3 1 0,-4 4 0,-3 5 0,-7-1 0,-1 8 0,-8-2 0,3 3 0,-3 0 0,4 0 0,0 6 0,0 6 0,3 7 0,4 3 0,1 0 0,6 0 0,1-1 0,4 1 0,-1-1 0,4-3 0,-4-1 0,4-7 0,0-1 0,0-6 0,0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50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38 125 24575,'-4'2'0,"1"5"0,3 6 0,0 2 0,0 2 0,0 0 0,0-6 0,0 2 0,0-4 0,0-2 0,0 2 0,0-3 0,3-2 0,4-2 0,0-2 0,6 0 0,-3-3 0,3 0 0,1-7 0,-3-5 0,2-3 0,-5-4 0,3-1 0,-4 1 0,-3 0 0,-1 0 0,-3 4 0,0 0 0,0 4 0,0 4 0,0-3 0,0 6 0,-6 0 0,2 1 0,-9 6 0,6-3 0,-6 3 0,3 0 0,0 0 0,-3 0 0,6 0 0,-3 0 0,4 0 0,0 3 0,2 0 0,-2 7 0,6 4 0,-4 0 0,4 8 0,0-8 0,0 4 0,0-5 0,0 1 0,0-4 0,0 0 0,0-4 0,0 0 0,0 0 0,3 0 0,1 0 0,2-2 0,0-2 0,0-2 0,0 0 0,0 0 0,0 0 0,1 0 0,-1 0 0,0 0 0,0 0 0,0-2 0,0-2 0,-2-2 0,1-3 0,-4-2 0,2-2 0,-3-1 0,0 0 0,0 1 0,0-1 0,0 0 0,0 4 0,-6 0 0,-2 4 0,-5 2 0,-4 1 0,2 3 0,1 0 0,2 0 0,1 0 0,1 0 0,1 0 0,5 6 0,-2 2 0,5 5 0,-2 1 0,3-1 0,0 4 0,0-5 0,0 4 0,0-9 0,0 2 0,3-2 0,0-4 0,7 0 0,0-3 0,4 0 0,-4 0 0,3 0 0,-6-3 0,2 0 0,-3-7 0,1 3 0,-1-5 0,1 2 0,-1-1 0,1-2 0,-4 6 0,0-2 0,-3 2 0,0 1 0,0 0 0,0 0 0,0 0 0,0-1 0,0 1 0,-2 3 0,-2 0 0,1 3 0,0 0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54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302 286 24575,'4'-6'0,"-2"-11"0,-2-3 0,4-11 0,0 3 0,0-7 0,3 7 0,-3-5 0,0 7 0,-1 5 0,-3 6 0,0 2 0,0 7 0,-2 2 0,-2 2 0,-5 2 0,-1 0 0,-3 0 0,-6 15 0,4-2 0,-5 19 0,4 0 0,3 5 0,-3 5 0,7 5 0,-4 3 0,8 4 0,1 1 0,4 0 0,0 13 0,0-10 0,0 16 0,0-12 0,0-10 0,0 6 0,4-14 0,1 11 0,4-5 0,-1-7 0,-3-7 0,-2-9 0,-3 3 0,0-11 0,0 6 0,0-11 0,-3 3 0,-3-3 0,-8-1 0,-4-2 0,-4 3 0,0-6 0,-9 5 0,2-5 0,-3 0 0,15-5 0,8-3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54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 24575,'3'-3'0,"9"0"0,20-1 0,17-1 0,15-9 0,0 3 0,-2-3 0,-8 5 0,-5 0 0,0 4 0,-10 1 0,-8 4 0,-16 0 0,-2 0 0,-7 0 0,-3 0 0,0 0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58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0 24575,'-20'77'0,"-1"0"0,0 0 0,0 0 0,9-20 0,0 1 0,-6 18 0,-6 16 0,2-1 0,10-23 0,12-4 0,3-35 0,2 18 0,11-13 0,2 8 0,2-13 0,8 7 0,-7-12 0,3 4 0,2-8 0,-6-6 0,6 0 0,-5-2 0,1-1 0,0-1 0,-4-3 0,-2-3 0,-6-1 0,0-3 0,-4 0 0,-3 0 0,0 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8:59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24575,'12'-3'0,"3"-1"0,0-3 0,1 1 0,-2 2 0,-1 1 0,4 3 0,-6 0 0,5 0 0,-10 0 0,4 0 0,-5 3 0,-1 11 0,-2 2 0,-2 14 0,0 2 0,0 6 0,0-5 0,0 8 0,0-17 0,-3 6 0,2-12 0,-5-1 0,5-7 0,-4-1 0,4-10 0,-2-12 0,3-9 0,0-10 0,4 0 0,4 1 0,5-6 0,-1 9 0,2-3 0,-2 9 0,-2 4 0,3 1 0,-6 7 0,3 1 0,-4 6 0,-1 0 0,1 3 0,0 0 0,0 0 0,0 0 0,0 0 0,0 0 0,0 0 0,0 0 0,0 3 0,0 0 0,-3 3 0,2 0 0,-4 3 0,2 1 0,-3 3 0,0 4 0,0 1 0,0 4 0,0-1 0,0 1 0,0-1 0,0-3 0,0 3 0,0-10 0,0 5 0,0-9 0,0 2 0,0-3 0,2-3 0,1 0 0,0-3 0,0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00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24575,'0'-5'0,"0"5"0,0 7 0,0 8 0,0 7 0,0 4 0,0 0 0,0 10 0,0-3 0,0 3 0,0-9 0,0 3 0,0-11 0,0 6 0,0-14 0,0 2 0,0-8 0,0-1 0,0-2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00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24575,'3'4'0,"0"5"0,-3 6 0,0 11 0,0-7 0,0 7 0,0-5 0,0 5 0,0-7 0,0 6 0,0-7 0,0 0 0,0 3 0,0-7 0,0-1 0,0-4 0,0-3 0,0 0 0,0-1 0,0-2 0,0 0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04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86 24575,'-8'0'0,"-2"0"0,-7 0 0,3 0 0,-7-3 0,7-1 0,-3 0 0,7 1 0,0 3 0,2 0 0,-2 0 0,-2 0 0,3 0 0,0 0 0,3 0 0,0 3 0,3 0 0,-3 1 0,6 1 0,-5-2 0,2 0 0,7-1 0,9-2 0,23 0 0,8 0 0,11-8 0,-11 3 0,9-17 0,-9 12 0,10-12 0,-5 16 0,-6-5 0,-6 10 0,-6-3 0,-4 4 0,-4 0 0,-6 0 0,-4 0 0,-3 0 0,-1 0 0,-3 0 0,0 0 0,-1 0 0,-1-2 0,-2 1 0,-2-1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05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24575,'1'3'0,"4"0"0,7-3 0,19 0 0,-5 0 0,21 0 0,2 0 0,8 0 0,25 0 0,4-5-539,-33 2 0,2 0 539,0 0 0,-1-1 0,30-5-339,10 8 339,-28-2 0,5 3 0,-9 0 0,-14 0 0,-15 0 0,-6 0 1059,-10 0-1059,-7 0 89,-1 0 1,-6 0-1,-1 0 1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06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0 195 24575,'39'-3'0,"-2"0"0,-23 3 0,3 0 0,0 0 0,-6 0 0,2 3 0,-4 4 0,-5 6 0,2 1 0,-6 11 0,0-6 0,0 7 0,0-4 0,0 0 0,0-4 0,0 2 0,0-2 0,-3 0 0,-1-1 0,-2-7 0,2 2 0,-1-5 0,1 2 0,3-8 0,5-2 0,6-8 0,3 2 0,0-6 0,0 3 0,0 0 0,4-3 0,-3 2 0,7-3 0,-3 0 0,4-1 0,0-3 0,-4 3 0,4-4 0,-8 2 0,4 2 0,-1-2 0,-3 3 0,0-3 0,-1 3 0,-5-7 0,1 7 0,-2-7 0,0 3 0,-3 0 0,0 1 0,-4 0 0,0 3 0,0 0 0,0 2 0,0 5 0,0-2 0,0 3 0,0 0 0,0 0 0,0 2 0,0 2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07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24575,'9'6'0,"14"7"0,-3-1 0,11 2 0,-5 0 0,-3-2 0,3 2 0,-3 9 0,-1-6 0,-1 13 0,0-10 0,-4 11 0,2-8 0,-7 8 0,1-8 0,-4 7 0,-2-3 0,0 4 0,-6 6 0,2-9 0,-3 12 0,0-11 0,0 7 0,0 0 0,0-3 0,-7 8 0,-7 3 0,-4-5 0,-9 19 0,10-27 0,-10 26 0,6-22 0,-5 13 0,5-11 0,1-5 0,5-6 0,1-8 0,6-4 0,0-5 0,4-3 0,1 0 0,0 0 0,1-3 0,-1 0 0,0-6 0,1 3 0,2-3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13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4 24575,'-8'-4'0,"-3"12"0,1 4 0,-9 17 0,9-5 0,-10 9 0,7-5 0,0 5 0,2-4 0,-1-2 0,7 0 0,-1-3 0,6-1 0,0 3 0,0-10 0,0 10 0,0-11 0,0 3 0,0-1 0,0 2 0,0-4 0,0 6 0,0-9 0,0 2 0,0-1 0,0-6 0,3 3 0,0-4 0,3 0 0,0 0 0,1 1 0,2-1 0,2-2 0,-1 1 0,6-1 0,-8-1 0,4 0 0,-6-3 0,0 0 0,1 0 0,2 0 0,-2 0 0,6 0 0,-5-6 0,5-6 0,-2-2 0,0-8 0,3 7 0,-7-3 0,3 8 0,-3-3 0,-4 6 0,0-9 0,-3 8 0,0-5 0,0 7 0,0 0 0,0 0 0,-6 2 0,-1 1 0,-7 3 0,-4 0 0,3 0 0,-7 0 0,7 0 0,-2 0 0,3 4 0,0-4 0,3 6 0,-2-5 0,6 1 0,0-2 0,5 0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29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13 24575,'-5'-7'0,"-14"2"0,-4 5 0,-9 0 0,6 3 0,-3 13 0,6-3 0,-4 15 0,12-10 0,-1 4 0,9-4 0,4 3 0,3-7 0,0 3 0,0-4 0,9 1 0,3-4 0,19 1 0,3-3 0,3 4 0,4-3 0,-8 3 0,-1-5 0,-6 4 0,-8 0 0,-4 2 0,-5 4 0,-5-3 0,-1 7 0,-3-7 0,0 7 0,0-7 0,-6 7 0,-2-7 0,-9 3 0,-1-3 0,0-3 0,-3 3 0,3-7 0,-3 4 0,-1-4 0,0 0 0,0 0 0,5-3 0,-4 0 0,3-4 0,0 0 0,-3 0 0,7 0 0,0 0 0,2 0 0,5 0 0,-2 0 0,6-3 0,2 0 0,2-3 0,4-3 0,-4 2 0,5-2 0,-6 0 0,3 2 0,0-2 0,-3 3 0,6 3 0,-6-2 0,5 4 0,-1-2 0,1 3 0,1 0 0,0 3 0,0 0 0,4 10 0,0-2 0,0 6 0,3-4 0,-3 0 0,7-2 0,-3-2 0,3-2 0,-4 0 0,0-4 0,4 0 0,1-3 0,3 0 0,1-6 0,1-6 0,-5-7 0,4-4 0,-6 1 0,2 3 0,-7-6 0,2 6 0,-5-7 0,3 4 0,-4 1 0,-3-5 0,-1-1 0,-3 0 0,0 1 0,0 4 0,0 4 0,0 4 0,0 2 0,0 5 0,0 3 0,0 12 0,0 6 0,0 8 0,0-1 0,3 1 0,1-1 0,3-3 0,0-1 0,0-7 0,-1-1 0,0-3 0,3 1 0,1-1 0,0-2 0,2-2 0,-2-2 0,3 0 0,0 0 0,1 0 0,-1 0 0,0-3 0,-3-7 0,3-1 0,-1-19 0,-1 9 0,4-14 0,-3 8 0,1-5 0,-2 5 0,-4 5 0,0 5 0,-1 7 0,0 1 0,0 3 0,0 2 0,0 2 0,-3 7 0,0 15 0,-3 4 0,0 12 0,0 1 0,0 0 0,0-4 0,0-3 0,0-8 0,0-4 0,0-4 0,0-5 0,0-3 0,2-11 0,2-8 0,6-8 0,3-14 0,2 6 0,1-3 0,-1 2 0,0 7 0,-4 1 0,2 5 0,-6 7 0,6 0 0,-7 4 0,3 2 0,-3 2 0,0 2 0,0 0 0,0 0 0,0 0 0,0 0 0,0 2 0,0 5 0,1 7 0,-4 8 0,4 0 0,-6 9 0,5-4 0,-2 0 0,1-5 0,1-1 0,-5-10 0,5 5 0,-5-9 0,4 2 0,-4-3 0,2-1 0,-1-1 0,-1 1 0,4-5 0,-4 3 0,2-3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30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25 24575,'0'-9'0,"-3"2"0,0 1 0,-3 3 0,3 6 0,1 0 0,2 2 0,0 1 0,0 0 0,6-2 0,1-2 0,6-2 0,0 0 0,-3 0 0,3 0 0,-7 0 0,3 0 0,-3 0 0,0-2 0,-3-2 0,0-2 0,-3 0 0,0 3 0,0 1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31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72 24575,'0'-12'0,"0"3"0,0-7 0,-3 8 0,-3-5 0,-4 6 0,-4 4 0,-7 0 0,6 3 0,-15 0 0,11 0 0,-7 0 0,4 3 0,0 8 0,-1 5 0,-2 13 0,5-1 0,-1 9 0,5-4 0,3 8 0,2-3 0,2-1 0,5 5 0,0-10 0,4 5 0,0-10 0,7-1 0,5-4 0,21-1 0,3-5 0,17-3 0,-14-8 0,13-1 0,-13-4 0,9-8 0,-10-1 0,-1-11 0,-5 3 0,-8-2 0,-2 4 0,-9 5 0,-3-3 0,-1 6 0,-5 1 0,-1 3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33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 24575,'2'-3'0,"5"0"0,2 3 0,4 0 0,-3 0 0,3 0 0,-6-2 0,2-2 0,-3-5 0,0-1 0,-2 0 0,1 2 0,-5-1 0,3 2 0,-3-3 0,0 1 0,0 2 0,0-2 0,-3 6 0,0 0 0,-6 3 0,-1 0 0,0 0 0,-3 3 0,6 7 0,-6 1 0,9 10 0,-5-7 0,8 3 0,-2-7 0,3-1 0,0-3 0,0 0 0,0 0 0,3-3 0,7 0 0,4-6 0,8-4 0,-4-4 0,-1-3 0,-4 4 0,-3-3 0,-1 6 0,-2-2 0,-9 5 0,-3 2 0,-7 2 0,-5 0 0,3 0 0,-3 0 0,9 0 0,3 0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33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1 24575,'-4'0'0,"-9"0"0,-17 0 0,-13 0 0,8 0 0,-11 0 0,13 0 0,-5 0 0,-4 0 0,10 3 0,0 1 0,2 7 0,10 0 0,-1 1 0,7 4 0,4-8 0,0 12 0,6-10 0,-2 11 0,5-7 0,-2 11 0,3 3 0,0 5 0,0 8 0,0-3 0,0 16 0,0 3 0,0 6 0,0 10 0,4-8 0,-3 17 0,4-6 0,-5 8 0,0-1 0,0-6 0,0 5 0,0-24 0,-5 9 0,0-18 0,-4 0 0,4-5 0,-2-12 0,7-6 0,-4-9 0,4 0 0,0-7 0,0-1 0,9-5 0,12-2 0,1-2 0,30 0 0,-16-4 0,13-3 0,-8-3 0,2-6 0,1 6 0,4-3 0,-10 5 0,-1 3 0,-10 2 0,-1 0 0,-9 2 0,-3-2 0,-7 3 0,-5 0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37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24575,'-1'76'0,"-1"0"0,0-24 0,1 34 0,2-6 0,-1-54 0,0-4 0,0-4 0,0-1 0,0-8 0,0-2 0,0-4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38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24575,'0'69'0,"0"0"0,0-20 0,0-4 0,0 7 0,0-18 0,0 25 0,0-19 0,0 9 0,0-17 0,0-6 0,0-11 0,0 1 0,0-10 0,0 1 0,0-5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38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0 288 24575,'9'0'0,"5"-4"0,21-4 0,8-10 0,6-4 0,1-5 0,9-1 0,-1 0 0,17-2 0,-26 7 0,15-1 0,-30 8 0,14-2 0,-5 1 0,-10 4 0,-6 5 0,-6 5 0,-10 3 0,5 0 0,-9 0 0,2 0 0,-6 0 0,-1 0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39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12 24575,'1'-6'0,"-2"0"0,-17 21 0,0 4 0,-13 30 0,4-2 0,2 20 0,6 3 0,9 0 0,6 5 0,4-23 0,0 7 0,0-15 0,0 1 0,0-3 0,7-11 0,5-3 0,8-1 0,7-7 0,-3-1 0,6-7 0,-7-2 0,7-2 0,-7-4 0,-7-1 0,-6-3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0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1 154 24575,'0'-6'0,"0"-2"0,2 1 0,8 1 0,1 1 0,10 1 0,-10 0 0,9 1 0,-9 3 0,6 0 0,-4 0 0,0 0 0,0 0 0,0 0 0,-3 6 0,0 5 0,-6 7 0,3 8 0,-7 1 0,4 4 0,-4 6 0,0-5 0,0 5 0,0-6 0,-3-4 0,-1-1 0,-6-8 0,5-1 0,-7-7 0,11-1 0,-5-2 0,6-9 0,6-2 0,1-12 0,16-8 0,-2 0 0,12-9 0,-4 4 0,5-5 0,-4 4 0,-2 2 0,-5 4 0,-3 1 0,-2 4 0,-5 2 0,-2 4 0,-2 0 0,-2 0 0,-4-1 0,0 1 0,-3 0 0,0 0 0,0 0 0,0 3 0,0 0 0,-3 1 0,0 5 0,-3-5 0,0 6 0,0 0 0,0-3 0,0 6 0,0-3 0,0 1 0,0-2 0,3 1 0,1 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14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8 24575,'10'0'0,"0"0"0,4 0 0,-1 0 0,1-4 0,4 4 0,-3-3 0,-1 3 0,-5 0 0,-3 0 0,-2 2 0,-2 9 0,-2 9 0,0 3 0,0 9 0,0-4 0,-11 6 0,0-1 0,-9-3 0,4-3 0,2-8 0,-1-1 0,5-8 0,0 0 0,4-4 0,-1-3 0,1 3 0,0-6 0,0 3 0,0-3 0,3-2 0,-3-5 0,5 0 0,-2-3 0,3 4 0,0-1 0,0 1 0,3 3 0,0 0 0,6 3 0,6 3 0,0 8 0,7 2 0,-2 9 0,4-1 0,-4 3 0,-1-5 0,-4-1 0,-5-4 0,0-4 0,-4 0 0,1-4 0,-1 0 0,0-2 0,-3-2 0,0-2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1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24575,'0'-6'0,"0"27"0,0 2 0,0 26 0,0-1 0,0 7 0,0 2 0,0-7 0,0 2 0,0-7 0,0 4 0,0-6 0,0-2 0,0-16 0,0 1 0,3-9 0,-2-6 0,8 2 0,-5-10 0,8 0 0,-2-3 0,3 0 0,4 0 0,-6 0 0,9-3 0,-9 2 0,6-8 0,-4 4 0,0-7 0,-6 8 0,-1-2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24575,'-13'0'0,"-6"0"0,-8 0 0,-5 0 0,-9 0 0,1 0 0,-3 0 0,2 0 0,3 0 0,1 0 0,-4 4 0,16-3 0,-1 2 0,13-3 0,3 0 0,3 0 0,5 0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2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24575,'6'3'0,"2"0"0,6-3 0,4 0 0,3 0 0,1 0 0,4 0 0,-7 0 0,6 0 0,-14 0 0,5 0 0,-9 0 0,-1-5 0,-4 3 0,-2-3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3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0 115 24575,'6'-7'0,"3"1"0,-2 6 0,5 0 0,-2 0 0,3 0 0,0 0 0,4 0 0,-6 0 0,5 0 0,-6 3 0,0 4 0,0 3 0,-3 3 0,-1 4 0,1-6 0,-3 13 0,-2-8 0,-2 14 0,0-7 0,0 7 0,-6-7 0,1-1 0,-8-1 0,5-7 0,-2 0 0,7-5 0,-3-3 0,3-1 0,0-9 0,0-9 0,3-12 0,0-12 0,4 5 0,0-10 0,8 9 0,0-3 0,0 9 0,2 1 0,-3 4 0,4 0 0,-1 4 0,-1 1 0,1 7 0,-4-2 0,2 4 0,-1 2 0,-1 0 0,2 5 0,-5-1 0,2 2 0,-3 0 0,0 0 0,0 0 0,0 5 0,-3 6 0,0 7 0,0 4 0,-2 0 0,2-1 0,-3 1 0,0 0 0,0-1 0,4 1 0,-4-4 0,4-1 0,-1-4 0,-3-3 0,3-1 0,-3-3 0,0 0 0,0-1 0,0 1 0,0 0 0,-9 0 0,-8 5 0,4-6 0,-1 2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4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24575,'4'-6'0,"-2"9"0,-2 10 0,0 2 0,0 19 0,0-9 0,0 16 0,0-4 0,0 6 0,0-6 0,0 4 0,0-8 0,0-1 0,0-2 0,0-11 0,0 2 0,0-8 0,0-3 0,0-1 0,0-5 0,0-2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4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24575,'0'19'0,"0"10"0,0-1 0,0 24 0,0-17 0,0 23 0,0-28 0,0 21 0,0-16 0,0 8 0,0-11 0,0-2 0,0-11 0,0 2 0,0-11 0,0-1 0,0-6 0,0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5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53 24575,'-2'-3'0,"17"0"0,-3 3 0,27 0 0,-18-4 0,15-3 0,-4-2 0,-1-3 0,-4 5 0,4 2 0,-4 2 0,9 3 0,-3 0 0,-1 0 0,3 0 0,-11 0 0,11 0 0,-16 0 0,6 0 0,-14 0 0,5 0 0,-9 0 0,2 0 0,-6 0 0,0 0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6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24575,'2'0'0,"14"9"0,-4-1 0,15 15 0,-5-11 0,4 16 0,17 4 0,-10 4 0,12 5 0,-15-7 0,-8-1 0,8 18 0,-13-5 0,11 17 0,-17-18 0,-3 7 0,-8-8 0,0 17 0,0-5 0,-7-10 0,-7 5 0,-10-23 0,-7 14 0,0-12 0,3 0 0,8-7 0,2-5 0,8-8 0,0-1 0,4-3 0,0-3 0,-3 0 0,-1-3 0,3 0 0,1 0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47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24575,'-3'1'0,"0"1"0,3 5 0,0 3 0,0 3 0,0 0 0,0-3 0,0 6 0,0-8 0,0 5 0,3-7 0,0-3 0,0 2 0,6-4 0,-5 2 0,5-3 0,0 0 0,1 0 0,0 0 0,2 0 0,-2 0 0,0 0 0,-2 0 0,-2 0 0,0 0 0,0-3 0,0 0 0,0-3 0,0 3 0,-1-3 0,1 3 0,1-6 0,-4 5 0,0-2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55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186 203 24575,'82'-45'0,"-1"0"0,-32 25 0,44-31 0,-11 9 0,-68 42 0,-2 0 0,-8 6 0,5 1 0,-9 15 0,3-3 0,-3 21 0,0-10 0,0 17 0,0-10 0,0 11 0,0-4 0,0 10 0,0 8 0,0-15 0,0 38 0,0-46 0,0 46 0,0-43 0,0 37 0,0-20 0,0 22 0,0-27 0,0 17 0,0-19 0,0 10 0,0-6 0,0-8 0,0-6 0,0-5 0,0-5 0,0-6 0,0-8 0,0 3 0,0-11 0,0 7 0,0-11 0,-3 7 0,3-7 0,-6 7 0,5-7 0,-5 7 0,2-3 0,1 0 0,0-1 0,0-3 0,2 0 0,-1-1 0,2 1 0,0 0 0,-3-3 0,0 0 0,0-1 0,-2-1 0,1 2 0,-2-1 0,0 2 0,0-1 0,0 2 0,0-4 0,0 4 0,-3-1 0,-1-1 0,-7 3 0,-5-5 0,-16 2 0,-6-3 0,-5 0 0,-16 0 0,18 0 0,-19 0 0,27 0 0,-3 0 0,15 0 0,1 0 0,11 0 0,5-10 0,7-11 0,3-12 0,0 9 0,0 5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15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12 24575,'-2'-6'0,"-11"0"0,-2 6 0,-16 0 0,11 0 0,-7 0 0,4 0 0,0 0 0,4 0 0,5 0 0,4 0 0,7 8 0,0-3 0,3 14 0,0-8 0,0 7 0,0-1 0,-6-2 0,4 3 0,-4-4 0,6 0 0,0-4 0,0 3 0,0-3 0,0 4 0,0-4 0,0 0 0,0-4 0,0 0 0,0 1 0,3-4 0,7 0 0,5-3 0,13 0 0,-5-4 0,4 0 0,-4 0 0,0 1 0,-1 3 0,-3 0 0,-1 0 0,-8 0 0,0 0 0,-4 2 0,1 5 0,-4 12 0,0 6 0,-3 3 0,-8 15 0,-5-16 0,-6 16 0,-9-13 0,5 0 0,-2-2 0,2-7 0,4-6 0,0-5 0,4-3 0,2 0 0,6-4 0,-3 1 0,4-4 0,3 0 0,0 0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57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24575,'0'12'0,"0"4"0,0-2 0,0 11 0,0-6 0,0 3 0,0 3 0,0-6 0,6 7 0,-1-4 0,12-4 0,-6-1 0,14-2 0,-6-5 0,21 2 0,-5-8 0,8 0 0,10-4 0,-13 0 0,9 0 0,3-8 0,-6-7 0,10-8 0,-3-4 0,3-1 0,-4-4 0,14 2 0,-1 1 0,-7 6 0,14 4 0,-15 0 0,26-2 0,-23 10 0,14 1 0,-25 10 0,1 0 0,3 0 0,-14 0 0,8 8 0,-13 5 0,4 8 0,-4 9 0,-4 0 0,-2-1 0,-3 4 0,-4-5 0,-2 0 0,-7 3 0,-1-9 0,-4 8 0,-3-7 0,0 3 0,-4-8 0,0 5 0,0-12 0,0 4 0,0-9 0,0-10 0,0-5 0,0-15 0,0-3 0,0-4 0,3-1 0,6-3 0,7 1 0,6-4 0,7 5 0,8-12 0,-2 8 0,11-9 0,-12 20 0,22-11 0,-20 22 0,37-19 0,-36 28 0,28-8 0,-8 14 0,7 0 0,-5 0 0,-1 0 0,-13 4 0,9 5 0,-4 4 0,-2 5 0,0 0 0,-4-1 0,4-3 0,0 2 0,7-6 0,1 4 0,-1-5 0,-1 0 0,-11-5 0,11 0 0,-15-4 0,8 0 0,-15 0 0,5 0 0,-6 0 0,0 0 0,1 0 0,-5 0 0,-1 0 0,-5 0 0,-3-2 0,-4-2 0,-5-2 0,-3 0 0,-3 0 0,0 2 0,-3 2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57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24575,'0'22'0,"0"-10"0,0 44 0,0-31 0,0 21 0,0-13 0,0 15 0,0-9 0,0-2 0,0-11 0,0-8 0,0-1 0,0-10 0,0-1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58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24575,'0'33'0,"0"-4"0,0-19 0,0 6 0,0-8 0,0 8 0,0-6 0,0 3 0,0 0 0,0 0 0,0 9 0,0-3 0,0 7 0,0 0 0,0-4 0,0 0 0,0-5 0,0-4 0,0 1 0,0-1 0,0 0 0,0-3 0,0 2 0,0-2 0,0 0 0,0 3 0,0-7 0,0 7 0,0-4 0,0 1 0,0-1 0,0-6 0,0 0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58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0 105 24575,'13'0'0,"6"-4"0,13-4 0,5-5 0,6-4 0,5-1 0,-9 8 0,8-5 0,-4 9 0,1-3 0,9 5 0,-14 4 0,8 0 0,-19 0 0,12 0 0,-16 0 0,3 0 0,-10 0 0,-3 0 0,-5 0 0,-2 0 0,-4 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9:59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1 135 24575,'12'0'0,"3"0"0,6 0 0,-3 0 0,3 0 0,-10 0 0,5 0 0,-12 10 0,2 16 0,-6 9 0,0 4 0,0 6 0,0-10 0,0 13 0,-7-10 0,5-2 0,-11-13 0,12-1 0,-8-9 0,8-3 0,-2-1 0,3-3 0,5-3 0,6-7 0,7-8 0,13-9 0,-10 2 0,14-5 0,-10 4 0,9-6 0,-4 1 0,3 0 0,-9 1 0,1 0 0,-7 2 0,-7 0 0,0 0 0,-4 1 0,0-1 0,-3 4 0,-1-3 0,-3 3 0,0 0 0,0 1 0,0 4 0,0 0 0,0 3 0,0 0 0,-2 4 0,-2 0 0,1 0 0,-2 0 0,2 0 0,-3 3 0,0-2 0,0 4 0,-3-7 0,-1 3 0,3-1 0,1 3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00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6 24575,'-1'-5'0,"-13"13"0,-1 2 0,-6 23 0,2 0 0,5 9 0,-3-8 0,0 24 0,3-15 0,-2 25 0,7-24 0,5 9 0,4-3 0,0 6 0,0-1 0,0-1 0,0-11 0,0 5 0,3-15 0,10 4 0,2-18 0,13 5 0,-1-9 0,4 1 0,1-4 0,-5-1 0,3-7 0,-7 3 0,3-6 0,-4 2 0,-4 0 0,-2-2 0,-8 1 0,-2-2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01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24575,'0'-9'0,"0"7"0,0 10 0,0 18 0,0-2 0,0 22 0,0-11 0,0 13 0,0 0 0,0-5 0,0 1 0,0-3 0,0-9 0,0 0 0,0-6 0,0-8 0,6-1 0,-1-4 0,7-2 0,-2-2 0,7-2 0,-3 0 0,3-4 0,0 0 0,-3-3 0,7 0 0,-7 0 0,3-3 0,-4-3 0,0-5 0,-2-2 0,1 0 0,-1-4 0,-4 9 0,0-2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01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442 6 24575,'-3'-3'0,"-3"0"0,-12 3 0,-10 0 0,-10 0 0,0 0 0,6 0 0,-3 0 0,1 0 0,-3 0 0,0 0 0,6 0 0,4 0 0,4 0 0,6 0 0,7 0 0,-2 0 0,5 0 0,1 0 0,3 0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02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24575,'2'3'0,"9"0"0,3-3 0,12 0 0,1 0 0,0 0 0,8 0 0,-14 0 0,9 0 0,-19 0 0,5 0 0,-10 0 0,3 0 0,-5-6 0,-2-5 0,-2 4 0,0-3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03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24575,'3'-6'0,"2"0"0,-1 1 0,5-2 0,-3 4 0,7-6 0,-7 8 0,11-5 0,-10 6 0,13 0 0,-9 0 0,10 0 0,-10 0 0,5 9 0,-8 3 0,6 10 0,-6 4 0,3 1 0,-7 9 0,3-7 0,-3 6 0,0-12 0,-1 2 0,-3-3 0,0-4 0,0-1 0,0-7 0,0-1 0,0 0 0,0-2 0,0 2 0,-2-6 0,-1 0 0,0-6 0,0-7 0,3-4 0,0-4 0,0-3 0,0 3 0,0-4 0,3 1 0,1 3 0,6 1 0,0 4 0,3-1 0,4 1 0,-3 2 0,3-2 0,-4 6 0,0-3 0,0 6 0,1-2 0,-4 6 0,2-6 0,-5 5 0,2-2 0,-3 3 0,0 0 0,0 0 0,0 0 0,-1 0 0,1 0 0,0 0 0,-3 3 0,0 7 0,-3 4 0,0 4 0,0 3 0,0-7 0,0 3 0,0-4 0,0 0 0,2-3 0,-1-1 0,2 0 0,-3-2 0,2 2 0,-1-3 0,4 0 0,-4 0 0,4 0 0,-1 0 0,2-3 0,-1 3 0,1-6 0,0 5 0,0-4 0,0 4 0,0-1 0,0-1 0,0 0 0,0-1 0,0-1 0,-1 1 0,1-2 0,-1 0 0,-1-5 0,-2 1 0,-2-5 0,0 6 0,0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16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24575,'23'0'0,"0"0"0,4 0 0,1 0 0,5 0 0,0 0 0,-5 0 0,-5 0 0,-8 0 0,-6 0 0,-5 0 0,-2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09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 24575,'14'-14'0,"-3"11"0,11-24 0,-9 19 0,-3 2 0,-1 3 0,1 3 0,-2 0 0,-2 12 0,1 0 0,0 8 0,3 1 0,-2-3 0,5 4 0,-5-1 0,5-3 0,-2-1 0,2-7 0,0 0 0,0-6 0,4-2 0,-3-2 0,7 0 0,-3-3 0,3-4 0,2-8 0,0-5 0,-1 0 0,-2-1 0,1 1 0,-6 2 0,3-3 0,-8 7 0,3-3 0,-6 7 0,3-3 0,-4 6 0,-2 1 0,-2 3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10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0 24575,'0'8'0,"0"2"0,-6 2 0,1 5 0,-2-3 0,1 6 0,5-2 0,-9 4 0,9-4 0,-6 3 0,7-4 0,0 5 0,0-4 0,0-4 0,0 2 0,0-6 0,10 1 0,-2-3 0,17-7 0,-6 2 0,11-3 0,-7 0 0,3 0 0,0 0 0,1 0 0,0 0 0,-1-3 0,-4-5 0,0 0 0,-5-5 0,0 2 0,-9 4 0,-2 1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11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12 24575,'-1'-6'0,"13"1"0,0 5 0,13 3 0,-10 7 0,2 2 0,-3 9 0,0-4 0,-3 9 0,0 2 0,-3 3 0,-4 5 0,4 2 0,-7 0 0,2 9 0,-3-8 0,0 9 0,0-6 0,0 1 0,-4-1 0,-8-3 0,-1-2 0,-12-4 0,5-4 0,0-6 0,2-5 0,5-8 0,3 3 0,0-6 0,4 2 0,0-6 0,0 0 0,3-3 0,0 0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13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0 24575,'-5'5'0,"-9"7"0,-2 14 0,-6 14 0,5-6 0,1 12 0,3-13 0,-3 0 0,7-2 0,2-9 0,7 0 0,0-8 0,0-1 0,3-10 0,7 0 0,5 0 0,7-2 0,-1 2 0,5 1 0,1 0 0,0 4 0,-4 5 0,-8 7 0,0 12 0,-6 6 0,-1 10 0,-4-10 0,-4 14 0,0-13 0,0 9 0,-4-5 0,0-5 0,-4-6 0,0-7 0,1-3 0,0-7 0,4-2 0,-3-7 0,6-1 0,-6 1 0,5 0 0,-4-2 0,5-2 0,-3-2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13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24575,'6'3'0,"3"3"0,-2 8 0,0 4 0,-1 8 0,-2-7 0,0 6 0,-1-11 0,0 3 0,-2-7 0,2-1 0,-1-6 0,9-7 0,8-12 0,1 0 0,11-16 0,-10 7 0,12-5 0,-2 0 0,-3 10 0,-1 0 0,-9 6 0,-1 6 0,-4-1 0,0 9 0,-3-3 0,-1 3 0,-3-3 0,0 0 0,-2-1 0,-2 2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14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24575,'0'-9'0,"0"0"0,6-2 0,1 2 0,7 2 0,-1 3 0,4 1 0,-3 3 0,3 0 0,-4 0 0,0 0 0,0 0 0,0 0 0,-3 3 0,5 22 0,-11-7 0,4 23 0,-8-9 0,0 1 0,0 8 0,0-8 0,0 3 0,0-13 0,0 2 0,0-11 0,0 0 0,0-5 0,0-8 0,0-18 0,4-9 0,1-12 0,11-3 0,-2-2 0,11-1 0,-3-4 0,-1 10 0,3 5 0,-8 7 0,-1 7 0,-2 5 0,-6 4 0,2 7 0,-3 0 0,-3 14 0,0 2 0,-3 19 0,0-4 0,0 8 0,0 1 0,0-5 0,0 4 0,0-4 0,3-1 0,1-4 0,4-1 0,-1-8 0,0-1 0,-1-4 0,0-3 0,4 0 0,0-4 0,3-3 0,-3 0 0,2-3 0,-2 0 0,3-3 0,1-7 0,-7 5 0,0-5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15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0 240 24575,'0'-16'0,"0"-5"0,0-2 0,0-8 0,4-1 0,8 3 0,-3-2 0,8 12 0,-2 1 0,-4 8 0,1 3 0,-2 4 0,-1 3 0,1 0 0,0 0 0,-1 0 0,-5 6 0,9 10 0,-8 3 0,6 11 0,0 2 0,-2-4 0,3 3 0,-5-9 0,0-4 0,-1-5 0,4-3 0,0-7 0,3 0 0,0-3 0,0 0 0,4-6 0,-3-6 0,4-6 0,-4 0 0,0-3 0,-3 7 0,2 0 0,-6 5 0,2 2 0,-3 1 0,-3 3 0,0 0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0:16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 24575,'-3'3'0,"-3"0"0,-1 2 0,-3 6 0,3 7 0,-1 8 0,-2-3 0,5 12 0,-5-6 0,5 7 0,-3-4 0,4 4 0,0-8 0,4 7 0,0-8 0,0-4 0,0 7 0,0-15 0,0 6 0,0-11 0,0 2 0,6-2 0,5 1 0,7-1 0,4-3 0,-1-3 0,1-1 0,0-3 0,-1 0 0,-3 0 0,-1 0 0,-4 0 0,0-6 0,-3 2 0,3-8 0,-7 5 0,4-6 0,-4 7 0,0-4 0,0 4 0,0 0 0,-3 0 0,0 0 0,-3-3 0,3-4 0,-2-2 0,2-5 0,-3 11 0,0 0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1:00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24575,'0'18'0,"0"-2"0,0 4 0,0 7 0,10-2 0,-1 3 0,10-2 0,2-10 0,0 10 0,10-9 0,-4 2 0,5-7 0,-1 3 0,-4-4 0,3-2 0,-3 1 0,5-3 0,-1 2 0,-4 2 0,4-3 0,-9-4 0,4 3 0,-4-7 0,-1 4 0,1-4 0,-4 0 0,3 0 0,-10 0 0,5 0 0,-12 0 0,2 0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31:01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6 24575,'0'-3'0,"4"1"0,9 2 0,1 6 0,3 1 0,0 7 0,-3-1 0,7-2 0,-7 2 0,7-5 0,-7 1 0,-3-2 0,1-4 0,-8 3 0,5-6 0,-3 6 0,-3-3 0,0 3 0,-3-1 0,-3 1 0,-4 1 0,-6-1 0,-2 4 0,-5-3 0,2 6 0,0-5 0,-3 6 0,7-7 0,-3 3 0,4-3 0,3-1 0,0 0 0,4 0 0,0-2 0,3 1 0,-2-5 0,2 3 0,-3-3 0,0-10 0,2 8 0,1-8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16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24575,'13'0'0,"2"0"0,7 0 0,6 0 0,-5 0 0,9 0 0,-8 0 0,-7 0 0,-7 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1.4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2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2721 24575,'32'-71'0,"0"0"0,0 0 0,0-1 0,0-11 0,-2 3 0,2 22 0,22 22 0,-23 18 0,18-2 0,-4 1 0,17-2 0,2 0 0,8-6 0,15 2-458,-39 7 0,1 1 458,0 4 0,0 0 0,8-6 0,0 1 0,-3 7 0,-1 1 0,5-5 0,0 0 0,3 8 0,2 0 0,3-6 0,4 0-1072,26 4 1,0 1 1071,-21-5 0,1 0 0,-8 5 0,4 1 0,-3-2 0,13-9 0,-1 0 0,8 3 0,5-2 0,-6-4 0,5-4 0,-7 3-1122,-5 5 0,0-1 1122,3-4 0,6-5 0,-7 3 0,-3 0 0,-3 2 0,-13 2 0,2-1 0,-1-1 0,28-11 0,0-2 0,-1 0 0,-1 0 0,-9 1 0,1 0 0,4-4 0,1 1 0,-7 3 0,0 0 0,2-2 0,0-3 0,-5-1 0,0 0-839,-1-1 0,-1 1 839,-4 0 0,-1 0-193,-3-2 1,-2 1 192,-3 6 0,-3 1 0,-3-2 0,-2 0 541,-7 4 0,-2 1-541,2 0 0,-3 0 2098,20-20-2098,7-1 0,-23 11 0,10-3 2025,-12 3-2025,-1 4 1421,-12 4-1421,-7 10 740,-6-2-740,-5 12 0,-4-6 0,-1 11 0,-4-2 0,-3 6 0,-1 1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3.3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24575,'30'0'0,"14"0"0,1 0 0,5 0 0,-3 0 0,-3 0 0,11 0 0,-15 0 0,3 0 0,-23 0 0,4 0 0,-8 0 0,0 0 0,-10 3 0,-3 8 0,-3 6 0,-3 8 0,-3 5 0,-2 2 0,-1-1 0,4 4 0,-3-9 0,7 0 0,-2-2 0,3-11 0,0 2 0,0-8 0,0-1 0,0 1 0,-3-3 0,-1-1 0,0-3 0,1 0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5.3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273 4 24575,'-2'0'0,"-3"0"0,-9 0 0,-1 0 0,-5-4 0,-1 7 0,-5 6 0,-4 6 0,2 6 0,2 0 0,1 2 0,11-2 0,-6-1 0,12-8 0,-3 2 0,7-6 0,0 2 0,4-3 0,6-3 0,2-1 0,16-3 0,-2 0 0,8 0 0,0 0 0,-8 3 0,7 2 0,-12 2 0,2 1 0,-7 3 0,-1 1 0,-7 19 0,0-8 0,-4 18 0,0-10 0,0 6 0,-4-1 0,-5-4 0,0-7 0,-7-5 0,8-9 0,-2 0 0,-1-4 0,-1-3 0,1-1 0,-4-3 0,3-6 0,-3 1 0,0-10 0,-1 6 0,5-1 0,0 6 0,4-3 0,0 7 0,6-4 0,5 11 0,4-2 0,6 9 0,-2-6 0,3 3 0,0-3 0,0 0 0,1-1 0,-1-3 0,0 0 0,5-4 0,0 0 0,6-12 0,2-9 0,-5-12 0,5-1 0,-5 3 0,-1 4 0,0 1 0,-6 5 0,-4 2 0,-1 7 0,-4 1 0,0 4 0,-3 0 0,2 0 0,-5 0 0,5 9 0,-6 7 0,3 16 0,1 6 0,1 1 0,4-2 0,-1-5 0,0-4 0,3-2 0,1-7 0,3-1 0,-3-7 0,2 0 0,-6-4 0,6 0 0,-2-7 0,1-11 0,-2-4 0,-2-13 0,4 3 0,-3-4 0,3-1 0,-4 5 0,-1 7 0,0 5 0,-4 5 0,3 6 0,-6-1 0,4 9 0,-1-2 0,3 6 0,-4 9 0,4 5 0,-6 13 0,6-3 0,-6 3 0,3-5 0,0 0 0,-3-8 0,2-2 0,-3-8 0,0-1 0,3-2 0,1-10 0,4-12 0,0-12 0,1-6 0,0-1 0,0 6 0,0 0 0,-1 11 0,-1 4 0,1 5 0,2 7 0,2 1 0,3 3 0,6 12 0,-3 13 0,1 9 0,-1 14 0,-2 2 0,-1-5 0,3 3 0,-7-11 0,1-10 0,-4-3 0,-3-8 0,-2-5 0,-3-3 0,0-5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6.1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0 133 24575,'6'0'0,"-3"0"0,10 0 0,-3-6 0,-5 1 0,9-14 0,-9 6 0,7-11 0,-7 8 0,-2-4 0,-3 8 0,0 2 0,-6 6 0,-2 1 0,-3 3 0,1 0 0,-1 3 0,3 1 0,1 3 0,0 4 0,6-3 0,-2 6 0,3-9 0,0 2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6.8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24575,'10'14'0,"14"10"0,-5-1 0,21 21 0,-17-19 0,11 18 0,-12-20 0,12 15 0,-10-10 0,2-1 0,-5-2 0,-8-8 0,7 3 0,-8-11 0,-4 4 0,2-8 0,-6 6 0,3-5 0,0 1 0,-1 0 0,-2 0 0,2-4 0,-5 0 0,2-3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7.4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240 0 24575,'-19'16'0,"-3"1"0,3 13 0,-8 7 0,8-5 0,-9 16 0,8-4 0,-4-1 0,5-1 0,2-10 0,3-7 0,6-5 0,4-5 0,4-3 0,0-14 0,0-4 0,0-11 0,4 2 0,-3 6 0,2 2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8.2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6 100 24575,'-6'0'0,"17"0"0,18 0 0,20 0 0,16 0 0,-13-3 0,3-1-1383,33 3 1383,-10-5 0,3-2-571,-23 5 0,0-1 571,24-4 0,2 1 0,-10 4 0,0-2 0,-1-4 0,2 0 0,10 7 0,-4 1 0,-30-5 0,0 0-401,33 2 0,-5 1 401,-15 2-98,-5-3 1,0 1 97,0 3 913,0 0-913,-11 0 1472,-21 0-1472,-6 0 905,-7 0-905,-6 0 58,3 0 0,-7 0 0,-1 0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8.8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15 24575,'-1'-8'0,"9"1"0,20 16 0,12 12 0,25 20 0,-1 9-431,-26-18 1,1 2 430,32 31 0,-19-12-25,13 7 25,-22-23 0,10 10 0,-9-16 0,-15-5 0,-5-12 642,-12-4-642,-2-6 0,-6-1 0,-1-3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6:29.4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590 0 24575,'-7'0'0,"-8"0"0,-2 0 0,-13 0 0,-7 0 0,-1 8 0,-6 8 0,6 13 0,-7 7 0,6 21 0,-7-5 0,18 0 0,-18 4 0,20-20 0,-16 21 0,18-23 0,2 2 0,9-16 0,1-4 0,5-5 0,0-5 0,3-14 0,1 8 0,3-13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17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259 131 24575,'0'-51'0,"0"9"0,0 24 0,0 8 0,-6 3 0,-1 4 0,-6 3 0,-5 0 0,-1 0 0,-8 0 0,7 0 0,-12 16 0,18-6 0,-14 23 0,15-8 0,-1 9 0,0-6 0,12-1 0,-5-8 0,7 3 0,0-11 0,0 6 0,6-10 0,2 3 0,9-7 0,1 0 0,5-3 0,0 0 0,-4 0 0,-2 0 0,-6 0 0,-2 0 0,-3 0 0,1 0 0,-1 0 0,-3 3 0,-12 13 0,-11 12 0,-9 19 0,-3-4 0,8 12 0,-2-13 0,7 7 0,1-4 0,6-10 0,7 2 0,1-18 0,4 3 0,0-8 0,0-3 0,3-2 0,8-2 0,4-4 0,12 1 0,-3-4 0,8 0 0,-4 0 0,0 0 0,-5-3 0,-1-2 0,-10-1 0,4-1 0,-9 0 0,3 1 0,-4 2 0,0-2 0,-2 3 0,-1 0 0,-3 0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8:4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47 179 24575,'0'-5'0,"-3"2"0,8 6 0,-3 0 0,8-3 0,1 0 0,0 0 0,4 0 0,-4 0 0,0-7 0,-4 3 0,1-11 0,-1 3 0,1-3 0,-4-1 0,-1 4 0,-3-2 0,0 2 0,0-3 0,0 3 0,0-3 0,-7 7 0,3 0 0,-11 1 0,7 6 0,-7-2 0,7 3 0,-2 0 0,-1 0 0,3 0 0,-3 0 0,4 0 0,0 0 0,3 3 0,-2 1 0,5 6 0,-6 2 0,6 3 0,-2 1 0,3-1 0,0 1 0,0-1 0,0 0 0,0 1 0,0-1 0,0 1 0,0-1 0,3-3 0,1 2 0,7-6 0,-3 3 0,3-4 0,0 1 0,-3-1 0,2-3 0,-3-1 0,0-3 0,0 0 0,0 0 0,0 0 0,0 0 0,0 0 0,-3-3 0,-1-5 0,-3-3 0,0-5 0,0 1 0,0-5 0,0 3 0,0-3 0,0 5 0,0-1 0,0 1 0,0 3 0,-4-3 0,0 11 0,-7-3 0,0 7 0,-5 0 0,0 0 0,1 0 0,-1 0 0,5 0 0,-4 3 0,7 5 0,0 4 0,2-1 0,5 4 0,-2-4 0,3 1 0,0-1 0,0-4 0,0 3 0,0-2 0,3 3 0,0-4 0,4 0 0,4-3 0,1-1 0,-1-3 0,4 0 0,-3 0 0,3 0 0,-3 0 0,2 0 0,-2-4 0,0-8 0,3-1 0,-6-11 0,2 7 0,-3-3 0,0 5 0,-1-1 0,-2 4 0,-2-2 0,-3 6 0,0-3 0,0 4 0,0 0 0,-3 0 0,-1 3 0,-3 1 0,-3 3 0,2 0 0,-7 0 0,3 0 0,1 3 0,-4 5 0,6 8 0,-2 0 0,3 4 0,4-4 0,0-1 0,4 0 0,0 1 0,0-5 0,0 0 0,0 0 0,0-3 0,0 2 0,0-3 0,3-3 0,5-1 0,4-3 0,-1 0 0,4 0 0,-7 0 0,2 0 0,-3 0 0,0 0 0,0 0 0,-3-6 0,-1 2 0,-3-10 0,0 6 0,0-7 0,0 7 0,0-6 0,-4 9 0,1-5 0,-8 9 0,3-2 0,-3 3 0,4 0 0,0 0 0,3 3 0,1 9 0,3 0 0,0 4 0,0-1 0,3-3 0,5 0 0,4-1 0,4-7 0,-1-1 0,0-3 0,1 0 0,-1 0 0,1-6 0,-4-3 0,2-7 0,-5 1 0,2-5 0,-6 7 0,-2-6 0,-3 7 0,0 1 0,0-4 0,0 7 0,0-3 0,0 4 0,-3 0 0,-5 3 0,1 1 0,-8 3 0,7 0 0,-3 0 0,4 0 0,0 0 0,0 0 0,0 0 0,0 0 0,3 3 0,-2 5 0,5 0 0,-3 3 0,4-5 0,0 5 0,0-3 0,0 3 0,0-4 0,0 0 0,3-4 0,-2 0 0,2-3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8:44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57 219 24575,'0'-7'0,"-3"11"0,2 1 0,-2 15 0,3 1 0,0 4 0,0 6 0,0-5 0,0 0 0,0-1 0,0-13 0,0 7 0,0-11 0,3 2 0,4-2 0,5-5 0,-1 1 0,4-4 0,1 0 0,0-7 0,5-6 0,-8-13 0,3-1 0,-6-8 0,2 3 0,-3 0 0,-4-4 0,-1 5 0,-4-1 0,0 6 0,0 6 0,0 4 0,-3 5 0,-5-1 0,-4 5 0,-3 3 0,-1 0 0,1 4 0,3 0 0,-2 0 0,2 0 0,-1 11 0,2-1 0,3 14 0,3-3 0,1 5 0,4-6 0,0 5 0,0-9 0,0 8 0,0-7 0,0 3 0,3-9 0,1 0 0,7-4 0,1 1 0,3-1 0,0-2 0,1-2 0,-1-3 0,1 0 0,-5 0 0,4 0 0,-7-3 0,3-5 0,-7-3 0,-1-15 0,-3 4 0,0-8 0,0 4 0,-7 1 0,-7 3 0,-3 2 0,-7 7 0,3 5 0,-5 4 0,5 4 0,-3 0 0,7 0 0,-3 0 0,8 7 0,1 2 0,3 11 0,4-4 0,0 4 0,4 0 0,0-8 0,0 7 0,0-11 0,3 3 0,4-7 0,5-1 0,8-3 0,1 0 0,4 0 0,0-4 0,1-5 0,-5-8 0,-1 0 0,-7-7 0,-1-2 0,-3-1 0,0-4 0,-5 6 0,0 0 0,-4 3 0,0 3 0,0 3 0,-3 4 0,-5 5 0,-3 4 0,-5 3 0,1 0 0,3 0 0,-3 0 0,7 6 0,-8 13 0,6 8 0,1 10 0,5-1 0,4 1 0,0-5 0,0-2 0,0-4 0,0-5 0,0-1 0,0-9 0,3 0 0,5-4 0,3-3 0,5 0 0,-1-4 0,5 0 0,-7 0 0,5-7 0,-9-6 0,2-4 0,-3-7 0,0 7 0,1-7 0,-5 3 0,0-5 0,-4 5 0,0 1 0,0 5 0,-7 3 0,-2 1 0,-11 6 0,4 2 0,-4 3 0,4 0 0,1 0 0,-1 0 0,4 11 0,1-1 0,3 9 0,0-3 0,3 4 0,2-4 0,3 4 0,0-8 0,0 2 0,0-2 0,0-1 0,0 0 0,0-4 0,3-3 0,1-1 0,3-3 0,-1 0 0,1 0 0,0 0 0,0 0 0,0 0 0,0 0 0,-3-3 0,2 2 0,-5-5 0,-1 6 0,-3-1 0,-1 5 0,1 3 0,3 4 0,0-3 0,0 6 0,0-6 0,0 3 0,0-4 0,0 0 0,0 0 0,0-1 0,3-2 0,1-1 0,3-3 0,3 0 0,-2 0 0,3 0 0,0 0 0,-3-3 0,2-1 0,-3-3 0,0 0 0,0 0 0,-3-4 0,-1 3 0,-3-2 0,0 2 0,0 1 0,0-3 0,0 2 0,0-3 0,0 4 0,-3 3 0,-1 1 0,-2 3 0,2 0 0,1 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8:47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24575,'-3'5'0,"0"0"0,3 12 0,0-4 0,0 11 0,0-7 0,0 7 0,0-3 0,0-4 0,0 6 0,0-10 0,3 3 0,1-2 0,7-5 0,1 2 0,3-7 0,1 0 0,-1-4 0,0 0 0,1 0 0,-1 0 0,-3-7 0,-1-6 0,-3-4 0,0-3 0,0 0 0,-4 4 0,0-4 0,-4 4 0,0 1 0,0-1 0,0 5 0,-7-1 0,-1 5 0,-8 3 0,1 0 0,-1 4 0,-4 0 0,4 0 0,-4 0 0,4 7 0,4 6 0,-4 8 0,7 4 0,-3 0 0,7 1 0,1-1 0,4 0 0,0-4 0,0 4 0,0-9 0,0 4 0,0-8 0,7-1 0,2-4 0,6 1 0,5-4 0,-4-1 0,4-3 0,-5 0 0,1 0 0,-4 0 0,2-3 0,-6-1 0,3-7 0,-3-5 0,-4-1 0,0-7 0,-4 3 0,0-5 0,0 1 0,0-1 0,0 5 0,-4 1 0,-8 8 0,-1 1 0,-11 6 0,7 1 0,-7 4 0,3 0 0,0 0 0,1 0 0,4 4 0,4 0 0,1 7 0,7 0 0,1 5 0,3-1 0,0-3 0,0 2 0,0-6 0,0 7 0,3-8 0,5 5 0,3-5 0,5-3 0,3 0 0,-2-4 0,3 0 0,-5 0 0,0 0 0,-3 0 0,2-7 0,-6 2 0,4-14 0,-8 6 0,-1-7 0,-3 5 0,0-1 0,0 1 0,0-1 0,0 0 0,-6 4 0,-3 1 0,-7 3 0,1 4 0,-5 1 0,3 3 0,-7 0 0,7 0 0,-2 0 0,7 0 0,-3 6 0,7 7 0,0 4 0,0 7 0,7-3 0,-2 4 0,3-4 0,0-1 0,0-4 0,0-1 0,6-3 0,3-1 0,6-3 0,5 0 0,-3-4 0,2 0 0,-3-4 0,-1 0 0,1 0 0,-5 0 0,0 0 0,-4 0 0,0-3 0,0-5 0,0-4 0,1-3 0,0-1 0,-4 1 0,-1-1 0,-3 1 0,0-1 0,0 5 0,0-4 0,0 7 0,0-3 0,0 4 0,-2 3 0,-2 2 0,-3 2 0,0 0 0,1 0 0,2 0 0,1 0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9:04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24575,'5'3'0,"5"0"0,13-3 0,26 0 0,-6 0 0,26 0 0,-11 0 0,21 0 0,3 0-675,16 0 675,-1 0 0,-44 0 0,0 0 0,1 0 0,1 0 0,4 0 0,-1 0 0,23 0 0,-16 0 0,-3 0 0,-6 0 0,8-5 0,0-1-171,-7 3 171,29-9 0,-22 12 0,2 0 0,5 0 0,-8 0 0,-6 0 669,5 0-669,-10 5 177,-2-4-177,-8 7 0,-5-7 0,-6 3 0,5 0 0,-14-3 0,7 3 0,-8-4 0,0 0 0,3 0 0,-7 0 0,7 0 0,-8 0 0,8 0 0,-7 3 0,7-2 0,-8 3 0,9-1 0,-9-2 0,8 3 0,-7-1 0,7-2 0,-7 6 0,2-6 0,-3 2 0,-5 1 0,4 0 0,-7 0 0,3-1 0,-5 0 0,1-2 0,0 5 0,0-5 0,0 2 0,8-3 0,20 0 0,5 0 0,16 0 0,0 0 0,-4 0 0,25 0 0,0-5 0,21-2 0,-8-5 0,-16 5 0,19-10 0,-36 15 0,36-10 0,-33 12 0,11 0 0,-13 0 0,-2 0 0,-7 0 0,-5 0 0,-1 0 0,-7 0 0,-4 0 0,-2 0 0,-4 0 0,-5 0 0,3 0 0,-11 0 0,5 0 0,-6-4 0,0 4 0,-2-7 0,-3 3 0,0-3 0,-3-4 0,16 6 0,12-2 0,28 7 0,5 0 0,6 0 0,1-5 0,-6 4 0,-16-1 0,3-1-491,-1 0 0,1 0 491,15-1 0,2 0 0,-2 0 0,1 0 0,0 1 0,-2 0 0,-15 3 0,0 0 0,4 0 0,-2 0-262,29 0 262,7 0 0,-9 0 0,-16 0 0,-15 0 0,-12 0 0,-12 0 969,-6 0-969,-9 0 275,0 0-275,-2 0 0,12 0 0,11 0 0,12 0 0,6 0 0,6 0 0,-5 0 0,35-6 0,10-1-636,-38 0 1,3 1 635,6 2 0,0 0 0,-6-2 0,-3 1-160,32 3 160,10-4 0,-37 6 0,11 0 0,-11 0 0,-25 0 0,-1-7 1260,-20-2-1260,9 0 171,4 2-171,11 7 0,16 0 0,7 0 0,9 0 0,23 0-510,-42 0 0,2 0 510,3 0 0,0 0 0,37 0-244,-44-1 1,-3 2 243,19 4 0,13 1 0,-22 0 0,-10 3 0,-22-8 994,-2 3-994,-13-4 513,-2 0-513,16 0 0,5 0 0,25 0 0,1 0 0,7 0 0,0 0 0,14 0 0,-17 0 0,32 0 0,-25 0 0,13 0 0,-2 0 0,-20 0 0,11 0 0,-19 0 0,5 0 0,-6 5 0,0 0 0,0 5 0,-7-1 0,0-3 0,-11 2 0,-2-7 0,-5 6 0,-4-6 0,-1 3 0,-8-4 0,-1 0 0,4 0 0,7 0 0,22 0 0,15 0 0,-6 0 0,23 0 0,-8 0 0,0 0 0,10 0 0,-13 0 0,1 0 0,5 0 0,-7 0 0,-6 0 0,-2 0 0,-6 0 0,0 0 0,-6 4 0,-2 1 0,-5 4 0,-5-4 0,-2-1 0,-4-4 0,-1 0 0,-4 4 0,-1-3 0,0 2 0,-4-3 0,8 0 0,-7 0 0,7 0 0,-8 0 0,9 0 0,-4 4 0,-1-3 0,5 3 0,-9-4 0,8 3 0,-7-2 0,3 3 0,-1-4 0,-2 0 0,3 0 0,-5 0 0,0 0 0,1 0 0,-1 0 0,1 0 0,-5 0 0,4 0 0,-7 0 0,6 0 0,-6 0 0,3 0 0,-1 0 0,-2 0 0,3 3 0,-4-2 0,4 5 0,-3-2 0,6 1 0,-6 1 0,3-6 0,-4 4 0,0-1 0,0-3 0,0 4 0,-1-4 0,1 0 0,-1 0 0,1 0 0,-1 0 0,1 0 0,-1 0 0,1 0 0,-4 0 0,0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9:08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1 145 24575,'-1'-3'0,"2"2"0,14-5 0,-2 1 0,6 1 0,1 0 0,-3 1 0,7 2 0,-3-3 0,0 4 0,-1 0 0,-5 0 0,-3 3 0,-1 9 0,-3 1 0,-4 17 0,0-3 0,-4 10 0,0 5 0,0 2 0,0 0 0,0 5 0,0-11 0,0 4 0,0-10 0,-4-2 0,-1-9 0,1-1 0,-3-8 0,6-2 0,-2-3 0,3 0 0,3-8 0,9-5 0,1-13 0,13-9 0,3-1 0,2-10 0,3 4 0,-5 0 0,5-3 0,-9 5 0,8-7 0,-14 3 0,1-2 0,-8 8 0,-2-5 0,-2 9 0,-3-3 0,-1 4 0,-4 1 0,0 4 0,-4 1 0,-3 8 0,-5 1 0,-4 6 0,1-2 0,-1 7 0,-4-4 0,4 4 0,-4 0 0,8 0 0,-3 0 0,7 0 0,-2 0 0,-1 3 0,3 1 0,0 3 0,5-3 0,3-1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9:09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0 24575,'-59'36'0,"9"-7"0,49-18 0,-2-1 0,3-2 0,0 3 0,0-4 0,0 0 0,7-3 0,2-1 0,6-3 0,0 3 0,5-2 0,-7 5 0,6-5 0,-11 5 0,2-2 0,-3 3 0,-3 0 0,-1 0 0,-3 4 0,0 0 0,0 5 0,0 4 0,-7-4 0,-2 8 0,-7-7 0,0 3 0,0-1 0,1-5 0,-2 4 0,6-9 0,0 1 0,4-3 0,0 0 0,3-3 0,1-1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9:15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182 386 24575,'13'52'0,"-2"3"0,-8-103 0,-2 38 0,2-15 0,-3 17 0,0-3 0,0 4 0,-3 4 0,-1 0 0,-2 3 0,-1 2 0,0-1 0,4 5 0,-4-5 0,3 2 0,-3-3 0,0 0 0,-3 4 0,2-4 0,-7 4 0,3-4 0,0 0 0,-2 0 0,2 0 0,0 0 0,-2 3 0,6 1 0,-3 3 0,4 0 0,0 0 0,-1 4 0,4 1 0,1 8 0,3 1 0,0 4 0,0 0 0,0 1 0,0-1 0,0 0 0,0-4 0,0-1 0,0-9 0,0 0 0,3-4 0,1 0 0,3-3 0,0-1 0,4-3 0,-4 0 0,4-3 0,0-5 0,-2-13 0,6-1 0,-5-9 0,2 6 0,-4-1 0,1 1 0,-4 4 0,2 1 0,-6 8 0,2-2 0,-3 6 0,3-3 0,-2 4 0,2 0 0,-3 5 0,0 14 0,3 2 0,-2 8 0,6-6 0,-3-1 0,4 1 0,0-1 0,-1-3 0,0-2 0,0-3 0,0 0 0,0 0 0,0 0 0,0-3 0,0 2 0,0-5 0,0 2 0,0-3 0,0 0 0,0 0 0,3-3 0,-2-5 0,2-4 0,-2-8 0,0 4 0,0-4 0,-3 4 0,2-3 0,-3 6 0,0-2 0,3 4 0,-6 3 0,5 0 0,-5 2 0,5 6 0,-3-4 0,1 11 0,-1 2 0,1 11 0,-3 6 0,6 0 0,-2 5 0,0-6 0,2-4 0,-3-1 0,4-5 0,-4-3 0,-1-2 0,0-3 0,-2 0 0,5-3 0,-2-1 0,-1-6 0,0-5 0,1-8 0,-3-5 0,6 0 0,-3-3 0,4 7 0,-3-3 0,2 5 0,-3-1 0,3 5 0,0 0 0,0 4 0,1-4 0,-1 3 0,0-3 0,0 4 0,0 3 0,0-2 0,0 5 0,0-2 0,0 3 0,-1 0 0,-2 3 0,-1 1 0,-3 2 0,0 5 0,0-3 0,0 6 0,3-6 0,-2 7 0,2-4 0,-3 1 0,3 2 0,-2-2 0,3 0 0,-1 2 0,-2-6 0,2 3 0,1-4 0,-4 0 0,6 0 0,-2-4 0,2 0 0,1-6 0,0-4 0,-3-1 0,3-7 0,-6 7 0,5-6 0,-2 6 0,1-7 0,1 7 0,-2-3 0,-1 4 0,4 0 0,-7 0 0,7 4 0,-4 0 0,4 3 0,-1 0 0,1 0 0,0 0 0,-1 2 0,-2 2 0,2 3 0,-2-3 0,-1 2 0,4-2 0,-4 3 0,4-3 0,-3 2 0,2-6 0,-2 6 0,3-5 0,-1 2 0,-2-12 0,-1 15 0,-3-2 0,0 19 0,0 7 0,0 2 0,0 10 0,4-4 0,1 5 0,4-6 0,0-1 0,0-4 0,-4-6 0,2-6 0,-6-5 0,3-3 0,-4-1 0,0-5 0,0-5 0,0-15 0,0-15 0,0-9 0,0-11 0,0-1 0,0-2 0,0-4 0,-5 6 0,4 0 0,-3 6 0,4 1 0,0 12 0,0 0 0,0 6 0,0 4 0,0 4 0,3 3 0,1 6 0,3-3 0,0 7 0,4 1 0,0 3 0,5 0 0,-4 0 0,2 0 0,-2 0 0,-1 0 0,0 0 0,-4 7 0,1 1 0,-4 8 0,-1-1 0,-3 5 0,0 1 0,0 4 0,0 0 0,-3-4 0,-6 4 0,1-9 0,-8 4 0,8-5 0,-3-3 0,3-1 0,1-5 0,0 1 0,3 0 0,-2 0 0,3-3 0,-1 2 0,1-2 0,3 2 0,3-2 0,4-1 0,5-3 0,3 0 0,5-8 0,-3-5 0,4-9 0,1-10 0,-3 0 0,5-6 0,-6 1 0,1-5 0,-4 3 0,-1-9 0,-5 10 0,0-5 0,1 6 0,-5 5 0,-1-3 0,-4 12 0,0-6 0,0 12 0,0-3 0,0 5 0,-3 3 0,-1 4 0,-7 2 0,3 5 0,-3-3 0,4 4 0,-4 0 0,3 3 0,-4 15 0,5 0 0,1 18 0,-2-5 0,7 1 0,-7 3 0,7-8 0,-3 8 0,4-8 0,0 4 0,0-11 0,0 5 0,0-9 0,3 4 0,2-5 0,3 5 0,3-3 0,1 3 0,4-5 0,-1 0 0,1 1 0,-5-5 0,4 0 0,-4-3 0,1-1 0,2-3 0,-2 0 0,4-4 0,-1 0 0,0 0 0,1-7 0,3-3 0,-5-10 0,5-1 0,-9-5 0,2 1 0,-3-1 0,-1 5 0,-4 1 0,0 5 0,-4-1 0,0 5 0,0 0 0,-7 7 0,3 1 0,-10 3 0,2 0 0,0 0 0,-2 0 0,2 0 0,0 3 0,1 4 0,3 10 0,4-1 0,-3 4 0,6 0 0,-3-4 0,4 4 0,0-5 0,0 1 0,3-5 0,5 4 0,8-7 0,0 3 0,9-2 0,-4-5 0,4 4 0,0-7 0,1 2 0,-1-3 0,-4 0 0,-1 0 0,-5 0 0,1 0 0,-5 0 0,0 0 0,-4 0 0,0 0 0,-3 0 0,-1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9:15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24575,'79'0'0,"1"0"0,-17 0 0,1 0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9:1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24575,'59'-7'0,"-1"1"0,1-1 0,3 2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9:17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24575,'81'0'0,"0"0"0,-4 0 0,-26 0 0,-48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0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4549 24575,'7'-4'0,"28"2"0,11-12 0,22-2 0,-7-24 0,9-11-934,3-5 934,-35 22 0,0-1 0,29-32 0,-31 26 0,-2-2 0,-7 1 0,0-2 0,7-8 0,-1-2 0,-11 2 0,-2-2 0,6-1 0,-3-2 0,-10 0 0,-1 1 0,9-24 0,-5-13 0,-4 22-21,4-11 21,-1 1 0,1 14 0,4 7 0,3 8 0,0 6 0,10-1 696,0 4-696,4 5 259,17-5-259,-3 16 0,16-4 0,-1 17 0,15 8 0,-11 1 0,9 5 0,-20 0 0,-6 0 0,-6 4 0,-13 0 0,-1 5 0,-13-5 0,3 3 0,-12-6 0,-2 2 0,-2-3 0,-1-3 0,5-23 0,-3 2 0,4-21 0,-7 11 0,-1 5 0,-4 1 0,0 4 0,0 5 0,0 1 0,0 7 0,0-3 0,-4 4 0,1-1 0,-4-3 0,3 4 0,-3-9 0,6 4 0,-2-8 0,3 8 0,0-3 0,0-1 0,0 0 0,0-9 0,0-7 0,23-33 0,-4 9 0,26-25 0,-15 34 0,9-4 0,-5 10 0,4 0 0,0 6 0,-7 11 0,3 6 0,-4 8 0,-1 5 0,-1 4 0,-5 4 0,1 0 0,-1 0 0,-4 0 0,3 3 0,0 11 0,-2-1 0,0 7 0,-9-6 0,3 1 0,-3-1 0,0-4 0,-1 4 0,0-4 0,-2 5 0,5-4 0,-5 2 0,5-2 0,-2 0 0,0 2 0,-1-5 0,0 2 0,-2-3 0,1-1 0,-2 1 0,-4-1 0,8-2 0,11-2 0,6-2 0,17 0 0,1 0 0,7 0 0,0 0 0,-1-17 0,-2-11 0,1-24 0,2-7 0,1-11-729,3-10 729,-31 38 0,-1-2 0,-1-2 0,-1-1 0,20-42 0,-3 4 0,0-4 0,-1 4 0,-5-6 0,-1 2 0,1-1 0,-8 20 0,6-8-64,-7 17 64,6-6 0,-1 2 0,-1 5 0,-5 14 0,1 0 0,13-17 0,10-14 0,-10 30 0,-10 14 0,9-10 0,-10 12 0,4 0 726,-7 10-726,5 0 67,-4 9-67,3 0 0,0 8 0,-4 0 0,9 4 0,-8 0 0,13 0 0,-6 17 0,-5-3 0,14 33 0,-10 23 0,8 4 0,-10 20 0,-14-20 0,-4 7 0,-2-19 0,2 10 0,-6-19 0,-1-5 0,-4-8 0,0-16 0,0 1 0,0 0 0,4 12 0,1 3 0,9 6 0,-4 0 0,8 13 0,-7-10 0,4 15 0,-1-4 0,2 1 0,5 11 0,5 2 0,-6-16 0,5 7 0,-6-19 0,3 1 0,3 11 0,3-15 0,0 4 0,0-11 0,-2-4 0,-4-3 0,2-8 0,-9-2 0,8-7 0,-8-2 0,3-3 0,-4 0 0,5-3 0,-4 0 0,7-4 0,-3 0 0,5 0 0,-1-4 0,0-4 0,6-9 0,-3-4 0,4-6 0,-5 6 0,-4-2 0,1 6 0,-6 2 0,16-3 0,-10 12 0,17-5 0,-10 11 0,5 0 0,0 0 0,18 0 0,-7 18 0,15 4 0,-21 11 0,16 18 0,-24-16 0,27 34 0,-27-28 0,9 19 0,-16-18 0,3 9 0,-7-3 0,-1 9 0,4 3 0,-7 15 0,5-6 0,-8 5 0,-4-21 0,1-2 0,-1-5 0,0-6 0,-1-6 0,0-6 0,0-8 0,-1-6 0,-3-4 0,-2-3 0,-2-1 0,11 4 0,-2 1 0,13 4 0,-3 0 0,9 1 0,-3 0 0,3 0 0,-5 0 0,-4-5 0,0 0 0,-5-4 0,0 0 0,0-3 0,0 3 0,0-7 0,-3 4 0,2-4 0,-5 0 0,5 0 0,-6 0 0,3 0 0,0 0 0,0 0 0,4 0 0,-4 0 0,3-4 0,-5 1 0,5-4 0,-2-3 0,3-1 0,0-1 0,-3-1 0,2 5 0,-2-2 0,0-1 0,3 3 0,-3-5 0,3 5 0,4-6 0,-3 6 0,14-10 0,-8 5 0,8-2 0,-5 0 0,-1 6 0,-4-2 0,4 7 0,-8-2 0,3 2 0,0 0 0,-2 0 0,2 4 0,-7 0 0,2 0 0,-2 0 0,3 0 0,0 0 0,4 0 0,9 16 0,0 4 0,2 19 0,-7-2 0,-3 13 0,-1-2 0,1 5 0,-4 5 0,3-11 0,-4 5 0,0-7 0,4 1 0,-4-1 0,4 1 0,-4 0 0,8-4 0,-7 3 0,7-8 0,0 3 0,-8-11 0,9 6 0,-14-14 0,4 0 0,-6-11 0,0-4 0,-4 1 0,3-4 0,-6-19 0,3 11 0,-3-15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26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0 24575,'-3'6'0,"-6"2"0,7 10 0,-10-4 0,10 4 0,-7 0 0,8-3 0,-10 11 0,9-6 0,-5 7 0,7-4 0,0 0 0,0-5 0,0 4 0,0-7 0,0 2 0,0-3 0,0 0 0,0-4 0,3 0 0,4-3 0,7-1 0,5 2 0,13-4 0,-6-1 0,6-3 0,-9 0 0,-4 0 0,-2 0 0,-3 0 0,-3 0 0,2 0 0,-6 0 0,2 0 0,-3-3 0,1-3 0,0-5 0,-1-3 0,2-4 0,-1-1 0,-3-3 0,-1-1 0,-3-4 0,0-7 0,0 8 0,0-2 0,0 14 0,0 0 0,0 3 0,-6 1 0,-5 7 0,-4 0 0,-7 3 0,3 0 0,-4 0 0,-4 0 0,3 0 0,-3 6 0,4 3 0,10-1 0,3-1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9:19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1 216 24575,'64'0'0,"1"0"0,-48 0 0,4 3 0,-2 5 0,-13 8 0,12 1 0,-16 8 0,9 1 0,-10 0 0,3 5 0,-4-1 0,0 2 0,0 5 0,0-6 0,0 0 0,-4-6 0,0-4 0,-1-1 0,-2-5 0,6-3 0,-5-1 0,5-4 0,-2 0 0,6-4 0,0 0 0,8-3 0,-3 0 0,6-3 0,-2-1 0,3-8 0,1 4 0,-1-7 0,0 3 0,1-3 0,0-5 0,4 3 0,-3-4 0,3 5 0,-4-4 0,-1 4 0,1-4 0,0 4 0,0-4 0,-1 4 0,-2-4 0,-2 0 0,-3 4 0,0-4 0,0 0 0,0 3 0,-3-7 0,2 3 0,-6-5 0,2 1 0,-3-1 0,0 1 0,0 0 0,0 4 0,0 1 0,0 4 0,0 4 0,-6 1 0,-3 4 0,-7-1 0,5 0 0,-4 4 0,7 1 0,-3 0 0,4 2 0,0-2 0,0 3 0,0 0 0,0 0 0,0 0 0,0 0 0,1 0 0,2 0 0,1 0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1:59:54.935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107 82 24575,'-3'14'0,"0"5"0,3-3 0,0 4 0,0-8 0,0 2 0,0-6 0,0 3 0,0-4 0,0 3 0,0-2 0,-3 2 0,5-6 0,-1-1 0,9-3 0,-2 0 0,7 0 0,-7 0 0,2 0 0,-3 0 0,0 0 0,4 0 0,-3 0 0,3-3 0,-4-1 0,0-7 0,0 3 0,-3-7 0,-1-1 0,-3 0 0,0-9 0,0 9 0,0-4 0,0 0 0,0 3 0,-7-3 0,-1 8 0,-8 1 0,1 3 0,-1 1 0,1 2 0,-1 2 0,1 3 0,-1 0 0,1 0 0,3 0 0,-3 3 0,4 5 0,-1 4 0,0 3 0,5 1 0,-1-1 0,4 0 0,0 1 0,4-5 0,0 4 0,0-7 0,0 2 0,0-3 0,0 0 0,0 0 0,3-3 0,5-1 0,3-3 0,5 0 0,4 0 0,-4 0 0,4 0 0,-8 0 0,2 0 0,-6 0 0,3 0 0,-5 0 0,1 0 0,0 0 0,0 0 0,-3-3 0,-1 2 0,-3-2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2:00:10.597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25 116 24575,'0'9'0,"3"-2"0,5-4 0,0-3 0,6 0 0,2 0 0,1 0 0,-1 0 0,-5-4 0,-1 0 0,-2-3 0,3-4 0,-4 3 0,-2-7 0,-2 7 0,-3-6 0,0 2 0,0 0 0,0 1 0,0 4 0,-3 0 0,-5 0 0,0 3 0,-7 0 0,4 4 0,-5 0 0,4 0 0,-2 0 0,2 0 0,0 0 0,-2 4 0,6 4 0,-4 8 0,8 0 0,-4 4 0,7 0 0,-2-3 0,3 2 0,0-3 0,0-5 0,0 0 0,0-4 0,3 0 0,5 0 0,3-3 0,5 0 0,-1-4 0,-3 0 0,2 0 0,-6 0 0,3 0 0,-4 0 0,0 0 0,0-3 0,0-1 0,0-7 0,-3 3 0,-1-7 0,-3 4 0,0-5 0,0 1 0,0-1 0,0 4 0,0 2 0,0-1 0,-3 6 0,-5-5 0,-3 9 0,-5-3 0,1 4 0,-1 0 0,5 0 0,-4 0 0,7 0 0,-3 0 0,4 0 0,3 3 0,1 1 0,3 6 0,0-2 0,0 7 0,0-7 0,0 2 0,3-3 0,5 1 0,3-4 0,5-1 0,-1-3 0,1 0 0,-1 0 0,-3 0 0,2 0 0,-6 0 0,3 0 0,-5 0 0,1-3 0,-3-1 0,3 0 0,-7-2 0,3 2 0,-3-3 0,0 0 0,0 3 0,0 1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2:00:45.462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0 1093 24575,'0'-15'0,"0"-3"0,0 6 0,0-3 0,3-1 0,1 1 0,3-1 0,-3 1 0,2 3 0,-5-2 0,5 6 0,-2-7 0,-1 3 0,3 1 0,-2-4 0,3 3 0,0-3 0,0-5 0,0 3 0,1-3 0,-1 5 0,0-1 0,0 1 0,0-1 0,0 4 0,0-2 0,-1 2 0,1 0 0,0-2 0,0 2 0,3 0 0,-2-3 0,2 3 0,0-3 0,-2 3 0,5-3 0,-5 4 0,5-5 0,-2 1 0,3-1 0,-3 4 0,2-2 0,-6 6 0,6-3 0,-5 4 0,5-5 0,-6 4 0,6-3 0,-5 4 0,1 0 0,-2 0 0,-1 0 0,1 0 0,2-1 0,-1 1 0,1 0 0,1-4 0,-3 3 0,7-3 0,-4 0 0,1 2 0,2-2 0,-2 0 0,0 3 0,2-6 0,-2 5 0,-1-2 0,4 4 0,-4-1 0,4 0 0,-3 4 0,2-3 0,-2 3 0,3-1 0,0-2 0,0 7 0,0-7 0,0 2 0,0 1 0,1 1 0,3-1 0,-3 3 0,7-3 0,-7 1 0,3 2 0,-3-3 0,3 4 0,-3 0 0,3 0 0,-4 0 0,0 0 0,0 0 0,5 0 0,-4 0 0,7 0 0,-7 0 0,7 0 0,-3 0 0,1 0 0,2 4 0,-7 0 0,7 1 0,-3 2 0,0-3 0,4 5 0,-4-1 0,4 0 0,-4 0 0,3-3 0,-2 2 0,3-2 0,-4 3 0,-1-3 0,0 2 0,-3-3 0,4 1 0,-5 2 0,0-3 0,0 0 0,0 3 0,0-6 0,-3 5 0,2-5 0,-6 5 0,6-5 0,-5 5 0,1-2 0,1 0 0,-3 2 0,3-2 0,0 0 0,-3 2 0,3-2 0,0 3 0,-3 0 0,7-3 0,-7 3 0,6-3 0,-6 3 0,7 1 0,-4-1 0,1 0 0,2 1 0,-6-1 0,7 1 0,-7-1 0,6 0 0,-5 0 0,5 1 0,-6-1 0,3 0 0,-4 0 0,4 0 0,-3 0 0,3 1 0,0-1 0,-3 4 0,7-3 0,-4 7 0,5-3 0,-1 0 0,0 2 0,1 3 0,-1-1 0,0 4 0,1 0 0,4-3 0,-3 7 0,3-2 0,-4-1 0,0 3 0,-1-8 0,2 9 0,-5-9 0,0 8 0,-4-7 0,0-1 0,0-5 0,-1-4 0,-2 0 0,-2 2 0,-2 2 0,0 13 0,0 3 0,4 10 0,1 0 0,7 0 0,1-1 0,0 1 0,3 0 0,2 6 0,0-5 0,3 4 0,1 1 0,-4-5 0,8 6 0,-8-7 0,8 2 0,-9-7 0,5 5 0,-1-4 0,1 6 0,6 1 0,-5-2 0,8 8 0,-7-6 0,9 6 0,-11-7 0,5 0 0,-10-7 0,0-4 0,-3-9 0,-6-3 0,2-5 0,-6 3 0,-2 1 0,6 10 0,1 7 0,8 4 0,5 3 0,0 3 0,6-1 0,-1 3 0,5 2 0,2 1 0,-1-6 0,3 4 0,-5-11 0,2 6 0,2 0 0,-2-5 0,3 4 0,1-8 0,-1 7 0,5-7 0,-4 3 0,-1-5 0,-1 1 0,-4-1 0,1-1 0,-3-4 0,-5-2 0,-4-9 0,-2-1 0,-4-5 0,-3 1 0,-2-4 0,-2-1 0,1-3 0,11 0 0,5 0 0,5 0 0,4 4 0,-4 1 0,0 4 0,3 0 0,-7-1 0,3-3 0,-1 3 0,3-3 0,3 4 0,1 1 0,0-1 0,-1 0 0,6 0 0,-3 1 0,8-5 0,-9-1 0,9-4 0,-9 0 0,4 0 0,-5 0 0,-5 0 0,-1 0 0,-5 0 0,0 0 0,0 0 0,-4 0 0,0 0 0,-5 0 0,-4 0 0,0-7 0,-3 2 0,0-19 0,-3-5 0,5 7 0,14-19 0,11 11 0,22-21 0,-2-7 0,-4 8 0,0-5 0,-6 12 0,3-11 0,1 9 0,-14 4 0,7 1 0,-10 10 0,1-3 0,3 3 0,-7-3 0,-2 4 0,0-9 0,-5 10 0,1-10 0,4 4 0,-9 2 0,4 0 0,-9 1 0,3 5 0,-6-5 0,2 1 0,0 3 0,-2-4 0,3 1 0,-4 3 0,0-3 0,-1 4 0,1 1 0,0 4 0,-1-4 0,0 9 0,1-4 0,-1 4 0,0 1 0,0-1 0,0-4 0,1 4 0,-1-9 0,1 4 0,-1-4 0,1-1 0,0 1 0,0 0 0,-1 4 0,1-4 0,-1 9 0,-3-9 0,2 9 0,-2-4 0,4 0 0,-1 3 0,0-3 0,0 0 0,1 4 0,-1-9 0,0 9 0,1-4 0,-1 4 0,0 1 0,0-1 0,-3 1 0,2 3 0,-5-2 0,1-3 0,2-9 0,-3-11 0,3 9 0,-4-18 0,4 19 0,9-22 0,6 5 0,16-22 0,1-3 0,9-16 0,-8 20 0,4-8 0,-12 25 0,5-10 0,-2 12 0,-9 4 0,2 8 0,-4 3 0,-5 10 0,3 0 0,-4 1 0,3 3 0,-2-4 0,7 0 0,-4 3 0,1-3 0,2 4 0,-6 5 0,2-3 0,-4 6 0,4-2 0,-3-1 0,3 3 0,-3-2 0,-1 3 0,0 0 0,4 0 0,-3-3 0,7 2 0,-3 1 0,0 1 0,4 2 0,-4 1 0,4-4 0,-4 7 0,3-6 0,-2 6 0,3-3 0,0 4 0,0 0 0,5 0 0,-3 0 0,2 0 0,-3 0 0,4 0 0,-4 0 0,4 0 0,-9 0 0,3 0 0,-7 0 0,8 0 0,-8 3 0,3 1 0,-4 4 0,0 0 0,0 0 0,-3-1 0,-1 0 0,-4 0 0,0 0 0,1-3 0,-1-1 0,1-3 0,-4-3 0,10 2 0,0-1 0,15 2 0,1 8 0,5 2 0,-1 8 0,1 1 0,1 4 0,-5 1 0,6 5 0,-5 5 0,1-4 0,3 8 0,-3-3 0,-1-1 0,1 5 0,-6-5 0,1 1 0,0 3 0,-6-10 0,4 4 0,-9-6 0,4 0 0,-4-1 0,-5-4 0,0-5 0,-4-1 0,-1-7 0,1 2 0,7-3 0,3 14 0,9 4 0,1 15 0,4 0 0,-2 4 0,2-3 0,4 23 0,-11-25 0,18 39 0,-24-46 0,17 38 0,-17-30 0,9 16 0,-7-6 0,1-6 0,-3-1 0,-2-12 0,-3 0 0,-2-6 0,-4-8 0,0 2 0,-3-11 0,-1 8 0,-3 5 0,8 8 0,6 9 0,4 0 0,3-5 0,0 4 0,-4-5 0,10 7 0,-6-6 0,6 5 0,-6-10 0,5 9 0,-5-9 0,1 5 0,2-6 0,-8-2 0,8-2 0,-8 1 0,3-2 0,-4-1 0,3-1 0,-3-4 0,0 0 0,-1-1 0,-3 0 0,-1-3 0,4 2 0,-7-6 0,6 3 0,-6-4 0,3 1 0,0-1 0,-3 0 0,3 0 0,-4 0 0,1 0 0,-1-3 0,4 3 0,-3-4 0,6 2 0,-2 1 0,0-2 0,2 4 0,-2-1 0,-1 0 0,4 1 0,-4-1 0,4 1 0,1 0 0,-5-1 0,7-3 0,-5 3 0,6-3 0,-4 4 0,1 0 0,3 0 0,-3-1 0,3 1 0,0 0 0,-3 0 0,3 0 0,-3-4 0,-1 3 0,0-3 0,0 4 0,0 0 0,-3-1 0,2-3 0,-6 3 0,3-7 0,-4 3 0,1 0 0,-1-2 0,0 5 0,1-5 0,-1 2 0,1-3 0,-4 3 0,3-2 0,2 2 0,3-3 0,5 0 0,-6 0 0,4 0 0,-4 0 0,1 0 0,-1 0 0,-4 0 0,1 0 0,-1 0 0,0 0 0,-2 0 0,-2 0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2:00:57.727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1 140 24575,'4'19'0,"-1"3"0,-3-5 0,0 12 0,0-15 0,3 10 0,9-15 0,-3 1 0,10-2 0,-11-4 0,11 0 0,-10-4 0,6 0 0,-4-7 0,-6-11 0,5-10 0,-4-9 0,2 6 0,-3-5 0,-1 9 0,-4 1 0,0 6 0,0 9 0,-7 3 0,-1 5 0,-8 3 0,1 0 0,-1 0 0,4 0 0,1 3 0,4 5 0,3 8 0,1 0 0,3 4 0,0-5 0,0 1 0,0-5 0,0 0 0,3-4 0,0-3 0,8-1 0,5-3 0,1 0 0,-1-3 0,-1-9 0,-7-1 0,4-12 0,-3 4 0,-5 0 0,0-3 0,-4 11 0,0-6 0,-7 11 0,-1-3 0,-8 6 0,4 2 0,-2 3 0,6 0 0,-3 0 0,4 0 0,0 0 0,3 3 0,-3 5 0,6 3 0,-2 1 0,3 2 0,0-6 0,0 3 0,0-4 0,0-4 0,0 1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2:01:02.572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292 108 24575,'-9'2'0,"3"2"0,6 3 0,0 0 0,-3-4 0,5 0 0,-1-16 0,-4 4 0,-2-6 0,-10 9 0,3 6 0,-3 0 0,4 0 0,-5 0 0,5 0 0,0 3 0,4 1 0,-1 11 0,4-2 0,0 11 0,4-7 0,0 3 0,0-1 0,0-6 0,3 6 0,1-11 0,7 3 0,1-7 0,0-1 0,2-3 0,-6 0 0,7 0 0,-7-11 0,4-3 0,-4-11 0,0-1 0,-3 1 0,-1-1 0,-4 1 0,0 4 0,0 5 0,-3 5 0,-5 3 0,-4 4 0,-3 1 0,-1 3 0,1 0 0,3 0 0,-3 0 0,7 7 0,0 1 0,5 8 0,3 4 0,0-4 0,0 4 0,0-5 0,0-3 0,3 3 0,9-7 0,1 3 0,7-6 0,0-2 0,-3-3 0,2 0 0,-7 0 0,2 0 0,-6 0 0,3-7 0,-4 3 0,-2-11 0,-2 3 0,-3-3 0,0-1 0,0 5 0,0 0 0,0 4 0,-7 3 0,2 1 0,-10 3 0,4 0 0,-5 0 0,4 0 0,2 0 0,2 0 0,5 3 0,-1 1 0,4 3 0,0 0 0,0 3 0,0-2 0,0 3 0,0-4 0,4 0 0,-1-3 0,4-1 0,0-3 0,0 0 0,0 0 0,0 0 0,0 0 0,-3-4 0,-1 1 0,-3-5 0,0 1 0,0 1 0,-3 2 0,-9 1 0,-1 3 0,-7 0 0,0 0 0,-1 0 0,0 3 0,1 1 0,0 4 0,7 0 0,-6 0 0,8-4 0,-5 3 0,4-7 0,-2 7 0,6-6 0,-3 3 0,4-4 0,0 3 0,9-3 0,3 3 0,14-3 0,-3 0 0,4-3 0,-5-5 0,-2-8 0,-2-1 0,-3-7 0,-3 3 0,-2-5 0,-3 5 0,0 1 0,-11 4 0,1 4 0,-14 4 0,8 4 0,-4 4 0,4 0 0,1 0 0,3 0 0,1 0 0,7 11 0,1-1 0,3 14 0,0-3 0,0 0 0,0 3 0,0-11 0,7 6 0,2-7 0,10 0 0,2-1 0,10-6 0,-5-1 0,5-4 0,-6 0 0,0 0 0,-4 0 0,-5-3 0,-5-1 0,-4-7 0,-3 3 0,0-3 0,-4 0 0,0 3 0,0-6 0,-4 6 0,-3-3 0,-5 3 0,-3 0 0,-1 4 0,4-3 0,-2 7 0,6-4 0,-3 4 0,4 0 0,0 0 0,3 0 0,1 0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47 179 24575,'0'-5'0,"-3"2"0,8 6 0,-3 0 0,8-3 0,1 0 0,0 0 0,4 0 0,-4 0 0,0-7 0,-4 3 0,1-11 0,-1 3 0,1-3 0,-4-1 0,-1 4 0,-3-2 0,0 2 0,0-3 0,0 3 0,0-3 0,-7 7 0,3 0 0,-11 1 0,7 6 0,-7-2 0,7 3 0,-2 0 0,-1 0 0,3 0 0,-3 0 0,4 0 0,0 0 0,3 3 0,-2 1 0,5 6 0,-6 2 0,6 3 0,-2 1 0,3-1 0,0 1 0,0-1 0,0 0 0,0 1 0,0-1 0,0 1 0,0-1 0,3-3 0,1 2 0,7-6 0,-3 3 0,3-4 0,0 1 0,-3-1 0,2-3 0,-3-1 0,0-3 0,0 0 0,0 0 0,0 0 0,0 0 0,0 0 0,-3-3 0,-1-5 0,-3-3 0,0-5 0,0 1 0,0-5 0,0 3 0,0-3 0,0 5 0,0-1 0,0 1 0,0 3 0,-4-3 0,0 11 0,-7-3 0,0 7 0,-5 0 0,0 0 0,1 0 0,-1 0 0,5 0 0,-4 3 0,7 5 0,0 4 0,2-1 0,5 4 0,-2-4 0,3 1 0,0-1 0,0-4 0,0 3 0,0-2 0,3 3 0,0-4 0,4 0 0,4-3 0,1-1 0,-1-3 0,4 0 0,-3 0 0,3 0 0,-3 0 0,2 0 0,-2-4 0,0-8 0,3-1 0,-6-11 0,2 7 0,-3-3 0,0 5 0,-1-1 0,-2 4 0,-2-2 0,-3 6 0,0-3 0,0 4 0,0 0 0,-3 0 0,-1 3 0,-3 1 0,-3 3 0,2 0 0,-7 0 0,3 0 0,1 3 0,-4 5 0,6 8 0,-2 0 0,3 4 0,4-4 0,0-1 0,4 0 0,0 1 0,0-5 0,0 0 0,0 0 0,0-3 0,0 2 0,0-3 0,3-3 0,5-1 0,4-3 0,-1 0 0,4 0 0,-7 0 0,2 0 0,-3 0 0,0 0 0,0 0 0,-3-6 0,-1 2 0,-3-10 0,0 6 0,0-7 0,0 7 0,0-6 0,-4 9 0,1-5 0,-8 9 0,3-2 0,-3 3 0,4 0 0,0 0 0,3 3 0,1 9 0,3 0 0,0 4 0,0-1 0,3-3 0,5 0 0,4-1 0,4-7 0,-1-1 0,0-3 0,1 0 0,-1 0 0,1-6 0,-4-3 0,2-7 0,-5 1 0,2-5 0,-6 7 0,-2-6 0,-3 7 0,0 1 0,0-4 0,0 7 0,0-3 0,0 4 0,-3 0 0,-5 3 0,1 1 0,-8 3 0,7 0 0,-3 0 0,4 0 0,0 0 0,0 0 0,0 0 0,0 0 0,3 3 0,-2 5 0,5 0 0,-3 3 0,4-5 0,0 5 0,0-3 0,0 3 0,0-4 0,0 0 0,3-4 0,-2 0 0,2-3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57 219 24575,'0'-7'0,"-3"11"0,2 1 0,-2 15 0,3 1 0,0 4 0,0 6 0,0-5 0,0 0 0,0-1 0,0-13 0,0 7 0,0-11 0,3 2 0,4-2 0,5-5 0,-1 1 0,4-4 0,1 0 0,0-7 0,5-6 0,-8-13 0,3-1 0,-6-8 0,2 3 0,-3 0 0,-4-4 0,-1 5 0,-4-1 0,0 6 0,0 6 0,0 4 0,-3 5 0,-5-1 0,-4 5 0,-3 3 0,-1 0 0,1 4 0,3 0 0,-2 0 0,2 0 0,-1 11 0,2-1 0,3 14 0,3-3 0,1 5 0,4-6 0,0 5 0,0-9 0,0 8 0,0-7 0,0 3 0,3-9 0,1 0 0,7-4 0,1 1 0,3-1 0,0-2 0,1-2 0,-1-3 0,1 0 0,-5 0 0,4 0 0,-7-3 0,3-5 0,-7-3 0,-1-15 0,-3 4 0,0-8 0,0 4 0,-7 1 0,-7 3 0,-3 2 0,-7 7 0,3 5 0,-5 4 0,5 4 0,-3 0 0,7 0 0,-3 0 0,8 7 0,1 2 0,3 11 0,4-4 0,0 4 0,4 0 0,0-8 0,0 7 0,0-11 0,3 3 0,4-7 0,5-1 0,8-3 0,1 0 0,4 0 0,0-4 0,1-5 0,-5-8 0,-1 0 0,-7-7 0,-1-2 0,-3-1 0,0-4 0,-5 6 0,0 0 0,-4 3 0,0 3 0,0 3 0,-3 4 0,-5 5 0,-3 4 0,-5 3 0,1 0 0,3 0 0,-3 0 0,7 6 0,-8 13 0,6 8 0,1 10 0,5-1 0,4 1 0,0-5 0,0-2 0,0-4 0,0-5 0,0-1 0,0-9 0,3 0 0,5-4 0,3-3 0,5 0 0,-1-4 0,5 0 0,-7 0 0,5-7 0,-9-6 0,2-4 0,-3-7 0,0 7 0,1-7 0,-5 3 0,0-5 0,-4 5 0,0 1 0,0 5 0,-7 3 0,-2 1 0,-11 6 0,4 2 0,-4 3 0,4 0 0,1 0 0,-1 0 0,4 11 0,1-1 0,3 9 0,0-3 0,3 4 0,2-4 0,3 4 0,0-8 0,0 2 0,0-2 0,0-1 0,0 0 0,0-4 0,3-3 0,1-1 0,3-3 0,-1 0 0,1 0 0,0 0 0,0 0 0,0 0 0,0 0 0,-3-3 0,2 2 0,-5-5 0,-1 6 0,-3-1 0,-1 5 0,1 3 0,3 4 0,0-3 0,0 6 0,0-6 0,0 3 0,0-4 0,0 0 0,0 0 0,0-1 0,3-2 0,1-1 0,3-3 0,3 0 0,-2 0 0,3 0 0,0 0 0,-3-3 0,2-1 0,-3-3 0,0 0 0,0 0 0,-3-4 0,-1 3 0,-3-2 0,0 2 0,0 1 0,0-3 0,0 2 0,0-3 0,0 4 0,-3 3 0,-1 1 0,-2 3 0,2 0 0,1 0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24575,'-3'5'0,"0"0"0,3 12 0,0-4 0,0 11 0,0-7 0,0 7 0,0-3 0,0-4 0,0 6 0,0-10 0,3 3 0,1-2 0,7-5 0,1 2 0,3-7 0,1 0 0,-1-4 0,0 0 0,1 0 0,-1 0 0,-3-7 0,-1-6 0,-3-4 0,0-3 0,0 0 0,-4 4 0,0-4 0,-4 4 0,0 1 0,0-1 0,0 5 0,-7-1 0,-1 5 0,-8 3 0,1 0 0,-1 4 0,-4 0 0,4 0 0,-4 0 0,4 7 0,4 6 0,-4 8 0,7 4 0,-3 0 0,7 1 0,1-1 0,4 0 0,0-4 0,0 4 0,0-9 0,0 4 0,0-8 0,7-1 0,2-4 0,6 1 0,5-4 0,-4-1 0,4-3 0,-5 0 0,1 0 0,-4 0 0,2-3 0,-6-1 0,3-7 0,-3-5 0,-4-1 0,0-7 0,-4 3 0,0-5 0,0 1 0,0-1 0,0 5 0,-4 1 0,-8 8 0,-1 1 0,-11 6 0,7 1 0,-7 4 0,3 0 0,0 0 0,1 0 0,4 4 0,4 0 0,1 7 0,7 0 0,1 5 0,3-1 0,0-3 0,0 2 0,0-6 0,0 7 0,3-8 0,5 5 0,3-5 0,5-3 0,3 0 0,-2-4 0,3 0 0,-5 0 0,0 0 0,-3 0 0,2-7 0,-6 2 0,4-14 0,-8 6 0,-1-7 0,-3 5 0,0-1 0,0 1 0,0-1 0,0 0 0,-6 4 0,-3 1 0,-7 3 0,1 4 0,-5 1 0,3 3 0,-7 0 0,7 0 0,-2 0 0,7 0 0,-3 6 0,7 7 0,0 4 0,0 7 0,7-3 0,-2 4 0,3-4 0,0-1 0,0-4 0,0-1 0,6-3 0,3-1 0,6-3 0,5 0 0,-3-4 0,2 0 0,-3-4 0,-1 0 0,1 0 0,-5 0 0,0 0 0,-4 0 0,0-3 0,0-5 0,0-4 0,1-3 0,0-1 0,-4 1 0,-1-1 0,-3 1 0,0-1 0,0 5 0,0-4 0,0 7 0,0-3 0,0 4 0,-2 3 0,-2 2 0,-3 2 0,0 0 0,1 0 0,2 0 0,1 0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24575,'5'3'0,"5"0"0,13-3 0,26 0 0,-6 0 0,26 0 0,-11 0 0,21 0 0,3 0-675,16 0 675,-1 0 0,-44 0 0,0 0 0,1 0 0,1 0 0,4 0 0,-1 0 0,23 0 0,-16 0 0,-3 0 0,-6 0 0,8-5 0,0-1-171,-7 3 171,29-9 0,-22 12 0,2 0 0,5 0 0,-8 0 0,-6 0 669,5 0-669,-10 5 177,-2-4-177,-8 7 0,-5-7 0,-6 3 0,5 0 0,-14-3 0,7 3 0,-8-4 0,0 0 0,3 0 0,-7 0 0,7 0 0,-8 0 0,8 0 0,-7 3 0,7-2 0,-8 3 0,9-1 0,-9-2 0,8 3 0,-7-1 0,7-2 0,-7 6 0,2-6 0,-3 2 0,-5 1 0,4 0 0,-7 0 0,3-1 0,-5 0 0,1-2 0,0 5 0,0-5 0,0 2 0,8-3 0,20 0 0,5 0 0,16 0 0,0 0 0,-4 0 0,25 0 0,0-5 0,21-2 0,-8-5 0,-16 5 0,19-10 0,-36 15 0,36-10 0,-33 12 0,11 0 0,-13 0 0,-2 0 0,-7 0 0,-5 0 0,-1 0 0,-7 0 0,-4 0 0,-2 0 0,-4 0 0,-5 0 0,3 0 0,-11 0 0,5 0 0,-6-4 0,0 4 0,-2-7 0,-3 3 0,0-3 0,-3-4 0,16 6 0,12-2 0,28 7 0,5 0 0,6 0 0,1-5 0,-6 4 0,-16-1 0,3-1-491,-1 0 0,1 0 491,15-1 0,2 0 0,-2 0 0,1 0 0,0 1 0,-2 0 0,-15 3 0,0 0 0,4 0 0,-2 0-262,29 0 262,7 0 0,-9 0 0,-16 0 0,-15 0 0,-12 0 0,-12 0 969,-6 0-969,-9 0 275,0 0-275,-2 0 0,12 0 0,11 0 0,12 0 0,6 0 0,6 0 0,-5 0 0,35-6 0,10-1-636,-38 0 1,3 1 635,6 2 0,0 0 0,-6-2 0,-3 1-160,32 3 160,10-4 0,-37 6 0,11 0 0,-11 0 0,-25 0 0,-1-7 1260,-20-2-1260,9 0 171,4 2-171,11 7 0,16 0 0,7 0 0,9 0 0,23 0-510,-42 0 0,2 0 510,3 0 0,0 0 0,37 0-244,-44-1 1,-3 2 243,19 4 0,13 1 0,-22 0 0,-10 3 0,-22-8 994,-2 3-994,-13-4 513,-2 0-513,16 0 0,5 0 0,25 0 0,1 0 0,7 0 0,0 0 0,14 0 0,-17 0 0,32 0 0,-25 0 0,13 0 0,-2 0 0,-20 0 0,11 0 0,-19 0 0,5 0 0,-6 5 0,0 0 0,0 5 0,-7-1 0,0-3 0,-11 2 0,-2-7 0,-5 6 0,-4-6 0,-1 3 0,-8-4 0,-1 0 0,4 0 0,7 0 0,22 0 0,15 0 0,-6 0 0,23 0 0,-8 0 0,0 0 0,10 0 0,-13 0 0,1 0 0,5 0 0,-7 0 0,-6 0 0,-2 0 0,-6 0 0,0 0 0,-6 4 0,-2 1 0,-5 4 0,-5-4 0,-2-1 0,-4-4 0,-1 0 0,-4 4 0,-1-3 0,0 2 0,-4-3 0,8 0 0,-7 0 0,7 0 0,-8 0 0,9 0 0,-4 4 0,-1-3 0,5 3 0,-9-4 0,8 3 0,-7-2 0,3 3 0,-1-4 0,-2 0 0,3 0 0,-5 0 0,0 0 0,1 0 0,-1 0 0,1 0 0,-5 0 0,4 0 0,-7 0 0,6 0 0,-6 0 0,3 0 0,-1 0 0,-2 0 0,3 3 0,-4-2 0,4 5 0,-3-2 0,6 1 0,-6 1 0,3-6 0,-4 4 0,0-1 0,0-3 0,0 4 0,-1-4 0,1 0 0,-1 0 0,1 0 0,-1 0 0,1 0 0,-1 0 0,1 0 0,-4 0 0,0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27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24575,'3'0'0,"0"0"0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1 145 24575,'-1'-3'0,"2"2"0,14-5 0,-2 1 0,6 1 0,1 0 0,-3 1 0,7 2 0,-3-3 0,0 4 0,-1 0 0,-5 0 0,-3 3 0,-1 9 0,-3 1 0,-4 17 0,0-3 0,-4 10 0,0 5 0,0 2 0,0 0 0,0 5 0,0-11 0,0 4 0,0-10 0,-4-2 0,-1-9 0,1-1 0,-3-8 0,6-2 0,-2-3 0,3 0 0,3-8 0,9-5 0,1-13 0,13-9 0,3-1 0,2-10 0,3 4 0,-5 0 0,5-3 0,-9 5 0,8-7 0,-14 3 0,1-2 0,-8 8 0,-2-5 0,-2 9 0,-3-3 0,-1 4 0,-4 1 0,0 4 0,-4 1 0,-3 8 0,-5 1 0,-4 6 0,1-2 0,-1 7 0,-4-4 0,4 4 0,-4 0 0,8 0 0,-3 0 0,7 0 0,-2 0 0,-1 3 0,3 1 0,0 3 0,5-3 0,3-1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0 24575,'-59'36'0,"9"-7"0,49-18 0,-2-1 0,3-2 0,0 3 0,0-4 0,0 0 0,7-3 0,2-1 0,6-3 0,0 3 0,5-2 0,-7 5 0,6-5 0,-11 5 0,2-2 0,-3 3 0,-3 0 0,-1 0 0,-3 4 0,0 0 0,0 5 0,0 4 0,-7-4 0,-2 8 0,-7-7 0,0 3 0,0-1 0,1-5 0,-2 4 0,6-9 0,0 1 0,4-3 0,0 0 0,3-3 0,1-1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182 386 24575,'13'52'0,"-2"3"0,-8-103 0,-2 38 0,2-15 0,-3 17 0,0-3 0,0 4 0,-3 4 0,-1 0 0,-2 3 0,-1 2 0,0-1 0,4 5 0,-4-5 0,3 2 0,-3-3 0,0 0 0,-3 4 0,2-4 0,-7 4 0,3-4 0,0 0 0,-2 0 0,2 0 0,0 0 0,-2 3 0,6 1 0,-3 3 0,4 0 0,0 0 0,-1 4 0,4 1 0,1 8 0,3 1 0,0 4 0,0 0 0,0 1 0,0-1 0,0 0 0,0-4 0,0-1 0,0-9 0,0 0 0,3-4 0,1 0 0,3-3 0,0-1 0,4-3 0,-4 0 0,4-3 0,0-5 0,-2-13 0,6-1 0,-5-9 0,2 6 0,-4-1 0,1 1 0,-4 4 0,2 1 0,-6 8 0,2-2 0,-3 6 0,3-3 0,-2 4 0,2 0 0,-3 5 0,0 14 0,3 2 0,-2 8 0,6-6 0,-3-1 0,4 1 0,0-1 0,-1-3 0,0-2 0,0-3 0,0 0 0,0 0 0,0 0 0,0-3 0,0 2 0,0-5 0,0 2 0,0-3 0,0 0 0,0 0 0,3-3 0,-2-5 0,2-4 0,-2-8 0,0 4 0,0-4 0,-3 4 0,2-3 0,-3 6 0,0-2 0,3 4 0,-6 3 0,5 0 0,-5 2 0,5 6 0,-3-4 0,1 11 0,-1 2 0,1 11 0,-3 6 0,6 0 0,-2 5 0,0-6 0,2-4 0,-3-1 0,4-5 0,-4-3 0,-1-2 0,0-3 0,-2 0 0,5-3 0,-2-1 0,-1-6 0,0-5 0,1-8 0,-3-5 0,6 0 0,-3-3 0,4 7 0,-3-3 0,2 5 0,-3-1 0,3 5 0,0 0 0,0 4 0,1-4 0,-1 3 0,0-3 0,0 4 0,0 3 0,0-2 0,0 5 0,0-2 0,0 3 0,-1 0 0,-2 3 0,-1 1 0,-3 2 0,0 5 0,0-3 0,0 6 0,3-6 0,-2 7 0,2-4 0,-3 1 0,3 2 0,-2-2 0,3 0 0,-1 2 0,-2-6 0,2 3 0,1-4 0,-4 0 0,6 0 0,-2-4 0,2 0 0,1-6 0,0-4 0,-3-1 0,3-7 0,-6 7 0,5-6 0,-2 6 0,1-7 0,1 7 0,-2-3 0,-1 4 0,4 0 0,-7 0 0,7 4 0,-4 0 0,4 3 0,-1 0 0,1 0 0,0 0 0,-1 2 0,-2 2 0,2 3 0,-2-3 0,-1 2 0,4-2 0,-4 3 0,4-3 0,-3 2 0,2-6 0,-2 6 0,3-5 0,-1 2 0,-2-12 0,-1 15 0,-3-2 0,0 19 0,0 7 0,0 2 0,0 10 0,4-4 0,1 5 0,4-6 0,0-1 0,0-4 0,-4-6 0,2-6 0,-6-5 0,3-3 0,-4-1 0,0-5 0,0-5 0,0-15 0,0-15 0,0-9 0,0-11 0,0-1 0,0-2 0,0-4 0,-5 6 0,4 0 0,-3 6 0,4 1 0,0 12 0,0 0 0,0 6 0,0 4 0,0 4 0,3 3 0,1 6 0,3-3 0,0 7 0,4 1 0,0 3 0,5 0 0,-4 0 0,2 0 0,-2 0 0,-1 0 0,0 0 0,-4 7 0,1 1 0,-4 8 0,-1-1 0,-3 5 0,0 1 0,0 4 0,0 0 0,-3-4 0,-6 4 0,1-9 0,-8 4 0,8-5 0,-3-3 0,3-1 0,1-5 0,0 1 0,3 0 0,-2 0 0,3-3 0,-1 2 0,1-2 0,3 2 0,3-2 0,4-1 0,5-3 0,3 0 0,5-8 0,-3-5 0,4-9 0,1-10 0,-3 0 0,5-6 0,-6 1 0,1-5 0,-4 3 0,-1-9 0,-5 10 0,0-5 0,1 6 0,-5 5 0,-1-3 0,-4 12 0,0-6 0,0 12 0,0-3 0,0 5 0,-3 3 0,-1 4 0,-7 2 0,3 5 0,-3-3 0,4 4 0,-4 0 0,3 3 0,-4 15 0,5 0 0,1 18 0,-2-5 0,7 1 0,-7 3 0,7-8 0,-3 8 0,4-8 0,0 4 0,0-11 0,0 5 0,0-9 0,3 4 0,2-5 0,3 5 0,3-3 0,1 3 0,4-5 0,-1 0 0,1 1 0,-5-5 0,4 0 0,-4-3 0,1-1 0,2-3 0,-2 0 0,4-4 0,-1 0 0,0 0 0,1-7 0,3-3 0,-5-10 0,5-1 0,-9-5 0,2 1 0,-3-1 0,-1 5 0,-4 1 0,0 5 0,-4-1 0,0 5 0,0 0 0,-7 7 0,3 1 0,-10 3 0,2 0 0,0 0 0,-2 0 0,2 0 0,0 3 0,1 4 0,3 10 0,4-1 0,-3 4 0,6 0 0,-3-4 0,4 4 0,0-5 0,0 1 0,3-5 0,5 4 0,8-7 0,0 3 0,9-2 0,-4-5 0,4 4 0,0-7 0,1 2 0,-1-3 0,-4 0 0,-1 0 0,-5 0 0,1 0 0,-5 0 0,0 0 0,-4 0 0,0 0 0,-3 0 0,-1 0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24575,'79'0'0,"1"0"0,-17 0 0,1 0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24575,'59'-7'0,"-1"1"0,1-1 0,3 2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24575,'81'0'0,"0"0"0,-4 0 0,-26 0 0,-48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1 216 24575,'64'0'0,"1"0"0,-48 0 0,4 3 0,-2 5 0,-13 8 0,12 1 0,-16 8 0,9 1 0,-10 0 0,3 5 0,-4-1 0,0 2 0,0 5 0,0-6 0,0 0 0,-4-6 0,0-4 0,-1-1 0,-2-5 0,6-3 0,-5-1 0,5-4 0,-2 0 0,6-4 0,0 0 0,8-3 0,-3 0 0,6-3 0,-2-1 0,3-8 0,1 4 0,-1-7 0,0 3 0,1-3 0,0-5 0,4 3 0,-3-4 0,3 5 0,-4-4 0,-1 4 0,1-4 0,0 4 0,0-4 0,-1 4 0,-2-4 0,-2 0 0,-3 4 0,0-4 0,0 0 0,0 3 0,-3-7 0,2 3 0,-6-5 0,2 1 0,-3-1 0,0 1 0,0 0 0,0 4 0,0 1 0,0 4 0,0 4 0,-6 1 0,-3 4 0,-7-1 0,5 0 0,-4 4 0,7 1 0,-3 0 0,4 2 0,0-2 0,0 3 0,0 0 0,0 0 0,0 0 0,0 0 0,1 0 0,2 0 0,1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14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107 82 24575,'-3'14'0,"0"5"0,3-3 0,0 4 0,0-8 0,0 2 0,0-6 0,0 3 0,0-4 0,0 3 0,0-2 0,-3 2 0,5-6 0,-1-1 0,9-3 0,-2 0 0,7 0 0,-7 0 0,2 0 0,-3 0 0,0 0 0,4 0 0,-3 0 0,3-3 0,-4-1 0,0-7 0,0 3 0,-3-7 0,-1-1 0,-3 0 0,0-9 0,0 9 0,0-4 0,0 0 0,0 3 0,-7-3 0,-1 8 0,-8 1 0,1 3 0,-1 1 0,1 2 0,-1 2 0,1 3 0,-1 0 0,1 0 0,3 0 0,-3 3 0,4 5 0,-1 4 0,0 3 0,5 1 0,-1-1 0,4 0 0,0 1 0,4-5 0,0 4 0,0-7 0,0 2 0,0-3 0,0 0 0,0 0 0,3-3 0,5-1 0,3-3 0,5 0 0,4 0 0,-4 0 0,4 0 0,-8 0 0,2 0 0,-6 0 0,3 0 0,-5 0 0,1 0 0,0 0 0,0 0 0,-3-3 0,-1 2 0,-3-2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17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25 116 24575,'0'9'0,"3"-2"0,5-4 0,0-3 0,6 0 0,2 0 0,1 0 0,-1 0 0,-5-4 0,-1 0 0,-2-3 0,3-4 0,-4 3 0,-2-7 0,-2 7 0,-3-6 0,0 2 0,0 0 0,0 1 0,0 4 0,-3 0 0,-5 0 0,0 3 0,-7 0 0,4 4 0,-5 0 0,4 0 0,-2 0 0,2 0 0,0 0 0,-2 4 0,6 4 0,-4 8 0,8 0 0,-4 4 0,7 0 0,-2-3 0,3 2 0,0-3 0,0-5 0,0 0 0,0-4 0,3 0 0,5 0 0,3-3 0,5 0 0,-1-4 0,-3 0 0,2 0 0,-6 0 0,3 0 0,-4 0 0,0 0 0,0-3 0,0-1 0,0-7 0,-3 3 0,-1-7 0,-3 4 0,0-5 0,0 1 0,0-1 0,0 4 0,0 2 0,0-1 0,-3 6 0,-5-5 0,-3 9 0,-5-3 0,1 4 0,-1 0 0,5 0 0,-4 0 0,7 0 0,-3 0 0,4 0 0,3 3 0,1 1 0,3 6 0,0-2 0,0 7 0,0-7 0,0 2 0,3-3 0,5 1 0,3-4 0,5-1 0,-1-3 0,1 0 0,-1 0 0,-3 0 0,2 0 0,-6 0 0,3 0 0,-5 0 0,1-3 0,-3-1 0,3 0 0,-7-2 0,3 2 0,-3-3 0,0 0 0,0 3 0,0 1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18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0 1093 24575,'0'-15'0,"0"-3"0,0 6 0,0-3 0,3-1 0,1 1 0,3-1 0,-3 1 0,2 3 0,-5-2 0,5 6 0,-2-7 0,-1 3 0,3 1 0,-2-4 0,3 3 0,0-3 0,0-5 0,0 3 0,1-3 0,-1 5 0,0-1 0,0 1 0,0-1 0,0 4 0,0-2 0,-1 2 0,1 0 0,0-2 0,0 2 0,3 0 0,-2-3 0,2 3 0,0-3 0,-2 3 0,5-3 0,-5 4 0,5-5 0,-2 1 0,3-1 0,-3 4 0,2-2 0,-6 6 0,6-3 0,-5 4 0,5-5 0,-6 4 0,6-3 0,-5 4 0,1 0 0,-2 0 0,-1 0 0,1 0 0,2-1 0,-1 1 0,1 0 0,1-4 0,-3 3 0,7-3 0,-4 0 0,1 2 0,2-2 0,-2 0 0,0 3 0,2-6 0,-2 5 0,-1-2 0,4 4 0,-4-1 0,4 0 0,-3 4 0,2-3 0,-2 3 0,3-1 0,0-2 0,0 7 0,0-7 0,0 2 0,0 1 0,1 1 0,3-1 0,-3 3 0,7-3 0,-7 1 0,3 2 0,-3-3 0,3 4 0,-3 0 0,3 0 0,-4 0 0,0 0 0,0 0 0,5 0 0,-4 0 0,7 0 0,-7 0 0,7 0 0,-3 0 0,1 0 0,2 4 0,-7 0 0,7 1 0,-3 2 0,0-3 0,4 5 0,-4-1 0,4 0 0,-4 0 0,3-3 0,-2 2 0,3-2 0,-4 3 0,-1-3 0,0 2 0,-3-3 0,4 1 0,-5 2 0,0-3 0,0 0 0,0 3 0,0-6 0,-3 5 0,2-5 0,-6 5 0,6-5 0,-5 5 0,1-2 0,1 0 0,-3 2 0,3-2 0,0 0 0,-3 2 0,3-2 0,0 3 0,-3 0 0,7-3 0,-7 3 0,6-3 0,-6 3 0,7 1 0,-4-1 0,1 0 0,2 1 0,-6-1 0,7 1 0,-7-1 0,6 0 0,-5 0 0,5 1 0,-6-1 0,3 0 0,-4 0 0,4 0 0,-3 0 0,3 1 0,0-1 0,-3 4 0,7-3 0,-4 7 0,5-3 0,-1 0 0,0 2 0,1 3 0,-1-1 0,0 4 0,1 0 0,4-3 0,-3 7 0,3-2 0,-4-1 0,0 3 0,-1-8 0,2 9 0,-5-9 0,0 8 0,-4-7 0,0-1 0,0-5 0,-1-4 0,-2 0 0,-2 2 0,-2 2 0,0 13 0,0 3 0,4 10 0,1 0 0,7 0 0,1-1 0,0 1 0,3 0 0,2 6 0,0-5 0,3 4 0,1 1 0,-4-5 0,8 6 0,-8-7 0,8 2 0,-9-7 0,5 5 0,-1-4 0,1 6 0,6 1 0,-5-2 0,8 8 0,-7-6 0,9 6 0,-11-7 0,5 0 0,-10-7 0,0-4 0,-3-9 0,-6-3 0,2-5 0,-6 3 0,-2 1 0,6 10 0,1 7 0,8 4 0,5 3 0,0 3 0,6-1 0,-1 3 0,5 2 0,2 1 0,-1-6 0,3 4 0,-5-11 0,2 6 0,2 0 0,-2-5 0,3 4 0,1-8 0,-1 7 0,5-7 0,-4 3 0,-1-5 0,-1 1 0,-4-1 0,1-1 0,-3-4 0,-5-2 0,-4-9 0,-2-1 0,-4-5 0,-3 1 0,-2-4 0,-2-1 0,1-3 0,11 0 0,5 0 0,5 0 0,4 4 0,-4 1 0,0 4 0,3 0 0,-7-1 0,3-3 0,-1 3 0,3-3 0,3 4 0,1 1 0,0-1 0,-1 0 0,6 0 0,-3 1 0,8-5 0,-9-1 0,9-4 0,-9 0 0,4 0 0,-5 0 0,-5 0 0,-1 0 0,-5 0 0,0 0 0,0 0 0,-4 0 0,0 0 0,-5 0 0,-4 0 0,0-7 0,-3 2 0,0-19 0,-3-5 0,5 7 0,14-19 0,11 11 0,22-21 0,-2-7 0,-4 8 0,0-5 0,-6 12 0,3-11 0,1 9 0,-14 4 0,7 1 0,-10 10 0,1-3 0,3 3 0,-7-3 0,-2 4 0,0-9 0,-5 10 0,1-10 0,4 4 0,-9 2 0,4 0 0,-9 1 0,3 5 0,-6-5 0,2 1 0,0 3 0,-2-4 0,3 1 0,-4 3 0,0-3 0,-1 4 0,1 1 0,0 4 0,-1-4 0,0 9 0,1-4 0,-1 4 0,0 1 0,0-1 0,0-4 0,1 4 0,-1-9 0,1 4 0,-1-4 0,1-1 0,0 1 0,0 0 0,-1 4 0,1-4 0,-1 9 0,-3-9 0,2 9 0,-2-4 0,4 0 0,-1 3 0,0-3 0,0 0 0,1 4 0,-1-9 0,0 9 0,1-4 0,-1 4 0,0 1 0,0-1 0,-3 1 0,2 3 0,-5-2 0,1-3 0,2-9 0,-3-11 0,3 9 0,-4-18 0,4 19 0,9-22 0,6 5 0,16-22 0,1-3 0,9-16 0,-8 20 0,4-8 0,-12 25 0,5-10 0,-2 12 0,-9 4 0,2 8 0,-4 3 0,-5 10 0,3 0 0,-4 1 0,3 3 0,-2-4 0,7 0 0,-4 3 0,1-3 0,2 4 0,-6 5 0,2-3 0,-4 6 0,4-2 0,-3-1 0,3 3 0,-3-2 0,-1 3 0,0 0 0,4 0 0,-3-3 0,7 2 0,-3 1 0,0 1 0,4 2 0,-4 1 0,4-4 0,-4 7 0,3-6 0,-2 6 0,3-3 0,0 4 0,0 0 0,5 0 0,-3 0 0,2 0 0,-3 0 0,4 0 0,-4 0 0,4 0 0,-9 0 0,3 0 0,-7 0 0,8 0 0,-8 3 0,3 1 0,-4 4 0,0 0 0,0 0 0,-3-1 0,-1 0 0,-4 0 0,0 0 0,1-3 0,-1-1 0,1-3 0,-4-3 0,10 2 0,0-1 0,15 2 0,1 8 0,5 2 0,-1 8 0,1 1 0,1 4 0,-5 1 0,6 5 0,-5 5 0,1-4 0,3 8 0,-3-3 0,-1-1 0,1 5 0,-6-5 0,1 1 0,0 3 0,-6-10 0,4 4 0,-9-6 0,4 0 0,-4-1 0,-5-4 0,0-5 0,-4-1 0,-1-7 0,1 2 0,7-3 0,3 14 0,9 4 0,1 15 0,4 0 0,-2 4 0,2-3 0,4 23 0,-11-25 0,18 39 0,-24-46 0,17 38 0,-17-30 0,9 16 0,-7-6 0,1-6 0,-3-1 0,-2-12 0,-3 0 0,-2-6 0,-4-8 0,0 2 0,-3-11 0,-1 8 0,-3 5 0,8 8 0,6 9 0,4 0 0,3-5 0,0 4 0,-4-5 0,10 7 0,-6-6 0,6 5 0,-6-10 0,5 9 0,-5-9 0,1 5 0,2-6 0,-8-2 0,8-2 0,-8 1 0,3-2 0,-4-1 0,3-1 0,-3-4 0,0 0 0,-1-1 0,-3 0 0,-1-3 0,4 2 0,-7-6 0,6 3 0,-6-4 0,3 1 0,0-1 0,-3 0 0,3 0 0,-4 0 0,1 0 0,-1-3 0,4 3 0,-3-4 0,6 2 0,-2 1 0,0-2 0,2 4 0,-2-1 0,-1 0 0,4 1 0,-4-1 0,4 1 0,1 0 0,-5-1 0,7-3 0,-5 3 0,6-3 0,-4 4 0,1 0 0,3 0 0,-3-1 0,3 1 0,0 0 0,-3 0 0,3 0 0,-3-4 0,-1 3 0,0-3 0,0 4 0,0 0 0,-3-1 0,2-3 0,-6 3 0,3-7 0,-4 3 0,1 0 0,-1-2 0,0 5 0,1-5 0,-1 2 0,1-3 0,-4 3 0,3-2 0,2 2 0,3-3 0,5 0 0,-6 0 0,4 0 0,-4 0 0,1 0 0,-1 0 0,-4 0 0,1 0 0,-1 0 0,0 0 0,-2 0 0,-2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29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24575,'9'-6'0,"-2"0"0,6 2 0,-3-2 0,4 2 0,-3 1 0,1-1 0,-4 4 0,5 0 0,-6 0 0,5 0 0,-5 0 0,2 0 0,-3 0 0,-2 6 0,-2 5 0,-2 7 0,0 9 0,0 2 0,-3 4 0,-5-5 0,-5 4 0,1-8 0,-2-1 0,6-5 0,-2-8 0,4 0 0,2-4 0,-2 0 0,6 0 0,-6 1 0,3-4 0,-3 0 0,0-3 0,0 0 0,0 0 0,-1 0 0,1 0 0,1 0 0,1-3 0,4 0 0,4-3 0,2 3 0,0-3 0,0 5 0,4-5 0,0 6 0,4-4 0,-3 4 0,2 0 0,-6 0 0,5 0 0,-1 0 0,-1 0 0,0 0 0,-1 3 0,-1 1 0,1 3 0,-3-1 0,1 0 0,-1 0 0,0 0 0,0 1 0,0-1 0,0-3 0,0 0 0,0-3 0,0-3 0,0-7 0,-2 5 0,-1-6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15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1 140 24575,'4'19'0,"-1"3"0,-3-5 0,0 12 0,0-15 0,3 10 0,9-15 0,-3 1 0,10-2 0,-11-4 0,11 0 0,-10-4 0,6 0 0,-4-7 0,-6-11 0,5-10 0,-4-9 0,2 6 0,-3-5 0,-1 9 0,-4 1 0,0 6 0,0 9 0,-7 3 0,-1 5 0,-8 3 0,1 0 0,-1 0 0,4 0 0,1 3 0,4 5 0,3 8 0,1 0 0,3 4 0,0-5 0,0 1 0,0-5 0,0 0 0,3-4 0,0-3 0,8-1 0,5-3 0,1 0 0,-1-3 0,-1-9 0,-7-1 0,4-12 0,-3 4 0,-5 0 0,0-3 0,-4 11 0,0-6 0,-7 11 0,-1-3 0,-8 6 0,4 2 0,-2 3 0,6 0 0,-3 0 0,4 0 0,0 0 0,3 3 0,-3 5 0,6 3 0,-2 1 0,3 2 0,0-6 0,0 3 0,0-4 0,0-4 0,0 1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3:05:15.016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292 108 24575,'-9'2'0,"3"2"0,6 3 0,0 0 0,-3-4 0,5 0 0,-1-16 0,-4 4 0,-2-6 0,-10 9 0,3 6 0,-3 0 0,4 0 0,-5 0 0,5 0 0,0 3 0,4 1 0,-1 11 0,4-2 0,0 11 0,4-7 0,0 3 0,0-1 0,0-6 0,3 6 0,1-11 0,7 3 0,1-7 0,0-1 0,2-3 0,-6 0 0,7 0 0,-7-11 0,4-3 0,-4-11 0,0-1 0,-3 1 0,-1-1 0,-4 1 0,0 4 0,0 5 0,-3 5 0,-5 3 0,-4 4 0,-3 1 0,-1 3 0,1 0 0,3 0 0,-3 0 0,7 7 0,0 1 0,5 8 0,3 4 0,0-4 0,0 4 0,0-5 0,0-3 0,3 3 0,9-7 0,1 3 0,7-6 0,0-2 0,-3-3 0,2 0 0,-7 0 0,2 0 0,-6 0 0,3-7 0,-4 3 0,-2-11 0,-2 3 0,-3-3 0,0-1 0,0 5 0,0 0 0,0 4 0,-7 3 0,2 1 0,-10 3 0,4 0 0,-5 0 0,4 0 0,2 0 0,2 0 0,5 3 0,-1 1 0,4 3 0,0 0 0,0 3 0,0-2 0,0 3 0,0-4 0,4 0 0,-1-3 0,4-1 0,0-3 0,0 0 0,0 0 0,0 0 0,0 0 0,-3-4 0,-1 1 0,-3-5 0,0 1 0,0 1 0,-3 2 0,-9 1 0,-1 3 0,-7 0 0,0 0 0,-1 0 0,0 3 0,1 1 0,0 4 0,7 0 0,-6 0 0,8-4 0,-5 3 0,4-7 0,-2 7 0,6-6 0,-3 3 0,4-4 0,0 3 0,9-3 0,3 3 0,14-3 0,-3 0 0,4-3 0,-5-5 0,-2-8 0,-2-1 0,-3-7 0,-3 3 0,-2-5 0,-3 5 0,0 1 0,-11 4 0,1 4 0,-14 4 0,8 4 0,-4 4 0,4 0 0,1 0 0,3 0 0,1 0 0,7 11 0,1-1 0,3 14 0,0-3 0,0 0 0,0 3 0,0-11 0,7 6 0,2-7 0,10 0 0,2-1 0,10-6 0,-5-1 0,5-4 0,-6 0 0,0 0 0,-4 0 0,-5-3 0,-5-1 0,-4-7 0,-3 3 0,0-3 0,-4 0 0,0 3 0,0-6 0,-4 6 0,-3-3 0,-5 3 0,-3 0 0,-1 4 0,4-3 0,-2 7 0,6-4 0,-3 4 0,4 0 0,0 0 0,3 0 0,1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04.58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207 1751 24575,'-6'0'0,"0"0"0,-1-3 0,-3-4 0,2-4 0,-7-13 0,10 4 0,-16-25 0,13 1 0,-15-16 0,11-14 0,-3 10 0,5-3 0,-5 1 0,3 4 0,2-7 0,5 2 0,-3 13 0,5 7 0,-5 1 0,8 10 0,0-4 0,0 5 0,0 1 0,0-1 0,0 0 0,4 0 0,1 1 0,3 4 0,1-4 0,-1 9 0,-4-3 0,3 4 0,-2 0 0,3-5 0,0 4 0,1-8 0,2 8 0,2-4 0,3 0 0,0 4 0,5-4 0,-5 9 0,8 0 0,-4 0 0,5 3 0,-1-4 0,5 8 0,-4-2 0,8 2 0,3-4 0,0 3 0,9-4 0,-9 8 0,10-3 0,-5 4 0,0 0 0,5-1 0,-11 5 0,0 1 0,-1 4 0,-10 0 0,10 0 0,-5 0 0,1 0 0,3 0 0,-3 0 0,0 0 0,3 0 0,-3 4 0,5 1 0,-1 0 0,1 2 0,0-2 0,-1 4 0,1-1 0,-1 5 0,1-4 0,0 8 0,-1-8 0,1 8 0,0-4 0,-6 4 0,5 0 0,-8 3 0,-1-3 0,-2 3 0,-7-1 0,4 1 0,0 5 0,-3-1 0,4 6 0,-4 0 0,-1-1 0,1 5 0,-4-4 0,4 4 0,-8 1 0,4 5 0,-4-4 0,0 4 0,-5-5 0,0 5 0,-4 1 0,0 6 0,0-1 0,0 1 0,0 0 0,0-1 0,0 1 0,-8-1 0,2-4 0,-11-2 0,3 0 0,0-4 0,-3-1 0,4-2 0,-4-3 0,1 0 0,-2 3 0,2-3 0,-1 4 0,-5-3 0,4 2 0,-8-1 0,8-2 0,-9 6 0,10-10 0,-9 5 0,10-11 0,-9 4 0,9-11 0,-8 6 0,9-11 0,-8 7 0,7-6 0,-7 2 0,3-3 0,-4-1 0,1 1 0,-6 1 0,4-1 0,-9 0 0,9 0 0,-8 1 0,8-1 0,-4 0 0,5-4 0,0 0 0,5-1 0,-4-2 0,3 2 0,0-3 0,-3 0 0,3 0 0,1 0 0,0 3 0,0-2 0,4 2 0,-4-3 0,0 0 0,4 0 0,-8 0 0,3 0 0,-4 0 0,0 0 0,0 0 0,0-7 0,0 2 0,5-6 0,0 0 0,0-1 0,0-3 0,-1-1 0,-3 0 0,3 1 0,0 3 0,-3-3 0,8 7 0,-4-4 0,5 2 0,-1 5 0,4-4 0,-3 5 0,3-7 0,0 4 0,-2-4 0,2 1 0,-1 2 0,-1-6 0,5 3 0,-6-3 0,6-1 0,-3 1 0,4-1 0,-3 0 0,-2 1 0,4 6 0,2 1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05.9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178 0 24575,'-86'45'0,"13"3"0,65-34 0,1 14 0,4-12 0,3 4 0,0-1 0,0-1 0,0-2 0,0 3 0,0-5 0,0 1 0,0 3 0,0-2 0,0-1 0,0-2 0,3-5 0,0 2 0,4-4 0,3 1 0,-3 0 0,11 0 0,-6 0 0,7 1 0,-5-1 0,1-3 0,-1 2 0,5-5 0,-7 2 0,10-3 0,-14 0 0,10 0 0,-7 0 0,0 0 0,2 0 0,-2 0 0,4-3 0,0-8 0,-1-2 0,2-9 0,-1 2 0,2-9 0,-1 4 0,1-8 0,-5 7 0,4-2 0,-7 8 0,2-3 0,-4 8 0,-3-1 0,0 3 0,-4 5 0,0-2 0,0 3 0,-6 1 0,-6 2 0,-3 1 0,-8 3 0,4 0 0,-5 0 0,0 0 0,0 0 0,0 0 0,0 0 0,4 0 0,2 0 0,3 0 0,0 0 0,4 0 0,-2 0 0,8 3 0,-4-2 0,8 2 0,-2-3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08.5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1313 1515 24575,'-3'13'0,"-1"-3"0,-7-3 0,0-1 0,0-2 0,-2 3 0,-3-3 0,1 5 0,-8-7 0,7 5 0,-11-7 0,6 7 0,-8-6 0,0 10 0,4-6 0,-8-1 0,8 3 0,-4-2 0,5 3 0,0 0 0,-4 0 0,3-4 0,-9 4 0,13-4 0,-11 1 0,11 2 0,-13-7 0,9 4 0,-8-4 0,8 3 0,-4-2 0,5 3 0,0-4 0,0 0 0,0 0 0,5 0 0,-4 0 0,3 0 0,-4-7 0,0 1 0,0-9 0,0 6 0,0-2 0,0-1 0,-4 3 0,3-6 0,-4 2 0,5-3 0,-4 0 0,6-4 0,-7-2 0,12-7 0,-4 3 0,8-8 0,-3 5 0,6-12 0,-3 0 0,3-6 0,0-13 0,5 4 0,-4-11 0,8 18 0,-4-9 0,5 3 0,0-1 0,0-9 0,0 17 0,0-5 0,0 6 0,0 6 0,0 1 0,0 0 0,0 4 0,0-3 0,4 4 0,1 0 0,6 6 0,7-6 0,0 5 0,8-2 0,-8-2 0,7 7 0,-8 3 0,8-1 0,-9 9 0,7-4 0,-7 5 0,7-1 0,-8 5 0,8-1 0,-8 2 0,8 1 0,-3-2 0,4 3 0,-1 0 0,6-1 0,1 5 0,4 0 0,7 4 0,-5 0 0,-1 0 0,-2 0 0,-8 0 0,4 0 0,-5 0 0,-1 0 0,1 0 0,0 0 0,4 4 0,-3 0 0,4 4 0,-6 0 0,1 4 0,0-3 0,0 6 0,0-7 0,-5 7 0,0-7 0,0 6 0,-4-2 0,8 0 0,-7 6 0,3-6 0,0 8 0,-4-6 0,0-2 0,-1-2 0,-7-3 0,3 0 0,-3-1 0,0 1 0,-1-1 0,1-2 0,-1-1 0,1 0 0,-1-3 0,1 3 0,-1-3 0,-2 3 0,1 0 0,-4 4 0,4-1 0,-1-3 0,-1 3 0,3-2 0,-2-1 0,0 3 0,1-5 0,-4 5 0,2-3 0,0 1 0,-3-2 0,3-2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09.8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1 328 24575,'77'-6'0,"-15"2"0,-62-5 0,0-1 0,0-1 0,0-4 0,0 4 0,0-3 0,-3 7 0,2-7 0,-5 3 0,5-3 0,-2-1 0,-1 0 0,4-3 0,-4-2 0,1-4 0,2 4 0,-6-3 0,6 8 0,-6 0 0,7 5 0,-3 3 0,0 0 0,2 1 0,-5 2 0,6 2 0,-3 2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14.3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24 100 24575,'0'9'0,"0"2"0,0 3 0,0 4 0,0-2 0,0 2 0,0 1 0,0-4 0,0 4 0,0-8 0,0 3 0,0-4 0,3 1 0,1-5 0,6-3 0,0-3 0,5 0 0,-4 0 0,3 0 0,-3 0 0,3 0 0,0 0 0,1-3 0,-4 2 0,2-9 0,-5 8 0,2-7 0,-3 2 0,-1-1 0,1-5 0,-3 2 0,-1-4 0,-3-4 0,0 4 0,0-8 0,0 7 0,0-7 0,0 8 0,0-4 0,0 4 0,0 1 0,-3-1 0,-1 4 0,-3 1 0,1 3 0,-1 1 0,0 2 0,1 1 0,-1 3 0,-3 0 0,2 0 0,-5 0 0,2 3 0,-9 10 0,4 3 0,-5 9 0,6-5 0,2 3 0,0-8 0,4 4 0,2-8 0,0 2 0,7-5 0,-4 2 0,4-7 0,0 0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15.7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10 24575,'31'0'0,"-3"0"0,17 0 0,17 0 0,3 0 0,25 0 0,-13 0-625,13 0 625,3 0 0,1 0 0,5 0 0,-7 0 0,8 0 0,-26-5 0,14 4 0,-26-3 154,7 4-154,-2 0 0,-12 0 0,-3 0 0,-10 0 0,-2 0 471,-6 0-471,1 0 0,0 0 0,-1 0 0,-4 0 0,3 0 0,-3 0 0,0 0 0,-1 0 0,-5 0 0,-1 0 0,1 0 0,0 0 0,-4 0 0,-2 0 0,-3 0 0,-1 0 0,-3 0 0,-1 0 0,-3 0 0,-1 3 0,1-2 0,-3 2 0,-2-3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16.7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24575,'17'0'0,"-3"0"0,9 0 0,-3 0 0,-1 0 0,4 7 0,-3-2 0,-1 6 0,9 1 0,-12-4 0,8 7 0,-13-4 0,7 1 0,-12 2 0,11-9 0,-16 4 0,9-8 0,-10 5 0,3-3 0,-3 3 0,-2 1 0,-2-1 0,-3 4 0,-4 5 0,0 0 0,-2 8 0,-1-3 0,2-1 0,-4 4 0,-3-2 0,1 8 0,-3-3 0,5 2 0,0-4 0,0-4 0,4-2 0,-2-6 0,7-2 0,-1-3 0,5-1 0,1 1 0,1-4 0,-2 0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17.7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 24575,'4'-2'0,"-2"7"0,-2-3 0,0 21 0,0-6 0,0 17 0,0-5 0,0 6 0,0-5 0,0 3 0,0-12 0,0 3 0,0-13 0,0-1 0,0-4 0,0-2 0,0-2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31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0 24575,'-6'0'0,"0"0"0,-3 0 0,2 3 0,-3 4 0,0 3 0,2 4 0,-1-3 0,5 2 0,-2-6 0,2 6 0,1-3 0,-3 4 0,5-4 0,-2 0 0,3-1 0,0 2 0,0 3 0,0-4 0,0 3 0,0-3 0,0 1 0,0 2 0,0-6 0,0 2 0,0 4 0,0-6 0,0 6 0,0-4 0,0-2 0,2 3 0,5-4 0,4 1 0,-1-3 0,3 2 0,-3-5 0,4 2 0,0 0 0,0-2 0,0 2 0,-4-3 0,3 0 0,-6 0 0,6 0 0,-6 0 0,2 0 0,-2 0 0,2-9 0,-2 4 0,3-11 0,-4 5 0,1-2 0,0-1 0,0 0 0,-3 3 0,-1-2 0,-3 6 0,0-6 0,0 6 0,0-6 0,0 2 0,0 1 0,0-3 0,0 2 0,0 1 0,0-3 0,0 6 0,-9-3 0,4 4 0,-11 2 0,9 2 0,-6 2 0,2 0 0,-3 0 0,0 0 0,4 0 0,0 0 0,4 0 0,-1 0 0,1 0 0,3 0 0,0 0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23.3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491 1726 24575,'-6'0'0,"-1"0"0,-3 0 0,3 0 0,-3 0 0,0 0 0,-2 0 0,-6 0 0,2-6 0,-2 1 0,-7-15 0,8 11 0,-9-15 0,7 14 0,3-12 0,-3 13 0,3-13 0,4 9 0,1-5 0,1 3 0,2 0 0,-3-3 0,3 2 0,-2-2 0,2 3 0,-7-3 0,7 2 0,-7-3 0,7 5 0,-5-1 0,4 1 0,-1-1 0,3 0 0,3-3 0,-3 2 0,6-3 0,-5 5 0,5-1 0,-2 1 0,3-1 0,0 0 0,-4 1 0,4-1 0,-7-3 0,6 2 0,-6-3 0,3 5 0,0-5 0,-3 4 0,3-8 0,0 3 0,-3-4 0,6 0 0,-3-5 0,4 4 0,0-3 0,0 4 0,0-5 0,0 4 0,0-4 0,0 10 0,0-4 0,0 7 0,0-2 0,0 3 0,0 4 0,4-7 0,0 6 0,4-11 0,-1 7 0,4-6 0,1 2 0,10-10 0,-5 5 0,9-6 0,-9 2 0,8 2 0,-7-6 0,7 6 0,-7-2 0,5 8 0,-1-3 0,3 2 0,-5 1 0,4 1 0,-4 4 0,-1 1 0,4-1 0,-2-3 0,3 5 0,1-6 0,3 7 0,-7-2 0,6-1 0,-7 0 0,-1 4 0,4 1 0,-7 3 0,6 0 0,-2 1 0,9-2 0,-4 1 0,8 0 0,-8 3 0,9-3 0,-9 7 0,3-6 0,-4 6 0,0-3 0,0 4 0,-1 0 0,1 0 0,5 0 0,0 0 0,1 0 0,4 0 0,-5 0 0,6 4 0,-6 1 0,4 3 0,-8 0 0,4 0 0,-5 4 0,-1 0 0,2 8 0,-1-3 0,7 9 0,-5-4 0,5 5 0,-5-2 0,5 6 0,-4-3 0,4 3 0,-5-5 0,-4-1 0,-2-5 0,0 4 0,-5-8 0,2 7 0,-3-7 0,-5 7 0,4-8 0,-4 8 0,2-4 0,-3 5 0,-1-4 0,-2 3 0,1-4 0,-5 10 0,6-4 0,-6 4 0,3-6 0,0 6 0,-3-4 0,2 8 0,-3-8 0,0 9 0,0-4 0,0 4 0,0-4 0,0 3 0,0-8 0,0 9 0,0-4 0,0 4 0,0 1 0,-3-1 0,-2 1 0,-8-1 0,0 1 0,-4-5 0,0 3 0,-4-7 0,-9 21 0,1-11 0,-10 13 0,12-21 0,-9 7 0,9-7 0,-9 9 0,7-5 0,-2-1 0,10-6 0,-3-4 0,8-2 0,-3-4 0,4 0 0,1-1 0,-1-3 0,1 3 0,-1-6 0,1 6 0,-1-6 0,-4 3 0,4-4 0,-8 1 0,3-1 0,-4 1 0,0 0 0,0 0 0,-4-3 0,3 2 0,-4-7 0,0 8 0,4-7 0,-3 6 0,8-6 0,-3 2 0,7 1 0,-6-4 0,6 4 0,-3-4 0,5 0 0,-1 0 0,1 0 0,-1 0 0,-4 0 0,7 0 0,-10 0 0,14 0 0,-10 0 0,7-4 0,0 1 0,-3-5 0,3 1 0,0 3 0,-3-2 0,3 2 0,-3-4 0,-1-2 0,1-1 0,-1-4 0,7 7 0,2 1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24.1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24575,'0'75'0,"0"0"0,0 1 0,0-1 0,0 5 0,0 0 0,0 0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26.1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49 302 24575,'88'-33'0,"1"-1"0,0 1 0,0-1 0,0 0 0,14-5 0,3-3 0,-12 8 0,-30 15 0,-28 19 0,4 4 0,-5 5 0,-1 4 0,-4 4 0,4 0 0,-8 3 0,2-2 0,-2 7 0,-2-8 0,-3 7 0,-1-4 0,-5 0 0,1 2 0,-4-2 0,-1-1 0,0 4 0,-2-3 0,2 4 0,-3-1 0,0 6 0,-3-4 0,2 8 0,-6-3 0,3 5 0,-4 0 0,0-6 0,0 5 0,0-4 0,0 10 0,0-4 0,0 3 0,0-4 0,0 0 0,-3-6 0,-2 5 0,-7-4 0,2 4 0,-7 1 0,5-5 0,-6 3 0,2-3 0,-7 6 0,0 0 0,-9 2 0,3-6 0,-3 4 0,6-9 0,-1 4 0,-3-9 0,3 3 0,3-8 0,0 3 0,4-4 0,-3-1 0,-1-2 0,-5 2 0,4-2 0,-4 0 0,1 2 0,3-6 0,-4 3 0,0-3 0,-1 3 0,0-3 0,-3 3 0,3-3 0,-5-5 0,1 0 0,-1-4 0,0 0 0,1 0 0,-1 0 0,0-8 0,1-1 0,3-12 0,-2 3 0,1-8 0,0 3 0,1-4 0,10 6 0,1-3 0,5 5 0,3-1 0,-3 1 0,7 8 0,-2-3 0,6 7 0,-2-3 0,2 3 0,1 1 0,0 0 0,3-1 0,0 4 0,0 0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27.2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53 1 24575,'-11'73'0,"1"0"0,-1 0 0,-8 31 0,17-31 0,26-69 0,5 0 0,1-4 0,-1 0 0,5 0 0,-9 3 0,8-2 0,-8 2 0,3 1 0,-4 0 0,-4 1 0,3 2 0,-11-4 0,2 2 0,-8 1 0,1-6 0,-1 3 0,1-3 0,-4 0 0,0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31.5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40 234 24575,'-4'7'0,"2"-1"0,2 4 0,0 1 0,0 0 0,0 2 0,0-5 0,0 2 0,0-4 0,0 1 0,0-1 0,0 1 0,0-1 0,0 0 0,5-2 0,3-1 0,2-3 0,4 0 0,-4 0 0,1 0 0,3 0 0,-3 0 0,0 0 0,2 0 0,-2 0 0,0 0 0,3 0 0,-7-3 0,7-1 0,-6-7 0,5 0 0,-4-8 0,5-1 0,-5-3 0,3-6 0,-4 4 0,0-9 0,0 9 0,0 1 0,-4 1 0,0 11 0,-4-6 0,0 10 0,0-2 0,0 3 0,0 1 0,-3-1 0,-1 3 0,-6-2 0,-1 2 0,-4-3 0,1 3 0,-1-3 0,0 6 0,-3-2 0,2 3 0,-3 0 0,1 0 0,2 0 0,-3 7 0,5 1 0,-1 10 0,-1 2 0,0 4 0,4-1 0,0 1 0,4 0 0,0 4 0,4-3 0,0 9 0,4-5 0,0 1 0,0-1 0,0-5 0,0-5 0,0 0 0,0-8 0,0-1 0,0-7 0,0 0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34.0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2288 16 24575,'6'-7'0,"6"1"0,2 6 0,4 0 0,-3 0 0,-4 0 0,2 0 0,-5 0 0,2 0 0,-4 0 0,1 0 0,-1 0 0,1 0 0,-4 2 0,0 2 0,-3 2 0,0 1 0,-6 0 0,1-4 0,-5 3 0,3-5 0,1 5 0,-1-5 0,1 2 0,-1-3 0,1 0 0,-1 0 0,4 2 0,-7-1 0,6 2 0,-10-3 0,-1 4 0,-1 0 0,-7 0 0,4 3 0,-10-3 0,-1 1 0,-5 3 0,-5-8 0,-1 4 0,-19-4 0,10 0 0,-10 0 0,8 0 0,-3 0 0,1 0 0,1 0 0,6 0 0,5 0 0,-3 0 0,9 0 0,-4 0 0,5 0 0,0 0 0,1 0 0,-1 0 0,1 0 0,-1 0 0,0 0 0,0 0 0,1 0 0,-1 0 0,0 0 0,1 0 0,-1 0 0,0 0 0,1 0 0,-1 0 0,0 0 0,1 0 0,4 0 0,-4 0 0,4 0 0,0 0 0,2 0 0,-1 0 0,4 0 0,-9 0 0,9 0 0,-3 0 0,4 0 0,0 0 0,0 0 0,0 0 0,0 0 0,0 0 0,5 0 0,0 0 0,4-3 0,1 2 0,-1-2 0,1 3 0,-1 0 0,1 0 0,3 0 0,-3 0 0,3 0 0,0 0 0,-3 0 0,7 0 0,-7-3 0,6 2 0,-5-6 0,5 7 0,-5-7 0,2 6 0,-1-5 0,2 5 0,0-5 0,3 5 0,-3-5 0,3 6 0,1-6 0,-1 3 0,1-1 0,2-2 0,-2 3 0,3-1 0,-4-2 0,0 5 0,1-5 0,-1 6 0,1-3 0,0 3 0,-1 0 0,1 0 0,0 0 0,-1 0 0,1 0 0,2-3 0,1 2 0,3-1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35.6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122 251 24575,'-2'12'0,"-2"-2"0,-3-23 0,0 2 0,0-3 0,0-1 0,-1 0 0,1 1 0,0-1 0,-1 1 0,1 3 0,0 1 0,4 3 0,-3 0 0,2 1 0,-3-1 0,4 0 0,-3 4 0,5-3 0,-5 2 0,3 0 0,-1-1 0,4 4 0,7-2 0,0 3 0,7-6 0,-3 4 0,3-4 0,1 2 0,-4 4 0,2-4 0,-2 1 0,0 2 0,3-5 0,-7 5 0,7-2 0,-7 3 0,3-3 0,-3 2 0,-1-2 0,1 3 0,-1-3 0,-3 0 0,3-3 0,-3 0 0,4-1 0,-1 4 0,-3-3 0,0 5 0,-3-2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00:54:36.6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24575,'0'72'0,"0"0"0,0 0 0,0 32 0,0-33 0,0-65 0,0 0 0,0 0 0,0 1 0,0-1 0,0 1 0,0-4 0,0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32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0 24575,'12'0'0,"1"0"0,1 0 0,0 0 0,-1 0 0,1 0 0,4 0 0,-7 0 0,3 0 0,-5 0 0,-1 0 0,1 0 0,-3 0 0,0 0 0,-5 3 0,-5 4 0,-6 3 0,-8 4 0,3 0 0,-3 0 0,4 0 0,4-3 0,0 2 0,4-6 0,2 2 0,-2-3 0,5 0 0,-1 0 0,4-2 0,5 1 0,4-4 0,3 5 0,-1-5 0,1 2 0,0 0 0,-4-2 0,0 5 0,-4-6 0,0 3 0,-2 0 0,-1 0 0,-3 3 0,0 0 0,0 4 0,-4 0 0,-3 4 0,-3 0 0,-4-1 0,-4 2 0,3-1 0,-3-3 0,5-1 0,2-3 0,-2-1 0,6 1 0,-3-1 0,4 0 0,0-2 0,-1-1 0,4-1 0,-3-1 0,3 2 0,-1-3 0,2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33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24575,'0'16'0,"0"2"0,0 9 0,0 1 0,0 10 0,0 1 0,0 1 0,0-3 0,0-4 0,0-5 0,0 0 0,0-13 0,0 2 0,0-10 0,0 2 0,0-3 0,0-2 0,0-2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34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24575,'9'0'0,"3"0"0,-5 0 0,3 0 0,3 0 0,-5 0 0,6 0 0,-8 0 0,0 0 0,0 0 0,-2 2 0,-2 14 0,-5 5 0,-10 17 0,-6-3 0,-8 5 0,0-4 0,1 3 0,3-3 0,3-3 0,4-6 0,5-11 0,3 1 0,6-10 0,2 2 0,0-3 0,0 1 0,0-1 0,0 0 0,0 0 0,10 1 0,12 3 0,3-1 0,8 2 0,-14-7 0,-2 2 0,-3-5 0,-3 2 0,-2-3 0,-3 0 0,1 0 0,-4 0 0,0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35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1 24575,'-12'0'0,"-5"0"0,2 0 0,-7 0 0,8 0 0,-8 0 0,3 0 0,4 0 0,-2 0 0,6 0 0,0 0 0,-2 0 0,9 2 0,-8 5 0,10 4 0,-11 6 0,8-2 0,-5 3 0,6 0 0,-3 0 0,7 1 0,-4 3 0,4-8 0,0 4 0,0-8 0,0 0 0,0-4 0,0 0 0,0 1 0,0-1 0,6-3 0,1 0 0,7-3 0,3 0 0,-2 0 0,6 0 0,-2 0 0,4 0 0,-1-7 0,1 6 0,0-10 0,-1 7 0,-3 0 0,-1 1 0,-5 3 0,1 0 0,-3 0 0,-2 0 0,-3 0 0,1 0 0,-1 0 0,-3 2 0,0 5 0,-3 8 0,0 3 0,-7 5 0,-5 1 0,-9-1 0,-10 8 0,6-12 0,-1 5 0,4-16 0,7 2 0,-3-3 0,4 0 0,0-3 0,4-1 0,-3-3 0,6 0 0,-3 0 0,4 0 0,3 0 0,0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38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99 24575,'-3'9'0,"-4"1"0,2 8 0,-4-3 0,2 6 0,2-6 0,-5 0 0,9 1 0,-1-4 0,2 2 0,0-1 0,0-2 0,0-1 0,0-1 0,0-2 0,0-1 0,0 0 0,2-3 0,5 3 0,0-5 0,6 2 0,-6-3 0,6 0 0,-6 0 0,2 0 0,1 0 0,-3 0 0,2 0 0,1 0 0,-3 0 0,3 0 0,-4-3 0,0 0 0,4-4 0,-3 1 0,2-1 0,-2-3 0,-1 3 0,1-2 0,-1-1 0,0 3 0,1-6 0,0 2 0,0-2 0,-1-1 0,1 3 0,-3-2 0,2 3 0,-6-14 0,3 7 0,-3-11 0,0 14 0,0-8 0,-3 7 0,-4 0 0,-4 2 0,-2 9 0,2-5 0,-2 8 0,3-2 0,-1 3 0,-2 0 0,2 0 0,-2 6 0,5-4 0,2 4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9:38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24575,'3'0'0,"0"0"0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15 357 24575,'-8'18'0,"2"-4"0,6-4 0,0-4 0,0 1 0,0-6 0,0-10 0,4-16 0,9-11 0,8-23 0,2 20 0,6-23 0,-11 25 0,5-10 0,-6 13 0,-8 10 0,4 8 0,-11 3 0,7 8 0,-6-1 0,4 6 0,-1 0 0,0 0 0,4 6 0,2 6 0,3 7 0,1 9 0,0 2 0,1 3 0,-1-3 0,1 2 0,3-6 0,-3-2 0,-1-5 0,-3-4 0,-5-5 0,2 0 0,-4-3 0,1-1 0,-4-2 0,0-2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3:32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24575,'-3'2'0,"0"13"0,3 2 0,0 25 0,0-15 0,0 21 0,0-19 0,0 15 0,0-5 0,0 1 0,0-7 0,0-9 0,0-10 0,0-1 0,0-9 0,0 2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3:33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24575,'0'6'0,"0"4"0,0 11 0,0 7 0,0-5 0,0 5 0,0-6 0,0-3 0,0 3 0,0-11 0,0 3 0,0-8 0,2-3 0,2 0 0,5-3 0,5 0 0,-2-3 0,9 2 0,-6-5 0,4 2 0,-1-3 0,-5 3 0,1-2 0,-3 2 0,-2 0 0,-3 1 0,1 3 0,-1-3 0,-3 3 0,0-3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3:33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24575,'0'21'0,"0"-2"0,0 18 0,0-7 0,0 8 0,0-10 0,0-1 0,0-4 0,0-8 0,0-1 0,0-4 0,0-6 0,0 2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3:34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8 173 24575,'0'13'0,"-3"3"0,2-1 0,-3 7 0,4-8 0,0 8 0,0-7 0,0 3 0,0-5 0,0 1 0,0-3 0,0-2 0,0-3 0,0 1 0,0-1 0,3-3 0,3 0 0,5-3 0,2 0 0,-3 0 0,7 0 0,-5 0 0,5 0 0,-3-3 0,4-5 0,-3-7 0,3 0 0,-3-7 0,0 3 0,-4-4 0,4 1 0,-7-6 0,7 0 0,-6-1 0,3 2 0,-5 8 0,-3-3 0,-1 7 0,-3-2 0,0 3 0,0 3 0,0 1 0,0 4 0,-3 0 0,-4-1 0,-3 4 0,-4-4 0,0 7 0,-4-3 0,3 3 0,-2 0 0,3 0 0,0 3 0,-4 4 0,3 4 0,0 7 0,2-3 0,2 6 0,1-10 0,3 1 0,1-6 0,6-2 0,-3-1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3:35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24575,'-4'33'0,"0"-8"0,-1 12 0,-3-4 0,7 7 0,-6-1 0,6 5 0,-3-15 0,4 4 0,0-11 0,0-3 0,0 3 0,0-11 0,0 3 0,0-5 0,6-4 0,-1 1 0,4-6 0,1 0 0,0 0 0,1 0 0,2 0 0,-6 0 0,6 0 0,-6 0 0,2 0 0,1-3 0,-3-1 0,6-6 0,-5-5 0,5 1 0,-5-8 0,2 7 0,-3-3 0,0 4 0,-3 0 0,-1 0 0,-3 1 0,0-1 0,-3 0 0,0 4 0,-7 4 0,-1 0 0,-2 5 0,2-2 0,-2 3 0,2 0 0,-2 0 0,-1 3 0,3 4 0,-2 4 0,5 6 0,-2-5 0,3 5 0,3-13 0,1 2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3:36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24575,'16'0'0,"3"0"0,-5 0 0,4 0 0,-4 0 0,4 0 0,-7 0 0,3 0 0,-11 3 0,0 7 0,-3 2 0,0 9 0,0-2 0,0 8 0,-7-3 0,-6 9 0,0-13 0,-7 7 0,9-12 0,3 3 0,-1-8 0,8 0 0,-8-3 0,8-1 0,-5 0 0,6 0 0,0 0 0,0 0 0,6 1 0,2-1 0,5-2 0,1 2 0,4-5 0,-3 5 0,2-2 0,-6 0 0,2 2 0,-6-6 0,2 3 0,-2 0 0,-1-2 0,0 2 0,0-3 0,-2 0 0,-1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23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1 213 24575,'0'-32'0,"0"7"0,7-12 0,-2 8 0,7 1 0,-8 4 0,6 6 0,-9 8 0,8 3 0,-5 4 0,2 3 0,0 0 0,0 0 0,0 0 0,0 6 0,1 2 0,0 14 0,0-6 0,5 10 0,-5-11 0,4 3 0,-4-4 0,-1-4 0,-2 0 0,2-4 0,-6 0 0,3-2 0,-3-2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23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24575,'0'9'0,"0"12"0,0 0 0,0 23 0,0-13 0,0 12 0,0-10 0,0 6 0,0 6 0,0 11 0,0-18 0,0 28 0,0-22 0,0 20 0,0-18 0,0 9 0,0-8 0,0 10 0,0 1 0,0-12 0,0-2 0,0-16 0,0-4 0,0-7 0,0-3 0,0-4 0,0-3 0,0-4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24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1 134 24575,'9'6'0,"1"1"0,0-1 0,0 4 0,-4-3 0,1 0 0,-1-4 0,0-3 0,0 0 0,1 0 0,-1 0 0,3 0 0,-2 0 0,10 0 0,-5 0 0,5-4 0,2-7 0,-4-1 0,8-4 0,-11-2 0,5 6 0,-6-9 0,3 6 0,-2-3 0,-3 8 0,-2-3 0,-1 8 0,1-4 0,-4 6 0,3-1 0,-6-1 0,3 4 0,-3-1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26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72 24575,'-12'0'0,"-1"0"0,2 0 0,-2 0 0,6 0 0,-2 3 0,5 1 0,1 14 0,3-3 0,0 8 0,0-2 0,0-6 0,0 7 0,0-7 0,0-1 0,0 3 0,0-9 0,0 9 0,0-10 0,3 2 0,0-3 0,1 0 0,4-2 0,-3-1 0,8-3 0,-3 0 0,4 0 0,0-4 0,4-7 0,-3-1 0,3-7 0,-3 2 0,-4 2 0,-1-3 0,-3 4 0,0 4 0,-1 0 0,-2 4 0,-2-4 0,-2 3 0,0-6 0,0 2 0,0-2 0,0-1 0,0 0 0,0 1 0,-6-1 0,2 0 0,-9 4 0,2 0 0,-2 3 0,2 1 0,-1 2 0,1 1 0,-6 3 0,2 0 0,-2 0 0,4 0 0,-1 0 0,-3 3 0,5 1 0,1 0 0,9-1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24575,'-8'8'0,"2"14"0,6 17 0,0 15 0,0 27 0,0-3-910,0-23 0,0 4 910,0 8 0,0 5-1325,0 24 0,0 6 1325,0-33 0,0 1 0,0 2 0,0 13 0,0 4 0,0-2 0,0-5 0,0-1 0,0 2-1126,0 8 0,0 3 0,0 1 1126,0-1 0,0 1 0,0 1-776,0-19 1,0 1 0,0 0-1,0 1 776,2 2 0,1 2 0,-1-1 0,0 1 0,-2-1 0,0 1 0,0 0 0,2 1 0,3 4 0,2 2 0,0 0 0,-1-2 0,-2-6 0,-2-2 0,0 0 0,2-3 0,3 9 0,2-3 0,0 6 0,-2 3 0,0 6 0,1 0 0,-2-8 0,0-11 0,0-7 0,0 7 0,0 14 0,-1 10 0,1 0 0,-2-13-334,0 10 1,-1-4 333,-2-16 0,-2 4 0,1-6 0,0 7 0,0-6 0,0-3 0,0-2 855,0 3 0,0-4-855,0-18 0,0-4 0,0 40 2828,0-16-2828,0-45 4361,0-16-4361,0-4 2718,0 0-2718,0 1 0,0 3 0,0-3 0,0 2 0,0-6 0,0 3 0,-3-6 0,-10-18 0,7 10 0,-6-12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27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0 24575,'-9'0'0,"-4"0"0,6 0 0,-9 0 0,6 0 0,-4 7 0,-8 13 0,15-3 0,-14 6 0,13-2 0,-4-5 0,5 15 0,3-8 0,4 9 0,0-9 0,0 3 0,0-7 0,0-2 0,0-4 0,0-3 0,0-1 0,3-2 0,0-4 0,7 3 0,0-5 0,4 2 0,0-3 0,-1 0 0,5-4 0,0-3 0,1-8 0,2-4 0,-5-3 0,2-1 0,-3 0 0,-4 4 0,0 2 0,-4 3 0,-4 1 0,0-4 0,-3 2 0,0-2 0,0 3 0,0 1 0,-3 0 0,0 2 0,-7-1 0,0 5 0,-3 0 0,2 4 0,-1 0 0,7 2 0,-1-2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28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24575,'-9'0'0,"0"0"0,-1 0 0,1 0 0,3 0 0,-3 0 0,8 0 0,-2 0 0,9 0 0,0 0 0,1 0 0,-1 0 0,0 0 0,-3 0 0,0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34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1 112 24575,'2'9'0,"3"0"0,9 15 0,0-8 0,3 5 0,-5-7 0,1-1 0,-3-2 0,-3-2 0,2-2 0,-3-4 0,-2 2 0,1-4 0,-1 2 0,2-3 0,0 0 0,0 0 0,0 0 0,0 0 0,-1 0 0,1 0 0,0 0 0,1-6 0,2-2 0,2-5 0,2-4 0,1 2 0,0-2 0,-1 6 0,-3-1 0,0 1 0,0-2 0,-3 3 0,2 0 0,-3 4 0,0 0 0,1 0 0,-1-4 0,0 3 0,1-5 0,-1 5 0,0-6 0,0 6 0,1-2 0,-1 3 0,0 0 0,0 2 0,-3-1 0,3 4 0,-5-4 0,4 4 0,-4-1 0,1 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36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365 99 24575,'12'-3'0,"-3"-6"0,4 8 0,-6-8 0,3 9 0,-4-3 0,0 3 0,-5 0 0,-9 6 0,-7-1 0,-15 17 0,5-8 0,-20 22 0,23-18 0,-18 14 0,20-13 0,-3 1 0,4-5 0,9-3 0,0-4 0,4 1 0,0-6 0,0 0 0,0-3 0,-3 0 0,2-3 0,-5-3 0,1-2 0,-6-8 0,2 4 0,1-6 0,0 5 0,7-1 0,-3 4 0,4-2 0,-1 5 0,4-3 0,-3 7 0,13 5 0,2 6 0,11 5 0,-3 1 0,5 1 0,-8-5 0,4 0 0,-8-3 0,-1-1 0,0-2 0,-2-2 0,2-2 0,1 0 0,0 0 0,8-6 0,4-10 0,2-5 0,3-6 0,2-3 0,-5 7 0,10-8 0,-10 8 0,1 2 0,-8 7 0,-3 1 0,-4 6 0,3 0 0,-6 1 0,2 6 0,-5-6 0,1 6 0,-4-3 0,2 3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38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224 194 24575,'0'-2'0,"0"-3"0,0-7 0,0-2 0,0-8 0,0 7 0,0-8 0,0 7 0,0 4 0,0-7 0,0 8 0,0-2 0,-3 7 0,-3 6 0,-4 11 0,-13 13 0,6 0 0,-15 21 0,14-15 0,-10 11 0,11-8 0,-3-2 0,5-3 0,3-6 0,2-8 0,4-5 0,2-2 0,1-1 0,3-8 0,0-11 0,7-14 0,7-11 0,12-10 0,1 11 0,7-9 0,-12 16 0,5-2 0,-11 5 0,2 11 0,-7 2 0,-2 8 0,-3 3 0,-3-3 0,3 6 0,-3-3 0,3 3 0,0 0 0,0 3 0,0 0 0,3 3 0,5 4 0,4 1 0,12 8 0,-6-3 0,10 3 0,-5 1 0,2-4 0,-2 1 0,-4-3 0,-7-6 0,-1 2 0,-3-3 0,-4-1 0,-1 1 0,-3-1 0,1-3 0,-1 2 0,0-4 0,0 2 0,-3-3 0,0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3:39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0 24575,'-10'0'0,"-1"0"0,3 0 0,-8 0 0,4 0 0,-6 0 0,1 0 0,2 0 0,-7 0 0,3 0 0,-4 0 0,1 7 0,-1-5 0,4 8 0,5-7 0,4 1 0,1 4 0,5-4 0,-2 5 0,6-3 0,0 0 0,0 0 0,0 4 0,0 0 0,0 4 0,0 0 0,0 0 0,0 3 0,0-5 0,0 5 0,3-7 0,-2 1 0,5-2 0,-6-3 0,3 1 0,-3-1 0,3 0 0,0-3 0,4 0 0,-1-3 0,0 0 0,0 0 0,1 0 0,6 0 0,-2 0 0,11 0 0,-3 0 0,8-3 0,-3 2 0,3-6 0,0 6 0,-3-6 0,-1 6 0,-1-2 0,-7 3 0,3 0 0,-5 0 0,-2 0 0,-2 0 0,-2 2 0,-1 2 0,0 6 0,-2 6 0,-1 3 0,-3 6 0,0-2 0,-6-5 0,-7 5 0,-7-3 0,-8 1 0,3-2 0,-2-6 0,4 1 0,0-6 0,-4 4 0,7-5 0,-6 1 0,11-4 0,-9-1 0,12-3 0,-4-3 0,12 3 0,1-3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6:09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15 154 24575,'-3'2'0,"1"4"0,7-3 0,4 4 0,3-6 0,2 2 0,0-3 0,-5 0 0,8 0 0,-11-5 0,3-4 0,-6-6 0,-3-3 0,0-4 0,0 3 0,0-3 0,0 4 0,0 3 0,-9 0 0,5 6 0,-10 3 0,6 4 0,-3 2 0,3 0 0,-3 0 0,2 0 0,1 2 0,0 7 0,2 0 0,0 5 0,3-3 0,1 3 0,2-7 0,0 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1:46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24575,'0'4'0,"0"-4"0,0 26 0,0-10 0,0 26 0,0-10 0,0 16 0,0-17 0,0 6 0,0-8 0,0 9 0,0-10 0,0 0 0,0-13 0,0-5 0,0-2 0,0-4 0,0-1 0,0-1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1:47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20 24575,'-7'0'0,"-2"0"0,6 4 0,-4-1 0,7 7 0,-2-2 0,-1 3 0,3 2 0,-3-2 0,3 2 0,0-2 0,0-1 0,0 1 0,0 2 0,0-4 0,0 1 0,0-3 0,0-1 0,7-1 0,-3-3 0,11-2 0,-4 0 0,6 0 0,-3-5 0,3-1 0,-2-12 0,3 4 0,-2-7 0,-5 10 0,-3-3 0,-3 4 0,0 2 0,-2-2 0,-1 2 0,-2 0 0,0 1 0,-4-1 0,-2 3 0,-5-3 0,1 3 0,-4 2 0,3-2 0,-5 5 0,4-3 0,-4 3 0,5 0 0,-3 0 0,4 0 0,2 2 0,0 1 0,6 0 0,0-1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1:47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595 0 24575,'-4'9'0,"-7"5"0,-17 22 0,-12 10 0,14-14 0,-1 2-658,-22 27 658,18-25 0,0 0-389,4-3 1,0 1 388,-4 3 0,1-1 0,3-1 0,1-3 0,-8 15 0,-3 0 0,19-19 0,-10 8 472,8-3-472,6-10 963,2-2-963,4-4 0,4-9 0,-1 2 0,5-5 0,0-2 0,0-1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27 281 24575,'-23'-9'0,"20"3"0,14 6 0,69 0 0,7 0-1298,-17 0 1,5 0 1297,1 1 0,5-2-898,-11-3 0,4-2 0,1 0 898,7 2 0,1 1 0,3-1-982,-7-2 1,2-1 0,2 0 0,0 1 981,3 0 0,0 1 0,1 1 0,1 0-817,5 1 0,2 0 0,0 1 0,0-1 817,3 1 0,1-1 0,-1 1 0,0 1 0,-3 0 0,-1 1 0,0 0 0,2 1 0,-16-1 0,1 0 0,0 0 0,-1 0 0,-1 0 0,11 0 0,-3 0 0,1 0 0,0 0 0,6 0 0,1 0 0,-2 0 0,-6 0-263,-4 0 0,-6 0 1,2 0 262,15 0 0,2 0 0,-6 0 93,2 0 1,-2 0-94,-11 0 0,3 0 0,-3 0 0,20 0 0,-3 0 781,0 0 1,-2 0-782,-13 0 0,-3 0 0,-4-5 0,-1-2 1409,3-1 0,-4-3-1409,-18 0 0,-2-2 1343,2 0 0,-5-1-1343,1-9 2705,-8-9-2705,-20 15 1944,2-3-1944,2 20 1367,14 0-1367,8 4 0,18-3 0,8 4 0,25-5-681,-48 0 0,0 0 681,11 0 0,1 0 0,-4 0 0,0 0 0,4 0 0,0 0 0,1 0 0,-1 0 0,0 0 0,0 0 0,0 0 0,0 0 0,5 0 0,0 0 0,-4 0 0,0 0 0,0 0 0,0 0 0,-5 0 0,-2 0-203,29 0 203,1 0 0,-12 0 0,-6 0 0,4 0 0,-14 0 0,28 0 0,-21 0 0,20 0 0,-27 0 0,0 0 1347,-5 0-1347,3 0 218,-3 0-218,-1 0 0,-1 0 0,-6 0 0,-6 0 0,-1 0 0,-5 0 0,5 0 0,-9 0 0,8 0 0,-13 0 0,14 0 0,-13 0 0,4 0 0,-12 0 0,-7 0 0,-1 0 0,-4 0 0,1 0 0,-4 0 0,0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1:49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56 24575,'0'9'0,"-5"3"0,4-3 0,-4 4 0,5-2 0,0 0 0,0 2 0,0-5 0,0 2 0,0-5 0,0 5 0,0-5 0,0 3 0,0-4 0,0 1 0,7-2 0,0-1 0,6-2 0,-2 0 0,-1 0 0,1 0 0,-1 0 0,-2 0 0,2 0 0,-5 0 0,2 0 0,-2 0 0,0 0 0,-1-2 0,1-1 0,0-2 0,-1 1 0,1-4 0,3 0 0,-3-2 0,3-1 0,-3-2 0,1 2 0,-3-3 0,-1 1 0,-2 1 0,0-1 0,0 2 0,0 1 0,0 2 0,0-2 0,0 5 0,-2-3 0,-3 3 0,-1 3 0,-4-3 0,2 4 0,-2-1 0,-4 2 0,3 0 0,-5 0 0,4 8 0,-5 2 0,5 4 0,-3 3 0,5-6 0,1 3 0,2-4 0,1 0 0,3-2 0,1 0 0,2-4 0,0-1 0,0-1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1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24575,'45'0'0,"1"0"0,-25 0 0,26 0 0,-1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2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24575,'73'0'0,"-12"0"0,-54 0 0,-2 0 0,-3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2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24575,'0'13'0,"0"0"0,0 4 0,0 0 0,0 0 0,0 1 0,0-4 0,0-1 0,2 1 0,-1-6 0,1 2 0,-2-3 0,0-2 0,0 0 0,0-3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3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0 24575,'-10'8'0,"-3"10"0,-6 6 0,-6 15 0,-1 2 0,-5 6 0,-2 4 0,1 2 0,9-13 0,-3 7 0,10-20 0,-2 11 0,2-11 0,4-3 0,5-12 0,2-2 0,5-5 0,-2-5 0,2 2 0,-2-4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3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24575,'0'14'0,"0"-2"0,0 20 0,0-5 0,0 7 0,0 4 0,0-15 0,0 18 0,0-14 0,0 11 0,0-5 0,0-7 0,0-2 0,0-12 0,0 1 0,0-10 0,0 2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4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52 24575,'-4'2'0,"-4"6"0,2 4 0,-2 5 0,2-3 0,3 3 0,1-9 0,2 5 0,0-8 0,0 2 0,0-2 0,0 0 0,6-3 0,1 0 0,12-2 0,-7 0 0,11 0 0,-8 0 0,3-2 0,-2 1 0,-5-6 0,6 4 0,-9-5 0,5 3 0,-8 0 0,3-3 0,-3 0 0,0-2 0,0-1 0,-2 1 0,-1-1 0,-2-2 0,0 2 0,0-3 0,0 6 0,0-2 0,-2 5 0,-3-2 0,-6 1 0,0 3 0,-3 1 0,1 2 0,1 0 0,-1 0 0,-5 0 0,5 0 0,-2 2 0,5 3 0,5 3 0,-3 2 0,3-2 0,0 2 0,2-5 0,1 2 0,2-2 0,0 0 0,0-3 0,0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5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0 24575,'-5'0'0,"-2"0"0,0 0 0,-4 0 0,6 5 0,-5 4 0,9 2 0,-7 0 0,5 2 0,-2-5 0,2 9 0,-2-6 0,5 5 0,-3-5 0,3 3 0,0-6 0,0 4 0,0-5 0,0 3 0,0-6 0,0 1 0,0 0 0,0-1 0,3 1 0,-3 0 0,7-3 0,-4 0 0,7 1 0,-2-3 0,2 3 0,4-3 0,-3 0 0,5 0 0,-2 0 0,3 0 0,0 0 0,-2 0 0,1-5 0,-5-1 0,3-3 0,-6-1 0,2 4 0,-5-1 0,2 2 0,-2 0 0,-2-2 0,-1 1 0,-2-4 0,0 3 0,0-4 0,0 1 0,-5-1 0,2 1 0,-7-1 0,-2 3 0,1 0 0,-2 2 0,-1 1 0,0 2 0,0 0 0,-3 3 0,6 0 0,-2 0 0,2 0 0,3 0 0,-2 0 0,5 0 0,-2 0 0,4 0 0,1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6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24575,'0'-5'0,"0"10"0,0 10 0,0 12 0,0 15 0,0-1 0,0 17 0,0-7 0,0 14 0,0-23 0,3 10 0,-2-17 0,5 0 0,-3-2 0,1-14 0,1-2 0,-4-12 0,1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8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91 24575,'0'9'0,"0"1"0,0-2 0,0 2 0,0-5 0,0 2 0,0-2 0,0-5 0,0-6 0,0-2 0,0-12 0,5 5 0,5-7 0,2 5 0,2-1 0,-3 4 0,3 2 0,-2 5 0,1 3 0,-3 2 0,1 2 0,-1 0 0,-2 2 0,0 10 0,-2 4 0,0 13 0,1 0 0,-4 5 0,0 4 0,-3-3 0,0 2 0,0 2 0,-6-5 0,-1 4 0,-6-8 0,-1 3 0,-1-10 0,2 2 0,-5-7 0,3-3 0,0-3 0,-2-4 0,3-2 0,0-1 0,-3 1 0,6-3 0,-5-1 0,4-2 0,1 0 0,4 0 0,2 0 0,0-7 0,0-3 0,-1-7 0,3 0 0,0 0 0,3-1 0,0 4 0,0 3 0,0-1 0,0 6 0,0-3 0,5 6 0,0 1 0,5 2 0,1 0 0,2 0 0,-2 0 0,3 0 0,-1 5 0,2 5 0,0 4 0,3 5 0,-2 3 0,3-3 0,1 7 0,2-5 0,-1 1 0,1-2 0,-4-5 0,0 0 0,-4-7 0,2 3 0,-4-5 0,1 0 0,-3-4 0,1-2 0,-1 0 0,1 0 0,0-11 0,-5 8 0,-1-8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24575,'4'-3'0,"11"0"0,3 3 0,25 4 0,-4 6 0,14 1 0,5 3 0,2 1 0,-15-2 0,11 2 0,-15-2 0,3 4 0,1-6 0,-18 6 0,-4-10 0,-15 8 0,-2 5 0,-6 1 0,0 14 0,-19 4 0,-9 14 0,-22 17 0,-3-5 0,9-6 0,-1 1 0,10-14 0,5 3 0,-1-12 0,17-13 0,-4-8 0,10-6 0,1-3 0,1-4 0,3 0 0,-1-6 0,2 2 0,2-2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19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186 122 24575,'0'-7'0,"0"-4"0,0 0 0,0-9 0,0 8 0,0-8 0,-5 9 0,-1 0 0,-2 3 0,-4 3 0,3 2 0,-5 1 0,1 2 0,2 0 0,-6 8 0,1 6 0,0 5 0,0 6 0,4-3 0,3-1 0,0 3 0,3-6 0,2 2 0,2-2 0,2-1 0,0-3 0,0-1 0,0-2 0,2-4 0,3 1 0,6-3 0,0 0 0,6 1 0,-3 0 0,3-1 0,0-2 0,0 3 0,0-3 0,-3 2 0,3 1 0,-6-1 0,2 3 0,-2 0 0,-1 2 0,-2 1 0,0 2 0,-2 1 0,0 7 0,-3-3 0,0 3 0,-3-1 0,0-2 0,0 3 0,0-1 0,-5-2 0,-2 3 0,-4-7 0,-4 3 0,1-5 0,-4 3 0,4-7 0,0 0 0,1-2 0,-6-3 0,4-1 0,-4-2 0,8-8 0,3 2 0,0-14 0,2 5 0,3-9 0,-3 2 0,6-7 0,-3 4 0,3-4 0,0 0 0,0 3 0,5-3 0,2 4 0,9-1 0,0 4 0,7-4 0,1 5 0,-2 2 0,3 3 0,-7 4 0,3 0 0,-4 1 0,0-1 0,0 3 0,-2 1 0,-2 3 0,-5 0 0,-1 2 0,-2-1 0,0 3 0,-3-3 0,0 1 0,-2-4 0,0-6 0,0-1 0,-2-2 0,-3 2 0,-4 4 0,-1 2 0,-1-2 0,4 4 0,-3 1 0,4 1 0,-4 3 0,5-1 0,0 2 0,3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22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0 24575,'0'16'0,"0"2"0,0 7 0,0 13 0,0-6 0,0 15 0,0-8 0,0 9 0,0 2 0,0 10 0,0-18 0,0 15 0,0-25 0,0 14 0,0-15 0,0 2 0,0-14 0,0-2 0,0-9 0,0-1 0,-2-3 0,-1 1 0,-2-2 0,0-1 0,1-2 0,-1 0 0,0 0 0,3-4 0,0-5 0,2-8 0,0-5 0,0-3 0,0 0 0,8-1 0,4 0 0,4 0 0,2 6 0,-2 0 0,1 10 0,1-4 0,-1 10 0,-2-1 0,1 5 0,-5 0 0,3 0 0,-3 11 0,-2 3 0,0 11 0,-3-1 0,-3 5 0,0-3 0,-3 3 0,0-8 0,0 3 0,0-6 0,-8 4 0,-3-4 0,-10-2 0,-5-1 0,0-5 0,-7 0 0,3-4 0,3-2 0,-1-1 0,13-3 0,-2 0 0,9 0 0,3-2 0,3-1 0,2-4 0,0 2 0,0-3 0,0 4 0,5-1 0,3 2 0,4-2 0,4 5 0,2-3 0,0 1 0,6-2 0,-3-2 0,4-3 0,0-1 0,0-2 0,1-7 0,4-3 0,-8-4 0,4-2 0,-12-1 0,2 2 0,-3-2 0,-1 8 0,-3 3 0,-1 5 0,-3 5 0,-2 0 0,-1 9 0,-5 9 0,3 5 0,-6 13 0,5-2 0,-2 7 0,3-3 0,0-1 0,0-4 0,0-4 0,0 0 0,0-7 0,2-3 0,6-3 0,4-3 0,2-2 0,2 0 0,-1-3 0,5-6 0,0-7 0,2-8 0,-5-5 0,2-1 0,-5-2 0,2-2 0,-3 2 0,-3 0 0,-1 8 0,-4 3 0,1 5 0,-1 5 0,0 0 0,-3 4 0,0 5 0,-2 9 0,0 16 0,0 5 0,0 7 0,0-4 0,0-1 0,0-3 0,0-1 0,0-11 0,0-1 0,0-9 0,0-1 0,0-8 0,0-9 0,0-8 0,3-7 0,1-4 0,2 3 0,3 1 0,0 1 0,3 6 0,-1 0 0,0 5 0,-3 2 0,2 3 0,-4 3 0,1 2 0,-2 3 0,-1 0 0,1 0 0,0 0 0,0 8 0,0 2 0,-2 10 0,2-2 0,-4 3 0,4-7 0,-5 2 0,5-7 0,-2 4 0,-1-8 0,3 2 0,-3-2 0,3 0 0,0-3 0,0 0 0,2-2 0,1 0 0,2 0 0,3 0 0,-1 0 0,1 0 0,-2-2 0,-1-6 0,1-4 0,1-5 0,-3-4 0,2 3 0,-5-6 0,3 6 0,-3-10 0,-3 12 0,-1-6 0,-2 12 0,0 2 0,0 1 0,-6 4 0,0 1 0,-6 2 0,1 7 0,2 6 0,1 5 0,2 3 0,2-4 0,2-3 0,2 0 0,0-4 0,0-2 0,0-1 0,4-2 0,9-2 0,2-1 0,5 1 0,1 0 0,-3 3 0,2 0 0,-5-1 0,-2 1 0,-2 4 0,-3-1 0,0 5 0,-5-4 0,-1 1 0,-2-1 0,0 3 0,-2-4 0,-6 4 0,-7-7 0,-3 3 0,-6-3 0,6 0 0,-3-3 0,4 0 0,2-3 0,2 0 0,3 0 0,-1 0 0,3 0 0,1 0 0,5 0 0,-1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23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 24575,'-2'-3'0,"0"1"0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23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24575,'2'3'0,"9"-1"0,2-2 0,7 0 0,5 0 0,-3 0 0,11 0 0,-7 0 0,-1 0 0,-4 0 0,-7 0 0,-1 0 0,-7 0 0,-2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24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24575,'7'0'0,"11"0"0,-2 0 0,6 0 0,-3 0 0,-1 0 0,4 0 0,-5 0 0,-3 0 0,-4 0 0,-4 0 0,-1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25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24575,'20'3'0,"-2"-1"0,11-2 0,-4 0 0,4 0 0,-7 0 0,-5 0 0,-9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26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82 24575,'-22'16'0,"4"-4"0,13-7 0,3-8 0,4-3 0,5-9 0,6 3 0,0-8 0,7 7 0,-7-5 0,7 9 0,-6 1 0,-3 3 0,2 2 0,-5 1 0,3 2 0,-4 0 0,1 2 0,-3 13 0,-2 6 0,0 22 0,-3 2 0,0 15 0,-3-5 0,-9 10 0,-5-9 0,-3-6 0,2-3 0,1-8 0,-1 0 0,-3-4 0,1-8 0,2-8 0,0-7 0,1-4 0,-1-5 0,1 0 0,3-3 0,0-2 0,4-4 0,2-2 0,3 0 0,2-2 0,3 5 0,0-5 0,0 5 0,0-3 0,0 4 0,5-1 0,1 0 0,10-1 0,0 3 0,4 0 0,1 3 0,0 0 0,12 6 0,-1 9 0,4 11 0,16 20 0,-18-13 0,19 16 0,-25-24 0,0 4 0,-6-11 0,-8-3 0,0-7 0,-6 0 0,-3-6 0,-3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26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51 24575,'-7'-2'0,"4"-8"0,-3 4 0,3-5 0,0 3 0,1 4 0,2-1 0,10 2 0,4 1 0,14 2 0,6 0 0,5 0 0,-7 0 0,9 0 0,-14 0 0,4 0 0,-3 0 0,-13 0 0,-1 0 0,-7 0 0,-2 0 0,0 0 0,-3 2 0,0 10 0,-4 3 0,-9 19 0,-1 6 0,-10 15 0,5 6 0,-4 11 0,8-5 0,1-9 0,4 4 0,4-15 0,0 7 0,4-14 0,0-6 0,0-13 0,0-6 0,0-5 0,0-5 0,0 0 0,0-3 0,0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27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24575,'7'0'0,"11"0"0,17 0 0,14-7 0,0-1 0,-11-1 0,12-1 0,-21 9 0,14-9 0,-13 9 0,-1-5 0,-11 6 0,2 0 0,-11 0 0,1 0 0,-5 0 0,-3 0 0,0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4:57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24575,'0'11'0,"0"0"0,0-1 0,0 3 0,0 13 0,0 23 0,0 14-662,0-11 0,0 1 662,0-12 0,0 1 0,0 20 0,0 1-799,0-11 1,0 0 798,0 11 0,0-1 0,0-16 0,0-1-134,0 3 0,0-3 134,0 6 0,0 12 0,0-25 1195,0-10-1195,0-13 420,0-7 0,0-5 1,0-1-1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30 111 24575,'-8'18'0,"2"0"0,-1-1 0,5-2 0,-4 7 0,6-3 0,0 5 0,0-5 0,0 3 0,0-7 0,0 8 0,0-4 0,0 4 0,0-3 0,0 2 0,0-7 0,0 3 0,0-3 0,3-5 0,0 0 0,7-6 0,1 2 0,3-5 0,9 2 0,-7-3 0,7 0 0,-4 0 0,-4-3 0,7 2 0,-10-9 0,6 2 0,-7-10 0,4-1 0,-3-1 0,0-7 0,-4 2 0,0-5 0,-4-2 0,3 7 0,-6-8 0,3 4 0,-4 0 0,0-4 0,0 2 0,0 1 0,0 4 0,-4 8 0,-3 4 0,0 3 0,-3 1 0,3 6 0,1 1 0,-1 3 0,-3 0 0,3 0 0,-7 4 0,2 11 0,-4 7 0,0 8 0,0-2 0,0-5 0,1 3 0,3-6 0,5-2 0,1-11 0,5-1 0,-2-6 0,3 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4:57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24575,'38'0'0,"23"0"0,-16 0 0,5 0-2714,19 0 0,5 0 2714,-22 0 0,2 0 0,3 0-1294,-3 0 1,2 0 0,2 0 0,4 0 1293,3 0 0,5 0 0,2 0 0,-1 0 0,-3 0 0,-1 0 0,-3 0 0,1 0 0,5 0-326,-6 0 1,5 0 0,3 0 0,0 0-1,-3 0 1,-5 0 325,7 0 0,-4 0 0,-2 0 0,4 0-496,-2 0 0,2 0 0,1 0 0,0 0 0,-1 0 496,-3 0 0,0 0 0,-1 0 0,-2 0 0,-2 0-82,2 0 0,-3 0 1,-2 0-1,1 0 82,3 1 0,1-1 0,-2 0 0,-5-1 0,-1 0 0,-5-1 0,2 0 0,5 1 0,0 1 0,-3 0 1012,3-1 1,-3 0-1013,-3 0 0,-2 3 3327,18 5-3327,0-6 0,-4 4 4769,-26-5-4769,3 0 3670,-13 0-3670,-3 0 1163,-3 0-1163,-10 0 406,3 0-406,-5 0 0,-1-6 0,-5-2 0,-1-19 0,-2 14 0,0-7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4:58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24575,'0'3'0,"0"22"0,0 13 0,0 30 0,0-29 0,0 1-842,0 6 1,0 0 841,0 7 0,0 1 0,0 2 0,0 1-725,0 5 0,0 0 725,0-4 0,0-1 0,-1 1 0,2-3-439,2 20 439,-2-2 0,2-21 0,-3-8 0,0-4 1122,0-17-1122,0-7 1931,0-6-1931,0-4 0,0-8 0,0-1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4:59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17 24575,'-9'-9'0,"1"1"0,4 8 0,-5 0 0,-6 0 0,-1 0 0,-6 0 0,-1 10 0,2 13 0,-5 4 0,3 23 0,0-5 0,5 12 0,6 6 0,9 1 0,3 6 0,0-15 0,0 1 0,0-14 0,0-1 0,10 4 0,4-18 0,8-5 0,3-16 0,1-6 0,6 0 0,-1-20 0,1-7 0,-7-30 0,1-9 0,-13 5 0,-4 23 0,-1 2 0,-3-13 0,3-13 0,-4 19 0,-4 1 0,0 15 0,-3 5 0,-2 9 0,-8-1 0,-2 10 0,-3-4 0,3 7 0,-2-2 0,5 3 0,-6 0 0,9 0 0,0 0 0,7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00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4 387 24575,'-3'5'0,"4"-10"0,6-28 0,14-17 0,6-14 0,-2 16 0,-1-11 0,-7 28 0,-2-10 0,2 14 0,-7 8 0,-2 10 0,-4 4 0,-1 18 0,0 3 0,-3 11 0,0 13 0,0 4 0,0 9 0,0-7 0,0 5 0,0-3 0,0 4 0,3 0 0,1-11 0,3-5 0,0-9 0,-4-5 0,2-10 0,-4 2 0,1-9 0,0 3 0,-1-3 0,1-2 0,-2-1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00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8 123 24575,'-8'3'0,"13"0"0,25-3 0,31-13 0,1 6-506,-18-2 0,-1 0 506,29-4 0,-29 7 0,-2 1 0,17-4 46,8 2-46,-32 5 0,7-2 0,-17 4 0,-9 0 0,-4-7 188,-7-7 1,1 2 0,-5 1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0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24575,'0'14'0,"0"4"0,0 9 0,0 9 0,0 0 0,0 15 0,0-3 0,0-5 0,0 7 0,0-17 0,0 7 0,0-12 0,0-2 0,0-14 0,0-1 0,0-6 0,0-2 0,0-1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1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24575,'0'11'0,"0"9"0,0 21 0,0 16 0,0 3 0,0-9 0,0 9 0,0-26 0,0 7 0,0-14 0,0-4 0,0-11 0,0-1 0,2-9 0,4-2 0,-3-1 0,2-1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1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24575,'0'2'0,"0"8"0,0 13 0,0 4 0,0 4 0,0 0 0,0-3 0,0-1 0,0-6 0,0-6 0,0-3 0,0-4 0,0-6 0,0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2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24575,'3'-1'0,"-1"15"0,-2 4 0,0 13 0,0-5 0,0 1 0,0-1 0,0-3 0,0-1 0,0-7 0,0-4 0,0-3 0,0-5 0,0-1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 24575,'20'0'0,"-6"-4"0,44-1 0,-5-9 0,-6 4 0,37-5 0,-47 10 0,14 0 0,-41 5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3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24575,'6'0'0,"-1"0"0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3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24575,'14'0'0,"-6"0"0,-4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4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24575,'2'3'0,"1"-1"0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4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24575,'16'0'0,"-4"0"0,-15 0 0,1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5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24575,'5'8'0,"0"8"0,-5 10 0,0 11 0,0 25 0,0 4-990,0-25 0,0 1 990,0 1 0,0-3 0,0 23 341,0 2-341,0-17 0,0 0 0,0-7 0,0-14 0,0-8 373,0-12 0,0-3 0,0-6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7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24575,'0'31'0,"0"3"0,0 17 0,5 7-1160,-1 13 1160,1-30 0,0 1-479,-1 3 0,1 2 479,2 4 0,1 1-475,1 2 1,2 0 474,1 3 0,2-1 0,5 0 0,3-2 0,1 1 0,1-1 0,2-1 0,1-2 0,5-4 0,1-1 0,-6-3 0,1-3-346,25 12 346,-2-2 0,-8-22 0,5 5 0,0-6 505,-7-5-505,4-2 951,-8 1-951,14 3 0,-12 0 0,11 12 0,-14 6 0,2 9 744,-7 15-744,-17-30 0,-1 0 0,-3 2 0,-3 1 0,1 5 0,-2 2 0,-3-1 0,0 1 0,-1 2 0,-1 2 0,0 2 0,-2-1-468,1 3 1,-4 0 467,-4 1 0,-4 1 0,1-2 0,-4-1 0,-7 2 0,-2-3 0,4-5 0,1-2-254,0-9 0,1 0 254,1-2 0,-1-2 0,-5 12 0,-5 1 745,10-10-745,2-14 1343,6-3-1343,2-10 568,3 0-568,0-5 0,0-1 0,0-2 0,0 0 0,1 0 0,-2 0 0,3 0 0,2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8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24575,'0'14'0,"0"4"0,0 12 0,0-3 0,0 9 0,0-5 0,0 5 0,0-4 0,0-5 0,0-6 0,0-3 0,0-5 0,0-2 0,0-4 0,0-1 0,5 2 0,4-5 0,13 2 0,7-1 0,2-1 0,4 1 0,-4-4 0,4 0 0,1 0 0,-9 0 0,0 0 0,-9-3 0,-6-6 0,-3 5 0,-6-5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8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24575,'0'-18'0,"0"13"0,0 17 0,0 10 0,0 18 0,0 0 0,0 3 0,0-3 0,0 5 0,0-11 0,0 12 0,0-18 0,0-2 0,0-11 0,0-1 0,0-8 0,0-1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9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68 24575,'-4'0'0,"9"0"0,11 0 0,33 0 0,21-5-1356,-19 3 0,5-2 1356,5-3 0,3-1 0,1-1 0,3 0-529,-13 5 0,2-1 0,-4 2 529,6-3 0,-1 2 0,-4 3 0,3 1 0,-8 1-758,25-1 758,-14 0 0,-4 0 0,2 0 0,12 0 0,-31 0 0,-8 0 1734,-19 0-1734,-2 0 0,-7 0 0,0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39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24575,'0'11'0,"0"7"0,0 25 0,0-5 0,0 18 0,0-8 0,0 10 0,0-15 0,0 7 0,0-13 0,0 14 0,0-8 0,0-2 0,0-10 0,0-8 0,0-4 0,0-8 0,0-6 0,0-2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24575,'0'89'0,"0"1"0,0-1 0,0 0 0,0 0 0,0 0 0,0 11 0,0 9 0,0-7 0,0-25 0,0-39 0,0-35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40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1 189 24575,'0'-11'0,"0"-2"0,0 5 0,0 0 0,0-7 0,6-5 0,2 0 0,7-3 0,1 5 0,10 3 0,-1-1 0,15 5 0,-12 4 0,8 3 0,-14 4 0,-3 0 0,-2 0 0,-8 0 0,0 2 0,-7 10 0,-2 6 0,0 12 0,0-6 0,-3 9 0,-4-5 0,-1 4 0,-5-1 0,2-5 0,1-3 0,1-4 0,4-7 0,-1-2 0,3-5 0,0 3 0,6-5 0,2-1 0,6-2 0,4-5 0,3-2 0,0-2 0,-3 0 0,-1 3 0,-2 1 0,-4 0 0,0 2 0,-3-2 0,0 4 0,0-3 0,0 1 0,-2 0 0,-1 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41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136 361 24575,'3'0'0,"1"0"0,-2 0 0,2-5 0,3-1 0,-1-5 0,3-7 0,-3-2 0,7-11 0,-8-5 0,1 3 0,-3-6 0,-2 11 0,2-7 0,-3 11 0,0-6 0,0 17 0,-4-4 0,0 11 0,-7 0 0,0 4 0,-4 2 0,-4 0 0,1 2 0,3 7 0,0 8 0,-7 16 0,9-4 0,-9 11 0,12-8 0,-1-1 0,1 0 0,6-4 0,1-1 0,3-4 0,0-4 0,0-3 0,0-4 0,5-2 0,4-1 0,6-3 0,3-1 0,0-2 0,9-2 0,-10 0 0,2 0 0,-11 0 0,-3 0 0,0 0 0,-2 3 0,-1 0 0,-2 4 0,-5 4 0,-7 12 0,-2 5 0,-3 8 0,6-5 0,1 4 0,3-8 0,3 8 0,1-11 0,3 6 0,0-14 0,0 2 0,0-7 0,5-3 0,5 0 0,5-5 0,6 0 0,2-3 0,8 0 0,-4-3 0,5-7 0,-4-4 0,0-11 0,-3 3 0,-4-5 0,-6 7 0,-5-6 0,-1 8 0,-3-8 0,-2 7 0,-1-7 0,-3 7 0,0 0 0,-3 2 0,-2 5 0,-7 0 0,-3 1 0,-4 4 0,-3-2 0,4 6 0,-5 0 0,5 3 0,-4 0 0,3 0 0,-3 0 0,7 0 0,-3 0 0,11 0 0,-1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8:50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46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47 24575,'-6'2'0,"1"10"0,5 14 0,0 16 0,0 17 0,0 11-1165,4-25 0,1 2 1165,3 15 0,2 0 0,1-15 0,3 1 0,5 19 0,5-1 0,-2-18 0,1-3 0,4 8 0,0 1 0,6-1 0,1-1 0,-5-6 0,-1-3 38,-2-11 1,0-2-39,1 3 0,-2-1 0,13 5 0,2 2 0,-2-6 0,-16-15 0,2-3 1728,-12-8-1728,-2 1 525,-3-6-525,-4 1 0,2-1 0,-4-2 0,-5 0 0,-11 3 0,-9 1 0,-7 0 0,-10 2 0,-5-1 0,-7 2 0,-5 2 0,15-2 0,-6 1 0,12-1 0,-2 1 0,4-2 0,13 1 0,3-1 0,7-1 0,4 1 0,5-1 0,1 0 0,2 0 0,0 2 0,2 2 0,12 7 0,8-3 0,15 8 0,10 0 0,11 3-596,-23-9 0,1 1 596,6 3 0,3 1 0,2 2 0,1 1-767,4 3 0,0 1 767,-2-3 0,-2 3 0,1 0 0,-2 0-377,-14-7 0,-1-1 377,5 3 0,0 0 0,9 6 0,6 1 1051,-10-6-1051,-14-6 1559,-2-7-1559,-11-2 870,0-5-870,-7 0 0,-1-3 0,-1 0 0,-1 0 0,-1 0 0,2 0 0,0-15 0,0-6 0,-3-24 0,5-15 0,-7 12 0,-1-5-850,2-2 0,0-2 850,-2-2 0,0-1 0,0-7 0,0 0 0,0 10 0,0 1 0,0 5 0,0 0-505,0-3 1,0 1 504,0-16-305,0 27 0,0 0 305,0-24-19,0 9 19,3 11 1552,-1 8-1552,4 3 1061,0 7-1061,-2 8 702,1 3-702,-5 9 23,-4 10-23,-7 10 0,-9 12 0,-7 10 0,2-4 0,-5 6 0,5-10 0,-2 7 0,-1-7 0,6-2 0,-1-7 0,4-1 0,1-7 0,0 0 0,0-3 0,0 0 0,-1 0 0,4-3 0,4 0 0,0-3 0,5 0 0,-1 0 0,1 0 0,1 0 0,0 2 0,0 1 0,0-1 0,1 3 0,-2-4 0,-2 1 0,3 0 0,-3-2 0,3 2 0,-3-2 0,0 0 0,-4 0 0,1 0 0,0-8 0,-9-11 0,2-6 0,-6-16 0,-3-8 0,6-4 0,-5-16 0,1 6 0,9 8 0,-5-5 0,6 12 0,-2-10 0,5 9 0,3 0 0,6 2 0,3 0 0,0-4 0,0 17 0,10-8 0,2 15 0,7-8 0,-2 7 0,-5 9 0,-2 1 0,-3 7 0,-1 2 0,-3 2 0,-1 2 0,-4 2 0,-4 1 0,-2 2 0,-3 2 0,-3 1 0,-1 3 0,-3 0 0,-5 3 0,-3 2 0,-2-1 0,-6 4 0,-3-6 0,0 3 0,-8-4 0,8-3 0,-3-1 0,5-3 0,2 0 0,7 0 0,4 0 0,7 0 0,0 0 0,7 0 0,-2-2 0,4-1 0,-2 0 0,4 0 0,-2 3 0,2 0 0,-1 0 0,0 0 0,0 0 0,2 0 0,1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50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35 122 24575,'-8'-8'0,"5"1"0,-6-14 0,6 8 0,-3-5 0,3 7 0,0 0 0,10 4 0,3 3 0,18 4 0,1 0 0,20 0 0,-2 0 0,16 0 0,-18 0 0,6-7 0,-20 6 0,4-9 0,-6 9 0,-7-2 0,-10 3 0,-4 0 0,-10 12 0,-7 11 0,-15 22 0,-2 19-590,10-27 1,1 0 589,2 8 0,2 0 0,-1 0 0,0 0 0,2 5 0,1-1 0,1-1 0,1-1 0,1 3 0,2-2 0,0 22-282,4 3 282,0-25 0,0-4 0,0-4 0,0-20 0,0-5 1161,0-7-1161,0-3 0,0-2 0,0-1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51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3 161 24575,'-2'-3'0,"7"1"0,12 2 0,13 0 0,19 0 0,7 0 0,14 0-383,-31-2 0,0 0 383,0-3 0,0 1 0,21-2-171,1-9 171,-23 4 0,7-9 0,-3-6 0,-15-3 0,-3 10 0,-18 3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53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24575,'3'-5'0,"-1"10"0,-2 23 0,0 14 0,0 15 0,0 14-605,0-33 0,0 0 605,0 4 0,0 0 0,0-3 0,0-1 124,0 23-124,0 0 0,0-24 0,0 9 0,0-19 0,0 3 906,0-17-906,0 1 180,0-9-180,0 1 0,0-2 0,0 1 0,0-5 0,0-6 0,3-6 0,3-9 0,7 0 0,4-1 0,3 2 0,-1 0 0,5 4 0,-5 2 0,3 5 0,-4 3 0,1 2 0,-1 2 0,-3 2 0,-1 0 0,-6 0 0,0 16 0,-5 0 0,1 23 0,-4-7 0,0 4 0,-4-2 0,-2-6 0,-9 4 0,-2-5 0,0-6 0,1 0 0,1-11 0,6 1 0,-5-5 0,6-1 0,-1-1 0,-1-2 0,4-2 0,-7 0 0,4 0 0,-1-2 0,2-1 0,5-3 0,-1 2 0,3-1 0,-1 0 0,2 0 0,0 0 0,0-6 0,0-1 0,0-3 0,0-3 0,0 7 0,0-4 0,0 7 0,0-3 0,0 6 0,0-3 0,0 3 0,0 0 0,-2 3 0,1 1 0,-1 10 0,2 0 0,3 8 0,3-2 0,6 0 0,7 1 0,4-6 0,3-1 0,1-6 0,3 0 0,2-3 0,-1-6 0,2-12 0,-3-15 0,-6-9 0,-4-1 0,-6-2 0,-6 7 0,3-2 0,-4 8 0,-4 8 0,0 3 0,-3 12 0,0-2 0,0 15 0,0 7 0,-3 14 0,0 7 0,-2 3 0,-1-2 0,5-3 0,-2-3 0,3-1 0,0-7 0,0-1 0,6-7 0,0-2 0,8-4 0,1-3 0,3-2 0,0 0 0,1-5 0,5-14 0,-8 2 0,9-18 0,-12 11 0,4-7 0,-3 0 0,-1 4 0,-2-3 0,-2 3 0,-2-3 0,-3 2 0,-1-17 0,-3 7 0,0-14 0,0 14 0,0-1 0,0 12 0,-3-3 0,0 9 0,-3 3 0,0 10 0,1 3 0,-2 3 0,1 4 0,-3 14 0,3 11 0,2 19 0,0-8 0,4 11 0,0-7 0,0 17 0,0-14 0,3 9 0,8-21 0,4 6 0,10-9 0,-3 0 0,5-11 0,-7 1 0,2-8 0,-7-3 0,-1-3 0,0-3 0,-2-3 0,3 0 0,-4-3 0,0-6 0,-2 0 0,2-9 0,-5 3 0,0 6 0,-3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53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4 127 24575,'-4'-5'0,"12"0"0,9-1 0,18-6 0,-3-2 0,1-1 0,0-2 0,-9 7 0,6-7 0,-7 4 0,-10 5 0,-4 3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53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 24575,'-12'-4'0,"2"2"0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54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24575,'0'11'0,"0"13"0,0 10 0,0 16 0,0 9 0,0 5 0,0 5 0,0-18 0,0 2 0,0-16 0,0 5 0,0-10 0,0-6 0,0-14 0,0-1 0,0-8 0,0-1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431 282 24575,'-3'-5'0,"0"-4"0,3-12 0,0-3 0,0-4 0,0-1 0,0-5 0,0 4 0,0-2 0,0 11 0,0-2 0,-9 12 0,3 4 0,-14 4 0,0-1 0,-11 15 0,-6 10 0,9 12 0,-8 9 0,16-2 0,-7 2 0,9 4 0,0-6 0,4 0 0,6-11 0,4-1 0,4-9 0,0-1 0,0-7 0,0-1 0,10-3 0,3 0 0,11 1 0,-1-4 0,0 3 0,1-3 0,-5 4 0,-1-1 0,-4 0 0,1 4 0,-4 0 0,-1 7 0,-2 1 0,-1 5 0,-2 4 0,-2 1 0,-3 5 0,0-5 0,0-1 0,0-9 0,0-1 0,0-3 0,0-5 0,0 0 0,-3-1 0,-8-4 0,-1 0 0,-10-5 0,3 0 0,-9 0 0,-2 0 0,-4 0 0,0 0 0,5 0 0,-4 0 0,8 0 0,1 0 0,6-3 0,7 0 0,1-4 0,4 0 0,2-3 0,1 3 0,3-6 0,0 2 0,0 0 0,0-5 0,0 7 0,0-3 0,0 5 0,0 1 0,0-1 0,3-3 0,-2 6 0,2-2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54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24575,'0'7'0,"0"9"0,0 14 0,0 11 0,0-9 0,0 23 0,0-19 0,0 15 0,0-16 0,0 1 0,0-4 0,0-6 0,0-4 0,0-4 0,0-6 0,0 2 0,0-9 0,0 3 0,0-5 0,0-1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55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0 137 24575,'12'0'0,"14"-8"0,23-4 0,20-7-1390,-2-6 1390,-29 13 0,0 2 0,16-8 452,8 1-452,-20 10 0,4 2 230,-14 2-230,-6 3 0,-14 0 0,2 0 0,-11 0 0,2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25:55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5 130 24575,'-4'0'0,"12"0"0,13 0 0,19 0 0,8-7 0,9-2 0,5-9 0,-12 6 0,10-3 0,-22 0 0,8 2 0,-10-4 0,-8 7 0,-10 2 0,-11 3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2:32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0 166 24575,'0'-5'0,"0"-1"0,0 0 0,0-7 0,3 2 0,0-2 0,11-1 0,-6 1 0,8-2 0,-5-2 0,-2 9 0,1-3 0,-1 6 0,-2-1 0,0 0 0,1 5 0,-4-1 0,5 2 0,-2-6 0,-1 4 0,0-4 0,0 6 0,0 0 0,0 0 0,-3 3 0,2 0 0,-4 3 0,4 3 0,-4-2 0,4 2 0,-4-3 0,4 0 0,-1 0 0,-1 0 0,2 0 0,-4 0 0,4 0 0,-4 0 0,4 0 0,-4-1 0,4 1 0,-4 0 0,1 0 0,-2 0 0,0 0 0,3-3 0,-2 2 0,1-2 0,1 3 0,-3 0 0,3 0 0,0 0 0,-3-1 0,3 1 0,-3 0 0,0 0 0,0 0 0,0 3 0,0 1 0,0 3 0,0-3 0,0 3 0,0-7 0,0 4 0,0-4 0,0 0 0,0-1 0,0 1 0,-3 0 0,0 0 0,-3 3 0,-1 1 0,1 4 0,-1-1 0,-3 0 0,3 4 0,-3-3 0,3 3 0,-3-4 0,3 0 0,-6 0 0,6-3 0,-2 3 0,2-3 0,1 0 0,0-1 0,2-3 0,-1 0 0,4-1 0,-4-1 0,2-2 0,-3 1 0,1-3 0,-1 3 0,3-5 0,0-2 0,3-2 0,0-3 0,3-1 0,1 0 0,2-2 0,0 2 0,1 0 0,-1 0 0,0 4 0,0 0 0,-1 3 0,1 0 0,0 3 0,0 0 0,0 0 0,0 0 0,0 0 0,0 0 0,0 0 0,0 3 0,0 0 0,0 6 0,0 1 0,1 0 0,-4 3 0,2-7 0,-1 7 0,2-7 0,-2 4 0,1-5 0,-2 1 0,0 0 0,3 0 0,-3 0 0,0 0 0,3 0 0,-6 0 0,6 0 0,-6 0 0,3 0 0,-1-3 0,-1 2 0,2-1 0,-1-1 0,-1 2 0,4-4 0,-4 4 0,4-4 0,-4 4 0,4-4 0,-2 1 0,3-2 0,0 0 0,0 0 0,0 0 0,0 0 0,-1 0 0,5 0 0,-4 0 0,4-2 0,-4 1 0,-1-4 0,1 4 0,-2-4 0,-2 4 0,-2-1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13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0 24575,'-10'6'0,"2"-1"0,-13 12 0,-13 10 0,12-13 0,-9 12 0,22-19 0,2 6 0,4-4 0,0 1 0,3 2 0,0-2 0,0 7 0,0-7 0,10 11 0,-1-10 0,13 11 0,-4-7 0,5 8 0,-5-8 0,4 3 0,-8-7 0,0 2 0,-5-6 0,-2 2 0,-1-3 0,-3-3 0,0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13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24575,'27'0'0,"-8"0"0,15 0 0,-9 0 0,7 0 0,-2 0 0,-7 0 0,7 0 0,-11 0 0,2 0 0,-14 0 0,-1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14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24575,'0'23'0,"0"7"0,0 7 0,0 17 0,0-3 0,0-1 0,0-3 0,0-10 0,0 6 0,0-10 0,0-3 0,0-8 0,0-7 0,0-2 0,0-8 0,0-1 0,0-2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15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24575,'5'-7'0,"-1"1"0,11 6 0,-4 0 0,6 0 0,0 0 0,-3 0 0,7 0 0,-7 0 0,6 0 0,-5 0 0,1 0 0,-2 0 0,-4 0 0,-1 0 0,-6 3 0,0 0 0,-3 6 0,0 1 0,0 3 0,0 4 0,-3-3 0,-4 7 0,-4-3 0,-3-1 0,2 4 0,3-3 0,-1 0 0,2 3 0,-2-7 0,6-1 0,1-3 0,0-4 0,3-1 0,-3 1 0,3 0 0,0 0 0,0 0 0,2-3 0,5 3 0,6-5 0,5 1 0,4 2 0,-1-4 0,-3 7 0,-1-7 0,-4 3 0,1 0 0,-4-2 0,-1 2 0,-3-3 0,-3 0 0,0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16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155 256 24575,'8'-8'0,"-1"-2"0,2-6 0,-2-6 0,0-1 0,1-3 0,-1 0 0,1-1 0,-4 3 0,-1 3 0,-3 4 0,0 6 0,0-2 0,0 7 0,-8 3 0,0 0 0,-11 3 0,4 0 0,-5 6 0,2 2 0,-5 11 0,4-1 0,-3 6 0,6-2 0,1 0 0,1 0 0,6-1 0,-2-3 0,6 3 0,1-7 0,3 7 0,0-7 0,0 3 0,0-7 0,0 2 0,2-5 0,9 3 0,0-4 0,9 1 0,-2 0 0,4 0 0,-1-3 0,-3 2 0,3-5 0,-3 5 0,0-5 0,-1 5 0,-4-2 0,0 2 0,0 1 0,-3 2 0,0-2 0,-4 6 0,0-3 0,1 3 0,-3 0 0,-2 4 0,-2-3 0,0 3 0,0 0 0,-3 1 0,-7 0 0,-6 0 0,-5-4 0,-1 1 0,0-1 0,-4-2 0,3-2 0,1-3 0,2-3 0,5-1 0,-2-3 0,4 0 0,3 0 0,1 0 0,3 0 0,0 0 0,2-6 0,-1-11 0,4-7 0,-2-4 0,3-3 0,0 4 0,7-5 0,1 5 0,8-3 0,-2 11 0,1-6 0,-2 10 0,1 1 0,-1 2 0,0 4 0,0-4 0,0 5 0,0-3 0,4 3 0,-3 0 0,3 0 0,-4 4 0,-5 0 0,-2 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19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24575,'0'10'0,"0"13"0,0 19 0,0 12 0,0-15 0,0 13 0,0-8 0,0 6 0,0-7 0,0-7 0,0-8 0,0-2 0,0-9 0,0-3 0,0-5 0,0-3 0,0-16 0,0-1 0,3-10 0,4 0 0,4 7 0,2-3 0,0 6 0,4 2 0,-2 2 0,1 3 0,-2 1 0,-1 3 0,0 0 0,-3 0 0,-1 0 0,-6 5 0,0 2 0,-3 5 0,0 5 0,0-2 0,-3 5 0,-4-6 0,0 3 0,-6-4 0,3-2 0,-4-2 0,1-2 0,0-1 0,0 1 0,-1-3 0,1-2 0,3-2 0,-2 0 0,5 0 0,-2 3 0,10-2 0,7 1 0,9-2 0,9 0 0,1-3 0,5-2 0,-1-2 0,1-5 0,-5 4 0,-1-7 0,-5 7 0,-3-5 0,4-2 0,-8 1 0,5-12 0,-5 6 0,-2-6 0,-2 5 0,-3-1 0,0 4 0,0 1 0,-3 4 0,-1 3 0,-3 0 0,0 4 0,0 8 0,0 6 0,0 13 0,-4 6 0,0 10 0,-4-4 0,3-1 0,1-2 0,4-11 0,0 6 0,0-11 0,0 0 0,0-5 0,0-3 0,6-3 0,-2 0 0,9-3 0,-3 0 0,3 0 0,0-3 0,0-4 0,1-7 0,0-4 0,0-4 0,0 5 0,0-4 0,0 7 0,-4-4 0,0 5 0,-1 3 0,-2 1 0,3 5 0,-5-1 0,1 4 0,0-2 0,0 3 0,-3 3 0,0 3 0,-3 8 0,0 0 0,0 6 0,0-2 0,0 0 0,0-1 0,0-7 0,0 2 0,0-5 0,0 2 0,0-3 0,2-3 0,1-3 0,4-10 0,2-1 0,-1-10 0,4 7 0,-1-7 0,0 7 0,2 0 0,-6 5 0,2 2 0,-3 1 0,0 0 0,0 3 0,0 0 0,0 3 0,0 0 0,-1 0 0,1 0 0,0 0 0,0 0 0,0 3 0,0 0 0,0 6 0,-3-2 0,3 2 0,-3-3 0,3 0 0,0 0 0,0 0 0,0-3 0,0 0 0,0-3 0,0 0 0,3 0 0,1 0 0,3 0 0,0 0 0,1-10 0,-3-2 0,2-10 0,-4-4 0,4 4 0,-4-9 0,1 8 0,-2-3 0,-4 8 0,-1-3 0,-3 10 0,0-2 0,0 7 0,-2 3 0,-5 0 0,-3 3 0,0 6 0,0 5 0,3 3 0,0 3 0,4-4 0,0 1 0,3-1 0,0-3 0,0-1 0,0-3 0,6 0 0,1 0 0,10 4 0,-3-2 0,3 5 0,-4-6 0,0 5 0,0-1 0,-2 2 0,-2 0 0,-3-3 0,-2 2 0,-2-5 0,-2 5 0,0-2 0,0 3 0,-5-2 0,-3 1 0,-9-1 0,3-1 0,-3 0 0,0-3 0,3 0 0,-3 0 0,4-1 0,3-2 0,-3-1 0,6-3 0,-2 0 0,3-3 0,-1-7 0,1-5 0,2-11 0,0-1 0,4 0 0,0 10 0,0 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49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24575,'-8'8'0,"2"14"0,6 17 0,0 15 0,0 27 0,0-3-910,0-23 0,0 4 910,0 8 0,0 5-1325,0 24 0,0 6 1325,0-33 0,0 1 0,0 2 0,0 13 0,0 4 0,0-2 0,0-5 0,0-1 0,0 2-1126,0 8 0,0 3 0,0 1 1126,0-1 0,0 1 0,0 1-776,0-19 1,0 1 0,0 0-1,0 1 776,2 2 0,1 2 0,-1-1 0,0 1 0,-2-1 0,0 1 0,0 0 0,2 1 0,3 4 0,2 2 0,0 0 0,-1-2 0,-2-6 0,-2-2 0,0 0 0,2-3 0,3 9 0,2-3 0,0 6 0,-2 3 0,0 6 0,1 0 0,-2-8 0,0-11 0,0-7 0,0 7 0,0 14 0,-1 10 0,1 0 0,-2-13-334,0 10 1,-1-4 333,-2-16 0,-2 4 0,1-6 0,0 7 0,0-6 0,0-3 0,0-2 855,0 3 0,0-4-855,0-18 0,0-4 0,0 40 2828,0-16-2828,0-45 4361,0-16-4361,0-4 2718,0 0-2718,0 1 0,0 3 0,0-3 0,0 2 0,0-6 0,0 3 0,-3-6 0,-10-18 0,7 10 0,-6-12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24575,'3'7'0,"0"14"0,-3 28 0,0 12 0,0 20 0,0 10-577,0-37 1,0 0 576,0-3 0,0 0 0,0 6 0,0-1 0,0 35 239,0-8-239,0-21 0,8-12 0,6-10 0,4-4 0,2-7 868,4-13-868,-4-2 46,4-8-46,-1 1 0,-8-7 0,7 0 0,-3 0 0,5 0 0,-1 0 0,-4-7 0,4-1 0,-4-7 0,-6 6 0,-3 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19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24575,'-7'3'0,"1"0"0,6 6 0,0 1 0,0 0 0,0-1 0,0-3 0,0 0 0,0-8 0,0-1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20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24575,'0'-5'0,"7"1"0,14 2 0,0 2 0,19 0 0,-6 0 0,14 0 0,21 0 0,11 0 0,12 0 0,-19 0 0,6 0 0,-21 0 0,11 0 0,-14-4 0,-7 3 0,-10-3 0,-10 4 0,-3 0 0,-11 0 0,0 0 0,-5 0 0,0 0 0,-2 0 0,2 0 0,-3 0 0,0 0 0,0 0 0,-3 0 0,-1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21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24575,'8'0'0,"2"0"0,3 0 0,0 0 0,4 0 0,-3 0 0,3 0 0,0 4 0,-6 2 0,9-1 0,-9 7 0,3-8 0,-5 5 0,0-3 0,-5 0 0,5 0 0,-6 0 0,3-2 0,-2 1 0,-2-2 0,-2 2 0,-6 2 0,-5-1 0,-7 4 0,-4-2 0,1 6 0,-1-3 0,0 0 0,4 2 0,1-5 0,4 1 0,3-2 0,1-1 0,3 0 0,2 0 0,-1-3 0,4-7 0,2-12 0,0 5 0,2-3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02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24575,'2'0'0,"7"0"0,4 0 0,8 0 0,-7 0 0,-3 0 0,-5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02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24575,'13'0'0,"1"0"0,8 0 0,4 0 0,1 0 0,0 0 0,3 0 0,-17 0 0,1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31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37 24575,'-3'8'0,"-3"-1"0,-1 12 0,2 3 0,-4 1 0,8-1 0,-2-1 0,3-4 0,0 5 0,0 0 0,0-4 0,0 2 0,0 3 0,0-4 0,0 2 0,0-11 0,0 2 0,0-5 0,5 2 0,0-5 0,11-1 0,-5-3 0,9 0 0,-2 0 0,4-7 0,-7-4 0,1-4 0,-5-6 0,4-1 0,-4-5 0,0 0 0,-6-4 0,-2 4 0,-3-5 0,0 1 0,0 4 0,0 1 0,-6 8 0,2 1 0,-9 7 0,3 3 0,-4 1 0,4 6 0,-2-3 0,2 3 0,0 0 0,-3 0 0,3 9 0,-7 9 0,5 5 0,-1 1 0,6-3 0,3-10 0,1 5 0,3-12 0,0 2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31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24575,'0'-5'0,"0"2"0,0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32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66 24575,'-3'3'0,"-3"7"0,5 4 0,-2 8 0,3 0 0,0-4 0,0 2 0,0-2 0,0 4 0,0-1 0,0-3 0,0-1 0,0-4 0,0 4 0,3-6 0,7 3 0,-2-5 0,12-1 0,-12 1 0,8-2 0,-9-4 0,2 0 0,0-3 0,-2 0 0,5 0 0,-5 0 0,2 0 0,-3 0 0,0 0 0,0-2 0,3 1 0,-2-8 0,3 2 0,-4-6 0,1-4 0,0-1 0,0-8 0,1 3 0,-4-8 0,-1 4 0,-3-4 0,0-1 0,0 5 0,0 1 0,0 8 0,0 1 0,0 7 0,-6-3 0,-1 9 0,-6-5 0,0 9 0,-4-3 0,2 3 0,-5 0 0,2 0 0,-4 0 0,-1 10 0,0 8 0,2 10 0,-3 6 0,14-16 0,-1-3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37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27 24575,'-3'3'0,"-2"3"0,4 4 0,-2 7 0,3 1 0,0 4 0,0-1 0,0 5 0,0 1 0,0 0 0,0-5 0,0-1 0,0-10 0,0 5 0,0-9 0,0 2 0,0-3 0,0 0 0,0 0 0,3-3 0,0-1 0,6 1 0,1-2 0,0 2 0,2-3 0,-5 0 0,5 0 0,-5 0 0,2 0 0,-3 0 0,0 0 0,0 0 0,0 0 0,0-3 0,1-11 0,0-11 0,0-3 0,5-8 0,-4 13 0,3-3 0,-4 8 0,0-3 0,0 7 0,-1 0 0,-2 2 0,-2 2 0,-2 0 0,0-2 0,0 5 0,0-6 0,0 7 0,0-4 0,0 4 0,-2 3 0,-2-2 0,-2 4 0,-3-1 0,-1 2 0,-3 0 0,0 0 0,-1 0 0,1 0 0,3 0 0,-2 0 0,5 0 0,-6 0 0,7 0 0,-4 0 0,4 0 0,3 2 0,-2 1 0,1 3 0,1 0 0,-2 0 0,4 0 0,-2 0 0,3 0 0,0 0 0,0-3 0,0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38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 24575,'-4'0'0,"5"0"0,12 0 0,9 0 0,10 0 0,-3 0 0,6-4 0,-8 3 0,0-2 0,-5 3 0,-5 0 0,-7 0 0,-1 0 0,-3 0 0,-3 7 0,0 9 0,-11 14 0,-1 3 0,-9 20 0,6-18 0,-6 18 0,9-10 0,-4 7 0,0-1 0,7-6 0,-5-6 0,10-10 0,-2-1 0,3-8 0,-3-2 0,2-6 0,-2-1 0,3-3 0,-2-2 0,1-2 0,-1-2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24575,'5'0'0,"20"0"0,10 0 0,30 0 0,3 0 0,8 0 0,12 0 0,-5 0 0,-17 0 0,25 0 0,-53 0 0,38 0 0,-44 0 0,14 0 0,-17 0 0,-1 0 0,-5 0 0,-3-3 0,-8 2 0,-6-2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38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24575,'19'0'0,"4"0"0,5 0 0,3 0 0,0 0 0,1 0 0,-5 0 0,-1-3 0,-4 2 0,-4-2 0,-2 3 0,-3 0 0,-6 0 0,-2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40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203 250 24575,'0'-12'0,"0"-1"0,0 0 0,0 0 0,0-8 0,0 5 0,0-13 0,0 14 0,0-11 0,0 8 0,0 0 0,0 1 0,-3 4 0,2 3 0,-8 1 0,2 5 0,-3 1 0,-3 3 0,3 0 0,-3 0 0,0 0 0,-4 0 0,2 3 0,-2 4 0,7 7 0,-3 0 0,2 6 0,1-6 0,-1 7 0,5-7 0,-1 3 0,3-4 0,1 0 0,3 0 0,0-3 0,0 3 0,0-6 0,0 2 0,0-3 0,0 0 0,0 0 0,0-1 0,0 1 0,3 0 0,0-2 0,3 1 0,3-4 0,1 4 0,3-1 0,0 0 0,0-2 0,1-2 0,-1 3 0,0-2 0,0 2 0,4-3 0,-3 3 0,3 1 0,-4-1 0,-3 3 0,2-3 0,-5 3 0,5 1 0,-5 2 0,3-2 0,-4 5 0,0-5 0,1 6 0,-1-7 0,0 6 0,-3-5 0,0 5 0,-3-6 0,3 3 0,-3-3 0,3 0 0,-3 0 0,0 0 0,0 3 0,0-2 0,0 2 0,0 0 0,0-2 0,-3 2 0,0-3 0,-3 0 0,0 0 0,-3 0 0,-1 1 0,-4-1 0,-3 1 0,-1 0 0,-3 0 0,-1-3 0,-4-1 0,7-3 0,-7 0 0,12 0 0,1 0 0,0 0 0,6 0 0,-2-2 0,3-2 0,3-11 0,-3 7 0,6-10 0,-3 8 0,3-8 0,0 4 0,0-6 0,0 5 0,3-5 0,4 5 0,4-5 0,6 5 0,1-3 0,0 7 0,3-3 0,-7 7 0,3-3 0,-4 3 0,0 3 0,-3-1 0,-1 4 0,-3-4 0,0 4 0,0-2 0,-3 1 0,0 1 0,-3-1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00.6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11 24575,'0'13'0,"0"1"0,-3 8 0,2-1 0,-9 5 0,8 1 0,-11 1 0,11 2 0,-8-7 0,10 7 0,-7-3 0,6-4 0,-3 2 0,4-7 0,0 4 0,0-4 0,0-2 0,0-2 0,0-1 0,0 0 0,0-3 0,0-1 0,0 0 0,6-2 0,-2 2 0,9-2 0,-3-1 0,7 1 0,-3 0 0,3 0 0,-4-1 0,4 1 0,-3 0 0,3-3 0,-4 2 0,0-6 0,-3 3 0,3-3 0,-3 0 0,3 0 0,-3-6 0,3-5 0,-6-6 0,10-19 0,-7 6 0,4-16 0,-9 8 0,-2 1 0,-3-5 0,0 5 0,0-1 0,0 1 0,0 6 0,0-1 0,0 9 0,-3-2 0,-4 11 0,0-3 0,-6 6 0,3 2 0,-3 5 0,-4 1 0,2 3 0,-5 0 0,2 0 0,0 0 0,1 3 0,-1 8 0,3 4 0,0 7 0,1 0 0,6 0 0,-3-1 0,4 7 0,0-9 0,3 4 0,1-13 0,3-4 0,0-3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01.5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36 24575,'-12'0'0,"3"0"0,3 2 0,4 1 0,2 6 0,0-3 0,0 3 0,5-3 0,-1-3 0,7-1 0,-1-2 0,0 0 0,2 0 0,-5 0 0,2 0 0,-3-2 0,0 1 0,-2-7 0,-2 0 0,-2-5 0,0 3 0,0 1 0,0 3 0,0 0 0,0 0 0,-2 2 0,-2 2 0,-1 2 0,-1 0 0,-1 5 0,4 3 0,0 5 0,3 0 0,0 0 0,0 0 0,0-5 0,0-2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07.1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136 0 24575,'-5'0'0,"-1"0"0,1 0 0,-1 0 0,0 0 0,0 3 0,0 0 0,1 3 0,-2 0 0,4 0 0,-2 0 0,1 0 0,1 0 0,-2-1 0,4 1 0,-5 4 0,3-1 0,-4 5 0,0-1 0,4 0 0,-3 0 0,2 0 0,0 0 0,-2 1 0,6-1 0,-3 0 0,0 0 0,2 0 0,-5 0 0,5 4 0,-2-2 0,3 1 0,0-2 0,0-1 0,0-3 0,0 2 0,0-5 0,0 5 0,0-5 0,0 2 0,0 0 0,0-2 0,0 2 0,0-3 0,0 0 0,0 3 0,3-2 0,0 2 0,3-3 0,0 0 0,0 0 0,0 0 0,0 0 0,2 2 0,-1-1 0,2 2 0,-6-3 0,2-3 0,-2 2 0,3-4 0,-2 4 0,1-4 0,-2 1 0,3-2 0,0 0 0,0 0 0,-1 0 0,1 0 0,0 0 0,0 0 0,0-2 0,0-2 0,0-2 0,0 0 0,0 0 0,0 3 0,0-2 0,-3 1 0,2-2 0,-1 0 0,2 0 0,0 3 0,-3-2 0,2-2 0,-1 0 0,-1-2 0,3 3 0,-3-3 0,3-1 0,-3 1 0,3-4 0,-5 3 0,2 0 0,0-2 0,-2 5 0,1-5 0,-2 5 0,0-6 0,0-1 0,0 0 0,0-7 0,0 3 0,0-3 0,0 3 0,0-3 0,0 7 0,0 0 0,-2 2 0,-2 5 0,0-3 0,-1 4 0,4 0 0,-4 0 0,4 0 0,-4 3 0,2-2 0,-3 4 0,0-4 0,0 4 0,0-2 0,0 3 0,0-2 0,0 1 0,0-2 0,0 3 0,0 0 0,0 0 0,0 0 0,3 0 0,1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08.1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24575,'3'5'0,"-1"5"0,-2 7 0,0 5 0,0 4 0,0 1 0,0 9 0,0-3 0,0 3 0,0 6 0,0-12 0,0 10 0,0-12 0,0 3 0,0-8 0,0 2 0,0-10 0,0 5 0,0-6 0,0 7 0,0-3 0,0 0 0,0-1 0,0-4 0,0 0 0,0-3 0,0-1 0,0-3 0,0 0 0,0-5 0,0 1 0,0-4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08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24575,'0'4'0,"0"-2"0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09.0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24575,'0'3'0,"0"0"0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09.4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24575,'0'3'0,"0"0"0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09.7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 24575,'0'-10'0,"0"3"0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15.026"/>
    </inkml:context>
    <inkml:brush xml:id="br0">
      <inkml:brushProperty name="width" value="0.05" units="cm"/>
      <inkml:brushProperty name="height" value="0.05" units="cm"/>
      <inkml:brushProperty name="transparency" value="204"/>
    </inkml:brush>
  </inkml:definitions>
  <inkml:trace contextRef="#ctx0" brushRef="#br0">0 4549 24575,'7'-4'0,"28"2"0,11-12 0,22-2 0,-7-24 0,9-11-934,3-5 934,-35 22 0,0-1 0,29-32 0,-31 26 0,-2-2 0,-7 1 0,0-2 0,7-8 0,-1-2 0,-11 2 0,-2-2 0,6-1 0,-3-2 0,-10 0 0,-1 1 0,9-24 0,-5-13 0,-4 22-21,4-11 21,-1 1 0,1 14 0,4 7 0,3 8 0,0 6 0,10-1 696,0 4-696,4 5 259,17-5-259,-3 16 0,16-4 0,-1 17 0,15 8 0,-11 1 0,9 5 0,-20 0 0,-6 0 0,-6 4 0,-13 0 0,-1 5 0,-13-5 0,3 3 0,-12-6 0,-2 2 0,-2-3 0,-1-3 0,5-23 0,-3 2 0,4-21 0,-7 11 0,-1 5 0,-4 1 0,0 4 0,0 5 0,0 1 0,0 7 0,0-3 0,-4 4 0,1-1 0,-4-3 0,3 4 0,-3-9 0,6 4 0,-2-8 0,3 8 0,0-3 0,0-1 0,0 0 0,0-9 0,0-7 0,23-33 0,-4 9 0,26-25 0,-15 34 0,9-4 0,-5 10 0,4 0 0,0 6 0,-7 11 0,3 6 0,-4 8 0,-1 5 0,-1 4 0,-5 4 0,1 0 0,-1 0 0,-4 0 0,3 3 0,0 11 0,-2-1 0,0 7 0,-9-6 0,3 1 0,-3-1 0,0-4 0,-1 4 0,0-4 0,-2 5 0,5-4 0,-5 2 0,5-2 0,-2 0 0,0 2 0,-1-5 0,0 2 0,-2-3 0,1-1 0,-2 1 0,-4-1 0,8-2 0,11-2 0,6-2 0,17 0 0,1 0 0,7 0 0,0 0 0,-1-17 0,-2-11 0,1-24 0,2-7 0,1-11-729,3-10 729,-31 38 0,-1-2 0,-1-2 0,-1-1 0,20-42 0,-3 4 0,0-4 0,-1 4 0,-5-6 0,-1 2 0,1-1 0,-8 20 0,6-8-64,-7 17 64,6-6 0,-1 2 0,-1 5 0,-5 14 0,1 0 0,13-17 0,10-14 0,-10 30 0,-10 14 0,9-10 0,-10 12 0,4 0 726,-7 10-726,5 0 67,-4 9-67,3 0 0,0 8 0,-4 0 0,9 4 0,-8 0 0,13 0 0,-6 17 0,-5-3 0,14 33 0,-10 23 0,8 4 0,-10 20 0,-14-20 0,-4 7 0,-2-19 0,2 10 0,-6-19 0,-1-5 0,-4-8 0,0-16 0,0 1 0,0 0 0,4 12 0,1 3 0,9 6 0,-4 0 0,8 13 0,-7-10 0,4 15 0,-1-4 0,2 1 0,5 11 0,5 2 0,-6-16 0,5 7 0,-6-19 0,3 1 0,3 11 0,3-15 0,0 4 0,0-11 0,-2-4 0,-4-3 0,2-8 0,-9-2 0,8-7 0,-8-2 0,3-3 0,-4 0 0,5-3 0,-4 0 0,7-4 0,-3 0 0,5 0 0,-1-4 0,0-4 0,6-9 0,-3-4 0,4-6 0,-5 6 0,-4-2 0,1 6 0,-6 2 0,16-3 0,-10 12 0,17-5 0,-10 11 0,5 0 0,0 0 0,18 0 0,-7 18 0,15 4 0,-21 11 0,16 18 0,-24-16 0,27 34 0,-27-28 0,9 19 0,-16-18 0,3 9 0,-7-3 0,-1 9 0,4 3 0,-7 15 0,5-6 0,-8 5 0,-4-21 0,1-2 0,-1-5 0,0-6 0,-1-6 0,0-6 0,0-8 0,-1-6 0,-3-4 0,-2-3 0,-2-1 0,11 4 0,-2 1 0,13 4 0,-3 0 0,9 1 0,-3 0 0,3 0 0,-5 0 0,-4-5 0,0 0 0,-5-4 0,0 0 0,0-3 0,0 3 0,0-7 0,-3 4 0,2-4 0,-5 0 0,5 0 0,-6 0 0,3 0 0,0 0 0,0 0 0,4 0 0,-4 0 0,3-4 0,-5 1 0,5-4 0,-2-3 0,3-1 0,0-1 0,-3-1 0,2 5 0,-2-2 0,0-1 0,3 3 0,-3-5 0,3 5 0,4-6 0,-3 6 0,14-10 0,-8 5 0,8-2 0,-5 0 0,-1 6 0,-4-2 0,4 7 0,-8-2 0,3 2 0,0 0 0,-2 0 0,2 4 0,-7 0 0,2 0 0,-2 0 0,3 0 0,0 0 0,4 0 0,9 16 0,0 4 0,2 19 0,-7-2 0,-3 13 0,-1-2 0,1 5 0,-4 5 0,3-11 0,-4 5 0,0-7 0,4 1 0,-4-1 0,4 1 0,-4 0 0,8-4 0,-7 3 0,7-8 0,0 3 0,-8-11 0,9 6 0,-14-14 0,4 0 0,-6-11 0,0-4 0,-4 1 0,3-4 0,-6-19 0,3 11 0,-3-15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0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24575,'0'3'0,"0"0"0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0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24575,'0'3'0,"0"-1"0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1.0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24575,'0'3'0,"0"-1"0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1.2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24575,'0'4'0,"0"-2"0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2.9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1 121 24575,'0'74'0,"0"0"0,0-1 0,0 33 0,0-29 0,0-63 0,8-2 0,0-5 0,8-4 0,1-3 0,1 0 0,3 0 0,1 0 0,-1 0 0,1 0 0,-1 0 0,-3-6 0,3 1 0,-7-7 0,0 1 0,-2-2 0,-4 0 0,1-1 0,-2-7 0,0 2 0,1-12 0,0-1 0,0 0 0,-3-1 0,-2 3 0,-3 7 0,0-3 0,0 8 0,0-3 0,0 7 0,0-7 0,-3 3 0,-5-3 0,0-1 0,-5 0 0,5 4 0,-3-2 0,2 8 0,1-4 0,-1 9 0,3 1 0,-4 3 0,4 3 0,-4 0 0,1 0 0,2 0 0,-5 0 0,2 0 0,-3 0 0,2 6 0,-2 5 0,2 7 0,-6 13 0,4-7 0,0 3 0,6-6 0,0-7 0,3 3 0,1-4 0,3-3 0,0 3 0,0-3 0,0 0 0,0-1 0,0-6 0,0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3.9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0 117 24575,'6'5'0,"0"1"0,3-3 0,1 0 0,0-3 0,2 0 0,-5 0 0,2 0 0,-3 0 0,0-6 0,-3-1 0,0-6 0,-3-4 0,0 2 0,0-2 0,0 4 0,0 3 0,-3-2 0,-3 5 0,-1 0 0,-3 1 0,4 6 0,0-3 0,0 3 0,0 0 0,0 0 0,0 3 0,0 3 0,2 4 0,-1 0 0,4 2 0,-2-5 0,3 2 0,0-3 0,0 0 0,0 0 0,0 0 0,0 0 0,3-3 0,-2 0 0,1-3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5.1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207 95 24575,'0'-6'0,"0"0"0,0-3 0,0-1 0,0 0 0,0 1 0,0 3 0,0-4 0,-5 3 0,1-2 0,-8 6 0,2-3 0,-3 5 0,-1-2 0,1 3 0,0 0 0,-1 0 0,1 0 0,0 0 0,-1 14 0,-1 4 0,-1 13 0,5-3 0,-3 2 0,9-1 0,-2-2 0,7-1 0,0-9 0,0-3 0,0-5 0,0-3 0,6 0 0,1-3 0,6 0 0,0-3 0,1 0 0,-1 0 0,0 0 0,0 0 0,0-3 0,-3-3 0,3-5 0,-5-6 0,1 3 0,-2-3 0,0 4 0,-1 0 0,1-1 0,-4 4 0,0 1 0,-3 3 0,0 0 0,0 0 0,0 0 0,0 0 0,0 8 0,0 6 0,0 9 0,0 9 0,0 1 0,0 4 0,0 6 0,0-4 0,0 3 0,0-5 0,0 1 0,0-1 0,0-3 0,0 2 0,0-11 0,3 6 0,-2-11 0,2 3 0,-3-7 0,0-1 0,3-3 0,-2 0 0,1-1 0,-2 1 0,0 3 0,0-2 0,0 2 0,0-3 0,0 0 0,0-3 0,0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6.8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171 231 24575,'0'-15'0,"0"1"0,0 1 0,0-4 0,0-1 0,0-4 0,0 4 0,0-3 0,0 7 0,0-7 0,0 7 0,-6 3 0,5-1 0,-11 8 0,8-3 0,-9 1 0,6 5 0,-5-2 0,2 3 0,-3 0 0,-1 0 0,1 10 0,-1 2 0,-1 10 0,4 4 0,0-4 0,3 4 0,4-4 0,1-4 0,3 3 0,0-7 0,0 3 0,0-4 0,0-3 0,0 2 0,0-5 0,3 2 0,3-3 0,4 0 0,0 1 0,3-4 0,-7 0 0,7-3 0,-7 0 0,4 0 0,-4 0 0,-1 0 0,1 0 0,0 0 0,0 0 0,0 0 0,0 0 0,0-3 0,0 0 0,-3-2 0,2 1 0,-4-1 0,1 2 0,1 0 0,-3-2 0,3 11 0,-3 3 0,0 11 0,0 6 0,0 1 0,0 9 0,0 1 0,0 6 0,0-1 0,0-4 0,0 3 0,0-3 0,0-1 0,0-5 0,0-1 0,0-9 0,0 0 0,0-5 0,0-3 0,0-4 0,0 2 0,0-5 0,0 2 0,0-3 0,0 0 0,0 0 0,0-44 0,0 31 0,0-34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21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24575,'-3'2'0,"1"11"0,2 9 0,0 20 0,0 2 0,0-4 0,0 24 0,0-36 0,0 30 0,0-25 0,0 5 0,0-2 0,0-9 0,0-1 0,0-9 0,0-3 0,0-2 0,0-5 0,0 2 0,0-3 0,0 0 0,0-5 0,0-5 0,0-14 0,0-10 0,6-1 0,3-6 0,10 7 0,2-5 0,5-2 0,3 5 0,-4 6 0,-2 5 0,-2 5 0,-7 3 0,3 1 0,-4 6 0,0 1 0,0 3 0,-3 0 0,-1 0 0,-3 0 0,1 14 0,0-1 0,-3 18 0,-1-4 0,-3 4 0,0 1 0,0-1 0,-10-3 0,1-6 0,-13-3 0,0-5 0,-5-2 0,0-5 0,-3-3 0,3-4 0,-1 0 0,-4-9 0,13 1 0,-1-6 0,11 2 0,3 8 0,2-5 0,1 11 0,3 5 0,0 4 0,0 10 0,0-7 0,7 7 0,0-7 0,11 3 0,0-6 0,3-1 0,1-3 0,4 1 0,-3-4 0,7-1 0,-3-3 0,0 0 0,5-11 0,-4-7 0,3-12 0,-3-3 0,-5-1 0,-3 2 0,-2-5 0,-3 5 0,-2 0 0,-3 10 0,-6 5 0,2 4 0,-5 3 0,2 1 0,-6 13 0,-1 5 0,-3 15 0,0 3 0,2 4 0,2 1 0,3-1 0,0 1 0,0-5 0,0-5 0,0-1 0,2-10 0,2 5 0,5-9 0,1 2 0,4-2 0,-1-3 0,-3-1 0,6-3 0,-5-3 0,6-8 0,-2-8 0,0-8 0,0-5 0,-2 1 0,1-1 0,-5 5 0,2 1 0,-4 4 0,-3 8 0,2-2 0,-5 9 0,2-2 0,-3 29 0,0-2 0,0 23 0,0-4 0,3-5 0,-2 5 0,5-14 0,-5 2 0,2-14 0,0 2 0,-3-7 0,6 0 0,-3-3 0,3 0 0,4-18 0,2-7 0,4-11 0,0-8 0,0 8 0,0-3 0,0 4 0,-4 5 0,2 5 0,-7 5 0,2 7 0,-2 1 0,-1 3 0,0 2 0,-1 2 0,5 2 0,-4 0 0,7 5 0,-5 16 0,2-1 0,-2 15 0,0-3 0,-1-3 0,1 6 0,-1-12 0,1-1 0,-1-5 0,-4-7 0,0-1 0,-3-3 0,0 0 0,0-3 0,0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22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15 24575,'-6'-2'0,"1"6"0,5 1 0,0 4 0,0-1 0,0-2 0,0 0 0,5-3 0,-1-1 0,4-2 0,-5-2 0,-1-2 0,-2-1 0,0-5 0,0 4 0,0-7 0,0 7 0,-2-1 0,-1 4 0,0 3 0,0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4:43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1095 24575,'6'0'0,"0"0"0,11 0 0,-2 0 0,-1 0 0,0 0 0,0 0 0,0 0 0,-3 0 0,6 0 0,-5 0 0,3 0 0,2 0 0,-8 0 0,8 0 0,-10 0 0,7 0 0,-4 0 0,1 0 0,2 0 0,-6 0 0,6 0 0,-6 0 0,7 0 0,-4 0 0,5 0 0,-5 0 0,0 0 0,-3 0 0,-1 0 0,0 0 0,1 0 0,-1 0 0,0 0 0,0 0 0,0 0 0,0 0 0,0 2 0,0-1 0,1 2 0,-1-3 0,-3-3 0,-3 0 0,-1-7 0,-2-1 0,3-3 0,0-4 0,-3 2 0,2-6 0,-2 7 0,0-4 0,2 5 0,-2 3 0,3 1 0,0 4 0,0-1 0,0 1 0,-3 2 0,2-1 0,-2-1 0,3-1 0,0-1 0,0 2 0,0 0 0,0 0 0,-5 3 0,3-2 0,-4 1 0,6-2 0,0 0 0,-2 0 0,1-1 0,-2 1 0,3 0 0,3 3 0,0 0 0,11 6 0,-2-2 0,10 3 0,-3-4 0,10 0 0,-5 0 0,4 0 0,0 0 0,-3 0 0,-1 0 0,-2 0 0,-7 0 0,3 0 0,-3 0 0,-5 0 0,0 0 0,-3 0 0,-1 0 0,0 0 0,1 0 0,-1 0 0,1 0 0,-1 0 0,0 0 0,0 0 0,-3-8 0,-1-4 0,-2-14 0,0 2 0,0-5 0,0 6 0,0 0 0,0 3 0,0 2 0,0 4 0,0 3 0,0 1 0,0 4 0,0-3 0,0 2 0,0-2 0,0 3 0,0-1 0,0 1 0,0-1 0,0 1 0,0 0 0,0-1 0,0 1 0,0 0 0,0 0 0,0 0 0,0 0 0,0 0 0,5 3 0,0 0 0,7 3 0,-2 0 0,5 0 0,3 0 0,-3 0 0,3 0 0,-3 0 0,-1 0 0,0 0 0,0 0 0,0 0 0,-3 0 0,2 0 0,-5 0 0,2 0 0,-4 0 0,0 0 0,1 0 0,-4-3 0,0 0 0,-3-7 0,0 3 0,0-3 0,0 4 0,0-4 0,0 2 0,0-2 0,0 4 0,0-1 0,0-3 0,0 3 0,0-6 0,0 2 0,0-8 0,0 0 0,0-4 0,0-1 0,3 1 0,1-1 0,1 5 0,1 0 0,-5 5 0,2 3 0,-3-2 0,0 6 0,3-3 0,-2 3 0,2 1 0,-3-1 0,0 1 0,0 0 0,0 0 0,0 0 0,0-4 0,0 3 0,0-3 0,0 0 0,0 3 0,0-7 0,0 7 0,0-3 0,0 3 0,-3 1 0,0 2 0,-3 2 0,0 2 0,-1 0 0,4 2 0,-3-1 0,8 2 0,2-3 0,2 0 0,3 0 0,-3 0 0,1 0 0,-1 0 0,1 0 0,-1 0 0,4 0 0,1 0 0,3 0 0,0 0 0,0 0 0,0 0 0,1 0 0,-5 0 0,0 0 0,-3 0 0,-1 0 0,0 0 0,1 0 0,-1 0 0,-5 0 0,-5 0 0,-6 0 0,-4 0 0,0 0 0,0 0 0,-1 0 0,1 0 0,0 0 0,0 0 0,3 0 0,-3 0 0,3 0 0,1 0 0,0 0 0,3 0 0,1 0 0,-1 0 0,4 2 0,0 2 0,0-1 0,3 2 0,-6-2 0,6 3 0,-3 0 0,0-2 0,2 1 0,-2-1 0,3 2 0,0 0 0,0 0 0,0 0 0,0 8 0,0-2 0,0 10 0,0 2 0,0 1 0,0 7 0,0-2 0,0-1 0,0-1 0,0-9 0,0 0 0,0-5 0,0-4 0,0 0 0,0-3 0,0-1 0,0 1 0,0-4 0,0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27.7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147 137 24575,'0'-9'0,"7"-5"0,0 0 0,7-7 0,0 7 0,3-4 0,-3 5 0,3 2 0,-4 1 0,-3 4 0,3 2 0,-7 2 0,4 2 0,-1 0 0,-3 0 0,3 0 0,-3 0 0,0 0 0,-3 8 0,0 4 0,-3 8 0,0 6 0,0 1 0,0 0 0,0 9 0,0-8 0,0 8 0,-4-4 0,-4 4 0,-5-3 0,1-1 0,1-2 0,0-7 0,3 3 0,-3-5 0,1-3 0,2 3 0,-4-7 0,4 7 0,-6-3 0,4-1 0,-5 4 0,2-7 0,-1 3 0,1-4 0,0-3 0,2 3 0,-1-6 0,2 3 0,-4-4 0,4 0 0,1-2 0,3-1 0,0-3 0,0 0 0,0 0 0,0 0 0,0-3 0,-1-7 0,4-1 0,-3-6 0,5 0 0,-2 2 0,3-5 0,0 6 0,0-7 0,0 1 0,0 4 0,0-2 0,0 11 0,3-5 0,3 5 0,5-3 0,-1 7 0,2-3 0,-2 5 0,0-2 0,2 3 0,-2 0 0,0 0 0,2 0 0,-5 0 0,2 3 0,-2 3 0,2 4 0,-2 0 0,2 2 0,-2-2 0,-1 3 0,1 1 0,-1-1 0,1 0 0,-4 0 0,3 0 0,-2 0 0,3 0 0,2 3 0,-2-2 0,2-1 0,-3-4 0,-3-3 0,3 0 0,-3 0 0,3-1 0,0 1 0,0-3 0,-3 3 0,2-6 0,-2 3 0,3-3 0,0 0 0,3 0 0,-2 0 0,6 0 0,-3 0 0,3 0 0,0-3 0,-3 0 0,2-4 0,-5 4 0,2-3 0,-3 5 0,0-4 0,0 4 0,-3-4 0,-1 5 0,-2-3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1.2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 24575,'0'20'0,"0"7"0,0 11 0,0-5 0,0 12 0,0-10 0,0 13 0,0-15 0,0 3 0,0-17 0,0 2 0,0-11 0,0-1 0,0-3 0,0-5 0,0-8 0,3-3 0,7-7 0,1 4 0,10-1 0,-7 3 0,7 1 0,-7 3 0,3 0 0,-4 3 0,0 1 0,-3 3 0,-1 0 0,-3 0 0,0 0 0,0 0 0,-3 3 0,0 4 0,-3 3 0,0 6 0,0 2 0,0 0 0,0 3 0,0-3 0,0 0 0,0 2 0,-3-6 0,-1 3 0,-2-7 0,2-1 0,-4 1 0,4-4 0,-6 4 0,4-5 0,-3 2 0,-1-4 0,-3 0 0,0-3 0,-1 0 0,1 0 0,0 0 0,0 0 0,-1-3 0,1-1 0,3-5 0,0-2 0,3-2 0,1 0 0,2 3 0,1-2 0,3 5 0,0-3 0,0 5 0,3 1 0,3 2 0,4 2 0,3 3 0,0 3 0,0 4 0,0 4 0,1-1 0,-1-3 0,0-1 0,-3-2 0,2-4 0,-2 0 0,3-3 0,0 0 0,1 0 0,-1 0 0,0-6 0,0-1 0,0-6 0,-3-1 0,3 1 0,-6 0 0,3 0 0,-3-4 0,-1 3 0,5-7 0,-4 7 0,3-3 0,-3 3 0,-1 4 0,0-2 0,0 8 0,0-1 0,-3 10 0,2 6 0,-4 3 0,5 6 0,-5-2 0,5 0 0,-2-1 0,3-4 0,-1-3 0,3 0 0,1-4 0,4-2 0,-5-1 0,4-3 0,-6 0 0,5 0 0,-5 0 0,5-6 0,-5-2 0,3-5 0,-4 0 0,1 0 0,-1-1 0,1 1 0,-1 0 0,1 3 0,-4-3 0,3 9 0,-6-4 0,6 4 0,-3 1 0,3 0 0,-1 3 0,1 0 0,0 0 0,0 0 0,-1 0 0,-1 10 0,2 2 0,-6 10 0,7-5 0,-7 0 0,3-7 0,0 3 0,-2-7 0,2 4 0,-3-5 0,2-1 0,1-2 0,3-2 0,0 0 0,0-2 0,0-9 0,5-8 0,1-8 0,3 0 0,0 1 0,-4 4 0,2 4 0,-6 4 0,3 5 0,-4 3 0,-1 3 0,1 0 0,0 5 0,-3 5 0,2 3 0,-1 7 0,3-3 0,-3 3 0,2 0 0,-5-3 0,5-1 0,-3 0 0,1-6 0,1 2 0,-4-6 0,1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2.0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 61 24575,'-5'0'0,"4"0"0,5 0 0,2 0 0,3 0 0,-3 0 0,-3-5 0,-1 1 0,-2-7 0,0 4 0,0-2 0,0 3 0,0 0 0,0 0 0,-5 2 0,1 2 0,-7 2 0,1 0 0,0 0 0,0 0 0,4 2 0,0 1 0,0 3 0,3 0 0,0 0 0,3 0 0,0 0 0,0 0 0,0 0 0,0 0 0,0 0 0,3-3 0,3-1 0,4-2 0,4 0 0,-7 0 0,-1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2.7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24575,'0'31'0,"0"21"0,0 0 0,0 22 0,0-5 0,0 8 0,0-16 0,0 4 0,0-21 0,0 1 0,0 1 0,0-21 0,0 1 0,0-16 0,0 3 0,0-19 0,0-1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3.3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24575,'6'0'0,"6"0"0,7 0 0,4 0 0,-1 0 0,-1 0 0,-3 0 0,4 0 0,-4 0 0,-7 0 0,-6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4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24575,'-4'0'0,"2"0"0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6.1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61 24575,'-3'2'0,"0"1"0,3 3 0,0 0 0,0-1 0,5-1 0,-1-2 0,4-2 0,-5-5 0,-1 1 0,-2-8 0,0 2 0,0-3 0,0 3 0,0-2 0,0 5 0,-2 0 0,-2 2 0,-5 4 0,2-1 0,-2 2 0,3 0 0,-3 0 0,2 0 0,-2 0 0,6 0 0,0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5.4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38 24575,'0'-8'0,"0"1"0,0-5 0,0 6 0,0 2 0,0 10 0,0 1 0,-5 1 0,1-5 0,-1-6 0,-1 0 0,3-1 0,-1-1 0,-1 5 0,4-1 0,-1 8 0,2-1 0,0 3 0,0-3 0,0 0 0,0 0 0,2-2 0,2-2 0,2-2 0,-1 0 0,1-2 0,0-5 0,-2 0 0,-1-2 0,-1 3 0,-1 3 0,2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6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69 24575,'8'0'0,"0"0"0,1 0 0,-2 0 0,2 0 0,-3 0 0,0 0 0,-3-3 0,0 0 0,-3-7 0,0 1 0,0-4 0,0 3 0,0 1 0,-3 6 0,0-3 0,-3 6 0,0-3 0,0 3 0,0 0 0,3 3 0,0 3 0,3 8 0,0-3 0,0 5 0,0-12 0,0 2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7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67 136 24575,'-12'5'0,"-5"7"0,9 5 0,0 5 0,-2 4 0,6 1 0,0 5 0,0-9 0,4 6 0,0-5 0,0 12 0,0-7 0,0 1 0,0-12 0,0-1 0,0 0 0,3-6 0,0 2 0,6-4 0,1-5 0,0 5 0,-1-6 0,0 0 0,-2 3 0,2-6 0,-3 3 0,0-3 0,3 0 0,-2 0 0,5 0 0,-5 0 0,5 0 0,-2 0 0,4-3 0,-5 0 0,4-7 0,-3 0 0,0-3 0,-1 0 0,-2-1 0,0-3 0,-1 3 0,2-11 0,-4 6 0,3-11 0,-6-21 0,2 8 0,-3-18 0,0 18 0,0 5 0,0 2 0,0 4 0,-3 5 0,-4 5 0,-1 5 0,-4 7 0,2 3 0,0 4 0,-3 3 0,3 0 0,-3 0 0,0 0 0,-1 10 0,3-2 0,-2 13 0,5-7 0,-2 3 0,6-10 0,1-1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06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3346 24575,'0'-13'0,"0"-4"0,0-2 0,0-5 0,0-4 0,0-1 0,0-5 0,0 4 0,0-2 0,0 11 0,3-6 0,-2 12 0,3-4 0,-4 8 0,0-2 0,0 6 0,0-3 0,0 3 0,0 1 0,0-1 0,0 1 0,0-1 0,0 1 0,0 0 0,0-4 0,0 2 0,0-1 0,0 2 0,0-1 0,0 1 0,0-2 0,-7 6 0,6-3 0,-8 6 0,8-6 0,-4 5 0,4-5 0,1 6 0,7-3 0,7 3 0,2 0 0,2 0 0,-4 0 0,0 0 0,0 0 0,1 0 0,-1 0 0,0 0 0,-4 0 0,4 0 0,-4 0 0,1 0 0,-1 0 0,-4 0 0,1 0 0,-1 0 0,1 0 0,-1 0 0,0 0 0,0 0 0,0 0 0,0 0 0,1 0 0,-2 0 0,1 0 0,0 0 0,0 0 0,0 0 0,-2-3 0,-2 0 0,-2-3 0,0-4 0,0 3 0,0-10 0,0-1 0,0-5 0,0-7 0,4 1 0,1-5 0,3 5 0,-4 1 0,0 9 0,-1 0 0,-2 9 0,2 0 0,-3 3 0,7 4 0,6 0 0,12 3 0,0 0 0,3 0 0,0-4 0,-4 3 0,4-3 0,-4 1 0,-1 2 0,-4-2 0,0 3 0,-5-4 0,-3 4 0,-2-4 0,-2 4 0,-1 0 0,1 0 0,-1 0 0,0 0 0,0 0 0,-2-5 0,-2 1 0,-2-4 0,0-2 0,0-1 0,0-3 0,0-5 0,-3 4 0,2-3 0,-2 3 0,3 1 0,0 0 0,0 0 0,0-1 0,0 4 0,0-2 0,0 6 0,0-3 0,0 3 0,0 1 0,0-1 0,-3 1 0,2-1 0,-1 1 0,2-1 0,0 1 0,0 0 0,-3-1 0,2 1 0,-2 0 0,3-1 0,0 1 0,0-1 0,0 1 0,0-1 0,0 1 0,0 0 0,-2 0 0,1-1 0,-2 1 0,3 0 0,0 0 0,0-1 0,0 1 0,0 0 0,11 2 0,12 2 0,7 2 0,9 0 0,-5 0 0,-5 0 0,4 0 0,-12 0 0,2 0 0,-13 0 0,4 0 0,-7 0 0,3 0 0,-4 0 0,-2-3 0,-2 0 0,-2-3 0,0 0 0,0 0 0,0-4 0,0-1 0,0-7 0,0-1 0,0-5 0,0 5 0,0-4 0,0 8 0,0 0 0,0 2 0,0 5 0,0-2 0,0 4 0,0 0 0,0-1 0,0 1 0,0-4 0,0 2 0,0-5 0,0 2 0,0-3 0,0 0 0,0-1 0,0-3 0,0 3 0,0-4 0,0 5 0,0 0 0,0 3 0,0 1 0,0 4 0,3 2 0,0 1 0,3 3 0,0 0 0,1 0 0,-1 0 0,0 0 0,1 0 0,3 0 0,-3 0 0,6 0 0,-6 0 0,7 0 0,-7 0 0,6 0 0,-2 0 0,0 0 0,2 0 0,-2 0 0,0 0 0,2 0 0,-6 0 0,3 0 0,-3 0 0,-1 0 0,4 0 0,-3 0 0,3 0 0,-3 0 0,-1 0 0,3 0 0,-2 0 0,3 0 0,-4 0 0,0 0 0,1 0 0,-1 0 0,0 0 0,-2 5 0,-2 7 0,-2 6 0,0 5 0,0 1 0,0-1 0,0-4 0,0-1 0,0-3 0,0-1 0,0-3 0,0-2 0,0-2 0,0-1 0,8-2 0,4-1 0,13-3 0,0 0 0,3 0 0,-5 0 0,5 0 0,-3-4 0,-1 3 0,-2-6 0,-3 6 0,1-5 0,2 5 0,-7-5 0,3 5 0,-3-2 0,-1 3 0,-4 0 0,4 0 0,-7 0 0,3-3 0,-4 2 0,1-2 0,-1 3 0,0 0 0,-2-2 0,-2-2 0,-2-10 0,0 11 0,0-4 0,0 16 0,0-1 0,0 1 0,0-3 0,0 0 0,0 0 0,0 1 0,0-1 0,0 0 0,0 1 0,0-1 0,0 0 0,0 0 0,0 0 0,3-3 0,-2 2 0,2-2 0,-3 4 0,0-1 0,0 0 0,0 0 0,0 0 0,0 0 0,0 0 0,0 0 0,2-3 0,-1 3 0,2-2 0,-3 2 0,0 0 0,0 4 0,3 1 0,-2 0 0,2-1 0,-3-4 0,0 0 0,0 1 0,0-1 0,0 1 0,0-1 0,3-3 0,0 0 0,6-3 0,-2-3 0,3 2 0,0-2 0,-3 3 0,7 0 0,-7 0 0,6 0 0,-2 0 0,7 0 0,-2 0 0,2 0 0,0 0 0,-3 0 0,4 0 0,-5 0 0,0 0 0,-3 0 0,-1 0 0,-1 0 0,-1 0 0,2 0 0,-4-3 0,0 3 0,0-3 0,-2 0 0,-2-1 0,-2-2 0,0 0 0,0 0 0,0 0 0,0 0 0,0 0 0,0 0 0,0 0 0,0-1 0,0 1 0,0-13 0,0-3 0,0-23 0,4 8 0,1-14 0,4 16 0,-4-4 0,2 9 0,-6 2 0,5 9 0,-5 4 0,2 5 0,-3 4 0,3 2 0,0 1 0,7 3 0,5 0 0,0 0 0,3 0 0,-4 0 0,-3 0 0,3 0 0,-7 0 0,3 0 0,-4 0 0,1 0 0,-1 0 0,-3-2 0,0-2 0,-3-2 0,0-4 0,0-1 0,0-7 0,0-6 0,0 0 0,0-9 0,0 3 0,0-4 0,0 5 0,0 1 0,0 8 0,0 2 0,0 7 0,0 1 0,0 4 0,0-1 0,0 1 0,-3 3 0,2-3 0,-1 3 0,2-3 0,0 0 0,2 3 0,5 0 0,4 3 0,3 0 0,0 0 0,0 0 0,0-6 0,-3 4 0,-1-4 0,-4 6 0,1 0 0,-1 0 0,1 0 0,-1 0 0,1 0 0,-1 0 0,0 0 0,-1 0 0,1 0 0,0 0 0,0 0 0,0 0 0,1 0 0,-1 0 0,0 0 0,1 0 0,-1 0 0,0 0 0,0 0 0,-3-11 0,0-2 0,-3-15 0,0 4 0,0-4 0,0 4 0,0 5 0,0 0 0,0 9 0,0-4 0,0 7 0,0-3 0,0 0 0,0-1 0,0-3 0,0-1 0,-3 5 0,2 0 0,-2 0 0,3 2 0,0-2 0,0 4 0,0 0 0,0 0 0,0 0 0,5 2 0,3 2 0,5 2 0,1-4 0,0 0 0,5 0 0,-4-2 0,3 2 0,-4 0 0,1-2 0,-1 5 0,-3-5 0,-2 5 0,-2-2 0,-1 3 0,1 0 0,-1 0 0,1-3 0,-1 2 0,0-1 0,1 2 0,-1 0 0,1 0 0,-1 0 0,0 0 0,1 0 0,-1 0 0,0 0 0,-2-3 0,-2 0 0,-2-3 0,0 0 0,0 0 0,0 0 0,0 0 0,0-1 0,0 1 0,0 0 0,0-4 0,0-1 0,0-3 0,0-1 0,0-3 0,0 3 0,0-8 0,0 4 0,0-5 0,4 1 0,-3 0 0,5 3 0,-2-2 0,0 6 0,0-2 0,-1 7 0,-3-2 0,3 2 0,-3 0 0,0 1 0,0 4 0,0-1 0,0 1 0,0-1 0,-2 4 0,6 0 0,1 3 0,12 0 0,-1 3 0,6 1 0,-7 0 0,7 3 0,-6-6 0,2 6 0,-7-7 0,-2 6 0,-2-5 0,-1 2 0,1-3 0,-1 0 0,-3-3 0,0-4 0,-3-3 0,0-9 0,0-10 0,0 3 0,0-30 0,0 22 0,0-23 0,0 11 0,0-2 0,0-4 0,0 16 0,0 3 0,0 9 0,0 8 0,0-1 0,0 10 0,0-3 0,3 7 0,0 0 0,7 3 0,0 0 0,5 0 0,-1 0 0,4 0 0,-3 0 0,4 0 0,-5 0 0,0 0 0,-3 0 0,2 0 0,-2 0 0,0 0 0,-2 0 0,1 0 0,-2 0 0,1 0 0,-2 0 0,-1 0 0,1 0 0,-4 3 0,0 0 0,-3 3 0,0 0 0,0 0 0,0 0 0,0 0 0,0 4 0,0 1 0,3 7 0,-2 2 0,2 3 0,-3 4 0,0-4 0,0 8 0,0-8 0,0 10 0,0-4 0,0 5 0,0-5 0,0-1 0,0-9 0,4 0 0,-4-5 0,4-3 0,-4-1 0,0-1 0,2-5 0,-1 4 0,2-4 0,-1-1 0,-1 2 0,2-1 0,-1-1 0,4 0 0,8-3 0,4 0 0,2 0 0,2 0 0,-7 0 0,0 0 0,-5-3 0,0 2 0,-3-2 0,3 3 0,-4 0 0,1 0 0,-1 0 0,0 0 0,-3 3 0,0 0 0,-3 7 0,0 0 0,0 9 0,3 0 0,-2 4 0,3 1 0,-1 3 0,-2 3 0,3 3 0,-4 1 0,4 0 0,-3-4 0,3-2 0,-4-9 0,0-1 0,0-4 0,3 1 0,-3-5 0,4 0 0,-4-3 0,0-1 0,0 0 0,0 1 0,5-4 0,-1 0 0,5-3 0,0 0 0,-1 0 0,2 0 0,-4 0 0,4 0 0,-3 0 0,3 0 0,-4 0 0,0 0 0,0 0 0,0 3 0,0-3 0,1 6 0,-4-3 0,3 3 0,-6 0 0,3 0 0,-3 4 0,0 5 0,0 0 0,0 7 0,0-2 0,0 3 0,0-4 0,0 3 0,0-6 0,0 2 0,0-7 0,0-1 0,0-1 0,0-1 0,0 2 0,0-1 0,0-1 0,0 5 0,3-6 0,-3 7 0,3-7 0,0 3 0,-2-4 0,2 1 0,-3-1 0,3 0 0,-3 1 0,3-1 0,-3 0 0,0 1 0,3-1 0,0-3 0,11 0 0,-3-3 0,7 0 0,-3 0 0,-1 0 0,-3 0 0,2 0 0,-6 0 0,3 0 0,-4 0 0,1 0 0,-1 0 0,1 0 0,-1 0 0,0 0 0,1 0 0,-4 2 0,0 2 0,-3 2 0,0 0 0,0 4 0,0 5 0,0 0 0,0 7 0,0 2 0,0 0 0,0 3 0,0-9 0,0 3 0,0-6 0,0 3 0,0-4 0,0 0 0,0 1 0,0-5 0,0 4 0,0-7 0,0 3 0,0-4 0,0 1 0,0-1 0,0 0 0,0 1 0,0-1 0,0 0 0,0 0 0,2-2 0,7-1 0,2-3 0,8 0 0,-3 0 0,2 0 0,-4 0 0,0 0 0,1 0 0,-1 0 0,-4 0 0,4 0 0,-7 0 0,3 0 0,-4 0 0,1 0 0,-1 0 0,0 0 0,0 0 0,0 0 0,0 0 0,-3-3 0,0 5 0,-3 2 0,0 11 0,0 0 0,0 7 0,0-2 0,0 3 0,0-4 0,0 4 0,0-4 0,0 0 0,0 0 0,0-5 0,0 0 0,0-3 0,0-1 0,0-4 0,0 0 0,0 1 0,0-1 0,0 1 0,0-1 0,0 0 0,0 1 0,0-1 0,2-3 0,2 0 0,2-3 0,0 0 0,0 0 0,0 0 0,0 0 0,1 0 0,-1 0 0,1 0 0,-1 0 0,1 0 0,2 0 0,-1 0 0,5 0 0,-6 0 0,3 0 0,0 0 0,1 0 0,0 0 0,2 0 0,-2 0 0,3 0 0,0 0 0,0 0 0,0 0 0,1 0 0,-1 0 0,0 0 0,0 0 0,0 0 0,1 0 0,3 0 0,-3 0 0,3 0 0,-4 0 0,1 3 0,-5-2 0,0 2 0,-3-3 0,-1 0 0,1 0 0,-1 0 0,0 0 0,0 0 0,-3 2 0,0 5 0,-6 4 0,2 3 0,-6 0 0,3 0 0,0 1 0,-2-1 0,5 4 0,-2-3 0,3 4 0,0-5 0,0-4 0,0 0 0,0-3 0,0-1 0,0 0 0,0 1 0,0-1 0,0 0 0,3-2 0,0-2 0,3-2 0,1 0 0,-1 0 0,0 0 0,1 0 0,-1 0 0,1 0 0,-1 0 0,0 0 0,1 0 0,3 0 0,-3 0 0,3 0 0,0 0 0,0 0 0,5 0 0,-1 0 0,0 0 0,0 0 0,4 0 0,-2 0 0,2 0 0,-4 0 0,-3 3 0,2-2 0,-5 2 0,1-3 0,-2 0 0,-1 0 0,1 0 0,-1 0 0,1 3 0,-1-3 0,0 3 0,1-3 0,-1 0 0,1 0 0,2 0 0,-2 3 0,2-2 0,-3 2 0,1-3 0,-1 0 0,0 3 0,1-3 0,-1 3 0,1-3 0,-1 0 0,-3 3 0,2-3 0,-1 3 0,1-3 0,-1 10 0,-2 8 0,-2 6 0,0 5 0,0-6 0,0-4 0,0-1 0,0-3 0,0-1 0,0-4 0,3 0 0,-2-3 0,4-1 0,-4 1 0,2-1 0,0 0 0,-2 1 0,4-4 0,-2 0 0,3-3 0,0 0 0,1 0 0,-1 0 0,0 0 0,1 0 0,-4-11 0,0 8 0,-3-8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8.8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24575,'8'3'0,"7"0"0,10-3 0,17 0 0,3 0 0,10 0 0,-11 0 0,8 0 0,-1 0 0,0 0 0,3 0 0,-17 0 0,0 0 0,-10 0 0,-5 0 0,-8 0 0,-2 0 0,-5 0 0,2 0 0,-6 0 0,0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59.5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 1 24575,'5'0'0,"1"6"0,9-2 0,2 6 0,1 0 0,0-2 0,2 2 0,-2-3 0,0 0 0,-1 0 0,-7-1 0,2-2 0,-5-2 0,0 1 0,-2-2 0,-4 4 0,1-2 0,-2 9 0,-6-2 0,-2 10 0,-14 3 0,-4 2 0,1 2 0,-7 2 0,7 0 0,-5 0 0,2-1 0,9-9 0,1-1 0,5-8 0,3-1 0,1-3 0,3-2 0,3-13 0,0 6 0,3-8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45.8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 20 24575,'-6'0'0,"-3"0"0,2 0 0,-2 0 0,3 0 0,-3 3 0,2 1 0,-5 2 0,4 7 0,1-2 0,1 6 0,5 0 0,-5 5 0,5 1 0,-6 7 0,6-7 0,-2 3 0,3 0 0,0-4 0,0 0 0,0-5 0,0-7 0,0 3 0,0-7 0,2 3 0,2-3 0,2-2 0,3 1 0,1-4 0,2 2 0,1-3 0,0 0 0,0 0 0,4-7 0,-2-4 0,2-7 0,-3 0 0,0-3 0,0 7 0,-4-3 0,3 0 0,-5-1 0,3-4 0,-4 0 0,-3 1 0,2-1 0,-5 0 0,2 1 0,-3 3 0,0 1 0,0 4 0,0 3 0,-3 0 0,-3 4 0,-4 0 0,-3 2 0,-4 1 0,2 3 0,-2 0 0,4 0 0,-4 0 0,6 0 0,-5 0 0,9 0 0,-2 0 0,6 0 0,0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46.1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24575,'0'3'0,"0"0"0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46.9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8 103 24575,'0'12'0,"0"3"0,-4 6 0,4 1 0,-4-1 0,4 1 0,0-4 0,0-4 0,0-2 0,0-2 0,0 3 0,5-6 0,2-1 0,13-6 0,-1 0 0,7 0 0,-5 0 0,5 0 0,-7 0 0,6 0 0,-11 0 0,3 0 0,-8 0 0,0 0 0,-3-6 0,0 2 0,1-8 0,-4 2 0,0-3 0,-3-4 0,0 2 0,0-5 0,0 2 0,0-4 0,0-4 0,0 3 0,-7-3 0,0 8 0,-4-3 0,-2 7 0,3 0 0,-7 4 0,2 6 0,-2 1 0,1 3 0,1 0 0,-2 0 0,4 0 0,0 0 0,-1 10 0,4-2 0,-1 9 0,5-4 0,2-6 0,1-1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47.7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24575,'0'17'0,"0"-2"0,-3 11 0,2 0 0,-3-3 0,4 3 0,0-4 0,0 4 0,0-4 0,0 4 0,0-8 0,0 3 0,0-7 0,0 7 0,0-7 0,0-1 0,0 0 0,9-6 0,-1-1 0,7 0 0,-1-2 0,-4-1 0,6 0 0,-6-3 0,7 0 0,-7 0 0,3 0 0,-3-3 0,0-3 0,-1-5 0,-2-6 0,0-1 0,-3-8 0,-1 3 0,-3-7 0,0 7 0,0-7 0,0 7 0,0-3 0,-3 4 0,-4 0 0,-4 4 0,0 1 0,-2 7 0,3 0 0,0 4 0,-2 2 0,5-1 0,-2 4 0,-1-1 0,4 2 0,-4 0 0,7 0 0,0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48.6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24575,'12'0'0,"9"0"0,-3 0 0,9 0 0,3 0 0,-6 0 0,7 0 0,-9 0 0,-1 0 0,-6 0 0,-2 0 0,-7 0 0,0 0 0,0 0 0,-3 2 0,-1 5 0,-2 6 0,0 10 0,-7 9 0,-3 11 0,-9 12 0,5 8 0,0-6 0,4 9 0,-3-15 0,7 9 0,-6-11 0,11-6 0,-3-7 0,4-13 0,0-5 0,0-9 0,0-3 0,0 0 0,0 0 0,0-2 0,0-2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49.1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 24575,'12'0'0,"6"0"0,24 0 0,-8 0 0,6 0 0,-7 0 0,5 0 0,-6 0 0,-7 0 0,-10 0 0,1 0 0,-9 0 0,-1-2 0,-3-8 0,-3 5 0,0-5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0.9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194 155 24575,'0'-9'0,"0"-4"0,0-2 0,0-2 0,0 0 0,0 3 0,0-7 0,0 10 0,-3-5 0,0 9 0,-1-2 0,-4 6 0,1 0 0,-3 3 0,-7 0 0,6 0 0,-9 0 0,5 3 0,-6 8 0,7 0 0,-5 11 0,5-4 0,3 0 0,1-2 0,7 1 0,0-6 0,3 5 0,0-6 0,0 3 0,0-3 0,3 3 0,0-3 0,7 3 0,0 0 0,7 1 0,-3-1 0,7 1 0,-7 0 0,6-3 0,-6 1 0,3-1 0,-4-1 0,0 2 0,-2-2 0,1 4 0,-5-1 0,3-3 0,-4 2 0,0-2 0,1 3 0,-1 0 0,-2-3 0,-1 2 0,-3-5 0,0 6 0,0-7 0,0 3 0,0 0 0,0-2 0,-6 6 0,-1-6 0,-6 5 0,-4-1 0,-7 5 0,4-1 0,-3-2 0,10-3 0,3-7 0,-2 0 0,5-3 0,-2 0 0,3-2 0,2-13 0,2-10 0,2-8 0,0-8 0,0 8 0,0-9 0,0 5 0,7-6 0,2 5 0,7 2 0,4 8 0,-4 2 0,2 3 0,-4 5 0,-3 1 0,1 7 0,-5 0 0,2 4 0,-3 3 0,0 0 0,-2 1 0,-2 1 0,-2-2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2.0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24575,'0'3'0,"0"0"0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07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2.4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 24575,'0'-2'0,"0"1"0,0-5 0,0 3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8.1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24575,'4'0'0,"9"0"0,22 0 0,9 0 0,11 0 0,6 0 0,7 0 0,-9 0 0,6 0 0,-9 0 0,0 0 0,5 0 0,-12 0 0,-5 0 0,-16 0 0,-3 0 0,-11 0 0,0-3 0,-5 2 0,-4-1 0,-1 2 0,-2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3:19.2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39 24575,'15'0'0,"7"0"0,-3 0 0,7 0 0,-4 0 0,0 0 0,-1 0 0,1 4 0,-4-1 0,-5 1 0,-3 5 0,-4-5 0,0 5 0,-3 0 0,0-2 0,-3 2 0,0 0 0,0-2 0,0 2 0,0 0 0,0-2 0,-3 5 0,-1-5 0,-5 5 0,2 2 0,-6 0 0,2 3 0,-2-4 0,-1 4 0,1-3 0,-1 3 0,-2 2 0,5-8 0,-1 4 0,6-9 0,0 0 0,0-3 0,1 0 0,-1-3 0,0 0 0,3-5 0,-2-3 0,4-8 0,-2-6 0,3-6 0,0-3 0,0-6 0,0 5 0,-4-4 0,4 4 0,-7 9 0,6-2 0,-1 14 0,-1-2 0,2 7 0,-2 0 0,3 3 0,0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11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0 188 24575,'0'-12'0,"0"-3"0,0-7 0,0-4 0,0 3 0,0-3 0,0 5 0,0 3 0,0 4 0,0 5 0,3 8 0,0 1 0,6 9 0,1 1 0,3 3 0,4-2 0,-3 1 0,3-4 0,-4 1 0,0-2 0,0 0 0,-3-1 0,3-2 0,-3-2 0,3-2 0,0 0 0,0 0 0,-3 0 0,-1 0 0,-3 0 0,0 0 0,0 3 0,-3 0 0,0 3 0,-3 0 0,0 3 0,-6 1 0,-1 3 0,-7 4 0,1-3 0,-2 7 0,1-3 0,0-1 0,1 0 0,2-7 0,2-1 0,3-3 0,0 0 0,3 0 0,0-7 0,3-7 0,0-9 0,0-5 0,0 0 0,0 4 0,0 1 0,0 4 0,0 3 0,0 1 0,0 3 0,0 0 0,-5 3 0,3 0 0,-3 3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16.0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24575,'0'23'0,"0"12"0,0 4 0,0 14 0,0-3 0,0-6 0,0 14 0,0-17 0,0 19 0,0-16 0,0 3 0,0-9 0,0-6 0,0-6 0,0-12 0,0 3 0,0-11 0,0 3 0,0-8 0,0-8 0,0-8 0,0-6 0,0-6 0,0 5 0,4-4 0,0 4 0,5 4 0,2 1 0,-1 4 0,3 2 0,-3 2 0,0 2 0,2 4 0,-2 0 0,0 3 0,2 0 0,-5 0 0,5 3 0,-4 3 0,1 8 0,-5 4 0,-1 4 0,-3-4 0,0 3 0,0-4 0,0 1 0,0-1 0,0-7 0,0 3 0,0-7 0,-3 7 0,0-7 0,-3 4 0,-1-4 0,-2 0 0,2-3 0,-5 3 0,2-5 0,-3 2 0,3-3 0,-3 0 0,3 0 0,0-3 0,1 0 0,3-7 0,0 4 0,-1-4 0,4 4 0,0 0 0,6 3 0,0 0 0,2 6 0,5 0 0,-4 3 0,7 1 0,-7-1 0,7 0 0,-6 0 0,5 1 0,-2-4 0,3 0 0,0-3 0,0 0 0,0-3 0,1 0 0,3-8 0,-3 1 0,0-4 0,-2 1 0,-5 0 0,3-1 0,-1 1 0,-1 0 0,2-4 0,-4 3 0,1-7 0,0 3 0,-3 0 0,2 1 0,-5 7 0,2 1 0,-3 3 0,3 0 0,-3 5 0,3 8 0,-3 7 0,0 8 0,0 0 0,3 4 0,2-3 0,-1 3 0,2-5 0,-2-3 0,3-1 0,-1-7 0,0-1 0,0-3 0,0-3 0,0 3 0,0-6 0,0 3 0,0-3 0,0 0 0,0 0 0,0 0 0,0 0 0,0-3 0,0-3 0,0-4 0,1-3 0,0-4 0,-1 2 0,1-2 0,0 0 0,-1 6 0,1-5 0,-1 9 0,0-2 0,3 3 0,-2 3 0,1 0 0,-2 3 0,-1 0 0,-2 3 0,0 7 0,0 5 0,-2 6 0,5 1 0,-5 0 0,2-1 0,0 1 0,-2-7 0,5 1 0,-5-10 0,2 4 0,-3-4 0,2-3 0,2-1 0,2-7 0,0-7 0,1-2 0,0-7 0,0 3 0,0-3 0,0 3 0,0 4 0,-1 2 0,-2 5 0,1 0 0,-1 2 0,-1 1 0,2 1 0,-2 0 0,3 3 0,-3 9 0,3 2 0,-6 10 0,4 5 0,-4-7 0,3 6 0,-2-11 0,2 0 0,-3-5 0,0-3 0,0 0 0,0-3 0,0-1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16.7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0 24575,'5'0'0,"1"0"0,-5 0 0,-5 0 0,-2 0 0,-3 0 0,6 0 0,1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3.4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20 24575,'-3'5'0,"1"2"0,2 14 0,0 2 0,0 8 0,-3-3 0,2 2 0,-2-3 0,3 4 0,0 1 0,0-1 0,0-4 0,0 4 0,0-8 0,0 7 0,0-11 0,0 2 0,0-4 0,0-6 0,0 2 0,0-7 0,2 0 0,1-3 0,7 0 0,0-3 0,3 0 0,4 0 0,1-3 0,3-5 0,-2-6 0,1-1 0,-5-3 0,2 5 0,-4-1 0,-3 1 0,0 0 0,-4 0 0,-2-9 0,-1-1 0,-3-9 0,0 1 0,0-6 0,-7 4 0,-2-3 0,-6 4 0,-5 4 0,8 6 0,-5 4 0,6 5 0,1 3 0,-2 0 0,5 4 0,-2 0 0,3 2 0,0 2 0,0-1 0,2 2 0,2-1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3.8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24575,'4'0'0,"-2"0"0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4.7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1 131 24575,'0'13'0,"0"6"0,0 3 0,0 4 0,0-4 0,0-1 0,0 5 0,0-3 0,0 3 0,0-4 0,0-1 0,3-3 0,4 3 0,3-10 0,1 2 0,1-9 0,-2 1 0,3-4 0,0 2 0,4-3 0,-3 0 0,7-3 0,-7-1 0,3-10 0,-3-1 0,1-7 0,-1 1 0,0-1 0,-2-4 0,-2 3 0,-2-7 0,-4 7 0,0-7 0,-4 7 0,0-7 0,0 7 0,0-3 0,-4 4 0,-3 0 0,-4 4 0,-2 1 0,-1 7 0,-3 0 0,3 3 0,-6 3 0,5 1 0,-5 3 0,2 0 0,0 0 0,-3 3 0,7 4 0,3-2 0,5 1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5.6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24575,'0'22'0,"0"0"0,0 4 0,0 1 0,0 4 0,0 6 0,0-5 0,0 0 0,0-2 0,0-7 0,0-1 0,0-5 0,0-7 0,0 3 0,0-7 0,0 3 0,3-6 0,3 0 0,4-3 0,3 0 0,0 0 0,1 0 0,-1 0 0,0 0 0,0 0 0,-3 0 0,2 0 0,-5-3 0,5-3 0,-2-4 0,1-12 0,-1 3 0,-2-7 0,-1 0 0,0 3 0,-2-7 0,-2 3 0,-3-1 0,0 2 0,-3 5 0,-5-1 0,-2 4 0,-4 4 0,1 4 0,-1 3 0,1 4 0,3-3 0,-2 5 0,5-1 0,-2 2 0,5 0 0,1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16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24575,'13'0'0,"4"0"0,-2 0 0,4 0 0,-5 0 0,0 0 0,-3 0 0,-1 0 0,-4 0 0,1 0 0,-1 0 0,0 0 0,0 0 0,0 0 0,1 0 0,-1 0 0,0 0 0,1 0 0,-1 0 0,0 0 0,0 0 0,0 0 0,0 0 0,1 0 0,-1 0 0,0 0 0,-2 10 0,-2 3 0,-2 10 0,0 1 0,0-1 0,0-4 0,0 0 0,0 4 0,0-3 0,0 8 0,0-5 0,0 1 0,0-1 0,0-4 0,0 4 0,0-8 0,0 3 0,0-4 0,0 1 0,3-5 0,-2 0 0,2-3 0,0-1 0,-3 0 0,3 1 0,0-4 0,0-3 0,5 0 0,11-3 0,5 3 0,5-3 0,4 2 0,-4-3 0,5 4 0,-5 0 0,-1 0 0,-4 0 0,-1 0 0,-4 0 0,0 0 0,-9 0 0,4 0 0,-7 0 0,3 0 0,-4 0 0,-2-2 0,-2-2 0,-2-2 0,-2 0 0,1 0 0,-5-1 0,6 1 0,-3 0 0,3-3 0,0-6 0,0-1 0,0-2 0,0 4 0,0 3 0,0-3 0,0 7 0,0-3 0,0 4 0,0-1 0,2 4 0,5 0 0,8 3 0,0 0 0,7 0 0,-2 0 0,3 0 0,0-7 0,1 5 0,-1-5 0,0 4 0,-3 2 0,2-6 0,-3 6 0,1-2 0,-2-1 0,-4 4 0,4-4 0,-3 4 0,4 0 0,-5 0 0,3 0 0,-2 0 0,-1 0 0,-5 0 0,-2 0 0,-1 0 0,0 0 0,-2-2 0,-1-9 0,-3 11 0,0 1 0,0 17 0,0 10 0,0-3 0,0 3 0,0-5 0,0 0 0,0 1 0,0-1 0,0 0 0,0-3 0,0-2 0,0-4 0,0-3 0,0-1 0,0-4 0,0 1 0,0-1 0,0 0 0,0 1 0,0-1 0,0 0 0,3 1 0,-3-1 0,3 0 0,-3 1 0,3-1 0,-2 0 0,2 1 0,-3-1 0,0 0 0,2 1 0,-1-1 0,4-3 0,-1 0 0,5-3 0,2 0 0,3 0 0,0 0 0,0 0 0,1 0 0,-1 0 0,0 0 0,0 0 0,0 0 0,1 0 0,-5 0 0,4 0 0,-7 0 0,6 0 0,-6 0 0,3 0 0,-3 0 0,-1 0 0,0 0 0,-3-6 0,0 13 0,-3 0 0,0 14 0,0 2 0,0 0 0,0-3 0,0 12 0,0-10 0,0 16 0,0-14 0,0 4 0,0-4 0,0-1 0,0 0 0,3-3 0,-2-2 0,2-4 0,-3 0 0,0 0 0,3 1 0,-2-5 0,2 0 0,-3 0 0,0-3 0,0 3 0,0-4 0,0 1 0,3-4 0,0 0 0,3-3 0,0 0 0,1 0 0,-1 0 0,0 0 0,4 0 0,-2 0 0,5 0 0,-2 0 0,-1 0 0,4 0 0,-4 0 0,5 0 0,-5 0 0,4 0 0,-4 0 0,1 0 0,-1 0 0,-4 0 0,1 0 0,-1 0 0,1 0 0,-1 0 0,-3-8 0,0 13 0,-3 0 0,0 20 0,0 0 0,0 3 0,0 0 0,0 1 0,0 5 0,0 0 0,0-5 0,0 4 0,0-8 0,0 3 0,0-5 0,0 0 0,0-3 0,0 2 0,0-7 0,0 3 0,0-7 0,0 2 0,0-2 0,0 0 0,0-1 0,0-4 0,0 1 0,0-1 0,0 1 0,0-1 0,2-3 0,2 0 0,2-3 0,0 0 0,4 0 0,1 0 0,3 0 0,1 0 0,-1 0 0,0 0 0,4 0 0,-3 0 0,4 0 0,-5 0 0,0 0 0,-3 0 0,-1 0 0,-4 0 0,0 0 0,1 0 0,-1 0 0,-2 2 0,-1 2 0,-3 2 0,0 0 0,0 4 0,0-2 0,0 5 0,0-3 0,0 5 0,0-1 0,0 0 0,0 0 0,0-3 0,0 2 0,0-2 0,0 3 0,0 0 0,0 0 0,0 0 0,0 1 0,0-5 0,0 4 0,0-7 0,0 3 0,0-4 0,0 1 0,0-1 0,2-2 0,1-2 0,4-2 0,-1 0 0,0 0 0,1 0 0,3 0 0,0 0 0,9 0 0,0 0 0,4 0 0,0-3 0,1 2 0,4-2 0,-4 3 0,9-4 0,-4 3 0,1-3 0,2 0 0,-7 3 0,3-6 0,-5 6 0,1-6 0,-5 6 0,-4-2 0,-2 0 0,-6 2 0,3-2 0,-3 3 0,-1 0 0,-2-3 0,-2 2 0,-2-1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6.7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24575,'4'0'0,"5"0"0,15 0 0,3 0 0,0 0 0,3 0 0,-3 0 0,0 0 0,-1 0 0,-8 0 0,-4 0 0,-2 0 0,-5 0 0,-1 5 0,-3 5 0,-7 22 0,-1 3 0,-9 25 0,4-3 0,-5 18 0,5 2 0,4-18 0,2 19 0,0-30 0,3 14 0,-3-14 0,4-15 0,0-2 0,0-13 0,0-5 0,0-3 0,0-4 0,0-1 0,-3-1 0,2-2 0,-2-2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7.2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24575,'17'0'0,"-5"0"0,17 0 0,-6 0 0,9 0 0,-5-3 0,-1 2 0,-4-2 0,-8 3 0,2 0 0,-9 0 0,-1 0 0,-3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9.1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 24575,'9'0'0,"6"0"0,4 0 0,4-4 0,7 0 0,-7 0 0,7 0 0,-3 4 0,4 0 0,-3 0 0,-2 0 0,-5 0 0,-3 0 0,3 0 0,-10 0 0,2 0 0,-8 0 0,1 0 0,-2 0 0,-2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4:59.6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 24575,'5'0'0,"4"0"0,7 3 0,1 0 0,0 7 0,-3-2 0,3 5 0,-7-6 0,2 2 0,-7-3 0,3-2 0,-7 3 0,1 0 0,-2 2 0,-3 4 0,-4 1 0,-7 0 0,-1 7 0,-6-6 0,6 2 0,-2-3 0,7-4 0,1-1 0,3-3 0,0 0 0,0-3 0,2 0 0,2-3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00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24575,'0'3'0,"0"-1"0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01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03.3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 52 24575,'-9'0'0,"3"0"0,-5 2 0,4 5 0,1 3 0,-3 3 0,4 4 0,-2 1 0,1-1 0,6 4 0,-6-7 0,5 3 0,-2 0 0,3-6 0,0 5 0,0-6 0,0 0 0,0 2 0,0-5 0,0 6 0,0-7 0,0 6 0,0-5 0,0 1 0,0-2 0,9 4 0,4-3 0,4 1 0,4-2 0,-3-2 0,4 3 0,-1-3 0,1-1 0,0-3 0,-5 0 0,4 0 0,-7 0 0,3-3 0,-7-3 0,2-2 0,-5-1 0,3 0 0,-4-1 0,1-7 0,0 2 0,-4-10 0,0 6 0,-3-11 0,0 3 0,0-1 0,0-2 0,0 7 0,0-3 0,0 8 0,0 1 0,-3 4 0,-3 3 0,-1 1 0,-6 2 0,3 4 0,-3-3 0,0 5 0,-1-2 0,4 3 0,-2 0 0,5 0 0,-2 0 0,3 0 0,3 0 0,0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04.0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24575,'-4'4'0,"2"-2"0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04.9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48 24575,'-3'3'0,"0"3"0,3 4 0,0 3 0,0 4 0,0 1 0,0 8 0,0-3 0,0 3 0,0-5 0,0 5 0,0-3 0,0-1 0,0-1 0,0-7 0,0 3 0,0-4 0,0-3 0,3 2 0,1-8 0,5 5 0,-2-6 0,5 1 0,-5-1 0,5-3 0,-2 0 0,0 0 0,2 0 0,-5 0 0,2 0 0,0-6 0,2-10 0,0-3 0,4-11 0,-7 7 0,7-12 0,-6 6 0,2-2 0,-3 5 0,-4 0 0,-1 3 0,-3-3 0,0 8 0,0 1 0,0 4 0,-3 0 0,-1-1 0,-5 4 0,-5 0 0,-1 6 0,-2 1 0,0 3 0,3 0 0,-3 0 0,4 0 0,3 0 0,-3 3 0,6 1 0,-2 5 0,6-5 0,0 2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05.6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24575,'0'23'0,"0"12"0,0 3 0,0 10 0,0-10 0,0 2 0,0 3 0,0-4 0,0 2 0,0-5 0,0-11 0,0 1 0,0-13 0,0-3 0,0-3 0,0-5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30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197 150 24575,'0'-2'0,"0"-3"0,0-5 0,0-4 0,0 3 0,0 1 0,0 0 0,-7 3 0,0 0 0,-8 3 0,1 1 0,-4 3 0,2 0 0,-2 0 0,0 0 0,2 0 0,-2 3 0,4 4 0,3 1 0,1 5 0,3-2 0,3-1 0,0 4 0,4-7 0,0 6 0,0-5 0,0 2 0,0-4 0,7 1 0,5 0 0,12 1 0,0-4 0,9 0 0,-8-1 0,18-2 0,-20 3 0,14-4 0,-22 0 0,4 0 0,-9 2 0,0-1 0,-3 5 0,-1-5 0,0 4 0,1-1 0,-4 2 0,0 0 0,-3 0 0,0 4 0,0-3 0,-6 7 0,1-7 0,-8 6 0,5-5 0,-5 5 0,5-6 0,-5 3 0,6-3 0,-3 0 0,0-4 0,2 0 0,-1-3 0,2 0 0,1 0 0,-1 0 0,1 0 0,0 0 0,2-3 0,-2-4 0,5-4 0,-2-3 0,3 0 0,0-5 0,0 0 0,0-9 0,0 3 0,3-3 0,2 5 0,5 3 0,-2 2 0,3 4 0,-5 3 0,5-2 0,-4 2 0,3 0 0,0-2 0,-3 5 0,7-2 0,-1-3 0,-1 7 0,1-6 0,-7 12 0,0-6 0,-2 5 0,-1-2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06.8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180 0 24575,'-1'0'0,"-4"0"0,-7 0 0,-5 0 0,3 0 0,-7 0 0,7 0 0,-4 0 0,5 0 0,0 0 0,3 0 0,-2 0 0,5 0 0,-6 0 0,9 3 0,-2 0 0,6 6 0,0 1 0,0 3 0,3 4 0,1-3 0,0 3 0,2 0 0,-5-3 0,5 3 0,-5-4 0,2-3 0,-1-1 0,-1-3 0,2 0 0,-1-3 0,1 0 0,3-3 0,3 0 0,1 0 0,3 0 0,4 0 0,-3 0 0,3 0 0,-4 0 0,0 0 0,0 0 0,-3 0 0,0 0 0,-5 3 0,1-3 0,0 5 0,0-1 0,-2 5 0,-2 5 0,-2 4 0,0 3 0,0 1 0,0-1 0,0 1 0,0 0 0,0-5 0,-6 4 0,-2-7 0,-2 0 0,-3-2 0,-1-5 0,0 3 0,-3-3 0,-2-4 0,1 0 0,1-3 0,1 0 0,6 0 0,0 0 0,3-2 0,2-2 0,1 1 0,1-2 0,0 4 0,3-1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08.2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 0 24575,'-6'6'0,"0"1"0,-2 15 0,-3 6 0,5 0 0,-5 7 0,10 3 0,-6-4 0,7 13 0,-4-15 0,4 0 0,0-1 0,0-9 0,0 1 0,0-6 0,0-8 0,0 1 0,0-4 0,0 0 0,0-1 0,0 1 0,0 0 0,0 0 0,0 0 0,0 0 0,0 0 0,0-1 0,0 1 0,3-3 0,0 3 0,3-6 0,0 6 0,0-6 0,0 6 0,-1-6 0,1 3 0,0-3 0,0 0 0,0 0 0,0 0 0,-1 0 0,1 0 0,0 0 0,0 0 0,0-3 0,-3 0 0,2-3 0,-1 0 0,-1 0 0,2 0 0,-4-4 0,4 4 0,-4-7 0,2 3 0,-3-3 0,0 3 0,0-3 0,0 7 0,0-4 0,0 4 0,0 0 0,0 0 0,0 0 0,0 0 0,0 0 0,-6 0 0,2 0 0,-8 3 0,5-3 0,-5 6 0,5-6 0,-5 6 0,5-3 0,-2 3 0,-1 0 0,4 0 0,-4 0 0,4 0 0,0 0 0,0 0 0,0 0 0,3 0 0,1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7:01.6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191 234 24575,'0'-2'0,"0"-3"0,0-11 0,0-2 0,0 0 0,0-2 0,0 5 0,0-5 0,0 5 0,0-5 0,-3 5 0,3 2 0,-9 0 0,1 3 0,-5 0 0,0 3 0,3-2 0,-3 8 0,3-5 0,-3 6 0,-1 0 0,1 0 0,0 3 0,2 7 0,1 5 0,3 7 0,0 3 0,-1-2 0,0 7 0,4-7 0,1 3 0,3-5 0,0 1 0,0-4 0,0 2 0,0-5 0,0-2 0,0 0 0,2-7 0,2 4 0,5-4 0,1-3 0,3 0 0,4-3 0,-3 0 0,3 0 0,-4-3 0,0-4 0,-3 0 0,5-11 0,-7 6 0,4-3 0,-6 2 0,1 3 0,-4 0 0,0-2 0,0 5 0,-2-2 0,1 13 0,-2 19 0,0 9 0,0 28 0,0-4 0,0 1 0,-4 8 0,3-8 0,-4 5 0,5-1 0,0-16 0,0 1 0,0-17 0,0-2 0,0-14 0,0-3 0,0-5 0,0 1 0,0-15 0,0 8 0,0-12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48.4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 1 24575,'-6'5'0,"0"4"0,0-2 0,-1 9 0,-3-1 0,5 3 0,-5 7 0,9-6 0,-9 7 0,9 0 0,-6-3 0,7-1 0,0-1 0,0-4 0,0 1 0,0 3 0,0-7 0,3 3 0,1-4 0,5 0 0,2 0 0,2-2 0,0-2 0,0-2 0,0-1 0,0-2 0,1-1 0,-1-3 0,0 0 0,0 0 0,0 0 0,-3 0 0,2 0 0,-5 0 0,3-6 0,-1-1 0,-2-10 0,7-6 0,-6 0 0,3-7 0,-3 3 0,0 0 0,-4-4 0,-1 9 0,-3-4 0,0 4 0,0 0 0,0 4 0,-6 1 0,-1 4 0,-6 0 0,-1 3 0,1 0 0,0 6 0,0-2 0,0 6 0,-1-3 0,-3 3 0,3 0 0,-3 0 0,4 0 0,0 0 0,3 0 0,-3 6 0,6 1 0,0 0 0,4-1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48.9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24575,'0'3'0,"0"-1"0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50.1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102 91 24575,'-9'-7'0,"1"2"0,2 5 0,-3 0 0,2 0 0,-2 3 0,-1 7 0,6 1 0,-6 10 0,9-4 0,-2 1 0,3 3 0,0-3 0,0 0 0,0 2 0,0-6 0,0 3 0,0-7 0,0-1 0,0-3 0,0 0 0,3-3 0,2 0 0,5-3 0,3 0 0,0 0 0,4 0 0,1 0 0,4 0 0,-5 0 0,4 0 0,-3-3 0,0-4 0,-5 0 0,0-3 0,-6 4 0,2 0 0,-3 0 0,-3 0 0,0 0 0,-3-4 0,0 0 0,0-7 0,0-1 0,-7-3 0,-5-2 0,-4-3 0,-7 1 0,3-2 0,1 8 0,1 1 0,5 5 0,3 3 0,1 3 0,2 5 0,9 4 0,7 9 0,10 9 0,9 6 0,-1 7 0,-2-4 0,-1 8 0,-11 1 0,3 4 0,-7 1 0,-1 0 0,-3-6 0,-1 0 0,-4-6 0,0-4 0,0-1 0,-7-4 0,-1-1 0,-9-2 0,-6-1 0,-4-3 0,-5 1 0,1-4 0,-1-1 0,5-3 0,1-1 0,8-3 0,1-1 0,7-3 0,1 0 0,6 0 0,0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51.5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90 629 24575,'9'-10'0,"5"1"0,1-11 0,10 4 0,-9-5 0,6 2 0,-3-4 0,-4 5 0,0-8 0,-5 11 0,1-15 0,-7 11 0,7-7 0,-11 4 0,4-4 0,-4-1 0,0 0 0,0 1 0,0 0 0,-4 3 0,0-7 0,-7 7 0,0 1 0,-3 1 0,1 7 0,-1-3 0,1 4 0,-1 2 0,1-1 0,0 4 0,0 2 0,-1 0 0,4 2 0,-2 1 0,5 0 0,-5 0 0,5 2 0,-2-2 0,3 3 0,0 0 0,0 0 0,0 0 0,0 0 0,-1 6 0,1 5 0,-1 7 0,3 4 0,-2-4 0,2 2 0,0-5 0,1 1 0,3-2 0,0-4 0,0 2 0,0-5 0,0 2 0,0-3 0,0 0 0,5 0 0,3 0 0,9 1 0,-3-3 0,7 2 0,-4-2 0,5 0 0,0 0 0,-1-1 0,-3-2 0,-1 2 0,-4 0 0,0-3 0,-3 3 0,0-3 0,-4 0 0,0 0 0,-1 0 0,1 0 0,-2 0 0,-2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54.4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24575,'9'0'0,"4"0"0,5 0 0,3 0 0,1 0 0,4 0 0,-7 0 0,2 0 0,-8 0 0,4 0 0,-6 0 0,5 0 0,-9 0 0,2 0 0,-3 0 0,0 0 0,-3 0 0,0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55.3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24575,'9'0'0,"-3"0"0,10 0 0,-5 0 0,10 0 0,-3 0 0,-1 3 0,-3 0 0,-2 7 0,-2-3 0,-2 2 0,0-3 0,-4 0 0,-1 0 0,2-3 0,-1 6 0,-1-5 0,3 5 0,-3-3 0,0 3 0,0-2 0,0 5 0,-2-5 0,1 2 0,-2 0 0,0-2 0,0 2 0,0 0 0,0 1 0,0 3 0,0 0 0,-5 1 0,0-1 0,-7 0 0,4 0 0,-4-3 0,1 3 0,1-3 0,-2 3 0,5-3 0,-6 2 0,6-5 0,1 2 0,0-3 0,3 0 0,0 0 0,0 0 0,3 0 0,-2-3 0,1-7 0,-1 3 0,2-5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8:51.0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2 24575,'2'3'0,"9"-1"0,-1-2 0,11 0 0,-7-3 0,11 3 0,-6-3 0,3 3 0,-5 0 0,-7 0 0,-1 0 0,-3 0 0,0 0 0,-3 6 0,0 5 0,-3 6 0,0 5 0,0 0 0,0-1 0,0 5 0,0 1 0,0 0 0,-3 3 0,-2-3 0,-6 0 0,3-1 0,-2-4 0,2 0 0,1-5 0,1 0 0,2-4 0,-1-4 0,4 1 0,-4-5 0,1 1 0,-2 0 0,0 0 0,0 0 0,-3-2 0,2-2 0,-2-2 0,3 0 0,0 0 0,0 0 0,0 0 0,0 0 0,0 0 0,0 0 0,2-9 0,-1-3 0,4-6 0,-6-3 0,6 4 0,-2-1 0,3 5 0,0 0 0,0 6 0,0-2 0,0 3 0,0 0 0,0 0 0,5 0 0,2 3 0,6 0 0,3 3 0,-1 0 0,5 0 0,-6 0 0,2 6 0,1 1 0,-3 10 0,8 2 0,0 7 0,-1-3 0,4 4 0,-1-4 0,1 1 0,-1 0 0,-6-3 0,-4-6 0,-4 0 0,-1-8 0,-3 3 0,0-7 0,-2 0 0,-2-3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31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48 24575,'-6'-7'0,"-1"1"0,1 6 0,-4 0 0,3 0 0,-3 0 0,0 0 0,0 0 0,-1 0 0,2 0 0,2 0 0,1 0 0,-1 6 0,3-2 0,2 9 0,2-2 0,0 3 0,0-3 0,0 2 0,0-6 0,0 3 0,0 0 0,0-3 0,6 3 0,-2-6 0,14-1 0,-2-3 0,7 0 0,0 0 0,-4 0 0,4 0 0,-8-3 0,3-5 0,-4 0 0,-3-2 0,-1 0 0,-3 3 0,0-7 0,-1 7 0,1-7 0,0 7 0,-3-3 0,-1 0 0,-3 3 0,0-3 0,0 3 0,0 1 0,0-1 0,-3 1 0,-4 2 0,0 2 0,-7 2 0,3 0 0,1 0 0,0 0 0,3 0 0,1 0 0,-1 0 0,4 2 0,0 2 0,19 11 0,0 3 0,14 8 0,-3 4 0,-1 2 0,-3 4 0,-1-1 0,-9 4 0,0-4 0,-5 5 0,-3-6 0,-1-5 0,-4-1 0,-8 0 0,-6 2 0,-17-2 0,3-3 0,-11-3 0,4-4 0,-2 4 0,-2-8 0,9-2 0,2-4 0,3 2 0,8-5 0,1 2 0,12-7 0,2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8:51.8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24575,'3'-2'0,"-1"-1"0,-2 2 0,0 9 0,0 7 0,0 16 0,0 2 0,0 0 0,0 7 0,0 19 0,0-19 0,0 25 0,0-31 0,0 13 0,0-8 0,0 7 0,0-18 0,0 2 0,0-8 0,0-5 0,0-4 0,0-3 0,0-5 0,0 1 0,0 0 0,0-3 0,0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8:55.3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0 24575,'-6'0'0,"1"0"0,-1 0 0,-1 6 0,1 5 0,-1 7 0,-1 3 0,1 1 0,3 4 0,1-3 0,3-1 0,0 3 0,0-7 0,0 5 0,0-6 0,0-4 0,0-3 0,0 2 0,0-2 0,3 3 0,3 0 0,4-3 0,7 0 0,-3-3 0,7 0 0,-7 0 0,7 0 0,-7-4 0,3 1 0,-4-4 0,0 0 0,-3 0 0,2 0 0,-5-3 0,3-4 0,-4-3 0,0-3 0,1 0 0,0 0 0,-4-4 0,0 3 0,-3-13 0,0 11 0,0-10 0,0 11 0,0 2 0,0 0 0,0 3 0,0-3 0,0 0 0,-3 0 0,0 3 0,-7-3 0,0 6 0,-3-6 0,3 6 0,-2 1 0,1 0 0,1 5 0,-2-2 0,5 3 0,-2 0 0,3 0 0,0 0 0,0 0 0,3 0 0,0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8:55.8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8:57.2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107 20 24575,'0'-8'0,"-2"4"0,-5-1 0,-2 5 0,-1 0 0,-7 0 0,10 0 0,-13 0 0,15-2 0,-8 4 0,10 1 0,-4 7 0,4 7 0,0-3 0,3 11 0,0-6 0,0 7 0,0-8 0,0 2 0,2-9 0,5 5 0,3-9 0,7 3 0,-3-6 0,6-1 0,-6-3 0,3 0 0,-4 0 0,-3 0 0,-1 0 0,-3 0 0,0-3 0,0 0 0,0-3 0,-3 0 0,3 0 0,-6 0 0,3 0 0,-3 0 0,0 0 0,0 0 0,0 0 0,0 0 0,0 0 0,0 0 0,-3 3 0,3-4 0,-3 3 0,3-8 0,-6 2 0,2-3 0,-6 0 0,6 3 0,-1 1 0,4 3 0,1 2 0,7 11 0,4 9 0,3 7 0,-2 12 0,9 10 0,-11-5 0,8 13 0,-14-16 0,0 6 0,-4-6 0,0 5 0,0-14 0,0 7 0,-6-12 0,-6 3 0,-4-4 0,-6-3 0,4-1 0,-4-4 0,0-2 0,1-2 0,3-3 0,1 0 0,4-1 0,3-2 0,0-1 0,4-3 0,3 0 0,0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8:58.4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1 530 24575,'5'4'0,"4"-2"0,1-2 0,0 0 0,2 0 0,-2-3 0,4-7 0,-1-1 0,4-7 0,-1-3 0,1 1 0,-2-6 0,-3-4 0,2 6 0,-6-11 0,0 3 0,-1-1 0,-6-4 0,2 6 0,-3-1 0,0 1 0,0 4 0,0 1 0,0 4 0,-3 5 0,-1 0 0,-2 7 0,-3-3 0,2 9 0,-6-2 0,7 6 0,-7 0 0,6 0 0,-5 0 0,5 0 0,-2 0 0,3 0 0,0 0 0,0 0 0,3 3 0,0 0 0,0 3 0,3 0 0,-3 0 0,3 0 0,0 3 0,0 1 0,0 0 0,0 2 0,0-5 0,0 5 0,0-2 0,0 3 0,0-3 0,2-1 0,8 4 0,1-6 0,5 6 0,-3-7 0,-3-2 0,2-1 0,-2 0 0,0-3 0,-1 3 0,-3-3 0,0 0 0,0 0 0,0 0 0,0 0 0,-3 0 0,-1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9:00.0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 15 24575,'-3'-3'0,"-3"1"0,-1 2 0,-2 0 0,0 6 0,5 1 0,-5 10 0,8 1 0,-6 3 0,6-3 0,-2 3 0,3-4 0,0 1 0,0 3 0,6-10 0,1 5 0,10-9 0,1 3 0,4-2 0,-1-4 0,-3-1 0,-1-3 0,-4 0 0,0 0 0,-3 0 0,0 0 0,-5 0 0,1 0 0,0-3 0,1-3 0,-1-4 0,-3-1 0,3-1 0,-5 2 0,2-3 0,-3-4 0,0 3 0,0 0 0,0 1 0,0 3 0,0-3 0,-7-4 0,0 6 0,-7-5 0,4 5 0,-3 1 0,6 1 0,-2 2 0,3 4 0,0 0 0,0 3 0,0 0 0,0 0 0,1 0 0,-1 0 0,0 0 0,0 0 0,1 0 0,-1 0 0,3 3 0,1 0 0,8 10 0,5-2 0,4 10 0,7-2 0,-2 8 0,0 1 0,-1 0 0,-2 7 0,-2-6 0,-2 11 0,-2-7 0,-6 8 0,-2-9 0,-3 5 0,0-6 0,0-4 0,0 3 0,-10-11 0,2 7 0,-13-14 0,2 1 0,-3-5 0,5-2 0,0-2 0,3-1 0,4-3 0,1 0 0,3 0 0,0 0 0,3 0 0,0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9:01.5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90 494 24575,'6'0'0,"0"0"0,0 0 0,0 0 0,3 0 0,-3 0 0,6 0 0,-5-3 0,2-3 0,0-4 0,-5-7 0,5 3 0,-6-3 0,1-4 0,-1-3 0,-3-3 0,0-3 0,0 3 0,0-5 0,0 1 0,0-1 0,0 1 0,0 4 0,-4-3 0,4 7 0,-7 1 0,1 5 0,-2 4 0,-1 0 0,-1 2 0,3 2 0,-6 5 0,4 2 0,-1 2 0,0 0 0,1 0 0,2 0 0,-2 0 0,0 0 0,2 0 0,-5 0 0,5 2 0,-3 5 0,4 3 0,-1 3 0,1 0 0,2 0 0,1 0 0,3 0 0,0 0 0,0 1 0,0-1 0,0-3 0,3 2 0,4-2 0,3 0 0,3 0 0,0-4 0,0 1 0,0-1 0,0 1 0,4-3 0,-6-1 0,8-3 0,-8 0 0,1 0 0,-3 0 0,-3 0 0,0 0 0,0-3 0,0-1 0,0-5 0,0 2 0,0 1 0,0 1 0,0 1 0,-3-1 0,0 1 0,-3 2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03.97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88 24575,'0'12'0,"0"4"0,0-2 0,0 6 0,0-6 0,0 3 0,0-3 0,0 3 0,6-6 0,-2 2 0,5-4 0,0-2 0,-2 0 0,6-1 0,-9-3 0,8 1 0,-8 1 0,5-5 0,0 6 0,1-5 0,3 2 0,0-3 0,0 0 0,4 0 0,1 0 0,4 0 0,-1 0 0,1-4 0,0 0 0,-1-3 0,1 0 0,-4 3 0,2-3 0,-2 7 0,0-7 0,3 7 0,-3-7 0,3 3 0,-3-3 0,7 0 0,-10 0 0,11-1 0,-9 2 0,9-2 0,-7 4 0,6-3 0,-2 6 0,-5-2 0,8 3 0,-9 0 0,5 0 0,0 0 0,-1 0 0,-3 0 0,-1 0 0,-4 0 0,0 0 0,-3 0 0,-1 3 0,-2 3 0,-1 1 0,0 5 0,0-2 0,1 3 0,-1 0 0,1-3 0,-4-1 0,0-3 0,0 0 0,-3 0 0,3 0 0,-3-5 0,3-5 0,0-5 0,6-4 0,2-4 0,3-1 0,5-5 0,-4 1 0,7-1 0,-2 1 0,-2 3 0,1-3 0,-2 7 0,-3-2 0,7 3 0,-7 1 0,3 2 0,-4 1 0,0 4 0,4 2 0,-3 1 0,3 3 0,-4 0 0,0 0 0,0 0 0,1 0 0,-1 0 0,0 0 0,4 3 0,-3 1 0,3 3 0,-4-1 0,0 1 0,4 0 0,1 3 0,0-2 0,3 2 0,-4-3 0,5 0 0,0 0 0,-5 0 0,4 0 0,-3-3 0,4-1 0,-4 0 0,12-2 0,-10 2 0,11-3 0,-9 0 0,4 0 0,-7 0 0,6 0 0,-3 0 0,-3 0 0,6 0 0,-7 0 0,0-3 0,2 2 0,-9-4 0,5 4 0,-9-5 0,2 6 0,-3-3 0,0 0 0,0 0 0,0-6 0,-2-9 0,-2 8 0,-2-4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05.31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59 24575,'0'12'0,"0"4"0,0 1 0,0 5 0,0 0 0,0-1 0,0 1 0,0-1 0,0-3 0,0-4 0,0-5 0,0 0 0,5-5 0,3 2 0,12-6 0,-5 0 0,14 0 0,-10-3 0,3-4 0,-2-4 0,-5 0 0,1-2 0,-2 6 0,-4-5 0,-1 1 0,-2-6 0,0 3 0,0-3 0,-4 4 0,0-1 0,-3 1 0,0 0 0,0 0 0,-3-4 0,-4 5 0,-3-4 0,-4 6 0,1-1 0,-4 2 0,3 5 0,-3 1 0,4 3 0,3 0 0,-3 0 0,6 0 0,-2 0 0,3 2 0,0 5 0,2 6 0,1 5 0,3 0 0,0-7 0,0-5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06.25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0 143 24575,'0'5'0,"0"4"0,0-2 0,0 5 0,0-2 0,0 3 0,0 0 0,0-3 0,0 3 0,0-3 0,0 0 0,0-1 0,0-3 0,0 3 0,3 0 0,0-2 0,6 2 0,1-9 0,3 3 0,4-3 0,-6 0 0,9 0 0,-9 0 0,6 0 0,-4 0 0,0 0 0,-3 0 0,2-6 0,-5-1 0,6-6 0,-6 0 0,3-1 0,-4-2 0,1 1 0,0-5 0,0 5 0,-3-5 0,-1 5 0,-3-5 0,0 5 0,0-2 0,0 0 0,0 3 0,0-3 0,-6 4 0,1 0 0,-7 2 0,5 5 0,-6 0 0,3 5 0,-3-2 0,-4 3 0,3 0 0,-7 0 0,7 6 0,-3 1 0,4 6 0,2 1 0,2-1 0,2 0 0,4 0 0,0-3 0,3-4 0,0-3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33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24575,'0'12'0,"0"-3"0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07.15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27 23 24575,'-6'0'0,"1"4"0,-1 3 0,0 6 0,5-3 0,-2 3 0,3 0 0,0 0 0,0 0 0,0 0 0,0-3 0,0 6 0,0-8 0,0 5 0,0-4 0,0-2 0,0 2 0,6-3 0,1 1 0,3-4 0,2 3 0,-2-2 0,0-1 0,-1 0 0,-3-3 0,0 0 0,0 0 0,0 0 0,0 0 0,0 0 0,0 0 0,0-2 0,0-2 0,0-5 0,0-1 0,4-3 0,-3 3 0,2-3 0,-3 6 0,1-5 0,-1 2 0,-2-3 0,1 3 0,-1-9 0,-1 8 0,0-8 0,-3 5 0,0 4 0,0-2 0,0 5 0,0-2 0,0 3 0,-2 3 0,-5 0 0,0 3 0,-5 0 0,5 0 0,-2 0 0,0 0 0,2 0 0,-3 0 0,5 0 0,-1 0 0,2 0 0,2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08.21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 74 24575,'0'6'0,"0"3"0,0 0 0,-3 5 0,2 2 0,-2-2 0,3 0 0,0-2 0,0-5 0,0 5 0,0-5 0,0 2 0,0-4 0,3 1 0,7-3 0,5 3 0,0-2 0,4 0 0,-4-2 0,7-2 0,-4 0 0,-2 0 0,-2 0 0,-1 0 0,-3 0 0,-1 0 0,-3 0 0,0-3 0,0 3 0,0-5 0,-3 1 0,2-2 0,-4-3 0,1-1 0,1-7 0,-2-1 0,2 0 0,-3 1 0,0 0 0,0 3 0,0-3 0,0 4 0,0 3 0,0-3 0,-2 6 0,-5-2 0,-3 2 0,0 1 0,-2-1 0,2 4 0,-4 0 0,1 3 0,0 0 0,0 0 0,-1 0 0,1 0 0,0 0 0,0 0 0,3 3 0,-3 3 0,6 4 0,-3 3 0,7 0 0,-3-3 0,5 3 0,-1-3 0,2 0 0,0-1 0,0-6 0,0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09.33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1 180 24575,'0'6'0,"0"3"0,0-3 0,0 3 0,0 1 0,0 0 0,0 3 0,0-3 0,5-1 0,7-2 0,2 2 0,3-4 0,-1 4 0,2-5 0,0 0 0,-1 2 0,-4-5 0,1 2 0,-5-3 0,4 0 0,-3 0 0,0 0 0,2 0 0,-5-6 0,6-2 0,-6-5 0,2 0 0,-2-4 0,0-1 0,-3 0 0,3-3 0,-7 3 0,4-3 0,-4-1 0,0 4 0,0 1 0,0 0 0,0 3 0,0 0 0,0 1 0,0 3 0,-3 0 0,0 1 0,-7 3 0,0 2 0,-3 1 0,0 3 0,0 0 0,-1 0 0,1 0 0,-4 0 0,3 6 0,0 2 0,-2 14 0,5-6 0,-3 7 0,4-10 0,7-3 0,-3-1 0,3-3 0,-1 0 0,2-3 0,2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17.88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24575,'0'16'0,"0"-3"0,0 8 0,0 1 0,0 5 0,0 4 0,0-4 0,0-1 0,0-4 0,0 0 0,0-4 0,0-5 0,0 0 0,0-3 0,0 3 0,0-3 0,0-1 0,0-3 0,0 0 0,0 0 0,0 0 0,0 0 0,0-3 0,0-1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18.96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48 24575,'0'2'0,"0"3"0,0 8 0,0-3 0,0 2 0,0-5 0,0 9 0,0-9 0,0 6 0,0-7 0,0 3 0,0-2 0,0 2 0,0-3 0,0 0 0,3 3 0,0-2 0,7 2 0,-4-5 0,7-2 0,-4 1 0,1-2 0,3 2 0,-3-3 0,3 0 0,0 0 0,-3 0 0,2 0 0,-5 0 0,5 0 0,-5 0 0,5-3 0,-5-3 0,6-2 0,-6-4 0,5 1 0,-4-2 0,1 3 0,0-2 0,-2 5 0,3-6 0,-4 3 0,-3 0 0,3-2 0,-5 2 0,2 0 0,-3-3 0,0 7 0,0-7 0,0 6 0,0-2 0,0 3 0,0 0 0,-6 3 0,-1 0 0,-6 3 0,-1 0 0,4 0 0,-2 0 0,2 0 0,-4 0 0,1 0 0,0 0 0,0 0 0,-1 0 0,1 0 0,-4 3 0,3 4 0,-3 0 0,4 6 0,3-6 0,-3 2 0,6-3 0,-2 0 0,6 0 0,-2 0 0,4-2 0,-2-2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31.70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24575,'0'23'0,"0"-3"0,0 6 0,0 0 0,0 1 0,0 9 0,0 2 0,0 5 0,0-1 0,4-4 0,0-2 0,4-4 0,0-1 0,0-4 0,-1-1 0,3-4 0,-2-4 0,5-4 0,-6-5 0,9-2 0,-5-1 0,10 1 0,-7 0 0,7 0 0,-3 0 0,3 0 0,-3 0 0,3-3 0,-7-1 0,6-3 0,-6 0 0,3 0 0,0 0 0,-3-3 0,8-8 0,1-6 0,1-3 0,4-4 0,-5 5 0,0-5 0,0 5 0,0 0 0,-2 4 0,5 0 0,-3 1 0,3 2 0,-4 1 0,-1 4 0,5-1 0,-3 4 0,3 1 0,-5 3 0,1 0 0,-4 0 0,-1 0 0,-4 0 0,0 3 0,-3 3 0,0 13 0,-3 0 0,1 7 0,-1 0 0,-3-4 0,0 18 0,-4-15 0,0 7 0,3-12 0,-3-6 0,4 3 0,-1-4 0,-3 4 0,6-3 0,-5 3 0,4-7 0,-4 3 0,2-6 0,-3 2 0,0-3 0,0-1 0,0 1 0,2-2 0,1-2 0,1-4 0,1-5 0,-1-7 0,3-4 0,4-8 0,1-1 0,3-4 0,1-1 0,4 0 0,-4 4 0,8 0 0,-9 6 0,7 3 0,-8 2 0,7 6 0,-3-2 0,0 5 0,7-3 0,-6 7 0,7-2 0,0 5 0,-4-6 0,4 6 0,-4-2 0,0 3 0,-1 0 0,1 0 0,-4 0 0,2 0 0,-5 0 0,5 0 0,-2 0 0,0 3 0,-1 1 0,0 3 0,-3-1 0,3 1 0,-7-1 0,8 1 0,-7-1 0,5 0 0,-4-2 0,-2 1 0,3-1 0,1 0 0,3-1 0,0 0 0,5-2 0,0 2 0,-1-3 0,5 0 0,-3 0 0,7 0 0,-7 0 0,3 0 0,-4 0 0,-5 0 0,4-7 0,-3-1 0,3-3 0,-2-6 0,2 5 0,-7-2 0,3 1 0,-4 6 0,-3-3 0,-1 4 0,-3 0 0,0 3 0,-3-3 0,3 6 0,-6-5 0,3-1 0,-3-1 0,0 1 0,0 3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32.82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24575,'0'13'0,"0"1"0,0 12 0,0-3 0,0 7 0,0-7 0,0-1 0,0-5 0,0 4 0,0-6 0,0 6 0,0-7 0,0-5 0,0 4 0,0-7 0,0 1 0,0-4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33.65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3 24575,'3'-3'0,"0"5"0,-3 2 0,0 10 0,0 0 0,0 3 0,0 0 0,0 1 0,0 0 0,0 2 0,0-6 0,0 0 0,0-1 0,0-7 0,0 3 0,0-3 0,0-1 0,0 1 0,0 0 0,0 0 0,3 0 0,-3 0 0,3-1 0,-1-1 0,-1 1 0,2-4 0,-3 1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34.43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3 24575,'3'-3'0,"-1"8"0,-2-3 0,0 14 0,0-1 0,0 7 0,0 8 0,0-6 0,0 7 0,0-13 0,0 3 0,0-7 0,0 0 0,0-5 0,0 0 0,0-2 0,0 2 0,0-4 0,3 1 0,-3-3 0,3-1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35.07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24575,'0'13'0,"0"-3"0,0 11 0,0-3 0,0 8 0,0-3 0,0 3 0,0-5 0,0 1 0,0-4 0,0-1 0,0-4 0,0 4 0,0-6 0,0 2 0,0-7 0,0-1 0,2-4 0,-1 1 0,1-4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5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27 281 24575,'-23'-9'0,"20"3"0,14 6 0,69 0 0,7 0-1298,-17 0 1,5 0 1297,1 1 0,5-2-898,-11-3 0,4-2 0,1 0 898,7 2 0,1 1 0,3-1-982,-7-2 1,2-1 0,2 0 0,0 1 981,3 0 0,0 1 0,1 1 0,1 0-817,5 1 0,2 0 0,0 1 0,0-1 817,3 1 0,1-1 0,-1 1 0,0 1 0,-3 0 0,-1 1 0,0 0 0,2 1 0,-16-1 0,1 0 0,0 0 0,-1 0 0,-1 0 0,11 0 0,-3 0 0,1 0 0,0 0 0,6 0 0,1 0 0,-2 0 0,-6 0-263,-4 0 0,-6 0 1,2 0 262,15 0 0,2 0 0,-6 0 93,2 0 1,-2 0-94,-11 0 0,3 0 0,-3 0 0,20 0 0,-3 0 781,0 0 1,-2 0-782,-13 0 0,-3 0 0,-4-5 0,-1-2 1409,3-1 0,-4-3-1409,-18 0 0,-2-2 1343,2 0 0,-5-1-1343,1-9 2705,-8-9-2705,-20 15 1944,2-3-1944,2 20 1367,14 0-1367,8 4 0,18-3 0,8 4 0,25-5-681,-48 0 0,0 0 681,11 0 0,1 0 0,-4 0 0,0 0 0,4 0 0,0 0 0,1 0 0,-1 0 0,0 0 0,0 0 0,0 0 0,0 0 0,5 0 0,0 0 0,-4 0 0,0 0 0,0 0 0,0 0 0,-5 0 0,-2 0-203,29 0 203,1 0 0,-12 0 0,-6 0 0,4 0 0,-14 0 0,28 0 0,-21 0 0,20 0 0,-27 0 0,0 0 1347,-5 0-1347,3 0 218,-3 0-218,-1 0 0,-1 0 0,-6 0 0,-6 0 0,-1 0 0,-5 0 0,5 0 0,-9 0 0,8 0 0,-13 0 0,14 0 0,-13 0 0,4 0 0,-12 0 0,-7 0 0,-1 0 0,-4 0 0,1 0 0,-4 0 0,0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33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24575,'-3'3'0,"0"4"0,3 7 0,0 10 0,0 1 0,0 3 0,0-9 0,0-1 0,0-4 0,0 1 0,0-1 0,0-3 0,0-2 0,0 1 0,0-3 0,0-1 0,0-3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35.70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24575,'0'9'0,"0"1"0,0 7 0,0-3 0,0 7 0,0-7 0,0 3 0,0-4 0,0 0 0,0 0 0,0 0 0,0-3 0,0 2 0,0-2 0,0-1 0,0-3 0,0-3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36.42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24575,'0'8'0,"0"2"0,0 2 0,0 5 0,0 1 0,0 3 0,0-3 0,0 3 0,0-7 0,0 7 0,0-7 0,0 3 0,0-4 0,0 0 0,0 0 0,0 0 0,0 0 0,0 0 0,0 0 0,0-3 0,0-1 0,0-3 0,0 0 0,0 0 0,0-3 0,0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37.20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24575,'3'3'0,"0"7"0,-3 4 0,0 12 0,0 2 0,0 8 0,0-3 0,0 8 0,0-8 0,0-1 0,0-2 0,0-14 0,0 4 0,0-13 0,0 2 0,0-6 0,0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42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3 129 24575,'6'0'0,"7"0"0,-6 0 0,9 0 0,-12-2 0,5-2 0,-6-2 0,0 0 0,0-7 0,-3 5 0,0-8 0,0 6 0,0 0 0,0-2 0,0 1 0,0 2 0,-3-1 0,-3 7 0,-1-2 0,-3 4 0,5-2 0,-1 3 0,0 0 0,0 0 0,0 0 0,0 3 0,3 3 0,0 1 0,3 5 0,0-5 0,0 2 0,0-3 0,0 0 0,0 0 0,0 0 0,3 0 0,3 0 0,4 0 0,3-2 0,0-1 0,-3-1 0,3-1 0,-6 2 0,2-3 0,-3 0 0,0 0 0,-1 0 0,-4 0 0,-4 0 0,-4 0 0,1 0 0,4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43.9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55 24575,'0'6'0,"0"3"0,0-3 0,0 7 0,0-3 0,0 2 0,0-2 0,2-4 0,2-4 0,5-2 0,-3 0 0,3 0 0,-3 0 0,0-3 0,0 0 0,-3-6 0,0-1 0,-3-3 0,0 0 0,0-1 0,0 1 0,0 3 0,0-2 0,0 5 0,0-2 0,-6 5 0,2-1 0,-5 4 0,3-1 0,0 2 0,0 0 0,0 0 0,0 0 0,0 2 0,0 1 0,3 3 0,1 0 0,2 0 0,0 0 0,0 0 0,0 0 0,0 0 0,0-1 0,0 1 0,0 0 0,2-3 0,1 0 0,4-13 0,-4 8 0,0-8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24.1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24575,'0'9'0,"0"-3"0,0 3 0,0 1 0,0-1 0,0 5 0,0-1 0,0 0 0,0 0 0,0 4 0,0-3 0,0 7 0,0-3 0,0 8 0,0 1 0,0 4 0,0 1 0,0-1 0,0 6 0,0-5 0,0 0 0,0-6 0,0 0 0,0-3 0,0 3 0,0-8 0,0 2 0,0-6 0,0 0 0,0-2 0,0-5 0,0 2 0,0-3 0,0 0 0,0 0 0,0-3 0,0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26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91 24575,'0'6'0,"0"0"0,0-1 0,-5-1 0,4-4 0,-4-3 0,5-3 0,3-3 0,0 2 0,4-6 0,2 3 0,-2-3 0,3 3 0,-1-2 0,-2 5 0,2-3 0,-3 7 0,0-2 0,0 4 0,0-2 0,0 3 0,0 0 0,0 0 0,0 0 0,-1 0 0,1 0 0,0 0 0,0 0 0,-2 6 0,-2 5 0,-2 7 0,0 8 0,0 1 0,0 5 0,0-1 0,-4 6 0,0-5 0,-5 10 0,1-10 0,-3 5 0,2-10 0,-2-1 0,4-4 0,-1-1 0,1 1 0,-3-4 0,3-1 0,-3-4 0,3 6 0,1-8 0,2 4 0,-1-9 0,1-3 0,-2 0 0,1-3 0,-1 0 0,0-3 0,-1-7 0,4-1 0,-4-10 0,6 7 0,-2-7 0,3 7 0,0-3 0,0 4 0,0 0 0,0-1 0,0 1 0,0 3 0,0-2 0,0 5 0,0-2 0,3 3 0,0 2 0,3 2 0,0 2 0,-1 0 0,1 0 0,0 0 0,0 2 0,0 5 0,1 7 0,0 4 0,0 3 0,3 1 0,-2 0 0,6-1 0,-6 1 0,6-1 0,-3 1 0,3-4 0,-3-1 0,1-4 0,-5-3 0,2-1 0,-3-3 0,0-3 0,0 0 0,-3-3 0,0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28.3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5:28.6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24575,'0'6'0,"0"0"0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7:47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39 24575,'-5'0'0,"2"-3"0,2 3 0,8-6 0,16 5 0,1-2 0,23-1 0,-13 3 0,13-10 0,-15 9 0,9-6 0,-12 8 0,-2 0 0,-10 0 0,-7 0 0,-1 0 0,-6 3 0,0 3 0,-3 8 0,0 4 0,0 8 0,-4 1 0,-4 5 0,-4 4 0,-1 2 0,-9 16 0,11-3 0,-8 16 0,10-5 0,-1 7 0,5-12 0,-4 2 0,4-3 0,0 0 0,-4 5 0,8-12 0,-6-6 0,2-6 0,1-10 0,0-5 0,2-9 0,1-4 0,-2-3 0,3 0 0,-2-2 0,1-2 0,-1-2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34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24575,'3'3'0,"0"0"0,6-3 0,-2 0 0,3 0 0,0 0 0,5 0 0,-4 0 0,7 0 0,-4-4 0,2 0 0,2-3 0,-7 0 0,-1 0 0,-4 1 0,0-1 0,1 3 0,-1-1 0,1 1 0,-4-6 0,3-1 0,-5-3 0,2-4 0,-3 2 0,0-6 0,0 6 0,0-2 0,0 4 0,0 3 0,0-2 0,0 5 0,-3-2 0,0 4 0,-7-1 0,2 3 0,-2 1 0,0 0 0,3 2 0,-3-2 0,0 3 0,3 0 0,-7 0 0,7 0 0,-3 3 0,1 3 0,1 1 0,-1 2 0,5-2 0,1 3 0,3-3 0,0 3 0,0 0 0,0-3 0,0 3 0,0-4 0,0 1 0,0-1 0,0 1 0,0-1 0,0 0 0,0 1 0,0-4 0,0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7:48.1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24575,'13'0'0,"11"0"0,-1 0 0,23 0 0,-21 0 0,33 0 0,-31 0 0,19 0 0,-14 0 0,1 0 0,-5 0 0,-3 0 0,-14 0 0,2 0 0,-10 0 0,-1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7:48.5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07:48.8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24575,'0'6'0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45.9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 80 24575,'5'0'0,"0"0"0,-2-3 0,0-3 0,-3 0 0,0-3 0,0 3 0,0-3 0,0 2 0,0-2 0,0 3 0,0 0 0,-3 0 0,0 2 0,-5 2 0,1 2 0,-2 0 0,3 0 0,0 0 0,3 2 0,-2 2 0,4 5 0,-2-3 0,3 4 0,0-5 0,0 1 0,0 0 0,0 0 0,0 0 0,0 0 0,3-3 0,0 0 0,6-3 0,-2 0 0,5 0 0,-2 0 0,0 0 0,3 0 0,-6 0 0,2 0 0,-3 0 0,0 0 0,-3-3 0,2 3 0,-4-3 0,1 3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47.2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91 24575,'0'12'0,"0"-1"0,0 3 0,0-2 0,0-2 0,0 0 0,0 2 0,0-6 0,0 3 0,3-6 0,3-1 0,1-2 0,5 0 0,-5 0 0,2 0 0,-3 0 0,0 0 0,0-2 0,0-5 0,-3-3 0,0-3 0,-3 0 0,0-4 0,0 2 0,0-5 0,0 6 0,0-3 0,0 3 0,0 1 0,0 3 0,0 1 0,-2 3 0,-2 0 0,-2 3 0,0 0 0,0 3 0,-3 0 0,2 0 0,-2 0 0,0 0 0,2 3 0,-2 0 0,3 3 0,0 3 0,2 1 0,-1 0 0,4 2 0,-2-2 0,3 0 0,0 3 0,0-7 0,0 3 0,0-3 0,0 0 0,0 3 0,3-5 0,0 1 0,3-5 0,0 0 0,0 0 0,0 0 0,0 0 0,-1 0 0,1 0 0,0 0 0,0 0 0,0 0 0,0 0 0,0 0 0,-5 0 0,1 0 0,-5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0:51.9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3 191 24575,'-2'1'0,"11"0"0,5-10 0,12 0 0,16-4 0,-12 5 0,15 1 0,-12 6 0,10-3 0,4 4 0,-3 0 0,-2 0 0,-5 0 0,-6 0 0,1 0 0,-5 0 0,-8 0 0,-3 0 0,-9 0 0,2 0 0,-3 0 0,0 0 0,-3-3 0,-3 0 0,-4-3 0,-5-3 0,-1 2 0,0-5 0,-3 1 0,3-2 0,-3 3 0,-1-3 0,1 6 0,0-3 0,3 4 0,-3-1 0,7 1 0,-7 0 0,6 2 0,-2-2 0,3 6 0,0-3 0,0 3 0,0 0 0,5 0 0,5 3 0,10 1 0,0 3 0,3 2 0,-1-1 0,-2 4 0,3-1 0,-4-1 0,-3-1 0,2-2 0,-5-1 0,2 0 0,-5 0 0,1 0 0,-4 0 0,1-1 0,-2 1 0,0 3 0,0 1 0,0 3 0,-6 4 0,-2 1 0,-3 0 0,-2-1 0,5-4 0,-4 0 0,4 0 0,-1-3 0,3-1 0,2-3 0,-1-2 0,4 1 0,-4-4 0,2 1 0,-3-2 0,3 3 0,-2-2 0,4-1 0,-1-4 0,2-8 0,0 1 0,0-10 0,0 3 0,0-8 0,0 3 0,0-3 0,0 5 0,0 3 0,0 1 0,0 3 0,0 4 0,0-2 0,0 5 0,-3 0 0,3 2 0,-6 2 0,3-1 0,-1-1 0,-1 5 0,7-3 0,5 12 0,0-1 0,8 7 0,-7 2 0,4-6 0,-4 6 0,1-10 0,-3 2 0,0-3 0,-3 0 0,3 0 0,-6 0 0,3-1 0,-1-1 0,-1 0 0,-1-1 0,-3 0 0,-6 3 0,2-6 0,-2 6 0,3-5 0,2 4 0,-1-4 0,2 1 0,-1-4 0,2-9 0,2 1 0,0-7 0,0 0 0,0-1 0,0 0 0,0 1 0,0 4 0,0-1 0,0 4 0,0 1 0,0 3 0,0 0 0,-3 3 0,5 0 0,-1 3 0,12 0 0,-3 0 0,7 3 0,-4 1 0,-3 2 0,3 1 0,-6-1 0,2 0 0,-3 0 0,0 0 0,-1-3 0,-1 0 0,-2-3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26.5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68 24575,'3'-12'0,"1"0"0,5 2 0,9 0 0,-2 0 0,5 5 0,-4-1 0,-6 6 0,5 0 0,-9 0 0,5 0 0,-5-3 0,-1 8 0,-3 8 0,-3 15 0,0 1 0,0 11 0,0-7 0,0 5 0,0-2 0,0-9 0,0-1 0,0-8 0,0-4 0,0-5 0,0-3 0,0 0 0,0-8 0,0-6 0,0-9 0,0-5 0,0 0 0,0-4 0,0 3 0,3-3 0,5 0 0,7 2 0,1-2 0,6 7 0,-7-2 0,2 6 0,1 1 0,-4 4 0,3 6 0,-7 1 0,2 3 0,-5 0 0,2 0 0,-3 0 0,0 10 0,1 2 0,-3 14 0,-1-3 0,-3 7 0,0-3 0,0 4 0,0 0 0,0 0 0,0-3 0,0-6 0,0-5 0,0-8 0,0 1 0,0-4 0,0-1 0,3-1 0,0-2 0,10-2 0,-3-6 0,11-1 0,-7-7 0,3 0 0,-7 1 0,3 3 0,-6-3 0,2 9 0,-2-5 0,-4 9 0,0-3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29.2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 0 24575,'-16'0'0,"37"0"0,-5 0 0,43 0 0,-14 0 0,16 0 0,8 0 0,8 0 0,14 0-729,2 0 729,6 0 0,-45 0 0,0 0 0,41 0-145,-20 0 145,3 0 0,-25 0 0,22 0 0,-18 0 0,2 0 0,-15 0 0,4 0 723,-11 0-723,-5 0 151,-6 0-151,-5 0 0,-3 0 0,-4 0 0,-5 0 0,-3 0 0,0 0 0,-8 0 0,-6 0 0,-13 0 0,-17 0 0,-1 0 0,-14 0 0,-3 0 0,-7 0 0,-12 0 0,-9 0-431,-2 0 431,-11 0 0,29 0 0,-11 0 0,22 0 0,-6 0 0,2 0 0,12 0 0,5 0 0,8 0 431,5 0-431,-5 0 0,3 0 0,-7 0 0,7 0 0,-8 0 0,8 0 0,-4 0 0,6 0 0,4 3 0,-4 2 0,8-1 0,-3 2 0,8-5 0,-2 5 0,2-5 0,0 3 0,1-2 0,0 2 0,2 0 0,-2 2 0,7-5 0,1 2 0,3 0 0,0-3 0,3 5 0,9-4 0,15 1 0,11-2 0,22 0 0,3 0 0,18 0 0,2 0 0,6-4 0,0 3 0,0-9 0,1 9 0,-1-8-439,8 8 439,-5-4 0,-2 5 0,-20 0 0,1 0 0,-14 0 0,16 0 0,-16 0 0,9 0 439,-21 0-439,7 0 0,-13 0 0,3 0 0,-5 0 0,-4 0 0,4 0 0,-8 0 0,-1 0 0,-2 0 0,-5-3 0,2 2 0,-4-2 0,-3 1 0,-1 1 0,0-2 0,-2 3 0,2 0 0,-3 0 0,-1 0 0,-1-2 0,1 1 0,-7-1 0,-10 2 0,-19 0 0,-3 0 0,-18 0 0,12 0 0,-13 0 0,3 0 0,-5 0 0,0 0 0,0 0 0,0 0 0,1 0 0,-1 0 0,6 0 0,1 0 0,5 0 0,5 0 0,2 0 0,8 0 0,2 3 0,8-2 0,1 2 0,4-3 0,3 2 0,-2-1 0,5 2 0,-6 0 0,7-3 0,-7 3 0,6-3 0,-5 0 0,2 0 0,-3 0 0,-1 0 0,1 0 0,-4 0 0,3 0 0,-3 0 0,0 0 0,3 0 0,-7 0 0,7 0 0,-7 0 0,3 0 0,0 0 0,-2 0 0,5 0 0,-2 0 0,4 0 0,3 0 0,1 0 0,3 0 0,0 0 0,3 3 0,3 0 0,10 0 0,9 3 0,13-2 0,11 5 0,-4-4 0,19 3 0,-6-7 0,16 3 0,1-4 0,6 0 0,2 0 0,6 0 0,8 0 0,-24 0 0,12 0 0,-22 0 0,5 0 0,-7 0 0,-7 0 0,-6 0 0,-4 0 0,-6 0 0,-7 4 0,-3-4 0,-4 4 0,-1-4 0,-4 0 0,0 0 0,0 0 0,1 0 0,-1 0 0,-3 0 0,2 0 0,-5 0 0,2 0 0,-3 0 0,0 0 0,0 0 0,0 0 0,-3 0 0,0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2:19.2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1 24575,'-3'9'0,"0"6"0,3 25 0,0 5 0,0 9 0,0 1 0,0-11 0,0 9 0,0-14 0,0 9 0,0-6 0,0-9 0,0-6 0,0-13 0,0-1 0,0-7 0,0-2 0,0-17 0,0 0 0,0-13 0,0 12 0,7-7 0,1-1 0,7-1 0,3 0 0,-3 2 0,6 6 0,-6-3 0,2 8 0,-4 0 0,0 3 0,0 4 0,0 0 0,0 3 0,1 0 0,-1 0 0,0 0 0,0 0 0,0 0 0,-3 0 0,-1 2 0,-3 2 0,1 9 0,-4-3 0,0 11 0,-3-3 0,0 4 0,0-4 0,0 2 0,0-6 0,0 7 0,-6-7 0,-1 3 0,-6-4 0,0-3 0,-1 0 0,1-3 0,0-1 0,-4 1 0,3-3 0,-7-1 0,7-3 0,-7 0 0,3 0 0,0 0 0,1 0 0,0 0 0,3 0 0,-6-3 0,6-1 0,1 0 0,4-1 0,3 4 0,0-2 0,0 3 0,0 0 0,3 0 0,1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2:22.2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 9 24575,'14'0'0,"1"0"0,30 0 0,-1 0 0,17 0 0,-4 0 0,10 0 0,-17 0 0,30 0 0,-36 0 0,28 0 0,-21 0 0,0 0 0,-2 0 0,-8 0 0,-3 0 0,-1 0 0,0 0 0,-10 0 0,3 0 0,-7 0 0,3 0 0,-11 0 0,5 0 0,-9 0 0,2 0 0,-4 0 0,-3 0 0,0 0 0,0 0 0,-7 0 0,-8 0 0,-12 0 0,-11 0 0,-11 0 0,4 0 0,-14 0 0,9 0 0,-6 0 0,2 0 0,0 0 0,4 0 0,-4 0 0,5 0 0,0 0 0,1 0 0,-1 0 0,0-4 0,1 3 0,-1-3 0,0 4 0,1 0 0,4 0 0,6 0 0,2 0 0,11 0 0,-6 0 0,10 0 0,1 0 0,2 0 0,5 0 0,-2 0 0,3 0 0,0 0 0,0 0 0,8 0 0,6 0 0,9 0 0,20 0 0,-3 0 0,9 0 0,17 0 0,-18 0 0,25 0 0,-18 0 0,12 0 0,-5 0 0,5 0 0,-6 0 0,-6 0 0,5 0 0,-10 0 0,9 4 0,-9 1 0,4 0 0,-5 3 0,-1-4 0,1 1 0,-5 2 0,-2-6 0,0 3 0,-7-1 0,2-2 0,-10 2 0,-3 0 0,-1-3 0,-4 3 0,-3 0 0,3-2 0,-7 4 0,7-4 0,-7 1 0,4-2 0,-1 3 0,-3-2 0,4 2 0,-4-3 0,-1 0 0,1 0 0,0 0 0,0 0 0,0 0 0,0 0 0,-1 0 0,1 0 0,-8 0 0,-2 0 0,-12 0 0,2 0 0,-12 0 0,7 0 0,-11 0 0,7 0 0,-3 0 0,0 0 0,3 0 0,-7-4 0,7 0 0,-8 0 0,9-3 0,-9 6 0,4-2 0,-4 3 0,-1 0 0,5 0 0,-4 0 0,9 0 0,-4 0 0,4 0 0,4 0 0,1 0 0,4 0 0,3 0 0,0 0 0,4 0 0,5 0 0,9 0 0,11 0 0,8-3 0,9 2 0,7-7 0,1 3 0,4 0 0,0-3 0,-4 7 0,4-3 0,-10 4 0,-2 0 0,-5 0 0,-4 0 0,-1 0 0,-4 0 0,-4 0 0,3 0 0,-4 0 0,1 0 0,-1-3 0,-7 2 0,3-1 0,-7 2 0,4-3 0,-5 2 0,1-2 0,-5 3 0,-8 0 0,-12 0 0,-13 0 0,-12 0 0,-5 0 0,-12 5 0,-1 0 0,-7 5 0,12-5 0,-9 4 0,15-4 0,-10 0 0,12 3 0,5-7 0,3 3 0,8-4 0,1 0 0,2 0 0,2 0 0,-3 0 0,-1 0 0,1 0 0,-1 0 0,1 0 0,-1 0 0,1 0 0,-1 0 0,1 0 0,-1 0 0,5 0 0,1 0 0,4 0 0,0 0 0,0 0 0,5 0 0,-1 0 0,1 0 0,3 0 0,-3 0 0,7 0 0,-2 0 0,5 0 0,-2 0 0,3 0 0,0 0 0,3 0 0,0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36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24575,'0'14'0,"0"1"0,0 9 0,0 4 0,0 1 0,0 10 0,0-4 0,0 0 0,0-2 0,0-4 0,0-4 0,0-2 0,0-9 0,0-3 0,0-1 0,0-4 0,0 1 0,0-4 0,0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22.0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133 492 24575,'0'-12'0,"-6"0"0,1-1 0,-4 3 0,-4 3 0,5 5 0,-8 2 0,6 0 0,0 0 0,-3 3 0,6 11 0,0 11 0,0 8 0,2 8 0,-3-3 0,3 4 0,1-4 0,4-2 0,0-5 0,0-4 0,0-1 0,0-4 0,0-4 0,10-1 0,-2-3 0,13-3 0,-3-2 0,8-1 0,-4-1 0,9-2 0,-9-2 0,9-3 0,-9 0 0,4 0 0,-4-7 0,-4-4 0,4-8 0,-6-3 0,6-2 0,-9 2 0,5-5 0,-7 4 0,1-3 0,2 0 0,-6 7 0,3-6 0,-4 11 0,0-7 0,-1 10 0,1-5 0,-4 6 0,3-4 0,-5 4 0,2-2 0,-1 5 0,-1-2 0,2 3 0,-3-3 0,0 2 0,0-3 0,0 4 0,0 1 0,0-1 0,-3 2 0,0 2 0,-3 2 0,0 0 0,0 0 0,-4 0 0,3 0 0,-5 0 0,2 0 0,0 0 0,1 2 0,3 2 0,0 2 0,-1 3 0,1-3 0,3 10 0,-3-5 0,5 10 0,-2-3 0,3 4 0,0 4 0,0-4 0,0 4 0,0-4 0,0 0 0,0-1 0,0-3 0,0-1 0,3-7 0,3 2 0,1-5 0,6 3 0,-7-4 0,7 0 0,-3-3 0,0 3 0,-1-5 0,0 1 0,-2-2 0,5 0 0,-5 0 0,5 0 0,-2-3 0,1-7 0,1-1 0,-1-10 0,8-2 0,-3 0 0,8-10 0,-9 10 0,5-5 0,-6 7 0,-3 3 0,-1 1 0,-4 7 0,1 0 0,-4 2 0,2 4 0,-4 1 0,1 9 0,-2 4 0,-3 7 0,2 1 0,-5 0 0,5 2 0,-2-6 0,3 7 0,0-7 0,0 7 0,0-7 0,0 3 0,3-4 0,0-3 0,7 0 0,0-4 0,3 0 0,0 1 0,0-3 0,4-1 0,-3-3 0,7 0 0,-7 0 0,3 0 0,-4-3 0,4-1 0,-3-6 0,3-1 0,-4-2 0,5-5 0,-4 4 0,5-8 0,-5 4 0,0-3 0,2-10 0,-1 2 0,-2-18 0,4-3 0,-6-19 0,3-2 0,-5 8 0,1-3 0,-1 15 0,-4-5 0,-1 13 0,-4 11 0,0 6 0,0 11 0,0 2 0,-2 7 0,-2 3 0,-2 0 0,0 3 0,-3 0 0,2 0 0,-5 6 0,1 9 0,0 4 0,-5 17 0,8-8 0,-9 32 0,12-17 0,-3 13 0,8-15 0,0-8 0,0 4 0,0-6 0,0 1 0,4-5 0,3-1 0,4-5 0,7 2 0,1-5 0,4 5 0,-4-8 0,7 4 0,-11-9 0,10 1 0,-7-4 0,0 0 0,-2 0 0,-2-3 0,-4-1 0,2-3 0,-5 0 0,2 0 0,-3 0 0,-3 0 0,0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22.9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72 24575,'-6'0'0,"6"-2"0,4 4 0,2-2 0,3 0 0,-3 0 0,0 0 0,-3-2 0,0-9 0,-3 4 0,0-9 0,0 9 0,0-6 0,0 7 0,-3-1 0,0 4 0,-3 3 0,0 0 0,0 0 0,3 3 0,0 3 0,3 4 0,0 4 0,0-1 0,0-3 0,0 2 0,0-5 0,0 2 0,3-3 0,0 0 0,3-3 0,0 0 0,0-3 0,-1 0 0,1 0 0,0 0 0,-2 0 0,-2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31.1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328 1 24575,'-5'0'0,"-4"3"0,-7 13 0,-4 6 0,-1 10 0,-4 6 0,3 5 0,-4 6 0,-2 6 0,1 0 0,4-5 0,0 3 0,2-3 0,5 11 0,-1-10 0,3 15 0,8-16 0,-3 24 0,9-22 0,0 20 0,0-15 0,0 12 0,0 6 0,9 2 0,7 0 0,9-2 0,10-4 0,-6-18 0,10 9 0,-6-14 0,4 0 0,4-2 0,-9-12 0,5-7 0,-12 1 0,2-15 0,-9 4 0,-1-10 0,-7 3 0,-1-7 0,-3 0 0,0-3 0,-2 0 0,-2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32.4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1 144 24575,'0'-15'0,"2"0"0,2 2 0,2 3 0,1 1 0,-2 3 0,5 2 0,-4 2 0,4 2 0,-1 0 0,-3 0 0,4 0 0,-4 0 0,-1 0 0,-1 9 0,2 8 0,-5 10 0,2 4 0,-3 1 0,0 4 0,0-3 0,0 3 0,0-9 0,0-5 0,0-5 0,0-4 0,0-3 0,0-1 0,0-13 0,0-9 0,8-17 0,1-7 0,9-12 0,4 0 0,-4 4 0,7 2 0,-8 11 0,2 4 0,-7 6 0,-2 5 0,-4 9 0,0 0 0,0 7 0,0-2 0,0 3 0,0 0 0,0 0 0,0 0 0,-3 6 0,0 5 0,-3 7 0,0 8 0,0-3 0,0 7 0,0-7 0,0 3 0,0-4 0,0-4 0,0-1 0,0-4 0,3-3 0,0-1 0,3-3 0,0 0 0,0 0 0,0-3 0,3 3 0,-2-6 0,2 6 0,0-6 0,-2 6 0,5-6 0,-5 3 0,5-3 0,-5 0 0,5 0 0,-5 0 0,5 0 0,-2 0 0,-1 0 0,0 0 0,-3-3 0,-3 3 0,0-3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33.2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0 116 24575,'26'0'0,"7"0"0,10 0 0,12 0 0,14 0 0,6 0 0,16-5-649,-34 0 1,2-2 648,-2-2 0,0-1 0,10 1 0,0-1-293,-15-1 1,-2 1 292,49 2 0,-8-11 0,-12 17 0,3-8 0,-19 10 0,-8 0 0,-12 0 0,-6 0 1258,-10 0-1258,-1 0 624,-5 0-624,1 0 0,-4 0 0,-1 0 0,-7 0 0,-1 0 0,-3 0 0,0 0 0,0 0 0,-3 0 0,0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33.9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0 24575,'0'16'0,"-4"10"0,3-2 0,-3 16 0,8-12 0,-3 8 0,2-5 0,-3 1 0,3-9 0,-2-2 0,2-11 0,-3-3 0,0-5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34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283 1 24575,'0'17'0,"-12"4"0,1 27 0,-21 7 0,0 21 0,-1 9 0,11-38 0,3-1 0,0 27 0,-14 1 0,18-19 0,-7-4 0,8-6 0,6-14 0,1-13 0,7-4 0,-3-8 0,3-3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35.0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24575,'0'25'0,"0"-10"0,0 25 0,0-16 0,0 17 0,0-3 0,0 0 0,0-2 0,0-9 0,0 4 0,0-9 0,0 1 0,0-3 0,0-9 0,0 2 0,0-10 0,0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35.9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24575,'12'-6'0,"-3"-1"0,3 6 0,-2-2 0,3 3 0,0 0 0,-3 0 0,3 0 0,-3 0 0,0 0 0,-1 0 0,-3 0 0,-3 6 0,-1 5 0,-2 3 0,0 7 0,0-3 0,0 8 0,-6-3 0,-2 3 0,-3-5 0,-3 1 0,2 0 0,1-1 0,-2-3 0,2-1 0,1-4 0,0 0 0,4-3 0,2 0 0,-1-5 0,4 1 0,-1 0 0,7-2 0,2-2 0,9-2 0,2 0 0,3 0 0,5 0 0,-3 0 0,3 0 0,-8 0 0,-1 0 0,-7 0 0,-1 0 0,-3 0 0,0 0 0,0 0 0,-3-5 0,0 4 0,-3-4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37.7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153 230 24575,'5'0'0,"4"0"0,-3 0 0,7 0 0,-4 0 0,1-3 0,-2 0 0,-4-3 0,1 0 0,-1-4 0,2 3 0,-3-5 0,0-2 0,-3 0 0,0-7 0,0 3 0,0-3 0,0 3 0,0 1 0,0 3 0,-3 1 0,-4 3 0,-3 0 0,0 4 0,-6 2 0,5 1 0,-6 3 0,4 0 0,-4 0 0,2 6 0,-7 11 0,7 2 0,-5 13 0,4-5 0,4 4 0,1 1 0,3-5 0,4-1 0,-3-5 0,7 1 0,-4-4 0,4-1 0,0-8 0,0 1 0,0-4 0,0 0 0,10-3 0,-2-1 0,13-2 0,-3 0 0,0 0 0,2-3 0,-6-3 0,3-2 0,-3-5 0,-4 6 0,-1-2 0,-3 3 0,0 0 0,0 3 0,-3-3 0,2 5 0,-4-4 0,-1 4 0,-3-1 0,-6 2 0,2 2 0,-5 2 0,1 9 0,-3-2 0,4 6 0,-3 0 0,5-3 0,-6 7 0,7-3 0,-7 3 0,6 1 0,-3 4 0,7-3 0,-3 3 0,6-5 0,-2 1 0,3-1 0,0-3 0,0-1 0,0-4 0,0-3 0,6 0 0,1-4 0,10-2 0,-3-2 0,7-2 0,-7 0 0,7 0 0,-7 0 0,3 0 0,0-3 0,-6 0 0,5-4 0,-6-2 0,0 2 0,2-3 0,-5 1 0,2 2 0,1-6 0,-4 6 0,4-5 0,-4 2 0,1-7 0,0 3 0,0-7 0,-1 7 0,2-7 0,-5 3 0,0-8 0,-3 3 0,0-3 0,0 4 0,0 4 0,0 1 0,0 4 0,0 3 0,-5 0 0,0 4 0,-7 3 0,-4 0 0,1 3 0,-4 0 0,6 0 0,0 0 0,3 0 0,0 3 0,4 0 0,0 0 0,0 2 0,3-4 0,1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36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24575,'0'30'0,"0"16"0,0 16 0,0-1 0,0 4 0,0-12 0,0 0 0,0-6 0,0-17 0,0-7 0,0-12 0,0-4 0,0-4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1:39.4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107 1 24575,'12'0'0,"0"3"0,1 0 0,0 7 0,4 1 0,1 3 0,0 3 0,3-2 0,-2 7 0,-3-3 0,6 4 0,-10-1 0,6 0 0,-6 4 0,2 2 0,2 0 0,-7 2 0,9-2 0,-9 4 0,6-1 0,-2 1 0,-2-1 0,-4-4 0,1-1 0,-4-4 0,-1-4 0,0 2 0,-2-6 0,2 3 0,-3-4 0,0 4 0,0-2 0,0 5 0,0-2 0,0 4 0,0-1 0,0 5 0,0-3 0,0 7 0,-4 2 0,-4 1 0,-1 8 0,-3-3 0,4 0 0,-4 3 0,3-8 0,-3 3 0,4-5 0,0 1 0,0-1 0,-3 1 0,2-1 0,-3 1 0,4-1 0,-2-4 0,1 5 0,-1-12 0,3 6 0,0-12 0,0 3 0,0-4 0,1 0 0,-4 1 0,3-1 0,-3 0 0,3 0 0,1-3 0,-1 2 0,1-5 0,0 2 0,0 0 0,0-2 0,-1 2 0,1 0 0,-3-2 0,2 3 0,-3-4 0,7 0 0,-2 0 0,1 0 0,1 0 0,0-1 0,1 1 0,-2 4 0,-2 0 0,2-1 0,-2 4 0,2-3 0,-2 0 0,0 2 0,2-6 0,2 3 0,-1-3 0,2-1 0,-4-1 0,4 1 0,-4-2 0,4 3 0,-4-3 0,2 0 0,-3-3 0,-4 0 0,0 0 0,-9-24 0,10 17 0,-3-17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3:09.3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24575,'0'26'0,"0"1"0,0 0 0,0 4 0,0 1 0,0 5 0,0 11 0,0-9 0,0 8 0,0-16 0,0 10 0,0-14 0,0 8 0,0-12 0,0 3 0,0-4 0,0-1 0,0-3 0,0 3 0,0-3 0,0 0 0,0 2 0,0-5 0,0 2 0,0-1 0,0 2 0,0 4 0,0 0 0,0-4 0,0 2 0,0-6 0,0 0 0,0-5 0,0-3 0,0 0 0,0-7 0,0-12 0,0-5 0,0-13 0,0 0 0,0-2 0,0-4 0,0 10 0,0 1 0,4 4 0,-1 4 0,4 1 0,-1 7 0,1 4 0,-1 0 0,0 3 0,3 0 0,4-3 0,2 2 0,5 0 0,3-2 0,-1 5 0,4-3 0,-4 4 0,0 0 0,-1 0 0,-3 0 0,-1 0 0,-4 0 0,0 0 0,-3 3 0,0 3 0,-4 4 0,1 7 0,-3 1 0,-1 4 0,-3 4 0,0-4 0,0 9 0,0-9 0,-7 4 0,-1-6 0,-3-2 0,1-1 0,1-7 0,1 3 0,-4-6 0,1 3 0,1-1 0,-6-1 0,4 1 0,-5-2 0,4 0 0,-4 0 0,3-4 0,-7 0 0,7-3 0,-3 0 0,4 0 0,-3 0 0,1 0 0,-2 0 0,7 0 0,-2 0 0,6 0 0,-1 0 0,5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3:10.0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 24575,'-1'3'0,"1"-1"0,13-2 0,9 0 0,-2 0 0,12 0 0,-13 0 0,3 0 0,-5 0 0,-4 0 0,0 0 0,-3 0 0,-4 0 0,-3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3:10.6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24575,'13'0'0,"6"0"0,20 0 0,-4 0 0,8 0 0,-4 0 0,1 0 0,-8 0 0,-6 0 0,-8 0 0,-5 0 0,-6 0 0,-4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3:14.7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5601 9 24575,'3'-9'0,"0"15"0,-3 10 0,0 22 0,0 6 0,0 14 0,0-7 0,5 45 0,-3 2-1136,4-7 1,0 4 1135,-5-34 0,0 0 0,5 38 0,1 1 0,-4-28 0,1-1 0,3 18 0,0 2 0,-3 1 0,0 1 0,-1-4 0,0-1 0,-1-3 0,1-1 0,1-1 0,0-2 0,1-5 0,2-5-127,-1-19 1,-1-2 126,-2 6 0,0-4 0,6 9 0,-4 13 0,0-13 0,2-17 0,-3-7 2240,1-11-2240,1-8 284,-6-1-284,6-4 0,-5 0 0,5-3 0,-6 2 0,6-2 0,-5 3 0,5 4 0,-6 0 0,7 9 0,-3 1 0,4 0 0,-1 6 0,1-5 0,0 6 0,-1-7 0,1-1 0,-1-6 0,-1-5 0,-2 0 0,1-8 0,-4 2 0,-1-6 0,-10 0 0,-9 1 0,-19 1 0,-6-1 0,-31 5 0,23-5 0,-2-1-539,3 2 0,-4 1 539,-19 1 0,-2-1 0,12 0 0,-3 0-955,-3 0 1,-7-1-1,2-1 955,7-1 0,2-1 0,-4 1 0,-16 1 0,-4 2 0,6-2 0,-4-3 0,-1-1 0,1 2 0,-6 1 0,4-1-952,22-2 1,2 0 0,-3 0 951,-25 0 0,-6 0 0,7 0 0,-2 0 0,3 0-352,22 0 1,-1 0-1,0 0 352,-27 0 0,2 0 0,10 0 0,-1 0-230,14 0 0,-3 0 0,6 0 230,1 0 0,2 0 0,-21 0 0,0 0 528,13 0 1,3 0-529,2 0 0,3 0 1228,6 0 1,4 0-1229,-25 4 0,25-4 0,4 1 0,5 6 645,-7-5 1,2 1-646,14 5 1952,-33 6-1952,28-5 1453,-6 8-1453,-4-7 331,13 2-331,-2-4 0,4-4 0,12 0 0,-4-4 0,10 0 0,-1 0 0,5 0 0,0 0 0,1 0 0,-2 0 0,-3 0 0,-1 0 0,1 0 0,3 0 0,-2 0 0,6 0 0,-6 0 0,9 0 0,-5 0 0,9 0 0,-5 0 0,2 0 0,-3 0 0,-1 0 0,1 6 0,0 1 0,0 6 0,0-4 0,3 1 0,4-4 0,-2-3 0,-7 0 0,-7-3 0,-8 0 0,-1 3 0,5 1 0,0 3 0,5 0 0,-9 1 0,2-1 0,-7 1 0,9-1 0,1 1 0,4-2 0,3 1 0,2-3 0,3 2 0,3-6 0,1 3 0,3-3 0,0 0 0,1 0 0,-1 0 0,-3-11 0,1-11 0,-3-19 0,2-28 0,1 18 0,0-4 0,1-18 0,0-6-1703,-2-13 1,0-5 1702,4 25 0,0-2 0,0-4 0,1 3 0,0-3 0,0-2 0,1 5 0,-1-7 0,1 4 0,1-5 0,-1-2 0,1-7 0,1 0 0,-1 7 0,2 1 0,1 6 0,-2 0-621,0 0 0,-1 0 0,0 4 621,0-17 0,-2 7-347,-4 18 0,-1 4 347,3 6 0,0 1 0,-2-7 0,0 2 0,-6-28 0,3 18 2895,-1 30-2895,5 9 2132,3 17-2132,-2 1 935,5 7-935,1 3 0,6 0 0,8 3 0,3 0 0,8 0 0,6 0 0,5 0 0,14 0 0,12 0 0,17 0 0,-19 0 0,2 0-522,-9 0 1,1 0 521,26 1 0,2-2 0,-16-4 0,1-2 0,2 3 0,5-1 0,-5-1-842,3-4 0,-1 0 842,-3 3 0,4 1 0,-4 0 0,5-1 0,-3 1 0,12 2 0,1 0 0,1-2 0,-3 1 0,-13 2 0,-2 0 0,5-4 0,0 1 0,-7 3 0,-3 0-292,0-2 0,-2 0 292,0 4 0,-2 1 0,22-5 0,-23 2 0,-2 0 0,17 2 0,16-5 0,-22 6 921,-8 0-921,6 0 1716,-3 0-1716,-5 0 674,-1 0-674,-5-4 0,-1 3 0,-5-2 0,11 3 0,-14 0 0,25-5 0,-30 4 0,23-3 0,-13 0 0,4-1 0,4 0 0,-7-2 0,2 2 0,-3-3 0,-3 3 0,-4-2 0,-3 6 0,1-3 0,-5 4 0,10 0 0,16-3 0,3-1 0,3 2 0,-5-2 0,-4 0 0,-19 4 0,-9 0 0,5 0 0,-1 0 0,-3 0 0,-1 0 0,0-3 0,-3 2 0,3-6 0,-5 6 0,1-5 0,0 2 0,-1 0 0,1-3 0,0 6 0,-4-5 0,2 6 0,-2-3 0,0 0 0,3 2 0,-3-5 0,3 5 0,1-6 0,0 7 0,-1-7 0,1 6 0,-1-2 0,-3 0 0,3 2 0,-3-2 0,0 0 0,2 3 0,-6-6 0,7 5 0,-7-5 0,3 5 0,-7-4 0,-1 4 0,-3-4 0,0 4 0,0-2 0,0 3 0,3-3 0,-2 2 0,5-4 0,-5 4 0,5-2 0,-2 3 0,3 0 0,1 0 0,-1 0 0,0 0 0,0 0 0,0 0 0,0 0 0,7-3 0,-6 2 0,5-2 0,-6 3 0,1 0 0,-5 0 0,4 0 0,-3 0 0,0 0 0,2 0 0,-5 0 0,5 0 0,-5 0 0,2 0 0,-3 0 0,0 0 0,0 0 0,0 0 0,0 0 0,0 0 0,-1 0 0,1 0 0,-1 0 0,-1 0 0,-2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3:17.8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4453 1315 24575,'-2'0'0,"-6"0"0,-14 0 0,-10 0 0,-5 0 0,3 0 0,-18 0 0,26 0 0,-32 0 0,23 0 0,-13 0 0,-6 0 0,-3 0 0,-6 0 0,3 0 0,-1 0 0,-2 0 0,11 0 0,-6 0 0,7 0 0,-6 0 0,-4 0 0,-14 0 0,21 0 0,-26-4 0,23-6 0,-11-5 0,11 0 0,-8-3 0,-6 2 0,4-2 0,-20 2 0,14-3 0,-10 3-474,-1-14 474,-6-3-535,42 9 1,1-2 534,-5 0 0,1 0 0,-2-5 0,0-2 0,0 1 0,0-1 0,3-3 0,0 1 0,1 2 0,1 2 0,-1 1 0,2 3-563,-18-10 563,9 11 0,1 2 0,-6-4 0,8 5 0,-2 0 0,-16-2-41,-3 0 41,5 6 0,8 0 434,-6-5-434,20 5 1060,-17-4-1060,18 1 608,-9 7-608,7-2 45,10 9-45,2 3 0,12-2 0,-1 7 0,14-3 0,-5 3 0,9 0 0,-6 0 0,-16 0 0,-3 3 0,-16 6 0,0 1 0,4 6 0,-4-7 0,-13 5 0,8-5 0,-14 0 0,18 0 0,6-4 0,8 2 0,12-7 0,3 4 0,10-4 0,1 0 0,5 2 0,2 1 0,4 3 0,1-3 0,3 2 0,0-1 0,3 2 0,1 3 0,4-2 0,-1 6 0,4-6 0,-3 6 0,6-2 0,-2 3 0,5 4 0,-1-2 0,1 6 0,-1-6 0,-3 5 0,-2-6 0,-3 2 0,-4-7 0,-1-1 0,-3-3 0,0 0 0,0 0 0,-5-3 0,-5 0 0,-6-3 0,-3 0 0,0 0 0,-1 0 0,2 0 0,-5 0 0,-1-7 0,-4-1 0,4-6 0,-2 0 0,2 0 0,0 0 0,1 4 0,4-3 0,0 3 0,0-3 0,0 0 0,3 3 0,0 0 0,4 4 0,0 0 0,0 0 0,3 0 0,-2 3 0,4-2 0,-2 2 0,3-3 0,0-2 0,0-5 0,0-5 0,4-8 0,13-7 0,7-6 0,12-7 0,6-6 0,-9 10 0,12-4 0,-13 6 0,3 9 0,-10 2 0,-4 10 0,-10 9 0,2 0 0,-7 4 0,0 3 0,0 0 0,-3 3 0,-1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3:27.9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4469 7 24575,'-4'-4'0,"-19"2"0,-27 11 0,-27 13 0,-2 5-1319,29 2 0,-2 4 1319,-17 8 0,-2 3 0,0 7 0,1 1 0,-1-2 0,0 2 0,5 6 0,4 1 0,15-15 0,0 1 0,-12 16 0,-2 2 0,5-7 0,1 0 0,3 1 0,1 1 0,0-1 0,2 0 0,8-2 0,1-1-238,-2 1 0,0-1 238,4-4 0,0 0 0,1 1 0,2-3-101,-17 23 101,-3 2 0,26-27 0,-5 4 0,13-11 1881,5-2-1881,11-6 1215,-2 0-1215,7 1 119,0-1-119,0 5 0,0-3 0,4 14 0,5-3 0,4 1 0,10 13 0,5-10 0,2 19 0,-2-19 0,-1 10 0,-3-1 0,3 1 0,-1 16 0,-7-12 0,-5 6 0,-4 8 0,-7-23 0,-1 1 0,3 31 0,-5-26 0,0 1 0,-5 18 0,-11 19-1134,-12-4 1134,9-44 0,-2 2 0,-4 4 0,-2 0 0,-2 1 0,-1 1 0,-4 4 0,-1 2-871,-2 3 0,-2 0 871,-3 3 0,0 0 0,3-2 0,-1 1 0,-6 6 0,-1-1 0,8-6 0,0 1 0,-7 6 0,-1 1 0,7-4 0,0 1 0,-7 6 0,0 0 0,7-6 0,1 1 0,-8 4 0,0 1 0,7-6 0,0 0 0,-3 2 0,0-1 0,4-6 0,2 0 0,0-4 0,-1-2-558,2-7 1,1-1 557,2 0 0,1-1-195,0-11 0,1 0 195,2 6 0,1-1 0,-33 28 0,33-31 0,0 1 0,-27 27 0,28-29 0,0 1 0,-22 27 0,8-9 0,-7 1 943,14-14-943,-12 4 1687,8-1-1687,3-12 1265,6-5-1265,9-6 486,-2-9-486,10-5 0,-1-4 0,10-4 0,0 2 0,3 14 0,-10 4 0,-4 16 0,-16-6 0,2 5 0,-10-8 0,7 1 0,-4-7 0,1-2 0,8-2 0,-12 6 0,10-5 0,-11 10 0,13-15 0,-2 8 0,14-18 0,-3 4 0,11-10 0,-3 3 0,3 0 0,0-3 0,3-5 0,0-2 0,3-7 0,0 1 0,0-3 0,0 1 0,3 2 0,-2-2 0,4 2 0,-4 0 0,5 1 0,-3 0 0,0 3 0,3-3 0,-6 0 0,5 5 0,-4-5 0,1 6 0,-2 2 0,-5 2 0,1 4 0,-9 12 0,6-6 0,-2 8 0,2-6 0,-2-6 0,5 1 0,-2-5 0,3 3 0,2 0 0,-1-1 0,13-6 0,-10 2 0,10-25 0,-13 13 0,2-15 0,0 16 0,0-2 0,0 3 0,0-4 0,0 4 0,0-4 0,0 7 0,0-6 0,0-1 0,3-9 0,1 0 0,0-4 0,2 12 0,-3 2 0,0 6 0,3 0 0,-6 0 0,3 15 0,-3 6 0,0 32 0,0-16 0,-3 13 0,2-27 0,-2-4 0,1-4 0,1-3 0,1-3 0,0 0 0,2-3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3:29.6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24575,'4'3'0,"1"0"0,13-3 0,5 0 0,-1 0 0,9 0 0,-4 0 0,4 0 0,6 0 0,-9 0 0,3 0 0,-5 0 0,-4 0 0,1 0 0,-6 0 0,-4 0 0,-3 0 0,-1 0 0,-3 0 0,-1 0 0,1 0 0,-1 0 0,1 0 0,-3 0 0,-1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13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24575,'0'19'0,"0"9"0,0 34 0,0 8-1179,0-28 0,0 1 1179,0 3 0,0 0 0,0 4 0,0-1 0,0-10 0,0-3 743,0 39-743,0-22 0,0-5 391,0-7-391,0-17 0,0-6 0,0-12 0,0-1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14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24575,'0'-7'0,"8"4"0,10-4 0,32-2 0,19-1-1254,-17 5 0,2 1 1254,4-1 0,1 0 0,-9 4 0,2 1 0,0 0-1007,4-1 0,1-1 1,3 0 1006,9 2 0,5 0 0,0 0-935,-16 0 1,1 0-1,0 0 1,1 0 934,3 0 0,1 0 0,1 0 0,-1 0 0,0 0 0,0 0 0,0 0 0,1 0 0,2 0 0,2 0 0,-2 0 0,-3 0 0,1 0 0,-4 0 0,2 0-478,-4 0 0,4 0 0,-2 0 0,-4 0 478,15 0 0,-1 0 0,-5 0 0,4 0 0,-3 0 0,-12 0 0,-2 0 0,0 0 0,4 2 0,2 0 0,-3-1 54,18 0 0,-5 0-54,-11 3 0,-2 1 0,4-3 0,-3 1 0,6 6 1094,-18-7 1,0 1-1095,3 4 3866,3-6-3866,-23 2 3179,-2-3-3179,-14 0 1682,0 0-1682,-10-5 0,0 4 0,-2-4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37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24575,'0'-5'0,"0"12"0,0 8 0,0 5 0,0 17 0,0-5 0,0 9 0,0-7 0,0-1 0,0-9 0,0 5 0,0-10 0,0-1 0,0-7 0,0-1 0,0-7 0,0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15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24575,'0'4'0,"0"11"0,0 11 0,0 24 0,0 11-746,4-20 0,1 2 746,0 3 0,1 0 0,1 3 0,1 1 0,4 2 0,0 1 0,-6-4 0,0 1 0,6 3 0,0-1 0,-6 17 17,0-29 0,1-1-17,-3 5 0,1 4 0,1-16 0,-5-13 0,1-8 277,-2-4 1,0-4 0,0 0-1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16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562 12 24575,'-4'-6'0,"-8"1"0,-7 5 0,-12 0 0,-5 7 0,-1 0 0,-8 12 0,17-8 0,-10 10 0,17-11 0,-8 7 0,13-8 0,1 3 0,9-4 0,4 5 0,2-1 0,11 1 0,8 0 0,13 3 0,-1-4 0,7 4 0,-5-5 0,6 7 0,-11-4 0,-5 5 0,-8 0 0,-8 4 0,-1 3 0,-6 0 0,-13 2 0,-8 4 0,-18 0 0,-4-1 0,-10-2 0,11-11 0,-8 2 0,9-9 0,-5 0 0,5-3 0,5-1 0,5-4 0,12 0 0,1-3 0,12-4 0,1-9 0,5 6 0,0-5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16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5 24575,'-11'-3'0,"0"1"0,1 2 0,-2 0 0,-6 0 0,9 2 0,-10 15 0,9 1 0,-5 26 0,7-10 0,-3 21 0,6-1 0,1-9 0,0 4 0,4-13 0,0 6 0,0-4 0,0-3 0,0-13 0,0-3 0,4-8 0,6-2 0,5-6 0,3 0 0,4-3 0,-3 0 0,6-3 0,-9-3 0,6-7 0,-12-2 0,10-17 0,-12 8 0,2-12 0,-7 6 0,-3-1 0,0-5 0,0 4 0,-6 2 0,0 7 0,-10 1 0,3 7 0,-5 2 0,3 5 0,0 5 0,-2 0 0,6 3 0,-4 0 0,6 0 0,2 0 0,4 0 0,1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17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24575,'0'30'0,"0"9"0,0 19 0,0 6 0,0-25 0,0-1 0,0 14 0,0 19 0,0-30 0,0 11 0,0-16 0,0-9 0,0-9 0,0-9 0,0-3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27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24575,'0'56'0,"0"1"0,0-12 0,0-5 0,0 13 0,0-18 0,0 11 0,0-17 0,0-4 0,0-13 0,0-3 0,0-4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27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24575,'4'-17'0,"-2"12"0,-2 30 0,0 12 0,0-5 0,0 8 0,0-4 0,0 6 0,0-6 0,0 4 0,0-17 0,0-5 0,0-9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28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24575,'8'0'0,"2"0"0,-2 0 0,-2 0 0,0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28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24575,'8'0'0,"0"0"0,2 0 0,-1 0 0,17 0 0,-17 0 0,7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28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24575,'10'0'0,"-3"0"0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28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24575,'2'0'0,"1"0"0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38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24575,'6'0'0,"3"0"0,6-4 0,1 3 0,6-6 0,-7 6 0,7-2 0,-2 3 0,-4 0 0,-3 0 0,-3 0 0,-2 0 0,1 0 0,-2 0 0,-4 3 0,0 8 0,-6 0 0,-9 12 0,-5-2 0,-9 4 0,5 0 0,1-5 0,1-1 0,8-8 0,-7 0 0,11-5 0,-3 1 0,6-1 0,1 1 0,8-4 0,7 0 0,6-3 0,10 0 0,-3 0 0,8 0 0,-9 0 0,0 0 0,-2 0 0,-10 0 0,6 0 0,-11 0 0,3 0 0,-4 0 0,-2 0 0,-1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29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24575,'2'2'0,"1"4"0,-3 13 0,0 6 0,0 15 0,0 11 0,0 3 0,0 13 0,0-8 0,0-5 0,0-4 0,0-13 0,0 3 0,0-16 0,2-1 0,-1-15 0,1-3 0,-2-3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1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0 24575,'3'2'0,"-3"1"0,-6 8 0,-3-2 0,-3 8 0,-7 7 0,7-7 0,-15 18 0,11-13 0,-3 10 0,3-5 0,1 13 0,-1-1 0,4 3 0,5-3 0,3 7 0,3-2 0,-3 4 0,4 12 0,0-24 0,0 32 0,15-20 0,7 7 0,17 3 0,8-1-619,-22-25 1,1 0 618,4 2 0,1 2 0,0 0 0,0 0 0,4 3 0,-1 0 0,-2 3 0,0-1 0,-2-2 0,-2 0 0,-3 3 0,-2 1 0,-3-3 0,-3 0-375,-4-2 1,-3 0 374,1 7 0,-4 0 0,-4-6 0,-1 0 0,1 6 0,-2-1 0,0-5 0,-2-1 0,1 3 0,-3-2 0,-10 33 0,2-34 0,-1-1 0,-3-1 0,-1-2-132,-10 17 132,-1 9 0,9-27 0,-12 22 1180,15-29-1180,-6 2 791,15-20-791,-2-5 147,3-1-147,2-15 0,1 10 0,2-10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1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 24575,'-3'-7'0,"1"5"0,2 17 0,0 1 0,0 9 0,0-2 0,0 4 0,0 3 0,0-6 0,0 2 0,0-11 0,0 2 0,0-8 0,0 2 0,2-6 0,4-2 0,9-1 0,13-2 0,-3 0 0,13 0 0,-9 0 0,2 0 0,3 0 0,-10-3 0,1 0 0,-7 0 0,-3 0 0,-3 0 0,-5 3 0,-2-3 0,0 3 0,-2 0 0,-1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2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24575,'0'-34'0,"0"5"0,0 10 0,0 16 0,0 16 0,0 9 0,0 17 0,0 3 0,0 5 0,0-5 0,0 2 0,0-11 0,0 3 0,0-5 0,0-17 0,0-2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2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0 240 24575,'2'3'0,"22"-1"0,31-2 0,-10-6 0,5-2-2614,7-1 0,3-1 2614,-6-2 0,2-2 0,1-1-1187,-3 0 0,0 1 0,2 0 1187,0 2 0,3-1 0,-1 1 0,-2 1 0,-1-2 0,-4 1 0,3 1 114,18 0 1,1 2-1,-8 2-114,-15 2 0,-4 0-477,26 1 1,-3 2 476,-30 2 0,-2 0 836,7 0 1,-2 0-837,18 0 4005,-23 0-4005,-14 0 0,-14 0 0,-3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3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24575,'0'2'0,"0"13"0,0 13 0,0 19 0,0 11 0,0 1 0,0 10 0,0-24 0,0 15 0,0-16 0,0-1 0,0-2 0,0-19 0,0-7 0,0-8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4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82 24575,'0'11'0,"-3"4"0,-1 12 0,0-6 0,1 8 0,3-5 0,0 3 0,0 0 0,0-5 0,0-7 0,0-1 0,0-5 0,5-4 0,4-3 0,6-2 0,7 0 0,1 0 0,3 0 0,-6 0 0,1 0 0,-9 0 0,5 0 0,-8-5 0,0-1 0,-4-5 0,-1-7 0,-1-2 0,0-14 0,-3 9 0,0-12 0,-7 8 0,-1-2 0,-9-1 0,0 8 0,-3 0 0,-4 7 0,5 6 0,-4 6 0,5 5 0,0 0 0,3 0 0,0 0 0,9 0 0,1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5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71 178 24575,'0'-11'0,"0"2"0,0-8 0,0 5 0,0-9 0,0 8 0,0-12 0,6 9 0,0 0 0,8 2 0,1 5 0,7 2 0,-3 2 0,7 5 0,-4 0 0,1 0 0,-1 0 0,-7-3 0,0 14 0,-5 1 0,-4 24 0,-3 11 0,-3 7 0,-4 19 0,-5-7 0,-3-5 0,-5-1 0,-1-18 0,-2 10 0,-2-15 0,0-4 0,3-13 0,0-7 0,1-5 0,0-4 0,-1-2 0,5-4 0,-6-12 0,8-3 0,-3-15 0,6 1 0,4-1 0,2-2 0,3 6 0,0-3 0,0 9 0,0 2 0,5 6 0,1 6 0,9 2 0,3 4 0,1 2 0,3 0 0,0 6 0,-2 4 0,6 10 0,-9 1 0,6-2 0,-11-5 0,2-2 0,-6-3 0,0-2 0,-3-2 0,0 0 0,0-2 0,-2-1 0,-1-2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5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24575,'3'5'0,"-1"8"0,-2 22 0,0 7 0,0-5 0,0 7 0,0-11 0,0 6 0,0-3 0,0 0 0,0-12 0,0-2 0,0-14 0,0 1 0,0-5 0,2-1 0,7-1 0,7-2 0,10 0 0,10-6 0,1 0 0,-1-7 0,3 2 0,-1-4 0,-1 0 0,-1 1 0,-9 4 0,-8 1 0,-1 3 0,-10 3 0,0-2 0,-5 4 0,-2-1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5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24575,'-3'5'0,"1"13"0,2 30 0,0 18 0,0-29 0,0 2 0,0 7 0,0-2 0,0 15 0,0-20 0,0 0 0,0 6 0,0 12 0,0-12 0,0-8 0,0-14 0,0-8 0,0-9 0,0-4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40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24575,'8'0'0,"2"0"0,29 0 0,5 0 0,21 0 0,10 0 0,8 0-721,14 0 721,3 0 0,-44 0 0,2 0 0,1 0 0,0 0 0,4 0 0,-1 0 0,-3 0 0,0 0 0,0 0 0,-2 0 0,43 0 0,-2 0 0,-15 0 0,-2 0-125,-8 0 125,-21 0 0,9 0 0,-18 0 0,16 0 0,-6 0 717,-1 0-717,-16 0 129,-3 0-129,-9 0 0,-5 0 0,3 0 0,-10 0 0,2 0 0,-8 0 0,1 0 0,-1 0 0,1 0 0,-4 0 0,0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4:46:36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24575,'-3'2'0,"10"7"0,0 0 0,11 6 0,-3-3 0,0 0 0,-1-3 0,-6-3 0,0-4 0,-5 0 0,-1-1 0,-2 1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2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0 156 24575,'4'-15'0,"2"2"0,9-9 0,4 3 0,4-1 0,5-3 0,-5 10 0,9-2 0,-10 7 0,9 4 0,-9 1 0,4 3 0,-4 0 0,-1 6 0,-2 10 0,-3 12 0,-5 15 0,-2-4 0,0 14 0,-5-9 0,0 11 0,-4-6 0,0-1 0,0-5 0,-7-6 0,-2 0 0,-11-5 0,3 0 0,-6-3 0,-7 5 0,-1-8 0,1-3 0,4-5 0,12-10 0,-3 2 0,4-4 0,-1-2 0,1-1 0,3-3 0,1 0 0,3 0 0,0 0 0,0 0 0,2-3 0,2-3 0,2-4 0,0-3 0,0-4 0,6-1 0,6-5 0,8-4 0,3 6 0,-3-5 0,-3 14 0,1-2 0,-7 8 0,5 2 0,-6 1 0,3 3 0,0 0 0,4 7 0,-3 4 0,9 13 0,-2 8 0,4 3 0,1 7 0,-1-7 0,-3 6 0,-2-7 0,-4-2 0,-1-6 0,-4-4 0,-1-4 0,-3-5 0,-4-4 0,0-3 0,-3-2 0,0-2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3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24575,'0'20'0,"0"3"0,0 4 0,0 3 0,0-3 0,0 0 0,0-1 0,0-4 0,0-4 0,0-2 0,0-2 0,0-5 0,0 0 0,0-6 0,0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4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0 24575,'0'15'0,"-3"3"0,-1 0 0,-3 4 0,3-4 0,1-2 0,3 1 0,0-3 0,0 3 0,0-3 0,0 2 0,0-2 0,0 3 0,0-4 0,0 0 0,0-3 0,0 3 0,0-3 0,0-1 0,0 4 0,0-7 0,0 7 0,0-3 0,0 3 0,6-3 0,1 2 0,6-1 0,0 2 0,4-3 0,-3 0 0,7-3 0,-7 0 0,3-3 0,-4-2 0,0-2 0,0 0 0,0 0 0,-3 0 0,3-2 0,-4-5 0,5-7 0,0-4 0,1-8 0,-4 3 0,1-7 0,-5 7 0,0-3 0,1 4 0,-4 0 0,-1 1 0,-3-1 0,0 4 0,0 1 0,0 7 0,0-2 0,-6 5 0,1-6 0,-7 6 0,5-3 0,-6 1 0,3 2 0,-7-3 0,3 3 0,-3 0 0,4 4 0,-4-4 0,3 7 0,-3-4 0,-2 4 0,7 0 0,-6 0 0,8 0 0,0 0 0,-2 6 0,4 1 0,-5 10 0,2 1 0,0 0 0,1-1 0,3-4 0,4-3 0,-3-1 0,5-3 0,-1-3 0,2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5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24575,'16'0'0,"0"0"0,10 0 0,-3 0 0,12 0 0,-7 0 0,-6 0 0,-8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5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24575,'24'0'0,"-4"0"0,15 0 0,-11 0 0,-2 0 0,-13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6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24575,'0'4'0,"0"9"0,0 17 0,0 13 0,0 6 0,0 11 0,0 1 0,0 8 0,0 5 0,0-10 0,0 10 0,0-28 0,0 6 0,0-14 0,0-5 0,0-2 0,0-19 0,0-3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6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14 133 24575,'-3'15'0,"2"8"0,-5-8 0,6 10 0,-3-4 0,3 2 0,0 2 0,0-7 0,0-1 0,0-4 0,0 4 0,0-6 0,0 5 0,2-9 0,5 2 0,11-6 0,-3 0 0,10-3 0,-7 0 0,4-3 0,-5-1 0,5-10 0,-8 2 0,4-9 0,-7 6 0,2-5 0,-2 2 0,1-4 0,-2 0 0,-6 0 0,-1-4 0,-3 0 0,0-2 0,0-2 0,0 8 0,0-5 0,-6 9 0,-1 1 0,-10 7 0,3 0 0,-7 6 0,7 1 0,-7 3 0,3 0 0,-4 0 0,4 0 0,-3 3 0,7 4 0,0 4 0,2 2 0,4 0 0,2 0 0,0 0 0,5-6 0,-2-1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8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58 24575,'0'-2'0,"0"-2"0,3-8 0,1 1 0,5-1 0,1 5 0,0 0 0,2 4 0,-5 3 0,2 0 0,0 0 0,-2 0 0,3 14 0,-2 9 0,0 14 0,-4 11 0,0 2 0,-4 5 0,0-11 0,0 9 0,0-9 0,-7 5 0,-3-1 0,-7-5 0,1-6 0,-1 0 0,3-14 0,-5 3 0,4-15 0,-2 3 0,0-7 0,2-3 0,-2-1 0,4-3 0,0 0 0,0-3 0,2-3 0,5-8 0,-1-4 0,7-4 0,-4-4 0,4-1 0,0 0 0,0-4 0,11 7 0,-2-2 0,13 7 0,-8 1 0,7 7 0,-3 1 0,0 6 0,2 1 0,-2 3 0,0 0 0,-1 6 0,2 11 0,-4 2 0,4 8 0,-8-1 0,3-4 0,-3 1 0,0-6 0,-2-4 0,-3-3 0,-2-4 0,-1-3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8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42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0 260 24575,'8'-25'0,"5"2"0,10-11 0,3 2 0,6-1 0,-4 3 0,2 3 0,-5 6 0,-5 5 0,-2 5 0,-4 7 0,1 0 0,-5 4 0,0 0 0,-3 0 0,-1 3 0,1 8 0,-3 5 0,-1 12 0,-3 7 0,0 5 0,0 6 0,0 0 0,0 6 0,0-5 0,0 0 0,-4-3 0,-1-8 0,-4 3 0,1-10 0,0-1 0,0-4 0,0-1 0,1-4 0,-5 4 0,4-8 0,-7 7 0,4-7 0,-4 4 0,0-1 0,1-3 0,2 3 0,-1-7 0,5 3 0,-2-7 0,0 6 0,3-6 0,-3 0 0,4-5 0,0-2 0,-1 0 0,1 0 0,3-6 0,-4-6 0,7-7 0,-4-10 0,4 5 0,0-4 0,0 0 0,0 7 0,0-6 0,0 12 0,3-4 0,1 5 0,3 3 0,0 1 0,-1 6 0,0 2 0,1 2 0,-1 0 0,0 0 0,1 0 0,3 0 0,-3 6 0,7 6 0,-6 7 0,3 0 0,-3 4 0,3-4 0,-2 4 0,2 1 0,-3-1 0,0 5 0,-1-7 0,1 6 0,0-12 0,-1 3 0,0-4 0,0-3 0,0-1 0,-1-4 0,0 1 0,1-1 0,3 1 0,-3-3 0,6-1 0,-5-3 0,1 0 0,-2 0 0,-1 0 0,1 0 0,-1 0 0,5-11 0,-3-6 0,0 2 0,-4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8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24575,'3'83'0,"-1"1"0,12-35 0,-8 35 0,6-17 0,13-71 0,0-7 0,7-1 0,-1-3 0,5 2 0,-5 2 0,-4 7 0,-1 0 0,-5 4 0,-3 0 0,-4 0 0,-8 0 0,-3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49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24575,'0'16'0,"0"15"0,0-1 0,0 22 0,0-13 0,0 15 0,0-5 0,0 12 0,0 1 0,0 1 0,0 4 0,0-3 0,0-16 0,-4 11 0,3-19 0,0 2 0,5-1 0,0-19 0,3-1 0,-7-8 0,1-13 0,-2 4 0,-1-12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50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24575,'0'2'0,"0"3"0,0 4 0,0 3 0,3 2 0,1-3 0,9 3 0,-5-8 0,5 3 0,-4-2 0,-2 3 0,9-4 0,-8 4 0,8-3 0,-8 6 0,4-6 0,-5 2 0,3 1 0,-7-4 0,3 4 0,-3-7 0,0 0 0,0-3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51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24575,'-1'3'0,"13"0"0,8-3 0,4 0 0,10 0 0,-9 0 0,11 0 0,-9 0 0,-1 0 0,-11 0 0,-5 0 0,-7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51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24575,'17'0'0,"3"0"0,3 0 0,12 0 0,-15 0 0,20 0 0,-12 0 0,8 0 0,-9 0 0,-1 0 0,-11 0 0,-2 0 0,-10 0 0,0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52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0 675 24575,'0'5'0,"0"4"0,0 1 0,0 3 0,0 0 0,0 0 0,0-3 0,0-1 0,0-3 0,0-32 0,0-9 0,0-38 0,0-4 0,0-14 0,0 23 0,0-18 0,0 27 0,0-5 0,0 10 0,0 16 0,0 13 0,0 8 0,0 11 0,5 3 0,2 3 0,11 16 0,2 6 0,11 22 0,-4-3 0,10 10 0,-10-3 0,9 3 0,-12-6 0,5 3 0,-3-9 0,1 4 0,8 2 0,-8-2 0,3-8 0,-6-3 0,-4-9 0,-3-4 0,-6-6 0,1-4 0,-5-2 0,2-1 0,-6-13 0,-4-12 0,-8-20 0,-1-17 0,-9-20 0,3-3 0,-1 6 0,3-6 0,4 21 0,1-6 0,3 10 0,-1 21 0,7 2 0,-4 13 0,2 4 0,1 5 0,-2 3 0,3 3 0,0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57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24575,'0'31'0,"0"8"0,0 16 0,0 8 0,0 12 0,0-17 0,0 14 0,5-15 0,-4 5 0,7-11 0,-7-9 0,2-15 0,-3-5 0,0-8 0,0-5 0,0-3 0,0-5 0,0-5 0,3-10 0,1-4 0,4-8 0,-1-1 0,5-4 0,3 3 0,2-3 0,1 11 0,-3-5 0,-2 11 0,-2 3 0,1 2 0,-2 8 0,0-2 0,-1 3 0,-3 0 0,0 0 0,0 10 0,1 6 0,1 11 0,-4 5 0,0-5 0,-4 3 0,0-8 0,0 4 0,0-4 0,-3-4 0,-4-4 0,-3-2 0,0-5 0,-3 2 0,3-2 0,-3-4 0,0 0 0,3-3 0,-3 0 0,6 0 0,-2 0 0,3 0 0,0 0 0,8 0 0,6 0 0,13-3 0,11-2 0,1-6 0,8-3 0,-3-2 0,1-5 0,2 3 0,-6-7 0,-1 4 0,-6-3 0,-12 1 0,1 4 0,-9 2 0,1 7 0,-5 1 0,-4 6 0,-7 0 0,0 13 0,-3 2 0,6 9 0,-2 1 0,5-1 0,-2 5 0,3-7 0,0 6 0,0-11 0,0 3 0,2-7 0,8 0 0,1-7 0,10 1 0,-3-4 0,3 0 0,1-7 0,0-5 0,-3-7 0,4-4 0,-7-4 0,2 4 0,-6-8 0,0-6 0,-4-8 0,-3 1 0,-1-3 0,-4 4 0,0-1 0,0-3 0,0 5 0,0 9 0,0 2 0,-3 7 0,0 8 0,-3 2 0,0 10 0,3 14 0,1 2 0,2 21 0,0 5 0,0 1 0,0 26 0,0-28 0,3 22 0,2-16 0,7-4 0,1 3 0,2-15 0,-1-5 0,-3-8 0,1-5 0,-2-3 0,3-2 0,4-1 0,-3-3 0,7 0 0,-7 0 0,7 0 0,-7-3 0,-3 2 0,-5-2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58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24575,'23'0'0,"-2"0"0,9 0 0,-7 0 0,7 0 0,-3 0 0,-3 0 0,1 0 0,-11 0 0,-1 0 0,-6 0 0,-4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58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 24575,'-4'-3'0,"2"1"0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6:59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24575,'0'33'0,"0"5"0,0 17 0,0 12 0,0-14 0,0-2 0,0 0 0,0 2 0,0 36 0,4-40 0,-3 6 0,7-11 0,-4-7 0,0-15 0,-1-11 0,-3-5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43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24575,'0'95'0,"0"-13"0,0-42 0,0-14 0,0-1 0,0-11 0,0-7 0,0 3 0,3-7 0,4 0 0,3-3 0,13 0 0,-6 0 0,14-4 0,-6-5 0,9 0 0,0-3 0,0 7 0,-5-2 0,-1 6 0,-5-6 0,-7 6 0,2-3 0,-14 4 0,2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00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 24575,'10'0'0,"-2"0"0,-2 0 0,0 0 0,-5 0 0,1 2 0,-5 5 0,3-1 0,0 4 0,0-4 0,0-1 0,0 1 0,0 4 0,0-4 0,0 7 0,0-7 0,0 7 0,0-3 0,0 0 0,0 2 0,0-2 0,0 0 0,0 2 0,0-2 0,-3 3 0,3 0 0,-3-3 0,3 0 0,-3-5 0,2 1 0,-1 0 0,-4 1 0,2-4 0,-5 2 0,3-4 0,-4 2 0,4-3 0,-7 3 0,6-3 0,-2 3 0,3-3 0,0 3 0,0-2 0,0 1 0,0-2 0,3 0 0,0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01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24575,'6'0'0,"-1"0"0,5 0 0,-4 0 0,7 0 0,-7 0 0,7 0 0,-4 0 0,3 0 0,-2 0 0,-2 0 0,-2 3 0,-3 0 0,2 6 0,-1-5 0,-1 5 0,3-6 0,-6 0 0,3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02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0 139 24575,'0'5'0,"0"0"0,0 11 0,0-3 0,0 4 0,0-3 0,0 7 0,0-7 0,0 2 0,0 1 0,0-2 0,0 1 0,0-2 0,0-4 0,0-1 0,0-3 0,0 0 0,0-20 0,0-7 0,0-20 0,0-2 0,0 6 0,0-5 0,0 10 0,0-4 0,6 9 0,2 4 0,2 10 0,6 3 0,-5 3 0,6 3 0,-4 1 0,0 3 0,-5 0 0,-2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03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13 157 24575,'5'3'0,"2"0"0,8-3 0,6 0 0,-5 0 0,11 0 0,-15 0 0,9-6 0,-8 2 0,0-6 0,-3 1 0,-1 4 0,-5-6 0,-2 6 0,-2-14 0,0 7 0,0-11 0,0 12 0,-6-5 0,-4 6 0,-8-1 0,-3 4 0,3 4 0,-2 3 0,2 0 0,0 0 0,1 3 0,6 3 0,-2 8 0,9 4 0,-6 4 0,9 11 0,-2-9 0,3 16 0,0-16 0,11 10 0,7-9 0,17 9 0,7-12 0,-2 0 0,4-7 0,-1-5 0,-4 2 0,-11-7 0,-14-2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06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65 136 24575,'0'-6'0,"0"1"0,0-1 0,-5 2 0,-3 2 0,-4 2 0,2 0 0,1 2 0,-1 8 0,6 5 0,-2 5 0,6 6 0,0 0 0,0 0 0,0 0 0,0-6 0,6 2 0,5-8 0,11 0 0,5-7 0,-2-3 0,6 0 0,-5-4 0,0 0 0,0-11 0,-8-4 0,1-9 0,-8 0 0,-1 2 0,-3 0 0,-3 4 0,-1 1 0,-3 7 0,0 1 0,0 3 0,0 8 0,0 6 0,0 8 0,0 10 0,0-8 0,0 6 0,0-6 0,3-1 0,1-1 0,5-6 0,5 0 0,7-7 0,2 1 0,2-4 0,-5-6 0,7-11 0,-8-6 0,8-13 0,-10 4 0,2-7 0,-3 6 0,-3-3 0,-2 8 0,-4 2 0,0 8 0,0 1 0,-1 7 0,-2 1 0,-2 3 0,1 3 0,0 0 0,3 3 0,0 6 0,0 5 0,1 10 0,4 7 0,-2 6 0,6-2 0,-7 3 0,4-4 0,-5-8 0,0-2 0,-1-8 0,-2 0 0,-1-3 0,-3-1 0,0-4 0,-10 2 0,-2-4 0,-9 0 0,0-3 0,4 0 0,-3 0 0,6 0 0,1 0 0,1 0 0,5 0 0,-2 0 0,11 0 0,6 0 0,9 0 0,8 0 0,1 0 0,0 0 0,-1-3 0,-3-8 0,-4-4 0,0-7 0,-7 1 0,-1 0 0,-3 0 0,-1 3 0,1 5 0,-4 4 0,0 3 0,-3 13 0,0-1 0,0 19 0,0-6 0,0 11 0,0-8 0,3 4 0,1-9 0,2-1 0,4-6 0,0 0 0,6-7 0,-2 0 0,7-3 0,-4 0 0,4-7 0,1-5 0,-3-11 0,-1 1 0,-6-9 0,-1 5 0,-4-1 0,-3 1 0,0 8 0,-4 1 0,0 7 0,0 1 0,0 3 0,0 20 0,0-4 0,0 15 0,3-5 0,3-7 0,4 1 0,7-1 0,0-6 0,5 4 0,-2-8 0,1 0 0,-4-3 0,3 0 0,-9 0 0,4 0 0,-5 0 0,0 0 0,-1-5 0,-3-3 0,-3-8 0,0-2 0,-3-3 0,0 1 0,0-6 0,-6 4 0,-5-1 0,-9 1 0,-6 9 0,-2-5 0,-7 9 0,3 1 0,2 5 0,0 3 0,8 0 0,-4 0 0,9 0 0,0 5 0,10 6 0,1 3 0,6-1 0,0 0 0,0-7 0,6 4 0,5-7 0,11 0 0,12-3 0,-5-3 0,10-10 0,-13 1 0,6-8 0,-6 9 0,0 0 0,-5 3 0,1 4 0,-4 1 0,2 3 0,-9 0 0,5 0 0,-6 0 0,0 0 0,-1 6 0,-3 1 0,1 9 0,0 2 0,-3 4 0,-1-1 0,-3 4 0,0-3 0,0 8 0,0-8 0,0 3 0,0-8 0,0-3 0,0-5 0,0-3 0,0 0 0,0-6 0,3-4 0,0-9 0,4-4 0,8-10 0,-6 4 0,13-4 0,-10 9 0,5-3 0,-7 7 0,3 0 0,-2 5 0,1 2 0,-2 3 0,2-1 0,-5 4 0,2-2 0,-3 3 0,0 0 0,-1 0 0,2 6 0,-1 1 0,0 6 0,1 0 0,-1 0 0,1-3 0,-1-1 0,-1-3 0,1 0 0,-3-1 0,3 1 0,-3-2 0,0 1 0,2-5 0,-4 3 0,1-3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07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 24575,'12'3'0,"0"-2"0,1 2 0,-3-3 0,2 0 0,-5 0 0,2 0 0,-6-5 0,0-6 0,-3 1 0,-3-6 0,-4 9 0,0-2 0,-6 5 0,7 1 0,-3 3 0,-1 0 0,4 0 0,-1 6 0,2 1 0,4 6 0,-2 4 0,3-6 0,0-1 0,0-7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08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42 24575,'-2'-3'0,"6"3"0,0 1 0,9 1 0,-1 1 0,-2-2 0,-1 2 0,-3-3 0,-3-6 0,-1-1 0,-2-2 0,0 0 0,-2 3 0,1 0 0,-4 3 0,-2 0 0,0 3 0,-5 0 0,6 0 0,-3 0 0,6 6 0,0 5 0,3 3 0,0 3 0,0-5 0,0-2 0,0-1 0,6-6 0,1-1 0,6-2 0,0 0 0,-4 0 0,0 0 0,-3 0 0,0 0 0,-3-2 0,0-1 0,-6-3 0,0 3 0,-6-3 0,2 5 0,-5-5 0,5 6 0,-5-3 0,5 3 0,1 0 0,3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13.6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685 1 24575,'-8'0'0,"0"0"0,-2 0 0,-3 0 0,-5 0 0,-4 0 0,0 0 0,0 0 0,1 0 0,-10 0 0,7 0 0,-7 0 0,4 0 0,8 0 0,-6 0 0,7 0 0,0 0 0,-3 0 0,3 0 0,1 0 0,0 6 0,0-2 0,2 6 0,-5 0 0,8 0 0,-8 5 0,9 2 0,-7-3 0,5 3 0,-4-3 0,2 2 0,1-1 0,2-2 0,4-1 0,-1-2 0,5 0 0,-2 2 0,3-2 0,-1 3 0,-2 0 0,2 4 0,-2-3 0,2 7 0,-2-7 0,2 3 0,0 0 0,-1-3 0,4 6 0,-5-3 0,5 5 0,-2-1 0,3 0 0,-3-3 0,3 2 0,-3-6 0,3 2 0,0-3 0,0 4 0,0-3 0,0-1 0,0-1 0,0-2 0,0 4 0,0-1 0,0-3 0,0 2 0,2-2 0,2 3 0,2 0 0,1 0 0,2 0 0,-1 3 0,4 2 0,-1-1 0,3 3 0,-4-6 0,3 3 0,-6-4 0,5 0 0,-5-3 0,2 2 0,-3-5 0,3 2 0,-2-3 0,2 0 0,0 0 0,-2 4 0,6-3 0,-6 2 0,5-3 0,-2 1 0,-1-1 0,4 0 0,-4 1 0,8-1 0,-3-2 0,2 2 0,1-6 0,-3 3 0,6 0 0,-6-2 0,7 2 0,-7-3 0,6 0 0,-2 0 0,0 0 0,5 0 0,-4 0 0,5 0 0,-2-3 0,3-4 0,-3-4 0,3 0 0,-4-3 0,0 3 0,-3 0 0,2-2 0,-6 6 0,2-6 0,-2 3 0,-5 0 0,3-2 0,-2 4 0,1-4 0,1 5 0,-5-6 0,5 3 0,-5-3 0,2 0 0,1 3 0,-3-2 0,2 1 0,-2-1 0,-4-2 0,3 5 0,-6-4 0,3 3 0,-3-6 0,0 2 0,0-6 0,0 2 0,0 0 0,0-3 0,0 7 0,0-3 0,0 4 0,0-4 0,0 2 0,0-5 0,0 2 0,0-4 0,-3 0 0,2 1 0,-9-1 0,6 4 0,-7-3 0,5 7 0,-4 0 0,2 1 0,-1 3 0,-1-3 0,3-1 0,-3 1 0,3 0 0,1 0 0,-1-1 0,0 1 0,-2 3 0,1-3 0,-1 6 0,0-2 0,2 2 0,-3 1 0,4 3 0,0-3 0,3 3 0,-2 0 0,2 0 0,-3 1 0,0 1 0,0-2 0,0 3 0,0 0 0,0 0 0,0-2 0,1 1 0,2-4 0,0 2 0,3-3 0,0 3 0,0 1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22.2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1 541 24575,'30'-11'0,"15"-1"0,12-14 0,18 0 0,9-6-1784,9-5 1784,0 8 0,-3-7 0,0 13 0,-6-2 0,7-1 0,0 3 0,1-3 0,1 4 0,-44 11 0,0 0 0,40-10 0,-39 10 0,0 0 0,46-11 0,-46 13 0,0 1 0,43-8 0,3 5 0,-46 3 0,0 0 0,-1 4 0,1 1 0,5-5 0,-2 0 577,21 7-577,12-8 0,-27 7 0,16-2 295,-12 4-295,2 0 0,-8 0 0,15 0 912,-14 0-912,-1 0 0,15 5 0,-34-1 0,34 6 0,-28-2 0,10 1 0,-4 0 0,-3-4 0,-5 3 0,0-4 0,1 1 0,-1 3 0,1-7 0,-6 6 0,18 1 0,-19 0 0,14 4 0,-23-5 0,-2 1 0,-3-1 0,-7 0 0,-3-1 0,-1-3 0,7 0 0,7-3 0,23 4 0,4 6 0,16 1 0,1 7 0,-1-7 0,8 8 0,0-3 0,1 4 0,-1 0 0,-24-5 0,12 7 0,-12-6 0,5 10 0,23 1 0,-36-5 0,22 2 0,-10-1 0,-14-5 0,18 5 0,-22-3 0,4-2 0,1 7 0,-5-4 0,0 5 0,-9-2 0,-2-4 0,-7 2 0,-3-10 0,-7 1 0,-1-7 0,-5 0 0,1-3 0,9 0 0,6-3 0,12 4 0,-1 0 0,24 19 0,-18-12 0,28 21 0,-26-14 0,4 4 0,-1 2 0,-10-7 0,6 8 0,-11-9 0,0 3 0,-4 0 0,-5-4 0,4 3 0,-8-5 0,3 1 0,-7-4 0,2 2 0,-5-5 0,2 5 0,-3-5 0,0 2 0,0-3 0,0 0 0,-5-3 0,-2 0 0,-11-3 0,-3 0 0,-7-3 0,-4-2 0,-1-2 0,-4-1 0,-13 0 0,5-4 0,-11 2 0,8-6 0,-6 7 0,4-8 0,-5 8 0,12-3 0,0 3 0,14 2 0,2 0 0,11 3 0,0-2 0,4 6 0,10-3 0,15 3 0,7 0 0,15 0 0,-3 4 0,10 1 0,-4 7 0,4-2 0,-6 6 0,1-3 0,-6 4 0,-4 2 0,-7-3 0,-3 3 0,-5-8 0,-2-1 0,-3-4 0,-3 0 0,-1 0 0,-3 0 0,0-2 0,0-2 0,-3-9 0,0-20 0,-3-17 0,0-25 0,0 10 0,-5-20 0,0 26 0,-5-15 0,-3 19 0,4 1 0,-3 14 0,7 7 0,-1 10 0,5 7 0,-4 4 0,4 0 0,-2 6 0,3-3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51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24575,'9'0'0,"2"0"0,19 0 0,-10 0 0,15 10 0,-14 8 0,9 12 0,-8 20 0,1-4 0,-8 3 0,1 7 0,-4-14 0,2 19 0,-5-17 0,3 3 0,-8-4 0,1-9 0,-1 11 0,-4-21 0,0 15 0,0-14 0,-4 2 0,1-3 0,-5-3 0,-2 3 0,-1-2 0,-7 10 0,6-8 0,-10 5 0,10-4 0,-7 3 0,5-3 0,2 1 0,2-10 0,4-2 0,0-5 0,2-3 0,2-1 0,-1-1 0,0-2 0,-6-7 0,5 3 0,-1-3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43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24575,'0'21'0,"0"15"0,0 6 0,0 22 0,0-9 0,0 0 0,0 8 0,0-14 0,0 11 0,0-14 0,0-6 0,0-11 0,0-1 0,0-5 0,0-3 0,0-8 0,0-6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52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24575,'5'0'0,"4"0"0,1 0 0,3 0 0,3 0 0,1 0 0,4 0 0,1 0 0,-5 0 0,8 0 0,-10 0 0,1 0 0,-10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53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24575,'21'0'0,"10"0"0,-8 0 0,24 0 0,-17 0 0,19 0 0,-18 0 0,-9 0 0,-9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59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24575,'0'9'0,"0"1"0,0 19 0,0-2 0,0 4 0,0 6 0,0-9 0,0 12 0,0-16 0,0 11 0,0-8 0,0 5 0,0-9 0,0 2 0,0-7 0,0 4 0,0-1 0,0-3 0,0-1 0,0 0 0,0-6 0,0 2 0,0-4 0,0-2 0,0 2 0,0-3 0,0-20 0,0 3 0,0-18 0,0 7 0,0 0 0,0 0 0,0 1 0,0 3 0,0 1 0,3 7 0,1-3 0,2 6 0,0-2 0,0 0 0,3 2 0,2-3 0,2 3 0,4 1 0,1-1 0,3-1 0,5 4 0,-7 1 0,6 3 0,-7 0 0,0 0 0,-1 0 0,-4 0 0,0 6 0,1 5 0,-3 7 0,-1 8 0,-2-4 0,-1 9 0,-2-4 0,-2 0 0,-3-1 0,0-8 0,0-1 0,0 0 0,0-6 0,0 5 0,-3-9 0,-3 2 0,-4-3 0,-3 1 0,-1-1 0,-3 1 0,-1 0 0,0-3 0,-2-1 0,2-3 0,0 0 0,-3 0 0,7 0 0,-3 0 0,3 0 0,4-5 0,1 0 0,2-4 0,1 6 0,0-3 0,3 3 0,0-3 0,3-3 0,0 5 0,0-2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00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0 24575,'-5'0'0,"-4"0"0,2 3 0,-2 3 0,-1 4 0,6 3 0,-5 1 0,5-1 0,-2 0 0,-4 0 0,6 0 0,-5 0 0,8-3 0,-5 6 0,5-9 0,-2 9 0,3-6 0,0 2 0,0 1 0,0-1 0,0-2 0,0-2 0,3-2 0,0 0 0,6 0 0,1 0 0,0 1 0,6-1 0,-5-2 0,6-1 0,-4-3 0,4 0 0,-3 0 0,3-6 0,0-6 0,-5-2 0,5-8 0,-6 8 0,0-3 0,-2 7 0,-3-2 0,0 5 0,-2-6 0,-2 6 0,-2-2 0,0 0 0,0 2 0,0-2 0,0 0 0,0-1 0,-2 0 0,-2 0 0,-5 4 0,-1 0 0,0 2 0,-6 1 0,5 3 0,-6 0 0,0 0 0,3 0 0,-6 0 0,6 3 0,-2 0 0,6 4 0,-3-1 0,6 0 0,-2 0 0,6 0 0,1-3 0,2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34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142 576 24575,'0'-6'0,"0"0"0,0-3 0,-2 5 0,-5-5 0,0 8 0,-9-2 0,8 3 0,-5 0 0,4 0 0,2 0 0,-5 0 0,2 0 0,3 3 0,-6 7 0,8 5 0,-5 11 0,6 6 0,-3 0 0,6 5 0,-3-10 0,4 3 0,0-11 0,0 6 0,0-11 0,3 3 0,7-7 0,2 0 0,8-3 0,-2 0 0,8-3 0,-3-1 0,3-3 0,0 0 0,-3 0 0,7 0 0,-7-10 0,8 0 0,-8-8 0,3-1 0,-3-1 0,-4-3 0,5-4 0,-9 4 0,4-4 0,-7 1 0,-2 7 0,0-12 0,-2 15 0,-1-7 0,-5 13 0,-2 1 0,-2 6 0,-4 0 0,-4 3 0,-4 0 0,-3 11 0,2-3 0,-3 14 0,7-8 0,-2 6 0,5-6 0,1 7 0,1-7 0,5 7 0,-2-7 0,3 2 0,0 1 0,0-2 0,0 1 0,0-2 0,0-1 0,0 0 0,6-3 0,2-1 0,5-2 0,3 0 0,2 0 0,0 0 0,7-3 0,-10-2 0,10-2 0,-7 0 0,0 0 0,3 0 0,-7 0 0,3 0 0,-4-3 0,0 0 0,4-7 0,-6-4 0,6-5 0,-6-2 0,4-5 0,0 3 0,-3-8 0,-2 9 0,-2-4 0,-1 8 0,0-3 0,-4 10 0,1-2 0,-4 7 0,0 0 0,0 5 0,0 9 0,0 6 0,-4 13 0,0-5 0,0 4 0,0-4 0,4-1 0,0 1 0,0-5 0,0 0 0,0-7 0,0-1 0,0-3 0,0 0 0,3 0 0,3-3 0,4 0 0,4-3 0,2 0 0,2 0 0,4-3 0,-1-5 0,2-7 0,4-5 0,2-5 0,4 0 0,1 0 0,0-5 0,0 4 0,-4-7 0,-2 7 0,-4-2 0,-3 1 0,-3-1 0,-5-3 0,-2-1 0,-3 1 0,-4 0 0,0-1 0,-4 1 0,0-5 0,0 3 0,0-8 0,0 8 0,0-8 0,-4 8 0,0 1 0,-7 6 0,3 8 0,-1 4 0,-1 5 0,3 5 0,-5 1 0,5 3 0,-5 0 0,5 0 0,-3 6 0,3 10 0,0 11 0,2 6 0,2 18 0,3-5 0,0 20 0,0-20 0,0 39 0,8-34 0,2 30 0,11-31 0,1-3 0,0-9 0,2-1 0,-4-8 0,3-6 0,0-4 0,-5-8 0,2-1 0,-6-6 0,7-1 0,-7-3 0,3 0 0,-4-3 0,0-4 0,1-7 0,-4 3 0,3-5 0,-6 6 0,0 3 0,-5 1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35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24575,'6'0'0,"2"0"0,-1 0 0,2 0 0,1 0 0,-4 0 0,3 0 0,-5-5 0,-4 2 0,-4-3 0,-1 4 0,-1 2 0,0 0 0,0 0 0,2 2 0,2 1 0,2 3 0,0 0 0,0 0 0,2-3 0,-1 0 0,1-3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36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0 24575,'-16'3'0,"-6"13"0,-8 11 0,-10 15 0,-4 10 0,11-11 0,-3 13 0,13-9 0,1 4 0,-1 11 0,13-24 0,1 16 0,9-1 0,0-13 0,0 26 0,0-24 0,0 4 0,0-2 0,12 0 0,-2-8 0,21 14 0,-5-14 0,10 11 0,-2-14 0,1 4 0,-4-6 0,2-3 0,-3 4 0,2-9 0,1-1 0,-6-8 0,3-1 0,-7-4 0,-1-3 0,-1 0 0,-7-4 0,0 0 0,-2 0 0,-5 0 0,2 0 0,-6 0 0,0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37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0 242 24575,'0'-12'0,"6"0"0,2-5 0,6-1 0,8-1 0,-7 2 0,10 5 0,-10 5 0,1 4 0,-2 3 0,-4 0 0,1 0 0,-7 9 0,5 3 0,-8 14 0,2 1 0,-3 5 0,0 4 0,0 2 0,0-1 0,0 5 0,0-14 0,-3 3 0,2-13 0,-2-2 0,0-2 0,2-4 0,-2-1 0,3-11 0,0-11 0,0-14 0,0-2 0,9-23 0,0 21 0,20-35 0,-7 29 0,11-18 0,-2 14 0,-5 2 0,0 1 0,-3 13 0,-8 3 0,-1 12 0,-5 1 0,0 2 0,-2 4 0,2 0 0,-3 3 0,0 0 0,0 0 0,0 0 0,0 0 0,0 6 0,1 9 0,0 8 0,1 9 0,0-1 0,0 1 0,0 4 0,0 2 0,0-1 0,0 0 0,0-1 0,0-8 0,0 8 0,-1-14 0,0 1 0,0-10 0,-1 0 0,0-7 0,-2 4 0,-1-7 0,-3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37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38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24575,'66'46'0,"0"1"0,1-1 0,-1 1 0,14 8 0,-2-2 0,-23-14 0,-28-19 0,-9-7 0,-1-9 0,-10 5 0,2-6 0,-9 1 0,3-2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51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24575,'4'-3'0,"11"0"0,3 3 0,25 4 0,-4 6 0,14 1 0,5 3 0,2 1 0,-15-2 0,11 2 0,-15-2 0,3 4 0,1-6 0,-18 6 0,-4-10 0,-15 8 0,-2 5 0,-6 1 0,0 14 0,-19 4 0,-9 14 0,-22 17 0,-3-5 0,9-6 0,-1 1 0,10-14 0,5 3 0,-1-12 0,17-13 0,-4-8 0,10-6 0,1-3 0,1-4 0,3 0 0,-1-6 0,2 2 0,2-2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44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 24575,'-3'3'0,"9"0"0,3-3 0,11 0 0,3 0 0,5 0 0,1-4 0,1 3 0,-6-3 0,-6 4 0,-7 0 0,-4 0 0,-5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7:39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0 24575,'-10'10'0,"-5"8"0,-6 14 0,-5 7 0,6-6 0,-5 4 0,5-5 0,-11 8 0,4-1 0,2-2 0,4 1 0,5-6 0,0 0 0,-2-9 0,6-2 0,-2-3 0,5-3 0,4 1 0,-3-12 0,7 5 0,-2-11 0,3-15 0,0 10 0,0-12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07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201 168 24575,'0'-11'0,"0"-1"0,0 2 0,0-2 0,0 2 0,0-3 0,0 0 0,9-1 0,0 0 0,11 0 0,-2 0 0,0 6 0,7-5 0,-10 11 0,7-5 0,-5 7 0,-6 0 0,5 0 0,-6 3 0,-3 11 0,-1 7 0,-6 15 0,0-7 0,0 11 0,0-7 0,-4 10 0,-5-1 0,-4 1 0,-4-1 0,0 1 0,0-1 0,-4-3 0,4-3 0,-3-3 0,4-6 0,1-1 0,1-4 0,-4-4 0,3 3 0,-2-7 0,-1 4 0,4-8 0,-7 1 0,7-5 0,-3 1 0,4 0 0,0-4 0,0 0 0,3-3 0,1 0 0,0 0 0,2 0 0,-2-3 0,6-10 0,0-2 0,3-15 0,0 8 0,0-9 0,0 4 0,0 0 0,0 1 0,3 4 0,4 0 0,4 7 0,3-1 0,-1 8 0,4 2 0,-3 3 0,7 3 0,-4 0 0,1 0 0,3 3 0,-2 8 0,0 9 0,4 5 0,-3 2 0,4 1 0,4-3 0,-3 0 0,8-1 0,-10-9 0,8 2 0,-8-4 0,3-4 0,-5 1 0,-3-3 0,3-3 0,-7-1 0,3-3 0,-7 0 0,2 0 0,-2 0 0,3 0 0,0-6 0,0-1 0,1-10 0,-6 8 0,-2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09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24575,'0'13'0,"0"-2"0,0 32 0,0-17 0,0 25 0,0-21 0,0 12 0,0-11 0,0 0 0,0-8 0,0 2 0,0-14 0,0 2 0,0-8 0,0 1 0,0 0 0,0-5 0,0-5 0,3-5 0,4-1 0,3-2 0,3 1 0,4-5 0,1 1 0,-1-2 0,4 3 0,-3 3 0,0 1 0,-2 3 0,-2 3 0,-4-2 0,-1 6 0,-3-3 0,0 3 0,0 0 0,0 0 0,-3 6 0,0 5 0,-3 7 0,0-1 0,0 3 0,0-2 0,0 3 0,0-3 0,0 2 0,0-6 0,0 3 0,-3-4 0,-1 0 0,0-3 0,-2 2 0,3-5 0,-3 2 0,2-3 0,-1-3 0,2 0 0,-3-3 0,-4 0 0,1 0 0,-8 0 0,-1 0 0,0 0 0,-2-7 0,5 3 0,-1-9 0,3 6 0,3-5 0,0 4 0,4 2 0,0 1 0,3 2 0,0-1 0,3 2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10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23 24575,'-6'0'0,"0"0"0,-2 0 0,1 0 0,-1 2 0,5 2 0,-3 4 0,6 2 0,-3 3 0,3 0 0,0 4 0,0-3 0,0 3 0,0 0 0,0-4 0,0 1 0,0-2 0,0-2 0,0 0 0,0 2 0,0-5 0,0 2 0,0 0 0,0-3 0,5 4 0,2-4 0,10-3 0,-3 3 0,3-5 0,-4 2 0,0-3 0,0 0 0,0 0 0,0 0 0,0 0 0,-3-6 0,2-5 0,-4-7 0,6-4 0,-6-2 0,2 1 0,-3-2 0,0 4 0,0 3 0,-3 1 0,-1 4 0,-3-1 0,0 1 0,0 3 0,0 1 0,0 3 0,0 0 0,-6 0 0,2 2 0,-8 1 0,5 3 0,-6 0 0,7 0 0,-7 0 0,3 0 0,1 0 0,-4 3 0,7 1 0,-7 2 0,6 0 0,-2 0 0,3 0 0,0-3 0,3 0 0,1-3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12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 24575,'3'-4'0,"0"18"0,-3 12 0,0 28 0,0-4 0,0 24 0,0-9 0,0 30 0,0-13 0,3-4 0,-2-10 0,7-13 0,-7-8 0,7-1 0,-5-20 0,1-8 0,0-5 0,-4-8 0,0 1 0,0-5 0,0-5 0,0-9 0,0-4 0,3-9 0,1 5 0,7-10 0,-3 9 0,3 0 0,-2 5 0,-2 4 0,3 0 0,-1 3 0,-2 1 0,6 2 0,-3 4 0,-1-3 0,3 3 0,-2-4 0,3 4 0,0-3 0,0 5 0,1-5 0,-1 5 0,-1-1 0,-2 2 0,2 0 0,-5 0 0,2 0 0,0 0 0,-2 0 0,2 0 0,-3 2 0,0 1 0,-3 7 0,3 3 0,-5 5 0,2 6 0,-3-2 0,0 3 0,0-1 0,0-5 0,0 1 0,0-7 0,0-4 0,0 3 0,0-2 0,0 0 0,0 2 0,-6-5 0,-1 3 0,-6-4 0,0 0 0,-3-2 0,2-1 0,-6-3 0,3 0 0,-9 0 0,4 0 0,-3 0 0,7 0 0,-2 0 0,6 0 0,-3 0 0,4 0 0,0 0 0,3-3 0,1 3 0,3-6 0,0 6 0,0-3 0,3 1 0,-3 1 0,6-4 0,-5 4 0,2-1 0,-3-1 0,0 2 0,3-4 0,-2 4 0,4-4 0,-1 5 0,2-3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14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 24575,'-1'3'0,"8"-1"0,8-2 0,11 0 0,8 0 0,10 0 0,-7 0 0,14 0 0,-16 0 0,13-4 0,-10 3 0,3-2 0,-13 3 0,-1 0 0,-16 0 0,-5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15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24575,'12'0'0,"-1"0"0,24 0 0,-1 0 0,15 0 0,-9 0 0,9 0 0,-12 0 0,11 0 0,-9 0 0,-3 0 0,-6 0 0,-8 0 0,4 0 0,-11 0 0,1 0 0,-9 0 0,2 0 0,-3 0 0,-1 0 0,-1 0 0,-2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21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24575,'3'-8'0,"0"8"0,-3-12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2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24575,'0'17'0,"0"10"0,0 2 0,0 17 0,0-22 0,0 24 0,0 0 0,0-6 0,0 11 0,0-17 0,0 7 0,0-3 0,0-5 0,0-9 0,3 2 0,4-6 0,4 2 0,0 2 0,2-8 0,1 10 0,-2-9 0,5 10 0,-6-7 0,3-1 0,3-4 0,-3-4 0,-1 0 0,-1 0 0,-5-4 0,2 1 0,-4-5 0,1 1 0,-2 0 0,1 0 0,-4-3 0,1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23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1 280 24575,'6'0'0,"1"0"0,25 0 0,-9 0 0,10 0 0,-2 0 0,8 0 0,-5 0 0,4-4 0,-13 7 0,11-6 0,-9 6 0,3 3 0,-9-4 0,-3 7 0,-1-8 0,-5 2 0,-2-3 0,2 0 0,-6 0 0,0 2 0,-1-1 0,-1 1 0,1-2 0,1 0 0,0 0 0,0 0 0,-1 0 0,1 0 0,0-6 0,4-4 0,-3-4 0,6-6 0,-3 3 0,1-5 0,10-7 0,-11 9 0,15-16 0,-9 15 0,3-11 0,-1 12 0,-4 0 0,-4 7 0,-2 4 0,-1 2 0,-2 2 0,-1 4 0,-2-1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44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24575,'19'0'0,"9"0"0,-3 0 0,14 0 0,-4 0 0,0 0 0,-7 0 0,-5 0 0,-7 0 0,-2 0 0,-10 0 0,-2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24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24575,'0'12'0,"0"17"0,0 12 0,0 25 0,0 6 0,0 11 0,0 8 0,0-9 0,0-11 0,0-14 0,0-9 0,0-12 0,0 0 0,0-19 0,0-6 0,0-6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24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24575,'0'18'0,"0"15"0,0 11 0,0 18 0,0 14 0,0 1 0,0 13 0,0-26 0,0 5 0,0-20 0,0-3 0,0-5 0,0-20 0,0 0 0,0-11 0,0-1 0,0-6 0,0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25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1 180 24575,'0'-14'0,"0"0"0,2 10 0,12-12 0,6 10 0,19-16 0,5 8 0,33-18 0,-16 16 0,26-11 0,-36 21 0,36-2 0,-42 8 0,35 0 0,-41 0 0,4 0 0,-7 0 0,-15 0 0,-6 0 0,-9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26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24575,'25'0'0,"5"-4"0,13-4 0,5-2 0,12-6 0,10 10 0,4-10 0,-16 14 0,-1-6 0,-9 8 0,-2 0 0,7 0 0,-18 0 0,1 0 0,-15 0 0,4 0 0,-8 0 0,1 0 0,-2 0 0,-4 0 0,-2 0 0,2 0 0,-5 0 0,2 0 0,-3 0 0,-3 0 0,-1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37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24575,'24'0'0,"5"0"0,21 0 0,1 0 0,30 0 0,-9 0 0,26 0-587,1 0 587,-4 0 0,-34 0 0,-24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38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24575,'-6'7'0,"0"14"0,6 5 0,0 10 0,0 1 0,0 0 0,0 6 0,0 11 0,0-8 0,0 8 0,0-6 0,0-5 0,0 11 0,0-10 0,0 3 0,0-9 0,0-2 0,0-5 0,0-11 0,0 1 0,0-15 0,0 4 0,0-7 0,0-1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40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24575,'0'3'0,"0"13"0,0 23 0,0 11 0,0 17 0,0 11 0,0 6 0,0-11 0,0 4 0,0-24 0,0 9 0,0-19 0,0-11 0,0-10 0,0-8 0,0-5 0,0-8 0,0-13 0,3-4 0,5-14 0,4-2 0,4 0 0,0-5 0,0 6 0,-4-1 0,2 5 0,-2 1 0,-1 8 0,2 1 0,-3 4 0,3 3 0,-3 3 0,2 1 0,-2 6 0,0-3 0,-1 3 0,-3 0 0,0 0 0,0 5 0,1 11 0,-3 2 0,-1 12 0,0-7 0,-2 3 0,2-4 0,0-1 0,-2-3 0,5-1 0,-5-4 0,5-3 0,-6-1 0,6-3 0,-3-3 0,3 0 0,0-3 0,3 0 0,9-4 0,-3-3 0,11-13 0,-2-1 0,3-12 0,6 3 0,-8 0 0,0-1 0,-3 6 0,-6-1 0,0 4 0,-6 4 0,-6 1 0,-1 3 0,-3 1 0,0 3 0,0 1 0,0 3 0,-3 3 0,-3 0 0,-4 3 0,-7 0 0,2 0 0,-2 9 0,3 3 0,-1 14 0,3 6 0,1 1 0,2 8 0,5-3 0,0-1 0,4-5 0,0-1 0,0-9 0,0 1 0,0-6 0,6-7 0,1-1 0,6-2 0,0-1 0,4 1 0,-3-3 0,7-1 0,-7-3 0,7 0 0,-7 0 0,2 0 0,1-3 0,2-9 0,0-3 0,8-9 0,-10-3 0,11-7 0,-6 0 0,-1-2 0,-2 7 0,-4 3 0,-4 8 0,-1 4 0,-4 5 0,0 6 0,0 0 0,-3 14 0,0 5 0,-3 23 0,0-5 0,0 12 0,0-8 0,0-1 0,0-1 0,0-9 0,0-1 0,0-11 0,3 1 0,-2-9 0,1 2 0,1-6 0,0 0 0,3-3 0,-1 0 0,1-6 0,4-5 0,1-7 0,4-4 0,4-5 0,-3-1 0,4 0 0,-1 1 0,-4 5 0,4-1 0,-9 9 0,3-3 0,-6 11 0,2-4 0,-3 7 0,0 0 0,0 3 0,0 0 0,0 0 0,0 0 0,-1 0 0,1 3 0,0 4 0,1 6 0,0 5 0,0 4 0,3-1 0,-1 1 0,1 0 0,-3-4 0,0-2 0,-1 1 0,1-3 0,0 3 0,-1-4 0,1-3 0,-4-1 0,0-3 0,-3 0 0,0-3 0,0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42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186 547 24575,'-11'9'0,"2"0"0,5-6 0,0 0 0,-7-3 0,4 0 0,-5 0 0,5 0 0,-5 3 0,-2 0 0,3 4 0,-5 3 0,6-1 0,-1 8 0,-2 1 0,5 4 0,-2 0 0,6-1 0,-3 1 0,6-1 0,-2-3 0,3-1 0,0-4 0,0 1 0,0-1 0,0-3 0,3-1 0,3-3 0,4-3 0,7 0 0,1-3 0,4 0 0,-1 0 0,-3 0 0,3 0 0,-7 0 0,3-6 0,-7 2 0,2-8 0,-5-2 0,3-8 0,-2-11 0,4-4 0,-2-17 0,3-8 0,2-22 0,-3 0 0,3 6 0,-5 4 0,-5 12 0,-1-1 0,-4 12 0,0 9 0,0 15 0,0 2 0,-2 13 0,-1 6 0,-4 21 0,-5 15 0,7 4 0,-7 13 0,11-4 0,-7 1 0,7 4 0,-2-6 0,3 1 0,0-1 0,0-4 0,0-2 0,7-4 0,1-5 0,7-1 0,-2-8 0,1-1 0,-1-7 0,0-1 0,4-2 0,-3-3 0,3-1 0,0-3 0,-3 0 0,7 0 0,-3-6 0,4-7 0,1-6 0,1-5 0,-1 0 0,1 1 0,-2 3 0,-2-2 0,-3 8 0,-3-7 0,-1 10 0,-2-5 0,-2 5 0,-2 1 0,-4-2 0,0 2 0,-3-4 0,0 4 0,0-2 0,0 2 0,-3 0 0,-3 0 0,-4 4 0,-7 2 0,2-2 0,-2 6 0,4-3 0,0 3 0,0 0 0,-1 3 0,1 7 0,-2 9 0,0 18 0,3 1 0,4 4 0,4-6 0,4-4 0,0 4 0,0-3 0,0 3 0,0-9 0,0-1 0,6-8 0,6 4 0,6-11 0,9 7 0,0-9 0,5 2 0,-1-6 0,1-2 0,-1-3 0,-4 0 0,-1 0 0,-4 0 0,-4 0 0,-1-3 0,-7-3 0,-3 1 0,-5-1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44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24575,'12'-7'0,"-1"3"0,9-10 0,-5 6 0,5-2 0,-2 3 0,4 3 0,-4-5 0,-1 7 0,-4-4 0,0 6 0,0 0 0,0 0 0,-3 0 0,2 6 0,-4 5 0,-2 11 0,-2 6 0,-4 8 0,0-4 0,0 4 0,0-5 0,0-4 0,0-1 0,0-4 0,-7-1 0,2 1 0,-8 0 0,2-4 0,-3-2 0,1-2 0,0-1 0,-1-3 0,1-1 0,-4-2 0,3 0 0,0-3 0,2-1 0,5-3 0,-5 0 0,5 0 0,-3 0 0,1 0 0,2 0 0,1-6 0,3 2 0,3-9 0,0 3 0,0-3 0,0 0 0,0-1 0,0 1 0,3 0 0,1 0 0,6 2 0,-3-1 0,5 2 0,-1-1 0,2 2 0,0 2 0,4 3 0,-3 1 0,3 3 0,0 0 0,-3 0 0,6 0 0,-5 6 0,6 6 0,-6 10 0,9 7 0,-7 3 0,2-4 0,1 4 0,-7-5 0,5 2 0,-7-7 0,3-5 0,-4-4 0,-1-3 0,-2-1 0,-1-3 0,-1-3 0,-1 0 0,-2-3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58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0 24575,'-3'1'0,"0"5"0,3 13 0,0 7 0,0 12 0,0-9 0,0 35 0,0-26 0,0 29 0,0-33 0,0 24 0,0-23 0,0 20 0,0-13 0,0-5 0,0 0 0,0-10 0,0-8 0,0-3 0,0-9 0,0 2 0,-2-6 0,-2 0 0,1-6 0,-2 3 0,5-5 0,-3 2 0,3-3 0,0 0 0,0-3 0,0 2 0,0-2 0,0-1 0,0 0 0,0-3 0,0 0 0,0 0 0,3 3 0,0-3 0,7 6 0,-3-5 0,5 4 0,-5-1 0,6 5 0,-3-1 0,3 4 0,0-2 0,0 3 0,4 0 0,1 0 0,0 0 0,3 0 0,-7 0 0,2 0 0,-2 0 0,-1 0 0,0 0 0,-3 0 0,2 3 0,-5 0 0,2 3 0,-3 0 0,0 0 0,0 0 0,-3 0 0,0 0 0,-3 3 0,0 1 0,0 3 0,0 4 0,0-3 0,0 3 0,0-4 0,-3 4 0,-1 1 0,-6 0 0,-1 3 0,-3-7 0,3 3 0,-1-4 0,5-3 0,-3-1 0,-2 0 0,2-2 0,-6 2 0,6-3 0,-3 1 0,3-1 0,-3 1 0,0-4 0,0 0 0,-1-3 0,1 0 0,3 0 0,-2 0 0,2 0 0,-4-3 0,1-7 0,2-1 0,-2-10 0,5 3 0,-2 0 0,3 1 0,0 7 0,4 0 0,-3 4 0,5 0 0,-1 1 0,2-1 0,0 0 0,0 3 0,0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45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24575,'0'30'0,"0"-1"0,0 36 0,0 3 0,0 8 0,0 20 0,0-18 0,0-1 0,0-14 0,0-9 0,0 4 0,0-4 0,0-8 0,0-11 0,0-7 0,0-9 0,0-4 0,0-5 0,0-7 0,0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8:59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24 214 24575,'-6'6'0,"-2"-3"0,4 0 0,1-11 0,1 1 0,9-16 0,1 4 0,7-11 0,4 6 0,-6-7 0,9 7 0,-10 1 0,0 5 0,-4 8 0,-4 4 0,1 3 0,-1 8 0,-8 6 0,-1 6 0,-5 0 0,2 4 0,1-3 0,3 4 0,1-1 0,3 1 0,0 4 0,0-7 0,0 6 0,0-11 0,0 0 0,3-2 0,4-5 0,7 3 0,0-6 0,6-1 0,-2-3 0,4 0 0,-4 0 0,2 0 0,-5-3 0,1-1 0,-2-2 0,-4-1 0,-1 1 0,-6 3 0,0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9:00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38 24575,'-3'-1'0,"12"-1"0,-3 5 0,17-3 0,-16 0 0,9 0 0,-9 0 0,5 0 0,-5 0 0,2 0 0,-3 0 0,0 0 0,-5 0 0,-5 0 0,-3 0 0,-2 0 0,0 0 0,2 0 0,-3 0 0,4 0 0,0 0 0,-2 0 0,1 2 0,-1 2 0,2 1 0,2 1 0,2 0 0,2 0 0,0 0 0,0 0 0,2-3 0,1 0 0,3-3 0,0 0 0,-3-3 0,0 0 0,-3-6 0,0-1 0,0-3 0,0-1 0,0 4 0,0-2 0,0 8 0,0-2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9:02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1 24575,'-8'0'0,"-1"0"0,-1 9 0,-3-3 0,2 14 0,-3-5 0,-5 16 0,-2-2 0,0 8 0,0 0 0,1 1 0,-3 10 0,-3-4 0,3 9 0,6-14 0,-3 8 0,9-4 0,-9 0 0,14 5 0,-5-5 0,10-1 0,-3-4 0,4 2 0,0-2 0,0 4 0,0-5 0,7-5 0,6 3 0,2-11 0,10 13 0,-6-14 0,6 6 0,-2-6 0,-4-4 0,3-4 0,-8-5 0,3-3 0,-4-1 0,0-2 0,-3-1 0,-1-3 0,-3 0 0,0 0 0,0 0 0,-3 0 0,0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19:03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24575,'0'8'0,"0"12"0,0 27 0,0 4 0,0 15 0,0-20 0,0 24 0,0-22 0,0 20 0,0-19 0,0-1 0,0-6 0,0-13 0,0 1 0,0-16 0,0 3 0,0-7 0,0-1 0,0-8 0,0-14 0,0-7 0,0-14 0,0 8 0,0-5 0,0 4 0,0 0 0,3-3 0,1 11 0,7-7 0,-4 12 0,3 0 0,-1 2 0,-2 5 0,5-5 0,-5 5 0,5-2 0,-2 2 0,3 3 0,1-1 0,2 4 0,-2-2 0,0 3 0,-2 0 0,-2 0 0,0 0 0,-1 0 0,-3 0 0,0 0 0,0 3 0,0 3 0,0 4 0,1 7 0,0-3 0,-3 3 0,-1-4 0,-3 4 0,0-3 0,0 7 0,0-7 0,0 3 0,0-4 0,0 0 0,0 0 0,0 0 0,0 0 0,0 0 0,-6 1 0,-1-1 0,-7 0 0,1 0 0,0 0 0,-4-3 0,-1 0 0,-8-2 0,3-1 0,-3 1 0,8-2 0,-3-2 0,7-1 0,-3-3 0,7 3 0,1-3 0,3 3 0,0 0 0,3-5 0,0 1 0,6-8 0,1-5 0,0 6 0,-1-2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0:57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24575,'17'0'0,"1"0"0,9 0 0,2 0 0,-7 3 0,0 7 0,-8 5 0,-4 5 0,-2 6 0,-1-4 0,-3 7 0,-1-7 0,-3 3 0,-3-4 0,-3-4 0,-5 0 0,-2-5 0,3-2 0,1-1 0,1-3 0,4 0 0,-2-3 0,6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0:58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24575,'0'16'0,"0"13"0,0-1 0,0 16 0,0 14 0,0-20 0,0 28 0,0-32 0,0 12 0,0-14 0,0-7 0,0-8 0,0-7 0,0-1 0,0-6 0,0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0:59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8 118 24575,'0'12'0,"-3"2"0,2 8 0,-2-1 0,3 5 0,0-1 0,0 6 0,0 0 0,0-5 0,0-4 0,0-2 0,0-7 0,0 4 0,0-4 0,0-3 0,2-4 0,5-3 0,3-3 0,2 0 0,2 0 0,-2 0 0,5 0 0,-3 0 0,3 0 0,-1 0 0,-2-3 0,3 2 0,-4-5 0,0 2 0,0-5 0,0-1 0,0-3 0,-3-4 0,3 0 0,-5-4 0,2-1 0,-3 1 0,0-5 0,-2 3 0,-2-3 0,-3 5 0,0-1 0,0 1 0,0-5 0,0 8 0,-3-7 0,-1 11 0,-6-3 0,0 3 0,-3 4 0,-1 0 0,1 4 0,0 2 0,-4 1 0,3 3 0,-3 0 0,3 0 0,1 0 0,0 6 0,0 1 0,3 10 0,-3 0 0,5 1 0,-2 2 0,3-6 0,0 2 0,4-6 0,0-4 0,3-3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02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24575,'9'0'0,"-1"0"0,1 0 0,-2 0 0,5 3 0,-8 0 0,8 4 0,-8-1 0,2 0 0,-3 0 0,-3-1 0,0 4 0,0 5 0,0 0 0,0 2 0,0-3 0,-6 0 0,2 0 0,-6 0 0,4-3 0,-1-1 0,1-3 0,0 0 0,3 0 0,-2 0 0,1 0 0,1 0 0,-2 0 0,4-1 0,-4-1 0,4 1 0,-1-5 0,2 3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0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24575,'0'16'0,"0"5"0,0-2 0,0 6 0,0-7 0,3 3 0,1 1 0,3-4 0,-3-4 0,2-5 0,-3-3 0,3-1 0,-3-1 0,0-2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10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1 726 24575,'9'0'0,"0"0"0,12-10 0,-2 1 0,7-13 0,3-8 0,-3-1 0,4-8 0,2-6 0,-10 13 0,8-15 0,-13 14 0,7-6 0,-10 0 0,5 6 0,-11 3 0,3-4 0,-7 11 0,0-10 0,-4 10 0,0-7 0,0 7 0,0-3 0,-3 9 0,-1-4 0,-6 7 0,2-3 0,-1 7 0,3 1 0,-4 5 0,4 2 0,-4 2 0,4 0 0,0 0 0,0 0 0,1 0 0,-2 9 0,0 3 0,-1 19 0,4-3 0,-3 13 0,6-4 0,-3 11 0,4-1 0,0 1 0,0-3 0,0-3 0,0-6 0,0 0 0,0-10 0,0-4 0,3-5 0,0-4 0,4 0 0,2-3 0,-2-1 0,6-2 0,-4-1 0,5-2 0,-1 1 0,0-4 0,0 5 0,0-5 0,0 2 0,3-3 0,-1 0 0,1 0 0,1 0 0,-3 0 0,7 0 0,-4-7 0,1 0 0,-1-7 0,-4 1 0,-3 3 0,2 0 0,-5 4 0,-1 0 0,-3-3 0,-3 2 0,0-2 0,0 3 0,0-3 0,0 2 0,0-2 0,0 3 0,0 0 0,-3 3 0,0 1 0,-3 2 0,0 0 0,0 0 0,0 0 0,0 0 0,1 0 0,1 2 0,-1 5 0,1 3 0,-2 3 0,2 3 0,-2-2 0,5 6 0,-2-6 0,3 3 0,0-4 0,0-3 0,0-1 0,0-3 0,0-1 0,3 1 0,3-2 0,4-2 0,3-2 0,0 0 0,0 0 0,4 0 0,-4 0 0,4 0 0,-1 0 0,-2-3 0,6-4 0,-2-4 0,0 0 0,3-3 0,-8 4 0,8-4 0,-7 1 0,3-5 0,-3 0 0,-3-6 0,0-3 0,-4 1 0,1-4 0,-1 4 0,1-5 0,-4 5 0,-1-4 0,-3 7 0,0-2 0,0 3 0,0 8 0,0-2 0,0 9 0,-2 0 0,-2 2 0,-2 4 0,0-1 0,0 2 0,-4 9 0,3 10 0,-4 9 0,2 17 0,1-1 0,3 11 0,-3 6 0,7 9 0,-3 1 0,4 10 0,0-4 0,0 7 0,0-18 0,0 14 0,0-22 0,0 11 0,0-8 0,3-18 0,1-2 0,0-19 0,3-1 0,-4-11 0,3-1 0,0-5 0,0-2 0,6-2 0,0-9 0,5-8 0,3-11 0,-4-4 0,5-5 0,-1 3 0,-6-2 0,1 4 0,-7 2 0,-1 3 0,-3 2 0,0 7 0,-4 2 0,0 3 0,-10 2 0,-2-2 0,-13 5 0,-2-3 0,-8 3 0,7 1 0,-7-2 0,12 2 0,1 0 0,5 3 0,8-1 0,-1 4 0,7-4 0,0 1 0,3-1 0,0-8 0,0-1 0,3-8 0,10-4 0,8-3 0,5-5 0,12-13 0,-11 14 0,8-17 0,-14 15 0,3-7 0,-7 4 0,4-3 0,-8 3 0,-1-4 0,-1 4 0,-1-3 0,0 14 0,-2-4 0,-4 10 0,-1 6 0,-3 2 0,0 7 0,0 7 0,0 7 0,0 6 0,0 11 0,0 1 0,0 2 0,0 5 0,0-1 0,0 5 0,0 6 0,0-7 0,4 5 0,0-9 0,4 0 0,0-7 0,2-3 0,1-1 0,2-3 0,-2-2 0,1-6 0,-2-1 0,3-2 0,0 0 0,0-4 0,0 0 0,0-3 0,0 0 0,1 0 0,-7 0 0,-1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46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0 24575,'-13'7'0,"0"1"0,-3 15 0,-4 3 0,1 8 0,1 1 0,2 5 0,2 0 0,3 6 0,3 0 0,8 0 0,0 0 0,0-5 0,0-7 0,0-1 0,0-4 0,0-4 0,0-2 0,3-9 0,4-3 0,1-1 0,5-3 0,2 0 0,4 1 0,5 0 0,-1-4 0,-4-1 0,3-3 0,-2 0 0,-1 0 0,-1 0 0,1 0 0,-4-6 0,3-2 0,2-12 0,-4 4 0,1-5 0,-6 7 0,-5 3 0,1-2 0,0 5 0,-3-5 0,-1 5 0,-3-2 0,0 4 0,0 0 0,-3 2 0,-8 1 0,-5 3 0,-8 0 0,-4 0 0,4 0 0,-9 0 0,3 0 0,1 0 0,1 0 0,9 0 0,0 3 0,5 5 0,0-1 0,3 3 0,1 1 0,3-4 0,3 3 0,1-4 0,0 0 0,3 1 0,-3-4 0,3-1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10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24575,'0'-9'0,"0"-3"0,4-2 0,6 0 0,1 0 0,19-12 0,0 10 0,18-13 0,-18 20 0,15-3 0,-16 11 0,4-3 0,1 4 0,-11 0 0,-2 0 0,-10 0 0,-5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11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 24575,'-2'-3'0,"10"0"0,-2 3 0,14 0 0,9 0 0,-4 0 0,9 0 0,-13 0 0,1 0 0,-1 0 0,-6 0 0,-5 0 0,-7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12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0 139 24575,'9'-3'0,"1"-4"0,3 0 0,0-6 0,4 5 0,-3-1 0,7 5 0,-7 1 0,0 3 0,-5 0 0,-3 0 0,-1 0 0,-1 6 0,2 5 0,-6 6 0,3 13 0,-3-7 0,0 16 0,0-11 0,0 8 0,0-9 0,0-1 0,0-8 0,0-1 0,0-7 0,0-1 0,0-3 0,0-20 0,0-12 0,4-7 0,0-12 0,4 5 0,3 5 0,2-13 0,-1 20 0,3-4 0,-4 6 0,0 8 0,2 1 0,-6 7 0,2 0 0,-3 7 0,0 0 0,0 3 0,0 0 0,0 0 0,0 0 0,1 19 0,-4-1 0,4 25 0,-6-14 0,6 9 0,-6-8 0,3-2 0,-1 5 0,-2-10 0,2-1 0,-3-5 0,0-4 0,0-3 0,0-1 0,0-4 0,0 1 0,3-2 0,0-2 0,0-7 0,3-6 0,-2-7 0,3-4 0,0 1 0,-1 4 0,1-3 0,2 9 0,-1-5 0,1 9 0,-3-2 0,0 3 0,3 2 0,-2-1 0,2 4 0,-4-4 0,1 4 0,0-1 0,0-1 0,0 3 0,-1-3 0,1 3 0,0 0 0,-1 0 0,1 0 0,0 10 0,1 2 0,0 9 0,0 0 0,0 0 0,0 1 0,0-1 0,-3 1 0,2-5 0,-5 0 0,5-7 0,-6-2 0,3-2 0,-3-3 0,0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14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92 24575,'0'-6'0,"0"0"0,0-3 0,0 3 0,0-3 0,0 3 0,0 0 0,0-3 0,0 2 0,0-2 0,-3 6 0,-3-3 0,-4 3 0,0-1 0,-1 1 0,1 3 0,0 0 0,-2 0 0,2 0 0,-3 3 0,2 8 0,-2 3 0,6 4 0,-7 6 0,10-9 0,-6 8 0,6-5 0,0 0 0,1-1 0,3-7 0,0 2 0,0-6 0,0 4 0,6-7 0,4 2 0,4-4 0,5 5 0,-5-2 0,3 2 0,-4 4 0,0 3 0,-3 1 0,3 6 0,-5-6 0,5 3 0,-6 0 0,2-3 0,2 6 0,-4-6 0,0 3 0,-4-1 0,-3-2 0,0 2 0,0-3 0,-3-4 0,-3 1 0,-11-4 0,-2-2 0,-6-1 0,5-3 0,-2 0 0,1 0 0,4 0 0,0-3 0,4-3 0,3-1 0,1-6 0,5 0 0,1-1 0,3-6 0,0 6 0,0-6 0,0 2 0,0 6 0,0 2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15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24575,'0'13'0,"0"13"0,0 21 0,0 14 0,0 2 0,0 12 0,0-21 0,0 17 0,0-25 0,0 4 0,0-8 0,0-12 0,0-7 0,0-6 0,0-8 0,0-3 0,0-1 0,0-4 0,0-5 0,0-5 0,0-8 0,0 0 0,0-1 0,0-2 0,3 3 0,1-5 0,3 5 0,2 0 0,1 4 0,0 0 0,2 0 0,-1 3 0,2 0 0,0 4 0,0 2 0,0 1 0,0 3 0,-1 0 0,1 0 0,0 0 0,0 0 0,-3 3 0,3 3 0,-6 4 0,2 3 0,-2 0 0,-1 0 0,1-3 0,-4 3 0,0-3 0,-3 3 0,0 0 0,0 4 0,0 1 0,-3 3 0,-4-4 0,0 3 0,-9-2 0,4 0 0,-4-2 0,-1-2 0,3-4 0,-7 0 0,4-3 0,-4-3 0,3-1 0,1-3 0,4 0 0,3 0 0,-2 0 0,5 0 0,1-3 0,4 0 0,2 0 0,0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16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 24575,'0'8'0,"0"6"0,-11 16 0,8-10 0,-11 17 0,13-18 0,-5 7 0,5-2 0,-3-1 0,4 1 0,0-9 0,0-3 0,0-6 0,0 3 0,0-5 0,0 2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1:16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0 24575,'9'0'0,"0"0"0,12 10 0,-6-5 0,10 17 0,-6 0 0,1 6 0,-2 14 0,-9 1 0,-2 5 0,-3 0 0,-3-4 0,2 17 0,-3-23 0,0 26 0,-4-17 0,-3-5 0,-6 10 0,-10-19 0,1 5 0,-7-1 0,5-9 0,4-1 0,3-9 0,4-5 0,3-3 0,1-4 0,6-1 0,-3-1 0,6-2 0,-3-2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2:15.3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 93 24575,'4'-3'0,"5"0"0,19 3 0,17 0 0,-5 0 0,19 0 0,-15 0 0,11-4 0,-5 3 0,3-3 0,-9 4 0,-1 0 0,-6 0 0,-6 0 0,-4 0 0,3 0 0,-11 0 0,6-3 0,-11 2 0,6-2 0,-5 3 0,1 0 0,-6-3 0,3 2 0,-3-2 0,3 3 0,0-2 0,0 1 0,0-2 0,0 0 0,0 2 0,1-5 0,-1 6 0,0-6 0,0 5 0,4-5 0,-3 5 0,3-2 0,-4 0 0,4 2 0,-3-2 0,3 3 0,0 0 0,-3 0 0,3 0 0,-4 0 0,0 0 0,4 0 0,-3 0 0,3 0 0,-4 0 0,1 0 0,-1 0 0,0 0 0,-3 0 0,-1 0 0,0 0 0,-2 0 0,2 0 0,-3 0 0,0 0 0,0 0 0,0 0 0,0 0 0,0 0 0,0 0 0,-1 0 0,1 0 0,0 0 0,0 0 0,0 0 0,-1 0 0,-4 0 0,-9 0 0,-3 0 0,-9 0 0,2 0 0,-8 0 0,-6 0 0,-1 0 0,-9 0 0,5 0 0,-6 0 0,0 0 0,1 0 0,-1 0 0,5-7 0,2 5 0,9-5 0,0 4 0,1 2 0,4-2 0,-5 3 0,6 0 0,-5 0 0,-2 0 0,-3 0 0,-1 0 0,5 0 0,-3 0 0,7 0 0,0 0 0,3 0 0,5 0 0,-2 0 0,0 0 0,3 0 0,-7 0 0,7 0 0,-7 0 0,3 0 0,0 0 0,1 0 0,4 0 0,0 0 0,0 0 0,3 0 0,-2 0 0,1 0 0,2 0 0,-4 3 0,6-2 0,-5 1 0,2 1 0,-3-2 0,-4 5 0,-1-2 0,0 0 0,-3 3 0,7-4 0,-7 1 0,7-1 0,0 0 0,5-2 0,3 1 0,5-2 0,5 0 0,9 0 0,9 0 0,1 0 0,7 0 0,-3 0 0,15 0 0,-3 0 0,15 0 0,-15 0 0,26 0 0,-28 0 0,26 0 0,-24 0 0,14 0 0,-9 0 0,-1 0 0,-2 0 0,-8 4 0,3-3 0,-5 2 0,1-3 0,-5 0 0,3 4 0,-7-4 0,3 4 0,-4-4 0,-1 0 0,-3 0 0,3 0 0,-3 0 0,-1 0 0,4 0 0,-7 0 0,3 0 0,0 0 0,-6 0 0,5 0 0,-6 0 0,0 0 0,-1 0 0,0 0 0,-2 0 0,2 0 0,-3 0 0,3 0 0,-2 0 0,2 0 0,-3 0 0,0 0 0,0 0 0,3 3 0,-2-2 0,2 2 0,-3-3 0,3 0 0,-2 0 0,2 0 0,-3 0 0,3 0 0,-2 0 0,2 0 0,3 0 0,-5 0 0,5 0 0,-6 0 0,-1 0 0,1 0 0,-3-5 0,0 1 0,-3-4 0,-3 2 0,2 0 0,-1 0 0,2 0 0,0 3 0,0 1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2:20.6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52 24575,'0'16'0,"10"1"0,12 11 0,8 0 0,19 9 0,-9-5 0,24 16 0,0-13 0,15 2-504,-31-15 0,2-2 504,1-5 0,1 0 0,6 6 0,1-1 0,4-5 0,0 0 0,-4 2 0,1 0 0,8-4 0,-2 0 0,-9 1 0,-2 0 0,7-2 0,-1 0 0,-6-1 0,-1 1 0,4 0 0,1-1 0,-1 1 0,1 0 0,0-3 0,0 0 0,-1 0 0,1-1 0,-1-4 0,1-2 0,-1 1 0,1 0 0,3-3 0,1 0 0,0 0 0,2 0 0,2-5 0,2-2 0,-1 2 0,0-3 0,0-6 0,0-3-709,0 2 1,0-1 708,0-2 0,0-1 0,-4 0 0,0 1-464,-2 3 1,1 0 463,0 0 0,0 0 0,-4 3 0,1 1 0,3-1 0,-1 0 0,-3 0 0,-1 0 0,-2 1 0,-2-1-250,-4-1 1,0-1 249,-1 3 0,-1-1 0,37-13 0,-36 11 0,0 1 0,36-14 0,5 0 0,-7 1 0,0 1 0,0 7 0,7-6 0,-23 17 801,11-7-801,-21 13 1368,10-4-1368,-4 5 0,17 0 0,-21 0 1017,21 0-1017,-23 0 594,10 5-594,-4 4 71,-11 5-71,6 5 0,5 9 0,-13-8 0,15 9 0,-35-9 0,5-3 0,-10 6 0,5-7 0,-5 7 0,2-3 0,-4 4 0,2 4 0,-2-4 0,-2 8 0,-2-8 0,-4 6 0,0-7 0,-3 7 0,-2-7 0,-2 7 0,-1-11 0,0 6 0,0-7 0,0 0 0,0 2 0,0-6 0,0 0 0,-4-2 0,0-5 0,-3-3 0,0-16 0,0-3 0,0-26 0,0 16 0,0-16 0,0 9 0,0-1 0,6 1 0,-1 2 0,9 7 0,-3 1 0,3 1 0,-1 7 0,5-4 0,1 0 0,2 3 0,6-5 0,0 5 0,6-5 0,-1 3 0,10-4 0,9 3 0,5 0 0,5 3 0,0-3 0,-5 8 0,0-4 0,17 4 0,-29 5 0,35-4 0,-34 8 0,22-4 0,10 0 0,-11 4 0,15-4 0,-19 5 0,7 0 0,-12 0 0,22 0 0,-35 0 0,29 4 0,-29 9 0,6 2 0,-2 7 0,-11-6 0,-5 0 0,-6-5 0,-8 0 0,-5-5 0,1-2 0,4-2 0,12-2 0,3 0 0,20 0 0,4 5 0,26 1-562,9 4 562,-43-4 0,1-1 0,4 1 0,0 0 0,-4-1 0,2 1 0,9 0 0,1 0 0,-6 0 0,0-1-542,11 1 1,0 1 541,-3-1 0,0 0 0,4 0 0,0 0 0,1 0 0,-2 0 0,-3 2 0,-1 1 0,-3 2 0,-2 1 0,-3 2 0,-3 1 0,22 11 0,6-1 0,-23-6 0,5 4 0,-6-8 531,-13 2-531,-11-9 1114,-6-1-1114,-11-3 0,-3 0 0,4-4 0,13 0 0,20 0 0,12-5 0,7 2 0,26 0 0,13 0 0,-5 0 0,-18 0 0,2-2 0,0 2-522,-1 0 1,19 0 0,4 0-1,-12 1 1,-26 3 521,-5 3 0,7 6 0,-14 0 0,10-1 0,-6 1 0,-1-5 0,-12-1 2607,-1-4-2607,-5 0 0,-6 0 0,-5 0 0,-6 0 0,-8 0 0,-4 0 0,-5 0 0,4 0 0,6 0 0,8 0 0,4 0 0,1 0 0,-1 0 0,11 0 0,2 0 0,5 0 0,18 0 0,-15 0 0,15 0 0,-6 0 0,1 0 0,6 0 0,-11 0 0,9 0 0,-15 0 0,10 0 0,-7 0 0,-4 0 0,-7 0 0,-2 0 0,-8 0 0,8 0 0,-3 0 0,4 0 0,12 0 0,-13 0 0,17 0 0,-14 0 0,6 0 0,3 0 0,-14 0 0,8 0 0,-14 0 0,-1 0 0,-2 0 0,-7 0 0,7 0 0,-7 0 0,3-3 0,0 2 0,1-6 0,5 3 0,-1-4 0,0 0 0,6 0 0,-4 0 0,8-5 0,-8 4 0,8-3 0,-8 4 0,3 0 0,-5 4 0,1 0 0,-5 1 0,3 2 0,-8-2 0,4 3 0,-4 0 0,5-3 0,-4-1 0,5-3 0,-7-1 0,5 1 0,-3-4 0,7-1 0,-3-3 0,1 0 0,2 2 0,-7 0 0,7 1 0,-7-3 0,7-1 0,-6-2 0,8-3 0,-8-3 0,4-1 0,-4 1 0,-4 2 0,2-2 0,-6 2 0,2 0 0,1-1 0,-4 5 0,2 0 0,-6 5 0,1-1 0,-2 4 0,3-2 0,-3 4 0,0-1 0,-5 3 0,1 0 0,3 0 0,-2 3 0,-1-3 0,-1 6 0,-5-5 0,3 1 0,-3 1 0,0 1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24575,'9'0'0,"7"0"0,-5 0 0,11 0 0,1 0 0,1 0 0,3 0 0,1 0 0,-9 0 0,8 0 0,-12 0 0,2 0 0,-3 0 0,0 0 0,0 0 0,-4 0 0,3-3 0,-3 3 0,4-4 0,0 4 0,0 0 0,-1 0 0,1 0 0,-3 0 0,2 0 0,-6 0 0,2 0 0,-2 0 0,2 0 0,-2 0 0,3 0 0,-4 0 0,0 0 0,0 0 0,1 0 0,2 0 0,4 0 0,6 0 0,-2 0 0,1 0 0,0 0 0,-3 0 0,2 0 0,1 0 0,-3 0 0,-1 0 0,-1 0 0,-6 0 0,6 0 0,-6 0 0,3 0 0,-4 0 0,0 0 0,-2 5 0,-2 3 0,-2 4 0,0-1 0,0 2 0,0-3 0,0 4 0,0-3 0,3 1 0,-2-1 0,2 3 0,-3-1 0,0 1 0,0 0 0,0 0 0,3-4 0,-2 3 0,1-6 0,-2 3 0,0 0 0,0-3 0,0 2 0,0-3 0,0 1 0,0-1 0,0 0 0,0 0 0,0 1 0,0-1 0,4 6 0,-4-4 0,3 4 0,-3-2 0,3 0 0,-2 1 0,2 2 0,-3-3 0,3 4 0,-2 0 0,2-1 0,-3 1 0,3 0 0,-2 0 0,2 4 0,0-4 0,-2 4 0,5-4 0,-5 10 0,5-4 0,-5 9 0,2-6 0,-3-1 0,0 1 0,0 0 0,0-1 0,0 1 0,0 0 0,0-1 0,0 1 0,0 4 0,4-3 0,-4 8 0,4-8 0,-4 7 0,3-7 0,-2 22 0,2-14 0,-3 11 0,4-6 0,-3-7 0,3 8 0,-4-5 0,0 5 0,0-4 0,4 4 0,-3-5 0,6 0 0,-6 0 0,6 0 0,-6 5 0,7 1 0,-7 5 0,7 13 0,-7-14 0,8 12 0,-4 10 0,0-14 0,3 19 0,-7-25 0,7-1 0,-4 1 0,1 11 0,3-18 0,-8 35 0,8-27 0,-7 14 0,3-5 0,-4-9 0,4 6 0,-3-2 0,3-11 0,0-1 0,-3-9 0,2-2 0,0-9 0,-2 6 0,5-9 0,-5 9 0,2-5 0,-3 3 0,0 1 0,4 4 0,-3-3 0,2 3 0,-3-4 0,0-1 0,0 1 0,4 0 0,-3-1 0,2 1 0,-3-1 0,0 6 0,0 0 0,0 20 0,0-16 0,0 14 0,0-18 0,0 1 0,0-2 0,0-4 0,0 4 0,0 1 0,0 1 0,0 2 0,0-2 0,0 4 0,0-1 0,0-3 0,0-2 0,0-5 0,0 1 0,0 2 0,0-6 0,0-2 0,-3-4 0,-1-3 0,0 4 0,-2 3 0,5-2 0,-3 3 0,4-4 0,-3-1 0,3-2 0,-4-2 0,4-3 0,0 1 0,0-1 0,0 0 0,0 0 0,0 0 0,0 0 0,0 0 0,0 0 0,-2-5 0,-3-19 0,2 10 0,-1-11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47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24575,'3'36'0,"0"-4"0,-3 35 0,0-4 0,0 4 0,0-5 0,0-4 0,0-6 0,0 9 0,0-11 0,0 8 0,0-23 0,0 4 0,0-14 0,0-2 0,0-9 0,0-4 0,0 0 0,0-6 0,0-2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0:11.6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0 24575,'0'7'0,"0"3"0,0 12 0,0-3 0,0-1 0,0-5 0,0 5 0,0 1 0,0 0 0,0-5 0,0-4 0,0-4 0,-3 0 0,2 0 0,3-2 0,6-2 0,8-2 0,-1 0 0,7 0 0,-4 0 0,5 0 0,4 0 0,-3 0 0,8 0 0,1 0 0,1 0 0,9-4 0,-3 3 0,-1-3 0,-1 1 0,-9 2 0,-2-3 0,-4 4 0,-1 0 0,1 0 0,-4 0 0,-2 0 0,-3 0 0,4 0 0,-3 0 0,3 0 0,-5 0 0,1 0 0,6 0 0,-5 0 0,5 0 0,-6 0 0,-4 0 0,3 0 0,-5 0 0,4 0 0,-1 0 0,3 0 0,-1 0 0,1 0 0,4 0 0,-3 0 0,6 0 0,-6 0 0,7 0 0,-8 0 0,14 0 0,-7 0 0,3 0 0,-2 0 0,-7 0 0,3 0 0,-5 0 0,1 3 0,-3-2 0,-2 2 0,1-3 0,-3 0 0,3 3 0,-4-3 0,0 3 0,0-3 0,0 0 0,0 0 0,0 0 0,0 0 0,-2-3 0,1 3 0,-2-3 0,3 3 0,4 0 0,0 0 0,4 0 0,0 0 0,-1 0 0,5 0 0,-3 0 0,7 0 0,-8 0 0,8 0 0,-11 0 0,6 0 0,-10 0 0,6 0 0,-6 0 0,3 0 0,-4 0 0,-2 7 0,-2 20 0,-2 12 0,0 18 0,0 6 0,0 3 0,0 6 0,0 6 0,0 3 0,0 7-725,0 7 725,0 2 0,0 0 0,0-21 0,0-22 0,0-1 0,0 22 0,0 18 0,0 5 0,0-32 0,0 28 0,0-3 0,0-20 0,0 19 0,0-31 0,0 5 0,0-12 0,0-2 0,0-5 725,0-1-725,0-5 0,0-1 0,0-5 0,0 0 0,0-4 0,0-2 0,0-4 0,0-1 0,0-3 0,0 2 0,0-6 0,0 9 0,0-9 0,0 9 0,0-9 0,0 7 0,0-4 0,0 5 0,0-4 0,0 2 0,0-6 0,0 7 0,0-7 0,0 6 0,0-2 0,0 0 0,0-2 0,0-3 0,0 0 0,0-4 0,0 0 0,0-1 0,0-3 0,0 3 0,0-3 0,0 0 0,0 0 0,0 0 0,0 0 0,0 4 0,0 0 0,0 8 0,0 1 0,0-1 0,0 4 0,0-7 0,0 2 0,0-6 0,0-2 0,0-2 0,0-6 0,0-31 0,0 20 0,0-21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0:13.5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 24575,'5'-6'0,"9"1"0,16 5 0,21 0 0,23 0 0,16 5 0,7 1 0,-21 4 0,7-4 0,-15 3 0,6-8 0,3 4 0,-23-5 0,2 0 0,-16 0 0,-2 0 0,-10 0 0,0 0 0,-6 0 0,-3 0 0,-5 0 0,-1 0 0,-6 0 0,3 0 0,-4 0 0,-2 2 0,1-1 0,-2 2 0,3-3 0,0 0 0,4 0 0,0 0 0,4 0 0,-3 0 0,2 0 0,-6 0 0,6 0 0,-6 0 0,2 2 0,-3-1 0,-2 5 0,-2-3 0,-2 3 0,0 0 0,0 0 0,0 0 0,0 4 0,0 0 0,-2 1 0,-2 2 0,-3 1 0,0 1 0,-1 11 0,4 4 0,-4 4 0,8 15 0,-4 4 0,4 6 0,0 18 0,0-9 0,0 17 0,0-11 0,0-7 0,4-5 0,1-11 0,5 1 0,2 9 0,-3-28 0,-1 5 0,-5-28 0,0 0 0,-2-4 0,1 0 0,-2 0 0,0 0 0,0 0 0,0 0 0,0 0 0,0 8 0,0-3 0,0 7 0,0-4 0,0 0 0,0 0 0,0-4 0,0 0 0,0-4 0,0 0 0,0 0 0,0 1 0,0-1 0,0 0 0,0 0 0,0 0 0,0 1 0,0-1 0,-2-3 0,1 0 0,-1-3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0:16.7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2125 24575,'0'-10'0,"0"1"0,0 3 0,0-1 0,0-2 0,0 1 0,0-5 0,0 6 0,0-10 0,0 6 0,0-11 0,0 3 0,0-4 0,0-4 0,0-2 0,0-15 0,0 13 0,0-12 0,0 15 0,0-5 0,0-5 0,0 3 0,0-3 0,0 0 0,0-2 0,0 1 0,0-5 0,0 10 0,0-28 0,0 22 0,0-34 0,0 36 0,0-17 0,0 10 0,0-7 0,0 0 0,0 1 0,0 7 0,0-10 0,0 12 0,0-11 0,0 19 0,0-10 0,0 10 0,0-9 0,0 3 0,0-5 0,0 6 0,0 1 0,0 5 0,0 4 0,0 2 0,3 4 0,-2 4 0,6-9 0,-7 12 0,7-8 0,-6 6 0,5-1 0,-5-4 0,5 5 0,-5 0 0,5 4 0,-5 0 0,2 3 0,-3 2 0,0-1 0,0 3 0,0-3 0,0 4 0,0 0 0,0-1 0,0 1 0,0 0 0,0 0 0,5 2 0,2 2 0,10 2 0,-2 0 0,6-4 0,-2 3 0,4-5 0,-1 5 0,-3-6 0,3 6 0,-3-5 0,3 5 0,1-2 0,0 3 0,-1 0 0,1 0 0,0 0 0,-1 0 0,1 0 0,0 0 0,-5 0 0,4 0 0,-7 0 0,3 0 0,-5 0 0,1 0 0,0 0 0,0 0 0,2 0 0,-1 3 0,-2-2 0,-3 2 0,-4-1 0,0-1 0,0 2 0,3-3 0,-2 0 0,1 0 0,-2 0 0,0 0 0,0 0 0,0 0 0,0 0 0,0 0 0,0 0 0,1 0 0,-4 5 0,0 6 0,-3 7 0,0 14 0,0-2 0,0 13 0,0-3 0,0 4 0,-4 6 0,3-4 0,-8 11 0,8-11 0,-3 4 0,0-5 0,3-1 0,-3 0 0,-1 7 0,4-6 0,-7 6 0,7-7 0,-7 6 0,7-4 0,-3 23 0,4-25 0,0 24 0,0-21 0,0 10 0,0 1 0,0-1 0,0 1 0,0 13 0,0-15 0,0 3 0,3-21 0,-2-5 0,3-4 0,-1-2 0,-2-4 0,6 4 0,-6-7 0,3 6 0,-4-7 0,0 3 0,0 1 0,0 0 0,3-1 0,-2 1 0,2 4 0,1 12 0,-3-9 0,2 12 0,1-18 0,-4 3 0,7-4 0,-6-5 0,2 0 0,-3-7 0,0 1 0,3-4 0,-2 4 0,2-1 0,-3 3 0,2-4 0,-1 3 0,2-3 0,-3 4 0,2-1 0,-1-2 0,2-2 0,-3-3 0,0 0 0,0 0 0,3 1 0,-3-1 0,3 0 0,-3 0 0,0 0 0,3 1 0,-2-1 0,-8-24 0,-16-31 0,9 16 0,-7-14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0:18.6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24575,'2'3'0,"19"-1"0,6-2 0,23 0 0,2 0 0,12 0 0,1 0 0,-15 3 0,3 0-508,2 0 1,1 1 507,11 2 0,0 1 0,-12-1 0,-1 0 0,2 0 0,-3-1-283,30 6 283,12-4 0,-14-3 0,-9 1 0,-8-4 0,-13 3 0,-1-4 0,-10 0 1000,-2 0-1000,-10 0 298,4 0-298,-8 0 0,3 0 0,-4 0 0,-1 0 0,1 0 0,-4 0 0,-1 0 0,-5 0 0,1 0 0,0 0 0,0 0 0,-4 0 0,3 0 0,-2 0 0,-1 0 0,3 0 0,0 0 0,-2 0 0,5 0 0,-6 0 0,1 0 0,2 0 0,-3 0 0,4 0 0,0 0 0,0 0 0,3 0 0,-2 0 0,3 0 0,-4 0 0,-1 0 0,1 0 0,-3 0 0,2 0 0,-4 0 0,2 0 0,-2 0 0,-3 0 0,0 0 0,-3 2 0,2-1 0,-4 4 0,1-1 0,1-1 0,0 2 0,1-2 0,1 3 0,-1 1 0,-1-1 0,3 0 0,-6 0 0,6 4 0,-5 0 0,2 8 0,-3 10 0,0-2 0,0 16 0,0-8 0,0 11 0,0-1 0,-4 0 0,3 0 0,-3 1 0,4-1 0,0-9 0,0 2 0,0-13 0,0-1 0,0-5 0,0-4 0,0-4 0,0 0 0,0-4 0,0 0 0,0 1 0,0-4 0,0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21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313 706 24575,'6'0'0,"-1"0"0,9 0 0,-1 0 0,1 0 0,1 0 0,2 0 0,-6 0 0,6 0 0,-6 0 0,11 0 0,-7 0 0,2 0 0,-6 0 0,2 10 0,-5 3 0,3 9 0,-7 6 0,-1 5 0,-3 1 0,0 9 0,0-3 0,-3-1 0,-2-5 0,-6-3 0,2-7 0,-6 3 0,-2 2 0,1-5 0,-9 5 0,1-9 0,-7 5 0,-2-8 0,-1 4 0,1-8 0,0-1 0,1-8 0,-2 0 0,6-4 0,-4 0 0,8 0 0,-3-7 0,8 2 0,1-5 0,2 0 0,7 2 0,-3 2 0,17 3 0,3 3 0,10 0 0,5 0 0,4 0 0,-4 0 0,9 0 0,-4-4 0,0 0 0,4-8 0,-8 0 0,4-8 0,-3-5 0,5-2 0,-7-7 0,6 3 0,-8 1 0,1 1 0,-3 6 0,-7 4 0,-2 1 0,-3 0 0,0 3 0,0-2 0,-3 3 0,-1 0 0,-3-6 0,0 4 0,0-4 0,0 10 0,-2 0 0,-2 0 0,-3 3 0,-3 0 0,3 2 0,-6 4 0,3-5 0,-4 5 0,0-2 0,0 3 0,0 0 0,-3 0 0,2 0 0,-3 0 0,4 0 0,4 0 0,-6-2 0,8-2 0,-2-2 0,5-1 0,4 1 0,-2-4 0,0 0 0,2 0 0,-2-3 0,0 2 0,2-3 0,-2-4 0,3 0 0,0-15 0,0 3 0,0-19 0,0 13 0,0-32 0,0 9 0,4-14 0,1 12 0,4 11 0,0 10 0,-4 7 0,-1 5 0,-1 10 0,-3 3 0,3 5 0,-3 4 0,0 0 0,3 3 0,0 0 0,3 3 0,0 0 0,1 0 0,2 0 0,2 0 0,6 3 0,-2-2 0,7 6 0,-3-6 0,3 2 0,1-3 0,4 0 0,-7 0 0,6 0 0,-11 0 0,3 0 0,-8 0 0,3 0 0,-6 0 0,3 0 0,-7 0 0,0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51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24575,'7'0'0,"-1"0"0,16 0 0,1 0 0,11 0 0,0 0 0,-1 0 0,-5 0 0,-6 0 0,-3 0 0,-7 0 0,-6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51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24575,'8'3'0,"4"0"0,12-3 0,5 0 0,-1 0 0,4 0 0,-4 0 0,5 0 0,-5 0 0,-1 0 0,-11 0 0,-3 0 0,-7 0 0,-2 0 0,-1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52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24575,'0'4'0,"0"15"0,0 20 0,0 12 0,0 20 0,0 4 0,0 12 0,0 0 0,0-23 0,0 10 0,0-32 0,0 10 0,0-19 0,0-5 0,0-16 0,0-2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53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9 24575,'1'-3'0,"-2"0"0,-8 3 0,2-3 0,-3 5 0,-3 6 0,1 4 0,-2 5 0,0 0 0,7-6 0,-3 6 0,6-10 0,-2 2 0,3 0 0,-4 2 0,1-2 0,2 4 0,1-6 0,3 3 0,0-4 0,0-1 0,0 1 0,0-2 0,0-2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18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1 406 24575,'0'14'0,"0"-1"0,0-4 0,0-2 0,0 6 0,0-7 0,0 11 0,0-9 0,0 9 0,0-6 0,0-1 0,0 0 0,0-12 0,0-23 0,13-18 0,17-32 0,4-6 0,3 15 0,-1-11 0,-16 34 0,5-11 0,-9 20 0,-8 11 0,6 11 0,-7 6 0,2 6 0,1 0 0,-3 6 0,7 6 0,-6 7 0,7 8 0,-3 1 0,5 5 0,-1-4 0,-4 3 0,2-13 0,-2 8 0,2-12 0,-3 2 0,2-6 0,-5-1 0,4-4 0,-4 1 0,1-3 0,-3-2 0,1-2 0,-1 0 0,0 0 0,-2 0 0,-2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51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0 24575,'-3'13'0,"-1"4"0,-4 7 0,-4 5 0,-1 5 0,-1 5 0,2-8 0,7 2 0,-6-5 0,9-7 0,-5 2 0,7-5 0,0-3 0,0 0 0,0-5 0,0 0 0,0 0 0,0 0 0,0 3 0,3-2 0,1 3 0,3 0 0,0 5 0,0-4 0,1 7 0,-1-7 0,1 3 0,-4-3 0,2-1 0,-2 0 0,0-3 0,2 2 0,-5-2 0,5-1 0,-2 4 0,2-7 0,1 3 0,-1-4 0,1 4 0,-1-3 0,1 3 0,-1-6 0,1 1 0,3-4 0,-3 2 0,6-3 0,-2 0 0,0 0 0,2 0 0,-2-3 0,3-1 0,0-7 0,0 3 0,4-12 0,-7 11 0,2-7 0,-6 9 0,-1 1 0,-3 0 0,0 0 0,-3-1 0,0 1 0,0-1 0,0 1 0,0-1 0,-3-3 0,-1 3 0,-6-3 0,3 3 0,-7-3 0,7 3 0,-3-3 0,0 6 0,3-2 0,-3 3 0,3-1 0,1 1 0,-1 0 0,1 3 0,-1-3 0,1 3 0,-1 0 0,1 0 0,-4 0 0,3 0 0,-3 0 0,3 0 0,1 0 0,-1 3 0,1-3 0,-1 6 0,1-3 0,2 4 0,-2-1 0,3 1 0,-4-1 0,1 0 0,-1 1 0,4-4 0,0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19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1 24575,'0'39'0,"0"13"0,0 1 0,0 24 0,-5-2-1138,5-12 0,-1 5 1138,-8 1 0,0 4-875,7-7 1,3 5 0,-3 0 874,-6 2 0,-3 2 0,3 2 0,3 8 0,3 2 0,-3 2-1126,-4 7 1,-3 1 0,1 1 1125,5-22 0,2 0 0,0 1 0,-1 0 0,-3-2 0,-1 1 0,1-1 0,0 1 0,2 2 0,2 0 0,0 0 0,-1 3 0,-3 12 0,-1 4 0,0-2 0,1-4 0,1 0 0,2-5 0,-1 5 0,1 0 0,1 6 0,-1 0 0,1-8 0,-1-2 0,0-5 0,1-1 0,3-2 0,1 1 0,-1 1-368,-1 10 1,-1 3-1,0-6 368,3 7 0,0-2 0,0-17 0,0 3 0,0-2-99,0-8 1,0-2 0,0-1 98,0 24 0,0-4 0,0-23 0,0-2 869,0 19 1,0-6-870,0-8 0,0-2 0,0 0 0,0 4 3389,0 12-3389,0-7 1582,0-12-1582,0-10 2140,0-4-2140,0-8 717,0 0-717,0-11 106,0-1-106,0-5 0,0-3 0,0-6 0,0-3 0,0-4 0,0 0 0,0-14 0,0 8 0,0-12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20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 24575,'-5'0'0,"10"0"0,20 0 0,36 0 0,34 0-1482,-27 0 0,8 0 1482,17 0 0,11 0-933,-26 0 0,7 0 0,4 0 1,3 0 932,-2 0 0,5 0 0,2 0 0,0 0 0,-2 0-914,-6 0 1,-1 0 0,0 0 0,2 0-1,5 0 914,-10 0 0,5 0 0,3 0 0,0 0 0,-1 0 0,-6 0 0,-6 0-764,10 0 1,-9 0 0,0 0 0,8 0 763,0 0 0,7 0 0,4 0 0,2 0 0,-2 0 0,-5 0-306,4 0 0,-4 0 0,0 0 0,0 0 1,3 0 305,-5 0 0,2 0 0,1 0 0,0 0 0,1 0 0,-2 0-90,0 0 0,-1-1 0,0 1 0,0-1 0,-2 2 0,0 0 90,-6 3 0,-1 0 0,-1 1 0,0 0 0,-2 1 0,0-1 83,8-1 0,-1 0 1,-2 0-1,0 1 1,-1 2-84,-2 2 0,-1 3 0,0 0 0,-3 0 0,-4-2 0,21 0 0,-5-2 0,-2 3 488,0 5 1,-1 1 0,-9-2-489,-11-7 0,-3 1 0,24 11 0,-3 3 1183,-26-10 0,-4 0-1183,4 3 0,-2-1 4133,38 8-4133,-39-9 0,-15-6 4459,-12-3-4459,-11-2 2178,11-3-2178,0 0 1365,18 0-1365,8 0 0,15 0 0,9 0 0,14 0 0,-45 0 0,1 0-219,9 1 0,3-2 219,13-1 0,0-1-603,-15 2 1,1 0 602,18-2 0,-1 1 0,-24 1 0,-1 2 0,11-1 0,-1 0 0,-6 0 0,-2 0-259,-1 0 0,-1 0 259,-1-1 0,-1 2 0,44 3 0,-15 2 0,10 9 0,-34-5 0,19 5 0,-24-6 400,5 0-400,-5 1 1198,-4-2-1198,-4-3 563,-6-1-563,0-1 0,-5-2 0,-5 3 0,0-4 0,-6 0 0,1 0 0,-4 0 0,-2 0 0,-6 0 0,-2 0 0,-2 0 0,-1 0 0,-3 0 0,0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21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 24575,'-1'-3'0,"9"0"0,11 10 0,11 7 0,14 5 0,4 7 0,9-1 0,9 3 0,-17 0 0,14-4 0,-15 3 0,-6-9 0,1 0 0,-23-4 0,2-6 0,-14 2 0,1-3 0,-6-1 0,1 0 0,-2 0 0,-7 0 0,-3 0 0,-14 5 0,-5 1 0,-12 9 0,6-4 0,-10 8 0,12 1 0,-8 2 0,3 2 0,0-3 0,5-1 0,2-1 0,9-5 0,2-2 0,4-4 0,4-4 0,0 0 0,6-4 0,2 0 0,-1-3 0,2 0 0,-2-3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23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531 199 24575,'3'-11'0,"0"-4"0,-3-1 0,0-6 0,0 3 0,0-3 0,0-1 0,0 7 0,0-4 0,0 11 0,0-4 0,0 6 0,-9 4 0,-4 0 0,-13 3 0,-2 0 0,-11 8 0,-2 11 0,-5 10 0,3 4 0,1 9 0,6-9 0,-1 8 0,10-11 0,3-2 0,9-6 0,4-4 0,4-1 0,4-3 0,3 0 0,0 0 0,0-4 0,0 0 0,6-1 0,10-1 0,4 2 0,12-2 0,-4 0 0,10-3 0,-4 2 0,9-2 0,-8 3 0,1 0 0,-8 0 0,3 0 0,-7 3 0,3 1 0,-8 3 0,-1 3 0,-7-3 0,0 6 0,-4-6 0,0 7 0,-3-3 0,-1 3 0,-3 0 0,0 0 0,-3 5 0,-9-2 0,-10 11 0,-3-14 0,-7 6 0,-1-8 0,-1-2 0,-10 0 0,-4-10 0,7-4 0,-11-4 0,18 0 0,-4-7 0,3-7 0,8-3 0,2-2 0,8 5 0,7 3 0,-3 1 0,8 4 0,-3 2 0,7-1 0,-4 1 0,4 1 0,-2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28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43 180 24575,'-3'6'0,"0"0"0,3 0 0,0 3 0,0-2 0,0 6 0,0-2 0,0-1 0,0 3 0,0-3 0,0 1 0,0-2 0,3-3 0,4-2 0,7-1 0,5-3 0,8 0 0,-3 0 0,7 0 0,-7 0 0,8 0 0,-8 0 0,7 0 0,-11 0 0,2-7 0,-11 3 0,2-9 0,-9 6 0,5-6 0,-5 2 0,3-6 0,-3 2 0,-1-7 0,-3 3 0,0-4 0,0 1 0,-3-1 0,-4 4 0,-1 1 0,-9 4 0,5 0 0,-6 3 0,5 1 0,-1 3 0,0 0 0,0 3 0,-4 1 0,3 3 0,-3 0 0,5 0 0,-1 0 0,0 0 0,-3 0 0,6 0 0,-5 6 0,5 5 0,0 8 0,-4 8 0,1 12 0,1 2 0,-1 15 0,4 2 0,0 7 0,5-5 0,0 23 0,5-32 0,0 26 0,0-19 0,0 1 0,0-1 0,0 13 0,0-27 0,0 9 0,0-26 0,0-4 0,0-5 0,0-3 0,0-6 0,0-2 0,-3-4 0,3 0 0,-3-3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29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4 24575,'-2'-3'0,"-7"11"0,-11 15 0,-11 14 0,-5 22 0,0 3 0,4 12 0,16-20 0,-9 36 0,21-30 0,-13 28 0,17-18 0,0-26 0,0 22 0,0-28 0,0 19 0,0-13 0,4-9 0,3-2 0,5-11 0,2-6 0,5 1 0,-8-9 0,6-1 0,-6-1 0,-1-5 0,-1 2 0,-5-3 0,-1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30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13 24575,'5'-7'0,"-3"1"0,-11 6 0,-6 0 0,-8 0 0,-1 4 0,0 7 0,2 1 0,7 6 0,0 0 0,1 1 0,6 0 0,-3-1 0,7-8 0,1 3 0,3-6 0,0 2 0,0-3 0,3 1 0,4-4 0,0 0 0,6 0 0,-3-3 0,8 7 0,-3-3 0,2 3 0,1 0 0,-3 0 0,2 0 0,-6 0 0,-1 3 0,-4-3 0,1 6 0,-4-3 0,0 8 0,-3-3 0,0 6 0,-3-6 0,-4 7 0,-8-7 0,-1 3 0,-5-6 0,2-2 0,-4-3 0,1 1 0,3-1 0,-3 1 0,7-5 0,-3 1 0,5-4 0,3 0 0,1 0 0,5 0 0,2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31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 24575,'2'-3'0,"9"0"0,0 3 0,7 0 0,-1 0 0,-2 0 0,7 0 0,-4 3 0,1 4 0,0 13 0,0 5 0,-5 4 0,6 4 0,-12-10 0,4 9 0,0 2 0,-2 0 0,2 4 0,-3 0 0,-5-4 0,0 15 0,-4-3 0,0 6 0,-15 13 0,3-17 0,-18 7 0,7-15 0,1-6 0,-2-4 0,7-2 0,-2-9 0,5-1 0,0-4 0,0-3 0,0-2 0,0-2 0,4 0 0,0-1 0,4 1 0,-1-4 0,1 0 0,0-3 0,3 0 0,1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36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24575,'17'0'0,"0"0"0,10 0 0,1 0 0,5 0 0,0 0 0,0 0 0,0 0 0,-1 0 0,-3 7 0,2 2 0,-7 2 0,4 9 0,-5-8 0,2 12 0,-3-8 0,3 8 0,-1-4 0,5 6 0,-2 3 0,7-1 0,14 14 0,-9-9 0,7 6 0,-12-9 0,-3-4 0,0-1 0,3 2 0,-9-6 0,10 4 0,-7-8 0,6 4 0,-1-8 0,0-1 0,5-4 0,2-3 0,16-1 0,-2-4 0,10 0 0,25-5 0,-23-9 0,17 3 0,-8-13 0,-30 10 0,50-8 0,-37 8 0,35-3 0,-12 7 0,-1-1 0,6 5 0,-6 1 0,-11 5 0,6 0 0,-15 0 0,12 0 0,-7 0 0,-1 0 0,27 19 0,-41-11 0,31 19 0,-46-14 0,10 9 0,-6-4 0,4 8 0,-7-4 0,0 9 0,-6 0 0,-3 5 0,-6-6 0,-4-2 0,-3-5 0,-6-5 0,3-3 0,-8-6 0,0 5 0,1 6 0,8 9 0,3 9 0,10 3 0,-2 3 0,11 15 0,-3 1 0,3-3 0,2 13 0,-6-20 0,5 16 0,9 16 0,-18-35 0,-2-1 0,0-1 0,6 2 0,6 23 0,-1-4 0,-1-6 0,-8-7 0,21 27 0,-19-21 0,10 13 0,-5-10 0,-10-21 0,10 10 0,-6-6 0,-1-5 0,-4-6 0,-2-5 0,-8-11 0,-2 0 0,-3-7 0,-1-2 0,-2 0 0,-1 5 0,0-1 0,5 13 0,4-1 0,9 8 0,-4-4 0,3 4 0,-4-9 0,3 4 0,-2-5 0,6 1 0,-7-5 0,6 0 0,-3-4 0,4 0 0,-1 0 0,1-3 0,-1-2 0,1-2 0,0 0 0,-5-4 0,9 3 0,-7-6 0,7 2 0,-5-3 0,5 0 0,-3 0 0,3 0 0,1 0 0,-4 0 0,3-6 0,-5-3 0,1-6 0,-4-4 0,4-1 0,9-20 0,-3 7 0,8-9 0,-15 9 0,1 7 0,-1-7 0,4 2 0,0 0 0,0-3 0,11-8 0,-9 8 0,14-12 0,-12 15 0,2-9 0,3 3 0,-3-2 0,-1 3 0,-1 5 0,7-14 0,-9 16 0,3-6 0,-7 11 0,-5 9 0,0-4 0,3 4 0,-3 0 0,3 0 0,1 3 0,-1 1 0,1 3 0,0 1 0,4-1 0,1 4 0,0-3 0,4 6 0,2-3 0,0 4 0,9 0 0,6 4 0,-2 5 0,-2 7 0,-8 6 0,-6 8 0,1 2 0,2 3 0,-6 1 0,-2-2 0,-1 5 0,-7-5 0,3 4 0,-9-5 0,0-5 0,-5-5 0,0-8 0,-3-6 0,-1 2 0,-3 4 0,0 10 0,3 3 0,2 4 0,12 12 0,-1 9 0,9 13 0,0 6 0,-4 0 0,3-18 0,-5 13 0,-1-19 0,6 15 0,-4-11 0,2-2 0,-4-5 0,4-5 0,-4-1 0,20 12 0,-14-17 0,14 11 0,-15-24 0,2 2 0,-2-7 0,0 4 0,0-5 0,0 0 0,0-3 0,-5-2 0,4 1 0,-3-3 0,3 3 0,1 0 0,0-2 0,-1 5 0,6-5 0,10 9 0,-2-8 0,7 5 0,-5-6 0,-4-1 0,4 4 0,-5-3 0,0 3 0,-1-4 0,1 0 0,-5 0 0,0 0 0,-1 0 0,-3 0 0,3-1 0,0 1 0,-3 0 0,-1-1 0,-1 1 0,-3-1 0,2-3 0,-6 0 0,5-4 0,0 0 0,13 0 0,7 4 0,10 1 0,-4 4 0,10 0 0,-4 1 0,6 3 0,-7-2 0,-1 6 0,-11-8 0,-1 4 0,-5-5 0,0 0 0,-4 0 0,-2 0 0,0 0 0,-7-4 0,6 3 0,-7-6 0,0 3 0,-2-1 0,-3-3 0,0 3 0,-1-3 0,1 0 0,0 3 0,-4-2 0,3 2 0,-6-3 0,3 3 0,-1-2 0,1 1 0,0 1 0,-1-2 0,-3 2 0,4 0 0,-3-3 0,3 3 0,-4-3 0,0 0 0,0 0 0,1 3 0,-1-2 0,0 2 0,-3-1 0,3-1 0,-3 5 0,3-3 0,-2-5 0,-2 3 0,-2-6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2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185 327 24575,'0'-6'0,"0"0"0,0 0 0,-2 2 0,-9-2 0,3 5 0,-9-2 0,6 3 0,1 0 0,-4 0 0,4 0 0,-4 0 0,0 0 0,0 0 0,3 6 0,1 2 0,3 9 0,0 7 0,-1 4 0,0 0 0,3 0 0,2-6 0,3-3 0,0 3 0,0-11 0,0 3 0,0-8 0,10 0 0,2-2 0,11-1 0,-1-3 0,-6 0 0,9-3 0,-8-5 0,7-8 0,-6-3 0,-3-4 0,0 0 0,-3-4 0,0-1 0,-4-16 0,1-3 0,-3 0 0,-2-16 0,-4 20 0,0-12 0,0 22 0,-6 9 0,1 10 0,-5 1 0,4 8 0,-1-1 0,2 6 0,1 10 0,1 18 0,3 9 0,0 25 0,0-19 0,0 24 0,0-5 0,4-6 0,5 6 0,8-22 0,1-5 0,7-2 0,-10-14 0,4 0 0,-9-9 0,3 0 0,-6-4 0,3-2 0,-7-1 0,0-3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20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24575,'0'-9'0,"0"-4"0,0 6 0,0-6 0,0 5 0,0-2 0,0 4 0,0-1 0,0 1 0,0 8 0,0 6 0,3 11 0,2 4 0,3 0 0,-4 1 0,2-5 0,-5-1 0,6-4 0,-7-3 0,4-1 0,-4-4 0,0 1 0,0-4 0,0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3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38 24575,'4'-10'0,"-2"1"0,-2 3 0,0 0 0,-2 2 0,-2 1 0,-5 3 0,-2 0 0,-7 0 0,0 0 0,-1 0 0,1 3 0,4 4 0,4 4 0,-4 3 0,10-4 0,-5 3 0,8-6 0,-2 3 0,3-1 0,0-2 0,0 3 0,0-4 0,2 1 0,5-1 0,8 4 0,3-2 0,5 7 0,0-7 0,-5 6 0,5 2 0,-8-1 0,4 7 0,-4 2 0,1-1 0,-4 5 0,-1-1 0,-7-3 0,3-1 0,-6-5 0,2-4 0,-3-1 0,0 0 0,-6-2 0,-6-1 0,-7-3 0,-8 1 0,3 0 0,-3-4 0,4 3 0,4-6 0,-3 2 0,11-3 0,-6 0 0,10 0 0,-3 0 0,4 0 0,0 0 0,2-6 0,1-5 0,3 3 0,0-2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4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17 24575,'14'4'0,"-2"-1"0,-6-3 0,0 0 0,0 0 0,-5 0 0,-4 0 0,-4 0 0,-8-7 0,3 5 0,-10-8 0,7 9 0,-6-2 0,6 3 0,-7 0 0,3 0 0,-3 3 0,-7 10 0,8 8 0,-9 10 0,12 3 0,-3 5 0,8-5 0,0 15 0,4-8 0,3 9 0,2 0 0,4-4 0,0 9 0,0-9 0,0 10 0,0-10 0,0 10 0,4-10 0,9 4 0,8 7 0,-2-15 0,3 14 0,-4-17 0,1 11 0,2-5 0,-2 11 0,-1-10 0,-3 10 0,6 10 0,-10-17 0,5 14 0,-7-28 0,-4-2 0,-2-6 0,-3-4 0,0 0 0,0-4 0,0-2 0,0-6 0,0-2 0,-6-2 0,-2-1 0,-5 1 0,-1-3 0,-14-1 0,10-3 0,-13 0 0,12 0 0,0 0 0,1 0 0,4 0 0,0 0 0,4 0 0,0 0 0,7-3 0,0 0 0,3 0 0,0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5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17 24575,'-6'-3'0,"-1"-3"0,-6 5 0,-5-2 0,-6 3 0,0 0 0,-3-3 0,8 5 0,-8 11 0,14 4 0,-11 12 0,13-11 0,3 4 0,-2-7 0,10 3 0,-3-8 0,3 0 0,0-1 0,2-2 0,9 3 0,4-3 0,8-3 0,4 4 0,-3-8 0,3 7 0,-4-2 0,-4 2 0,-5 0 0,-4 7 0,-3-3 0,-3 25 0,-1-14 0,-3 12 0,-7-13 0,-4-5 0,-5 1 0,-2-2 0,1-4 0,2 2 0,-3-5 0,4 2 0,0-6 0,0 2 0,4-6 0,0 4 0,4-4 0,-1 0 0,4 0 0,0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5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0 24575,'-10'3'0,"3"2"0,-3 13 0,3-3 0,3 6 0,1-6 0,3 7 0,0-11 0,0 6 0,0-7 0,0 4 0,0-4 0,-3-3 0,5-1 0,10-6 0,5 3 0,15-3 0,-9 0 0,9 0 0,-8 0 0,7 0 0,-17 0 0,0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6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 24575,'-8'-4'0,"2"1"0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7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43 24575,'-17'-24'0,"0"5"0,0 19 0,-2 0 0,1 0 0,0 3 0,4 1 0,1 6 0,2-3 0,1 10 0,6-9 0,-3 13 0,6-13 0,-2 13 0,3-10 0,0 4 0,0 2 0,0-9 0,0 9 0,0-7 0,6 4 0,6-3 0,7-1 0,3-2 0,1-1 0,-5 1 0,0-1 0,-4 3 0,-4-3 0,3 9 0,-9-5 0,2 5 0,-6 2 0,-3-3 0,-9 7 0,-4-6 0,-4 7 0,-2-7 0,6-1 0,-1-5 0,3-3 0,0 0 0,3-3 0,2-1 0,2-3 0,1 0 0,0 0 0,2-3 0,1 0 0,3-7 0,0 3 0,0 0 0,0 4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8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37 24575,'0'-6'0,"0"-2"0,0 1 0,0-2 0,-2 6 0,-2 0 0,-9 6 0,1 8 0,-16 7 0,11 5 0,-18 13 0,17-11 0,-8 14 0,11-15 0,-1 3 0,7-4 0,3-5 0,6 0 0,0 0 0,0-3 0,0 2 0,0 1 0,0 1 0,0-1 0,3 4 0,4-7 0,1 3 0,2-5 0,-3-2 0,-1-2 0,0-2 0,-2-1 0,-2 0 0,-2 3 0,0-2 0,0 2 0,0-3 0,0 0 0,0 1 0,0-1 0,-2-3 0,-2 0 0,-5 0 0,-2-2 0,-7 2 0,3-3 0,-3 3 0,1-2 0,2 5 0,3-6 0,6 4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9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24575,'13'0'0,"-5"-4"0,29-8 0,-19 6 0,23-10 0,-15 11 0,7-3 0,-1 3 0,-8-2 0,8 7 0,-9-4 0,1 4 0,-10 0 0,-5 0 0,-5 0 0,-1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38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24 171 24575,'0'6'0,"0"3"0,0 2 0,0 3 0,2-4 0,5 0 0,4-3 0,6 3 0,2-5 0,4 2 0,0-7 0,9 0 0,-7 0 0,7 0 0,-9 0 0,4 0 0,-3 0 0,-1 0 0,-5 0 0,-4 0 0,0 0 0,-4 0 0,0-7 0,-4 3 0,1-9 0,-3-1 0,2-5 0,-5-8 0,2 7 0,-3-7 0,0 8 0,0 1 0,-6-7 0,1 9 0,-12-5 0,6 10 0,-11 0 0,3 7 0,0 0 0,-3 4 0,7 0 0,-6 0 0,6 0 0,-7 0 0,7 0 0,-7 7 0,3 6 0,-6 12 0,-1 6 0,4 3 0,-11 16 0,17-13 0,-8 12 0,19-16 0,2 0 0,3 0 0,0 0 0,0-4 0,3 2 0,5-7 0,5 8 0,-1-4 0,3 1 0,-7-2 0,3-4 0,-3-1 0,-1-3 0,-3-5 0,2-1 0,-5-6 0,2 3 0,-3-7 0,0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39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1 24575,'0'3'0,"-12"12"0,-3 15 0,-9 22 0,-2-4 0,-1 27 0,-3-6 0,7 18-640,-2-6 640,17 5 0,-1-19 0,9-7 0,0 24 158,0-46-158,0 34 0,8-38 0,6 1 0,8 0 0,4-5 482,2-13-482,-7 1 0,9-9 0,-10 1 0,7-5 0,-4 1 0,-4-2 0,-7 0 0,-6-1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21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0 24575,'10'0'0,"0"0"0,4 0 0,0 0 0,-3 0 0,-1 0 0,-4 0 0,4 0 0,-3 0 0,0 6 0,-4 1 0,-14 11 0,1 2 0,-7 4 0,6-5 0,0 4 0,3-8 0,-6 3 0,6-4 0,-3 1 0,4-1 0,0 0 0,3-3 0,1-1 0,3-4 0,0 0 0,0 1 0,0-1 0,2-2 0,10-1 0,8-3 0,9 0 0,5 0 0,-5 0 0,4-4 0,-8-1 0,-2-3 0,0 1 0,-11 0 0,2-1 0,-8 5 0,-2 0 0,-2 3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0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13 24575,'1'-7'0,"-5"1"0,-10 6 0,-1 0 0,-7 0 0,7 0 0,-7 0 0,11 0 0,-6 0 0,6 3 0,4 1 0,-2 2 0,8 0 0,-2 0 0,3 0 0,3-3 0,8 3 0,4-5 0,7 6 0,1-6 0,4 6 0,-3-3 0,0 4 0,-7-1 0,-3 3 0,-3 4 0,0 10 0,-7 0 0,0 7 0,-4-7 0,0 8 0,0-8 0,-12 9 0,-1-13 0,-9 8 0,4-13 0,4 0 0,-4-1 0,3-6 0,-3 2 0,8-6 0,-3-1 0,2-3 0,1 0 0,0 0 0,4 0 0,-1-3 0,4 0 0,0-7 0,3 3 0,0-10 0,0 5 0,0 1 0,0 4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49:41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24575,'5'-4'0,"2"1"0,15 3 0,-3 0 0,9 0 0,-1 4 0,4 18 0,-9-7 0,-1 18 0,-13-4 0,-4 1 0,0 8 0,-4 0 0,0-4 0,0 4 0,0-5 0,0 5 0,0-8 0,-4 7 0,0-9 0,-1 1 0,-5-2 0,8-5 0,-8-3 0,9-4 0,-2-2 0,3-3 0,0 0 0,0 0 0,0-4 0,0 7 0,0-6 0,-5 3 0,0-7 0,-7-3 0,8 7 0,-3 10 0,4 4 0,2 6 0,-6 0 0,3-3 0,-8 4 0,4-6 0,-3 1 0,3 0 0,1-1 0,-1-3 0,1-1 0,0-8 0,4 0 0,-3-4 0,2 0 0,-2-3 0,0 0 0,2-23 0,2 15 0,2-16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15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34 218 24575,'-6'0'0,"0"0"0,0 0 0,3 5 0,-4 17 0,6 3 0,-3 18 0,4-13 0,0 12 0,0-7 0,0 4 0,0-1 0,0-5 0,0-5 0,0 4 0,0-9 0,0 0 0,0-5 0,3-7 0,3-2 0,5 1 0,7-2 0,-4-1 0,8-4 0,-3-3 0,3 0 0,1 0 0,0 0 0,-1-3 0,1 2 0,-4-13 0,0 2 0,-3-16 0,7-20 0,-4 5 0,3-16 0,-6 14 0,-6 0 0,4-5 0,-6 4 0,-2-4 0,-2 5 0,-4 1 0,0 4 0,0 2 0,-4 10 0,-3 5 0,-4 5 0,-7 7 0,0 4 0,-1 3 0,-3 4 0,3 0 0,-13 0 0,7 4 0,-8 0 0,14 6 0,-3 2 0,7 2 0,-2 0 0,6-4 0,-2 3 0,9-6 0,-5 3 0,8-4 0,-5 0 0,6-2 0,-3-1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16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24575,'0'5'0,"0"14"0,0 19 0,0 20 0,0 1 0,0 18 0,0-3 0,0 13 0,0 1 0,0-1 0,0-18 0,0 0 0,0-17 0,0-5 0,0 2 0,0-24 0,0 7 0,0-21 0,0 0 0,0-9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17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1 24575,'-7'21'0,"-4"7"0,-3 12 0,1-6 0,0 9 0,5-9 0,-6 17 0,8-11 0,-2 4 0,8-6 0,0-8 0,0 6 0,0-12 0,0 8 0,0-8 0,0 3 0,0 0 0,0 1 0,0-3 0,0 1 0,3-11 0,1 2 0,2-3 0,1 0 0,0-4 0,0 3 0,-1-6 0,0 3 0,1-4 0,-1 0 0,0 0 0,0-2 0,1 1 0,2-4 0,-3 2 0,3-3 0,-2 0 0,2 0 0,2 0 0,2 0 0,1 0 0,4 0 0,-3 0 0,6 0 0,-6-3 0,7-1 0,-7-3 0,2-4 0,-6 4 0,2-6 0,-6 5 0,6-15 0,-5 6 0,2-12 0,-5 11 0,-2-4 0,-3 3 0,0 0 0,0 1 0,0 5 0,-6 2 0,-6 0 0,-3 8 0,-7-4 0,4 6 0,-5-3 0,4 4 0,-3 0 0,3 0 0,1 0 0,-4 0 0,1 0 0,1 0 0,0 0 0,7 0 0,2 3 0,1 1 0,1 2 0,2 0 0,-3 1 0,6-1 0,-1-2 0,4 1 0,-5-4 0,6 1 0,-3-2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25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24575,'-3'11'0,"0"6"0,3 23 0,0 12 0,0 13 0,0 6 0,0-11 0,0 2 0,0-10 0,0 5 0,0-6 0,0-10 0,0-13 0,0-13 0,0-6 0,0-5 0,0-1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26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 24575,'-14'0'0,"1"0"0,7 0 0,0 0 0,8 0 0,11 0 0,11 0 0,20 0 0,16 0 0,22 0 0,15 0-452,-45 0 1,1 0 451,3 0 0,0 0 0,-2 0 0,-1 0-31,33 0 31,4 0 0,-35 0 0,16 0 0,-19 0 0,-7 0 0,-7 0 0,-13 0 901,1 0-901,-15 0 33,3 0-33,-8 0 0,0 0 0,0 0 0,0 0 0,0 0 0,-3 0 0,0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27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24575,'-7'5'0,"1"16"0,6 9 0,0 21 0,0 0 0,0-4 0,0 8 0,0-9 0,0 6 0,0-2 0,0-5 0,0-1 0,0-5 0,0 5 0,0-10 0,0-1 0,0-6 0,0-4 0,0-4 0,0-1 0,0-8 0,0-1 0,0-5 0,0-2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29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71 221 24575,'-3'-2'0,"0"-5"0,3 0 0,0-6 0,0 3 0,0-4 0,3 3 0,0 1 0,4 4 0,-1 0 0,-3 0 0,3 2 0,-3-4 0,4 6 0,-4-7 0,3 9 0,-3-3 0,3 0 0,1 0 0,-4-3 0,2 0 0,-1 2 0,2-5 0,1 5 0,-1-6 0,1 7 0,-1-3 0,3-1 0,-2 0 0,6 0 0,-6 1 0,3 3 0,-4-3 0,0 2 0,1 1 0,-1 3 0,-3-2 0,-3 1 0,-7-2 0,-3 3 0,-8 0 0,3 0 0,-2 3 0,3 1 0,3 0 0,2 2 0,2-3 0,1 0 0,3 3 0,0-3 0,3 3 0,-3 0 0,0 1 0,-4 2 0,0 6 0,-3-1 0,2 8 0,-3-3 0,0 3 0,2 6 0,-2-4 0,3 3 0,4-4 0,-3-1 0,3 1 0,0-4 0,-3 2 0,6-6 0,-2 7 0,0-7 0,2 2 0,-2-3 0,3 0 0,0 0 0,0-1 0,0-2 0,0 2 0,0-6 0,2 2 0,-1 1 0,4-3 0,2 2 0,0-2 0,6 0 0,-6-1 0,6 1 0,-2-1 0,2 1 0,1 0 0,0-3 0,4 2 0,0-5 0,5 2 0,-4-3 0,2 0 0,-2 0 0,0 0 0,-1 0 0,-1 0 0,-6 0 0,6-3 0,-10 0 0,9-7 0,-8 0 0,4-1 0,-5 2 0,-1 2 0,0 1 0,-2 0 0,-1-1 0,-3-2 0,0-2 0,0 1 0,0-3 0,0 6 0,-4-7 0,-2 4 0,-5-1 0,0-2 0,-2 8 0,-1-7 0,0 8 0,-3-3 0,3 4 0,0 0 0,0 2 0,0-2 0,1 3 0,2 0 0,-6 0 0,6 0 0,-4 0 0,2 0 0,3 0 0,-4 3 0,3-2 0,-2 5 0,6-3 0,0 7 0,2-6 0,4 1 0,-2-5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3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953 0 24575,'-6'0'0,"-4"0"0,-4 0 0,-1 0 0,-7 0 0,-1 0 0,-23 0 0,17 0 0,-19 0 0,13 0 0,-6 0 0,-9 0 0,11 0 0,-5 8 0,-1 7 0,7 12 0,-8 11 0,13 4 0,-2 17 0,1 2 0,12 11 0,-3 7-675,8 9 675,0 2 0,7-39 0,3-1 0,1 40 0,3-40 0,1 2 0,2 45 0,0-46 0,0 2 0,-1 3 0,2 1 0,3 0 0,3 1 0,1 3 0,3 1 0,3-5 0,2-1 0,2 3 0,0 3 0,6 22 0,-1 1 0,-6-22 0,0 2 0,1 25 0,-1-5 0,-2-5 0,-3 19 0,-7-37 0,0 16 0,-5-12 0,0-8 0,-4-8 0,-9-5 0,-10-8 0,-4-3 675,-8-8-675,6-5 0,-10 1 0,5-10 0,0 1 0,-8-9 0,16-1 0,-12-3 0,20 0 0,0 0 0,4 0 0,3 0 0,2 0 0,2 0 0,1 0 0,0 0 0,2 0 0,2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22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24575,'9'0'0,"7"0"0,-8 0 0,10 0 0,-3 0 0,-4 0 0,7 0 0,-11 0 0,0 5 0,-4-1 0,-7 13 0,0-9 0,0 6 0,-5-4 0,7-3 0,-4 3 0,6-4 0,0 0 0,0 0 0,3-2 0,4-1 0,3-3 0,4 3 0,1-2 0,3 2 0,-6 0 0,5-3 0,-10 3 0,3-3 0,-3 3 0,-1-2 0,0 4 0,-2-1 0,-1 2 0,-3 1 0,0 3 0,0-3 0,0 6 0,0-5 0,0 2 0,-6-4 0,1 1 0,-8 0 0,2-1 0,-6 4 0,2-5 0,1 1 0,4-3 0,3-2 0,1 1 0,-1-2 0,4 0 0,0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4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 24575,'-17'0'0,"-5"0"0,-12 0 0,5 0 0,-9 0 0,5 0 0,-2 3 0,-3 5 0,5 2 0,5 4 0,0-5 0,9 2 0,5-4 0,4-4 0,7 3 0,0-3 0,3 4 0,0-1 0,0 0 0,3 0 0,7-3 0,6 3 0,6-5 0,6 6 0,-8-3 0,6 4 0,-11 2 0,2 1 0,-6 3 0,-1 0 0,-6 3 0,-1-2 0,-3 7 0,0-7 0,0 2 0,-3-3 0,-4 0 0,-8 0 0,0 0 0,-6-2 0,6-2 0,-7-3 0,7 0 0,-7-3 0,7-1 0,-6-3 0,6 0 0,0 0 0,2 0 0,6 0 0,-2 0 0,5 0 0,1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5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24575,'0'16'0,"0"2"0,0 9 0,0-7 0,0 11 0,0-7 0,0 1 0,0-3 0,0-12 0,0 3 0,0-3 0,0 0 0,3-3 0,4-5 0,0-2 0,10 0 0,-9 0 0,12 0 0,-8 0 0,2 0 0,-1 0 0,-9 0 0,3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5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24575,'0'-4'0,"0"2"0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6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7 24575,'-5'-3'0,"-6"0"0,-3 3 0,-8 0 0,4 0 0,-10 0 0,5 3 0,-9 5 0,12 4 0,-7 3 0,15 3 0,-5-3 0,9 3 0,-2 0 0,6-4 0,0 4 0,4-4 0,0 0 0,0-1 0,0 1 0,7 0 0,5 5 0,7-4 0,9 5 0,2 1 0,-1-4 0,-1 3 0,-3 1 0,-9-6 0,0 9 0,-12-5 0,0 4 0,-4-1 0,0 1 0,-4 0 0,-3-1 0,-14 3 0,-1-1 0,-7-3 0,1-1 0,4-8 0,-3-1 0,4-3 0,0-1 0,1-2 0,3-2 0,1-3 0,4 0 0,4 0 0,0 0 0,6-6 0,2-1 0,2-6 0,0-1 0,0 6 0,0 2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24575,'0'10'0,"-4"4"0,4 4 0,-10 1 0,5 7 0,-6-6 0,7 12 0,0-8 0,4 3 0,0-8 0,0-1 0,0-8 0,0 0 0,0-4 0,-2 0 0,4-3 0,-1 0 0,12-3 0,-5 0 0,9 0 0,-6 0 0,-4 0 0,-1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7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8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24575,'13'0'0,"-2"0"0,7 0 0,-1 0 0,2 0 0,4 0 0,-8 0 0,6 0 0,-13 0 0,9 0 0,-7 0 0,-2 0 0,-2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9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24575,'0'6'0,"0"3"0,0 8 0,0 5 0,0-3 0,0 3 0,0 1 0,0-4 0,0 2 0,0-6 0,0 3 0,0-4 0,0-4 0,0 3 0,0-2 0,0-1 0,0-1 0,0-3 0,0-2 0,0-1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49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24575,'0'9'0,"0"-3"0,0 23 0,0 13 0,0 0 0,0 21 0,0-17 0,0 4 0,0-5 0,0-6 0,0-1 0,0-9 0,0-6 0,0-9 0,0-7 0,0-4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50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10 300 24575,'-3'2'0,"0"2"0,3 2 0,0 0 0,0 4 0,6-6 0,6 5 0,6-8 0,5 2 0,0-3 0,-1 0 0,6 0 0,-8 0 0,6 0 0,-11 0 0,-1 0 0,-1-3 0,-2-8 0,0-4 0,0-8 0,-3-4 0,-4 3 0,0-8 0,-4 3 0,0 1 0,0 0 0,-4 6 0,-3-1 0,-8 4 0,-7-2 0,3 8 0,-1 0 0,6 9 0,3-2 0,-2 6 0,6-3 0,-6 3 0,3 0 0,-1 0 0,-2 0 0,3 6 0,-1 2 0,1 5 0,0 1 0,2 4 0,-3 1 0,3 8 0,0 21 0,3-5 0,-3 17 0,7-16 0,-3 6 0,4 2 0,0 6 0,0-1 0,0 1 0,0 13 0,0-26 0,0 16 0,4-26 0,1 4 0,3 0 0,-3-11 0,2-5 0,-4-8 0,1-3 0,-1-5 0,-3-1 0,0-3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23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0 24575,'0'6'0,"2"-3"0,2 0 0,1-3 0,-1 8 0,-2 0 0,-5 12 0,-1-4 0,-4 2 0,1-7 0,0 2 0,0-2 0,0 7 0,-1 1 0,-2 0 0,1 0 0,2-5 0,1 0 0,2-3 0,0-1 0,1-4 0,3 1 0,3-4 0,0 0 0,3-3 0,1-3 0,-1-1 0,1-2 0,-1-1 0,1-3 0,3 3 0,-3-3 0,7 3 0,-7 0 0,6 0 0,-6 3 0,7-2 0,-3 2 0,-1 0 0,0-2 0,-3 5 0,-1-2 0,0 3 0,1-3 0,-1 3 0,-2-3 0,-2 3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51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0 24575,'-11'30'0,"-7"8"0,-1 14 0,-6 18 0,5-2 0,-3 25-845,2-10 845,8 12 0,3-27 208,10 2-208,0-12 0,0 1 0,0-1 0,0-7 0,0-12 637,12 0-637,-2-10 0,14-4 0,-12-7 0,5-7 0,-6-1 0,2-3 0,-2 0 0,-2-4 0,-3 0 0,1-3 0,-4 0 0,0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52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14 24575,'4'-7'0,"-9"1"0,-10 6 0,-7 0 0,-1 0 0,0 7 0,0-2 0,8 5 0,-2-3 0,10-1 0,0 1 0,4-1 0,3 0 0,0 0 0,0 3 0,0 1 0,0 0 0,0 3 0,10-6 0,3 0 0,9 0 0,6 1 0,-5 1 0,9 2 0,-8 0 0,3-2 0,-8 5 0,-5-7 0,-1 6 0,-6-5 0,0 4 0,-4-1 0,-3 3 0,0-1 0,-3 5 0,-4-3 0,-8 3 0,-4-3 0,0-1 0,-3-2 0,7-2 0,-2-3 0,3-3 0,4-1 0,-3-3 0,6 0 0,-3 0 0,4 0 0,0 0 0,0 0 0,3-3 0,0 0 0,3-1 0,0 2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53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24575,'15'0'0,"5"0"0,8 0 0,-2 11 0,8 3 0,-9 15 0,1 6 0,0 5 0,-7 10 0,-2 2 0,-7 11 0,-4 3 0,-2 6 0,-4-22 0,0 15 0,0-21 0,-8 13 0,-6-6 0,-4-12 0,0-1 0,7-9 0,0-6 0,3-9 0,1-1 0,2-6 0,4 3 0,-4-7 0,-2 0 0,-3-3 0,3 0 0,1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54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270 406 24575,'-2'-7'0,"-9"2"0,3 5 0,-13 0 0,6 0 0,-4 0 0,-3 0 0,3 0 0,-8 0 0,2 11 0,4 2 0,2 15 0,7-4 0,-4 8 0,3-4 0,5 0 0,1 0 0,6-6 0,-2-3 0,3 3 0,0-11 0,0 6 0,2-10 0,9 3 0,9-6 0,8-1 0,5-3 0,0 0 0,0-4 0,0-4 0,-5-4 0,1-8 0,-10 0 0,0-3 0,-3-5 0,1-11 0,-4-2 0,-3 1 0,-6-8 0,-4-8 0,0 6 0,0-38 0,0 47 0,0-23 0,-4 36 0,-3 1 0,-1 8 0,-6 1 0,6 7 0,1 2 0,2 5 0,2 1 0,-1 6 0,1 18 0,3-4 0,0 25 0,0 5 0,0-5 0,0 20 0,0-16 0,0 6 0,4-2 0,1-10 0,8 3 0,-4-13 0,7 7 0,-4-13 0,0-1 0,-2-5 0,-3-4 0,-3-7 0,-1-1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1:55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34 24575,'7'-14'0,"2"7"0,-8-2 0,-6 9 0,-3-3 0,-12 3 0,-8 0 0,10 3 0,-19 9 0,24 4 0,-21 10 0,16 2 0,-3-2 0,9 1 0,1-4 0,6-5 0,-2 0 0,7-8 0,0 0 0,0-4 0,0 0 0,0 1 0,0-1 0,3-3 0,8 3 0,9-1 0,4 3 0,12 0 0,-6-4 0,8 4 0,-5-4 0,10 8 0,-7-3 0,-2 2 0,-11 0 0,-13-4 0,0 3 0,-4-1 0,-2 2 0,-1 6 0,-3 2 0,-12 9 0,-2-3 0,-12 5 0,2-10 0,5-1 0,-3-4 0,1-1 0,1-3 0,4-4 0,6-1 0,4-5 0,-1 1 0,1-2 0,0 0 0,2-11 0,1 8 0,3-8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0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322 91 24575,'0'-6'0,"0"-3"0,0 2 0,0-6 0,-3 6 0,2-3 0,-5 4 0,3-1 0,-1 1 0,-4-1 0,3 4 0,-5-3 0,4 5 0,-4-2 0,3 3 0,-6 0 0,3 0 0,-4 0 0,0 0 0,0 3 0,0 4 0,0 4 0,1 3 0,-2 3 0,1-2 0,2 7 0,-2 1 0,2 16 0,-1-9 0,2 12 0,3-18 0,0 3 0,4-4 0,0-5 0,4 0 0,0-8 0,0 0 0,0-4 0,0 0 0,0 1 0,10-4 0,3 0 0,10-3 0,-1 0 0,6 0 0,10 0 0,-7 0 0,6 0 0,-18 0 0,3 0 0,-8 0 0,4 3 0,-8 0 0,0 4 0,0-1 0,-3 1 0,2-1 0,-2 4 0,-4 0 0,3 4 0,-5 0 0,2 0 0,-3 3 0,0-2 0,0 3 0,0 6 0,0-4 0,0 5 0,0-7 0,-6-1 0,-2-2 0,-7 3 0,-3-7 0,4 2 0,-4-5 0,0 6 0,3-7 0,-3 4 0,0-4 0,4 0 0,-4-3 0,0-1 0,3-3 0,-7 0 0,8 0 0,-14 0 0,11 0 0,-7-3 0,10-4 0,4 0 0,-3-6 0,6 5 0,0-1 0,1 5 0,5-1 0,-1 4 0,2-2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1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24575,'0'-4'0,"4"2"0,10 2 0,15 0 0,0 0 0,15 0 0,-5 0 0,6 0 0,-1 0 0,-4 0 0,-2 0 0,-10 0 0,-1 0 0,-8 0 0,-1 0 0,-8 0 0,0 0 0,-4 0 0,0 0 0,-3 0 0,0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2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24575,'5'-3'0,"1"-1"0,1-2 0,-1-4 0,1 0 0,-1-1 0,1-2 0,-1 6 0,-2-3 0,2 7 0,-6-3 0,6 3 0,-3-1 0,-2 4 0,-2 7 0,-6 7 0,0 0 0,0 8 0,3-4 0,0 1 0,1 3 0,2-7 0,-2 2 0,3-3 0,0 0 0,0-4 0,3 0 0,3-3 0,9-1 0,0-2 0,6 0 0,-6-4 0,3 0 0,0 0 0,-7 0 0,6 0 0,-10 0 0,6 0 0,-6-3 0,3-1 0,-4-2 0,-3 3 0,0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2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13 24575,'-7'-7'0,"2"1"0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3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24575,'23'0'0,"-4"0"0,7 0 0,-1 0 0,3 0 0,-1 0 0,-8 0 0,-1 0 0,-4 0 0,-4 0 0,-3 0 0,-5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54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30 111 24575,'-8'18'0,"2"0"0,-1-1 0,5-2 0,-4 7 0,6-3 0,0 5 0,0-5 0,0 3 0,0-7 0,0 8 0,0-4 0,0 4 0,0-3 0,0 2 0,0-7 0,0 3 0,0-3 0,3-5 0,0 0 0,7-6 0,1 2 0,3-5 0,9 2 0,-7-3 0,7 0 0,-4 0 0,-4-3 0,7 2 0,-10-9 0,6 2 0,-7-10 0,4-1 0,-3-1 0,0-7 0,-4 2 0,0-5 0,-4-2 0,3 7 0,-6-8 0,3 4 0,-4 0 0,0-4 0,0 2 0,0 1 0,0 4 0,-4 8 0,-3 4 0,0 3 0,-3 1 0,3 6 0,1 1 0,-1 3 0,-3 0 0,3 0 0,-7 4 0,2 11 0,-4 7 0,0 8 0,0-2 0,0-5 0,1 3 0,3-6 0,5-2 0,1-11 0,5-1 0,-2-6 0,3 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24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24575,'0'25'0,"0"1"0,0 19 0,0-3 0,0 5 0,0-2 0,0-15 0,0 8 0,0-17 0,0 2 0,0-13 0,0 0 0,0-6 0,0-1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3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24575,'5'0'0,"5"0"0,0 0 0,1 0 0,2 0 0,-6 0 0,2 0 0,1 0 0,-3-6 0,0 4 0,-4-4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4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24575,'8'0'0,"-1"0"0,8 0 0,1 0 0,6 0 0,-3 0 0,-1 0 0,-7 7 0,-1 9 0,-2 13 0,-3 10 0,-1 6 0,-4-14 0,-10 29 0,7-44 0,-6 23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5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1 295 24575,'0'-26'0,"12"-4"0,-6-5 0,15-7 0,-4 11 0,2-13 0,1 17 0,-8-4 0,-2 20 0,-3-3 0,-1 11 0,-3 2 0,0 12 0,-3 4 0,0 18 0,-8-4 0,3 15 0,-12-5 0,8 5 0,0-5 0,5 0 0,4-7 0,0 1 0,0-5 0,0 0 0,0-10 0,10 1 0,2-8 0,11 0 0,-4-4 0,2-3 0,-2-1 0,0-3 0,-1 0 0,-5 0 0,-5 0 0,-2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6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24575,'0'-8'0,"0"3"0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6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24575,'6'0'0,"3"0"0,6 0 0,0 0 0,6 0 0,-6 0 0,7 0 0,-8 0 0,4 0 0,-4 0 0,-4 0 0,3 0 0,-8 0 0,1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6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8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1 24575,'-46'47'0,"-1"0"0,2 3 0,14-6 0,31-17 0,0 10 0,3-19 0,9 5 0,4-11 0,12 7 0,0-10 0,1 6 0,2-10 0,-7 6 0,3-11 0,-4 4 0,-4-4 0,2 0 0,-9 0 0,5 0 0,-10 0 0,6 0 0,-2-10 0,3-3 0,1-10 0,0 1 0,-3-6 0,-1 5 0,-3-5 0,0 6 0,-4-1 0,-1 0 0,-3 4 0,0-9 0,-3 15 0,0-10 0,-11 15 0,2-5 0,-10 5 0,4-3 0,-5 4 0,0-1 0,-4 4 0,-2 1 0,-4 3 0,0 0 0,15 0 0,3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8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24575,'14'0'0,"7"0"0,27 0 0,-7 0 0,2 0 0,7 0 0,-2 0 0,11 0 0,-29 0 0,-10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09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10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24575,'3'0'0,"0"0"0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25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0 24575,'-29'6'0,"6"-2"0,23 8 0,0-5 0,0 3 0,0-4 0,0 1 0,0-1 0,0 1 0,2-4 0,2 3 0,2-5 0,0 1 0,0-2 0,1 0 0,-1 0 0,0 0 0,4 3 0,1-2 0,3 2 0,0 0 0,-3-2 0,2 2 0,-5-3 0,5 0 0,-6 3 0,3-2 0,-6 4 0,-1-1 0,-3 2 0,0 8 0,0-2 0,0 6 0,-7 0 0,-1-3 0,-4 3 0,-2-3 0,3-4 0,-3-1 0,3-3 0,-2 0 0,5-4 0,-2 0 0,1 1 0,1-4 0,-2 4 0,4-4 0,3 0 0,0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10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24575,'14'0'0,"-3"0"0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11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24575,'0'18'0,"0"-2"0,0 11 0,0 6 0,0-4 0,0 14 0,0 2 0,0 13 0,0 1 0,0-2 0,0-6 0,0-1 0,0-4 0,0 5 0,0-7 0,0-9 0,0-3 0,4-13 0,-4-5 0,6-4 0,-5-4 0,1-2 0,-2-2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12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0 24575,'-19'0'0,"-2"0"0,-6 0 0,-1 0 0,-1 0 0,2 0 0,4 0 0,4 0 0,2 0 0,3 0 0,3 0 0,2 0 0,5 3 0,2 3 0,2 13 0,0 1 0,0 12 0,0-4 0,0 5 0,0-5 0,0 0 0,0-6 0,0-3 0,0-1 0,0-8 0,0 0 0,0-4 0,0 0 0,2-3 0,5 0 0,7-3 0,5 0 0,4 0 0,4 0 0,1 0 0,5 0 0,-4 0 0,2 0 0,-7 0 0,4 4 0,-10-1 0,4 5 0,-7-1 0,-1 3 0,-4 5 0,1 3 0,-2 10 0,2-5 0,-7 9 0,0-3 0,-4-1 0,0-1 0,0-4 0,0-5 0,-11 5 0,-8-2 0,-11-4 0,-4 4 0,-4-8 0,3 0 0,-8 0 0,9-5 0,-5-3 0,11-2 0,5-3 0,1 0 0,10 0 0,-1 0 0,6 0 0,1 0 0,0 0 0,0 0 0,3-2 0,0 1 0,3-2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18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1052 1 24575,'13'0'0,"9"0"0,37 0 0,-10 0 0,4 0-2106,9 0 1,5 0 2105,22 0 0,6 0 0,2 0 0,4 0-879,-25 0 0,3 0 1,1 0 878,8 0 0,1 0 0,2 0-530,-16 0 0,2 0 0,0 0 0,0 0 530,2 0 0,0 0 0,1 0 0,0 0 0,4 0 0,2 0 0,-2 0 0,-5 0 0,-1 0 0,-5 0 0,6 0 0,7 0 0,9 0 0,-2 0 0,-12 0 0,3 0 0,-2 0-525,-10 0 0,9 0 1,1 0-1,-8 0 525,25 0 0,-7 0-19,-1 0 1,0 0 18,2 3 0,-3 0 0,-18-3 0,-3 2 653,3 6 1,-1 1-654,-8-8 0,0 1 0,2 6 0,-1 1 0,-5-8 0,-3-1 0,31 5 3126,5-5-3126,-33 0 0,12 0 0,-12 0 3078,3 0-3078,-16 0 2135,4 0-2135,-11 4 1168,5-3-1168,-10 6 289,9-6-289,-3 3 0,-1-4 0,19 0 0,-20 0 0,14 0 0,-24 0 0,4 0 0,-8 0 0,3 0 0,-5 3 0,1-2 0,4 6 0,-3-6 0,3 2 0,-4-3 0,-4 3 0,2-2 0,-6 5 0,3-5 0,-4 5 0,-1-5 0,-2 5 0,4-3 0,-7 1 0,4-2 0,-5-2 0,6 0 0,12 0 0,10 0 0,35 0 0,16 0-419,-35 0 0,3 0 419,6 0 0,0 0 0,-2 1 0,-1-2 0,0-1 0,0-1 0,1 3 0,-3-1 0,23-4-356,12 5 356,-28 0 0,10 0 0,-14 0 0,-8 0 0,-11 0 823,-5 0-823,-11 0 371,-5 0-371,-8 0 0,0 0 0,-4 0 0,-3 7 0,0 15 0,-3 22 0,0 9 0,0 11 0,0-6 0,0-7 0,0-1 0,0 7 0,0 2 0,0 5 0,0-6 0,0-8 0,0-11 0,0-5 0,0-7 0,3-8 0,1 2 0,3-6 0,-3 3 0,-1-4 0,-3 0 0,0-4 0,0 3 0,3-3 0,-2 1 0,2 2 0,-3-6 0,0 2 0,0-3 0,0 1 0,3-4 0,29 0 0,11-3 0,36 0 0,9 0-906,-37-2 0,3-2 906,20 1 0,6-2-1299,-15-1 1,4-2 0,3 0 1298,18-1 0,4 1 0,3-2-1000,-22 2 0,2-1 1,0 0-1,3 0 1000,8 0 0,2-1 0,1 1 0,0 0 0,1 1 0,0 0 0,0 1 0,1 1 0,4 0 0,1 1 0,-1 1 0,-4 0 0,6 0 0,-4 1 0,1 1-531,-14 1 1,3 2 0,-2-1 0,-6 0 530,-3 0 0,-5 0 0,3 0 0,18 0 0,4 0 0,-3 0-242,-10 0 1,-3 0 0,-1 0 241,-5 0 0,-2 0 0,-1 0 916,24 2 0,0 2-916,-20 0 0,1 0 0,-4 1 0,10-1 0,-3 0 1387,2 3 1,-3-3-1388,-10-3 0,-8-2 0,4 1 1472,-9 0 0,1 0-1472,7 0 3051,12 0-3051,-9 0 491,-13 0-491,-6 0 1287,-7 0-1287,-14 0 171,-1 0-171,-13 0 0,0-6 0,4 5 0,17-5 0,24 6 0,26 0 0,-22-3 0,5 0-825,13-1 1,3-1 824,-6-1 0,3-1-786,-12 2 0,3 0 0,-1 0 786,18 1 0,1 1 0,-18 1 0,2-1 0,-1 2 0,31 0 0,-1 2 0,-6-1 0,-3 0 0,-10-1 0,-5 2-163,-20 0 1,-4 1 162,4 3 0,-5 2 0,14 8 0,21 7 0,-25-7 0,-3-1 1413,-18-5-1413,-1-1 2515,-10 0-2515,-4-3 404,-10-2-404,-5-3 0,-2 0 0,-1 0 0,-3 13 0,0 15 0,-3 17 0,0 19 0,0 1 0,0-11 0,0 5-1220,-3 5 0,0 3 1220,2 24 0,0 5 0,-2-29 0,-2 2 0,0 0 0,2 5 0,1 0 0,-1 2-939,-2 4 1,-1 2 0,1-1 938,2 1 0,0 0 0,0 1 0,-2 5 0,-1 1 0,2-5 0,3 15 0,1-2 0,-2-19 0,-1 2 0,0-4 0,0 15 0,0-1 0,2-17 0,1 2 0,-1 0 0,-1-5 0,-1-1 0,1-1 0,2 26 0,0-2-666,0-8 0,0-4 666,0-6 0,0-5-370,0 28 370,0 1 0,0-36 0,0 10 1828,0-19-1828,0-9 2839,0-11-2839,0-9 1743,0-1-1743,0-7 547,0-5-547,0 2 0,0-7 0,0 0 0,0 0 0,0 0 0,0 1 0,0-1 0,0 0 0,0 0 0,-3 1 0,-4-1 0,0 0 0,-10 1 0,2 0 0,-18 2 0,-2-1 0,-53 6 0,5 2-872,21-7 1,-6-1 871,-8 2 0,-2-1-1351,-5-2 0,-5 0 1351,13-2 0,-4 1 0,0-2-1467,-2 0 1,-1-2 0,-7 1 1466,13-2 0,-7 1 0,-3 0 0,-1-1 0,3 0-964,-14 0 1,1-1-1,-1 0 1,-5-1 963,16-1 0,-4 0 0,-2-1 0,-1 0 0,0-1 0,3-2-349,5 1 0,3-2 0,-1 0 0,1-1 0,-1 0 0,-1-1 349,-7-1 0,-2-1 0,0-1 0,0 0 0,-1-1 0,1 1-208,0-2 1,0 0 0,0 0 0,0 0 0,-1-1 0,-1 1 207,7 1 0,-1-1 0,0 1 0,-1-1 0,0 1 0,1 0 0,0 0-50,1 0 0,-1 1 0,1-1 1,0 1-1,1 0 0,1 1 0,2 0 50,-3 0 0,2 1 0,2 0 0,0 0 0,-1 1 0,-2-2 0,-10-1 0,-3 0 0,-2-2 0,1 2 0,3 0 0,5 3 0,3 2 0,4 2 0,3 1 0,0 0 0,0-1 103,1-1 1,1-1 0,0-1 0,0 2 0,1 0-104,-20 0 0,0 1 0,2 1 0,7 1 0,4 2 0,6 1 0,-1-1 0,-9-1 0,0-1 0,5 0 853,-8 3 0,6 0-853,7 0 0,6 0 2981,-19 0-2981,40 0 0,2 0 0,-22 0 4607,28-3-4607,14-1 4550,20-6-4550,2-15 1696,2 14-1696,-33 1 0,-39 29 0,27-4 0,-4 1-536,-12 4 1,-3-2 535,6-4 0,-2-1 0,-1 2 0,-4 0-1140,7-6 0,-3-2 1,-2 1 1139,-2 2 0,-1 0 0,-3 0 0,-18-1 0,-4-1 0,3 0 0,17 0 0,2 0 0,-1-1 0,-14 0 0,-4-2 0,5-1 0,16-1 0,3 0 0,-2-1 0,-12 1 0,-3 0 0,2-1 0,5-2 0,3 0 0,4 0-731,-7 0 0,4 0 731,-8 0 0,7 0-389,-8 0 389,30 0 0,2 0 0,-20-5 1011,10 0-1011,24-3 3235,13-3-3235,17-4 1860,5-13-1860,-7 13 560,-22-1-560,-25 22 0,-26 5 0,36-5 0,-5-1-911,-8-2 1,-8-2-1,2 1 911,-16 1 0,-4-1-685,17-1 0,-9-1 1,0 0-1,8-1 685,-18 0 0,1-3 0,-2-4 0,-6-2 0,1-4 0,9-3 0,2-3 0,2-1 0,9 1 0,1-1 0,-1-1 0,-16-4 0,-3 0 0,8 1 0,9-2 0,4 1-520,-16-2 1,3 1 519,28 5 0,2 1 0,-18-5 0,5 1 0,5-2-138,9 7 1,1 0 137,0 0 2107,-7-3-2107,16 5 2884,4 1-2884,12 2 1391,-4-6-1391,10 5 403,-6-9-403,6 5 0,-2-5 0,4 1 0,-3-5 0,7 5 0,-4-9 0,9 9 0,-4-8 0,7-5 0,1-8 0,0-10 0,7-2 0,-3-35 0,4 12-1096,0 17 0,0-7 1096,0-15 0,0-1 0,0 17 0,0-1 0,0 4 0,0-4 0,0 5-576,0 1 0,0 3 576,0-16 0,0 2 0,0 23 0,0 2-168,0-9 0,0 2 168,0-19 0,0-13 0,0 17 0,0-7 0,0 29 2013,0-25-2013,0 20 1265,4-12-1265,1 8 0,20-20 402,-7 14-402,12-5 0,-12 7 0,-4 16 0,3-4 0,-7 6 0,3 3 0,-5 8 0,0-2 0,0 3 0,1-5 0,3-4 0,-3 1 0,4-5 0,-5 12 0,1-10 0,-1 12 0,-4-6 0,0 11 0,-4-1 0,0 6 0,0 0 0,0-1 0,3-3 0,2-10 0,3 5 0,0-4 0,-1 13 0,-3 0 0,2 4 0,-2 0 0,3 7 0,-1 2 0,1 2 0,-1 1 0,0 0 0,0 0 0,0-1 0,0 1 0,1 0 0,-1-1 0,0-2 0,1-1 0,3-4 0,0 0 0,4-3 0,-3 2 0,2 1 0,-6 5 0,3-1 0,-4 3 0,1 0 0,-1 1 0,0 6 0,4-6 0,0 2 0,7-3 0,1 3 0,20-3 0,-2 2 0,22-4 0,7-6 0,18 4 0,6-10 0,7 9 0,-28-3 0,8 5 0,-16 0 0,-1 5 0,-4-3 0,-16 7 0,-3-7 0,0 8 0,-17-4 0,-2 4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21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43 24575,'-3'6'0,"0"0"0,3 3 0,0-2 0,0 3 0,3-7 0,0 0 0,11-3 0,-6 0 0,5 0 0,-7 0 0,-3-3 0,0-3 0,-3-1 0,-3-6 0,2 5 0,-8-5 0,4 6 0,-8-3 0,6 4 0,-6 2 0,6 1 0,-3 3 0,4 0 0,0 0 0,-1 0 0,1 0 0,3 3 0,0 0 0,3 3 0,0 0 0,0 1 0,3-4 0,0 0 0,3-3 0,0 0 0,0 0 0,0 0 0,-2-3 0,-2 0 0,-2-4 0,0 1 0,0 0 0,0-1 0,0 4 0,0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22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87 24575,'-44'30'0,"12"-7"0,42-20 0,3-3 0,-6 0 0,2 0 0,-3 0 0,1 0 0,-1-6 0,-3-2 0,0-10 0,-3 3 0,0-7 0,0 8 0,0-4 0,-3 4 0,0 3 0,-7 1 0,-1 7 0,1 0 0,-3 3 0,6 0 0,-3 0 0,0 0 0,3 0 0,-2 0 0,2 10 0,3-1 0,1 12 0,3-6 0,0 3 0,0-5 0,0-2 0,0-2 0,0-2 0,0-1 0,0 0 0,3-3 0,0 0 0,0-3 0,0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0:04.4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23 24575,'24'0'0,"2"0"0,7 0 0,0 0 0,0 0 0,0 0 0,0 0 0,0 0 0,0 0 0,0 0 0,-5 0 0,-1 0 0,0 0 0,-7 0 0,7 0 0,-9 0 0,1 0 0,-1 0 0,-8 0 0,3 0 0,-3 0 0,1 0 0,-2 0 0,-2 0 0,-1 0 0,0 0 0,0 0 0,1 0 0,-1 0 0,0 0 0,0 0 0,0 0 0,1 0 0,-1 0 0,0 0 0,0 0 0,1 0 0,-1 0 0,4 0 0,0 0 0,4 0 0,-1 0 0,5 0 0,-3 0 0,6 0 0,0 0 0,-1-4 0,0 4 0,-7-3 0,1 3 0,0 0 0,0 0 0,0 0 0,-4 0 0,3 0 0,-3 0 0,1 0 0,-2 0 0,1 0 0,-3 0 0,3 0 0,-1 0 0,-2 0 0,2 0 0,-3 0 0,0 0 0,0 0 0,-1 0 0,1 0 0,0 0 0,0 0 0,0 0 0,0 0 0,0 0 0,0 0 0,0 0 0,1 0 0,-1 0 0,0 0 0,0 0 0,0 0 0,1 0 0,-1 0 0,3 0 0,-2 0 0,3 0 0,-4 0 0,0 0 0,1 0 0,-1 0 0,0 0 0,0 0 0,-3-8 0,-3 6 0,-1-3 0,-4 5 0,2 3 0,-3-3 0,0 0 0,-1 0 0,1 0 0,0 0 0,0 0 0,0 0 0,-1 3 0,1 0 0,0 1 0,3 1 0,-3-4 0,3 2 0,-3-3 0,2 2 0,-1-1 0,2 1 0,0 1 0,0 4 0,3 3 0,0 4 0,0-1 0,0 5 0,0 1 0,0 4 0,0-1 0,0 1 0,0 4 0,0 1 0,0 5 0,0 0 0,0 6 0,0 0 0,0 0 0,0 5 0,0 1 0,0 1 0,4 4 0,-3-5 0,3 5 0,-4-9 0,0 8 0,0-9 0,4-1 0,-4 4 0,4-8 0,0 8 0,-3-4 0,3 6 0,-4 0 0,0-1 0,0 1 0,0-1 0,4 16 0,-3-17 0,7 10 0,-8-25 0,8 4 0,-4-4 0,4 1 0,-3 2 0,2-2 0,-6-1 0,6-1 0,-6-4 0,2-4 0,-3-5 0,0-4 0,0 3 0,0 12 0,0 10 0,0 22 0,0-4 0,0 24 0,0 4 0,0-5 0,0 8 0,0 13 0,0-34 0,0 36 0,0-45 0,0 12 0,0 11 0,0-27 0,0 18 0,0-21 0,0 5 0,0-7 0,0-2 0,0-8 0,0-2 0,0-6 0,0-4 0,0-4 0,0-1 0,0-5 0,0 1 0,3 0 0,-2 0 0,2-1 0,-3 1 0,0-3 0,0 2 0,0-6 0,0 2 0,0-3 0,0 4 0,0-3 0,0 3 0,3-4 0,-3 0 0,3 0 0,0 10 0,-2 0 0,2 5 0,-3 5 0,0-10 0,0 10 0,0-11 0,3-1 0,-3-4 0,3-4 0,-3 0 0,0-5 0,0-5 0,0-3 0,0-6 0,0 9 0,0-2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0:07.2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24575,'4'-3'0,"10"0"0,12 3 0,12 0 0,7 0 0,13 0 0,8 0 0,6 0 0,-1 0 0,-16 0 0,5 0 0,-13 0 0,5 0 0,4 0 0,-10 0 0,4 0 0,-5 0 0,-10 0 0,2 0 0,-9 0 0,0 0 0,0 0 0,-10 0 0,0 0 0,-4 0 0,-4 0 0,3 0 0,-6 0 0,3 0 0,-4 0 0,3 0 0,-2 0 0,2 0 0,-3 0 0,0 0 0,1 0 0,-1 0 0,0 0 0,0 0 0,1 0 0,-1 0 0,0 0 0,4 0 0,0 0 0,1 0 0,2 0 0,-6 0 0,5 0 0,-4 0 0,1 0 0,0 0 0,-2 0 0,2 0 0,-11 0 0,-2 0 0,-13 0 0,2 0 0,-2 3 0,3 1 0,0 3 0,0 0 0,3-3 0,2 1 0,2-4 0,1 5 0,0-6 0,0 3 0,2 0 0,1 0 0,3 3 0,0-1 0,0 1 0,0 0 0,0 4 0,0 0 0,0 8 0,0 1 0,0 8 0,0 6 0,0 19 0,0-4 0,0 14 0,0-4 0,0 8 0,0 13 0,-4 1 0,2 8 0,-8 6-633,9-4 633,-2-39 0,1 0 0,2 38 0,0-37 0,0-1 0,0 38 0,0 7 0,0-9 0,0 1 0,0-20 0,0 31-94,0-51 94,0 42 0,0-42 0,0 16 0,0-6 0,0-1 629,0 1-629,0-1 98,0-5-98,0 4 0,0 5 0,0-12 0,0-1 0,0-25 0,0-5 0,0-4 0,0 0 0,0-1 0,0 1 0,0 4 0,0 0 0,0 5 0,0 0 0,0 0 0,0-1 0,0 1 0,0 0 0,0-1 0,0 5 0,0 2 0,0 14 0,0-8 0,0 14 0,0-15 0,0 4 0,0-10 0,0 4 0,0-8 0,0 7 0,0-7 0,0 3 0,0 0 0,0-3 0,0 3 0,0-4 0,0 0 0,0-1 0,0 1 0,0 0 0,0-1 0,0 7 0,0-9 0,0 4 0,0-10 0,0 0 0,0-4 0,0 0 0,0-4 0,0 0 0,0-5 0,0-38 0,-10-22 0,2-23 0,-3 27 0,6 23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44.3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109 0 24575,'-9'0'0,"-3"0"0,5 3 0,-7 1 0,7 5 0,-3-4 0,3 7 0,-2-5 0,5 4 0,-2-2 0,6-3 0,0 0 0,0 4 0,0-3 0,0 2 0,0-2 0,0-1 0,0 0 0,0 0 0,3 0 0,4 1 0,7 0 0,1 0 0,3 0 0,-1 0 0,-2 0 0,3 3 0,-4 1 0,-1 3 0,-2 0 0,-1 3 0,-3-5 0,-3 11 0,-1-11 0,-3 12 0,0-6 0,-3 1 0,-5 3 0,-3-7 0,-3 2 0,-4-2 0,3-1 0,1-3 0,1-2 0,2-2 0,-2 0 0,2-3 0,-2-1 0,2 0 0,1-3 0,0 3 0,4-3 0,0 0 0,3 0 0,0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44.7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24575,'0'17'0,"0"0"0,0 11 0,0-5 0,0 9 0,0-8 0,0-1 0,0-5 0,0-8 0,0 0 0,0-7 0,0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26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24575,'14'0'0,"1"0"0,4 0 0,8 0 0,-6 0 0,3 0 0,-6 0 0,-4 0 0,1 0 0,-5 0 0,0 0 0,-6 0 0,-2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45.6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24575,'66'0'0,"-1"0"0,-2 0 0,-19 0 0,-41 0 0,-1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46.9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179 4 24575,'-6'0'0,"0"0"0,-4 0 0,3 0 0,-3 0 0,-3 0 0,5 0 0,-6 0 0,0 0 0,6 0 0,-9-4 0,7 7 0,-1 0 0,-2 8 0,5 3 0,-2 0 0,3-1 0,3 5 0,1-3 0,3 6 0,0-6 0,0 7 0,0-7 0,0 2 0,3-3 0,8 0 0,1-3 0,10 4 0,-4-7 0,1 5 0,-1-5 0,-4 5 0,-4-5 0,0 1 0,-1 0 0,-5-2 0,1 2 0,-5-3 0,0 4 0,0-3 0,0 6 0,0-6 0,-3 2 0,-3 1 0,-2-3 0,-5 3 0,6-7 0,-2 1 0,-1-4 0,-1 0 0,1 0 0,-3 0 0,3 0 0,-4 0 0,4 0 0,1 0 0,3 0 0,2 0 0,2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47.7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24575,'9'0'0,"5"0"0,1 0 0,3 0 0,0 0 0,-7 0 0,3 0 0,-5 0 0,-2 0 0,3 0 0,-7 2 0,0 2 0,-3 5 0,0 2 0,0-1 0,0 3 0,-7 1 0,-1 1 0,-10 3 0,-1-3 0,0-1 0,1-2 0,8-3 0,-3-2 0,6-1 0,0 1 0,4-1 0,8-3 0,6 0 0,7-3 0,5 0 0,4 0 0,-4 0 0,1 0 0,-3 0 0,-9 0 0,5 0 0,-7 0 0,1 0 0,-2 0 0,-2 0 0,-1 0 0,0 0 0,-3 0 0,0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49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190 1 24575,'-9'0'0,"-1"0"0,-3 0 0,0 0 0,-1 0 0,-4 0 0,3 0 0,-7 0 0,3 0 0,4 0 0,-2 0 0,10 0 0,-3 0 0,4 0 0,5 0 0,1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0.5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218 6 24575,'-2'-3'0,"-5"0"0,0 3 0,-6 0 0,2 0 0,-6 0 0,2 0 0,-7 0 0,7 0 0,-7 0 0,11 0 0,-6 6 0,10-4 0,-3 10 0,3-4 0,0 5 0,0-2 0,3 2 0,-5-6 0,8 6 0,-5-2 0,6-1 0,0 0 0,0-4 0,3 4 0,8-3 0,4 4 0,4-4 0,3 1 0,-4-1 0,5 0 0,-4 1 0,2-1 0,-9 0 0,5 0 0,-7 3 0,1-3 0,-1 6 0,-4-3 0,-2 4 0,-1 0 0,-3 6 0,0-5 0,0 5 0,-3-6 0,-4-3 0,-4 2 0,-3-6 0,-4 4 0,4-4 0,-8 0 0,7-3 0,-3-1 0,0-3 0,7 0 0,-6 0 0,10 0 0,-3 0 0,6-2 0,2-2 0,2-2 0,0 0 0,0 3 0,0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1.6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0 24575,'8'0'0,"1"0"0,0 0 0,0 0 0,-2 0 0,-1 0 0,0 0 0,0 0 0,0 0 0,4 0 0,-3 0 0,-1 3 0,-3 0 0,-3 3 0,0 4 0,0 0 0,0 1 0,0-2 0,-6 1 0,-2 0 0,-6 4 0,0 0 0,4-1 0,-4-2 0,4-1 0,-1-3 0,1-1 0,4 1 0,3-1 0,5-3 0,5 0 0,2-3 0,4 0 0,-2 0 0,3 0 0,-1 0 0,-2 0 0,-2 0 0,1 0 0,-3 0 0,3 0 0,-4 3 0,-3 0 0,0 3 0,-3 0 0,0 1 0,0-1 0,0 0 0,0 4 0,0-3 0,-3 6 0,-1-6 0,-6 3 0,3-1 0,-3-1 0,0 2 0,3-4 0,-3 1 0,4-4 0,0 3 0,0-6 0,2 3 0,2-3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2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24575,'-1'-4'0,"9"2"0,7 2 0,8 0 0,0 0 0,4 0 0,-3 0 0,8 0 0,-12 0 0,-1 0 0,-10 0 0,1 0 0,-3 0 0,-1 0 0,-3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3.7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230 1 24575,'-10'0'0,"-8"0"0,-2 0 0,-8 0 0,5 0 0,1 0 0,3 0 0,-3 7 0,7-6 0,-3 12 0,11-5 0,-3 6 0,10-4 0,-10 3 0,9-2 0,-5 2 0,6 1 0,0-3 0,0 1 0,10 0 0,-2 1 0,14-1 0,-3 2 0,3-2 0,1 3 0,0 0 0,-5-1 0,1 5 0,-5-1 0,1 1 0,-4 3 0,0-3 0,-7-1 0,-1 0 0,-3-4 0,0 0 0,0-4 0,0 3 0,0-6 0,0 3 0,-2-4 0,-5 0 0,-4 1 0,-9 0 0,1-3 0,-2-1 0,-1-3 0,3 0 0,0 0 0,1 0 0,4 0 0,7 0 0,1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4.3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24575,'0'9'0,"0"-2"0,0 3 0,0-4 0,0 0 0,0 4 0,0-3 0,0 2 0,0-3 0,3-3 0,3 0 0,1-3 0,6 0 0,2 0 0,-1 0 0,4 0 0,-4 0 0,0 0 0,-4 0 0,-3 0 0,-4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5.0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24575,'0'2'0,"0"4"0,0 15 0,0-2 0,0 23 0,0-16 0,0 22 0,0-13 0,0 4 0,0-5 0,0-2 0,0-8 0,0-1 0,0-6 0,0-6 0,0-2 0,0-3 0,0-2 0,0-2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27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24575,'-6'0'0,"0"5"0,-1 3 0,0 10 0,3 1 0,-3 4 0,2 1 0,1-1 0,0 0 0,4 5 0,0-7 0,0 2 0,0 0 0,0-7 0,0 7 0,0-9 0,0 5 0,0-4 0,0 0 0,0-2 0,7-5 0,1 2 0,2-3 0,4 0 0,-7-1 0,6-2 0,-5-1 0,5-3 0,-6 0 0,3 0 0,0 0 0,4 0 0,0 0 0,0-3 0,-1-4 0,-5-4 0,2-3 0,-3 3 0,0-2 0,0 2 0,0-4 0,-3 1 0,-1 3 0,-3-2 0,0 5 0,0-2 0,0 4 0,-3-1 0,-4 1 0,-14-2 0,4 4 0,-8 1 0,11 3 0,3 0 0,1 0 0,4 0 0,-1 0 0,3 0 0,2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6.1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24575,'59'0'0,"0"0"0,-25 0 0,36 0 0,-5 0 0,-49 0 0,1 0 0,-11 0 0,-3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7.5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253 6 24575,'-5'-3'0,"1"0"0,-8 3 0,5 0 0,-10 0 0,6 0 0,-7 0 0,-5 0 0,7 0 0,-6 3 0,4 2 0,7 1 0,0 4 0,8-4 0,3 7 0,0-4 0,0 1 0,6 3 0,6-2 0,7 0 0,-1 3 0,4-3 0,-3 4 0,0-1 0,-5-3 0,-1 2 0,-6-6 0,3 6 0,-7-6 0,1 3 0,-4-4 0,0 1 0,0 2 0,0-2 0,-3 3 0,-4-4 0,-4 1 0,-7 0 0,0 0 0,-5 1 0,0-1 0,1-2 0,-1-2 0,0-3 0,4 0 0,2 0 0,6 0 0,1 0 0,4 0 0,3 0 0,0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8.5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260 1 24575,'-12'0'0,"-1"0"0,-1 0 0,0 0 0,-8 0 0,6 0 0,-3 0 0,6 0 0,-2 0 0,4 0 0,-6 0 0,10 0 0,-3 0 0,7 3 0,0 0 0,3 3 0,0 0 0,-6 1 0,5 2 0,-6-2 0,7 3 0,0 0 0,0-3 0,0 2 0,0-3 0,0 0 0,3-2 0,4-2 0,3-2 0,4 3 0,0-2 0,3 5 0,-2-5 0,7 6 0,-8-3 0,4 3 0,-8-1 0,3 1 0,-6 0 0,3-1 0,-4 0 0,-2 1 0,-1-1 0,-3 3 0,0-2 0,0 3 0,0 0 0,0-3 0,-3 2 0,-8-2 0,-5 0 0,-6 0 0,-1 1 0,-3-4 0,-2-1 0,1-3 0,3 0 0,7 0 0,3 0 0,3 0 0,1 0 0,4 0 0,3 0 0,0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2:59.3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24575,'16'0'0,"2"0"0,9 0 0,2 0 0,-1 0 0,4 0 0,-8 0 0,-1 0 0,-1 0 0,-11 0 0,3 0 0,-5 0 0,-2 0 0,0 0 0,-4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3:00.5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462 0 24575,'-83'13'0,"0"0"0,6-4 0,24 2 0,48-2 0,5-3 0,0 4 0,0 0 0,0 0 0,6 2 0,1-4 0,19 9 0,-13-11 0,20 8 0,-12-6 0,7 4 0,-1 1 0,-5 0 0,-3-2 0,-2 3 0,-6 0 0,-2 0 0,-5 7 0,-1-5 0,-3 9 0,-11-6 0,-7 6 0,-21 5 0,2-7 0,-10-1 0,7-6 0,-4-2 0,5-1 0,2-1 0,9-7 0,6-2 0,4-3 0,8 0 0,0 0 0,7 0 0,0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3:01.6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 7 24575,'0'-6'0,"-3"5"0,-5 13 0,4 0 0,-6 13 0,6-6 0,-1 8 0,2 1 0,3-4 0,0 2 0,0-7 0,0 0 0,0-5 0,0-1 0,0-6 0,0 2 0,0 0 0,0-2 0,3 3 0,-3-4 0,9 0 0,-4 0 0,4-2 0,0 2 0,-2-5 0,3 2 0,-1-3 0,-2 0 0,3 0 0,-4 0 0,0 0 0,0 0 0,0 0 0,0 0 0,-2-3 0,-2 0 0,-2-6 0,0 2 0,0-2 0,0 3 0,0 0 0,0 0 0,-2 2 0,-2 2 0,-5 2 0,2 0 0,-2 0 0,-1 0 0,3 0 0,-2 0 0,2 0 0,4 0 0,1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53:02.5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24575,'3'-4'0,"9"1"0,34 3 0,-13 0 0,19 0 0,-12 0 0,-1 0 0,5 0 0,-11 0 0,-12 0 0,4 0 0,-17 0 0,9 0 0,-10 0 0,2 0 0,-3 0 0,0 0 0,1 0 0,-1 0 0,0 0 0,-3 0 0,0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26.2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1 361 24575,'0'11'0,"0"-3"0,0 0 0,6-2 0,-2-3 0,9 0 0,2-3 0,0 0 0,3 0 0,4 0 0,-6 0 0,7 0 0,-9 0 0,-1 0 0,-2 0 0,2 0 0,-3-5 0,4 1 0,-7-15 0,6 4 0,-4-14 0,3 4 0,4-5 0,-7 4 0,3-2 0,-5 6 0,1-2 0,0 7 0,-1 1 0,0 3 0,-3 1 0,2-1 0,-5 4 0,5 0 0,-3 0 0,4 3 0,0-6 0,-1 3 0,1-1 0,0 2 0,-1 2 0,0 0 0,0 1 0,4-1 0,-3 2 0,6 2 0,-6 2 0,6 0 0,-5 0 0,1 0 0,1 2 0,-2 8 0,2 4 0,-2 11 0,0-4 0,-4 12 0,0-6 0,-4 7 0,0-4 0,3 0 0,-2-1 0,3 1 0,-4 4 0,0-3 0,4 8 0,-3-4 0,3 0 0,0 4 0,-3-3 0,3-1 0,-4 4 0,4-8 0,-3-1 0,6-5 0,-3-1 0,4-6 0,-1 5 0,1-6 0,-1 0 0,0-1 0,1 0 0,2-3 0,-2 3 0,2-3 0,0-1 0,-3-3 0,3 0 0,0-3 0,-3-1 0,6 2 0,-3-4 0,4-1 0,0-2 0,0 0 0,0 0 0,4 0 0,-3-2 0,4-8 0,-5-1 0,0-5 0,-3 0 0,3-1 0,-5-3 0,2-1 0,-4 1 0,1-5 0,0 4 0,-3-8 0,-2 4 0,-3-5 0,0-4 0,0 3 0,0-8 0,0-2 0,0 5 0,0-9 0,0 10 0,0-5 0,0 0 0,0 4 0,4 2 0,0 4 0,4 4 0,0 2 0,0 3 0,-1 1 0,1-1 0,-1 4 0,0 4 0,3 2 0,-3 4 0,3-4 0,0 7 0,-2-4 0,5 7 0,-6-2 0,6 3 0,-6 0 0,3 0 0,-4 0 0,4 0 0,-3 0 0,2 0 0,-2 0 0,-1 0 0,0 0 0,1 3 0,-1 0 0,0 6 0,1 0 0,0 3 0,3 1 0,-2 3 0,2-3 0,1 6 0,-3-5 0,3 2 0,-4 0 0,0-3 0,1 6 0,-1-5 0,-3 5 0,-1 2 0,-3 1 0,0 2 0,0 1 0,0 0 0,0 5 0,0 4 0,0-3 0,0 7 0,0-7 0,0 8 0,0-8 0,0 3 0,0-8 0,0-2 0,0-7 0,0-1 0,3-4 0,-2 1 0,5-4 0,-2 3 0,2-3 0,1 0 0,0 0 0,-1 0 0,1-3 0,-1 6 0,1-6 0,3 3 0,-3 0 0,3-3 0,0 3 0,1-3 0,-1 0 0,0-3 0,0 3 0,-3-3 0,2 0 0,-2 0 0,-1-1 0,0-1 0,1 4 0,-1-5 0,0 5 0,1-4 0,-1 1 0,0 1 0,0-2 0,-2 4 0,1-5 0,-1 3 0,2-3 0,1 0 0,-1 0 0,0 0 0,0 0 0,4 0 0,-3 0 0,3 0 0,-4 0 0,1 0 0,-1 0 0,0 0 0,1 0 0,-1 0 0,0-3 0,1-3 0,-1-1 0,1-4 0,0 1 0,-1 1 0,1-3 0,0 3 0,0-4 0,0 1 0,0-4 0,-3-1 0,-1-4 0,-3 1 0,0-1 0,0 1 0,0-1 0,0 1 0,0-1 0,0 1 0,0 0 0,0-1 0,0 1 0,0-1 0,0-3 0,0 2 0,0-7 0,4 8 0,-3-4 0,2 5 0,0-1 0,-2 4 0,6-2 0,-6 8 0,5-4 0,-5 6 0,5-1 0,-2 1 0,2 1 0,1 1 0,-1-1 0,1-1 0,-1 2 0,1-1 0,-1-1 0,-2 3 0,2-3 0,-3 3 0,1 0 0,1 1 0,-1-1 0,-1 0 0,3 3 0,-2-2 0,2 5 0,0-5 0,0 4 0,1-4 0,-1 4 0,0-1 0,1-1 0,-1 2 0,0-1 0,1 2 0,-1 0 0,0 0 0,1 0 0,-1 0 0,0 0 0,0 0 0,1 0 0,-1 0 0,4 0 0,-3 0 0,3 0 0,-4 5 0,1 2 0,0 6 0,0 3 0,0-3 0,1 7 0,-1-4 0,0 1 0,1 3 0,-1-3 0,1-1 0,-4 4 0,2-3 0,-5 3 0,6 0 0,-3 1 0,4 3 0,0 2 0,0-1 0,0 4 0,-3-3 0,2 3 0,-3-3 0,5 2 0,-2-6 0,1-1 0,0-2 0,-4-8 0,2 4 0,-5-9 0,5 3 0,-6-4 0,6 1 0,-5 0 0,4-1 0,-4 1 0,5-1 0,-6 1 0,6 0 0,-2 2 0,-1-1 0,3 4 0,-2-4 0,3 1 0,-1-2 0,0-1 0,1 1 0,-4 0 0,3-1 0,-3 1 0,3-3 0,1 2 0,-1-2 0,0 3 0,4-1 0,-3-1 0,3 1 0,-4-2 0,1 3 0,-1-3 0,0 2 0,0-5 0,-2 0 0,-1 0 0,-3-2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32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24575,'0'11'0,"0"8"0,0-4 0,0 8 0,0-6 0,0 3 0,0 1 0,0-4 0,0 2 0,0-6 0,0 7 0,0-3 0,0 0 0,0-2 0,0-2 0,0-4 0,0 3 0,0-6 0,0 0 0,0-4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33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24575,'9'0'0,"2"0"0,3 0 0,0 0 0,4 0 0,-4 0 0,8 0 0,-3 0 0,4 0 0,0 0 0,-4 0 0,7 0 0,-10 0 0,11 0 0,-16 0 0,6 0 0,-10 0 0,3 0 0,-4 0 0,-2 0 0,-1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28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24575,'9'0'0,"11"0"0,0 0 0,13 0 0,-9 0 0,5 0 0,-6 0 0,-7 0 0,-2 0 0,-8 0 0,0 0 0,-2 3 0,-2 4 0,-5 12 0,-2 6 0,-7 4 0,2 9 0,-6-2 0,6 10 0,-3-6 0,4 0 0,1-7 0,3-3 0,-2-2 0,6-9 0,-3-1 0,1-7 0,3-1 0,-6-6 0,5-2 0,-1-2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35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24575,'0'5'0,"0"3"0,0-2 0,0 4 0,0 0 0,0-1 0,0-3 0,0-3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38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11 318 24575,'0'-18'0,"0"0"0,0-2 0,0-5 0,0 3 0,0-6 0,0 6 0,0-2 0,0 10 0,0-2 0,0 7 0,0-3 0,0-1 0,-3 4 0,3-3 0,-3 5 0,3-4 0,0 4 0,0-1 0,0 2 0,0 1 0,-3 2 0,2-2 0,1 4 0,7-1 0,3 2 0,8 0 0,-3 0 0,3 0 0,0 0 0,-3 0 0,2 0 0,-3 0 0,-3 0 0,2 0 0,-6 0 0,3 0 0,-4 0 0,0 0 0,1 0 0,-4 0 0,0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39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24575,'6'0'0,"4"0"0,0 0 0,4 0 0,0 0 0,0 0 0,0 0 0,0 0 0,-4 0 0,3 0 0,-6 0 0,3 0 0,-7 0 0,0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40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24575,'6'0'0,"-4"0"0,14 0 0,-6 0 0,8 0 0,-3 0 0,3 0 0,-4 0 0,0 0 0,0 0 0,-4 0 0,0 0 0,0 0 0,-6 0 0,2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41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79 387 24575,'0'6'0,"0"-5"0,0-13 0,0-2 0,0-15 0,-4-1 0,-4 3 0,2-6 0,-4 7 0,5 0 0,-3 2 0,0 3 0,1 1 0,-1-1 0,4 4 0,-3 1 0,6 4 0,-2-1 0,3 4 0,0-3 0,0 6 0,0-3 0,0 3 0,0 1 0,3 2 0,0 0 0,3 3 0,4 0 0,-3 0 0,6 0 0,-2 0 0,3 3 0,-1 1 0,1 2 0,0 0 0,0-3 0,0 3 0,-3-5 0,2 4 0,-6-4 0,3 2 0,-4-3 0,0 0 0,0 2 0,-2-2 0,-2 3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42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24575,'13'0'0,"-1"0"0,5 0 0,1 0 0,-3 0 0,3 0 0,-4 0 0,4 0 0,-7 0 0,10 0 0,-12 0 0,4 0 0,-7 0 0,1 0 0,-1 0 0,-3 0 0,0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06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 24575,'0'8'0,"0"1"0,0 4 0,0-4 0,0 0 0,0-4 0,0 4 0,0-3 0,3 0 0,1-1 0,5-4 0,-1 1 0,5-2 0,-3 0 0,8 0 0,-3 0 0,3 0 0,-4-3 0,0 0 0,0-3 0,0-4 0,-4 4 0,3-3 0,-5 0 0,2 2 0,-4-1 0,1-1 0,-1 2 0,-2-1 0,2-1 0,-5 3 0,5-3 0,-6 0 0,3 3 0,-3-3 0,0 3 0,0 1 0,0-1 0,-6 0 0,2 3 0,-8-2 0,1 4 0,-3-2 0,0 3 0,0 0 0,0 0 0,0 0 0,0 0 0,3 0 0,-2 0 0,2 0 0,-3 0 0,4 3 0,-4 3 0,7 3 0,-3 4 0,3-1 0,0 1 0,0-4 0,3 3 0,1-9 0,3 3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08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24575,'0'8'0,"0"5"0,0 3 0,0 5 0,0-1 0,0 5 0,0 0 0,0 1 0,0-2 0,0 1 0,0-4 0,0 8 0,0-8 0,0 4 0,0-1 0,0-6 0,4 6 0,-3-8 0,2 1 0,-3-1 0,0-4 0,0-2 0,0-2 0,0-2 0,0 0 0,0-1 0,0 1 0,3 2 0,-2-1 0,2 1 0,-3-2 0,0 0 0,0-1 0,0 1 0,0 0 0,0-1 0,0 1 0,0-1 0,0 1 0,3 0 0,-2-1 0,1 1 0,-2-1 0,0 1 0,0-1 0,0 1 0,0 0 0,0-1 0,0 0 0,0 1 0,0-1 0,0 1 0,0-1 0,0 1 0,0-1 0,0 1 0,0-1 0,0 1 0,3-3 0,-2 2 0,2-2 0,-3 3 0,0-1 0,0 1 0,0-1 0,0 1 0,0 0 0,2-3 0,-1 2 0,2-2 0,-3 2 0,0 0 0,0 1 0,0-1 0,0 1 0,0-1 0,0 1 0,0-1 0,3 0 0,-3 1 0,3-1 0,-3 1 0,0-1 0,3-2 0,-2 2 0,1-2 0,-2 2 0,-2-2 0,1 0 0,-2-3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09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24575,'20'63'0,"0"-1"0,0 1 0,7 30 0,-5-36 0,-16-59 0,1-8 0,0-3 0,1-12 0,0-5 0,1-1 0,-1-4 0,1 1 0,-1 3 0,1 1 0,-1 1 0,0 8 0,0-4 0,-1 5 0,1 3 0,-1-3 0,0 10 0,0-5 0,-1 8 0,-2-5 0,2 6 0,-6 0 0,3 4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11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24575,'0'14'0,"0"-5"0,0 7 0,0-4 0,0 2 0,0 5 0,0-5 0,0 5 0,0-6 0,0 7 0,0-7 0,0 3 0,0-4 0,0 4 0,0-6 0,0 3 0,0-8 0,0-7 0,0-2 0,0-7 0,0-5 0,0 2 0,0-5 0,0 2 0,0 0 0,0-3 0,0 7 0,0-7 0,0-2 0,0 3 0,4-6 0,-1 12 0,4 0 0,0 1 0,0 6 0,-1-3 0,1 3 0,-1 3 0,0-2 0,1 5 0,-1-3 0,0 3 0,0 0 0,0 0 0,0 0 0,0 0 0,-2 2 0,1 2 0,-4 1 0,2 1 0,-3 2 0,3-1 0,-3 4 0,3-4 0,-3 4 0,0-4 0,0 4 0,0-4 0,0 1 0,0-2 0,0 3 0,0-3 0,0 3 0,0-1 0,0-1 0,0 4 0,-3-4 0,3 1 0,-6-2 0,2-1 0,1 1 0,-3 0 0,3-3 0,-4-1 0,-3-2 0,3 0 0,-6 0 0,6 0 0,-3 0 0,4 0 0,-1 0 0,4-2 0,-3 1 0,8-1 0,1 2 0,8 2 0,2 2 0,1 2 0,-3 3 0,2-2 0,-2 4 0,3-1 0,0 0 0,-4-2 0,3-1 0,-6-2 0,6 1 0,-5 0 0,5 0 0,-6 0 0,3 0 0,-4-3 0,0-1 0,0 1 0,-2-3 0,-1 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56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24575,'0'20'0,"0"5"0,0 5 0,0-1 0,0-1 0,0-5 0,-7 1 0,5-1 0,-5-4 0,7 4 0,0-12 0,0 3 0,0-7 0,3-1 0,0 1 0,11-4 0,2 0 0,3-3 0,3 0 0,-6 0 0,2 0 0,-7 0 0,2 0 0,-6 3 0,3 0 0,-4 4 0,1-1 0,-4 8 0,0 2 0,-3 17 0,0 3 0,0 4 0,0 10 0,0-8 0,0 30 0,0-26 0,0 13 0,0-30 0,-3-8 0,3-4 0,-3-10 0,3 3 0,-3-6 0,2-1 0,-1-3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12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24575,'-10'0'0,"3"0"0,-3 0 0,4 0 0,-4 0 0,3 0 0,-6 0 0,6 0 0,-3 0 0,1 0 0,-1 0 0,3 2 0,1 4 0,6 0 0,0 6 0,0-3 0,0 3 0,0 4 0,0-2 0,0 5 0,0-2 0,0 3 0,3 1 0,2-1 0,3 5 0,-4-8 0,3 7 0,-6-11 0,5 3 0,-5-3 0,5-4 0,-5 3 0,2-6 0,-3 3 0,0-4 0,2-2 0,-1 2 0,2-2 0,-1 0 0,2-1 0,2-2 0,0 0 0,0 0 0,0 0 0,1 0 0,2 0 0,-1 0 0,1 0 0,-2 0 0,-1 0 0,0 0 0,0 0 0,1 0 0,-1 0 0,0 0 0,1 0 0,-1 0 0,0 0 0,-3 0 0,0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13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24575,'9'0'0,"-2"0"0,3 0 0,0 0 0,-3 0 0,2 0 0,0 0 0,-2 0 0,0 0 0,-5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14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53 375 24575,'4'0'0,"-2"-3"0,-5-14 0,-6-10 0,3 0 0,-9-2 0,13 0 0,-8 2 0,9 0 0,-7 0 0,7 9 0,-2-7 0,3 5 0,0 3 0,0 1 0,0 3 0,0 4 0,0-3 0,0 6 0,0-3 0,0 3 0,0 1 0,2 1 0,2 2 0,5 2 0,-2 0 0,6 0 0,-2 0 0,3 0 0,0 3 0,0-2 0,0 1 0,0-2 0,3 0 0,-2 0 0,3 0 0,-7 0 0,-1 0 0,-1 0 0,-2 0 0,3 0 0,-6 0 0,-2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15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24575,'71'0'0,"-14"0"0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16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17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24575,'3'5'0,"0"3"0,-3-2 0,0 3 0,0-1 0,0-2 0,0 2 0,0-3 0,0 1 0,0-1 0,0-6 0,0-3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44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85 24575,'0'3'0,"0"1"0,0 8 0,0 0 0,0 1 0,0-4 0,0 3 0,0-6 0,0 6 0,0-6 0,0 3 0,0-4 0,0 1 0,0-1 0,-3-2 0,5 0 0,-1-3 0,9 0 0,-3 0 0,6 0 0,-2 0 0,2 0 0,1 0 0,0 0 0,0 0 0,0 0 0,0 0 0,-3 0 0,2 0 0,-3 0 0,1-3 0,-2 2 0,-2-4 0,-1 5 0,0-5 0,1 4 0,-4-4 0,3 2 0,-6-3 0,3 0 0,-3-2 0,0 1 0,0-8 0,0 5 0,0-6 0,0 0 0,0 2 0,0-2 0,-6 4 0,1-1 0,-8 4 0,5 0 0,-5 3 0,6 0 0,-6 0 0,6 2 0,-3 2 0,3 2 0,-2 0 0,1 0 0,-1 0 0,2 0 0,-3 2 0,3 5 0,-3 2 0,3 4 0,3 3 0,-3-3 0,7 6 0,-7-5 0,7 2 0,-7-4 0,7 0 0,-4-2 0,4-4 0,0-4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45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24575,'12'0'0,"1"0"0,1 0 0,4 0 0,1 0 0,4 0 0,-1 0 0,1 0 0,0 0 0,0 0 0,5 0 0,-8 0 0,6 0 0,-11 0 0,3 0 0,-4 0 0,-4 0 0,-4 0 0,-3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46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24575,'65'60'0,"0"0"0,0 0 0,0 0 0,1 0 0,-1 0 0,0 0 0,0 0 0,0 1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47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0 762 24575,'32'-76'0,"-1"0"0,1 1 0,-1-1 0,1 0 0,3-11 0,2-3 0,-5 12 0,-11 28 0,-9 29 0,-5 5 0,0 6 0,-1 1 0,-2 4 0,1-1 0,-4 1 0,2 2 0,-3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57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86 24575,'-8'5'0,"2"7"0,6 2 0,0 13 0,0-6 0,0 7 0,0-5 0,0 5 0,0-8 0,0 7 0,0-11 0,0-2 0,0-4 0,0 0 0,5-5 0,0 1 0,7-6 0,-5 0 0,6-3 0,-2-1 0,0-3 0,-1 0 0,-7-3 0,3-1 0,-1-7 0,2 3 0,1-12 0,-4 6 0,-1-12 0,-3 9 0,0-9 0,0 8 0,0-3 0,0 9 0,0 1 0,0 3 0,-2 4 0,-2 1 0,-6 7 0,3-3 0,-7 5 0,7-2 0,-3 3 0,0 0 0,3 0 0,-3 0 0,3 0 0,0 7 0,4 5 0,0-3 0,3 1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50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24575,'20'0'0,"0"0"0,7 0 0,2 0 0,10 4 0,1-3 0,10 2 0,-8-3 0,13 0 0,-14 0 0,15 0 0,-9 0 0,23 5 0,-25-4 0,24 7 0,-28-7 0,16 6 0,-11-6 0,11 3 0,-11-4 0,5 0 0,-11 0 0,4 0 0,-10 0 0,5 0 0,-10 0 0,-2 0 0,-4 0 0,0 0 0,0 0 0,-4 0 0,3 0 0,-7 0 0,3 0 0,-4 0 0,-1 0 0,1 0 0,0 0 0,0 0 0,4 3 0,-3-2 0,3 5 0,0-6 0,-3 6 0,3-5 0,-8 4 0,4-4 0,-4 4 0,1-5 0,-2 6 0,-2-6 0,-1 3 0,0-3 0,1 0 0,-1 0 0,-3 4 0,0 11 0,-3 6 0,0 13 0,0 1 0,0 16 0,0-3 0,0 15 0,0-15 0,0 9 0,0-11 0,0 12 0,0-5 0,4-1 0,1-2 0,1-8 0,2 8 0,-3-8 0,0 8 0,-1-9 0,-4 5 0,0-6 0,0-5 0,0-1 0,0-4 0,0-4 0,0-2 0,0-3 0,0-5 0,0 4 0,0-7 0,0 3 0,0-4 0,4 1 0,-4-1 0,3 1 0,-3-1 0,0-3 0,0 0 0,4 0 0,-4-3 0,3 3 0,-3-4 0,3 1 0,-2-1 0,2 4 0,-1-3 0,-1 3 0,2 0 0,-3-3 0,0 3 0,0-4 0,0 1 0,-3-3 0,-3-1 0,-5-2 0,-3 0 0,-4 0 0,3 0 0,-11 0 0,5 0 0,-11 0 0,4 0 0,-11 0 0,4 0 0,-9 0 0,10 0 0,-10 0 0,9 0 0,-8 0 0,3 0 0,0 0 0,1 0 0,6 0 0,-1 0 0,6 0 0,-4 0 0,7 0 0,2 0 0,1 0 0,7 0 0,-3 0 0,4 0 0,0 0 0,0 0 0,0 0 0,0 0 0,3 0 0,-2 0 0,2 0 0,-3 0 0,0 0 0,0 0 0,0 0 0,0 0 0,0 0 0,3 0 0,2 0 0,-1 0 0,2 0 0,-1 0 0,2 0 0,-2-3 0,1 3 0,-1-3 0,2 3 0,1 0 0,-1-3 0,1 3 0,0-3 0,-1 3 0,1-2 0,0 1 0,-1-2 0,1 3 0,3-2 0,-3 1 0,3-1 0,-3 2 0,0 0 0,0 0 0,0 0 0,-1 0 0,1 0 0,0 0 0,0 0 0,-4 0 0,3 0 0,-3 0 0,3 0 0,1 0 0,3 0 0,0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51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99 384 24575,'0'-15'0,"-5"-10"0,0-6 0,-8-9 0,3-1 0,-7-4 0,10 8 0,-9-7 0,10 13 0,-3 5 0,2 6 0,6 7 0,-2 4 0,8 3 0,3 6 0,9 7 0,3 7 0,4 4 0,2 9 0,0 0 0,-4 0 0,3 4 0,-8-5 0,9 6 0,-8-2 0,3 0 0,-5-4 0,-3-2 0,1-7 0,-6-1 0,2-4 0,-4-2 0,-2-2 0,2-2 0,-6 0 0,6-3 0,-5-5 0,1-9 0,-2-4 0,0-10 0,0-1 0,-4-8 0,-1-1 0,-4-1 0,1 2 0,3 4 0,-3 0 0,8 8 0,-4 2 0,4 8 0,0 2 0,0 2 0,0 2 0,0 1 0,0-1 0,0 1 0,0-1 0,0 1 0,0 2 0,0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52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24575,'-1'-3'0,"5"1"0,7 2 0,3 0 0,-4 0 0,3 0 0,-6 0 0,6-3 0,-5 0 0,-1-1 0,-5 2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54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64 181 24575,'0'1'0,"0"4"0,0 6 0,0 5 0,0 5 0,0 0 0,0 4 0,0-1 0,0-2 0,0-2 0,0-7 0,0-1 0,0-6 0,0 3 0,0-8 0,0-9 0,0-5 0,0-12 0,-7-1 0,1 1 0,-6-4 0,4 3 0,0 1 0,0 0 0,4 5 0,-3 3 0,7 1 0,-4 4 0,4-1 0,0 1 0,0-1 0,0 4 0,0-3 0,0 6 0,0-3 0,0 0 0,0 3 0,0-3 0,0 3 0,3 1 0,1 1 0,2-1 0,4 5 0,0-3 0,1 3 0,-1 0 0,-1 0 0,-2 0 0,3 0 0,-4 0 0,1 3 0,-1 0 0,0 2 0,-2 4 0,2 0 0,-6 1 0,4 1 0,-4-1 0,0 2 0,0 0 0,0 1 0,0-1 0,0 1 0,0-1 0,0-3 0,0 3 0,0-3 0,0 1 0,-4 1 0,1-4 0,-4 4 0,0-4 0,0 5 0,1-6 0,2 2 0,-2-2 0,6 0 0,-6-3 0,5 2 0,-2-7 0,9-1 0,2-4 0,5-1 0,1 1 0,0 1 0,0 0 0,0 2 0,-4 1 0,3 3 0,-2 0 0,-1 0 0,0 0 0,-4 0 0,1 0 0,-1 3 0,1 3 0,-1 4 0,1 2 0,0 4 0,-3-3 0,0 3 0,-4-3 0,0 2 0,0-1 0,0 2 0,0-4 0,0 0 0,0 1 0,0-1 0,0 1 0,0-4 0,-3 0 0,-1-4 0,-2 4 0,2-3 0,-2 3 0,3-4 0,-4-1 0,1 1 0,-4-5 0,-1 3 0,1-3 0,-3 0 0,2 0 0,0 0 0,1 0 0,4 0 0,0 0 0,-1 0 0,1 0 0,3-3 0,0 3 0,3-3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55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24575,'0'11'0,"0"4"0,0 6 0,0 1 0,0 11 0,0-6 0,0 12 0,0-13 0,0 8 0,0-13 0,0 3 0,0-10 0,0 1 0,0-8 0,0 1 0,0-2 0,0-3 0,0-1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56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57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24575,'13'0'0,"-1"0"0,6 0 0,0 0 0,-4 0 0,8 0 0,-7 0 0,3 0 0,0 0 0,-6 0 0,5 0 0,-7 0 0,1 0 0,-2 0 0,-6 0 0,0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57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24575,'-7'26'0,"1"-12"0,6 19 0,0-16 0,0 0 0,0 3 0,0-4 0,0 5 0,0-4 0,0-4 0,0-5 0,0-2 0,0-1 0,0-2 0,0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1:58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24575,'0'5'0,"0"1"0,0 2 0,0-1 0,0 1 0,0-2 0,0 2 0,0-1 0,0 1 0,0-2 0,0 0 0,0-1 0,0 1 0,0-1 0,0-1 0,0-2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00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1 274 24575,'0'20'0,"0"-5"0,0-41 0,0 6 0,0-9 0,0 4 0,0 0 0,0-5 0,0 4 0,0 2 0,3 3 0,1 1 0,4 3 0,-1 1 0,0 6 0,-1 2 0,1 2 0,-1 3 0,0 0 0,0 3 0,0 0 0,0 0 0,0 6 0,1 4 0,0 3 0,1 11 0,4-2 0,0 4 0,5 7 0,-1-6 0,1 3 0,-1-2 0,0-6 0,0 2 0,-4-3 0,-1-1 0,-4-3 0,0-1 0,0-4 0,0-2 0,-4 1 0,0-5 0,0 3 0,-2-3 0,2-1 0,-1 1 0,-1 0 0,2-1 0,-3 1 0,0-3 0,0-1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58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1 173 24575,'0'2'0,"0"3"0,0 9 0,0 4 0,0-6 0,0 2 0,0-8 0,0 4 0,3-5 0,4 4 0,0-5 0,6 0 0,-2 2 0,-1-6 0,4 3 0,-7-3 0,6 0 0,-5 0 0,1 0 0,-2 0 0,-1 0 0,0 0 0,1 0 0,-1 0 0,1-2 0,-1-2 0,1-6 0,0-1 0,-1 1 0,-2 0 0,2 0 0,-5-1 0,2 0 0,-3-2 0,3 5 0,-2-5 0,1 2 0,-2-8 0,0 4 0,0-3 0,0 4 0,0-5 0,-2 7 0,-2-5 0,-6 6 0,-2 0 0,2 1 0,-4 6 0,3-2 0,-3 5 0,3-2 0,-2 3 0,2 0 0,0 0 0,-2 3 0,5 4 0,-6 14 0,6-4 0,0 8 0,5-11 0,3 0 0,0 0 0,0-3 0,0-1 0,0-4 0,0 1 0,0-4 0,0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00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24575,'5'0'0,"5"0"0,4 0 0,1 0 0,7 0 0,-3 0 0,0 0 0,3 0 0,-13 0 0,1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02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94 24575,'3'5'0,"0"-2"0,-3 8 0,0-2 0,0 4 0,0-1 0,0 0 0,0 8 0,0-5 0,0 5 0,0-8 0,0 0 0,0-2 0,0-2 0,0-2 0,0 0 0,0-1 0,0-15 0,-7 1 0,5-19 0,-8 6 0,6-2 0,-1 3 0,2 1 0,0 3 0,2 1 0,-2 3 0,3 1 0,0 2 0,0 2 0,0 2 0,0 0 0,0 1 0,0-1 0,0 0 0,0 1 0,0-1 0,0 0 0,3 3 0,0-2 0,3 2 0,1 0 0,-1 0 0,0 3 0,4 0 0,1 0 0,-1 0 0,3 0 0,2 0 0,0 0 0,3 0 0,-4 0 0,-1 3 0,5 1 0,-3 2 0,3 3 0,-4 1 0,0 2 0,-3-2 0,-1 1 0,-4-1 0,1-1 0,0 3 0,-1-6 0,1 3 0,-4-4 0,0 1 0,-3 3 0,0-3 0,0 3 0,0-1 0,0 1 0,0 1 0,0 2 0,-3-6 0,-4 6 0,-3-6 0,-8 3 0,3-2 0,-7-1 0,-2 1 0,0 0 0,-4-3 0,5 2 0,0-5 0,4 2 0,1-3 0,4 0 0,3 0 0,2 0 0,2 0 0,1 0 0,0 0 0,3 0 0,0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03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46 24575,'-17'-19'0,"4"-1"0,4 19 0,-2-5 0,4 6 0,-3 0 0,4 0 0,0 0 0,-4 0 0,3 0 0,-3 0 0,3 0 0,1 0 0,0 0 0,-1 0 0,1 3 0,0 0 0,2 2 0,-2 4 0,3-3 0,-4 3 0,3-3 0,-2 2 0,6-1 0,-4 1 0,4-2 0,-2-1 0,1 1 0,-2 0 0,3 2 0,0-2 0,0 6 0,0-3 0,0 1 0,0 2 0,0-3 0,0 3 0,0-2 0,0 1 0,3-4 0,0 1 0,4-2 0,-1 0 0,0-1 0,1 1 0,2 0 0,-2-1 0,3 1 0,-4 0 0,1-3 0,-1 2 0,0-5 0,1 3 0,-1-3 0,0 0 0,0 0 0,0 0 0,1 0 0,-1 0 0,0 0 0,1 0 0,-1 0 0,0 0 0,1 0 0,2 0 0,-2-3 0,3 0 0,-4-2 0,1-1 0,-1 3 0,-3-2 0,3 4 0,-3-4 0,1 4 0,-1-1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04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24575,'0'67'0,"0"-13"0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21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1 157 24575,'8'0'0,"2"0"0,6 0 0,-1 0 0,6 0 0,-6 0 0,6 0 0,3 0 0,0 0 0,4 0 0,-5 0 0,-1 0 0,1 0 0,0 0 0,-4 0 0,3 0 0,-7 0 0,3 0 0,-4 0 0,4 0 0,-4 0 0,4 3 0,-4-2 0,0 2 0,0-3 0,0 2 0,0-1 0,0 2 0,0-3 0,0 0 0,-3 0 0,2 0 0,-3 0 0,4 0 0,0 0 0,0 0 0,0 0 0,0 0 0,0 0 0,-4 0 0,3 0 0,-5 0 0,1 0 0,1 3 0,-3-3 0,3 3 0,-1-3 0,-1 0 0,5 0 0,-6 0 0,6 0 0,-6 0 0,6 0 0,-6 0 0,6 0 0,-6 0 0,6 0 0,-5 0 0,5 0 0,-6 0 0,3 0 0,-4 0 0,0 0 0,4 0 0,-3 0 0,3 0 0,-4 0 0,0 0 0,0 0 0,0 0 0,0 0 0,1 0 0,-1 0 0,0 0 0,0 0 0,-3 2 0,0 4 0,-3 0 0,0 6 0,0-3 0,0 1 0,0-2 0,0-2 0,0 0 0,0-1 0,0 1 0,3-1 0,0-1 0,4-2 0,-1-2 0,0 0 0,4 0 0,-3 3 0,3-3 0,-1 3 0,-1-3 0,1 0 0,-2 0 0,2 0 0,-2 0 0,3 0 0,-4 0 0,1 0 0,-1-3 0,0 0 0,1-6 0,-1 3 0,1-6 0,-3 3 0,-1-4 0,0 1 0,-2-1 0,2 1 0,-3-4 0,0 2 0,0-5 0,0 5 0,0-2 0,0 4 0,0-1 0,0 1 0,0-1 0,0 4 0,-7 0 0,3 3 0,-6 0 0,0 0 0,3 1 0,-6 1 0,6 2 0,-6 2 0,5 0 0,-1 0 0,2 0 0,1 0 0,-1 2 0,1 4 0,2 7 0,-2 4 0,5 3 0,-3-3 0,4 7 0,0-10 0,0 9 0,0-9 0,0-1 0,0-2 0,0-4 0,0-1 0,0-4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23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24575,'10'0'0,"-3"0"0,22 0 0,-9 0 0,13 0 0,-10 0 0,10 0 0,-5 0 0,5 0 0,11 0 0,-7 0 0,12 0 0,-9 0 0,5 0 0,-5 0 0,4 0 0,-14 0 0,7 0 0,-8 0 0,4 0 0,-4 0 0,-2 0 0,-8 3 0,3 1 0,-7 2 0,7-2 0,-7-2 0,3 1 0,-4-2 0,-3 2 0,2-1 0,-6-1 0,6 2 0,-6-1 0,3-1 0,-4 1 0,0 1 0,0-2 0,0 1 0,-2 0 0,1-1 0,-2 1 0,3-2 0,0 0 0,0 0 0,0 0 0,0 0 0,0 0 0,0 0 0,0 0 0,0 0 0,0 0 0,1 0 0,-1 0 0,0 0 0,1 0 0,-1 0 0,0 0 0,0 0 0,-2 3 0,-1 0 0,-3 2 0,0 1 0,0-1 0,0 1 0,-3-1 0,2 4 0,-5-3 0,6 6 0,-3-3 0,3 4 0,0-4 0,0 3 0,0-6 0,0 3 0,0-4 0,0 1 0,0-1 0,2-1 0,5-2 0,7-2 0,1 0 0,7 0 0,-7 0 0,3 0 0,-4 0 0,0 0 0,0 0 0,-4 0 0,4-3 0,-7-3 0,3-1 0,-3-4 0,-1 1 0,1-2 0,0-1 0,0 1 0,-3-1 0,-1 1 0,-3-1 0,0 4 0,0-3 0,0-1 0,-3 0 0,-8-4 0,-1 7 0,-6-2 0,7 5 0,-2-4 0,3 7 0,-4-5 0,3 9 0,-2-3 0,6 3 0,-7 0 0,7 0 0,-6 0 0,5 9 0,-2 2 0,-2 14 0,3-4 0,-3 8 0,4-4 0,0 1 0,3-11 0,2-6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25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24575,'12'0'0,"21"0"0,-11 0 0,33 0 0,-19 0 0,21 0 0,-20 0 0,24 0 0,-23 0 0,25 0 0,-22 0 0,9 0 0,-15 0 0,8 3 0,-13-2 0,13 6 0,-13-2 0,8 2 0,-9-3 0,-1 0 0,-5-4 0,0 0 0,-4 2 0,-2-1 0,-3 2 0,0-3 0,-3 0 0,-1 0 0,-4 0 0,0 0 0,0 0 0,1 0 0,-1 0 0,0 0 0,0 0 0,-5 2 0,-2 1 0,-8 3 0,1-1 0,-5 1 0,6 0 0,-3 0 0,0 3 0,3-3 0,0 6 0,1-3 0,2 3 0,0 1 0,-2-1 0,5-2 0,-2 1 0,3-4 0,0 1 0,0-2 0,0-1 0,0 1 0,0-1 0,0 1 0,3-3 0,4 2 0,3-4 0,4 5 0,0-6 0,4 3 0,-3-3 0,3 0 0,-4 0 0,0 0 0,4 0 0,-3 0 0,2-3 0,-3 0 0,-3-6 0,2 2 0,-5-2 0,1 3 0,-2 0 0,-1-2 0,-2 1 0,-1-2 0,-3 1 0,0-2 0,0-2 0,0-4 0,0-1 0,0-3 0,-3 3 0,-5-3 0,0 7 0,-3-7 0,1 10 0,2-6 0,-2 12 0,0-4 0,-1 7 0,1-2 0,-3 3 0,2 0 0,-3 0 0,3 9 0,0-1 0,4 12 0,0-7 0,-1 3 0,1-4 0,3 1 0,-2-1 0,5-3 0,-2 3 0,3-6 0,0 3 0,0-6 0,0-1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31.89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1 219 24575,'0'-2'0,"0"-6"0,0-7 0,0-10 0,0 7 0,0-9 0,0 9 0,0-7 0,0 8 0,0 1 0,3 4 0,0 2 0,4 2 0,-1 2 0,1 0 0,-1 3 0,0 1 0,0 2 0,0 2 0,-3 4 0,3 7 0,-5 3 0,6 5 0,-6-4 0,6 2 0,-6-6 0,5 3 0,-5-6 0,2 1 0,0-4 0,-3 1 0,3-2 0,-3-1 0,0 1 0,0 0 0,3-3 0,0-5 0,0-9 0,3-5 0,-5-4 0,6-1 0,-3 4 0,0 1 0,2 4 0,-5 2 0,5 2 0,-3 5 0,4 0 0,-1 3 0,0 0 0,0 0 0,0 0 0,0 0 0,0 0 0,-2 2 0,-2 2 0,1 1 0,-2 1 0,4-1 0,-1 1 0,-1 0 0,3 2 0,-5-1 0,2 4 0,0-1 0,-2 2 0,5 0 0,-5 1 0,5-1 0,-5 1 0,5-1 0,-5 0 0,5 1 0,-5-1 0,5-2 0,-5-2 0,1 1 0,-2-3 0,0 3 0,3-6 0,-2 2 0,2-5 0,-3 3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32.93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22 0 24575,'0'8'0,"0"0"0,0 1 0,0-3 0,0 6 0,0-3 0,0 0 0,0 3 0,-3 1 0,2 0 0,-6 3 0,3-3 0,0-1 0,1 0 0,3 1 0,0-1 0,0-3 0,0-1 0,0-3 0,0 1 0,0-1 0,0 1 0,0 0 0,0-1 0,0 1 0,3 0 0,1-1 0,2 1 0,0-1 0,0-2 0,1 0 0,2-3 0,2 0 0,3 0 0,0 0 0,0 0 0,-4-3 0,3-3 0,-5 0 0,1-3 0,-2 3 0,-1 1 0,1-4 0,-1 3 0,0-3 0,1 0 0,-3 3 0,-1-3 0,-3 0 0,0 3 0,0-6 0,0 3 0,0-1 0,0-2 0,0 6 0,0-6 0,-6 6 0,1-6 0,-8 5 0,5-2 0,-5 3 0,6 0 0,-6 3 0,2 0 0,-3 3 0,0 0 0,3 0 0,-2 0 0,2 0 0,1 0 0,0 0 0,4 0 0,-1 3 0,4 0 0,0 0 0,3-1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34.15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102 14 24575,'3'-6'0,"0"1"0,-6 2 0,-1 6 0,-6 8 0,-2 5 0,-3 5 0,3-1 0,1 1 0,4-5 0,-1 0 0,4-6 0,-2-2 0,6-2 0,-3 0 0,3-1 0,0 1 0,0-1 0,0 1 0,0 0 0,0-1 0,0 1 0,0-1 0,2-2 0,2 0 0,2-3 0,4 0 0,-3 0 0,6 0 0,-6 2 0,3-1 0,-4 1 0,0 1 0,1 0 0,-1 2 0,-3 1 0,0 0 0,-3 2 0,0 2 0,0 2 0,0 0 0,-3 4 0,-4-2 0,-1 2 0,-6-4 0,3-2 0,-3 1 0,4-4 0,0 2 0,3-4 0,1 1 0,0-3 0,2 0 0,2-3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5:59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24575,'0'15'0,"0"-3"0,0 24 0,0-2 0,0 1 0,0 5 0,0-1 0,0-9 0,0 4 0,0-11 0,0-4 0,0-1 0,0-3 0,0-5 0,0 0 0,0-3 0,0-4 0,0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34.79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31 24575,'92'-17'0,"-24"3"0,-59 14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35.42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24575,'0'74'0,"0"-1"0,0-14 0,0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36.57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16 24575,'5'-3'0,"3"1"0,4 2 0,2 0 0,0 0 0,4 0 0,-6 0 0,5 0 0,-7 0 0,1 0 0,-2 0 0,-5-5 0,-2 4 0,-2-4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38.04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205 0 24575,'-9'0'0,"-3"0"0,1 0 0,-7 0 0,7 0 0,-11 0 0,11 0 0,-7 0 0,4 3 0,0 3 0,2 7 0,-1 1 0,5 2 0,-2-4 0,6 0 0,-2 1 0,5-4 0,-2 0 0,3-4 0,0 1 0,0 0 0,0-1 0,0 1 0,6 0 0,6-3 0,3 2 0,3-1 0,-1-1 0,2 3 0,0-2 0,3-1 0,-7 3 0,3-3 0,-4 3 0,0 1 0,-4-1 0,0-1 0,-4 1 0,1 3 0,-3-3 0,-1 6 0,-3-6 0,0 6 0,0-3 0,-3 0 0,-8 4 0,-1-7 0,-10 7 0,3-6 0,-8 3 0,3-6 0,0 0 0,2-4 0,7 0 0,-3 0 0,7 0 0,1 0 0,4 0 0,0 0 0,2-3 0,2 0 0,2-3 0,0-2 0,0 1 0,0 1 0,0 4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39.20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24575,'0'19'0,"0"-4"0,0 5 0,0-3 0,0 3 0,0-3 0,4 2 0,-1-5 0,2 5 0,1-2 0,-2 3 0,1-6 0,1 5 0,-2-9 0,3 0 0,-4-3 0,0-4 0,-3 3 0,3-3 0,-2 0 0,1-3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40.57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24575,'13'60'0,"-1"1"0,-8-5 0,5-17 0,11-37 0,-13-2 0,-1 0 0,0-2 0,1-1 0,-1-3 0,-3 0 0,0 1 0,-3-1 0,0 1 0,0-1 0,0 0 0,0 0 0,0 1 0,0-1 0,0 0 0,0-2 0,0 1 0,-3-1 0,0 2 0,-1 0 0,2 1 0,-1 2 0,2-2 0,-4 4 0,1-1 0,1-1 0,0 1 0,6-4 0,0 3 0,4-2 0,2 2 0,-1-3 0,5 2 0,-6-1 0,6 5 0,-6-3 0,3 3 0,-4 0 0,0 0 0,0 2 0,-3 2 0,3 4 0,-5 1 0,5 7 0,-5-2 0,6 1 0,-7-2 0,7-1 0,-7 1 0,4-4 0,-4 3 0,0-8 0,0 1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41.26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92 1 24575,'-51'28'0,"10"-5"0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42.89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0 342 24575,'0'-39'0,"0"18"0,0-37 0,0 23 0,0 4 0,0 5 0,0 2 0,0 11 0,0-3 0,0 6 0,0 2 0,3 5 0,0 0 0,3 3 0,1 3 0,-1 3 0,1 3 0,0 4 0,3-1 0,-2 0 0,2 4 0,0-2 0,-2 2 0,5-4 0,-5-3 0,5 3 0,-6-6 0,6 3 0,-6-3 0,3 0 0,-4-1 0,1 1 0,-1-3 0,-3 2 0,2-4 0,-1 3 0,2-3 0,-3-6 0,-1-10 0,-2-4 0,0-10 0,0 8 0,0-4 0,0 5 0,0-1 0,0 4 0,0 1 0,0 4 0,0 2 0,0 2 0,0 2 0,0 0 0,-2 1 0,1 2 0,-2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43.36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24575,'0'0'0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44.53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121 0 24575,'-6'0'0,"-4"0"0,0 0 0,-1 0 0,1 3 0,4-2 0,-4 4 0,3-2 0,-6 0 0,5 2 0,-1-4 0,5 4 0,1-2 0,-3 0 0,4 2 0,-4-2 0,6 2 0,0 1 0,0 0 0,0-1 0,0 1 0,0-3 0,0-1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00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24575,'0'13'0,"0"-1"0,0 15 0,0-2 0,0 4 0,0 4 0,0-4 0,0 0 0,0 4 0,0-9 0,3 0 0,5-1 0,7-8 0,1 8 0,7-10 0,-8 4 0,12-12 0,-6 5 0,17-5 0,-8 3 0,10 1 0,-1-4 0,-4 2 0,4-6 0,1 3 0,-5 0 0,4-3 0,-5 3 0,0-1 0,0 2 0,0 0 0,0 2 0,0-2 0,-5 3 0,4 0 0,-4 4 0,5 1 0,0 4 0,-5 0 0,-1-1 0,0 0 0,-7 3 0,6-2 0,-11 2 0,2-5 0,0 7 0,-7-9 0,3 8 0,-8-9 0,1-1 0,0 4 0,-3-4 0,2 5 0,-5-1 0,2 0 0,-3 0 0,0 4 0,0-2 0,0-1 0,0-6 0,0-2 0,0-1 0,0 1 0,0 2 0,0-5 0,0 2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46.92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59 144 24575,'0'65'0,"0"-8"0,0-43 0,0 1 0,0-6 0,0 1 0,0-2 0,0-2 0,0-1 0,0-18 0,0 3 0,0-22 0,0 6 0,0 1 0,0-4 0,0 8 0,0-4 0,0 5 0,0 3 0,0-3 0,0 7 0,0-3 0,0 6 0,0-1 0,0 4 0,0-2 0,2 4 0,-1-1 0,5 3 0,-3-2 0,3 4 0,1-4 0,-1 5 0,0-3 0,0 3 0,1 0 0,-1 0 0,0 0 0,0 0 0,1 0 0,-1 0 0,0 0 0,1 0 0,-1 0 0,0 2 0,1 2 0,-1 1 0,0 1 0,0-1 0,1 1 0,-4 0 0,0 2 0,-3 2 0,0-1 0,0 3 0,0-6 0,0 6 0,-3-3 0,-4 1 0,-1-2 0,-5 1 0,3-2 0,-5 2 0,1 0 0,0-2 0,0 2 0,0-3 0,4 0 0,-4-3 0,7 0 0,-2-3 0,5-3 0,1 0 0,3-5 0,0 1 0,3-1 0,1 2 0,5 3 0,2-2 0,3 4 0,0-2 0,0 3 0,-4 0 0,3 0 0,-5 0 0,5 3 0,-6 0 0,3 6 0,-4-3 0,1 6 0,0-3 0,-1 1 0,-2 1 0,-1-4 0,-3 4 0,0-1 0,0-1 0,0 3 0,0-6 0,0 6 0,0-6 0,0 6 0,0-6 0,-3 6 0,-4-6 0,-1 6 0,-5-5 0,5 2 0,-5-3 0,3 0 0,-5-3 0,1 0 0,0-3 0,0 0 0,4 0 0,-3 0 0,2 0 0,0 0 0,2-3 0,2 0 0,1-6 0,-1 3 0,3-3 0,1 1 0,1 1 0,1-1 0,-2-1 0,3 2 0,0-4 0,0 1 0,0 3 0,0 2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48.09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24575,'0'8'0,"0"-1"0,0 4 0,0 2 0,0 0 0,0 7 0,0-3 0,0 3 0,0 1 0,0-1 0,0 4 0,0-2 0,0-1 0,0-2 0,0-5 0,0-2 0,0-3 0,0-3 0,0-1 0,0-2 0,0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48.86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1 130 24575,'22'-6'0,"-9"-1"0,18-6 0,-12 3 0,8-4 0,-3 4 0,3-1 0,-8-2 0,3 6 0,-7-5 0,3 7 0,-7-3 0,-2 5 0,-2 0 0,-1 0 0,0 1 0,-2 1 0,-2-1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49.65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 0 24575,'-3'2'0,"0"4"0,3 3 0,0 7 0,0 1 0,0 4 0,0-1 0,0 0 0,0 1 0,0 3 0,0 2 0,0-1 0,0 0 0,0-5 0,0-3 0,0-1 0,0-4 0,0-2 0,0 1 0,0-1 0,0-1 0,0-1 0,0-2 0,0 0 0,0-1 0,0 1 0,0-1 0,0-2 0,0-1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50.69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97 24575,'0'-8'0,"0"2"0,3-4 0,0 7 0,4-8 0,-1 7 0,4-5 0,-3 4 0,3-1 0,0 0 0,-3 0 0,3 2 0,-4-1 0,0 5 0,1-3 0,-1 1 0,0 1 0,1-1 0,-1 2 0,0-3 0,-3 3 0,-1-3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52.56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24575,'0'8'0,"0"5"0,0 4 0,0 3 0,0 5 0,0-4 0,0 8 0,0-11 0,0 9 0,0-9 0,0 3 0,0-5 0,0-3 0,0-1 0,0 0 0,0-2 0,0-2 0,0-2 0,0 0 0,3-3 0,0-1 0,7-2 0,-3 0 0,6 0 0,-2 0 0,3 0 0,0 0 0,-1 0 0,-2 0 0,2 0 0,-6 0 0,3 0 0,-4 0 0,1 0 0,-1 0 0,0 0 0,0 0 0,1 0 0,-1 0 0,0-2 0,4-5 0,-3 1 0,0 0 0,-4 3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53.85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145 1 24575,'-6'0'0,"-3"0"0,1 0 0,-9 0 0,9 0 0,-13 0 0,13 0 0,-10 0 0,11 0 0,-6 0 0,6 0 0,-3 2 0,4-1 0,3 4 0,0-2 0,3 2 0,0 0 0,0 1 0,0 3 0,0 0 0,0 3 0,0 4 0,0 1 0,0 0 0,0 3 0,0-4 0,0 1 0,0-1 0,0 0 0,0-3 0,0 3 0,0-3 0,0-1 0,0 1 0,0-1 0,0 0 0,0-2 0,0-2 0,0-2 0,0 0 0,0-1 0,3-2 0,0 0 0,3-3 0,0 0 0,0 0 0,1 0 0,-1 0 0,4 0 0,-3 0 0,6 0 0,-3 0 0,4 0 0,0 0 0,4 0 0,-3 0 0,3 0 0,-4 0 0,0 0 0,0 0 0,-4 0 0,3 0 0,-5 0 0,1 0 0,-5 0 0,-1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54.49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 0 24575,'-6'0'0,"6"0"0,4 0 0,6 0 0,8 0 0,-4 0 0,8 0 0,2 0 0,-10 0 0,1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55.40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1 305 24575,'0'11'0,"0"-23"0,0-7 0,0-23 0,0 15 0,0-8 0,3 6 0,2-1 0,3 0 0,0 8 0,0 2 0,-1 7 0,0 1 0,-1 3 0,1 0 0,-1 6 0,1 0 0,-1 3 0,0 0 0,0 0 0,1 0 0,-1 0 0,-3 3 0,3 0 0,-2 5 0,3 5 0,0 1 0,0 5 0,-3-2 0,3 3 0,-3 1 0,3-5 0,1 4 0,-4-7 0,2 3 0,-2-3 0,0-1 0,2 0 0,-5 1 0,5-4 0,-5 0 0,5-1 0,-6-1 0,3 1 0,-3-2 0,0-1 0,0 1 0,0-3 0,0-1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55.90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24575,'13'0'0,"-4"0"0,4 0 0,-2 0 0,-1 0 0,3 0 0,-6 0 0,0 0 0,-4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52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 24575,'20'0'0,"-6"-4"0,44-1 0,-5-9 0,-6 4 0,37-5 0,-47 10 0,14 0 0,-41 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02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0 24575,'0'13'0,"-3"4"0,-4-2 0,2 8 0,-2-8 0,7 3 0,0-4 0,0 5 0,0-8 0,0 7 0,0-3 0,0-4 0,0 11 0,0-11 0,0 4 0,0 3 0,0-7 0,0 8 0,0-9 0,0 4 0,0-7 0,0 6 0,0-5 0,0 5 0,0-6 0,0 3 0,0-3 0,3-1 0,1 0 0,2-2 0,1 2 0,-1-6 0,1 3 0,-1-3 0,4 0 0,0 0 0,1 0 0,3 0 0,-7 0 0,9-3 0,-5-1 0,4-10 0,-5 2 0,-2-10 0,-1 6 0,1-6 0,-1 7 0,0-4 0,0 5 0,-3 0 0,-1 3 0,-3-3 0,0 4 0,0-9 0,0 4 0,0-3 0,0 3 0,-3 1 0,-1 0 0,-9-7 0,4 9 0,-4-5 0,6 11 0,1-1 0,-1 4 0,1 0 0,-1 3 0,1 0 0,2 0 0,2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57.25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94 6 24575,'-13'-3'0,"2"0"0,4 3 0,1 0 0,-1 6 0,0 1 0,0 5 0,0 4 0,0-2 0,3 1 0,-3-2 0,3-1 0,0 1 0,1-4 0,3 0 0,0-4 0,0 1 0,3-3 0,4-1 0,3-2 0,4 0 0,0 0 0,0 0 0,4 0 0,-3 0 0,3 0 0,-4 0 0,0 3 0,-4 0 0,0 3 0,-4 0 0,0-1 0,-2 4 0,-1-3 0,-3 10 0,0-6 0,0 6 0,0-4 0,0 1 0,0-1 0,0-3 0,-3 0 0,-1 0 0,-6-3 0,3 3 0,-7-3 0,4-3 0,-1 2 0,-2-4 0,2 4 0,-3-1 0,0-1 0,4 0 0,0-1 0,3-1 0,1 2 0,2-3 0,2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57.90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24575,'100'0'0,"-20"0"0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2:58.58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24575,'2'84'0,"0"-1"0,0-16 0,0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00.43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182 6 24575,'-3'-3'0,"-4"1"0,-3 2 0,-8 0 0,-1 0 0,0 5 0,-3 3 0,6 8 0,2-6 0,-1 9 0,5-9 0,1 6 0,0-9 0,5 1 0,1-5 0,0 3 0,6-3 0,7-1 0,6-2 0,7 0 0,0 0 0,-1 0 0,1 0 0,-4 3 0,-1 1 0,-4 2 0,-3 0 0,-1 3 0,-4-3 0,1 6 0,-4-3 0,1 0 0,-4 3 0,0-6 0,0 6 0,0-6 0,0 3 0,-3-3 0,-1-1 0,-2 1 0,-1-1 0,-2 1 0,1-3 0,-5 0 0,6-3 0,-6 0 0,6 0 0,-3 0 0,3 0 0,1 0 0,0 0 0,2 0 0,2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01.19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 1 24575,'-3'2'0,"0"12"0,3 0 0,0 11 0,0 4 0,0-3 0,0 9 0,0-6 0,0 1 0,0-8 0,0 2 0,0-11 0,0 3 0,0-7 0,0-3 0,0-4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02.65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131 5 24575,'-2'-3'0,"-2"1"0,-5 2 0,-2 0 0,-3 0 0,0 3 0,0 3 0,0 4 0,3 2 0,-2 0 0,5-2 0,1 5 0,1-5 0,6 6 0,-3-4 0,3 1 0,0-1 0,0 1 0,0-1 0,0 0 0,0 1 0,0-1 0,0 1 0,0-1 0,0-3 0,2 0 0,2 0 0,3-3 0,-4 3 0,3-1 0,-2-1 0,2 1 0,1-2 0,-1-1 0,0 1 0,1-3 0,-1 2 0,0-4 0,4 1 0,-3-2 0,3 0 0,0 0 0,-3 0 0,2 0 0,1 0 0,-3 0 0,3-5 0,-3 1 0,-1-5 0,1 0 0,-1 3 0,1-6 0,-1 6 0,-2-6 0,2 6 0,-5-6 0,1 5 0,-2-4 0,0 4 0,0-2 0,0 4 0,0-1 0,0 0 0,0 1 0,-2 2 0,-2 0 0,-2 3 0,0 0 0,0 3 0,-1-3 0,4 5 0,-3-1 0,5 1 0,1-2 0,3-1 0,3-2 0,1 0 0,-1 0 0,0 0 0,1 0 0,-1 0 0,0 0 0,0 0 0,-2 0 0,-2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04.27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11 420 24575,'0'-8'0,"0"-5"0,0 0 0,0-7 0,0-1 0,0 0 0,0-4 0,0 8 0,0 1 0,0 4 0,0-1 0,0 4 0,0 0 0,0 4 0,0-1 0,0 0 0,0 1 0,0-1 0,0 1 0,0-1 0,-3 0 0,2 1 0,-2-1 0,3 1 0,0-1 0,0 0 0,0 1 0,-2-1 0,1 1 0,1 6 0,7 7 0,4 8 0,4 4 0,1 1 0,-1-1 0,0 0 0,-3-3 0,2-1 0,-7-6 0,3-2 0,-4-2 0,0-1 0,1 1 0,-4 0 0,3-3 0,-6 2 0,6-5 0,-6 0 0,3-3 0,-3-5 0,0-1 0,0-4 0,0 1 0,0-4 0,0-6 0,-3 1 0,2-4 0,-6 5 0,3-1 0,-4-3 0,0 2 0,3-2 0,-1 7 0,5 1 0,-6 3 0,7 1 0,-3 2 0,3 2 0,0 5 0,0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04.97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6 24575,'0'-3'0,"0"0"0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06.75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35 200 24575,'0'8'0,"0"4"0,0 5 0,0 8 0,0-4 0,0 4 0,0-5 0,0-3 0,0-1 0,0-4 0,0-2 0,0-2 0,0-9 0,0-7 0,0-8 0,0-9 0,0-5 0,-4-6 0,0 1 0,-5-4 0,4 8 0,-3 1 0,7 5 0,-2 5 0,3-1 0,0 4 0,0 4 0,0 1 0,0 6 0,0-3 0,0 4 0,0-1 0,3 3 0,0 1 0,3 2 0,1 0 0,-1 0 0,0 0 0,4 0 0,-3 0 0,3 0 0,-1 0 0,-2 0 0,3 2 0,-4 1 0,1 3 0,-1-1 0,0 1 0,1 0 0,-1-1 0,0-2 0,-2 2 0,-1-2 0,-3 3 0,0-1 0,0 1 0,0 3 0,0 0 0,0 0 0,0 6 0,-4-4 0,-3 2 0,0-1 0,-3-6 0,3 3 0,1-3 0,-1-1 0,1 1 0,-1-1 0,1-2 0,5 0 0,5-3 0,3 0 0,3 0 0,0 0 0,-3 0 0,6 0 0,-3 0 0,1 0 0,2 0 0,-6 0 0,3 2 0,-4 2 0,4 1 0,-3 1 0,3 0 0,-7 0 0,0-1 0,-3 4 0,0 0 0,0 4 0,0-1 0,0 0 0,0 1 0,0-1 0,0 1 0,-3-1 0,-1 0 0,-3 1 0,0-4 0,3 0 0,-1-4 0,1 4 0,-6-2 0,2 1 0,-1-4 0,-1-2 0,2-2 0,-1 0 0,-1 0 0,3 0 0,-3 0 0,0-3 0,6-3 0,-5-1 0,5-1 0,-2 5 0,2-3 0,1 3 0,0 0 0,3 1 0,-3 2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08.03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11 0 24575,'-3'60'0,"0"-32"0,-1 53 0,3-50 0,1 8 0,5-9 0,0 5 0,2-10 0,-3 4 0,1-8 0,2 4 0,-6-11 0,5 1 0,-5-6 0,2 0 0,-3 0 0,0-3 0,0-3 0,0-1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02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24575,'3'7'0,"-1"6"0,-2 7 0,0 8 0,0 2 0,0-1 0,0 4 0,0-9 0,0 9 0,0-13 0,0 7 0,0-7 0,0-1 0,0-1 0,0-7 0,0 2 0,0-6 0,0 3 0,0-4 0,0 1 0,3-4 0,-2 0 0,1-3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08.77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24575,'70'0'0,"0"0"0,-14 0 0,0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09.46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24575,'20'80'0,"0"-1"0,0 0 0,-4-15 0,-1-1 0,1 1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12.89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6 24575,'1'-3'0,"1"1"0,13 2 0,-6 0 0,8 0 0,-7 0 0,4 0 0,0 0 0,0 0 0,0 0 0,0 0 0,0 0 0,0 0 0,-4 0 0,3 0 0,-5 0 0,5 0 0,-6 0 0,2 0 0,-2 0 0,2 0 0,-1 5 0,2 2 0,-3 5 0,-3 1 0,2 3 0,-5-3 0,3 7 0,-4-4 0,0 1 0,0 3 0,0-7 0,0 6 0,0-2 0,0 4 0,0-5 0,0 4 0,0-3 0,0 0 0,0 2 0,0-6 0,0 3 0,0-3 0,0 3 0,0-3 0,0 3 0,0-4 0,3 1 0,4-1 0,3 0 0,4 1 0,0-1 0,0 1 0,0-1 0,0 0 0,0 1 0,-3-4 0,2 3 0,-6-6 0,3 6 0,-4-6 0,1 3 0,2-1 0,2-1 0,-1 2 0,4-3 0,0 0 0,1 0 0,7 1 0,-7-1 0,7 1 0,-7-1 0,3 1 0,-4-4 0,0 3 0,0-6 0,-4 3 0,0-3 0,-4 0 0,0 0 0,1 2 0,-4 1 0,0 3 0,-3-1 0,0 0 0,-3-2 0,-1 2 0,-6-1 0,3 4 0,-3-1 0,0 5 0,3-3 0,-3 0 0,3 3 0,0-3 0,0 1 0,0 1 0,1-4 0,-1 4 0,0-2 0,0 7 0,-3-2 0,1 5 0,-1-6 0,2 7 0,1-3 0,3 3 0,-3 1 0,3-5 0,-1 0 0,2 0 0,0-2 0,2 1 0,-5 1 0,5-2 0,-2 2 0,0-7 0,2 3 0,-2-6 0,3 3 0,-2-6 0,-2-15 0,0 12 0,1 5 0,3 22 0,0 13 0,0 0 0,0 0 0,4 0 0,1 0 0,3-5 0,-3 4 0,3-8 0,-7 7 0,6-7 0,-2 3 0,3-4 0,0-1 0,0 1 0,1 0 0,-1 4 0,1-3 0,0 8 0,-1-9 0,0 4 0,1-4 0,-1 0 0,0-1 0,1 1 0,-1-1 0,-4-3 0,0 2 0,-4-2 0,0 4 0,0-1 0,0 1 0,0 0 0,0-5 0,0 4 0,0-8 0,0 8 0,0-4 0,0 5 0,0-5 0,0 4 0,0-4 0,0 5 0,0-4 0,0 7 0,0-11 0,0 12 0,0-9 0,0 5 0,-4-1 0,3 1 0,-6 0 0,2-1 0,-3 6 0,-1-5 0,-4 9 0,0-8 0,-5 8 0,1-8 0,-5 4 0,0-4 0,-4-3 0,0-2 0,-4-3 0,3 0 0,-6-7 0,3 1 0,-3-8 0,-1 1 0,1-6 0,0 0 0,0-4 0,4 0 0,1 0 0,5 0 0,4 0 0,4 0 0,6 0 0,2 0 0,1 0 0,3-3 0,0 0 0,3-2 0,0-1 0,0-3 0,0 3 0,0-9 0,0 10 0,0-4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3:21.68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0 586 24575,'6'0'0,"-4"0"0,18 0 0,-8 0 0,6 0 0,0 0 0,0 0 0,1 0 0,3 0 0,-10 0 0,5 0 0,-6 0 0,-1 0 0,0 0 0,-4 0 0,0 0 0,1 0 0,-4-2 0,0-4 0,-3 0 0,0-6 0,0-1 0,0 0 0,0-7 0,-3 3 0,-2-3 0,-3-5 0,0 0 0,-1-10 0,1 0 0,3-5 0,-4-6 0,8 5 0,-3-5 0,4 11 0,0 0 0,0 6 0,0 7 0,0 1 0,0 9 0,0 3 0,0 0 0,0 3 0,-3 3 0,7 1 0,1 5 0,12 0 0,2 1 0,4 2 0,-1-5 0,1 2 0,0 0 0,0-3 0,-4 3 0,3-3 0,-7 0 0,3 0 0,-7 0 0,-2 0 0,1 0 0,-3 0 0,3 0 0,-4 0 0,0 0 0,1 0 0,-1 0 0,-3-4 0,0 7 0,-3 3 0,0 13 0,0 3 0,4 6 0,0-6 0,4 2 0,-1-3 0,1-4 0,-1 2 0,-3-2 0,3 3 0,-6 1 0,6-1 0,-6 0 0,5 1 0,-5-4 0,3 2 0,-1-2 0,-2 0 0,6 2 0,-7-5 0,4 5 0,-4-2 0,0 0 0,0 2 0,0-6 0,0 3 0,0-3 0,0-4 0,0 0 0,0-4 0,0 1 0,0-1 0,2-1 0,2-2 0,2-2 0,4 0 0,-3 0 0,6 0 0,-3 0 0,4 0 0,0 0 0,0 0 0,0 0 0,0 0 0,0 0 0,-4 0 0,3 0 0,-2 0 0,-1 0 0,3 0 0,-5 0 0,1 0 0,-2 3 0,-1-3 0,0 3 0,0-3 0,-2-3 0,-2 0 0,-2-5 0,0-5 0,0-4 0,0-4 0,0-3 0,0-6 0,-3-1 0,2-8 0,-7 8 0,3-8 0,1 8 0,-5-8 0,8 8 0,-6-3 0,6 8 0,-3 1 0,4 5 0,0 3 0,0 1 0,0 4 0,0 2 0,0 2 0,0 2 0,0 1 0,0 0 0,3 2 0,3 0 0,5 3 0,-1 0 0,3 0 0,-6 0 0,6 0 0,-5 0 0,5 3 0,-6-2 0,6 1 0,-6 1 0,3-2 0,-4 1 0,0-2 0,1 0 0,-1 0 0,0 0 0,1 0 0,-1 0 0,0 0 0,0 0 0,0 0 0,3 0 0,-1 0 0,1 0 0,-2 0 0,-1 0 0,0 0 0,0 0 0,0 0 0,-3 3 0,2-3 0,-4 9 0,2 6 0,-3 13 0,0 8 0,3-1 0,2 4 0,4-4 0,0 5 0,-4 1 0,3-6 0,-4 4 0,1-9 0,3 9 0,-7-12 0,6 2 0,-6-8 0,3-5 0,-4 0 0,0-3 0,0-4 0,0 0 0,0-1 0,0-1 0,0 1 0,0-2 0,0 0 0,0-1 0,0 1 0,0-1 0,0 1 0,2-3 0,2-3 0,2-1 0,0-4 0,4 2 0,0-3 0,4-1 0,0 1 0,0 0 0,4 2 0,-3-1 0,3 4 0,-4-2 0,-4 3 0,3 0 0,-6 0 0,3 0 0,-4 0 0,1 0 0,-1 0 0,-3-2 0,0-1 0,-3-6 0,0-4 0,0-4 0,0-7 0,0-2 0,0-8 0,-4 3 0,3-8 0,-7 3 0,4 1 0,-1 1 0,1 8 0,4-3 0,0 8 0,0-4 0,0 8 0,0-2 0,0 2 0,0 0 0,0-3 0,0 7 0,0-3 0,0 3 0,0 4 0,0 0 0,0 1 0,0 1 0,0-1 0,5 5 0,6 0 0,3 3 0,8 3 0,-3 1 0,4 3 0,0-3 0,-4 2 0,3-3 0,-7 1 0,3 1 0,-4-1 0,-1-1 0,-2 3 0,-1-6 0,-4 3 0,0-1 0,1-1 0,-1 1 0,-3 0 0,2-1 0,-4 4 0,2-2 0,-1 2 0,-1 1 0,2 0 0,-3-1 0,3 1 0,-3-1 0,3 3 0,-3 1 0,0 2 0,0 5 0,0-3 0,0 7 0,0-3 0,0-1 0,0 4 0,0-7 0,0 3 0,0-6 0,0 1 0,3-4 0,-2 4 0,1-4 0,1 1 0,-2 1 0,2-3 0,-1 3 0,2-1 0,0 2 0,2-1 0,-6 3 0,6-3 0,-2 4 0,0-4 0,-1 0 0,0-4 0,-2 1 0,1-1 0,-2 1 0,0-1 0,0 1 0,0-1 0,0 0 0,0 1 0,0-1 0,0 1 0,0 3 0,0 0 0,0 0 0,0 3 0,0-6 0,0 6 0,0-5 0,0 4 0,0-1 0,0-1 0,0 3 0,0-3 0,0 3 0,0 1 0,0-4 0,0 0 0,0-4 0,3 1 0,-2 0 0,4-3 0,-1-1 0,1-2 0,2 0 0,-1 0 0,0 3 0,0-3 0,1 3 0,-1-3 0,0 0 0,0 0 0,1 0 0,-1 0 0,0 2 0,1-1 0,-1 1 0,4 1 0,0-2 0,4 2 0,0-3 0,0 2 0,0-1 0,0 5 0,-4-6 0,0 3 0,-4-1 0,1-1 0,-1 2 0,0-3 0,-2 0 0,-1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1 361 24575,'0'11'0,"0"-3"0,0 0 0,6-2 0,-2-3 0,9 0 0,2-3 0,0 0 0,3 0 0,4 0 0,-6 0 0,7 0 0,-9 0 0,-1 0 0,-2 0 0,2 0 0,-3-5 0,4 1 0,-7-15 0,6 4 0,-4-14 0,3 4 0,4-5 0,-7 4 0,3-2 0,-5 6 0,1-2 0,0 7 0,-1 1 0,0 3 0,-3 1 0,2-1 0,-5 4 0,5 0 0,-3 0 0,4 3 0,0-6 0,-1 3 0,1-1 0,0 2 0,-1 2 0,0 0 0,0 1 0,4-1 0,-3 2 0,6 2 0,-6 2 0,6 0 0,-5 0 0,1 0 0,1 2 0,-2 8 0,2 4 0,-2 11 0,0-4 0,-4 12 0,0-6 0,-4 7 0,0-4 0,3 0 0,-2-1 0,3 1 0,-4 4 0,0-3 0,4 8 0,-3-4 0,3 0 0,0 4 0,-3-3 0,3-1 0,-4 4 0,4-8 0,-3-1 0,6-5 0,-3-1 0,4-6 0,-1 5 0,1-6 0,-1 0 0,0-1 0,1 0 0,2-3 0,-2 3 0,2-3 0,0-1 0,-3-3 0,3 0 0,0-3 0,-3-1 0,6 2 0,-3-4 0,4-1 0,0-2 0,0 0 0,0 0 0,4 0 0,-3-2 0,4-8 0,-5-1 0,0-5 0,-3 0 0,3-1 0,-5-3 0,2-1 0,-4 1 0,1-5 0,0 4 0,-3-8 0,-2 4 0,-3-5 0,0-4 0,0 3 0,0-8 0,0-2 0,0 5 0,0-9 0,0 10 0,0-5 0,0 0 0,0 4 0,4 2 0,0 4 0,4 4 0,0 2 0,0 3 0,-1 1 0,1-1 0,-1 4 0,0 4 0,3 2 0,-3 4 0,3-4 0,0 7 0,-2-4 0,5 7 0,-6-2 0,6 3 0,-6 0 0,3 0 0,-4 0 0,4 0 0,-3 0 0,2 0 0,-2 0 0,-1 0 0,0 0 0,1 3 0,-1 0 0,0 6 0,1 0 0,0 3 0,3 1 0,-2 3 0,2-3 0,1 6 0,-3-5 0,3 2 0,-4 0 0,0-3 0,1 6 0,-1-5 0,-3 5 0,-1 2 0,-3 1 0,0 2 0,0 1 0,0 0 0,0 5 0,0 4 0,0-3 0,0 7 0,0-7 0,0 8 0,0-8 0,0 3 0,0-8 0,0-2 0,0-7 0,0-1 0,3-4 0,-2 1 0,5-4 0,-2 3 0,2-3 0,1 0 0,0 0 0,-1 0 0,1-3 0,-1 6 0,1-6 0,3 3 0,-3 0 0,3-3 0,0 3 0,1-3 0,-1 0 0,0-3 0,0 3 0,-3-3 0,2 0 0,-2 0 0,-1-1 0,0-1 0,1 4 0,-1-5 0,0 5 0,1-4 0,-1 1 0,0 1 0,0-2 0,-2 4 0,1-5 0,-1 3 0,2-3 0,1 0 0,-1 0 0,0 0 0,0 0 0,4 0 0,-3 0 0,3 0 0,-4 0 0,1 0 0,-1 0 0,0 0 0,1 0 0,-1 0 0,0-3 0,1-3 0,-1-1 0,1-4 0,0 1 0,-1 1 0,1-3 0,0 3 0,0-4 0,0 1 0,0-4 0,-3-1 0,-1-4 0,-3 1 0,0-1 0,0 1 0,0-1 0,0 1 0,0-1 0,0 1 0,0 0 0,0-1 0,0 1 0,0-1 0,0-3 0,0 2 0,0-7 0,4 8 0,-3-4 0,2 5 0,0-1 0,-2 4 0,6-2 0,-6 8 0,5-4 0,-5 6 0,5-1 0,-2 1 0,2 1 0,1 1 0,-1-1 0,1-1 0,-1 2 0,1-1 0,-1-1 0,-2 3 0,2-3 0,-3 3 0,1 0 0,1 1 0,-1-1 0,-1 0 0,3 3 0,-2-2 0,2 5 0,0-5 0,0 4 0,1-4 0,-1 4 0,0-1 0,1-1 0,-1 2 0,0-1 0,1 2 0,-1 0 0,0 0 0,1 0 0,-1 0 0,0 0 0,0 0 0,1 0 0,-1 0 0,4 0 0,-3 0 0,3 0 0,-4 5 0,1 2 0,0 6 0,0 3 0,0-3 0,1 7 0,-1-4 0,0 1 0,1 3 0,-1-3 0,1-1 0,-4 4 0,2-3 0,-5 3 0,6 0 0,-3 1 0,4 3 0,0 2 0,0-1 0,0 4 0,-3-3 0,2 3 0,-3-3 0,5 2 0,-2-6 0,1-1 0,0-2 0,-4-8 0,2 4 0,-5-9 0,5 3 0,-6-4 0,6 1 0,-5 0 0,4-1 0,-4 1 0,5-1 0,-6 1 0,6 0 0,-2 2 0,-1-1 0,3 4 0,-2-4 0,3 1 0,-1-2 0,0-1 0,1 1 0,-4 0 0,3-1 0,-3 1 0,3-3 0,1 2 0,-1-2 0,0 3 0,4-1 0,-3-1 0,3 1 0,-4-2 0,1 3 0,-1-3 0,0 2 0,0-5 0,-2 0 0,-1 0 0,-3-2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24575,'0'11'0,"0"8"0,0-4 0,0 8 0,0-6 0,0 3 0,0 1 0,0-4 0,0 2 0,0-6 0,0 7 0,0-3 0,0 0 0,0-2 0,0-2 0,0-4 0,0 3 0,0-6 0,0 0 0,0-4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24575,'9'0'0,"2"0"0,3 0 0,0 0 0,4 0 0,-4 0 0,8 0 0,-3 0 0,4 0 0,0 0 0,-4 0 0,7 0 0,-10 0 0,11 0 0,-16 0 0,6 0 0,-10 0 0,3 0 0,-4 0 0,-2 0 0,-1 0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24575,'0'5'0,"0"3"0,0-2 0,0 4 0,0 0 0,0-1 0,0-3 0,0-3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11 318 24575,'0'-18'0,"0"0"0,0-2 0,0-5 0,0 3 0,0-6 0,0 6 0,0-2 0,0 10 0,0-2 0,0 7 0,0-3 0,0-1 0,-3 4 0,3-3 0,-3 5 0,3-4 0,0 4 0,0-1 0,0 2 0,0 1 0,-3 2 0,2-2 0,1 4 0,7-1 0,3 2 0,8 0 0,-3 0 0,3 0 0,0 0 0,-3 0 0,2 0 0,-3 0 0,-3 0 0,2 0 0,-6 0 0,3 0 0,-4 0 0,0 0 0,1 0 0,-4 0 0,0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24575,'6'0'0,"4"0"0,0 0 0,4 0 0,0 0 0,0 0 0,0 0 0,0 0 0,-4 0 0,3 0 0,-6 0 0,3 0 0,-7 0 0,0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03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89 24575,'-6'13'0,"-1"6"0,4 1 0,-1 5 0,4 3 0,0-5 0,0-3 0,0-2 0,0-7 0,0-2 0,0 1 0,0-2 0,0 1 0,0-2 0,3-1 0,0-3 0,11 0 0,-2-3 0,3 0 0,-2 0 0,-2 0 0,3 0 0,0 0 0,0 0 0,-3 0 0,-1 0 0,-4 0 0,1 0 0,-1 0 0,1 0 0,-1-3 0,0-1 0,1 1 0,-1-3 0,1 2 0,-1-5 0,1-2 0,1-8 0,-4 0 0,6-11 0,-9 0 0,6-1 0,-4 7 0,-2 2 0,2 3 0,-3-1 0,0 2 0,0 4 0,0 3 0,0 1 0,0 3 0,-3 4 0,-4 0 0,-3 3 0,-5 0 0,1 0 0,0 0 0,-1 0 0,1 3 0,0 4 0,-1 8 0,0 0 0,4 4 0,1-9 0,3 4 0,0-7 0,0 3 0,4-4 0,0-2 0,3-1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24575,'6'0'0,"-4"0"0,14 0 0,-6 0 0,8 0 0,-3 0 0,3 0 0,-4 0 0,0 0 0,0 0 0,-4 0 0,0 0 0,0 0 0,-6 0 0,2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79 387 24575,'0'6'0,"0"-5"0,0-13 0,0-2 0,0-15 0,-4-1 0,-4 3 0,2-6 0,-4 7 0,5 0 0,-3 2 0,0 3 0,1 1 0,-1-1 0,4 4 0,-3 1 0,6 4 0,-2-1 0,3 4 0,0-3 0,0 6 0,0-3 0,0 3 0,0 1 0,3 2 0,0 0 0,3 3 0,4 0 0,-3 0 0,6 0 0,-2 0 0,3 3 0,-1 1 0,1 2 0,0 0 0,0-3 0,0 3 0,-3-5 0,2 4 0,-6-4 0,3 2 0,-4-3 0,0 0 0,0 2 0,-2-2 0,-2 3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24575,'13'0'0,"-1"0"0,5 0 0,1 0 0,-3 0 0,3 0 0,-4 0 0,4 0 0,-7 0 0,10 0 0,-12 0 0,4 0 0,-7 0 0,1 0 0,-1 0 0,-3 0 0,0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 24575,'0'8'0,"0"1"0,0 4 0,0-4 0,0 0 0,0-4 0,0 4 0,0-3 0,3 0 0,1-1 0,5-4 0,-1 1 0,5-2 0,-3 0 0,8 0 0,-3 0 0,3 0 0,-4-3 0,0 0 0,0-3 0,0-4 0,-4 4 0,3-3 0,-5 0 0,2 2 0,-4-1 0,1-1 0,-1 2 0,-2-1 0,2-1 0,-5 3 0,5-3 0,-6 0 0,3 3 0,-3-3 0,0 3 0,0 1 0,0-1 0,-6 0 0,2 3 0,-8-2 0,1 4 0,-3-2 0,0 3 0,0 0 0,0 0 0,0 0 0,0 0 0,3 0 0,-2 0 0,2 0 0,-3 0 0,4 3 0,-4 3 0,7 3 0,-3 4 0,3-1 0,0 1 0,0-4 0,3 3 0,1-9 0,3 3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24575,'0'8'0,"0"5"0,0 3 0,0 5 0,0-1 0,0 5 0,0 0 0,0 1 0,0-2 0,0 1 0,0-4 0,0 8 0,0-8 0,0 4 0,0-1 0,0-6 0,4 6 0,-3-8 0,2 1 0,-3-1 0,0-4 0,0-2 0,0-2 0,0-2 0,0 0 0,0-1 0,0 1 0,3 2 0,-2-1 0,2 1 0,-3-2 0,0 0 0,0-1 0,0 1 0,0 0 0,0-1 0,0 1 0,0-1 0,0 1 0,3 0 0,-2-1 0,1 1 0,-2-1 0,0 1 0,0-1 0,0 1 0,0 0 0,0-1 0,0 0 0,0 1 0,0-1 0,0 1 0,0-1 0,0 1 0,0-1 0,0 1 0,0-1 0,0 1 0,3-3 0,-2 2 0,2-2 0,-3 3 0,0-1 0,0 1 0,0-1 0,0 1 0,0 0 0,2-3 0,-1 2 0,2-2 0,-3 2 0,0 0 0,0 1 0,0-1 0,0 1 0,0-1 0,0 1 0,0-1 0,3 0 0,-3 1 0,3-1 0,-3 1 0,0-1 0,3-2 0,-2 2 0,1-2 0,-2 2 0,-2-2 0,1 0 0,-2-3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24575,'20'63'0,"0"-1"0,0 1 0,7 30 0,-5-36 0,-16-59 0,1-8 0,0-3 0,1-12 0,0-5 0,1-1 0,-1-4 0,1 1 0,-1 3 0,1 1 0,-1 1 0,0 8 0,0-4 0,-1 5 0,1 3 0,-1-3 0,0 10 0,0-5 0,-1 8 0,-2-5 0,2 6 0,-6 0 0,3 4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24575,'0'14'0,"0"-5"0,0 7 0,0-4 0,0 2 0,0 5 0,0-5 0,0 5 0,0-6 0,0 7 0,0-7 0,0 3 0,0-4 0,0 4 0,0-6 0,0 3 0,0-8 0,0-7 0,0-2 0,0-7 0,0-5 0,0 2 0,0-5 0,0 2 0,0 0 0,0-3 0,0 7 0,0-7 0,0-2 0,0 3 0,4-6 0,-1 12 0,4 0 0,0 1 0,0 6 0,-1-3 0,1 3 0,-1 3 0,0-2 0,1 5 0,-1-3 0,0 3 0,0 0 0,0 0 0,0 0 0,0 0 0,-2 2 0,1 2 0,-4 1 0,2 1 0,-3 2 0,3-1 0,-3 4 0,3-4 0,-3 4 0,0-4 0,0 4 0,0-4 0,0 1 0,0-2 0,0 3 0,0-3 0,0 3 0,0-1 0,0-1 0,0 4 0,-3-4 0,3 1 0,-6-2 0,2-1 0,1 1 0,-3 0 0,3-3 0,-4-1 0,-3-2 0,3 0 0,-6 0 0,6 0 0,-3 0 0,4 0 0,-1 0 0,4-2 0,-3 1 0,8-1 0,1 2 0,8 2 0,2 2 0,1 2 0,-3 3 0,2-2 0,-2 4 0,3-1 0,0 0 0,-4-2 0,3-1 0,-6-2 0,6 1 0,-5 0 0,5 0 0,-6 0 0,3 0 0,-4-3 0,0-1 0,0 1 0,-2-3 0,-1 3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24575,'-10'0'0,"3"0"0,-3 0 0,4 0 0,-4 0 0,3 0 0,-6 0 0,6 0 0,-3 0 0,1 0 0,-1 0 0,3 2 0,1 4 0,6 0 0,0 6 0,0-3 0,0 3 0,0 4 0,0-2 0,0 5 0,0-2 0,0 3 0,3 1 0,2-1 0,3 5 0,-4-8 0,3 7 0,-6-11 0,5 3 0,-5-3 0,5-4 0,-5 3 0,2-6 0,-3 3 0,0-4 0,2-2 0,-1 2 0,2-2 0,-1 0 0,2-1 0,2-2 0,0 0 0,0 0 0,0 0 0,1 0 0,2 0 0,-1 0 0,1 0 0,-2 0 0,-1 0 0,0 0 0,0 0 0,1 0 0,-1 0 0,0 0 0,1 0 0,-1 0 0,0 0 0,-3 0 0,0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24575,'9'0'0,"-2"0"0,3 0 0,0 0 0,-3 0 0,2 0 0,0 0 0,-2 0 0,0 0 0,-5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53 375 24575,'4'0'0,"-2"-3"0,-5-14 0,-6-10 0,3 0 0,-9-2 0,13 0 0,-8 2 0,9 0 0,-7 0 0,7 9 0,-2-7 0,3 5 0,0 3 0,0 1 0,0 3 0,0 4 0,0-3 0,0 6 0,0-3 0,0 3 0,0 1 0,2 1 0,2 2 0,5 2 0,-2 0 0,6 0 0,-2 0 0,3 0 0,0 3 0,0-2 0,0 1 0,0-2 0,3 0 0,-2 0 0,3 0 0,-7 0 0,-1 0 0,-1 0 0,-2 0 0,3 0 0,-6 0 0,-2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05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24575,'0'-4'0,"0"2"0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24575,'71'0'0,"-14"0"0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1 157 24575,'8'0'0,"2"0"0,6 0 0,-1 0 0,6 0 0,-6 0 0,6 0 0,3 0 0,0 0 0,4 0 0,-5 0 0,-1 0 0,1 0 0,0 0 0,-4 0 0,3 0 0,-7 0 0,3 0 0,-4 0 0,4 0 0,-4 0 0,4 3 0,-4-2 0,0 2 0,0-3 0,0 2 0,0-1 0,0 2 0,0-3 0,0 0 0,-3 0 0,2 0 0,-3 0 0,4 0 0,0 0 0,0 0 0,0 0 0,0 0 0,0 0 0,-4 0 0,3 0 0,-5 0 0,1 0 0,1 3 0,-3-3 0,3 3 0,-1-3 0,-1 0 0,5 0 0,-6 0 0,6 0 0,-6 0 0,6 0 0,-6 0 0,6 0 0,-6 0 0,6 0 0,-5 0 0,5 0 0,-6 0 0,3 0 0,-4 0 0,0 0 0,4 0 0,-3 0 0,3 0 0,-4 0 0,0 0 0,0 0 0,0 0 0,0 0 0,1 0 0,-1 0 0,0 0 0,0 0 0,-3 2 0,0 4 0,-3 0 0,0 6 0,0-3 0,0 1 0,0-2 0,0-2 0,0 0 0,0-1 0,0 1 0,3-1 0,0-1 0,4-2 0,-1-2 0,0 0 0,4 0 0,-3 3 0,3-3 0,-1 3 0,-1-3 0,1 0 0,-2 0 0,2 0 0,-2 0 0,3 0 0,-4 0 0,1 0 0,-1-3 0,0 0 0,1-6 0,-1 3 0,1-6 0,-3 3 0,-1-4 0,0 1 0,-2-1 0,2 1 0,-3-4 0,0 2 0,0-5 0,0 5 0,0-2 0,0 4 0,0-1 0,0 1 0,0-1 0,0 4 0,-7 0 0,3 3 0,-6 0 0,0 0 0,3 1 0,-6 1 0,6 2 0,-6 2 0,5 0 0,-1 0 0,2 0 0,1 0 0,-1 2 0,1 4 0,2 7 0,-2 4 0,5 3 0,-3-3 0,4 7 0,0-10 0,0 9 0,0-9 0,0-1 0,0-2 0,0-4 0,0-1 0,0-4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24575,'10'0'0,"-3"0"0,22 0 0,-9 0 0,13 0 0,-10 0 0,10 0 0,-5 0 0,5 0 0,11 0 0,-7 0 0,12 0 0,-9 0 0,5 0 0,-5 0 0,4 0 0,-14 0 0,7 0 0,-8 0 0,4 0 0,-4 0 0,-2 0 0,-8 3 0,3 1 0,-7 2 0,7-2 0,-7-2 0,3 1 0,-4-2 0,-3 2 0,2-1 0,-6-1 0,6 2 0,-6-1 0,3-1 0,-4 1 0,0 1 0,0-2 0,0 1 0,-2 0 0,1-1 0,-2 1 0,3-2 0,0 0 0,0 0 0,0 0 0,0 0 0,0 0 0,0 0 0,0 0 0,0 0 0,0 0 0,1 0 0,-1 0 0,0 0 0,1 0 0,-1 0 0,0 0 0,0 0 0,-2 3 0,-1 0 0,-3 2 0,0 1 0,0-1 0,0 1 0,-3-1 0,2 4 0,-5-3 0,6 6 0,-3-3 0,3 4 0,0-4 0,0 3 0,0-6 0,0 3 0,0-4 0,0 1 0,0-1 0,2-1 0,5-2 0,7-2 0,1 0 0,7 0 0,-7 0 0,3 0 0,-4 0 0,0 0 0,0 0 0,-4 0 0,4-3 0,-7-3 0,3-1 0,-3-4 0,-1 1 0,1-2 0,0-1 0,0 1 0,-3-1 0,-1 1 0,-3-1 0,0 4 0,0-3 0,0-1 0,-3 0 0,-8-4 0,-1 7 0,-6-2 0,7 5 0,-2-4 0,3 7 0,-4-5 0,3 9 0,-2-3 0,6 3 0,-7 0 0,7 0 0,-6 0 0,5 9 0,-2 2 0,-2 14 0,3-4 0,-3 8 0,4-4 0,0 1 0,3-11 0,2-6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24575,'12'0'0,"21"0"0,-11 0 0,33 0 0,-19 0 0,21 0 0,-20 0 0,24 0 0,-23 0 0,25 0 0,-22 0 0,9 0 0,-15 0 0,8 3 0,-13-2 0,13 6 0,-13-2 0,8 2 0,-9-3 0,-1 0 0,-5-4 0,0 0 0,-4 2 0,-2-1 0,-3 2 0,0-3 0,-3 0 0,-1 0 0,-4 0 0,0 0 0,0 0 0,1 0 0,-1 0 0,0 0 0,0 0 0,-5 2 0,-2 1 0,-8 3 0,1-1 0,-5 1 0,6 0 0,-3 0 0,0 3 0,3-3 0,0 6 0,1-3 0,2 3 0,0 1 0,-2-1 0,5-2 0,-2 1 0,3-4 0,0 1 0,0-2 0,0-1 0,0 1 0,0-1 0,0 1 0,3-3 0,4 2 0,3-4 0,4 5 0,0-6 0,4 3 0,-3-3 0,3 0 0,-4 0 0,0 0 0,4 0 0,-3 0 0,2-3 0,-3 0 0,-3-6 0,2 2 0,-5-2 0,1 3 0,-2 0 0,-1-2 0,-2 1 0,-1-2 0,-3 1 0,0-2 0,0-2 0,0-4 0,0-1 0,0-3 0,-3 3 0,-5-3 0,0 7 0,-3-7 0,1 10 0,2-6 0,-2 12 0,0-4 0,-1 7 0,1-2 0,-3 3 0,2 0 0,-3 0 0,3 9 0,0-1 0,4 12 0,0-7 0,-1 3 0,1-4 0,3 1 0,-2-1 0,5-3 0,-2 3 0,3-6 0,0 3 0,0-6 0,0-1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6:12.73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0 586 24575,'6'0'0,"-4"0"0,18 0 0,-8 0 0,6 0 0,0 0 0,0 0 0,1 0 0,3 0 0,-10 0 0,5 0 0,-6 0 0,-1 0 0,0 0 0,-4 0 0,0 0 0,1 0 0,-4-2 0,0-4 0,-3 0 0,0-6 0,0-1 0,0 0 0,0-7 0,-3 3 0,-2-3 0,-3-5 0,0 0 0,-1-10 0,1 0 0,3-5 0,-4-6 0,8 5 0,-3-5 0,4 11 0,0 0 0,0 6 0,0 7 0,0 1 0,0 9 0,0 3 0,0 0 0,0 3 0,-3 3 0,7 1 0,1 5 0,12 0 0,2 1 0,4 2 0,-1-5 0,1 2 0,0 0 0,0-3 0,-4 3 0,3-3 0,-7 0 0,3 0 0,-7 0 0,-2 0 0,1 0 0,-3 0 0,3 0 0,-4 0 0,0 0 0,1 0 0,-1 0 0,-3-4 0,0 7 0,-3 3 0,0 13 0,0 3 0,4 6 0,0-6 0,4 2 0,-1-3 0,1-4 0,-1 2 0,-3-2 0,3 3 0,-6 1 0,6-1 0,-6 0 0,5 1 0,-5-4 0,3 2 0,-1-2 0,-2 0 0,6 2 0,-7-5 0,4 5 0,-4-2 0,0 0 0,0 2 0,0-6 0,0 3 0,0-3 0,0-4 0,0 0 0,0-4 0,0 1 0,0-1 0,2-1 0,2-2 0,2-2 0,4 0 0,-3 0 0,6 0 0,-3 0 0,4 0 0,0 0 0,0 0 0,0 0 0,0 0 0,0 0 0,-4 0 0,3 0 0,-2 0 0,-1 0 0,3 0 0,-5 0 0,1 0 0,-2 3 0,-1-3 0,0 3 0,0-3 0,-2-3 0,-2 0 0,-2-5 0,0-5 0,0-4 0,0-4 0,0-3 0,0-6 0,-3-1 0,2-8 0,-7 8 0,3-8 0,1 8 0,-5-8 0,8 8 0,-6-3 0,6 8 0,-3 1 0,4 5 0,0 3 0,0 1 0,0 4 0,0 2 0,0 2 0,0 2 0,0 1 0,0 0 0,3 2 0,3 0 0,5 3 0,-1 0 0,3 0 0,-6 0 0,6 0 0,-5 0 0,5 3 0,-6-2 0,6 1 0,-6 1 0,3-2 0,-4 1 0,0-2 0,1 0 0,-1 0 0,0 0 0,1 0 0,-1 0 0,0 0 0,0 0 0,0 0 0,3 0 0,-1 0 0,1 0 0,-2 0 0,-1 0 0,0 0 0,0 0 0,0 0 0,-3 3 0,2-3 0,-4 9 0,2 6 0,-3 13 0,0 8 0,3-1 0,2 4 0,4-4 0,0 5 0,-4 1 0,3-6 0,-4 4 0,1-9 0,3 9 0,-7-12 0,6 2 0,-6-8 0,3-5 0,-4 0 0,0-3 0,0-4 0,0 0 0,0-1 0,0-1 0,0 1 0,0-2 0,0 0 0,0-1 0,0 1 0,0-1 0,0 1 0,2-3 0,2-3 0,2-1 0,0-4 0,4 2 0,0-3 0,4-1 0,0 1 0,0 0 0,4 2 0,-3-1 0,3 4 0,-4-2 0,-4 3 0,3 0 0,-6 0 0,3 0 0,-4 0 0,1 0 0,-1 0 0,-3-2 0,0-1 0,-3-6 0,0-4 0,0-4 0,0-7 0,0-2 0,0-8 0,-4 3 0,3-8 0,-7 3 0,4 1 0,-1 1 0,1 8 0,4-3 0,0 8 0,0-4 0,0 8 0,0-2 0,0 2 0,0 0 0,0-3 0,0 7 0,0-3 0,0 3 0,0 4 0,0 0 0,0 1 0,0 1 0,0-1 0,5 5 0,6 0 0,3 3 0,8 3 0,-3 1 0,4 3 0,0-3 0,-4 2 0,3-3 0,-7 1 0,3 1 0,-4-1 0,-1-1 0,-2 3 0,-1-6 0,-4 3 0,0-1 0,1-1 0,-1 1 0,-3 0 0,2-1 0,-4 4 0,2-2 0,-1 2 0,-1 1 0,2 0 0,-3-1 0,3 1 0,-3-1 0,3 3 0,-3 1 0,0 2 0,0 5 0,0-3 0,0 7 0,0-3 0,0-1 0,0 4 0,0-7 0,0 3 0,0-6 0,0 1 0,3-4 0,-2 4 0,1-4 0,1 1 0,-2 1 0,2-3 0,-1 3 0,2-1 0,0 2 0,2-1 0,-6 3 0,6-3 0,-2 4 0,0-4 0,-1 0 0,0-4 0,-2 1 0,1-1 0,-2 1 0,0-1 0,0 1 0,0-1 0,0 0 0,0 1 0,0-1 0,0 1 0,0 3 0,0 0 0,0 0 0,0 3 0,0-6 0,0 6 0,0-5 0,0 4 0,0-1 0,0-1 0,0 3 0,0-3 0,0 3 0,0 1 0,0-4 0,0 0 0,0-4 0,3 1 0,-2 0 0,4-3 0,-1-1 0,1-2 0,2 0 0,-1 0 0,0 3 0,0-3 0,1 3 0,-1-3 0,0 0 0,0 0 0,1 0 0,-1 0 0,0 2 0,1-1 0,-1 1 0,4 1 0,0-2 0,4 2 0,0-3 0,0 2 0,0-1 0,0 5 0,-4-6 0,0 3 0,-4-1 0,1-1 0,-1 2 0,0-3 0,-2 0 0,-1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7:59.734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1 361 24575,'0'11'0,"0"-3"0,0 0 0,6-2 0,-2-3 0,9 0 0,2-3 0,0 0 0,3 0 0,4 0 0,-6 0 0,7 0 0,-9 0 0,-1 0 0,-2 0 0,2 0 0,-3-5 0,4 1 0,-7-15 0,6 4 0,-4-14 0,3 4 0,4-5 0,-7 4 0,3-2 0,-5 6 0,1-2 0,0 7 0,-1 1 0,0 3 0,-3 1 0,2-1 0,-5 4 0,5 0 0,-3 0 0,4 3 0,0-6 0,-1 3 0,1-1 0,0 2 0,-1 2 0,0 0 0,0 1 0,4-1 0,-3 2 0,6 2 0,-6 2 0,6 0 0,-5 0 0,1 0 0,1 2 0,-2 8 0,2 4 0,-2 11 0,0-4 0,-4 12 0,0-6 0,-4 7 0,0-4 0,3 0 0,-2-1 0,3 1 0,-4 4 0,0-3 0,4 8 0,-3-4 0,3 0 0,0 4 0,-3-3 0,3-1 0,-4 4 0,4-8 0,-3-1 0,6-5 0,-3-1 0,4-6 0,-1 5 0,1-6 0,-1 0 0,0-1 0,1 0 0,2-3 0,-2 3 0,2-3 0,0-1 0,-3-3 0,3 0 0,0-3 0,-3-1 0,6 2 0,-3-4 0,4-1 0,0-2 0,0 0 0,0 0 0,4 0 0,-3-2 0,4-8 0,-5-1 0,0-5 0,-3 0 0,3-1 0,-5-3 0,2-1 0,-4 1 0,1-5 0,0 4 0,-3-8 0,-2 4 0,-3-5 0,0-4 0,0 3 0,0-8 0,0-2 0,0 5 0,0-9 0,0 10 0,0-5 0,0 0 0,0 4 0,4 2 0,0 4 0,4 4 0,0 2 0,0 3 0,-1 1 0,1-1 0,-1 4 0,0 4 0,3 2 0,-3 4 0,3-4 0,0 7 0,-2-4 0,5 7 0,-6-2 0,6 3 0,-6 0 0,3 0 0,-4 0 0,4 0 0,-3 0 0,2 0 0,-2 0 0,-1 0 0,0 0 0,1 3 0,-1 0 0,0 6 0,1 0 0,0 3 0,3 1 0,-2 3 0,2-3 0,1 6 0,-3-5 0,3 2 0,-4 0 0,0-3 0,1 6 0,-1-5 0,-3 5 0,-1 2 0,-3 1 0,0 2 0,0 1 0,0 0 0,0 5 0,0 4 0,0-3 0,0 7 0,0-7 0,0 8 0,0-8 0,0 3 0,0-8 0,0-2 0,0-7 0,0-1 0,3-4 0,-2 1 0,5-4 0,-2 3 0,2-3 0,1 0 0,0 0 0,-1 0 0,1-3 0,-1 6 0,1-6 0,3 3 0,-3 0 0,3-3 0,0 3 0,1-3 0,-1 0 0,0-3 0,0 3 0,-3-3 0,2 0 0,-2 0 0,-1-1 0,0-1 0,1 4 0,-1-5 0,0 5 0,1-4 0,-1 1 0,0 1 0,0-2 0,-2 4 0,1-5 0,-1 3 0,2-3 0,1 0 0,-1 0 0,0 0 0,0 0 0,4 0 0,-3 0 0,3 0 0,-4 0 0,1 0 0,-1 0 0,0 0 0,1 0 0,-1 0 0,0-3 0,1-3 0,-1-1 0,1-4 0,0 1 0,-1 1 0,1-3 0,0 3 0,0-4 0,0 1 0,0-4 0,-3-1 0,-1-4 0,-3 1 0,0-1 0,0 1 0,0-1 0,0 1 0,0-1 0,0 1 0,0 0 0,0-1 0,0 1 0,0-1 0,0-3 0,0 2 0,0-7 0,4 8 0,-3-4 0,2 5 0,0-1 0,-2 4 0,6-2 0,-6 8 0,5-4 0,-5 6 0,5-1 0,-2 1 0,2 1 0,1 1 0,-1-1 0,1-1 0,-1 2 0,1-1 0,-1-1 0,-2 3 0,2-3 0,-3 3 0,1 0 0,1 1 0,-1-1 0,-1 0 0,3 3 0,-2-2 0,2 5 0,0-5 0,0 4 0,1-4 0,-1 4 0,0-1 0,1-1 0,-1 2 0,0-1 0,1 2 0,-1 0 0,0 0 0,1 0 0,-1 0 0,0 0 0,0 0 0,1 0 0,-1 0 0,4 0 0,-3 0 0,3 0 0,-4 5 0,1 2 0,0 6 0,0 3 0,0-3 0,1 7 0,-1-4 0,0 1 0,1 3 0,-1-3 0,1-1 0,-4 4 0,2-3 0,-5 3 0,6 0 0,-3 1 0,4 3 0,0 2 0,0-1 0,0 4 0,-3-3 0,2 3 0,-3-3 0,5 2 0,-2-6 0,1-1 0,0-2 0,-4-8 0,2 4 0,-5-9 0,5 3 0,-6-4 0,6 1 0,-5 0 0,4-1 0,-4 1 0,5-1 0,-6 1 0,6 0 0,-2 2 0,-1-1 0,3 4 0,-2-4 0,3 1 0,-1-2 0,0-1 0,1 1 0,-4 0 0,3-1 0,-3 1 0,3-3 0,1 2 0,-1-2 0,0 3 0,4-1 0,-3-1 0,3 1 0,-4-2 0,1 3 0,-1-3 0,0 2 0,0-5 0,-2 0 0,-1 0 0,-3-2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3:49:22.39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0 414 24575,'6'0'0,"-1"0"0,4 0 0,-2 0 0,2 0 0,-3 0 0,3 0 0,-2 0 0,6 0 0,-6 0 0,2 0 0,1 0 0,-3 0 0,2 0 0,-3 0 0,0 0 0,0 0 0,0 0 0,0 0 0,0 0 0,0 0 0,0 0 0,-1 0 0,1 0 0,1 0 0,-1 0 0,-3-5 0,-3 1 0,-1-7 0,-2 0 0,3-2 0,0 2 0,0-1 0,0 5 0,0-3 0,-3 4 0,3 0 0,-3 0 0,5 2 0,2 2 0,1 2 0,1 0 0,0 0 0,0 0 0,0 0 0,0 0 0,0 0 0,0 0 0,0 0 0,0 2 0,0-1 0,0 4 0,0-4 0,4 2 0,-3 0 0,2-3 0,-3 3 0,0-3 0,0 0 0,0 0 0,-3-2 0,-1-5 0,-2-3 0,0-4 0,0 1 0,0-1 0,0-4 0,0 4 0,0-8 0,0 8 0,0-7 0,-3 6 0,3-3 0,-4 8 0,4-3 0,0 6 0,0-2 0,3 6 0,0 0 0,3 3 0,-3 3 0,3-2 0,-3 4 0,3-4 0,0 4 0,0-4 0,-2 4 0,1-4 0,-2 2 0,1-1 0,1-1 0,-2 2 0,3-3 0,0 0 0,-3-3 0,-1 0 0,-2-3 0,0 0 0,0-4 0,0 3 0,0-2 0,0 3 0,0-1 0,3 4 0,0 0 0,3 3 0,0 0 0,0 0 0,0 0 0,0 0 0,0 0 0,0 0 0,0 0 0,0 0 0,1 0 0,-1 0 0,0 0 0,0 0 0,0 0 0,0 0 0,0 0 0,0 0 0,0 0 0,0 0 0,-3 3 0,0 0 0,-3 6 0,0 2 0,0 2 0,0 1 0,0-1 0,0 1 0,0-1 0,0-3 0,0 3 0,0-6 0,0 6 0,0-6 0,0 2 0,0-3 0,0 0 0,0 0 0,0 0 0,0 0 0,0 0 0,2-3 0,2 0 0,1-3 0,1 0 0,0 0 0,0 0 0,0 0 0,0 0 0,0 0 0,-1 0 0,1 0 0,-3 2 0,0 1 0,-3 6 0,0 2 0,0 2 0,0 1 0,0-1 0,0 1 0,0-4 0,0 3 0,0-6 0,0 2 0,0-3 0,0 0 0,0 0 0,0 0 0,0 0 0,0 1 0,0-1 0,0 0 0,0 0 0,0 0 0,0 0 0,0 0 0,0 0 0,0 0 0,0 0 0,0 0 0,0 0 0,0 0 0,0 0 0,0 0 0,0 0 0,0 0 0,0-5 0,0-9 0,0 5 0,0-4 0,2 10 0,1 2 0,3-4 0,0 2 0,-3-1 0,2-1 0,-2 2 0,3-3 0,-1 0 0,-1 2 0,1-1 0,-2 2 0,3-3 0,0 2 0,-3 2 0,0 1 0,-3 1 0,0 4 0,0 4 0,0 6 0,0 2 0,0-3 0,0-2 0,0-3 0,3-1 0,-2 1 0,4-4 0,-4-1 0,5 1 0,-5-3 0,1 2 0,1-3 0,-2 0 0,2 0 0,-3 0 0,2 1 0,-1-2 0,2 1 0,-3 0 0,0 0 0,0-1 0,0 1 0,0 0 0,0 0 0,0 1 0,0-1 0,0 0 0,0 0 0,0 0 0,0 0 0,0 0 0,0-1 0,0 1 0,0 0 0,0 1 0,0-1 0,0-1 0,0 1 0,0 0 0,2-3 0,2 0 0,2-3 0,0 0 0,0 0 0,3 0 0,1 0 0,4 0 0,-1 0 0,1 0 0,-1 0 0,1-3 0,-1 2 0,1-2 0,-4 0 0,0 2 0,-4-2 0,0 3 0,0 0 0,0 0 0,0 0 0,-1 0 0,-2-2 0,0-1 0,-3-3 0,0-4 0,0 4 0,0-4 0,0 4 0,0 0 0,0-1 0,0 1 0,0 0 0,0 0 0,0 0 0,0-1 0,0 1 0,0 0 0,0 0 0,0 0 0,0 0 0,0 0 0,0 0 0,0 0 0,-3 2 0,2-1 0,-4 2 0,5-3 0,-3 0 0,0 3 0,3-5 0,-3 5 0,3-6 0,0 3 0,0 0 0,0 0 0,0 0 0,0 0 0,0 0 0,3 3 0,0 0 0,3 3 0,0 0 0,0 0 0,0-2 0,0 1 0,0-2 0,0 3 0,0 0 0,0 0 0,-3-2 0,-1-4 0,-2 0 0,0-3 0,0 3 0,0 0 0,0 0 0,0-1 0,0 1 0,0 0 0,0 0 0,0 0 0,0 0 0,0-1 0,0 2 0,0-1 0,0 0 0,0-7 0,0 2 0,0-11 0,0 8 0,0-8 0,-3 4 0,2-1 0,-2 2 0,3 3 0,0 1 0,-3 2 0,2 2 0,-2 3 0,3-1 0,0 1 0,0 0 0,0 0 0,3 2 0,0 2 0,3 2 0,0 0 0,4-6 0,-4 4 0,7-7 0,-6 8 0,3-2 0,-4 1 0,0 1 0,0-2 0,0 3 0,0 0 0,-3-2 0,0-9 0,-3-8 0,4-9 0,0 0 0,8-3 0,-4 7 0,3-2 0,-3 3 0,-1 5 0,-3 0 0,2 8 0,-6 0 0,3 4 0,-3 0 0,0 0 0,0 0 0,2 0 0,-1 0 0,2 0 0,-1 3 0,-1-2 0,4 4 0,-2-2 0,3 3 0,0 0 0,4 0 0,-3 0 0,2 0 0,0 0 0,-2 0 0,3 3 0,-4-2 0,0 1 0,0-2 0,0 3 0,0-2 0,0 1 0,0-2 0,1 0 0,-2 0 0,-1 3 0,1-2 0,-2 4 0,3-4 0,-3 4 0,2-2 0,-4 3 0,4 0 0,-4 0 0,1 0 0,1 0 0,-2 0 0,4 0 0,-4 0 0,1 0 0,1 0 0,-3 0 0,3 0 0,-3 0 0,0 0 0,0 0 0,3 0 0,-3 0 0,3 0 0,-3-1 0,0 1 0,0 0 0,3-3 0,0-1 0,3-2 0,0 0 0,0 0 0,0 0 0,0 0 0,0 0 0,0 0 0,0 0 0,0 0 0,0 0 0,1 0 0,-1 0 0,0 3 0,0-3 0,-1 3 0,-2-1 0,0 1 0,-3 3 0,0 0 0,0 0 0,0 0 0,0 0 0,0 0 0,0 0 0,0 0 0,0 0 0,0 3 0,0-2 0,0 3 0,0-4 0,0 0 0,0 0 0,0 0 0,0 0 0,0 0 0,0 0 0,0-1 0,0 1 0,0 0 0,0 1 0,0-1 0,0 0 0,0 0 0,0 0 0,0 0 0,0 0 0,0 0 0,0 0 0,0 0 0,0 0 0,0 0 0,0-1 0,0 1 0,0 0 0,0 0 0,0 0 0,0 0 0,0-1 0,0 1 0,0 0 0,0 0 0,0 0 0,0 0 0,0 0 0,0 0 0,0 4 0,0-3 0,0 2 0,0 0 0,0-2 0,0 3 0,0-1 0,0 1 0,0 4 0,0 0 0,0-1 0,0 1 0,0-1 0,0-3 0,0 3 0,0-3 0,0 4 0,0-1 0,0 1 0,0-4 0,0 3 0,0-3 0,0 4 0,0-4 0,0 3 0,0-3 0,0 0 0,0 3 0,0-6 0,0 2 0,0-3 0,0 0 0,0 0 0,0 0 0,0 0 0,0 0 0,2 0 0,-1-1 0,2 1 0,-1 0 0,-1-1 0,4-1 0,-4 1 0,2-2 0,-1 3 0,-1 0 0,2 0 0,-1-3 0,1 0 0,3-3 0,0 0 0,0 0 0,1 0 0,-1 0 0,0 0 0,-1 0 0,2 0 0,-1 0 0,0 0 0,0 0 0,0 0 0,0 0 0,0 0 0,0 0 0,0 0 0,-3-3 0,2 2 0,-1-2 0,2 3 0,-1 0 0,1 0 0,0 0 0,-1 0 0,1 0 0,0 0 0,-1 0 0,1 0 0,0 0 0,-1 0 0,1 0 0,-3-2 0,0-1 0,-3-3 0,0-4 0,0 3 0,0-2 0,0-1 0,0 3 0,0-2 0,0 3 0,0-1 0,0 1 0,0 0 0,0 0 0,-3 0 0,2 0 0,-2-1 0,3 1 0,0 0 0,0 0 0,3 3 0,0 0 0,3 3 0,0 0 0,0 0 0,0 0 0,0 0 0,0 0 0,0 0 0,0 0 0,-1 0 0,1 0 0,-3-2 0,0-1 0,-6-3 0,2-4 0,-1 3 0,-1-6 0,-1 6 0,0-5 0,-2 1 0,6 1 0,-6 0 0,5 4 0,-1 0 0,2 0 0,0 0 0,0-3 0,0 3 0,0-2 0,0 2 0,0 0 0,0 0 0,0 1 0,0-1 0,2 0 0,1 0 0,3 1 0,0 1 0,-3-1 0,2 4 0,-2-2 0,0 1 0,3 1 0,-3-1 0,3 2 0,0 0 0,0-3 0,-1 2 0,-4-6 0,1-2 0,-5-4 0,3-5 0,0-1 0,0 1 0,0-4 0,0 8 0,0 0 0,0 1 0,0 6 0,0-3 0,0 4 0,0 0 0,0 0 0,0-1 0,0 1 0,0 0 0,0 1 0,0-1 0,3-2 0,0 4 0,6-1 0,-2 2 0,6-1 0,-6 1 0,2-3 0,-3 5 0,0-4 0,1 4 0,-1-4 0,0 4 0,0-2 0,0 3 0,0 0 0,0 0 0,0 0 0,0 0 0,0-2 0,0 1 0,-3-4 0,-1 2 0,-2-3 0,0-3 0,-3 2 0,3-6 0,-3 3 0,0-4 0,2 4 0,-2-3 0,3 3 0,0 0 0,0 0 0,-3 4 0,3 0 0,-3 0 0,3 0 0,0 0 0,0 0 0,2 3 0,2 0 0,2 3 0,0 0 0,0 0 0,0 0 0,0 0 0,0 0 0,0 0 0,0-2 0,0 1 0,0-2 0,0 3 0,0 0 0,1 0 0,-1 0 0,0 0 0,0 0 0,0 0 0,0 0 0,0 0 0,0 0 0,0 0 0,0 0 0,0 0 0,1 0 0,-1 0 0,0 0 0,0 0 0,-3 3 0,0 0 0,-3 3 0,0 0 0,0 0 0,0 0 0,0-1 0,0 1 0,0 0 0,2 0 0,-1 0 0,1 0 0,1 0 0,-2 0 0,1 0 0,-2-1 0,3 2 0,-2-2 0,1 1 0,-2 0 0,0 0 0,3 0 0,-2 1 0,1-1 0,-2 0 0,0 0 0,0 0 0,0 0 0,0 0 0,0 0 0,0 0 0,0 0 0,0 0 0,0 1 0,0-2 0,0 1 0,3-3 0,0 0 0,3-3 0,0 0 0,0 0 0,0 0 0,-1 0 0,2-3 0,-2 2 0,1-1 0,0 2 0,0 0 0,0 0 0,0 0 0,-3 2 0,2-1 0,-4 3 0,1 0 0,-2 2 0,0 0 0,0 0 0,0-1 0,0 1 0,0 0 0,0 0 0,0 0 0,0 0 0,0 1 0,0-1 0,0 0 0,0 0 0,0 3 0,0-2 0,0 3 0,0-4 0,0 0 0,0 0 0,0 0 0,0 0 0,0 0 0,0 0 0,0 0 0,0 1 0,0-1 0,0 0 0,0 0 0,0 0 0,0 0 0,0 0 0,0 0 0,0-1 0,0 1 0,0 0 0,3-3 0,0-1 0,3-2 0,0 0 0,0 0 0,0 0 0,0 0 0,0 0 0,1 0 0,-1 0 0,0 0 0,0 0 0,0 0 0,0 0 0,0 0 0,0 0 0,0 0 0,0 0 0,0 0 0,0 0 0,0 0 0,-2 3 0,-2 0 0,-5 3 0,3 0 0,-3 0 0,3 0 0,0 0 0,0 0 0,0 0 0,0 0 0,0 1 0,0-1 0,-3 0 0,2 0 0,-1 0 0,2 0 0,0 0 0,0 0 0,0 0 0,0 0 0,0 0 0,0 0 0,0 0 0,0 0 0,0 0 0,0 0 0,0 0 0,0 0 0,0 1 0,0-1 0,0 0 0,0 0 0,0 0 0,0 0 0,0 0 0,0 0 0,0 0 0,0 0 0,0 0 0,0 0 0,0 0 0,0 1 0,0-2 0,0 4 0,0 0 0,0 4 0,0 0 0,0-2 0,0 1 0,0-5 0,0 3 0,0-4 0,0 0 0,0 0 0,0 0 0,0 0 0,2 0 0,-1 0 0,2 0 0,-3 0 0,2-3 0,1-1 0,3-2 0,0 0 0,3 0 0,2 0 0,-1 0 0,3-3 0,-3 3 0,3-3 0,1 3 0,-1-4 0,1 4 0,0-6 0,3 2 0,-3 0 0,4-3 0,-5 7 0,-2-6 0,1 5 0,-2-5 0,1 6 0,-2-3 0,-3 0 0,0 2 0,0-2 0,0 3 0,1 0 0,-1 0 0,0 0 0,0 0 0,-3-2 0,2 1 0,-2-2 0,3 3 0,-1 0 0,1 0 0,0 0 0,0 0 0,-3 0 0,-1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28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24575,'0'30'0,"0"6"0,0-3 0,0 16 0,0-4 0,0 17 0,0 2 0,0 13 0,0-4 0,0 4 0,0 0 0,0 10-408,0 1 408,0 5 0,0 0 0,0-5 0,0-38 0,0 1 0,0 44 0,0-43 0,0-1 0,0 44 0,0-44 0,0-1 0,0 30 0,0-12 0,0-1 0,0-14 0,0 6 0,0-4 0,0-16 408,0-6-408,0-2 0,-3-12 0,2 3 0,-2-5 0,0-2 0,2-1 0,-2-1 0,3-3 0,0 0 0,0 3 0,0-6 0,0 2 0,0-3 0,0 0 0,0 0 0,0 0 0,0 0 0,0 0 0,0 0 0,0 0 0,0 0 0,0 0 0,0 0 0,0 1 0,0-1 0,0 3 0,0-2 0,0 6 0,0-3 0,0 4 0,0-1 0,0-3 0,0 3 0,0-6 0,0 2 0,0-3 0,0 0 0,0 1 0,0-18 0,10 15 0,19 1 0,7 12 0,21 12 0,0-15 0,14 0 0,9-4-275,-30-4 1,1 0 274,45 5 0,-33-5 0,1 0 0,-8 0 0,0-1-497,8 2 0,1-1 497,-6 0 0,0 0 0,-4-1 0,1 1 0,3 0 0,0 0 0,-8 0 0,0-1 0,5 1 0,-1 0 0,-3 0 0,-1-1-225,0-1 0,0-1 225,1 0 0,-1-1 0,0-2 0,1 0 0,-1 0 0,0 0 0,43 0 0,-20 0 0,5 0 0,4 0 0,-17 3 0,16 2 0,-36 4 509,10 1-509,-5-1 997,-7-4-997,-2 2 487,-8-6-487,-1 3 0,-2-4 0,-8 0 0,0 0 0,-5 0 0,-5 0 0,-3 0 0,0 0 0,-4 0 0,-3-20 0,7 15 0,7-15 0,19 20 0,9 0 0,25 0 0,10 0 0,-30 0 0,3 0-483,2 0 1,2 0 482,8 0 0,0 0 0,-5 0 0,2 0-660,11 0 1,1 0 659,-7 0 0,0 0 0,12 0 0,0 0 0,-7 0 0,-2 0 0,5 0 0,-1 0 0,-3 0 0,-2 0 0,-3 0 0,-1 0 0,-3 0 0,-2 0-267,-4 0 0,-2 0 267,42 0 0,-22 0 0,23 0-50,-50 0 50,35 5 871,-36 0-871,5 0 1339,-7 3-1339,-7-7 600,-13 2-600,-2-3 58,-11 0-58,-5-24 0,4 18 0,12-19 0,15 25 0,14 0 0,5 0 0,7 0 0,23 0-1042,12 0 1042,-39 0 0,2 0 0,-1 0 0,1 0 0,-1 0 0,0 0 0,5 0 0,-1 0 0,-2 0 0,-1 0 0,0 0 0,-1 0 0,1 0 0,-3 0 0,20 0 0,18 0 0,-29 0 0,11 0 0,-1 0 0,-18 0 0,2 0 0,-4 0 0,-10 0 1042,7 0-1042,-15 0 0,10 0 0,-3 0 0,9 0 0,-10 0 0,4 0 0,-5 0 0,-5 0 0,3 0 0,-8 0 0,3 0 0,-4 0 0,-9 0 0,1 0 0,-10 0 0,2 0 0,-7 0 0,0 0 0,-4 0 0,0 0 0,0 0 0,0 0 0,0 0 0,-1 0 0,1 0 0,0 0 0,0 0 0,-1 0 0,1 0 0,0 0 0,4 0 0,-3 0 0,5 0 0,-1 0 0,-1 0 0,-1 0 0,-3 0 0,1 0 0,-1 0 0,0 0 0,-3 0 0,0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29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0 24575,'2'0'0,"3"0"0,8 0 0,-3 0 0,7 0 0,-2 0 0,7 4 0,-4-1 0,8 5 0,-7 3 0,8-3 0,-11 5 0,0-8 0,-5 4 0,-1-5 0,-1-1 0,-2 3 0,-1-5 0,-3 4 0,0-2 0,-3 3 0,0 0 0,0 3 0,-11 6 0,2 0 0,-14 8 0,3-4 0,-4 6 0,-5 0 0,3 4 0,-8-2 0,6 7 0,-1-8 0,4 3 0,5-5 0,1-5 0,5-4 0,3-6 0,2-3 0,3 1 0,0-1 0,0-3 0,2 0 0,2-3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06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1 195 24575,'0'6'0,"0"4"0,0 5 0,0 4 0,0 5 0,0-5 0,0-1 0,0-4 0,0 0 0,0-3 0,0-1 0,5-7 0,3 0 0,6-3 0,-3 0 0,2 0 0,-2 0 0,3 0 0,0 0 0,0-3 0,-3-4 0,0-4 0,-1-1 0,-2-1 0,2 5 0,-7-5 0,3 5 0,-5-1 0,2-1 0,-3 2 0,0-2 0,0 0 0,0 3 0,0-7 0,0 0 0,0-2 0,0-6 0,0 2 0,0 1 0,0-3 0,-4 3 0,0-1 0,-3 2 0,3 3 0,-3 5 0,7 0 0,-6 3 0,3 4 0,-3 0 0,-4 6 0,2 1 0,-5 6 0,5 1 0,-6 7 0,6-3 0,-3 3 0,4 1 0,-1-4 0,1 7 0,3-7 0,-3 8 0,6-4 0,-3 0 0,1 0 0,2-5 0,-2 0 0,3-6 0,0-2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0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24575,'0'19'0,"0"2"0,0 30 0,0 12 0,0-9 0,0 29 0,0-17 0,0 11 0,0-23 0,0 12 0,0-19 0,0 5 0,0-9 0,4-5 0,0-13 0,11 7 0,-6-21 0,12 7 0,-13-13 0,13 4 0,-6-8 0,3 3 0,3-4 0,-6 0 0,6 0 0,-6 0 0,2-6 0,-3-2 0,-1-6 0,1 1 0,-4-1 0,3 0 0,-6 4 0,3-3 0,-4 3 0,1 0 0,-1-3 0,1 3 0,-3 2 0,-1 2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0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484 1 24575,'-54'19'0,"1"1"0,-1 3 0,8-3 0,17-10 0,-14 7 0,10-5 0,-10 0 0,14-6 0,1 1 0,11-7 0,-1 0 0,7 0 0,-5 0 0,12 0 0,-2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41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24575,'0'87'0,"0"0"0,0-17 0,0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41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24575,'0'19'0,"0"-4"0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42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24575,'0'6'0,"0"0"0,0-1 0,0-1 0,0-2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42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24575,'0'9'0,"0"0"0,0-3 0,0 0 0,0-1 0,0-1 0,0-2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43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24575,'0'21'0,"0"-5"0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3:28.6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2240 24575,'41'0'0,"-4"-3"0,-15 2 0,0-6 0,0 7 0,-3-7 0,2 3 0,-6-3 0,2 0 0,0 0 0,-2 0 0,2-3 0,-3 2 0,-1-5 0,1 6 0,-4-6 0,0 6 0,-4-3 0,0 4 0,0 0 0,0 0 0,0-1 0,0 4 0,1-3 0,-1 3 0,0-3 0,0 0 0,0 2 0,0-1 0,0 1 0,4-2 0,-4-1 0,4 1 0,-4 0 0,0 0 0,0-1 0,0 1 0,0 0 0,0 3 0,1-3 0,-1 3 0,0-4 0,0 4 0,0-3 0,0 3 0,0-3 0,1-4 0,-1 3 0,0-6 0,1 6 0,-1-5 0,1 1 0,-1 1 0,1-3 0,-1 6 0,1-6 0,-1 6 0,1-5 0,-1 5 0,-2-3 0,1 4 0,-2 0 0,1-1 0,1-2 0,-1 2 0,0-6 0,1 6 0,-4-6 0,4 3 0,-1-4 0,3 1 0,0-1 0,-1 1 0,1-1 0,0 0 0,-1 4 0,1-3 0,-1 6 0,1-5 0,-1 5 0,1-6 0,-1 3 0,1-4 0,-1 4 0,1-3 0,-1 6 0,1-6 0,-1 6 0,-2-3 0,1 4 0,-1-3 0,2 2 0,-2-3 0,2 1 0,-6 2 0,6-6 0,-5 6 0,5-6 0,-2 3 0,0-4 0,2 1 0,-3-1 0,1 0 0,2 4 0,-2-3 0,-1 6 0,3-6 0,-5 6 0,5-5 0,-5 5 0,5-6 0,-3 3 0,4-4 0,0 4 0,-1-3 0,1 2 0,-1 1 0,-2-3 0,1 6 0,-4-2 0,4 3 0,-4-1 0,5 1 0,-3 0 0,3-3 0,0 5 0,1-9 0,-1 9 0,4-9 0,0 6 0,0-2 0,3 2 0,-6-3 0,2 3 0,1-3 0,-3 4 0,2-1 0,-2-2 0,-1 2 0,4-3 0,-3 4 0,2-1 0,-3 1 0,0 0 0,0 3 0,0-3 0,1 3 0,-1-4 0,0 4 0,0-3 0,0 6 0,0-6 0,0 3 0,0-1 0,0-1 0,1 1 0,-1-2 0,0 3 0,0-3 0,0 3 0,0-1 0,0 2 0,0-1 0,0 2 0,1-2 0,-1 3 0,0 0 0,0 0 0,0 0 0,0 0 0,0 0 0,0 0 0,0 0 0,-2-2 0,1 1 0,5-1 0,5 2 0,7 0 0,-3 0 0,2 0 0,-7 3 0,4-2 0,-5 5 0,-2-6 0,1 3 0,-1 0 0,-1-2 0,3 5 0,-6-5 0,2 5 0,0-6 0,-2 3 0,3 0 0,-4 0 0,0 1 0,0-2 0,0 1 0,0 0 0,0 3 0,0 1 0,1-4 0,-1 2 0,0-1 0,0 2 0,-3 0 0,3 0 0,-3 0 0,3 0 0,0 0 0,0-2 0,0 1 0,0-2 0,-2-4 0,6 2 0,-2-6 0,10 8 0,-3 1 0,2 3 0,-4 0 0,1 2 0,0-1 0,-4 1 0,2-2 0,-5-1 0,3 4 0,0-3 0,-3 3 0,2-4 0,-3 0 0,0 0 0,1 0 0,-1-2 0,0 1 0,0-4 0,-3 4 0,3-4 0,-3 4 0,0-1 0,3-1 0,-3 3 0,3-6 0,1 6 0,-4-3 0,2 1 0,-1 1 0,2-4 0,0 4 0,0-4 0,0 2 0,-1-3 0,5 0 0,-4 0 0,7 0 0,-6 0 0,6 0 0,-6 2 0,2-1 0,-3 2 0,0-1 0,0-1 0,0 2 0,0-3 0,1 2 0,-1-1 0,0 2 0,3-3 0,-2 0 0,2 0 0,-3 0 0,1 0 0,2 0 0,-2 0 0,2 0 0,-3 0 0,0 0 0,1 0 0,-1 0 0,0 0 0,0 0 0,0 0 0,0 0 0,0 0 0,0 0 0,0 0 0,0 0 0,0 0 0,0 0 0,0 0 0,0 0 0,0 0 0,-3-5 0,2 3 0,2-6 0,3 7 0,0-4 0,2 1 0,-5-2 0,6-1 0,-6 1 0,6-1 0,-6 1 0,2-1 0,0 1 0,-2-1 0,3 1 0,-1 0 0,-2-1 0,2 4 0,-3-3 0,0 3 0,1-1 0,-1 1 0,0 3 0,0 0 0,-3-2 0,3 1 0,-3-2 0,3 1 0,0 1 0,0-4 0,0 4 0,0-5 0,0 3 0,0-3 0,0 2 0,-2-1 0,1 1 0,-1-2 0,-1 0 0,2 0 0,-1 0 0,-1-1 0,3-2 0,-5 2 0,5-6 0,-3 3 0,4-4 0,0 1 0,0-1 0,-1 0 0,1 1 0,0-1 0,-3 1 0,2-1 0,-3 4 0,4-3 0,-4 6 0,3-6 0,-2 3 0,0-1 0,2-1 0,-3 5 0,3-3 0,-2 1 0,1 2 0,-1-6 0,2 6 0,-2-6 0,1 3 0,-1 0 0,3-3 0,-4 6 0,3-6 0,-2 3 0,0-1 0,2-1 0,-3 5 0,3-3 0,1 1 0,-1 1 0,1-4 0,-1 5 0,0-3 0,1 1 0,-1 2 0,0-3 0,-2 4 0,1 0 0,-2 0 0,1-1 0,1 1 0,-4 0 0,4 0 0,-4-4 0,4 3 0,-4-5 0,5 4 0,-3-4 0,1 1 0,2-6 0,-2 2 0,0-2 0,2 3 0,-3 4 0,4-3 0,-1 3 0,5-8 0,-4 4 0,7-4 0,-4 5 0,4-1 0,-1 0 0,-2 1 0,2 2 0,-6-2 0,3 6 0,-4-3 0,0 4 0,3 0 0,-1-4 0,1 3 0,-2-6 0,2 6 0,-1-6 0,1 6 0,-2-6 0,-1 8 0,1-3 0,-1 4 0,0-2 0,-1 3 0,-1-2 0,1 4 0,-5-5 0,3 0 0,-3-9 0,7 2 0,1-4 0,11 4 0,-1 2 0,1 0 0,-2 4 0,-4 0 0,1 3 0,0-2 0,-1 5 0,1-2 0,-1 0 0,1 3 0,-1-3 0,-3 0 0,3 2 0,-6-2 0,6 3 0,-6 0 0,2 0 0,0 0 0,-2 0 0,6 0 0,-6 0 0,6 0 0,-6 0 0,2 0 0,0 0 0,-2 0 0,6 0 0,-6 0 0,2 0 0,-3 0 0,0 3 0,0-2 0,0 4 0,4-1 0,-3 2 0,5 1 0,-5-1 0,6 1 0,-6-1 0,2 0 0,1 1 0,-3-1 0,2 0 0,-3 0 0,0 0 0,0 1 0,1-1 0,1-3 0,6 3 0,0 5 0,3 1 0,-3 5 0,0-4 0,-1 1 0,1-1 0,-4-2 0,0 1 0,-4-5 0,0 6 0,4-6 0,-3 2 0,2-2 0,-2-1 0,-1 0 0,0 0 0,0 0 0,0 0 0,0 0 0,0 0 0,0 1 0,0-1 0,1 0 0,-1 0 0,0 0 0,0 0 0,0 0 0,0 0 0,0 0 0,0 1 0,0-1 0,0 0 0,1-3 0,-1 3 0,0-6 0,-3 10 0,0 2 0,0 8 0,4-2 0,0-1 0,3-3 0,-3-1 0,0 1 0,-1-4 0,1 3 0,-1-6 0,4 3 0,-3-4 0,2 0 0,-3 0 0,1 4 0,-1-3 0,4 2 0,-3 1 0,2-3 0,1 6 0,-3-6 0,2 2 0,-2 0 0,-1-2 0,0 3 0,0-1 0,1-2 0,-1 6 0,1-6 0,-1 5 0,4-5 0,-3 6 0,3-2 0,-4-1 0,1 3 0,2-6 0,-1 2 0,1-2 0,-3-1 0,0 0 0,0 0 0,0 0 0,-2 0 0,1-3 0,-4-3 0,2 5 0,0 3 0,4 6 0,4 7 0,3-7 0,0 4 0,-1-5 0,-2 1 0,2-4 0,-6 3 0,3-2 0,0-1 0,-3 3 0,3-6 0,-4 2 0,0 1 0,1-3 0,-1 2 0,0-3 0,0 0 0,0 0 0,0 0 0,0 0 0,0 1 0,1 2 0,-4-2 0,3 2 0,-3-3 0,4 1 0,-1-1 0,0 3 0,0-2 0,1 2 0,-1-2 0,0-1 0,3 0 0,-2 0 0,3 1 0,-4-1 0,0 0 0,0-3 0,0 0 0,-3-17 0,2 10 0,2-4 0,3 13 0,0 4 0,3 1 0,-6-3 0,5 2 0,-5-2 0,6-4 0,-3 3 0,4-5 0,-4 2 0,3-3 0,-3 3 0,0-2 0,3 2 0,-6-3 0,6 0 0,-6 0 0,5 0 0,-5 0 0,3 0 0,-1 0 0,-2 0 0,2 0 0,0 0 0,2-6 0,-1-2 0,3-6 0,-6 1 0,3 3 0,-1-3 0,-2 6 0,3-3 0,-1 4 0,-2 0 0,2-1 0,-3 1 0,0 0 0,4-1 0,-3 1 0,5-4 0,-5 3 0,6-6 0,-3 6 0,4-6 0,-1 6 0,1-3 0,-1 3 0,1 0 0,3 0 0,-2 3 0,2 1 0,1 3 0,-4 0 0,7 0 0,-6 0 0,6 0 0,-2 0 0,-1 0 0,3 0 0,-6 0 0,2 0 0,1 3 0,-7 0 0,5 4 0,-6 0 0,1-1 0,-2 1 0,-3-4 0,0 2 0,2-4 0,11 2 0,9 5 0,6 5 0,4 5 0,-5 2 0,0-3 0,-6-2 0,0 0 0,-5-3 0,0 2 0,1-6 0,-5 5 0,3-4 0,-6 3 0,6 0 0,-6 1 0,2-1 0,-4 0 0,-2-1 0,2 2 0,-3-2 0,1 2 0,2-6 0,-6 6 0,3-6 0,-4 3 0,-3-4 0,3 0 0,-1-3 0,9 6 0,3 0 0,2 2 0,2 0 0,-7-2 0,8-1 0,-8 2 0,3-3 0,1 0 0,-4 0 0,7 0 0,-6 0 0,2 0 0,-3 0 0,-1 0 0,-3-1 0,3 1 0,-3-1 0,1 1 0,-2-1 0,-3 0 0,0 0 0,0 1 0,4-4 0,-3 2 0,2-1 0,-3-1 0,0 3 0,0-3 0,0 0 0,0 0 0,-2 0 0,1-3 0,-1 3 0,2 0 0,0-3 0,0 6 0,0-3 0,0 1 0,0 1 0,0-4 0,0 4 0,4-1 0,-3 2 0,2-2 0,1 1 0,-4-1 0,7 3 0,-3-1 0,1-2 0,-2 2 0,0-3 0,-2 3 0,3-2 0,-4 2 0,0-6 0,0 6 0,0-6 0,0 6 0,0-6 0,1 3 0,-1 0 0,0 0 0,0 1 0,0 1 0,0-1 0,0-1 0,0 2 0,0-4 0,-2-9 0,1 6 0,-2-9 0,3 11 0,0 0 0,0 0 0,0 0 0,0 0 0,0 0 0,0 0 0,0 3 0,0-3 0,-1 3 0,1-3 0,0 0 0,0 0 0,0 0 0,0 2 0,0-1 0,0 2 0,0-3 0,0 2 0,0-1 0,0 2 0,0-1 0,0-1 0,0 1 0,0-2 0,0 3 0,0-2 0,0 2 0,0-1 0,0-1 0,0 2 0,-3-1 0,3-1 0,-3 2 0,3-3 0,0 2 0,0-1 0,-1 1 0,1-2 0,0 0 0,0 0 0,-2 3 0,1-2 0,-1 2 0,1-3 0,1 0 0,0 0 0,0 0 0,-3 2 0,2-1 0,-2 2 0,3-3 0,0 0 0,0 0 0,-1 0 0,-2 2 0,0-1 0,-3 2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3:56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24575,'7'0'0,"12"0"0,22 0 0,4 0 0,16 0 0,4 0 0,15 0 0,6 0 0,7 0 0,-25 0 0,21 0 0,-29 0 0,5 0 0,-19 0 0,-10 0 0,-17 0 0,3 0 0,-14 0 0,-2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3:58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24575,'16'0'0,"2"0"0,25 0 0,-11 0 0,28 0 0,-15 0 0,18 0 0,0 0 0,22 0 0,-4 0-232,-31 0 0,0 0 232,38 0 0,6 0 0,-9 0 0,-5 0 0,-20 0 0,6 0 0,-18 0 0,27 0 0,-26 0 0,31 0 464,-46 0-464,32 0 0,-25 0 0,5 0 0,2 0 0,-19 0 0,8 0 0,-14 0 0,4 0 0,-9 0 0,-4 0 0,-4 0 0,-4 0 0,0 0 0,0 0 0,0 0 0,-3 0 0,0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07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42 24575,'-9'0'0,"3"0"0,-7 0 0,3 0 0,-1 7 0,5 1 0,-4 3 0,9 2 0,-9-5 0,10 2 0,-3-1 0,3-1 0,0 2 0,0-4 0,0 0 0,0 1 0,0 3 0,0 0 0,0 5 0,0-5 0,0 0 0,3 0 0,1 1 0,6-3 0,5 1 0,0-5 0,4 4 0,-5-4 0,4-1 0,-3-3 0,8 0 0,-8 0 0,3 0 0,0 0 0,-2 0 0,2-6 0,-7 1 0,-2-5 0,-2 0 0,0 6 0,2-8 0,-5 7 0,2-7 0,-6 2 0,0-1 0,0-2 0,0-2 0,0 0 0,0-4 0,0 1 0,-3 3 0,-1-4 0,-6 8 0,2-2 0,-6 5 0,3-3 0,-3 7 0,-1-2 0,-3 5 0,3-2 0,-4 3 0,5 0 0,0 0 0,-1 0 0,7 0 0,2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3:59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14 728 24575,'0'-81'0,"0"0"0,0 0 0,0 0 0,0 0 0,2-16 0,0-8 0,-1 21 0,-6 48 0,-1 42 0,5 0 0,-5 0 0,6 0 0,0 0 0,0 0 0,0 0 0,0 0 0,2-3 0,2 0 0,1 0 0,2-2 0,-1 1 0,-3-4 0,-1 1 0,-2-1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00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24 240 24575,'0'8'0,"0"-1"0,0 1 0,0-2 0,0 0 0,0 0 0,-3-2 0,5-2 0,2-2 0,3 0 0,6 0 0,-6 0 0,5 0 0,-5 0 0,10-3 0,-12-8 0,10 0 0,-7-11 0,3 4 0,0-4 0,-4-1 0,1 1 0,-1-1 0,1 1 0,-4 4 0,-1 0 0,-3 5 0,0-1 0,0 4 0,0-3 0,0 6 0,-6 0 0,-2 1 0,-5 5 0,-1-2 0,1 3 0,-1 0 0,0 0 0,1 0 0,2 3 0,-2 8 0,5 4 0,-3 11 0,3 2 0,0 4 0,0-4 0,4 2 0,-2-10 0,5 2 0,-2-9 0,3-2 0,0-2 0,0-3 0,0 0 0,2-3 0,-1 0 0,2-3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01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24575,'0'-17'0,"0"2"0,0 22 0,0 3 0,0 21 0,0 9 0,0 11 0,0 6 0,0 5 0,0-14 0,0 24 0,5-16 0,-4-1 0,11-2 0,-6-13 0,3 5 0,2 0 0,-9-8 0,8-9 0,-6-5 0,3-6 0,-3-6 0,2-2 0,-3-6 0,1 3 0,1-6 0,-1-7 0,-1-5 0,5-26 0,-4 8 0,1-24 0,3 14 0,-3-15 0,4 4 0,0-5 0,0-1 0,1 7 0,-2 5 0,1 8 0,-2 9 0,1 1 0,-1 8 0,0 2 0,0 7 0,-4 0 0,3 4 0,-6 3 0,3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02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5 254 24575,'0'-1'0,"0"-14"0,0-32 0,-4 4 0,3 12 0,1 12 0,4-7 0,3 11 0,-3 1 0,2 1 0,-2 9 0,-1-5 0,3 8 0,-3-1 0,3 2 0,0 0 0,0 0 0,1 0 0,-1 0 0,0 6 0,1 5 0,0 7 0,0 5 0,0-5 0,1-1 0,-5-3 0,3-4 0,-5 0 0,4-4 0,-1-3 0,1 0 0,2-3 0,-1-3 0,0-4 0,1-7 0,3-4 0,-2-1 0,3-2 0,-5 6 0,1-2 0,0 7 0,-1 0 0,0 4 0,1 0 0,-1 2 0,0 1 0,0 3 0,-1 0 0,1 0 0,1 6 0,-1 6 0,2 11 0,-1 5 0,1 4 0,1 0 0,-1 0 0,-4 1 0,3-1 0,-2 0 0,2-8 0,-2 2 0,0-15 0,-4 3 0,2-8 0,-3 0 0,0 0 0,0-3 0,0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03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8 171 24575,'-4'16'0,"4"-2"0,-4 7 0,4-6 0,0 2 0,0-3 0,0-4 0,0 3 0,0-3 0,0 0 0,0-1 0,3-6 0,0 3 0,7-6 0,0 3 0,4-3 0,-1 0 0,5 0 0,-7 0 0,5-3 0,-1-1 0,-1-6 0,3-1 0,-6-2 0,2-1 0,-6 0 0,3 1 0,-3-5 0,0 4 0,0-4 0,-3 1 0,-1-2 0,-3 1 0,0-4 0,0 4 0,0-1 0,0-2 0,-3 6 0,-1 1 0,-6 1 0,3 6 0,-5 0 0,1 2 0,-2 4 0,-1-2 0,-3 3 0,2 0 0,-2 0 0,-1 7 0,3 4 0,-3 8 0,3 3 0,4-4 0,3 0 0,5-1 0,3-2 0,0-4 0,0-5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04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13 24575,'2'-7'0,"-4"1"0,-11 6 0,0 0 0,2 6 0,-2 2 0,9 5 0,-5 1 0,8-1 0,-2 1 0,3-4 0,0 3 0,0-6 0,0 2 0,0-3 0,0 0 0,0 0 0,6 1 0,5 0 0,4-4 0,6 4 0,-6-6 0,6 2 0,-7 0 0,4-2 0,-5 2 0,1 0 0,-4-2 0,-1 4 0,-2-1 0,-4 2 0,0 0 0,-3 3 0,0 2 0,0 6 0,0 1 0,-7 5 0,-1-1 0,-7 0 0,-4 1 0,3-4 0,-6 0 0,7-5 0,-2-3 0,3-2 0,1-2 0,-1 0 0,4-3 0,0-1 0,4-3 0,0 0 0,0 0 0,3-10 0,0 7 0,3-7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20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24575,'0'32'0,"0"2"0,0 10 0,0 25 0,0-28 0,0 26 0,0-38 0,0 14 0,0-18 0,0 6 0,0-20 0,0 2 0,0-7 0,0 0 0,0 0 0,3 3 0,0-2 0,1 2 0,1-3 0,-4 0 0,2 0 0,-1 0 0,-1 1 0,2-2 0,-3 1 0,0 0 0,0 0 0,0 0 0,0 0 0,2-3 0,6 0 0,3-3 0,12 0 0,1 0 0,13 0 0,1 0 0,11 0 0,2 0 0,11 0 0,-14-4 0,11 3 0,8-2 0,-17 3 0,31-5 0,-34 4 0,16-3 0,-7 4 0,1 0 0,-1 0 0,1-5 0,-7 4 0,5-3 0,-4 4 0,0 0 0,-2 0 0,-10 0 0,4 0 0,-10 0 0,0 0 0,-6 0 0,-1 0 0,-6 0 0,2 0 0,-5 0 0,-2 0 0,2 0 0,-3 0 0,-1 0 0,1 0 0,-1 0 0,1 0 0,3 0 0,-2 0 0,2 0 0,-7 0 0,3 0 0,-6 0 0,2 0 0,-2 0 0,-1 0 0,-3-5 0,10 3 0,3-3 0,17 5 0,1 0 0,8 0 0,8 0 0,-12 0 0,21 0 0,-24 0 0,20 0 0,-10 0 0,4 0 0,-5 0 0,-5 0 0,-2 0 0,-5 0 0,-4 0 0,-1 0 0,-9 0 0,0 0 0,-5 0 0,1 0 0,-4 0 0,3 0 0,-6 0 0,2 0 0,-3 0 0,0 0 0,0 0 0,0 0 0,-5 0 0,-8 0 0,0 0 0,-9 0 0,6 0 0,0 3 0,0 0 0,4 7 0,-1-3 0,1 5 0,-1-5 0,4 6 0,0-3 0,3 0 0,0 3 0,0-6 0,0 6 0,0-6 0,0 5 0,0-5 0,3 3 0,3-4 0,5 1 0,2-1 0,4-2 0,-2-1 0,6-3 0,-6 0 0,2 0 0,-3 0 0,-4-3 0,3 0 0,-6-7 0,2 3 0,-2-6 0,-4 3 0,0-4 0,-3-4 0,0 4 0,0-4 0,0 1 0,-3 2 0,-3-2 0,-5 3 0,-3 1 0,1 2 0,-1 4 0,0 1 0,1 5 0,-1-2 0,4 3 0,-3 0 0,3 0 0,0 3 0,0 4 0,3 7 0,3 4 0,-2 0 0,5 0 0,-5-8 0,5-3 0,-1-5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33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61 279 24575,'-6'0'0,"0"0"0,-4 6 0,3 1 0,-3 7 0,3 7 0,0-5 0,2 10 0,2-12 0,3 8 0,0-8 0,0 4 0,0-5 0,0 1 0,0-1 0,0 1 0,0-1 0,0-3 0,3-2 0,0-2 0,7-2 0,0-2 0,3-2 0,5 0 0,-4 0 0,7 0 0,-6 0 0,2-3 0,-3-3 0,-4-2 0,0-5 0,-4 6 0,1-5 0,-1 5 0,0-3 0,-2 1 0,-2-2 0,-2 1 0,0-3 0,0 3 0,0 0 0,0-3 0,0 2 0,-6-2 0,-1 2 0,-7-2 0,-4 5 0,4-5 0,-4 6 0,5-3 0,-1 3 0,4 0 0,0 3 0,4-1 0,3 2 0,0-3 0,3 0 0,0 0 0,0 0 0,0 0 0,3-4 0,4 3 0,7-3 0,1 6 0,6-3 0,-7 6 0,4-5 0,-5 5 0,1-2 0,-1 3 0,-2 0 0,-2 0 0,-3 0 0,0 0 0,0 0 0,0 0 0,0 0 0,0 0 0,0 0 0,-3 3 0,-1 0 0,-2 3 0,0 3 0,0 5 0,0 1 0,0 6 0,0-6 0,0 6 0,0-6 0,0 2 0,0-4 0,0 1 0,0 0 0,0-1 0,0 0 0,0-2 0,0 1 0,0-1 0,3-1 0,-2 2 0,1-5 0,1 3 0,0-4 0,1 0 0,1 0 0,-1-3 0,2 0 0,0-3 0,0 0 0,0 0 0,0 0 0,0 0 0,0 0 0,0 0 0,1 0 0,-1-3 0,0 3 0,0-6 0,0 3 0,0-7 0,0 3 0,1-2 0,-1-1 0,-2 0 0,2-4 0,-6-3 0,7-2 0,-3 1 0,0-3 0,2 6 0,-6-2 0,3 3 0,-3 4 0,0-3 0,3 6 0,-2-2 0,1 13 0,-2 1 0,0 14 0,0-4 0,0 2 0,0-4 0,0 1 0,0-4 0,0 3 0,0-6 0,0 2 0,3-3 0,-2 0 0,4 1 0,-2-1 0,4 0 0,-1 0 0,0-3 0,0 3 0,0-6 0,0 3 0,0-3 0,-1 0 0,1 0 0,0 0 0,0 0 0,0 0 0,0 0 0,0 0 0,1 0 0,-1 0 0,0 0 0,0 0 0,0-3 0,0 3 0,0-6 0,-3 3 0,3-3 0,-3-4 0,1 0 0,2-4 0,-2-3 0,0-2 0,-1-3 0,1-5 0,-4-1 0,7 1 0,-6-5 0,2 4 0,-3-4 0,0 0 0,0 4 0,0 1 0,0 8 0,0 2 0,0 3 0,0 4 0,0 0 0,-2 7 0,-2 0 0,-2 6 0,0 4 0,-1 7 0,3 4 0,1 9 0,3 1 0,0 0 0,0 3 0,0 2 0,0 1 0,0 3 0,0-9 0,3 3 0,2-7 0,6 2 0,0-7 0,0-2 0,1-3 0,-4-1 0,1-3 0,1 0 0,-3-4 0,6 1 0,-3-4 0,0 0 0,3-3 0,-6 0 0,6 0 0,-3 0 0,0 0 0,-1 0 0,1 0 0,-3 0 0,2 0 0,-3 0 0,0 0 0,0 0 0,1 0 0,-1 0 0,0-2 0,-3 1 0,0-2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33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19 24575,'-84'0'0,"15"-1"0,63 1 0,0 0 0,0 0 0,-4 0 0,3 0 0,-5 0 0,5 0 0,1-7 0,4 5 0,2-6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05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24575,'0'85'0,"0"-1"0,0 0 0,0 1 0,0 29 0,0-3 0,0-61 0,0-60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09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24575,'0'16'0,"0"5"0,4 11 0,7-6 0,8 7 0,5-15 0,7 12 0,18 0 0,10 1 0,24 8 0,0-6-296,-35-18 1,2-1 295,41 14 0,-42-16 0,0-1 0,1 1 0,-2-1 0,23 5 0,-16-6 0,-1-2 0,20 2 0,25 2 0,-30-2-26,2 0 26,-10-5 0,7 4 0,-2-3 0,-1-1 0,-4 4 590,-1-4-590,-3 5 27,11 5-27,-22-1 0,23 6 0,-31-2 0,19 6 0,-9-5 0,0 9 0,-8-5 0,-3 5 0,0-1 0,-5 0 0,-6 3 0,7 16 0,-12-2 0,15 25 0,-20-14 0,3 11 0,-9 0 0,1 1 0,-5 7 0,-2 0 0,-4 0 0,0-12 0,0 2 0,0-4 0,0 1 0,0 4 0,-8-12 0,2-2 0,-3-10 0,1-2 0,7-14 0,-6 8 0,6-19 0,-2 6 0,3-14 0,0 1 0,0-1 0,0 1 0,0-1 0,0 0 0,0 4 0,0 5 0,-4 4 0,0 4 0,0 1 0,-4 4 0,7-8 0,-6 7 0,6-15 0,-5 5 0,2-10 0,-6-1 0,6-3 0,-3-3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08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24575,'2'0'0,"11"0"0,15 0 0,10 0 0,12 0 0,-15 0 0,31 0 0,-32 0 0,46 0 0,-31 0 0,21 0 0,-1 0 0,-9 0 0,16 0 0,-18 0 0,-1 0 0,-8 0 0,1 0 0,-5 0 0,4 0 0,-5 0 0,-5 0 0,-2 0 0,-5 0 0,-4 0 0,4 0 0,-9 0 0,4 0 0,-5 0 0,-4 0 0,4 0 0,-8 0 0,3 0 0,-6 0 0,-2 0 0,-3 0 0,0 2 0,0-1 0,1 2 0,-1 0 0,0-3 0,0 6 0,0-3 0,0 0 0,0 0 0,0 0 0,0-3 0,0 3 0,0 0 0,1-3 0,-1 3 0,0-3 0,-3 0 0,0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10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1317 1 24575,'0'77'0,"0"-27"0,0 19 0,0-34 0,0 15 0,0-1 0,0-9 0,0 13 0,0-18 0,0 13 0,0-15 0,0 5 0,0-11 0,0 0 0,0-12 0,0 1 0,0-9 0,0 3 0,0-4 0,0 0 0,-3-11 0,-7 6 0,-10-9 0,-13 8 0,-5 0 0,-17 5 0,2-4 0,-15 7 0,4-6 0,-13 2 0,5-4 0,-10 0 0,22 0 0,-35 0 0,43 0 0,-31 0 0,25 0 0,6 0 0,-9 0 0,18 3 0,-6-2 0,13 3 0,-1-4 0,12 0 0,0 0 0,10 0 0,1 0 0,5 0 0,-1 0 0,3 0 0,-2 0 0,8 0 0,5-3 0,6-1 0,3-6 0,-2-1 0,2 1 0,-3-3 0,-2 8 0,-2-1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11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24575,'0'9'0,"0"-1"0,0-2 0,0 0 0,0 3 0,0-2 0,0 6 0,0-6 0,0 2 0,0-3 0,0 0 0,0 4 0,0-3 0,0 5 0,0-5 0,3 3 0,1-4 0,2 0 0,0 0 0,0 0 0,0-3 0,0 0 0,0-3 0,0 0 0,0 0 0,4 0 0,-3 0 0,2 0 0,-3 0 0,0 0 0,1-6 0,-4-2 0,3-5 0,-5-1 0,5-3 0,-5 2 0,5-2 0,-5 7 0,2 0 0,-3 1 0,0 2 0,0-3 0,0 4 0,0 0 0,0 0 0,-3-1 0,0 4 0,-7 0 0,3 3 0,-5 0 0,2 0 0,0 0 0,0 0 0,4 0 0,0 3 0,2 0 0,2 3 0,2 0 0,0 0 0,0 0 0,0 0 0,0 0 0,0-3 0,0-1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13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0 24575,'-9'0'0,"-5"0"0,-1 0 0,-6 0 0,3 4 0,-5 0 0,4 10 0,2-6 0,5 9 0,0-12 0,7 7 0,-1-8 0,6 5 0,0 4 0,0-5 0,0 11 0,0-4 0,0 3 0,3 3 0,5-3 0,7-2 0,3 1 0,14-4 0,-3-1 0,9-3 0,-6-2 0,0-6 0,-4 3 0,-6-4 0,-4 0 0,-8 0 0,-1 2 0,-3 2 0,-2 2 0,-1 3 0,-3 5 0,0 1 0,-7 6 0,-6-2 0,-6 0 0,-5 4 0,2-7 0,-6 4 0,5-9 0,-4 4 0,9-7 0,-4 2 0,8-6 0,-4 0 0,5-4 0,-1 0 0,4 0 0,0 0 0,4 0 0,0-7 0,2 6 0,1-5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25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24575,'0'6'0,"0"2"0,0-1 0,0 2 0,0-4 0,0 2 0,5-4 0,2 0 0,6-3 0,-3 0 0,6 0 0,-8 0 0,9 0 0,-10 0 0,2 0 0,-3 0 0,0-3 0,1-4 0,-4-3 0,0 0 0,-3-3 0,0 3 0,0-1 0,0-1 0,0 1 0,0 1 0,-6 0 0,2 4 0,-9 2 0,3 1 0,-1 3 0,-1 0 0,5 0 0,-3 0 0,4 0 0,0 3 0,0 0 0,2 7 0,1 0 0,3 4 0,0-4 0,0-1 0,0 1 0,0-4 0,0 4 0,0-4 0,3-3 0,0 0 0,3-3 0,0 0 0,4 0 0,-3 0 0,2 0 0,-3 0 0,0 0 0,-3 0 0,0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27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1 167 24575,'12'0'0,"9"0"0,3 0 0,8 4 0,11 5 0,3-3 0,9 6 0,8-6 0,-6 3 0,12-4 0,-5 0 0,-5-5 0,2 0 0,-4 0 0,7 0 0,0 0 0,-2 0 0,-11 0 0,-2 0 0,-5 0 0,-5 0 0,-2 0 0,1 0 0,-5-4 0,0 3 0,-2-6 0,-3 6 0,0-6 0,3 6 0,-7-2 0,2 3 0,-3 0 0,-1 0 0,0 0 0,-3 0 0,2 0 0,-7 0 0,4 0 0,-1 0 0,-2 0 0,2 0 0,-7 0 0,3 0 0,-6 0 0,2 0 0,-3 0 0,0 0 0,1 0 0,-1 0 0,-3-3 0,2 3 0,15-3 0,13 3 0,24 0 0,14 0 0,7 0 0,8 0 0,-20 0 0,8 0 0,-15 0 0,11 0 0,0 0 0,-6 0 0,11 5 0,-26-4 0,23 8 0,-30-8 0,19 4 0,-10-5 0,0 0 0,-2 0 0,-5 0 0,-5 0 0,-6 0 0,-6 0 0,-12 0 0,1 0 0,-9 0 0,3 0 0,-7-3 0,0-12 0,4 9 0,5-9 0,12 15 0,4 0 0,15 0 0,-3 0 0,36 0 0,-31 0 0,50 0 0,-38 0 0,11 0 0,-2 0 0,-19 0 0,22 0 0,-11 0 0,5 0 0,-13 0 0,0 0 0,-6 0 0,-1 0 0,-4 0 0,3 0 0,-8 0 0,9 0 0,-5 0 0,1-3 0,4 2 0,-10-7 0,10 7 0,-10-2 0,5-1 0,-6 3 0,0-2 0,1 3 0,-6 0 0,4 0 0,-3 0 0,0 0 0,-1 0 0,-5 0 0,0 0 0,1 0 0,-1 0 0,0 0 0,-4 0 0,4 0 0,-8 0 0,4 0 0,-1 0 0,-6 0 0,2 0 0,-6 0 0,-1 0 0,0 0 0,-3-3 0,0-4 0,-3-3 0,0-7 0,-6 2 0,-2-6 0,-6 6 0,-1-6 0,1 2 0,6 7 0,1 2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28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24575,'0'17'0,"0"-6"0,0 7 0,0-11 0,0 6 0,0-3 0,0 0 0,0 0 0,0-1 0,0-2 0,0 6 0,0-3 0,0 0 0,0 3 0,0-3 0,0 0 0,0 7 0,0-9 0,0 5 0,0-3 0,0-4 0,0 3 0,2-3 0,5-2 0,3-2 0,1-2 0,1 0 0,-5 0 0,6 0 0,-3 0 0,0 0 0,3 0 0,-6-3 0,6 0 0,-6-7 0,6-4 0,-5-1 0,2-2 0,-3 3 0,0 0 0,-3 1 0,-1-1 0,-3 4 0,0-3 0,0 3 0,0-4 0,-6 0 0,-2 1 0,-6-1 0,1 3 0,-1-1 0,0 4 0,1-2 0,-1 6 0,1 1 0,2 3 0,-2 0 0,6 0 0,-2 0 0,3 0 0,0 0 0,-1 0 0,1 0 0,3 0 0,0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30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24575,'19'94'0,"0"-1"0,0 0 0,-1-2 0,-1-4 0,-6-39 0,-8-45 0,0 0 0,3-3 0,0-9 0,1-3 0,0-13 0,1-3 0,0-10 0,0 4 0,1-8 0,0 3 0,-1 1 0,-3 0 0,2 10 0,-3 2 0,3 3 0,-3 5 0,2 0 0,-5 5 0,5 2 0,-5 2 0,1 3 0,1 2 0,-2-1 0,1 4 0,-2-1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42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24575,'0'16'0,"0"-2"0,0 7 0,0 12 0,0 3 0,0 4 0,7-4 0,-1-3 0,6 1 0,0 3 0,-4-9 0,4-1 0,-5-9 0,-3 0 0,1-8 0,-1-4 0,-1 0 0,0-3 0,-3 3 0,3-2 0,0-2 0,3-2 0,-1 0 0,-1-10 0,1-2 0,-4-15 0,6-6 0,-6-5 0,7-6 0,-3 0 0,4 0 0,-1 6 0,0 0 0,1 6 0,-2 4 0,1 1 0,-4 9 0,2 3 0,-5 6 0,4 3 0,-4 0 0,4 2 0,-4 1 0,1 3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44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0 386 24575,'0'-31'0,"0"-2"0,0 18 0,0-13 0,0 8 0,0-7 0,0 5 0,0-5 0,0-1 0,0 4 0,0-6 0,0 10 0,3-3 0,-2 5 0,5 5 0,-5 3 0,2 0 0,-1 4 0,-1 5 0,1 9 0,-2 7 0,4 12 0,-3-4 0,3 8 0,-1-8 0,-2 4 0,5-8 0,-2-2 0,-1-3 0,3-1 0,-2-3 0,2 0 0,0-4 0,1-3 0,-1 0 0,3-3 0,-2 0 0,2 0 0,1 0 0,-3 0 0,5-3 0,-4-4 0,2-7 0,-4-1 0,2-6 0,-1 6 0,0-2 0,-1 3 0,1 4 0,-1 0 0,-2 4 0,-2 0 0,1 2 0,0 4 0,0 15 0,3 6 0,-5 7 0,6 3 0,-3-8 0,1 4 0,1-5 0,-2-7 0,3 2 0,-4-10 0,3 2 0,-3-6 0,4 0 0,-1-3 0,0 0 0,0-3 0,-3-7 0,3-5 0,-2-8 0,1 1 0,-2-5 0,0 4 0,2-9 0,-1 9 0,3-4 0,-7 9 0,7 0 0,-7 8 0,6 0 0,-5 4 0,4 3 0,-2 0 0,3 3 0,0 5 0,1 6 0,0 12 0,0 0 0,5 8 0,-4-7 0,4 3 0,-2-5 0,-2-4 0,3 3 0,-1-6 0,-3-1 0,3-5 0,-4-2 0,0-1 0,0 0 0,0 0 0,0 0 0,-2-3 0,-1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10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32 105 24575,'-13'0'0,"3"3"0,4 4 0,4 8 0,2 4 0,0 4 0,0 5 0,0-3 0,0 8 0,0-9 0,0 4 0,0-4 0,0-1 0,0-4 0,0 0 0,0-5 0,0-4 0,2 0 0,2-7 0,2 0 0,4-3 0,1 0 0,3-3 0,0-4 0,-3-8 0,-1-1 0,2-11 0,-3 6 0,3-7 0,-4 0 0,0-1 0,0-5 0,1 0 0,-5 0 0,4 5 0,-8 1 0,4 4 0,-4 5 0,0 0 0,0 8 0,0 2 0,0 2 0,0 1 0,-7 2 0,3 1 0,-9 3 0,5 0 0,1 0 0,4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45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79 24575,'-3'5'0,"5"-4"0,2 4 0,8-5 0,-5 0 0,6 0 0,-7-2 0,4-2 0,-7-2 0,2 3 0,-4-6 0,2 5 0,-3-9 0,0 6 0,0-2 0,0-1 0,-3 3 0,0-2 0,-4 5 0,1 1 0,0 3 0,3 0 0,0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46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24575,'0'13'0,"0"2"0,0 7 0,0 5 0,0 1 0,0 4 0,0 0 0,0 1 0,0 4 0,0 2 0,0-5 0,0 2 0,0-8 0,0-4 0,0 2 0,0-15 0,0 5 0,0-9 0,0 3 0,0-12 0,-7-11 0,5 4 0,-5-5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47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24575,'6'0'0,"13"0"0,8 0 0,16 0 0,-5 0 0,12 0 0,1 0 0,18 0 0,-24 0 0,27 0 0,-35 0 0,31 0 0,-22 0 0,16 0 0,-22 0 0,8 0 0,-10 0 0,1 0 0,-1 0 0,-11 0 0,0 0 0,-8 0 0,2 0 0,-7 0 0,0 0 0,-4 0 0,-4 3 0,0 0 0,0 0 0,-3 0 0,0-3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48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24575,'5'0'0,"5"0"0,10 0 0,2 0 0,5 0 0,1 0 0,10 0 0,-5 0 0,10 0 0,7 0 0,-8 0 0,12 0 0,-9 0 0,0 0 0,4 0 0,-10 0 0,4 0 0,-10 0 0,5 0 0,-6 0 0,-4 0 0,-5 0 0,-6 0 0,-3 0 0,-4 0 0,2 0 0,-1 0 0,-1 0 0,3 0 0,-6 0 0,5 0 0,-5 0 0,6 0 0,-6 0 0,2 0 0,-3 0 0,1 0 0,-1 0 0,0 0 0,0 0 0,0 0 0,0 0 0,0 0 0,0 0 0,1 0 0,-1 0 0,0 0 0,0 0 0,0 0 0,0 0 0,0 0 0,0 0 0,0 0 0,0 0 0,0 0 0,0 0 0,-3 0 0,0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50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24575,'0'8'0,"0"2"0,0 11 0,0-5 0,0 10 0,0-8 0,0 9 0,0 6 0,0 0 0,0 0 0,0 4 0,0-13 0,0 18 0,0-13 0,0 4 0,0-2 0,0-8 0,0 8 0,0-11 0,0 5 0,0-6 0,0 3 0,0-4 0,0-1 0,0-3 0,0-4 0,0 0 0,0-4 0,0 0 0,0 0 0,0 0 0,0 0 0,0 0 0,0 0 0,0 0 0,0 0 0,0 0 0,0-1 0,0 1 0,0 1 0,0-1 0,0 0 0,0 0 0,0 0 0,0-3 0,0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4:53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75 24575,'0'5'0,"0"5"0,0-4 0,0 7 0,0-12 0,0-6 0,0-10 0,0-3 0,0 0 0,0 5 0,0 2 0,0-2 0,0 6 0,-5 1 0,1 3 0,-7 3 0,7 6 0,-2 1 0,6 7 0,0 3 0,0-2 0,0 2 0,0-3 0,0-1 0,0 1 0,0-4 0,0 3 0,0-6 0,3 2 0,0-3 0,4-2 0,-1 1 0,0-4 0,0 2 0,0-3 0,-3-6 0,0-1 0,-3-6 0,0 0 0,0-1 0,0-3 0,0 2 0,0-2 0,-3 3 0,-1 4 0,-3-3 0,1 9 0,0-5 0,2 6 0,1 2 0,3 4 0,0 4 0,0 6 0,0-3 0,0 0 0,3 0 0,-2-4 0,4 0 0,-2 0 0,1 0 0,-2 0 0,1-3 0,-2-3 0,2-3 0,-3-6 0,0-2 0,-7-2 0,3-1 0,-9 3 0,-1 1 0,-1 3 0,-6 3 0,6 1 0,-6 3 0,2 0 0,1 0 0,-4 4 0,8 2 0,-1 9 0,2 3 0,4 5 0,2-5 0,0 3 0,6-3 0,-2 5 0,3 3 0,0-6 0,0 6 0,0-8 0,0 4 0,0-3 0,3-2 0,1 0 0,3-2 0,0 2 0,3-3 0,-3-1 0,3 1 0,0-4 0,-3 0 0,2-4 0,-3 0 0,4 1 0,-3-1 0,2 0 0,0 1 0,-2-4 0,3 3 0,-1-5 0,-2 4 0,3-4 0,-1 1 0,-2-2 0,6 0 0,-3 0 0,0 0 0,3 0 0,-3 0 0,4 0 0,-4 0 0,2 0 0,-5 0 0,3 0 0,-4 0 0,0 0 0,0-2 0,0-2 0,0-2 0,0 0 0,1-4 0,-4 3 0,3-6 0,-2 6 0,-1-5 0,3 5 0,-5-6 0,4 6 0,-4-3 0,1 1 0,1 2 0,-2-3 0,4 4 0,-4 0 0,2 0 0,-3 0 0,2 3 0,-1 0 0,2 3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21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24575,'78'0'0,"0"0"0,21 0 0,-7 0 0,-7 0 0,-18 0 0,-2 0 0,1 0 0,-6 0 0,-1 0 0,-7 0 0,5 0 0,0 0 0,-7 0 0,-6 0 0,-6 3 0,5-2 0,-10 6 0,0-6 0,-2 7 0,2-8 0,1 4 0,3-4 0,-4 0 0,-1 0 0,0 0 0,1 0 0,-1 0 0,0 0 0,-4 0 0,-1 0 0,-1 0 0,-2 0 0,2 0 0,-3 0 0,-1 0 0,0 0 0,0 0 0,1 0 0,-1 0 0,0 0 0,-4 0 0,4 0 0,-8 0 0,4 3 0,-5-2 0,1 5 0,-1-6 0,1 3 0,-1 0 0,1-2 0,-1 5 0,-3-5 0,3 5 0,-3-5 0,1 4 0,-2-4 0,-3 2 0,5-3 0,3 0 0,6 0 0,12 0 0,2 0 0,27 0 0,-7 0 0,15 0 0,-7 0 0,9 0 0,1 0 0,-7 0 0,-3 0 0,-5 0 0,1 0 0,-1 0 0,-2 0 0,-10 0 0,4 0 0,-5 0 0,0-4 0,-1-1 0,1 0 0,0-3 0,-6 4 0,5-1 0,-10-2 0,4 6 0,-4-6 0,-1 6 0,0-3 0,-4 1 0,3 2 0,-7-2 0,-1 3 0,-2 0 0,-10 0 0,2-3 0,-6-4 0,-4-17 0,8 13 0,5-8 0,9 19 0,12 0 0,2 0 0,17 0 0,8 0 0,15 0 0,14 0-779,2 0 779,0 0 0,4 0 0,-4 0 0,-45 0 0,1 0 0,1 2 0,-1 1 0,25 2-150,13 6 150,-22-1 0,12 0 0,-14-4 0,-9 2 0,-18-3 0,-5 0 774,-10-2-774,-9-3 155,-4 0-155,-2 0 0,21 0 0,7 0 0,21 0 0,5 0 0,-4 0 0,11 0 0,18 0-965,11 0 965,-38 0 0,1 0 0,-5 0 0,1 0 0,2 0 0,0 0 0,-5 0 0,-3 0-171,33 0 171,12 0 0,-34 0 0,23 0 0,-21 0 0,-7 0 0,-3 0 0,-9 4 956,5 1-956,-12 0 180,5-1-180,-9-4 0,8 0 0,-8 3 0,8-2 0,-8 3 0,3-4 0,1 0 0,-9 0 0,12 0 0,-16 0 0,11 0 0,-13 3 0,4-2 0,-8 2 0,2-3 0,-7 0 0,4 0 0,-8 0 0,3 0 0,-6 0 0,2 0 0,-6-12 0,10 9 0,9-9 0,7 12 0,14 0 0,-10 0 0,22 0 0,-14 0 0,41 0 0,-37 0 0,34 0 0,-32 0 0,10 0 0,-8 0 0,-14 0 0,-4 0 0,-12 3 0,-2-3 0,-7 3 0,0-3 0,-7 0 0,0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22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24575,'8'0'0,"1"0"0,22 3 0,-7 2 0,7 6 0,14 8 0,-9-2 0,18 10 0,-24-10 0,11 4 0,7 6 0,-6-10 0,11 14 0,-16-20 0,-6 8 0,0-7 0,-8-4 0,-8 1 0,-2-5 0,-7 2 0,0-3 0,-2 3 0,-2-3 0,-2 3 0,0 0 0,-6 4 0,-10 1 0,-14 14 0,-9-2 0,-8 13 0,8-13 0,-7 12 0,7-12 0,-2 13 0,2-9 0,8 2 0,-2-7 0,8 1 0,1-3 0,1 4 0,4-5 0,-1-1 0,3-3 0,6-2 0,2-3 0,2 0 0,1-4 0,0 0 0,0-3 0,0 0 0,0-3 0,-8-11 0,8 9 0,-4-9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22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24575,'0'7'0,"0"7"0,0 25 0,0 1 0,0 21 0,0-2 0,0 18 0,0-5 0,0-12 0,0 6 0,0-18 0,0 9 0,0-8 0,3-15 0,1-2 0,3-14 0,0-3 0,-1-6 0,4-6 0,0 0 0,7-3 0,-2 0 0,6-3 0,-6-4 0,7-9 0,-7 1 0,3-3 0,-1 4 0,-2 0 0,3-4 0,-8 3 0,4-6 0,-9 12 0,2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23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437 1 24575,'-73'0'0,"0"0"0,8 1 0,12 1 0,22 2 0,3 4 0,4-3 0,-2-2 0,14 0 0,-4-2 0,9 1 0,-3-2 0,4 0 0,0 0 0,3-2 0,0 1 0,3-2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11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24575,'0'4'0,"-6"-2"0,4 15 0,-11-1 0,11 4 0,-5 2 0,7-7 0,0 7 0,0-6 0,0 6 0,0-7 0,0 8 0,0-12 0,0 3 0,0-7 0,0 3 0,6-6 0,1 2 0,11-6 0,-6 0 0,9 0 0,-9 0 0,10 0 0,-10 0 0,2 0 0,-4 0 0,-3-6 0,3 1 0,-3-8 0,0 2 0,0-3 0,-3-5 0,-1 4 0,-3-7 0,0 6 0,0-2 0,0 4 0,-3 3 0,-4 1 0,-4 3 0,-3 0 0,-4 3 0,-1-3 0,0 6 0,9-2 0,3 3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407 3408 24575,'-7'-5'0,"1"-36"0,6-27 0,-5-31-1551,5 37 1,-1-3 1550,-5-4 0,0-5-566,3 3 1,0-6-1,0 4 566,-1-8 0,0 0 0,1 2 0,0-6 0,1 7 0,2 2 0,0 3 0,0-18 0,0-1-133,0 10 0,0 3 133,0 7 0,0 4-869,0-32 869,0 33 0,0 3 885,0-18-885,-2 23 0,-1-1 0,2-32 0,-9 4 0,5-4 0,-1-2 0,-3 6 0,8 13 1898,-4 2-1898,5 14 1516,0-5-1516,0 6 1126,0 9-1126,0 10 465,0 2-465,0 4 43,0 1-43,0 0 0,-4-1 0,4 1 0,-4 4 0,4 1 0,0 5 0,-3 3 0,2 2 0,-2 3 0,3 4 0,-3 3 0,3 1 0,-3 3 0,0 0 0,3-3 0,-6 6 0,3-3 0,-3 3 0,0 0 0,0 0 0,0 0 0,-4 6 0,-5 6 0,-1 11 0,-3 2 0,-2 7 0,4 1 0,-4 2 0,4 8 0,0-10 0,4 10 0,-3 3 0,7-6 0,-8 11 0,8-18 0,-3 4 0,4-9 0,3-2 0,-1-11 0,6-2 0,-3-7 0,3-8 0,0-17 0,11-10 0,5-20 0,11-2 0,0-3 0,-5 9 0,0-6 0,-2 15 0,-1-13 0,2 19 0,-5-6 0,-5 17 0,0-3 0,-4 12 0,-1 0 0,0 7 0,-3-3 0,3 5 0,-3-1 0,3 2 0,0 0 0,0 2 0,0 5 0,0 3 0,5 7 0,-1 1 0,5 4 0,-1-1 0,2 6 0,-1-4 0,5 10 0,-4-10 0,9 11 0,-9-10 0,8 4 0,-8-5 0,3 0 0,-2-5 0,-1 4 0,-3-11 0,1 5 0,-7-9 0,2 3 0,-6-4 0,3-3 0,-5 0 0,1-3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27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1 103 24575,'0'1'0,"0"8"0,0 20 0,4 11 0,1 14 0,5 8 0,-2-15 0,6 13 0,-4-14 0,3 10 0,-7-5 0,5-7 0,-9-8 0,12-9 0,-13-5 0,9-5 0,-7-10 0,1 2 0,-1-5 0,-1-1 0,2 0 0,2-3 0,0-6 0,1-6 0,0-6 0,1-14 0,0-8 0,0 4 0,2-30 0,-2 33 0,2-34 0,-1 21 0,0-11 0,0 6 0,0 7 0,-1 7 0,0 4 0,0 9 0,0-2 0,-2 15 0,1-6 0,-3 10 0,-1-6 0,-1 6 0,-1-2 0,2 0 0,-1 2 0,-1-3 0,2 4 0,-3 3 0,0 1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27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24575,'0'12'0,"0"1"0,0-3 0,0-1 0,0 1 0,0 0 0,0-3 0,0-1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29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1 445 24575,'0'-94'0,"0"0"0,0 12 0,0 13 0,0 24 0,3 18 0,-3 17 0,3 0 0,0 7 0,0 0 0,3 3 0,0 0 0,3 0 0,-1 10 0,2 2 0,1 10 0,-3 1 0,6-1 0,-6 0 0,2-4 0,-2 4 0,-1-8 0,-1 0 0,-2-4 0,1-4 0,-4 0 0,4-3 0,-1 0 0,1-3 0,2-6 0,-4-2 0,3-5 0,-2-5 0,3 4 0,0-4 0,0 1 0,0 2 0,0-2 0,0-1 0,0 4 0,-1 0 0,1 1 0,-1 6 0,-2-3 0,1 4 0,-1 3 0,2 0 0,-1 3 0,1 0 0,0 0 0,0 6 0,-2 5 0,2 8 0,-2 3 0,4 5 0,0 1 0,0 9 0,0-3 0,1 8 0,-1-8 0,0 3 0,0-9 0,0-1 0,-4-9 0,-1-1 0,-3-7 0,3 0 0,-3-4 0,3 0 0,-3-3 0,0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31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11 236 24575,'0'9'0,"0"-2"0,0 2 0,0-2 0,0-1 0,0 3 0,0-2 0,0 2 0,2-6 0,1 0 0,7-3 0,0 0 0,0 0 0,0 0 0,-1 0 0,1-4 0,0 1 0,3-4 0,-6-2 0,3 1 0,-4-1 0,0 3 0,1-4 0,-1 3 0,1-6 0,-4 6 0,3-9 0,-5 4 0,3-5 0,-4 3 0,0 1 0,0-5 0,0 4 0,0-4 0,0 4 0,0 1 0,0-1 0,0 4 0,-7-3 0,3 6 0,-5-2 0,-1 2 0,3 1 0,-2 2 0,-1 1 0,3 3 0,-5 0 0,4 0 0,-1 0 0,0 3 0,1 4 0,-2 4 0,4 2 0,-1 1 0,0-1 0,0 5 0,3-4 0,0 0 0,1-1 0,3-6 0,-3 6 0,3-6 0,0 2 0,0-3 0,0 0 0,0 0 0,0 0 0,0 0 0,0-2 0,0-2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32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0 24575,'-2'0'0,"-3"0"0,-5 0 0,1 0 0,-4 0 0,4 6 0,-4-2 0,3 9 0,6-3 0,-8 1 0,10 2 0,-10-6 0,11 3 0,-5-1 0,6-2 0,0 3 0,0-4 0,0 0 0,2-3 0,5 0 0,3-3 0,7 0 0,-2 0 0,2 0 0,-7 0 0,3 0 0,-3 0 0,0 0 0,3 0 0,-6 0 0,2 0 0,-3 0 0,1 3 0,-1 0 0,0 3 0,0 0 0,0 0 0,-3 4 0,0 0 0,-3 3 0,0 1 0,0-1 0,0 1 0,0 3 0,0-2 0,0 6 0,-3-6 0,-4 6 0,-4-3 0,-4 0 0,1 0 0,1-5 0,-1-2 0,0-1 0,4-4 0,0 0 0,4-2 0,0-1 0,0-3 0,0 0 0,0 0 0,-1 0 0,1 0 0,3-7 0,-2 3 0,4-9 0,-5 3 0,5-3 0,-2-1 0,3 0 0,0 7 0,0 1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36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24575,'16'0'0,"2"0"0,4 0 0,5 4 0,0 0 0,11 0 0,0 4 0,6-7 0,5 3 0,-4-4 0,9 0 0,-3 0 0,0 0 0,-2 0 0,-5 0 0,-6 0 0,0 0 0,-6 0 0,-4 0 0,3 0 0,-7 0 0,2 0 0,1 0 0,-7 0 0,10 0 0,-15 0 0,11 0 0,-7 0 0,-1 0 0,-1 0 0,1 0 0,-4 0 0,4 0 0,-1 0 0,-2 0 0,2 0 0,0 0 0,-2 0 0,2 0 0,-3 0 0,-1 0 0,-3 0 0,0 0 0,-4 0 0,0 0 0,0 0 0,-2-3 0,1 3 0,10-3 0,5 3 0,12 0 0,0 0 0,6 0 0,-5 0 0,9 0 0,-8 0 0,8 0 0,-3 0 0,5 0 0,0 0 0,-1 0 0,-4 0 0,3-4 0,-3 3 0,5-3 0,-6 1 0,0 2 0,-6-3 0,1 4 0,-1 0 0,-4-3 0,-2 2 0,-3-2 0,-1-1 0,0 3 0,0-5 0,1 5 0,-1-6 0,0 6 0,0-2 0,1 3 0,-1 0 0,0 0 0,0 0 0,-3 0 0,2 0 0,-6 0 0,6 0 0,-7 0 0,4 0 0,-5 0 0,-2 0 0,1 0 0,-5 0 0,3 0 0,-4-3 0,-3-3 0,0 9 0,-3 4 0,0 17 0,0-1 0,0 8 0,0-7 0,0 3 0,0-5 0,0 0 0,0-4 0,0 4 0,0-8 0,0 7 0,0-2 0,0-1 0,0 3 0,0-2 0,0 3 0,0 5 0,0-4 0,0 4 0,0-1 0,0-2 0,0 7 0,0-3 0,0 4 0,0 1 0,0-1 0,0 0 0,0 1 0,0-1 0,0 0 0,0 0 0,0-4 0,0 3 0,0-3 0,0 0 0,0 3 0,0-3 0,3 0 0,-2 3 0,2 2 0,-3 1 0,4 3 0,-4 0 0,4-4 0,0 9 0,-3-8 0,3 3 0,-1-9 0,-2 4 0,2-9 0,1 8 0,-4-8 0,4 4 0,-1-5 0,-2 5 0,2 1 0,-3-1 0,0 0 0,0-1 0,0-3 0,0 4 0,0-5 0,0-3 0,0 2 0,0-3 0,0 5 0,0-1 0,0 4 0,0-2 0,0 7 0,0-3 0,0 4 0,0 0 0,0-4 0,0 2 0,0-6 0,0 2 0,0-4 0,0 5 0,0-4 0,0 4 0,0 0 0,0-4 0,0 4 0,0-5 0,0-3 0,0 2 0,0-7 0,0 0 0,0-1 0,0-3 0,0 1 0,0-2 0,3-3 0,-2 0 0,2 0 0,-3-2 0,0-2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37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95 24575,'63'0'0,"0"0"0,-7 0 0,-6 0 0,6 0 0,1 0 0,1 0 0,-11 0 0,34 0 0,-32 0 0,42 0 0,-44 0 0,13 0 0,6-5 0,-15 4 0,18-8 0,-31 8 0,6-11 0,-5 10 0,3-13 0,-13 13 0,8-6 0,-14 8 0,4-4 0,-9 4 0,0-4 0,-5 4 0,-3 0 0,0 0 0,-4 0 0,0-3 0,-3 0 0,0-6 0,4 5 0,15-2 0,4 6 0,17 3 0,7 3 0,9-1 0,16 4 0,11-8 0,6 3-466,-41-3 1,0-2 465,0 1 0,-1 0 0,1 3 0,1 0 0,0-3 0,-2 1 0,26 4 0,6-1 0,-24-3 0,1 8 0,2-8 0,-20 3 0,2-4 931,-11 0-931,-4 0 0,-2 0 0,-3 0 0,-1 0 0,0 0 0,0 0 0,1 0 0,-5 0 0,3 0 0,-6 0 0,2 0 0,-3 0 0,-4 0 0,3 0 0,-6 0 0,5 0 0,-5 0 0,6 0 0,-6 0 0,6 0 0,-7 0 0,7 0 0,-3-3 0,1 2 0,1-2 0,-1 0 0,2 2 0,1-5 0,-1 5 0,1-2 0,-1 0 0,1 2 0,-1-2 0,1 3 0,-1 0 0,-3 0 0,3 0 0,-3 0 0,4 0 0,-1 0 0,-3 0 0,3 0 0,-6 0 0,6 0 0,-6 0 0,5 0 0,-5 0 0,2 0 0,-2 0 0,-1 0 0,-3-2 0,-1-13 0,-2 8 0,0-7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40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0 292 24575,'0'-4'0,"0"-5"0,0-20 0,0-1 0,0-7 0,0 0 0,0 8 0,0-3 0,0 10 0,0 3 0,3 2 0,-2 6 0,4 2 0,-1 6 0,2 0 0,0 3 0,0 0 0,0 0 0,0 0 0,0 0 0,1 10 0,-1 2 0,2 6 0,-1 4 0,0-4 0,0 4 0,0-3 0,-3-2 0,3-3 0,-4-4 0,1-1 0,-2-3 0,1-2 0,0-2 0,3-2 0,0 0 0,0-6 0,1-5 0,0-4 0,4-6 0,-3 2 0,2 1 0,0 1 0,-3 6 0,3-1 0,-4 7 0,0-3 0,0 7 0,0-2 0,0 3 0,0 0 0,0 0 0,4 0 0,-3 0 0,3 10 0,-4 2 0,2 15 0,0 1 0,0 4 0,0-4 0,-4-1 0,2-9 0,-5 0 0,2-8 0,-3-1 0,0-3 0,0 1 0,3-1 0,-2 0 0,4-3 0,-5-1 0,3-2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41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 24575,'0'12'0,"0"4"0,0-2 0,0 4 0,0-1 0,0-6 0,0 10 0,0-13 0,0 8 0,0-9 0,3 0 0,0-2 0,7-1 0,-3-1 0,5 0 0,-2-3 0,1 0 0,1 0 0,-1 0 0,-1 0 0,3 0 0,-3 0 0,0 0 0,-1-2 0,1-2 0,-3-5 0,2 1 0,-2-1 0,-1-1 0,0 3 0,1-5 0,0 1 0,-4 1 0,3-3 0,-5 3 0,2 0 0,-3-7 0,0 6 0,0-7 0,0 5 0,0-5 0,0 4 0,0-4 0,-6 5 0,2 2 0,-9-1 0,3 4 0,-8 2 0,4 3 0,-4 3 0,5 0 0,-1 0 0,0 0 0,1 0 0,2 0 0,2 2 0,3 2 0,-1 5 0,0 1 0,4 4 0,0-1 0,-1 5 0,3-4 0,-2 8 0,3-8 0,0 7 0,0-6 0,0-4 0,0-5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11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24575,'4'-2'0,"-1"8"0,-3 12 0,0 10 0,0-7 0,0 6 0,0-8 0,0 0 0,0 0 0,0-5 0,0-4 0,0-3 0,0-4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42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7 24575,'-1'-4'0,"-4"2"0,-7 8 0,-2 1 0,-4 11 0,6-3 0,-3 7 0,9-11 0,2 6 0,-5-10 0,7 2 0,-4-2 0,6-1 0,0 0 0,6-3 0,2-1 0,5-2 0,1 0 0,-1 0 0,-3 0 0,3 0 0,-3 0 0,4 0 0,-4 0 0,3 3 0,-3-2 0,0 5 0,0-3 0,-4 3 0,0 0 0,0 0 0,0 1 0,-3-1 0,0 3 0,-3 1 0,0 8 0,0-4 0,0 12 0,-7-6 0,2 11 0,-9-8 0,2 4 0,-3-5 0,0 0 0,1-3 0,3-2 0,-2-6 0,2-2 0,1-2 0,0-1 0,4-2 0,0-2 0,0-2 0,0 0 0,2 0 0,2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4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97 24575,'-4'3'0,"2"3"0,-1 1 0,2 6 0,-4-6 0,4 5 0,-2-1 0,3-1 0,0 2 0,0-5 0,0 2 0,0-3 0,0 0 0,3-2 0,0-2 0,7-2 0,4 0 0,-3 0 0,9 0 0,-8 0 0,9 0 0,-3 0 0,1 0 0,-2-3 0,-3 2 0,-1-8 0,1 5 0,-4-6 0,-1 3 0,-3 1 0,1 0 0,-1-3 0,0 2 0,-2-3 0,-1 1 0,-1 2 0,-1-3 0,2 4 0,-3 0 0,0-1 0,0 1 0,0 0 0,0 0 0,0 0 0,0 0 0,0-4 0,0 3 0,-3-3 0,-1 4 0,-2 0 0,0 0 0,-3-1 0,2 4 0,-6-3 0,3 5 0,-4-2 0,0 3 0,1 0 0,-1 0 0,0 0 0,1 0 0,2 6 0,-2 2 0,6 9 0,-4 1 0,4 5 0,3-1 0,0 0 0,4-4 0,0 4 0,0-14 0,0 2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45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1 315 24575,'0'10'0,"0"-1"0,0-4 0,0 1 0,0-5 0,0-5 0,0-15 0,0-10 0,0-4 0,0-5 0,0 10 0,0-3 0,0 7 0,0 2 0,0 4 0,0 4 0,0 4 0,0 1 0,0 2 0,2 4 0,2 0 0,1 3 0,2 0 0,-1 0 0,0 6 0,3 2 0,-1 5 0,5-2 0,-3 2 0,4-3 0,-1 1 0,1 1 0,-4-4 0,3 4 0,-3-5 0,0 3 0,3-3 0,-6-1 0,2 0 0,-3 0 0,0 0 0,1 1 0,-1-1 0,-3 0 0,2-3 0,-4 3 0,4-3 0,-4 3 0,1 0 0,1-3 0,-2 2 0,4-4 0,-4-6 0,1-7 0,-2-13 0,0 2 0,0-8 0,0 7 0,0-3 0,0 5 0,0 3 0,0 2 0,0 3 0,0 4 0,0 0 0,0 4 0,0 0 0,0 3 0,0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47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1 319 24575,'0'6'0,"0"3"0,0-2 0,0 6 0,0-6 0,0 2 0,0 0 0,0-2 0,0 3 0,0-23 0,0-8 0,0-15 0,0-7 0,0 10 0,0-10 0,0 10 0,0 0 0,3 6 0,1 4 0,6 5 0,-2 0 0,5 8 0,-6 3 0,6 4 0,-6 3 0,6 0 0,-6 0 0,2 6 0,-2 5 0,1 12 0,-1 1 0,1 2 0,-1-3 0,0-5 0,0-1 0,-3-4 0,2-2 0,-6-2 0,6-3 0,-3-2 0,3-2 0,0-2 0,0 0 0,0 0 0,0-3 0,1-3 0,-1-5 0,1-6 0,0-1 0,0-1 0,1-2 0,-1 2 0,4-3 0,0 4 0,0-4 0,2 11 0,-5-6 0,1 9 0,1-1 0,-3 5 0,2 1 0,-3 3 0,0 0 0,0 3 0,1 8 0,0 8 0,1 9 0,0-1 0,0 4 0,-1-7 0,1 3 0,-4-5 0,2-4 0,-5-1 0,5-6 0,-6-2 0,3-3 0,-3 0 0,0 0 0,3 0 0,0-2 0,0-2 0,-1-2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48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1 103 24575,'0'3'0,"0"0"0,0 18 0,0-6 0,0 6 0,0-6 0,0 2 0,0 0 0,0-2 0,0-1 0,0-5 0,0 1 0,0-1 0,0 1 0,0-1 0,2-3 0,2-3 0,5 0 0,-2-3 0,5 0 0,-5 0 0,6 0 0,-3 0 0,4 0 0,-4 0 0,3 0 0,-3 0 0,0-3 0,0 0 0,-1-4 0,-2-2 0,3 1 0,-3-4 0,-1 1 0,-2-2 0,-1-1 0,-3 0 0,0-3 0,0 2 0,0-2 0,0 3 0,0-3 0,0 2 0,0-2 0,-4-1 0,1 4 0,-8-4 0,4 4 0,-3 4 0,0 0 0,3 4 0,-5 2 0,5 2 0,-6 2 0,6 0 0,-3 0 0,4 0 0,0 0 0,-4 0 0,3 6 0,-3 5 0,3 7 0,-1 5 0,4-1 0,-3 0 0,7-4 0,-7 0 0,6-5 0,-2-3 0,3-3 0,0-4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49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16 24575,'-2'-7'0,"-2"2"0,-5 2 0,2 8 0,-3-1 0,-1 18 0,3-6 0,-3 9 0,3-6 0,4-1 0,1 3 0,3-9 0,0 1 0,0-7 0,0 0 0,0 0 0,0 0 0,0 0 0,5-2 0,3-2 0,4-2 0,2 0 0,-1 0 0,1 0 0,-4 0 0,3 0 0,-6 0 0,6 0 0,-6 0 0,2 0 0,-3 0 0,0 0 0,0 0 0,0 0 0,-2 6 0,-2 1 0,-2 9 0,0 3 0,0 3 0,0-4 0,-3 4 0,-4-8 0,-4 4 0,1-5 0,-3-2 0,2-2 0,-6-2 0,2 0 0,-2 0 0,3-3 0,0-1 0,1-3 0,3 0 0,0 0 0,4 0 0,3-2 0,0-9 0,3 6 0,0-5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51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95 24575,'-7'9'0,"-4"5"0,6 1 0,-2 6 0,4-3 0,3 1 0,0-2 0,0-3 0,0-1 0,0 1 0,0-1 0,0 1 0,0-4 0,0-1 0,0 1 0,0-4 0,2 1 0,9-4 0,4-3 0,7 0 0,-4-3 0,0-1 0,-1-3 0,1-4 0,5 0 0,-5-1 0,0-1 0,-8 2 0,3 0 0,-6 2 0,2 2 0,-2-2 0,-1 2 0,-2-3 0,-2 1 0,-2-1 0,0-1 0,0-1 0,0 1 0,0-2 0,0-5 0,-3 3 0,-3-2 0,-2 3 0,-5 1 0,6 2 0,-6-1 0,6 5 0,-6-3 0,6 4 0,-6 2 0,6 1 0,-5 3 0,1 0 0,1 0 0,-3 0 0,3 0 0,-4 6 0,0 5 0,3 8 0,-3 3 0,6-4 0,-5 0 0,8-5 0,-1-5 0,6-2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52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46 361 24575,'0'4'0,"0"-7"0,0-12 0,0-6 0,0-1 0,0-1 0,0-3 0,0 6 0,0-6 0,0 8 0,-6-1 0,5-2 0,-5 10 0,-1-3 0,6 5 0,-5 2 0,6-3 0,0 4 0,0-3 0,-3 2 0,2-3 0,-4 4 0,4 0 0,-1 0 0,-1 2 0,2-1 0,-2 1 0,3-2 0,0 1 0,6 2 0,2 0 0,5 3 0,1-3 0,3 2 0,-2-2 0,2 0 0,-3 2 0,-1-2 0,-3 3 0,0-2 0,-4 1 0,0-2 0,0 3 0,-3 0 0,0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52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24575,'5'0'0,"5"0"0,4 0 0,0 0 0,7 0 0,-6 0 0,2 0 0,-3 0 0,-4 0 0,3 0 0,-9 0 0,2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53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16 540 24575,'4'1'0,"-2"-9"0,-2-7 0,0-17 0,0 8 0,0-18 0,0 13 0,0-8 0,0 0 0,0 3 0,0 1 0,-3 2 0,2 7 0,-3-3 0,4 9 0,-6 1 0,4 3 0,-4 4 0,6-3 0,0 6 0,0-3 0,0 4 0,0 0 0,0 0 0,0 0 0,0 0 0,0 1 0,0-1 0,0 0 0,3 3 0,0-3 0,7 6 0,0-3 0,3 0 0,5 2 0,-4-2 0,7 3 0,-6 0 0,6 0 0,-6-3 0,2 2 0,-7-2 0,3 3 0,-6 0 0,2-2 0,-3 1 0,-2-2 0,-1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55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24575,'0'89'0,"0"1"0,0-1 0,0 0 0,0 0 0,0 0 0,0 11 0,0 9 0,0-7 0,0-25 0,0-39 0,0-35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12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24575,'0'20'0,"0"1"0,0 12 0,0 9 0,0-9 0,0 22 0,0-32 0,4 21 0,-3-24 0,6 3 0,-6-8 0,2-5 0,-3 0 0,0-4 0,0-2 0,0-1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1:54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24575,'-1'3'0,"9"-1"0,3-2 0,10 0 0,-3 0 0,5 0 0,-5 0 0,-1 0 0,-3 0 0,-4 0 0,-1 0 0,1 0 0,-3 0 0,-1 0 0,-3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09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6 531 24575,'-3'-4'0,"0"-10"0,3-22 0,4-9 0,10-12 0,2 1 0,5 11 0,3-15 0,3 17 0,-2-13 0,-3 16 0,-3 6 0,-6 14 0,2 6 0,-6 10 0,0 2 0,-2 2 0,3 0 0,-4 6 0,0 1 0,1 10 0,0 2 0,1 3 0,-1-4 0,0 3 0,0-6 0,4 6 0,-4-6 0,3-1 0,0-1 0,-3-6 0,2 2 0,-3-3 0,1 3 0,-1-2 0,0 3 0,0-4 0,-2-3 0,-1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10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24575,'0'23'0,"0"3"0,0 16 0,0 10 0,0 6 0,0 11 0,0-17 0,0 30 0,0-20 0,0 23 0,0-8 0,0 10 0,0-6-439,0 18 439,0-5 0,0 3 0,0-44 0,0 0 0,0 42 0,0-18 0,0 4-31,0-24 31,0 7 0,0-3 0,0-10 0,0-7 0,0-7 438,0-1-438,0-2 32,0-2-32,0-1 0,0-3 0,0 4 0,0-5 0,0 4 0,0-3 0,0 0 0,0 3 0,0-3 0,0 4 0,-4 1 0,3-6 0,-3 10 0,4-8 0,-3 8 0,2-5 0,-3 1 0,4-1 0,0-4 0,-3-2 0,2-3 0,-2-5 0,3-1 0,0-6 0,0-2 0,0-3 0,0 0 0,0 0 0,0 0 0,0 1 0,0-2 0,0 2 0,0-2 0,0 2 0,0 2 0,0 1 0,0 0 0,0 0 0,0-1 0,0-2 0,0 6 0,0-3 0,0 3 0,0 1 0,0-1 0,0 1 0,0-1 0,0 5 0,0-4 0,0 7 0,0-2 0,0-1 0,0 3 0,0-6 0,0 6 0,0-6 0,0-1 0,0-2 0,0-5 0,0 6 0,0-6 0,0 2 0,0-3 0,0-5 0,-4-24 0,3 14 0,-4-16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12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24575,'21'4'0,"12"9"0,19 3 0,19 8 0,24-2-693,-39-12 1,2-2 692,5 1 0,3 0-583,8-2 1,0-1 582,-4 0 0,0 0 0,9-2 0,1 0 0,-5-1 0,1-1 0,4-2 0,1 0 0,0 3 0,-1 0 0,-5-2 0,-1 0 0,-3 1 0,-2 2 0,-5-1 0,-1-1-401,-3-2 1,0 1 400,-3 4 0,-1 1 0,0-3 0,-2 0 0,23 7 0,11 1 0,-35-2 0,23 1 924,-24-4-924,4-2 1512,-17 0-1512,-7-3 915,-5 5-915,-9-5 0,0 3 0,-8-4 0,0 0 0,-7-9 0,7 7 0,6-6 0,9 8 0,12 0 0,14 0 0,14 0 0,14 0 0,14 0-1497,2 0 1497,-41 0 0,2 0 0,5 0 0,0 0 0,-1 0 0,2 0 0,7 0 0,0 0 0,-8 0 0,0 0-495,4 0 0,-1 0 495,-7 0 0,-1 0-246,-1-2 1,-1-1 245,41-3 0,-2 0 0,-7-4 0,0 9 0,0-4 0,-19 5 0,7 0 1380,-22 0-1380,10 0 1039,-12 0-1039,-5 0 559,-12 0-559,-10 0 0,-9 0 0,-8-10 0,-3-12 0,10 8 0,8-6 0,22 20 0,7 0 0,27 0 0,13 0-598,-35 0 1,2 0 597,3-3 0,1 1 0,-1 1 0,1 0 0,-1-4 0,0-1 0,1 6 0,-1-1 0,-4-2 0,1 1 0,2 1 0,0 2-221,38-1 221,-14 0 0,-29 0 0,-3 0 0,3 0 0,44 0 0,-45 0 0,16 0 0,2 0 0,-16 0 1181,12 0-1181,-27 0 235,9 0-235,-15 0 0,-2 0 0,-14 0 0,-4 0 0,-4-3 0,-7-23 0,2 17 0,10-16 0,11 25 0,7 0 0,5 0 0,-6 0 0,5-4 0,8 3 0,26-8 0,-21 8 0,37-9 0,-44 9 0,38-4 0,-37 5 0,22 0 0,-20 0 0,11 0 0,-7 0 0,0 0 0,-6 0 0,-6 0 0,0 0 0,-6 0 0,0 0 0,-4 0 0,3 0 0,-11 0 0,2 0 0,-9 0 0,-3 0 0,0 0 0,-4 0 0,0 0 0,0 0 0,-3 0 0,0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13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24575,'74'7'0,"-28"-2"0,6 3 0,-34 2 0,8-9 0,-10 8 0,2-5 0,-5-1 0,-9 3 0,5-6 0,-6 3 0,1 0 0,-2 3 0,-2 4 0,0 3 0,-3 4 0,-5 6 0,-9 6 0,-5 9 0,1-8 0,-9 13 0,7-12 0,-12 9 0,8-5 0,2-6 0,2-4 0,10-8 0,0-3 0,6 0 0,0-4 0,4 0 0,-3-7 0,0 0 0,-4-3 0,3 0 0,1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14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24575,'0'-10'0,"0"24"0,0 13 0,0 31 0,0 6 0,0 6 0,0-11 0,0 30 0,0-24 0,0 10 0,0-20 0,0-17 0,0 6 0,0-6 0,0-9 0,7-3 0,0-15 0,3 0 0,2-9 0,-1-2 0,2 0 0,1 0 0,-1 0 0,5-3 0,-4-1 0,3-6 0,-3 3 0,0-6 0,-1 2 0,0 1 0,1-3 0,-7 8 0,-1-1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14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462 0 24575,'-84'26'0,"10"-7"0,19 6 0,6-8 0,16-8 0,-16 4 0,19-5 0,-8-3 0,20-2 0,0-3 0,11-3 0,1-12 0,9-5 0,-2 2 0,3 4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16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24575,'0'27'0,"8"5"0,1 7 0,14 16 0,1-3 0,11 19 0,-3 0 0,4 4 0,-7-14 0,-5-6 0,3-9 0,-9-6 0,3 3 0,-6-19 0,-6-3 0,0-10 0,-6-5 0,3-11 0,-3-22 0,4-13 0,-1-23 0,3 0 0,1 4 0,0-7 0,-1 7 0,1-5 0,-1 7 0,0 13 0,-1 6 0,0 10 0,-1 2 0,-3 11 0,0-2 0,-2 10 0,2 0 0,2 2 0,-3 4 0,0-2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17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0 256 24575,'0'-2'0,"0"-3"0,0-16 0,0 2 0,0-13 0,4 4 0,4-9 0,1 8 0,0-3 0,-3 13 0,-5 5 0,5 5 0,-6 8 0,3 8 0,-3 8 0,-3 7 0,2 1 0,-2-1 0,3 0 0,0 0 0,0-3 0,0-2 0,0-3 0,0-4 0,0-1 0,2-5 0,1-2 0,7-2 0,0 0 0,3 0 0,-2-2 0,1-5 0,-4-3 0,1-4 0,-2-4 0,1 0 0,-1-4 0,0 3 0,0-2 0,1 2 0,-1 1 0,-3 0 0,2 8 0,-6-3 0,5 6 0,-4 8 0,2 9 0,0 14 0,-2 4 0,6 4 0,-3-4 0,4 3 0,0-11 0,-1 5 0,0-13 0,-1 1 0,0-7 0,1 0 0,-1-3 0,0 0 0,0-8 0,-3-7 0,3-5 0,-5-6 0,5 1 0,-5 0 0,3-1 0,-1 5 0,-3 0 0,3 8 0,0-3 0,-2 6 0,5 0 0,-3 5 0,3 2 0,0 0 0,0 0 0,0 6 0,4 5 0,1 7 0,4 5 0,-3 3 0,6-1 0,-5 2 0,2-8 0,-1 2 0,-6-10 0,5 6 0,-6-10 0,2 2 0,-5-5 0,-2-2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18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82 24575,'-4'-7'0,"9"1"0,2 6 0,6 0 0,-3 0 0,-3 0 0,2 0 0,-6-5 0,0 1 0,-3-8 0,0 5 0,0-2 0,0 0 0,-6-1 0,-1 3 0,-6 1 0,-1 6 0,1 0 0,-1 0 0,4 3 0,-4 7 0,7 2 0,-3 5 0,3-4 0,0-2 0,3-2 0,2-3 0,2 0 0,0 0 0,0 0 0,2-2 0,1-1 0,7-3 0,0-3 0,-3 2 0,-1-2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13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14 24575,'-2'-7'0,"-5"1"0,0 6 0,-7 0 0,3 0 0,-3 0 0,3 0 0,-2 3 0,5-2 0,1 8 0,-2-7 0,5 7 0,-6-6 0,6 4 0,2-4 0,2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23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2237 24575,'80'-22'0,"-1"0"0,1 0 0,13-4 0,-13-2 0,-8-24 0,-37 16 0,9-10 0,-2-3 0,-8-4 0,-5 5 0,3 2 0,-11 9 0,5-3 0,-4-3 0,-1 4 0,-8 6 0,1 7 0,-6 3 0,3 1 0,-4 0 0,1 0 0,3-5 0,-2-1 0,2 0 0,1-3 0,-4-2 0,8 0 0,-4 0 0,0 2 0,3 3 0,-6 0 0,6-3 0,-4 8 0,2-4 0,1 5 0,-3-1 0,4 1 0,-1 4 0,1-4 0,2 7 0,2-3 0,-1 4 0,3-1 0,2 4 0,0 0 0,4 3 0,0 1 0,-4 2 0,3 2 0,1 3 0,-4 0 0,4 0 0,0 0 0,-4 0 0,4 3 0,-9 1 0,4 6 0,-4 2 0,5 7 0,0-3 0,0 7 0,0-8 0,0 8 0,0-7 0,1 7 0,-1-3 0,-3 4 0,3-5 0,-4 4 0,4-7 0,1 7 0,-6-8 0,4 4 0,-3-5 0,-1 0 0,3 1 0,-2-1 0,-1-3 0,-1 0 0,-3-5 0,-1 1 0,1 0 0,-4-1 0,3-2 0,-6 2 0,6-6 0,-6 3 0,5-3 0,-5 0 0,3 0 0,-4 0 0,5 0 0,3 0 0,6 0 0,-2 0 0,3 0 0,-6 0 0,6 0 0,-6 0 0,2-3 0,-3 2 0,3-5 0,-3 2 0,4-6 0,-1 2 0,-2-5 0,6 2 0,-7-3 0,4-4 0,-4 3 0,1-6 0,-2 6 0,2-6 0,-4 2 0,3-3 0,-2 0 0,-1-5 0,4 3 0,-4-2 0,1 3 0,2 1 0,-6 0 0,6-1 0,-2-3 0,0 6 0,-1-6 0,-1 8 0,-2-4 0,3-1 0,0-4 0,-2 4 0,3-13 0,-5 6 0,2-7 0,-1 4 0,4 1 0,-3-1 0,2 1 0,-3 4 0,3 2 0,-3 3 0,6 1 0,-6 4 0,6-4 0,-6 8 0,5-4 0,-5 1 0,5 2 0,-2-6 0,3 6 0,-3-6 0,3 2 0,-4 1 0,5-4 0,-4 8 0,2-4 0,-5 1 0,5 2 0,-5-6 0,5 6 0,-2-2 0,-1 3 0,3 0 0,-3 1 0,1-1 0,2 4 0,-3 3 0,0 1 0,0 5 0,-1-1 0,-2 2 0,3 0 0,-4 0 0,0 0 0,0 0 0,0 0 0,5 0 0,3 0 0,10 0 0,0 0 0,12 0 0,-2 0 0,10 0 0,-1 3 0,-5-2 0,-1 6 0,-9-2 0,-1 2 0,-5 1 0,0-1 0,-3 3 0,-2-2 0,-3 5 0,-1-3 0,1 4 0,-1 0 0,1-1 0,0 4 0,-1-2 0,2 6 0,-1-3 0,1 5 0,0-1 0,0 0 0,-1-3 0,1 2 0,-1-3 0,0 1 0,-3-2 0,-1-3 0,-3-1 0,-1-3 0,1 0 0,-1-4 0,-3 2 0,0-1 0,-3 8 0,3-4 0,1 7 0,3-1 0,0-2 0,0 6 0,0-3 0,1 5 0,-1-1 0,0 0 0,1 0 0,-1 1 0,1-1 0,2-4 0,1 4 0,3-8 0,1 7 0,-2-6 0,2 6 0,3-2 0,2 5 0,0-1 0,4 1 0,-9-5 0,8 4 0,-8-5 0,4 6 0,-4-6 0,-1 3 0,1-2 0,-1-1 0,0-1 0,0-6 0,-1 2 0,1-3 0,-1 1 0,4-1 0,-2-3 0,6 3 0,-7-2 0,8 6 0,-4-3 0,0 3 0,3-3 0,-2 3 0,3-3 0,0 1 0,-4 1 0,3-5 0,-2 2 0,-1-3 0,3-3 0,-6-1 0,6-3 0,-7 0 0,8 0 0,-4 0 0,0 0 0,3 0 0,-6 0 0,6-6 0,-6-2 0,6-7 0,-3 1 0,1 0 0,2-1 0,-3 1 0,4-1 0,1 0 0,-5 0 0,3 4 0,-6-2 0,6 2 0,-3 0 0,0-3 0,0 6 0,-1-2 0,-2 3 0,6 0 0,-3 0 0,5-1 0,-1 4 0,0-3 0,0 6 0,5-2 0,-4 3 0,8 0 0,-7 0 0,3 0 0,-5 0 0,0 0 0,-4 3 0,4 1 0,-8 6 0,4-2 0,-5 5 0,5-2 0,-4 2 0,3 2 0,2 3 0,-4 0 0,4 6 0,-4-2 0,4 1 0,-3-1 0,3 1 0,-4 0 0,-4-1 0,3-4 0,-6 4 0,1-11 0,1 5 0,-3-9 0,0 3 0,-5-4 0,-35-40 0,24 30 0,-21-23 0,38 46 0,8 5 0,5 4 0,2-8 0,1 3 0,-2-7 0,2 7 0,-1-7 0,0 3 0,-1-7 0,5 2 0,-4-2 0,4 3 0,-1-3 0,-2 2 0,2-2 0,-3-1 0,-1 3 0,0-5 0,0 5 0,1-6 0,-5 2 0,3-2 0,-2-1 0,-1 0 0,3 0 0,-6 0 0,6-3 0,-3 2 0,4-2 0,1 4 0,-1-1 0,0 1 0,5-1 0,1 1 0,4 0 0,0 0 0,1 0 0,4-3 0,2 2 0,0-6 0,3 7 0,-8-7 0,3 6 0,-9-6 0,3 6 0,-11-6 0,6 6 0,-12-3 0,3 3 0,-3-3 0,-4 1 0,-1-4 0,-2 2 0,-1-3 0,-3 0 0,0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25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1 425 24575,'0'-9'0,"0"-5"0,7-9 0,-2 4 0,10-16 0,-3 9 0,1-7 0,8-15 0,-11 25 0,12-35 0,-13 31 0,7-12 0,-8 13 0,3 7 0,-4 8 0,-1-1 0,0 10 0,-2 1 0,2 12 0,-2 7 0,0 8 0,3-2 0,-3 2 0,3 1 0,1-4 0,0 9 0,-1-9 0,1 4 0,3-5 0,0 0 0,0-3 0,3-2 0,-7-3 0,3-1 0,-3-3 0,-1 0 0,0-4 0,-2 0 0,1-3 0,-4 0 0,1-3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2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24575,'0'-6'0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3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24575,'0'9'0,"0"-4"0,0-2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3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24575,'0'13'0,"0"2"0,0-5 0,0 0 0,0-1 0,0-1 0,0-1 0,0 2 0,0-6 0,0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3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24575,'0'19'0,"0"-3"0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4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4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5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24575,'0'3'0,"0"0"0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6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13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9 24575,'-18'16'0,"-2"4"0,-6 10 0,-5 5 0,4-4 0,-9 10 0,8-4 0,-4 8 0,10-14 0,-3 7 0,12-14 0,-7 5 0,12-10 0,-3-2 0,8-6 0,-1-2 0,2-2 0,1-1 0,-2 0 0,3 0 0,0 0 0,3-2 0,7-1 0,10-3 0,9 0 0,9 0 0,1 0 0,6 0 0,-1 0 0,1 0 0,-6 0 0,-5 0 0,-2 0 0,-13 0 0,4 0 0,-9 0 0,-4 0 0,0 0 0,-4-3 0,0 2 0,-3-4 0,0 2 0,-3-3 0,0-4 0,0-1 0,0-6 0,0-2 0,-12-14 0,2 4 0,-11-10 0,4 1 0,-5-1 0,4-1 0,-3 2 0,8 5 0,-2 5 0,7 4 0,-3 6 0,7 4 0,-2 4 0,6 0 0,-3 4 0,0 3 0,2 0 0,-1 3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6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24575,'0'13'0,"0"-8"0,0 5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7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24575,'0'12'0,"0"-3"0,0 0 0,0-6 0,0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7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8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24575,'0'3'0,"0"0"0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8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24575,'0'13'0,"0"-2"0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39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24575,'0'44'0,"0"-10"0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4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24575,'0'34'0,"0"-7"0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40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54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1 202 24575,'0'16'0,"0"1"0,0 5 0,0 0 0,0 5 0,0 1 0,0 4 0,0 1 0,7-1 0,-2 0 0,6-4 0,0-1 0,-6-5 0,5-4 0,-9 0 0,4-8 0,-4-1 0,2-3 0,0-2 0,0-2 0,3-2 0,0-2 0,-3-9 0,3-14 0,-1 1 0,3-17 0,6-12 0,-5 10 0,6-24 0,-6 22 0,4-12 0,-3 7 0,4 0 0,-6 11 0,0 6 0,0 11 0,-1 4 0,-1 8 0,-2 0 0,1 7 0,-4 0 0,1 3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57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23 315 24575,'0'6'0,"0"3"0,0 1 0,0 4 0,0-4 0,0 3 0,0-3 0,0 7 0,0 2 0,0-1 0,0-1 0,0-6 0,0 1 0,0-2 0,0 1 0,0-2 0,5-6 0,-1 0 0,8-3 0,-6 0 0,4 0 0,-4 0 0,3 0 0,-1-6 0,1 4 0,-3-6 0,1 1 0,-1-3 0,1-1 0,-1-1 0,1 1 0,-1 1 0,-2-3 0,1 6 0,-4-2 0,2 2 0,-3-2 0,0 2 0,0-3 0,0 1 0,0-1 0,0-1 0,0-1 0,0 1 0,-3-2 0,-1-1 0,-6 3 0,-1 1 0,-2 4 0,-1 2 0,1 1 0,-1 3 0,0 0 0,1 0 0,-1 0 0,4 0 0,0 0 0,4 0 0,5 0 0,9-4 0,3 1 0,10-5 0,-2 1 0,3-1 0,5 1 0,-4-1 0,8 0 0,-7 0 0,-2 4 0,0 1 0,-8 3 0,0 0 0,-1 0 0,-6 0 0,2 0 0,-3 0 0,-2 2 0,-2 2 0,-2 9 0,0-2 0,0 6 0,0 1 0,0 0 0,0 1 0,0 2 0,0-7 0,0 8 0,0-8 0,0 3 0,0-3 0,0-1 0,0 1 0,3-4 0,-2 0 0,1-4 0,1 0 0,-2 0 0,4-3 0,-1 0 0,2-3 0,0 0 0,0 0 0,3 0 0,-2 0 0,6-3 0,-3-4 0,1-7 0,2-1 0,-6-2 0,3 3 0,-3-3 0,0 2 0,0-2 0,-3 3 0,-1 0 0,-3 4 0,0-3 0,0 6 0,0-2 0,0 3 0,0-1 0,0 1 0,0 0 0,0 0 0,-3 3 0,3 6 0,-3 5 0,3 9 0,0-3 0,0 8 0,0-8 0,0 8 0,0-8 0,3 0 0,1-1 0,2-6 0,0 2 0,0-5 0,4-2 0,-3-2 0,2 0 0,0 0 0,-2 0 0,3 0 0,-4 0 0,3-6 0,-2 2 0,3-9 0,-4 6 0,-2-6 0,1 6 0,-4-5 0,5 1 0,-3 1 0,1-7 0,-2 6 0,-2-7 0,0 1 0,0-1 0,0-9 0,0-1 0,0 0 0,0 1 0,0 0 0,0 4 0,0-4 0,0 8 0,0 5 0,0 1 0,0 6 0,0-2 0,0 8 0,0 9 0,0 7 0,0 12 0,0 1 0,0 9 0,0-4 0,0 10 0,0-10 0,4 0 0,0-1 0,7-9 0,0 0 0,1-2 0,0-9 0,-4 1 0,1-7 0,1 1 0,-3-4 0,2 0 0,-3-3 0,0 0 0,0 0 0,0 0 0,0 0 0,1 0 0,-1 0 0,0 0 0,0-3 0,0 0 0,0-3 0,0 0 0,-2-4 0,1 0 0,-4-4 0,5 0 0,-5 1 0,2 5 0,-3 2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14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380 314 24575,'3'-2'0,"0"-5"0,-3-7 0,0-5 0,0-4 0,0-4 0,0-2 0,0-4 0,0 9 0,0-7 0,0 11 0,0-8 0,0 13 0,0-2 0,-4 6 0,-6 4 0,-2 0 0,-15 7 0,3 0 0,-14 8 0,2 10 0,1 5 0,0 17 0,2-2 0,0 8 0,1-4 0,10-3 0,1-10 0,9-1 0,4-6 0,5-3 0,3-5 0,0-1 0,3-7 0,7 4 0,2-6 0,9-1 0,3-3 0,0 0 0,3 0 0,0 0 0,-3 0 0,3 0 0,-4 0 0,-4 0 0,-2 0 0,-3 0 0,0 3 0,-4 1 0,0 2 0,-4 4 0,1 0 0,-3 18 0,-1 3 0,-7 28 0,-5-5 0,-5 7 0,-4-16 0,2-12 0,0-6 0,4-8 0,-1-1 0,5-8 0,-5 0 0,6-3 0,-6-4 0,2 0 0,-7-3 0,4 0 0,-4 0 0,0 0 0,6-6 0,-8-8 0,14-1 0,-6-5 0,11 6 0,-2 3 0,3-2 0,0 6 0,0-3 0,0 7 0,0 0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02:57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 24575,'-28'13'0,"4"-2"0,13 2 0,-2-6 0,6 0 0,-6-1 0,6 1 0,-3-3 0,0 2 0,6-3 0,-5-3 0,9 6 0,-6-3 0,5-2 0,-1-5 0,2-6 0,0-7 0,0-2 0,0 7 0,0 2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2:53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2497 24575,'0'-15'0,"0"3"0,0-17 0,0 7 0,0-13 0,0 3 0,0 1 0,0 0 0,0 6 0,0 0 0,0 5 0,0-9 0,0 6 0,0-7 0,0 5 0,0 0 0,0 0 0,0-5 0,0 3 0,0-3 0,0 9 0,0 1 0,0 5 0,0 0 0,0-1 0,0 5 0,-6-4 0,4 4 0,-5-1 0,7 1 0,0 1 0,0 2 0,0-7 0,0 4 0,0-5 0,0 1 0,0-4 0,0 2 0,0-12 0,0 7 0,0-8 0,0 0 0,0 3 0,0-3 0,0 10 0,0-4 0,0 7 0,0-3 0,0 5 0,0 0 0,0-5 0,0 4 0,0-8 0,0 3 0,0-4 0,0-6 0,0 5 0,0-9 0,0 9 0,0-10 0,0 5 0,0-6 0,0 6 0,0-4 0,0 8 0,0 1 0,0 2 0,0 8 0,0-4 0,0 1 0,0 2 0,0-2 0,0 3 0,-4-3 0,0 2 0,-4-3 0,4 1 0,-3 2 0,6-2 0,-2 3 0,3 1 0,0 0 0,0-5 0,-4-1 0,3-9 0,-3 4 0,4-10 0,0 10 0,0-9 0,0 8 0,0-3 0,0 5 0,0 0 0,0 4 0,0 1 0,0 5 0,0-1 0,0 1 0,0 3 0,0-6 0,4 5 0,-4-7 0,7 5 0,-3 0 0,1-1 0,-2 5 0,0 0 0,-2 4 0,2-4 0,0 3 0,-2-2 0,2 3 0,-3 0 0,3 0 0,-2 0 0,2 0 0,-3 0 0,0 0 0,2 4 0,-1-3 0,2 2 0,-3-2 0,0-5 0,0 4 0,0-4 0,0 4 0,0 0 0,0 0 0,0 0 0,0 0 0,8 4 0,10 0 0,11 3 0,19 0 0,-13 0 0,24-5 0,-19 4 0,22-4 0,-11 5 0,4 0 0,-11 0 0,4 0 0,-10 0 0,4 0 0,-11 0 0,4 0 0,-8 0 0,-2 0 0,-1 0 0,-3 0 0,0 0 0,-2 0 0,-3 0 0,-1 0 0,0 0 0,0 0 0,-3 0 0,2 0 0,-2 0 0,-1 0 0,3 0 0,-2 0 0,-1 0 0,0 0 0,-4 0 0,3 0 0,-2 0 0,3 0 0,-4 0 0,-1 0 0,1 0 0,0 3 0,0-2 0,0 2 0,-3 0 0,2-2 0,-2 2 0,3-3 0,0 0 0,-1 0 0,1 3 0,0-3 0,0 3 0,0-3 0,-1 0 0,1 0 0,0 0 0,4 0 0,-3 0 0,6 0 0,-3 0 0,5 0 0,-1 0 0,5 0 0,-4 0 0,3 0 0,-3 0 0,3 0 0,-2 0 0,6 0 0,-2 0 0,4 0 0,0 0 0,0 0 0,5 0 0,-3 0 0,3 0 0,-5 0 0,-1 0 0,2 0 0,4 0 0,-4 0 0,4 0 0,-5 0 0,-4 4 0,3 0 0,-3 1 0,4-2 0,0 1 0,-5-3 0,4 3 0,-7-4 0,7 0 0,-8 0 0,8 0 0,-8 0 0,4 0 0,-1 0 0,-2 0 0,2 0 0,-3 0 0,-1 0 0,0 0 0,-3 0 0,2 3 0,-6-2 0,2 2 0,-3-3 0,0 0 0,0 0 0,0 0 0,-1 0 0,-2 0 0,-1 0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2:55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0 506 24575,'0'18'0,"0"-53"0,0 17 0,0-50 0,0 12 0,0 11 0,0-10 0,0 22 0,0-8 0,0 10 0,0 7 0,0-4 0,4 15 0,-1-3 0,5 6 0,-5 3 0,4 3 0,0 1 0,5 3 0,3 0 0,0 0 0,6 12 0,-4 2 0,4 12 0,-4-1 0,-4-4 0,2-2 0,-7-3 0,3-5 0,-4 0 0,0-4 0,0-3 0,-1-1 0,1-13 0,1-4 0,0-9 0,4-3 0,0 6 0,1-5 0,-2 9 0,0-4 0,1 8 0,0 2 0,2 2 0,-3 1 0,5 2 0,-5-1 0,3 5 0,-6-2 0,3 3 0,-4 0 0,-1 0 0,2 11 0,0 8 0,0 7 0,1 10 0,0-10 0,-4 9 0,2-13 0,-6-4 0,2-11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06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24575,'0'14'0,"0"-2"0,0 12 0,0-7 0,0 7 0,0-4 0,0 1 0,0-1 0,0-1 0,0-3 0,0 4 0,0-5 0,0-3 0,0-2 0,3-3 0,5-3 0,0-1 0,6-3 0,-3 0 0,4 0 0,-3 0 0,2 0 0,-2 0 0,3 0 0,0 0 0,-3 0 0,2 0 0,-6 0 0,3-3 0,-5-1 0,1-3 0,0 0 0,0 0 0,-3-4 0,-1-5 0,-3 0 0,0-8 0,0 3 0,0-4 0,0 0 0,0 0 0,0 4 0,0 1 0,-4 5 0,0 3 0,-7 1 0,0 4 0,-1 2 0,-2 2 0,2 3 0,-3 0 0,3 0 0,-2 0 0,2 3 0,-3 5 0,-1 4 0,4 7 0,1-2 0,3 2 0,1-7 0,-1-2 0,4-3 0,1-3 0,3-1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07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 24575,'-11'0'0,"0"0"0,-3 0 0,2 0 0,2 0 0,3 3 0,0 1 0,3 2 0,-6 5 0,9-3 0,-6 2 0,7 1 0,0-3 0,0 2 0,0-3 0,3 0 0,1 0 0,6 0 0,-2 0 0,3 0 0,-1 0 0,-2 0 0,3 1 0,-5-2 0,1-2 0,0 2 0,0-2 0,0 3 0,0 0 0,-1 0 0,-2-1 0,-1 1 0,-3 0 0,3 0 0,-2 0 0,2-1 0,-3 1 0,0 0 0,0 4 0,0 0 0,-3 4 0,-5 0 0,-4 1 0,-3-1 0,-1-3 0,1-1 0,0-4 0,-1 1 0,1-1 0,-5-2 0,4-2 0,-4-3 0,9 0 0,-4 0 0,7 0 0,-2 0 0,3 0 0,3 0 0,1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08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29 24575,'-9'0'0,"2"0"0,0 6 0,-3 3 0,9 5 0,-6-2 0,7 2 0,0 2 0,0 0 0,0-1 0,0 0 0,0-4 0,0 1 0,0-2 0,0-3 0,6-3 0,2-1 0,2-3 0,4 0 0,-2 0 0,3 0 0,0 0 0,1-4 0,-5-3 0,4-5 0,-7 0 0,7-7 0,-7 7 0,4-4 0,-5 1 0,0 7 0,1-6 0,-4 6 0,-1-3 0,-3 5 0,0-1 0,0 0 0,0 0 0,0 1 0,-3-1 0,-1 3 0,-6-2 0,2 5 0,-7-2 0,4 3 0,-1 0 0,-2 0 0,2 0 0,1 3 0,-4 4 0,7 1 0,1 6 0,1-6 0,5 2 0,-2-6 0,3-1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10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0 379 24575,'0'13'0,"0"0"0,0-7 0,0-8 0,0-3 0,0-9 0,4-2 0,-3-3 0,5 3 0,-5-4 0,6 9 0,-7-4 0,7 8 0,-7-4 0,6 4 0,-5 0 0,5 3 0,-5-2 0,5 6 0,-3-4 0,4 4 0,0 0 0,0 0 0,-1 0 0,1 0 0,4 0 0,-4 0 0,8 0 0,-8 3 0,4 1 0,0 3 0,-3 4 0,2-3 0,-3 3 0,0-4 0,0-1 0,0 1 0,0 0 0,0-3 0,-3 2 0,2-2 0,-2 0 0,2 2 0,1-6 0,-3 7 0,2-7 0,-5 6 0,5-5 0,-3 2 0,4-3 0,-1 0 0,-2-3 0,-2-9 0,-2-10 0,0-9 0,0-5 0,0-1 0,0 1 0,0-1 0,0 6 0,0 1 0,0 9 0,0 1 0,0 9 0,0 0 0,0 4 0,0 0 0,0 3 0,0 1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21.588"/>
    </inkml:context>
    <inkml:brush xml:id="br0">
      <inkml:brushProperty name="width" value="0.05" units="cm"/>
      <inkml:brushProperty name="height" value="0.05" units="cm"/>
      <inkml:brushProperty name="color" value="#FF0000"/>
      <inkml:brushProperty name="transparency" value="132"/>
    </inkml:brush>
  </inkml:definitions>
  <inkml:trace contextRef="#ctx0" brushRef="#br0">0 2237 24575,'80'-22'0,"-1"0"0,1 0 0,13-4 0,-13-2 0,-8-24 0,-37 16 0,9-10 0,-2-3 0,-8-4 0,-5 5 0,3 2 0,-11 9 0,5-3 0,-4-3 0,-1 4 0,-8 6 0,1 7 0,-6 3 0,3 1 0,-4 0 0,1 0 0,3-5 0,-2-1 0,2 0 0,1-3 0,-4-2 0,8 0 0,-4 0 0,0 2 0,3 3 0,-6 0 0,6-3 0,-4 8 0,2-4 0,1 5 0,-3-1 0,4 1 0,-1 4 0,1-4 0,2 7 0,2-3 0,-1 4 0,3-1 0,2 4 0,0 0 0,4 3 0,0 1 0,-4 2 0,3 2 0,1 3 0,-4 0 0,4 0 0,0 0 0,-4 0 0,4 3 0,-9 1 0,4 6 0,-4 2 0,5 7 0,0-3 0,0 7 0,0-8 0,0 8 0,0-7 0,1 7 0,-1-3 0,-3 4 0,3-5 0,-4 4 0,4-7 0,1 7 0,-6-8 0,4 4 0,-3-5 0,-1 0 0,3 1 0,-2-1 0,-1-3 0,-1 0 0,-3-5 0,-1 1 0,1 0 0,-4-1 0,3-2 0,-6 2 0,6-6 0,-6 3 0,5-3 0,-5 0 0,3 0 0,-4 0 0,5 0 0,3 0 0,6 0 0,-2 0 0,3 0 0,-6 0 0,6 0 0,-6 0 0,2-3 0,-3 2 0,3-5 0,-3 2 0,4-6 0,-1 2 0,-2-5 0,6 2 0,-7-3 0,4-4 0,-4 3 0,1-6 0,-2 6 0,2-6 0,-4 2 0,3-3 0,-2 0 0,-1-5 0,4 3 0,-4-2 0,1 3 0,2 1 0,-6 0 0,6-1 0,-2-3 0,0 6 0,-1-6 0,-1 8 0,-2-4 0,3-1 0,0-4 0,-2 4 0,3-13 0,-5 6 0,2-7 0,-1 4 0,4 1 0,-3-1 0,2 1 0,-3 4 0,3 2 0,-3 3 0,6 1 0,-6 4 0,6-4 0,-6 8 0,5-4 0,-5 1 0,5 2 0,-2-6 0,3 6 0,-3-6 0,3 2 0,-4 1 0,5-4 0,-4 8 0,2-4 0,-5 1 0,5 2 0,-5-6 0,5 6 0,-2-2 0,-1 3 0,3 0 0,-3 1 0,1-1 0,2 4 0,-3 3 0,0 1 0,0 5 0,-1-1 0,-2 2 0,3 0 0,-4 0 0,0 0 0,0 0 0,0 0 0,5 0 0,3 0 0,10 0 0,0 0 0,12 0 0,-2 0 0,10 0 0,-1 3 0,-5-2 0,-1 6 0,-9-2 0,-1 2 0,-5 1 0,0-1 0,-3 3 0,-2-2 0,-3 5 0,-1-3 0,1 4 0,-1 0 0,1-1 0,0 4 0,-1-2 0,2 6 0,-1-3 0,1 5 0,0-1 0,0 0 0,-1-3 0,1 2 0,-1-3 0,0 1 0,-3-2 0,-1-3 0,-3-1 0,-1-3 0,1 0 0,-1-4 0,-3 2 0,0-1 0,-3 8 0,3-4 0,1 7 0,3-1 0,0-2 0,0 6 0,0-3 0,1 5 0,-1-1 0,0 0 0,1 0 0,-1 1 0,1-1 0,2-4 0,1 4 0,3-8 0,1 7 0,-2-6 0,2 6 0,3-2 0,2 5 0,0-1 0,4 1 0,-9-5 0,8 4 0,-8-5 0,4 6 0,-4-6 0,-1 3 0,1-2 0,-1-1 0,0-1 0,0-6 0,-1 2 0,1-3 0,-1 1 0,4-1 0,-2-3 0,6 3 0,-7-2 0,8 6 0,-4-3 0,0 3 0,3-3 0,-2 3 0,3-3 0,0 1 0,-4 1 0,3-5 0,-2 2 0,-1-3 0,3-3 0,-6-1 0,6-3 0,-7 0 0,8 0 0,-4 0 0,0 0 0,3 0 0,-6 0 0,6-6 0,-6-2 0,6-7 0,-3 1 0,1 0 0,2-1 0,-3 1 0,4-1 0,1 0 0,-5 0 0,3 4 0,-6-2 0,6 2 0,-3 0 0,0-3 0,0 6 0,-1-2 0,-2 3 0,6 0 0,-3 0 0,5-1 0,-1 4 0,0-3 0,0 6 0,5-2 0,-4 3 0,8 0 0,-7 0 0,3 0 0,-5 0 0,0 0 0,-4 3 0,4 1 0,-8 6 0,4-2 0,-5 5 0,5-2 0,-4 2 0,3 2 0,2 3 0,-4 0 0,4 6 0,-4-2 0,4 1 0,-3-1 0,3 1 0,-4 0 0,-4-1 0,3-4 0,-6 4 0,1-11 0,1 5 0,-3-9 0,0 3 0,-5-4 0,-35-40 0,24 30 0,-21-23 0,38 46 0,8 5 0,5 4 0,2-8 0,1 3 0,-2-7 0,2 7 0,-1-7 0,0 3 0,-1-7 0,5 2 0,-4-2 0,4 3 0,-1-3 0,-2 2 0,2-2 0,-3-1 0,-1 3 0,0-5 0,0 5 0,1-6 0,-5 2 0,3-2 0,-2-1 0,-1 0 0,3 0 0,-6 0 0,6-3 0,-3 2 0,4-2 0,1 4 0,-1-1 0,0 1 0,5-1 0,1 1 0,4 0 0,0 0 0,1 0 0,4-3 0,2 2 0,0-6 0,3 7 0,-8-7 0,3 6 0,-9-6 0,3 6 0,-11-6 0,6 6 0,-12-3 0,3 3 0,-3-3 0,-4 1 0,-1-4 0,-2 2 0,-1-3 0,-3 0 0,0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48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1 137 24575,'0'-10'0,"0"-6"0,0 0 0,0-4 0,0 5 0,0-1 0,0 5 0,0-4 0,0 8 0,0-1 0,0 5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49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24575,'0'54'0,"0"-17"0,0-8 0,0-21 0,0 7 0,0-4 0,0-4 0,0 1 0,0-5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15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24575,'2'-4'0,"5"2"0,3 2 0,8 0 0,0 0 0,10 0 0,-4 0 0,7 0 0,-7 0 0,8 0 0,-8 0 0,-1 0 0,-5 0 0,-4 0 0,-4 0 0,-3 0 0,-4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0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24575,'0'10'0,"0"6"0,0 15 0,0-3 0,0 7 0,0-4 0,0 0 0,0 0 0,0-1 0,0 1 0,0-5 0,0 4 0,0-13 0,0 6 0,0-17 0,0 5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0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24575,'0'21'0,"0"-3"0,0-11 0,0-1 0,0-2 0,0-1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1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24575,'0'-6'0,"0"8"0,0-16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1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24575,'0'9'0,"0"2"0,0-1 0,0 5 0,0-7 0,0 6 0,0-6 0,0 6 0,0-9 0,0 2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2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24575,'0'-18'0,"0"3"0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2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24575,'0'31'0,"0"-7"0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2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3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24575,'0'8'0,"0"-2"0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3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4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24575,'0'3'0,"0"0"0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15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24575,'9'0'0,"10"0"0,0 0 0,9 0 0,-1 0 0,-3 0 0,3 0 0,-8 0 0,-1 0 0,-5 0 0,-2 0 0,-2 0 0,-6 0 0,0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4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24575,'0'26'0,"0"-5"0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5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24575,'0'70'0,"0"-23"0,0-31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5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24575,'0'25'0,"0"-6"0,0-16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6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24575,'0'4'0,"0"-2"0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6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7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24575,'0'-6'0,"0"-1"0,0 4 0,0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8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8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9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3:5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19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24575,'0'12'0,"0"1"0,0 1 0,0 0 0,0-1 0,0 5 0,0 1 0,0 3 0,0 6 0,0-4 0,0 7 0,0-7 0,0-1 0,0-1 0,0-7 0,0 3 0,0-4 0,0-1 0,0-2 0,0 2 0,0-3 0,0 0 0,0 0 0,0-4 0,0 1 0,0-1 0,0 0 0,-3-3 0,2 0 0,-1-3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4:00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4:09.850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0 23 24575,'14'0'0,"0"0"0,6 0 0,-4-3 0,4 2 0,-5-2 0,5-1 0,-8 3 0,7-3 0,-11 4 0,6 0 0,-6 0 0,3-3 0,-5 2 0,5-2 0,-3 3 0,2 0 0,-3 0 0,0 0 0,0 0 0,0 0 0,0 0 0,3 0 0,-2 0 0,3 0 0,-4 0 0,0 0 0,-1 0 0,1 0 0,0 0 0,0 0 0,-1 0 0,1 0 0,0 0 0,0 0 0,0 0 0,0 0 0,-1 0 0,1 0 0,0 0 0,0 0 0,0 0 0,0 0 0,-1 0 0,1 0 0,0 0 0,0 0 0,0 0 0,0 0 0,0 0 0,3 0 0,-2 0 0,6 0 0,-2 0 0,3 0 0,0 0 0,0 0 0,1 0 0,-1 0 0,-4 0 0,4 0 0,-4 0 0,4 0 0,-3 0 0,2 0 0,-6 0 0,3 0 0,-1 0 0,-2 0 0,3 0 0,-1 0 0,-2 0 0,3 0 0,-4 0 0,3 0 0,-2 0 0,3 3 0,-5-2 0,1 5 0,0-5 0,0 2 0,0 0 0,0-2 0,0 5 0,-1-5 0,1 1 0,0 2 0,0-4 0,0 3 0,0 0 0,0-2 0,-1 5 0,1-5 0,0 2 0,0-3 0,0 3 0,0-2 0,0 2 0,0-3 0,-1 0 0,1 0 0,0 0 0,0 0 0,4 0 0,-4 0 0,4 0 0,-1 0 0,-2 0 0,3 0 0,-1 0 0,2 0 0,3 0 0,0 0 0,1 0 0,-5 0 0,3 0 0,-2 0 0,-1 0 0,4 0 0,-8 0 0,4 0 0,0 0 0,-4 0 0,4 0 0,-4 0 0,0 0 0,-1 0 0,1 0 0,0 0 0,0 0 0,0 0 0,0 0 0,0 0 0,-1 0 0,1 0 0,0 0 0,0 0 0,0 0 0,0 0 0,0 0 0,0 0 0,3 0 0,-2 0 0,3 3 0,-4-2 0,-1 2 0,1-3 0,4 0 0,-3 0 0,2 3 0,1-2 0,-3 2 0,2-3 0,-3 0 0,4 0 0,-3 0 0,2 0 0,-3 0 0,4 0 0,-3 0 0,2 0 0,-3 0 0,0 0 0,3 0 0,-2 0 0,7 0 0,-8 0 0,8 0 0,-4 0 0,4 0 0,-3 0 0,2 0 0,-2 0 0,-1 0 0,0 0 0,-1 0 0,-2 0 0,7 0 0,-8 0 0,4 0 0,-4 0 0,0 0 0,3 0 0,-2 0 0,3 0 0,-4 0 0,0 0 0,3 0 0,-2 0 0,6 0 0,-6 0 0,6 0 0,-6 0 0,7 0 0,-8 0 0,8 0 0,-7 0 0,6 0 0,-6 0 0,6-4 0,-2 3 0,-1-5 0,3 5 0,-2-2 0,-1 0 0,4 2 0,-8-2 0,8 3 0,-7 0 0,2 0 0,-3 0 0,0 0 0,0 0 0,0 0 0,-1 0 0,1-3 0,0 2 0,-1-2 0,0 3 0,1 0 0,-1 0 0,-3-2 0,-7-6 0,3 4 0,-6-3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4:27.780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0 0 24575,'0'19'0,"0"-5"0,0 5 0,0-7 0,0 8 0,0-5 0,0 5 0,0-4 0,0 0 0,0-2 0,0-2 0,0-1 0,0 4 0,0-8 0,0 8 0,0-7 0,0 6 0,0-6 0,0 2 0,0-3 0,0 0 0,0 0 0,0 0 0,0 0 0,0-1 0,0 1 0,0 0 0,0 0 0,0 4 0,0-3 0,0 2 0,0 1 0,0-3 0,0 2 0,0-3 0,0 0 0,0 0 0,0 0 0,0-1 0,0 1 0,0-1 0,0 1 0,0 4 0,0-3 0,0 6 0,0-6 0,0 2 0,0-3 0,0 4 0,0-3 0,3 2 0,-2 1 0,2-3 0,-3 2 0,0-3 0,0 0 0,3 0 0,-2 0 0,2-1 0,-3 1 0,0 0 0,0-1 0,2-2 0,2-1 0,2-3 0,1-3 0,0 2 0,0-5 0,0 2 0,-1 0 0,-2-2 0,2 5 0,-2-5 0,3 5 0,0-5 0,0 5 0,-1-5 0,1 5 0,0-1 0,0 2 0,-4-4 0,3 4 0,-2-6 0,3 5 0,-1-2 0,1 0 0,-1 2 0,-2-4 0,1 4 0,-1-2 0,0 0 0,2 2 0,-3-5 0,4 2 0,0 0 0,-1-2 0,1 3 0,0-1 0,-1-2 0,1 2 0,0 0 0,-4-2 0,4 5 0,-4-5 0,4 2 0,0-2 0,0-1 0,-4 0 0,3 3 0,-2-2 0,3 2 0,0 0 0,0-2 0,-3 2 0,2-3 0,-2 0 0,2 3 0,1-2 0,0 2 0,0 0 0,0-2 0,-3 2 0,2-3 0,-2 3 0,2-2 0,1 2 0,0 0 0,-3-2 0,2 2 0,-2 0 0,3-2 0,0 2 0,0 0 0,-1 1 0,1 0 0,0 2 0,-3-5 0,2 5 0,-3-2 0,4 3 0,0 0 0,-1 0 0,1 0 0,0 0 0,0 0 0,0 0 0,0-3 0,-1 3 0,1-4 0,0 4 0,0 0 0,0 0 0,0 0 0,0 0 0,-1 0 0,1 0 0,0 0 0,0 0 0,0 0 0,0 0 0,0 0 0,0 0 0,-1 0 0,1 4 0,0-1 0,0 4 0,0-3 0,0 2 0,0-5 0,0 5 0,-1-2 0,1 0 0,0 2 0,0-6 0,0 7 0,0-7 0,-3 6 0,2-5 0,-6 5 0,4-8 0,-1 10 0,0-6 0,4 7 0,0-2 0,0 0 0,-3 0 0,2 0 0,-2-1 0,3-2 0,0 2 0,-1-2 0,1 3 0,0 0 0,0-3 0,0 2 0,0-2 0,0 3 0,0-1 0,-1-2 0,-2 2 0,2-2 0,-2 3 0,3 0 0,-3 0 0,2-4 0,-6 3 0,6-2 0,-2 0 0,0 2 0,2-5 0,-5 5 0,2-8 0,-3 10 0,3-7 0,5 9 0,-1-3 0,4 4 0,-4-3 0,4 3 0,-3-5 0,2 2 0,-3-2 0,0 1 0,0 0 0,0 0 0,0 0 0,0 0 0,-1 0 0,1-1 0,0 1 0,0 0 0,0 0 0,0 0 0,0-3 0,0 2 0,-1-5 0,-2 5 0,2-6 0,-5 7 0,5-7 0,-5 6 0,5-5 0,-3 2 0,8-3 0,-4 0 0,4 0 0,-1 3 0,-2 1 0,6 4 0,-6-1 0,6 0 0,-6 0 0,7 1 0,-8-2 0,8 2 0,-8-1 0,8 0 0,-7 0 0,2-2 0,-3 1 0,0-6 0,0 6 0,0-5 0,-1 5 0,1-5 0,-3 5 0,2-5 0,-2 5 0,2-3 0,1 1 0,-3 2 0,4-5 0,0 2 0,6-3 0,1 0 0,0 3 0,-3-2 0,2 6 0,-2-3 0,3 0 0,-3 3 0,2-7 0,-3 7 0,5-6 0,-1 5 0,-4-5 0,0 6 0,0-7 0,-4 7 0,4-7 0,-4 6 0,0-5 0,0 2 0,-1 0 0,1-2 0,0 2 0,0 0 0,0-2 0,0 2 0,0 0 0,0-2 0,0 2 0,-1-3 0,1 3 0,0-2 0,0 2 0,0-3 0,0 0 0,0 3 0,0-2 0,-1 2 0,1 0 0,0-3 0,0 4 0,0-4 0,0 0 0,-1 2 0,1-1 0,-1 2 0,1-3 0,-3 3 0,1-2 0,-1 2 0,3-3 0,-3 3 0,2-2 0,-3 2 0,1 0 0,2-2 0,-2 2 0,3-3 0,-3 3 0,2-3 0,-3 3 0,1 0 0,2-2 0,-2 5 0,2-5 0,1 4 0,-1-4 0,1 5 0,-1-3 0,1 1 0,0 2 0,0-5 0,-1 2 0,1 0 0,0-2 0,0 5 0,0-6 0,-1 3 0,1 0 0,-1-2 0,1 1 0,-4 1 0,0-2 0,-3 2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4:38.889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1 1 24575,'12'0'0,"-2"0"0,0 0 0,-3 0 0,-1 0 0,1 0 0,0 0 0,0 0 0,0 0 0,-1 0 0,1 0 0,0 0 0,0 0 0,-1 0 0,1 0 0,0 0 0,-1 0 0,1 0 0,0 0 0,-1 0 0,1 0 0,-1 0 0,-2 0 0,-1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4:25:00.877"/>
    </inkml:context>
    <inkml:brush xml:id="br0">
      <inkml:brushProperty name="width" value="0.1" units="cm"/>
      <inkml:brushProperty name="height" value="0.1" units="cm"/>
      <inkml:brushProperty name="color" value="#1113FF"/>
    </inkml:brush>
  </inkml:definitions>
  <inkml:trace contextRef="#ctx0" brushRef="#br0">1 1500 24575,'14'0'0,"0"0"0,-2 0 0,-2 0 0,5 0 0,-6 0 0,10 0 0,-8 0 0,5 0 0,-5 0 0,3 0 0,-6 0 0,3 0 0,-5 0 0,1 0 0,0 0 0,0 0 0,0 0 0,0 0 0,-1 0 0,1 0 0,0 0 0,0 0 0,0 0 0,0 0 0,-1-3 0,1 2 0,0-2 0,0 0 0,0-1 0,0 1 0,-1 0 0,1 0 0,0 2 0,0-2 0,0 0 0,0 2 0,-1-2 0,-2 0 0,2 2 0,-2-2 0,3 3 0,0-3 0,-1 2 0,1-5 0,0 5 0,0-5 0,0 5 0,0-5 0,-1 5 0,1-5 0,0 5 0,0-5 0,0 5 0,0-2 0,-1 0 0,1 2 0,0-5 0,0 5 0,0-5 0,0 2 0,0 0 0,0-2 0,-1 2 0,1-3 0,0 0 0,0 0 0,0 3 0,0-2 0,0 2 0,0-3 0,0 3 0,-1-2 0,1 2 0,0-3 0,0 4 0,0-4 0,0 3 0,0-3 0,0 4 0,-1-4 0,1 3 0,0 1 0,-3-4 0,2 4 0,-2-4 0,3 3 0,0-3 0,0 4 0,-1-4 0,1 0 0,0 3 0,-3-3 0,2 4 0,-2-4 0,0 0 0,2 3 0,-2-3 0,3 4 0,-4-4 0,0 0 0,0 3 0,-2-2 0,5 2 0,-2-3 0,0 0 0,2 0 0,-6 0 0,3 0 0,0 4 0,-2-4 0,5 3 0,-5-2 0,5-1 0,-5 0 0,5 0 0,-6 0 0,3 1 0,0-1 0,-2 0 0,5 0 0,-5-4 0,5 4 0,-2-4 0,0 4 0,-1 0 0,0 0 0,-3 0 0,7 0 0,-7 0 0,3 0 0,0 0 0,-2 1 0,2-1 0,0 4 0,-2-3 0,2 2 0,-3-3 0,3 0 0,-3 0 0,4 0 0,-4 0 0,0 0 0,3 0 0,-3 1 0,3-1 0,-3 0 0,0 0 0,3 0 0,-2 0 0,2 0 0,1-4 0,-3 3 0,2-3 0,-3 4 0,0 0 0,3-3 0,-2 2 0,3-3 0,-4 4 0,3 0 0,-3 0 0,3 0 0,1-3 0,-3 2 0,2-7 0,0 7 0,-2-6 0,2 6 0,0-6 0,-2 6 0,3-7 0,-1 4 0,-2-1 0,6-2 0,-7 6 0,4-3 0,-1 0 0,-2 3 0,2-2 0,0 3 0,-2 0 0,2-4 0,-3 3 0,3-3 0,-2 5 0,2-1 0,0 0 0,-2 0 0,5 0 0,-5 0 0,5 0 0,-5 0 0,2 0 0,0 0 0,-2 0 0,5 0 0,-2-4 0,0 3 0,3-6 0,-3 6 0,3-7 0,0 8 0,1-8 0,-1 7 0,0-2 0,0 3 0,0 0 0,-1 0 0,1 0 0,0 0 0,0 0 0,0 0 0,0 3 0,3-3 0,-2 3 0,6-3 0,-6 0 0,6-1 0,-6 1 0,6-1 0,-6 5 0,7-4 0,-8 6 0,4-6 0,0 3 0,-4-3 0,4 3 0,-1-3 0,-2 3 0,3 0 0,-4-2 0,3 2 0,-2-3 0,6 3 0,-6-3 0,3 3 0,-1 1 0,-2-4 0,3 7 0,-5-7 0,1 7 0,0-4 0,0 1 0,4 3 0,-3-4 0,2 4 0,-3 0 0,4 0 0,-4 0 0,8 0 0,-7 0 0,6 0 0,-6 0 0,6 0 0,-6 0 0,6 4 0,-2 0 0,-1 3 0,0-2 0,-4 1 0,-1-3 0,1 1 0,0-1 0,-3 0 0,-1 1 0,0 3 0,1-1 0,3 1 0,0 0 0,0 0 0,0-3 0,-4 2 0,3-2 0,-2 2 0,3 1 0,0-3 0,0 2 0,0-2 0,-3 3 0,2-3 0,-2 2 0,2-2 0,1 3 0,0 0 0,-3-1 0,2 1 0,-2-3 0,0 2 0,2-5 0,-3 2 0,4-3 0,0 0 0,0 0 0,-4 3 0,4 1 0,-4 3 0,4-3 0,0 2 0,0-6 0,0 7 0,0-4 0,0 1 0,-1 2 0,1-2 0,0 0 0,0 2 0,0-5 0,0 5 0,0-5 0,0 2 0,-3 0 0,2-2 0,-2 5 0,2-5 0,1 5 0,0-6 0,-3 6 0,2-5 0,-3 2 0,4 0 0,0-2 0,0 5 0,0-5 0,-1 5 0,1-6 0,-4 6 0,3-5 0,-2 2 0,3 0 0,-1-2 0,-2 5 0,2-5 0,-2 2 0,2 0 0,1-2 0,-1 1 0,1 1 0,0-2 0,-1 2 0,1 0 0,-1-2 0,1 1 0,-4 1 0,3-2 0,-2 2 0,3-3 0,-1 3 0,1-2 0,-1 2 0,1-3 0,-1 0 0,1 0 0,-1 0 0,0 0 0,0 0 0,1 0 0,0 0 0,-1 0 0,-2 3 0,2-2 0,-3 2 0,4-3 0,0 0 0,0 0 0,-1 0 0,1 0 0,-1 0 0,1 2 0,-1-1 0,0 2 0,1-3 0,0 0 0,-1-3 0,1 2 0,0-5 0,0 2 0,0 0 0,0-2 0,0 2 0,-1 0 0,1 1 0,0 0 0,0 2 0,-3-5 0,2 5 0,-2-2 0,0 0 0,2 2 0,-6-5 0,7 5 0,-7-5 0,6 5 0,-2-5 0,0 2 0,2 1 0,-5-4 0,5 3 0,-3-2 0,4-1 0,-3 0 0,1 0 0,-1 1 0,0-1 0,1 1 0,-1-1 0,2 0 0,-2 1 0,2 2 0,-5-2 0,5 6 0,-5-6 0,5 5 0,-5-5 0,4 2 0,-1-2 0,2-1 0,-2 0 0,2 4 0,-2-4 0,2 4 0,1-4 0,0 3 0,-4-2 0,4 2 0,-4-3 0,4 1 0,0-1 0,0 0 0,-1 0 0,1 0 0,0 0 0,0 0 0,0 0 0,0 0 0,0 3 0,0-2 0,0 2 0,-1-3 0,1 3 0,0-2 0,-3 2 0,2-3 0,-2 3 0,3-2 0,0 2 0,0-3 0,-1 0 0,-2 0 0,2 4 0,-5-4 0,5 7 0,-5-7 0,5 7 0,-5-7 0,5 7 0,-2-7 0,2 4 0,1-1 0,-3-2 0,2 5 0,-5-5 0,5 5 0,-6-5 0,7 5 0,-4-4 0,1 1 0,2-3 0,-6 1 0,6 2 0,-5-2 0,4 5 0,-4-5 0,5 3 0,-6-1 0,3 1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09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4 484 24575,'-3'-2'0,"4"-12"0,18-22 0,12-13 0,13-19 0,-1 16 0,3-14 0,-11 18 0,2-2 0,-13 6 0,-5 18 0,-7 7 0,-3 12 0,-2 5 0,-1 2 0,0 0 0,-3 2 0,4 14 0,1 5 0,4 7 0,1 9 0,3-2 0,1 5 0,2-1 0,1-10 0,0-1 0,-4-5 0,2-4 0,-7-4 0,2-5 0,-6-4 0,3 0 0,-4-2 0,-2-1 0,-2-3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1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0 24575,'-7'5'0,"1"11"0,6 24 0,0 37 0,0 23-1304,0-32 0,0 5 1304,0 8 0,0 4-990,0 8 1,0 3 989,0-26 0,0 1 0,0-2 0,0 21 0,0 0 0,0-23 0,0 2 0,0-2 0,0 23 0,0 0 0,0 9 0,0 1 0,0-1 0,0-1 0,0-4 0,0-2-877,0-8 0,0-3 877,0-2 0,0-5-171,0-22 0,0-3 171,0 51 0,0-26 0,0 1 0,-4-5 1484,3-18-1484,-3-7 2499,4-11-2499,0-7 2204,0-4-2204,-3-5 496,2-3-496,-5-2 0,5-6 0,-5 6 0,5-6 0,-5 2 0,2 7 0,1-4 0,-1 12 0,1-10 0,3 8 0,-4-7 0,4 3 0,0-5 0,0-2 0,0-2 0,0-2 0,0-1 0,0 0 0,0 0 0,0 1 0,-3 2 0,3-2 0,-4 6 0,1-2 0,3 2 0,-3 11 0,3-3 0,0 12 0,0-5 0,0 5 0,0-5 0,0 4 0,0-3 0,0-1 0,0-1 0,0-8 0,3 3 0,-2-8 0,2 4 0,-3-4 0,3-4 0,-3 0 0,3-4 0,-3 3 0,0 1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2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24575,'8'0'0,"16"0"0,29 0 0,44 0-1971,-39 0 1,5 0 1970,16 0 0,6 0 0,12 0 0,4 0-907,-24 0 1,3 0 0,1 0 906,7 0 0,3 0 0,1 0-598,-17 0 0,1 0 1,0 0-1,2 0 598,2 0 0,1 0 0,1 0 0,0 0 0,2 0 0,0 0 0,0 0 0,0 0 0,3 0 0,1 0 0,-1 0 0,1 0 0,0 0 0,2 0 0,-3 0 0,-4 0-673,2 0 0,-5 0 0,4 0 673,-8 0 0,4 0 0,-1 0 0,-6 0 0,25 0 0,-1 0 0,-6 0 0,6 0 0,-3 0 0,-17 0 0,-2 0 0,0 0 0,3 2 0,0 0 0,-2 1-15,20 0 0,-3 1 15,2 0 0,-5 1 622,-31-1 0,-2 2-622,12-1 0,-4 2 3549,13 5-3549,-17-2 0,0 0 0,12 1 0,4-1 3042,-47-6-3042,-8-4 2002,-11-3-2002,-2 3 1263,14-3-1263,4 3 0,24 0 0,0 0 0,7 0 0,28 5 0,-1 2-639,-30-2 0,1 1 639,-3 0 0,-2 0 0,25 4-277,13 1 277,-28 3 0,17 2 0,-13 4 0,19 7 0,-33-12 0,25 6 0,-29-12 0,4-4 0,-1 3 1259,-5-7-1259,-6 3 296,-1-4-296,-10 0 0,-5 0 0,-5 0 0,-7 0 0,-2 0 0,-3 0 0,1 0 0,-4 0 0,0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24575,'1'0'0,"14"12"0,13 3 0,20 18 0,6 1 0,14 8 0,7 1 0,-21-12 0,9 7 0,-28-19 0,1 7 0,1-9 0,-20-6 0,1-3 0,-12 1 0,-2-2 0,-1 4 0,-3 2 0,-10-2 0,-4 8 0,-13-3 0,-4 9 0,2-4 0,-6 6 0,9-2 0,-4 0 0,6-4 0,0 2 0,5-7 0,4-1 0,2-5 0,2-3 0,-3-4 0,7 0 0,0-3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3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24575,'0'19'0,"0"11"0,0 5 0,0 15 0,0 8 0,0 1 0,0 12 0,0-7 0,0-9 0,0 5 0,0-13 0,9 17 0,-3-16 0,12 7 0,-6-30 0,0 3 0,5-14 0,-5-3 0,6-3 0,-5-5 0,5-3 0,-3 0 0,3 0 0,-1-4 0,-2-3 0,6-1 0,-6-5 0,3 2 0,-2-3 0,-7 7 0,0 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19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24575,'13'0'0,"12"0"0,10 0 0,22 0 0,-4 0 0,17 0 0,3 0 0,7 0 0,7 0 0,-23 0 0,3 0 0,-20 0 0,5 0 0,-2 0 0,-11 0 0,-12 0 0,-6 0 0,-10 0 0,-1 0 0,0 0 0,-7 0 0,0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3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1 128 24575,'4'-6'0,"15"-6"0,19-1 0,21-6 0,6-1 0,-10 8 0,6-5 0,-15 10 0,1-6 0,-3 8 0,-17 1 0,5 4 0,-16 0 0,3 0 0,-10 0 0,-5 0 0,2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5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13 24575,'-5'-7'0,"-2"1"0,-6 6 0,-1 0 0,-3 0 0,-2 0 0,0 0 0,5 0 0,1 0 0,5 0 0,-1 0 0,3 3 0,2 0 0,2 7 0,2 9 0,0 0 0,0 13 0,0 2 0,0 11 0,0 7 0,4 5 0,1 7 0,1-11 0,3 10 0,-4-11 0,4 5 0,1 0 0,-5-6 0,-1 0 0,-4-17 0,0-1 0,0-15 0,0-3 0,0-6 0,0-2 0,0-1 0,0-3 0,0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5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24575,'8'-7'0,"4"2"0,18 5 0,4 0 0,6 0 0,-2 0 0,0-4 0,-12 3 0,5-3 0,-12 4 0,-4 0 0,-1 0 0,-11 0 0,0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8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0 341 24575,'5'0'0,"20"-9"0,9-1 0,35-15 0,0-2 0,5 5 0,-9 6 0,-3 12 0,-9 4 0,5 0 0,-8 0 0,-5 0 0,-6 0 0,4 4 0,-7 9 0,-9 4 0,13 20 0,-25-11 0,33 26 0,-33-25 0,42 47 0,-42-47 0,36 46 0,-31-41 0,14 26 0,-1 1 0,-8-11 0,4 9 0,-8-18 0,2 6 0,11 14 0,-11-25 0,14 18 0,-16-26 0,9 4 0,1 1 0,9 1 0,-3-12 0,7 7 0,-15-18 0,3 2 0,-9-3 0,9-3 0,-8-2 0,7-3 0,-3 0 0,5 0 0,0-7 0,-4-2 0,3-7 0,-8-4 0,10-2 0,-9-3 0,15-7 0,-13 10 0,13-13 0,4 5 0,-5-2 0,11 2 0,-17 13 0,-4 2 0,-2 10 0,0-6 0,-3 10 0,7-2 0,-7 3 0,8 0 0,-9 0 0,9 0 0,-8 6 0,8 3 0,-7 11 0,2-4 0,-3 8 0,1-2 0,-5-2 0,0-3 0,-9-8 0,-2-5 0,-5 4 0,6 7 0,2 5 0,14 13 0,1-2 0,3 0 0,0 3 0,-4-8 0,4 4 0,-5-5 0,-5-6 0,-2 0 0,0-5 0,-6 0 0,5-2 0,-6 1 0,6-5 0,-2 2 0,7-3 0,-4 0 0,5 1 0,4-4 0,1-1 0,5-3 0,5 0 0,-4 0 0,9 0 0,-8-7 0,17-9 0,-14-7 0,10-2 0,-18 0 0,-1 4 0,-4-4 0,-1 0 0,-3 1 0,-2 1 0,-3-5 0,0 0 0,1-16 0,1 3 0,-4-4 0,-1 1 0,1-14 0,1 2 0,0-4 0,3-20 0,-4 27 0,1-31 0,3 28 0,-4 4 0,5-4 0,-1 10 0,4 0 0,1 2 0,-1 9 0,3-5 0,-3 11 0,4-6 0,-5 10 0,2 0 0,-2 2 0,2 3 0,1-1 0,-4 2 0,6 4 0,4-4 0,-1 6 0,9 2 0,-15 8 0,4 3 0,-4 0 0,-1 0 0,1 0 0,-1 7 0,-3 0 0,4 13 0,-8-1 0,9 5 0,-8-1 0,9 6 0,-9-5 0,5 9 0,-5-4 0,7 18 0,-5-10 0,6 10 0,-8-14 0,1 0 0,-1-1 0,0 1 0,0-5 0,4 0 0,-4-5 0,3-3 0,-5-3 0,0-3 0,4-3 0,-3 2 0,2-5 0,1 2 0,-3-3 0,6 1 0,-2-4 0,14 2 0,-12-5 0,7 3 0,-14-4 0,-4 0 0,0 0 0,-4 0 0,0 0 0,0 0 0,-2-3 0,-1-13 0,-3 10 0,0-9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3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7 402 24575,'-4'-3'0,"1"-14"0,3-18 0,0-14 0,9-3 0,0 6 0,10-3 0,-3 15 0,6-6 0,-12 16 0,8-3 0,-14 15 0,7 1 0,-6 9 0,2 2 0,2 0 0,1 3 0,4 4 0,1 7 0,-2 1 0,2 7 0,-1-7 0,-2 6 0,1-6 0,-5-1 0,2-1 0,-4-6 0,0 3 0,1-4 0,-4 0 0,3 1 0,-6-4 0,3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4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24575,'0'23'0,"0"10"0,0 25 0,0-7 0,0 4-1783,0 4 0,0 5 1783,0 25 0,0 6-986,0-29 1,0 0-1,0 3 986,0 7 0,0 3 0,0 2 0,0 7 0,0 3 0,0 2 0,0-15 0,0 2 0,0 1 0,0 0-773,0 2 1,0 0-1,0 1 1,0 3 772,0-8 0,0 3 0,0 1 0,0 0 0,0-2 0,0 13 0,0-1 0,0 0 0,0 2 0,0-11 0,0 1 0,0 2 0,0-1 0,0-1 0,0-4 0,0-1 0,0 0 0,0-1 0,0 1 0,0 1 0,0 1 0,0-1 0,0-1 0,0-4 0,0 4 0,0-4 0,0-1 0,0 1-525,1 2 1,1 0 0,0-1-1,0-4 525,3 5 0,1-5 0,0 2-37,1 5 1,2 2-1,-1-6 37,1 9 0,0-4 684,3-1 1,0-6-685,1 4 4147,4 12-4147,-2-30 3391,-7-21-3391,-1-19 2008,-3-6-2008,-7-33 0,1 16 0,-4-20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5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24575,'4'-4'0,"18"1"0,42 3 0,-13 0 0,8 0-3066,21 0 1,9 0 3065,-18 0 0,3 0 0,8 0-981,-5 0 1,6 0 0,5 0 0,1 0 0,-2 0 980,-5 0 0,-1 0 0,1 0 0,1 0 0,5 0-297,2 0 0,5 0 0,2 0 0,1 0 0,0 0 1,-3 0 296,-7 0 0,0 0 0,-2 0 0,1 0 0,0 0 0,1 0-424,6 0 1,1 0 0,1 0 0,-1 0-1,-2 0 1,-3 0 423,-1 0 0,-6 0 0,0-1 0,3 1 0,6 1-129,-10 1 0,7 1 0,4-1 0,3 2 1,-2-1-1,-3 1 0,-5 0 0,-9-1 129,13 2 0,-12 0 0,0 0 0,11 1 0,-3-1 0,9 0 0,7 1 0,2 0 0,-2-1 0,-6 1 0,-9-1 0,10 2 0,-10-1 0,-2 1 0,5-1 31,-3 0 0,4 0 0,1 0 0,-1-1 0,-3 1-31,8-1 0,-2 0 0,-2 0 0,-6 1 334,4 2 0,-5 1 0,0-2-334,7-3 0,1-1 0,-6-1 0,8 1 0,-2 0 0,-22-3 0,2 0 0,-2 0 953,24 0 1,-4 0-954,-12-1 0,-6 2 0,-13 1 0,-1 0 1584,1-1 1,-2 0-1585,39 9 0,-29-5 0,-2 1 0,20 1 0,-27 0 0,-3 0 4553,-3-1-4553,11 3 3129,-13 1-3129,-6-5 1748,-7 2-1748,-5-6 721,-8 3-721,1-1 0,-7-2 0,-1 3 0,0-4 0,-4 0 0,-4 0 0,0 0 0,-4 0 0,3 0 0,-5-6 0,2-5 0,-6 3 0,0-2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5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 24575,'1'4'0,"5"-2"0,25 24 0,-9-13 0,17 18 0,-12-11 0,10 6 0,-6-6 0,-6 0 0,-4-8 0,-9 1 0,2-6 0,-11 3 0,0-4 0,-3 3 0,0 2 0,-12 16 0,-12 1 0,-15 14 0,-11 2 0,1 5 0,10-9 0,-8 7 0,15-16 0,-9 2 0,14-4 0,3-9 0,10-5 0,6-5 0,2-7 0,6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6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24575,'4'-10'0,"-1"-2"0,-3 15 0,0 13 0,0 23 0,0 19 0,0 14 0,0 9 0,0-29 0,0-1 0,0 16 0,0 30 0,0-47 0,0 21 0,0-24 0,0-4 0,3-18 0,4-3 0,0-11 0,10-5 0,-2-3 0,8-3 0,0-3 0,4-5 0,1-1 0,16-18 0,-13 12 0,8-16 0,-16 15 0,-4-3 0,-1 5 0,-10 6 0,-2 2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6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98 24575,'-5'0'0,"20"-4"0,18-1 0,13-8 0,10-2 0,9-5 0,2 0 0,-5 8 0,-1 3 0,-14 9 0,5 0 0,-7 0 0,-7 0 0,-14 0 0,-1 0 0,-13 0 0,-3 0 0,-4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20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24575,'0'23'0,"0"-1"0,0 21 0,0 2 0,0 6 0,0 7 0,0-16 0,0 18 0,0-16 0,0 14 0,0-8 0,0-11 0,0-1 0,0-13 0,0 1 0,0-11 0,0 3 0,0-8 0,0 2 0,0-5 0,0 2 0,0-2 0,0-1 0,0 0 0,0-3 0,0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8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330 213 24575,'0'-2'0,"0"0"0,0-14 0,0-3 0,0-5 0,0-7 0,-4 3 0,-4 1 0,-7 3 0,0 6 0,-7 7 0,3 4 0,-8 3 0,-1 4 0,-1 10 0,-6 20 0,13 2 0,-11 24 0,14-9 0,-9 24 0,16-21 0,-1 19 0,13-22 0,0-1 0,0 6 0,3-26 0,7 5 0,11-16 0,3-3 0,3-1 0,-5-3 0,1-4 0,0-1 0,-4-3 0,-2 0 0,-3 0 0,-4 0 0,-1 0 0,-3 0 0,1 0 0,-1 0 0,0 0 0,0 0 0,0 0 0,1 0 0,-1-2 0,-3 1 0,0-2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8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5 24575,'0'-4'0,"0"13"0,-7 15 0,-4 27 0,-8 6 0,8 22 0,-7-5 0,15-12 0,-6 5 0,9-19 0,0 16 0,0-17 0,0 2 0,0-15 0,0-5 0,3-6 0,8-9 0,1-3 0,10 0 0,1-7 0,1 2 0,7-5 0,-2 2 0,-1-3 0,4 0 0,-8 0 0,3 0 0,-8 0 0,-8 0 0,-5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9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24575,'0'7'0,"0"-1"0,0 31 0,0-14 0,0 37 0,0-32 0,0 21 0,0-21 0,0 5 0,0-9 0,0 3 0,0-13 0,0 1 0,3-8 0,0-2 0,7-4 0,0 2 0,8-3 0,-7 0 0,6 0 0,-3 0 0,-2-3 0,4-4 0,-5-1 0,-4 2 0,0 2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0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43 24575,'-22'4'0,"1"0"0,10-4 0,2 0 0,13 0 0,8 0 0,9 0 0,15 0 0,-1 0 0,9 0 0,7-5 0,-10 1 0,2-5 0,-10 0 0,-4 1 0,-2 4 0,-4-3 0,-5 6 0,0-2 0,-4 3 0,0 0 0,-1 0 0,-2 0 0,-2 0 0,-2 0 0,-1 0 0,-3 0 0,0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0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 24575,'-4'-6'0,"13"10"0,13 7 0,17 11 0,-2 9 0,-10-5 0,7 14 0,-20-10 0,25 29 0,-27-11 0,7 18 0,-19-8 0,0-12 0,0 9 0,0-14 0,-4 9 0,-4-16 0,-1 3 0,-5-13 0,5-1 0,-4-8 0,2-2 0,0-6 0,2 2 0,2-2 0,1-4 0,0 3 0,-1-3 0,1 1 0,0-2 0,0-2 0,3 0 0,1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0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21 24575,'-6'-11'0,"8"1"0,7 10 0,15 8 0,5 9 0,11 11 0,2 9 0,5 1 0,-15-11 0,7 7 0,-13-12 0,0 6 0,-3-7 0,-8-7 0,-8-4 0,2-4 0,-8-2 0,1-1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1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 1 24575,'-14'11'0,"-2"3"0,-4 5 0,-5 10 0,5-8 0,-7 13 0,2-8 0,4 3 0,1-5 0,9-6 0,-3 0 0,2 4 0,1-6 0,0 3 0,1-2 0,2-9 0,-5 9 0,8-10 0,-7 3 0,8-6 0,-3-4 0,4-1 0,3-1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2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24575,'82'-3'0,"-9"0"0,6 3 0,-26 0 0,-3 0 0,-5 0 0,-19 0 0,0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2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24575,'79'3'0,"0"0"0,-20-3 0,-7 0 0,3 0 0,-14 0 0,4-4 0,-21 3 0,-10-3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52.898"/>
    </inkml:context>
    <inkml:brush xml:id="br0">
      <inkml:brushProperty name="width" value="0.05" units="cm"/>
      <inkml:brushProperty name="height" value="0.05" units="cm"/>
      <inkml:brushProperty name="transparency" value="226"/>
    </inkml:brush>
  </inkml:definitions>
  <inkml:trace contextRef="#ctx0" brushRef="#br0">0 341 24575,'5'0'0,"20"-9"0,9-1 0,35-15 0,0-2 0,5 5 0,-9 6 0,-3 12 0,-9 4 0,5 0 0,-8 0 0,-5 0 0,-6 0 0,4 4 0,-7 9 0,-9 4 0,13 20 0,-25-11 0,33 26 0,-33-25 0,42 47 0,-42-47 0,36 46 0,-31-41 0,14 26 0,-1 1 0,-8-11 0,4 9 0,-8-18 0,2 6 0,11 14 0,-11-25 0,14 18 0,-16-26 0,9 4 0,1 1 0,9 1 0,-3-12 0,7 7 0,-15-18 0,3 2 0,-9-3 0,9-3 0,-8-2 0,7-3 0,-3 0 0,5 0 0,0-7 0,-4-2 0,3-7 0,-8-4 0,10-2 0,-9-3 0,15-7 0,-13 10 0,13-13 0,4 5 0,-5-2 0,11 2 0,-17 13 0,-4 2 0,-2 10 0,0-6 0,-3 10 0,7-2 0,-7 3 0,8 0 0,-9 0 0,9 0 0,-8 6 0,8 3 0,-7 11 0,2-4 0,-3 8 0,1-2 0,-5-2 0,0-3 0,-9-8 0,-2-5 0,-5 4 0,6 7 0,2 5 0,14 13 0,1-2 0,3 0 0,0 3 0,-4-8 0,4 4 0,-5-5 0,-5-6 0,-2 0 0,0-5 0,-6 0 0,5-2 0,-6 1 0,6-5 0,-2 2 0,7-3 0,-4 0 0,5 1 0,4-4 0,1-1 0,5-3 0,5 0 0,-4 0 0,9 0 0,-8-7 0,17-9 0,-14-7 0,10-2 0,-18 0 0,-1 4 0,-4-4 0,-1 0 0,-3 1 0,-2 1 0,-3-5 0,0 0 0,1-16 0,1 3 0,-4-4 0,-1 1 0,1-14 0,1 2 0,0-4 0,3-20 0,-4 27 0,1-31 0,3 28 0,-4 4 0,5-4 0,-1 10 0,4 0 0,1 2 0,-1 9 0,3-5 0,-3 11 0,4-6 0,-5 10 0,2 0 0,-2 2 0,2 3 0,1-1 0,-4 2 0,6 4 0,4-4 0,-1 6 0,9 2 0,-15 8 0,4 3 0,-4 0 0,-1 0 0,1 0 0,-1 7 0,-3 0 0,4 13 0,-8-1 0,9 5 0,-8-1 0,9 6 0,-9-5 0,5 9 0,-5-4 0,7 18 0,-5-10 0,6 10 0,-8-14 0,1 0 0,-1-1 0,0 1 0,0-5 0,4 0 0,-4-5 0,3-3 0,-5-3 0,0-3 0,4-3 0,-3 2 0,2-5 0,1 2 0,-3-3 0,6 1 0,-2-4 0,14 2 0,-12-5 0,7 3 0,-14-4 0,-4 0 0,0 0 0,-4 0 0,0 0 0,0 0 0,-2-3 0,-1-13 0,-3 10 0,0-9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21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1 24575,'-9'0'0,"1"10"0,-6 2 0,2 11 0,1 0 0,-4 4 0,6-3 0,1 13 0,-2-12 0,8 7 0,-5-9 0,7 0 0,0-1 0,0-3 0,0 3 0,0-4 0,0 5 0,0 0 0,0-1 0,0-6 0,3 5 0,1-10 0,4 7 0,2-4 0,-3-1 0,3 1 0,0-3 0,-2 2 0,1-6 0,1 3 0,-3-4 0,6 1 0,-6 0 0,6-1 0,-2-2 0,-1-1 0,3-3 0,-2 0 0,-1 0 0,6 0 0,-8-3 0,7-1 0,-7-5 0,2-2 0,-4-3 0,2-4 0,-1 3 0,-3-6 0,-1 2 0,-3-4 0,0 0 0,0 5 0,0-4 0,0 1 0,0 1 0,-3 4 0,-1 3 0,-6 5 0,0 1 0,-4 1 0,0 5 0,0-2 0,-4 3 0,3 0 0,-7 0 0,8 0 0,-8 0 0,7 3 0,0 1 0,2 3 0,6-1 0,-2-2 0,5 1 0,-2-4 0,3 2 0,0-3 0,0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3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15 303 24575,'-8'19'0,"1"1"0,7-10 0,0-7 0,0-18 0,0-15 0,9-21 0,-4 15 0,17-12 0,-12 13 0,15-10 0,-15 10 0,6 7 0,-9 10 0,-1 10 0,1 2 0,-1 6 0,0 3 0,8 9 0,-2 3 0,12 10 0,-3-1 0,-1-1 0,4 2 0,-9-6 0,4-1 0,-5-4 0,-1-3 0,1-1 0,0-3 0,-4-1 0,0-2 0,-4-1 0,1-3 0,-1 0 0,-3 0 0,0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4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24575,'0'35'0,"0"14"0,0 40 0,-3-38 0,0 3-1840,3 2 0,-1 3 1840,-2 19 0,1 5-1172,1 12 0,2 4 1172,-1-25 0,0 2 0,0 1-555,0 8 0,0 2 1,0 0 554,0 1 0,0-1 0,0 1 0,0-1 0,0 1 0,0 0 0,0 9 0,0 1 0,0-6 0,-1-23 0,1-3 0,1 1-572,0 11 1,2 3 0,-1-4 571,2 9 0,1-1 0,-1-19 0,1 3 0,0-5 0,1 10 0,1-2 220,2 7 1,1-4-221,2 20 823,-1-41 0,0-1-823,1 27 3067,2-22-3067,-5-13 2511,-1-15-2511,-4-8 1160,-1-12-1160,-3 0 577,0-4-577,3-2 0,-2-1 0,1-3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5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24575,'-6'0'0,"13"0"0,12 0 0,43 0 0,24 0 0,-22 0 0,5 0-2928,15 0 0,9 0 2928,1 0 0,8 0 0,1 0-681,-23 0 1,1 0 0,0 0 0,1 0 680,3 0 0,-1 0 0,2 0 0,6 0-658,-10 0 1,7 0 0,3 0 0,-1 0 0,-4 0 0,-7 0 657,-1 0 0,-7 0 0,-1 0 0,9 0 0,5 0 0,8 0 0,5 0 0,0 0 0,-4 0 0,-7 0-556,2 0 1,-7 0 0,-2 0-1,5 0 556,-5 0 0,3 0 0,0 0 0,1 0 0,-3 0 0,14 0 0,-2-1 0,-2 1 0,-5 1 80,5 0 1,-6 1 0,2 0-81,13 0 0,2 1 0,-9 1 375,-1 6 0,-3 1-375,-9-3 0,5 0 0,-5 0 1142,11 0 1,-3 1-1143,1 1 0,-6-1 3102,15-4-3102,-43-2 0,-3 1 0,9 4 2850,6-7-2850,-16 4 2810,-17-5-2810,-14 0 2066,-7 0-2066,-9-20 637,6 15-637,2-15 0,8 20 0,3 0 0,-1 0 0,17 0 0,3 0 0,22 0 0,1 0 0,21 0-793,5 0 793,-40 0 0,2 0 0,-1 0 0,0 0 0,0 0 0,1 0 0,-2 0 0,2 0 0,3 0 0,1 0 0,-4 0 0,0 0 0,7 0 0,-1 0 0,-5 0 0,-2 0 0,1 0 0,-2 0-115,31 0 115,2 5 0,-10-4 0,6 9 0,-29-7 0,-1 0 0,27 3 0,18 4 0,-23-9 0,0 4 0,-18-2 0,37-2 0,-38 7 0,23-7 0,-15 3 0,-19 0 0,20-3 0,4 3 0,-16 0 787,8-3-787,-30 2 121,4-3-121,-8 0 0,3 4 0,-8-3 0,3 2 0,-8-3 0,4 3 0,-7-2 0,2 2 0,-6-3 0,2 0 0,-3 0 0,-2-3 0,-1 2 0,-3-1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6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24575,'9'0'0,"5"0"0,5 3 0,4 1 0,-1 7 0,5 2 0,-10 1 0,9 2 0,-15-8 0,1 4 0,-3-4 0,-5 3 0,0 1 0,-2-1 0,-2 7 0,0-4 0,-6 4 0,-2 0 0,-11 1 0,-1 5 0,-5 1 0,0-1 0,5 0 0,1-5 0,4 3 0,4-11 0,1 3 0,4-8 0,2 0 0,1 1 0,3-4 0,0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7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24575,'3'4'0,"-1"5"0,-2 27 0,0 0 0,0 20 0,0-4 0,0-11 0,0 13 0,0-18 0,0 14 0,0-5 0,0-11 0,0 3 0,7-20 0,-2 9 0,12-21 0,-9 8 0,9-9 0,-3-1 0,1 0 0,3-3 0,-4 0 0,0 0 0,-1 0 0,1-3 0,0-1 0,0-6 0,-7 6 0,0-3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7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78 24575,'-4'0'0,"9"0"0,20-4 0,15-6 0,12 0 0,5-8 0,7 2 0,-16 6 0,13 0 0,-20 10 0,9 0 0,-11 0 0,-1 0 0,-10 0 0,-5 0 0,-8 0 0,-2 0 0,-7 0 0,1 0 0,-4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13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24575,'0'16'0,"0"3"0,0 0 0,0-1 0,0 0 0,0 0 0,0-3 0,0 2 0,0 1 0,0-3 0,0 3 0,0-1 0,0-2 0,0 3 0,0 0 0,3-4 0,-3 4 0,4-4 0,-1 0 0,-3 0 0,3-4 0,1 7 0,-3-6 0,2 11 0,-3-7 0,0 7 0,0-8 0,0 8 0,0-7 0,0 3 0,0-8 0,0 3 0,0 0 0,0-2 0,3 1 0,-3-2 0,3-3 0,-3 6 0,0-3 0,3 1 0,-2 2 0,1-3 0,-2 4 0,0 0 0,3-4 0,-2 7 0,2-5 0,-3 2 0,0 3 0,0-9 0,0 13 0,0-10 0,0 13 0,0-9 0,0 9 0,0-9 0,3 6 0,-2-6 0,2 7 0,-3-7 0,0 6 0,3-6 0,-2 3 0,2-4 0,-3-1 0,3 1 0,-2 0 0,2 0 0,-3 0 0,0-1 0,0 7 0,0-4 0,0 3 0,0-5 0,0-3 0,0 2 0,3-3 0,-2 4 0,2 4 0,-3-4 0,0 4 0,0-7 0,0 1 0,3-1 0,-2 3 0,2-1 0,-3 1 0,0 0 0,3 10 0,-2-4 0,2 5 0,-3-7 0,0 0 0,0-4 0,3 4 0,-3-4 0,4 0 0,-4-1 0,0-2 0,0 6 0,0-6 0,0 7 0,0-4 0,0-1 0,0 1 0,0 0 0,0 0 0,3 0 0,-3 6 0,3-1 0,1 2 0,-4-7 0,3-1 0,0-3 0,-2 4 0,2 0 0,-3 0 0,0 0 0,0-1 0,0 1 0,0 0 0,0 0 0,0-4 0,0 0 0,0-4 0,3 0 0,-2 3 0,1-2 0,-2 2 0,0-3 0,0 0 0,3 0 0,-2 0 0,1 0 0,-2 4 0,0 0 0,0 1 0,0 2 0,0-6 0,0 2 0,3-2 0,-2-1 0,2 0 0,-3 0 0,0 0 0,0 0 0,0 0 0,0 0 0,0-3 0,0-1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15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24575,'0'16'0,"0"6"0,0 7 0,0 9 0,0-4 0,0 9 0,0 3 0,0 0 0,0 4 0,0-5 0,0-1 0,0 1 0,0-6 0,0 5 0,0-5 0,0 0 0,0 5 0,0-10 0,0 9 0,0-8 0,0 8 0,0-9 0,0 0 0,0-2 0,0-9 0,0 5 0,0-6 0,0 1 0,0-4 0,0-1 0,0-5 0,0 5 0,0-3 0,0 3 0,0-5 0,0 1 0,0 0 0,0-4 0,0 3 0,0-2 0,0-1 0,0 3 0,0-6 0,0 6 0,0-6 0,0 9 0,0-5 0,0 2 0,0 0 0,0-6 0,0 3 0,0 0 0,0-3 0,0 2 0,0-3 0,0 1 0,0-1 0,0 0 0,0 0 0,0 0 0,3-3 0,-3 3 0,3-3 0,-3 3 0,0 0 0,3 0 0,-3 0 0,3 0 0,-3 0 0,0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16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24575,'0'14'0,"0"1"0,0 7 0,0 6 0,0 0 0,0 22 0,0-7 0,0 13 0,0-21 0,0 13 0,0-12 0,0 14 0,0-5 0,0-6 0,0 4 0,0-13 0,0 7 0,0-9 0,0-3 0,0 1 0,0-7 0,0 3 0,0 1 0,0 0 0,0-5 0,0 4 0,0-7 0,0 7 0,0-8 0,0 1 0,0-2 0,0-3 0,0 7 0,0-6 0,0 5 0,0-9 0,0 2 0,0 1 0,3-3 0,-3 6 0,3-6 0,-3 2 0,0-2 0,0-1 0,0 0 0,0 0 0,0 1 0,0-1 0,0 0 0,0 0 0,3-3 0,-3 0 0,3-3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17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24575,'-3'5'0,"0"2"0,3 10 0,0 1 0,0 15 0,0-4 0,0 20 0,0 4 0,0 7 0,0-12 0,0 27 0,0-44 0,0 44 0,0-39 0,0 15 0,0-7 0,0-4 0,0-2 0,0-10 0,0-1 0,3-4 0,-2 0 0,3 0 0,-4-1 0,0 5 0,3-3 0,-2 4 0,2-6 0,-3 1 0,0 0 0,0-5 0,0 4 0,0-1 0,0-2 0,0 1 0,0-6 0,0-1 0,0 5 0,0-6 0,0 4 0,0-5 0,0-1 0,0 0 0,0 0 0,0-3 0,0 2 0,0-3 0,0 1 0,0-1 0,0 4 0,0-3 0,0 2 0,0-3 0,0 4 0,0 0 0,0 0 0,0 3 0,0-6 0,0 2 0,0-3 0,0 1 0,0-1 0,0 0 0,0 0 0,0-5 0,0 1 0,0-4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56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431 282 24575,'-3'-5'0,"0"-4"0,3-12 0,0-3 0,0-4 0,0-1 0,0-5 0,0 4 0,0-2 0,0 11 0,0-2 0,-9 12 0,3 4 0,-14 4 0,0-1 0,-11 15 0,-6 10 0,9 12 0,-8 9 0,16-2 0,-7 2 0,9 4 0,0-6 0,4 0 0,6-11 0,4-1 0,4-9 0,0-1 0,0-7 0,0-1 0,10-3 0,3 0 0,11 1 0,-1-4 0,0 3 0,1-3 0,-5 4 0,-1-1 0,-4 0 0,1 4 0,-4 0 0,-1 7 0,-2 1 0,-1 5 0,-2 4 0,-2 1 0,-3 5 0,0-5 0,0-1 0,0-9 0,0-1 0,0-3 0,0-5 0,0 0 0,-3-1 0,-8-4 0,-1 0 0,-10-5 0,3 0 0,-9 0 0,-2 0 0,-4 0 0,0 0 0,5 0 0,-4 0 0,8 0 0,1 0 0,6-3 0,7 0 0,1-4 0,4 0 0,2-3 0,1 3 0,3-6 0,0 2 0,0 0 0,0-5 0,0 7 0,0-3 0,0 5 0,0 1 0,0-1 0,3-3 0,-2 6 0,2-2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22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24575,'16'0'0,"2"0"0,4 0 0,6 0 0,-5 0 0,5 0 0,-10 0 0,9 0 0,-15 0 0,4 0 0,-14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19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24575,'0'6'0,"0"8"0,0 4 0,0 9 0,0-4 0,0 5 0,0 1 0,0-2 0,0-5 0,0 1 0,0 0 0,0-1 0,0-3 0,0-1 0,0-4 0,0-1 0,0 1 0,0 0 0,0 4 0,0-3 0,0 2 0,0-3 0,0 0 0,0-4 0,0 3 0,0-2 0,0-1 0,0 0 0,0-4 0,0 0 0,0 0 0,0 1 0,2-1 0,-1 0 0,2 0 0,-3 1 0,0 2 0,0-2 0,0 3 0,3-1 0,-2-2 0,2 6 0,-3-6 0,0 5 0,0-5 0,0 3 0,0-1 0,0 2 0,3-1 0,-3 3 0,3-2 0,-3 2 0,0-2 0,0 2 0,0-3 0,3 1 0,-3 2 0,3-6 0,-3 5 0,0 2 0,0-3 0,0 5 0,3-6 0,-2 0 0,2 3 0,-3 2 0,0-1 0,0 4 0,3-4 0,-2 0 0,2-1 0,-3-2 0,0-2 0,3-2 0,-3-1 0,3 0 0,-3 0 0,0 0 0,0 0 0,0 0 0,0-3 0,0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21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24575,'0'26'0,"0"4"0,0 20 0,0 2 0,0 12 0,0-5 0,0-6 0,0 23 0,0-30 0,0 31 0,0-31 0,0 10 0,0-10 0,0 4 0,0-11 0,0 5 0,0-10 0,0-1 0,0-1 0,0-8 0,0-5 0,0-2 0,0-6 0,0-1 0,0 3 0,0-6 0,0 3 0,0-1 0,0-3 0,0 3 0,0-3 0,0 0 0,0 0 0,0 1 0,0-1 0,0 0 0,0 0 0,0 0 0,0 0 0,0-2 0,0-2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23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24575,'0'24'0,"0"1"0,0 19 0,0-8 0,0 31 0,0-33 0,0 38 0,0-28 0,0 14 0,0-2 0,0-4 0,0 0 0,0-7 0,0-2 0,0-9 0,0 4 0,0 0 0,0-3 0,0 3 0,0 0 0,0-9 0,0 14 0,0-18 0,0 12 0,3-9 0,-2 5 0,6-5 0,-6-1 0,2 6 0,-3-12 0,3 7 0,-2-14 0,2 0 0,-3-1 0,0 1 0,0-3 0,0-2 0,3 1 0,-2 0 0,2 4 0,-3 0 0,0-4 0,0 3 0,0-3 0,3 4 0,-2 0 0,2 2 0,-3-1 0,0 1 0,0-5 0,3 2 0,-2-3 0,2 4 0,-3-1 0,0 1 0,0 0 0,0 0 0,0-4 0,0 3 0,3-2 0,-2-1 0,2 3 0,-3-6 0,0 6 0,0-3 0,0 1 0,3 8 0,-2-7 0,2 4 0,-3-3 0,0-6 0,0 6 0,0-2 0,0 3 0,0-4 0,0 3 0,0-6 0,0 6 0,0-6 0,0 3 0,0-4 0,0 0 0,0 0 0,0 0 0,2-2 0,-1 1 0,2-1 0,-3 2 0,0-1 0,0-2 0,0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24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24575,'-3'2'0,"0"5"0,3 3 0,0 1 0,0 2 0,0-3 0,0 1 0,0-2 0,0-3 0,0 1 0,-3-4 0,3 0 0,-3-3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26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24575,'4'-1'0,"-2"5"0,-2 15 0,0 5 0,0 20 0,0 2 0,0 12 0,0 5 0,0 2 0,0 13 0,0-4 0,0 12 0,0-25 0,0 22 0,0-34 0,0 26 0,0-27 0,0 9 0,0-13 0,0-5 0,0-1 0,0-5 0,0 0 0,0 10 0,0-12 0,0 3 0,0-13 0,0-2 0,0 0 0,0-2 0,0-3 0,0 0 0,0 0 0,0 0 0,0-4 0,3 3 0,-2-6 0,2 6 0,-3-3 0,3 4 0,-2 0 0,2 4 0,-3-4 0,0 18 0,0-15 0,3 11 0,-2-14 0,2 0 0,-3 0 0,0-1 0,3 1 0,-3 0 0,4 0 0,-4 3 0,3 2 0,-2 0 0,2 2 0,-3-6 0,0 6 0,0-6 0,0 7 0,0-11 0,0 6 0,0-4 0,0 2 0,0 1 0,0-2 0,3-4 0,-3 3 0,3 2 0,-3 0 0,0 2 0,0-6 0,0 2 0,0-6 0,0 2 0,0-2 0,0-1 0,0 0 0,3 3 0,-2-2 0,1 2 0,-2-3 0,0 0 0,0 0 0,0 0 0,3-2 0,-2 1 0,2-1 0,-3 2 0,0 0 0,0 0 0,0 1 0,2-1 0,-1 0 0,2 0 0,-3 0 0,3 1 0,-3-1 0,3 0 0,-3 0 0,0 1 0,0-1 0,0 0 0,0 0 0,0 0 0,3 1 0,-2 2 0,1-2 0,-2 6 0,0-6 0,0 6 0,0-2 0,0 2 0,0 1 0,0 0 0,3-4 0,-2 6 0,2-8 0,-3 4 0,0-14 0,0 4 0,0-7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28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24575,'-4'2'0,"2"9"0,2 4 0,0 8 0,4 21 0,5-12 0,-3 29 0,10-14 0,-5 17 0,0 1 0,3 14 0,-4-6 0,2 13 0,3-13 0,-10-7 0,5 9 0,-9-13 0,8 10 0,-8-8 0,7-7 0,-7-5 0,4-8 0,-5-6 0,3-5 0,-2-5 0,3 4 0,-4-8 0,0 3 0,0-9 0,0 6 0,0-8 0,0 4 0,3-10 0,-3 3 0,3-6 0,-3 6 0,0-6 0,0 6 0,0-6 0,0 6 0,3-6 0,-3 6 0,3-3 0,-3 4 0,0 0 0,0-1 0,0 1 0,0 3 0,0-3 0,0-1 0,0 0 0,0-6 0,0 6 0,0-2 0,3 2 0,-2 1 0,2 0 0,-3 4 0,0-3 0,0 2 0,0-3 0,0-3 0,0-2 0,0-3 0,0 1 0,0-1 0,0 0 0,0-3 0,0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44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0 198 24575,'0'21'0,"0"2"0,0 15 0,0 7 0,0-4 0,0 27 0,0-18 0,0 5 0,0-2 0,0-22 0,0 13 0,0-15 0,0-2 0,0-12 0,0-1 0,0-19 0,0-14 0,0-13 0,0-18 0,0-9 0,0-13 0,0-8 0,0 12 0,0-7 0,0 22 0,0-5 0,0 8 0,0 15 0,0 2 0,0 14 0,0 2 0,0 6 0,0 2 0,8 5 0,0 1 0,11 3 0,0 0 0,3 0 0,5 0 0,-3 0 0,3 0 0,-4 0 0,0 0 0,-1 0 0,1 0 0,-4 0 0,2 0 0,-6 0 0,-1 0 0,-1 0 0,-6 0 0,3 0 0,-4 0 0,0 0 0,-2 0 0,-2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44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24575,'5'3'0,"2"0"0,15-3 0,2 0 0,0 0 0,7 0 0,-15 0 0,7 0 0,-6 0 0,-5 0 0,1 0 0,-7 0 0,0 0 0,-2 0 0,-2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45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1 24575,'-13'0'0,"0"0"0,0 0 0,-1 0 0,-5 11 0,3 2 0,-6 7 0,6 2 0,1-3 0,0 4 0,7-5 0,1-4 0,3-4 0,4-4 0,9-3 0,-1 0 0,7-3 0,3 0 0,-3 0 0,3 0 0,-4 0 0,-1 0 0,1 0 0,0 3 0,0 1 0,0 3 0,-1-3 0,-2 1 0,2-1 0,-3 3 0,1 3 0,-1 0 0,-3 4 0,0 0 0,-4 0 0,1 0 0,-4 3 0,0-2 0,0 3 0,-4-4 0,-3-1 0,-7 2 0,-5-4 0,-4 0 0,0-4 0,1 1 0,-1-4 0,0-1 0,4-3 0,-2 0 0,6 0 0,-3 0 0,4 0 0,0 0 0,4 0 0,-4 0 0,7 0 0,-5-3 0,5 0 0,1-3 0,3 2 0,3 2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46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24575,'5'-3'0,"2"1"0,14 2 0,-1 0 0,12 0 0,-8 0 0,3 0 0,-5 0 0,-3 0 0,-5 0 0,3 0 0,-9 0 0,8 0 0,-9 0 0,2 0 0,0 0 0,6-4 0,-7 3 0,2-2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22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24575,'4'0'0,"10"0"0,17 0 0,3 0 0,4 0 0,-5 0 0,0 0 0,0 0 0,-4 0 0,-9 0 0,-7 0 0,-3 0 0,-6 0 0,2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2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24575,'0'24'0,"0"7"0,0 8 0,0 18 0,0-4 0,0 17 0,0 10 0,0 3 0,0 12 0,0-21 0,0 3 0,0-5 0,0-5 0,0 10 0,0-23 0,0 8 0,0-16 0,0-1 0,0-7 0,0-9 0,0-3 0,0-3 0,0 0 0,0-1 0,0-3 0,0 3 0,0-3 0,0 3 0,0 1 0,0-1 0,0 1 0,0-4 0,0 3 0,0-11 0,0 6 0,0-10 0,0 3 0,0-4 0,0 3 0,0 2 0,0-1 0,0 7 0,0-5 0,0 5 0,0-3 0,0 0 0,0-4 0,0 6 0,0-8 0,0 4 0,0-9 0,0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4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24575,'0'31'0,"0"5"0,0 15 0,0-14 0,0 36 0,0-34 0,0 31 0,0-19 0,0 7 0,0 20 0,0-31 0,0 28 0,0-33 0,0 15 0,0-6 0,0 0 0,0-7 0,0-4 0,0-7 0,0-5 0,0-6 0,0 1 0,0-4 0,3-2 0,-2-3 0,5-3 0,-5 1 0,1-1 0,-2-1 0,3 3 0,-2-2 0,2 2 0,-3 1 0,0 0 0,0 0 0,0 0 0,3-1 0,-2 4 0,5-6 0,-5 1 0,1-6 0,-2 1 0,0-1 0,3 0 0,-2 0 0,2 1 0,-3-1 0,0 3 0,0 2 0,0 3 0,0-1 0,0 1 0,0 0 0,0 0 0,0 0 0,3 13 0,-2-5 0,2 10 0,-3-13 0,0-1 0,0-5 0,0-2 0,0-2 0,0-2 0,0-1 0,0 0 0,0 0 0,0 0 0,0-1 0,0 1 0,0 0 0,-3 0 0,0 0 0,-1 0 0,-1 0 0,4 0 0,-5 1 0,6-1 0,-3 0 0,3 4 0,0-3 0,0 2 0,0-3 0,0 1 0,0-1 0,0-3 0,0 0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24575,'0'10'0,"0"4"0,0 19 0,4-2 0,-4 32 0,4-8 0,-4 19 0,10 12-766,-7-4 766,2-27 0,0 1 0,0 35 0,-4-30 0,-1-3 0,5 10-27,-5 29 27,4-47 0,-2 27 0,2-18 0,-4 5 0,0-17 0,0-4 765,0-10-765,0 0 28,0 0-28,0-5 0,0-1 0,3-8 0,-2 3 0,2-7 0,0 2 0,-3-6 0,4 2 0,-4-6 0,0 6 0,3-3 0,-3 4 0,3-4 0,-3 3 0,0-2 0,3 5 0,-2-1 0,2-2 0,0-4 0,-2 1 0,2-3 0,-1 3 0,-1-4 0,2 0 0,-3 0 0,3 1 0,-3-1 0,6 0 0,-6 0 0,6 0 0,-5 0 0,4 1 0,-4-1 0,2 0 0,-1 0 0,-1 0 0,2 1 0,-3-1 0,0-3 0,0 0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7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24575,'0'12'0,"0"17"0,0 8 0,0 24 0,0 12 0,0 7 0,0 8-807,0-37 0,0 1 807,0 1 0,0 1 0,0 7 0,0 0 0,0 1 0,0-1 0,-3 1 0,0-1 0,2 1 0,1-1 0,0-3 0,0-1 0,0 5 0,1-3 295,4 27-295,-5 13 0,5-25 0,-4 6 0,8-7 0,-8-15 0,7-13 0,-7-7 0,3-13 1216,-1 1-1216,-2-11 103,5-1-103,-5-4 0,4-4 0,-4 0 0,2 0 0,-3 0 0,0 1 0,0-4 0,0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8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24575,'0'12'0,"0"14"0,0 10 0,0 27 0,0-2 0,0 29 0,0-31 0,0 0 0,0 30-944,0-20 1,0 0 943,0 19 0,0-28 0,0 0 390,0 23-390,0 0 0,0-24 0,0 5 0,0-22 0,0 1 0,0-14 1428,0-1-1428,3-8 69,-3 1-69,3-10 0,0 7 0,-2-4 0,2-1 0,-3 1 0,0-3 0,0 2 0,3-6 0,-2 5 0,1-5 0,-2 2 0,0-3 0,0 0 0,3 1 0,-2-1 0,2 0 0,-3 0 0,0 0 0,0 1 0,0-1 0,0 3 0,0 2 0,0 3 0,0-1 0,2-2 0,-1 2 0,2-6 0,-3 2 0,0-2 0,0-1 0,0 0 0,3 0 0,-3 0 0,3 0 0,-3 0 0,0 0 0,0 0 0,0 1 0,3-4 0,-3 3 0,3-3 0,-3 3 0,3 4 0,-2-3 0,2 3 0,-3-4 0,3 0 0,-2 0 0,1 1 0,-2-1 0,3 0 0,-2 0 0,2 0 0,-3 0 0,0-3 0,0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20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24575,'0'5'0,"0"8"0,0 19 0,0 26 0,0-3 0,0 29 0,0-29 0,0 1 0,0-4 0,0 1-384,0 20 0,0 5 384,0 7 0,0-4-804,0-23 1,0 0 803,0 31 0,0-4 0,4-18-136,-4-9 0,1 0 136,8 5 0,-3 21 0,3-30 694,-4-3-694,-1-17 1645,0-7-1645,0-8 308,0-1-308,2-5 0,-6 1 0,4-3 0,-1 2 0,-3-6 0,3 2 0,0-3 0,-2 1 0,2-1 0,-3 0 0,0 0 0,2 1 0,-1-1 0,2 0 0,0 0 0,-3 0 0,3-3 0,-3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21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24575,'1'97'0,"0"0"0,-1-1 0,1 1 0,0 0 0,-1-1 0,1 5 0,-1-3 0,1-9 0,-1-16 0,0-5 0,0-10-550,0 9 1,0-2 549,0 25 191,0-35-191,0 10 223,0-15-223,0-11 0,0-1 0,0-13 553,0 1-553,0-11 132,0 7-132,0-11 0,3 2 0,0-6 0,4-1 0,-1 0 0,-3 0 0,3 1 0,-6-1 0,3 0 0,0 0 0,-2 1 0,1-1 0,1 0 0,-2 0 0,2 1 0,-3-1 0,0 0 0,0 0 0,0 0 0,0 0 0,0 0 0,0 0 0,0 0 0,0 4 0,0 4 0,0 1 0,0 7 0,0-3 0,0-1 0,0 0 0,0-5 0,0-3 0,0 0 0,0-4 0,0 1 0,0-7 0,0 3 0,0-6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22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24575,'0'2'0,"0"16"0,0 15 0,5 17 0,0 18 0,-2-17 0,0 1 0,2 43-559,-5-18 0,0 6 559,0-1 0,0 0-1152,0-9 1,0 1 1151,0 27 0,0-4 0,0-40 0,0-3-333,0 7 0,0-1 333,0 37 0,0-22 0,0-2 0,4-8 946,0-17-946,1-9 2341,2-3-2341,-2-7 800,-1-2-800,-1-5 0,1 1 0,-3-4 0,2-2 0,-3-3 0,0 0 0,0-3 0,0 1 0,0-4 0,3 1 0,-3-3 0,3 0 0,-3 1 0,3-1 0,-3 0 0,3 0 0,0-3 0,-3 2 0,3-2 0,-3 3 0,0-2 0,0-2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42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0 24575,'-57'54'0,"38"-28"0,-45 31 0,54-42 0,6-11 0,-1 2 0,4 0 0,-2 0 0,3 0 0,0 0 0,0 4 0,0-3 0,3 6 0,5 1 0,7 2 0,5 7 0,-1-8 0,4 9 0,-4-9 0,5 5 0,-5-6 0,-2 1 0,-3-5 0,-3 0 0,-2-3 0,-3-1 0,-2 0 0,-1-3 0,-3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43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24575,'18'0'0,"8"0"0,19 0 0,7 0 0,12 0 0,8 0 0,2 0 0,-13 0 0,7 0 0,-14 0 0,1 0 0,-5 0 0,-21 0 0,-6 0 0,-5 0 0,-8 0 0,-1 0 0,-3 0 0,-2 0 0,-1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23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4 24575,'-10'-3'0,"-8"9"0,4 3 0,-7 7 0,8 10 0,2-1 0,-2 13 0,5-4 0,3 9 0,1-8 0,4-2 0,0-1 0,0-4 0,0 1 0,0-2 0,0-4 0,0-4 0,0 2 0,3-6 0,8-3 0,1-3 0,2-6 0,3 1 0,-1-1 0,6-3 0,-3 0 0,3 0 0,-8 0 0,8 0 0,-7 0 0,7-7 0,-8-1 0,4-6 0,-4-4 0,-3 3 0,4-7 0,-4-7 0,1 4 0,-1-12 0,-3 13 0,-4-8 0,-1 3 0,-3-4 0,0 5 0,0 0 0,0 5 0,-6 1 0,-2 3 0,-11 0 0,4 8 0,-2 1 0,3 3 0,0 3 0,0 1 0,0 3 0,4 0 0,-10 0 0,8 0 0,-4 0 0,9 0 0,4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44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24575,'9'0'0,"5"0"0,5 0 0,4 0 0,4 0 0,-11 0 0,6 0 0,-15 0 0,2 0 0,-2 0 0,-4 2 0,-3 2 0,-4 5 0,-5-2 0,1 6 0,-5-2 0,2 0 0,0 2 0,1-6 0,4 3 0,-1-4 0,1 0 0,2 0 0,-1-2 0,4-2 0,-2-2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45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24575,'9'0'0,"1"0"0,4 3 0,-1 1 0,1 3 0,4 0 0,-7-3 0,3 2 0,-8-5 0,0 4 0,-3 1 0,0 0 0,-3 6 0,0-5 0,0 2 0,0-3 0,0 3 0,0-2 0,0 3 0,0-4 0,0 1 0,0-1 0,0 0 0,0 3 0,0 2 0,0-1 0,0 3 0,0-2 0,0-1 0,0 3 0,0-6 0,-6 6 0,1-2 0,-8 2 0,5 1 0,-2 4 0,0-3 0,2 2 0,-2-3 0,3-4 0,3 3 0,-1-6 0,4 3 0,-2-4 0,3 1 0,0-4 0,0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46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1 213 24575,'0'-20'0,"0"0"0,0-8 0,6 5 0,-1-5 0,6 6 0,-1 3 0,1 1 0,-3 8 0,4-3 0,-7 8 0,4-1 0,-3 6 0,1 0 0,-1 0 0,0 0 0,0 5 0,0 7 0,1 6 0,1 4 0,-1 1 0,4 0 0,1-1 0,3 1 0,0-4 0,-1 2 0,0-6 0,1 0 0,-1-2 0,-1-6 0,1 3 0,0-3 0,-4-3 0,0-1 0,-4-3 0,0 0 0,1 0 0,-1 0 0,1-6 0,-1-6 0,-2-3 0,0-2 0,-1 3 0,-3 3 0,4-2 0,-4 6 0,0-3 0,0 7 0,0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47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0 24575,'-10'0'0,"-1"0"0,3 0 0,-10 11 0,6 2 0,-7 11 0,3 3 0,0-3 0,-4 9 0,2-5 0,1 2 0,2-3 0,10 1 0,-5 0 0,9-4 0,-3 3 0,4-9 0,0 5 0,0 0 0,0-1 0,0 1 0,0-4 0,0-1 0,0-5 0,6-2 0,2-1 0,10-3 0,0-3 0,5 0 0,4-4 0,2 0 0,-1 0 0,-1-4 0,-4 0 0,-4-7 0,-2 3 0,-6 1 0,-2 2 0,-2 1 0,-1 1 0,-3-3 0,0 2 0,-3-2 0,0 0 0,0 3 0,0 0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04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409 1 24575,'-38'81'0,"0"1"0,0 0 0,12-37 0,-1 0 0,-13 41 0,-5 15 0,7-25 0,6-33 0,25-32 0,-7 6 0,7-10 0,-3 2 0,4-2 0,0-1 0,0-3 0,-1 0 0,1 0 0,0-3 0,0 3 0,3-3 0,0 0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05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0 24575,'0'18'0,"0"-2"0,0 11 0,-7 1 0,5 0 0,-9 5 0,6 0 0,1-5 0,-6-4 0,8-7 0,-4-3 0,6 0 0,0-4 0,0 0 0,0-4 0,0 0 0,3-2 0,3-2 0,8-2 0,5 0 0,8 0 0,-3 0 0,3 0 0,1 0 0,-5 0 0,1 0 0,-7 0 0,-6 0 0,-2 0 0,-2 0 0,-1 0 0,-3 0 0,0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06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0 104 24575,'0'9'0,"0"10"0,0 5 0,0 9 0,0 0 0,0-5 0,0-1 0,0-4 0,0-4 0,0-5 0,0-4 0,0-4 0,3-3 0,0 0 0,7-3 0,-3 0 0,6 0 0,1 0 0,-2-3 0,5-3 0,-6-9 0,6 0 0,-1-3 0,2-1 0,1-1 0,-6-3 0,5 4 0,-10-3 0,2 7 0,-3-3 0,0 8 0,-3 0 0,-2 4 0,-2-1 0,-5 4 0,1 0 0,-8 6 0,5 4 0,-7 8 0,6-1 0,1 8 0,3-3 0,1 0 0,3 2 0,-4-6 0,4 3 0,0-8 0,0 3 0,0-6 0,3 3 0,4-4 0,0 1 0,6-4 0,-3 0 0,4-3 0,-3 0 0,2 0 0,-3 0 0,4 0 0,2 0 0,-1 0 0,1-6 0,-5-2 0,2-6 0,-5 1 0,5-1 0,-5-4 0,2-1 0,-3 0 0,1-7 0,-1 6 0,-2-7 0,-2 4 0,-3 4 0,0-3 0,0 7 0,0-2 0,-6-4 0,2 12 0,-6-6 0,4 12 0,-1-1 0,1 1 0,3 3 0,0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07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0 24575,'-10'0'0,"-5"0"0,3 6 0,-3 2 0,-4 15 0,6 2 0,-4 9 0,1-1 0,7-4 0,-3 8 0,4-12 0,3 7 0,2-13 0,3-5 0,0-1 0,0-6 0,2 0 0,9-4 0,4-3 0,8 0 0,0 0 0,-1 0 0,6-4 0,-9-3 0,8-5 0,-13 1 0,8 0 0,-7 4 0,-1 0 0,-1 0 0,-6 1 0,3-1 0,-7 4 0,0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11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0 381 24575,'0'19'0,"0"8"0,0 2 0,0 1 0,0 12 0,0-12 0,0 13 0,0-8 0,0 3 0,0-5 0,0 0 0,0-5 0,0-5 0,0-5 0,0 0 0,0-7 0,0-5 0,0-15 0,0-14 0,4-5 0,0 0 0,8-4 0,0 3 0,5-4 0,-5 5 0,3 4 0,-7 2 0,5 8 0,-5-1 0,1 5 0,-3 4 0,1 3 0,-1 0 0,0 3 0,0 0 0,0 2 0,-3 5 0,-1 3 0,1 4 0,-2 0 0,5-4 0,-5 3 0,4-6 0,-1 3 0,2-4 0,0 0 0,0-2 0,1-1 0,2-3 0,5 0 0,4 0 0,4-7 0,1-2 0,0-10 0,-3-1 0,-1-3 0,-4 4 0,-1 1 0,-3 4 0,-1 0 0,-4 4 0,-2 0 0,-1 12 0,-3 7 0,-3 8 0,2 6 0,-3 0 0,4-1 0,0-3 0,0 3 0,0-11 0,0 3 0,0-8 0,10 1 0,3-4 0,10 1 0,-1-4 0,1 0 0,4-4 0,-3-4 0,4-8 0,-4-5 0,1-4 0,-4-3 0,-2 3 0,-3-2 0,-4-1 0,-1 4 0,-3-7 0,0 7 0,0-4 0,-4 6 0,-1 3 0,-3 1 0,0 8 0,-5 4 0,-3 3 0,-5 3 0,-5 3 0,3 8 0,-4 5 0,7 7 0,1-1 0,3 1 0,4-4 0,1-1 0,3-5 0,0 1 0,0-3 0,0 2 0,0-6 0,3 6 0,0-6 0,7 6 0,5-2 0,0 6 0,3 3 0,-6 7 0,3-3 0,-6 13 0,-1-7 0,-4 19 0,-4-14 0,0 9 0,-8-11 0,-5 1 0,-9-4 0,-3 0 0,5-10 0,-13 2 0,15-10 0,-10-1 0,15-8 0,-1-3 0,3 0 0,1 0 0,7-3 0,0-8 0,3-9 0,0-14 0,0-5 0,7 4 0,6-7 0,14 5 0,1-8 0,8 3 0,-4 2 0,-1 4 0,4 1 0,8-8 0,-10 10 0,8-4 0,-16 13 0,-1-1 0,-3 1 0,3-1 0,-8 2 0,-1 3 0,-4 3 0,-4 6 0,-1-2 0,1 3 0,-3-4 0,-1 0 0,-3 0 0,0 0 0,0-4 0,0 3 0,0-3 0,-6 2 0,2 4 0,-6 0 0,4 8 0,0 2 0,0 4 0,-1 14 0,0 0 0,3 21 0,-3-7 0,6 13 0,-3-9 0,4 4 0,0-5 0,0-4 0,0-2 0,0-8 0,0-2 0,0-6 0,0-2 0,0-2 0,0-1 0,0 0 0,2-2 0,2-8 0,2-4 0,1-5 0,0-1 0,0 3 0,0-2 0,2 6 0,-1-3 0,1 6 0,-2-2 0,-1 6 0,0-3 0,4 3 0,-3 0 0,2 0 0,-2 0 0,-1 0 0,0 0 0,0 3 0,0 0 0,1 3 0,-1 1 0,6-4 0,-4 0 0,4-3 0,-2 0 0,1 0 0,2 0 0,1 0 0,0-3 0,0-1 0,-1-6 0,-2 2 0,2-2 0,-6 1 0,3 1 0,-3-5 0,-4 6 0,0-3 0,-3 4 0,0 0 0,0-1 0,0 1 0,-2 3 0,-2 0 0,-2 3 0,-4 6 0,3 6 0,-4 7 0,4 3 0,2 1 0,-1-4 0,5-2 0,-2-3 0,3-3 0,0-2 0,0-2 0,3-4 0,4 0 0,7-3 0,1 0 0,6 0 0,-6-3 0,8-9 0,-8-4 0,10-13 0,-9 5 0,4-4 0,-6 9 0,-2-3 0,1 11 0,-5-7 0,2 11 0,-4-3 0,0 4 0,1 2 0,-1 2 0,0 2 0,3 0 0,-2 0 0,2 6 0,-5 5 0,-1 8 0,-3 4 0,0-4 0,0-2 0,0-3 0,0-3 0,0-2 0,0-3 0,0 1 0,0-1 0,0 0 0,-3-2 0,-4 1 0,-3-4 0,-1 2 0,-2-3 0,3 0 0,0 3 0,1-2 0,7 1 0,6-2 0,11 0 0,3 0 0,5 0 0,0-6 0,-1-3 0,-3-5 0,4-6 0,-8 5 0,4-8 0,-8 5 0,3-5 0,-5-5 0,2 0 0,-2-5 0,-5 0 0,0-5 0,-4 3 0,0 2 0,0 5 0,0 5 0,0 5 0,0 0 0,-3 8 0,2 1 0,-2 13 0,3 5 0,0 12 0,0 1 0,0 6 0,0-4 0,0 3 0,0-4 0,4-1 0,0-3 0,3-1 0,0-8 0,-1 3 0,1-6 0,-1 3 0,0-4 0,1-3 0,-1 0 0,0-3 0,0 0 0,1 0 0,-1 0 0,0 0 0,0 0 0,0 0 0,-2 0 0,-1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11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7 24575,'-16'0'0,"-8"0"0,4 0 0,-7 0 0,4 0 0,0 0 0,-4 0 0,7 0 0,1-3 0,9 3 0,0-3 0,3 3 0,1 0 0,3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24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24575,'3'3'0,"0"-2"0,-3 1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12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13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1 24575,'-6'0'0,"0"0"0,-1 0 0,1 0 0,0 0 0,-1 0 0,-2 6 0,1 1 0,-2 16 0,-1-3 0,6 7 0,-2 0 0,0-3 0,5 8 0,-4-8 0,6 7 0,0-7 0,0 8 0,6-8 0,3 8 0,3-12 0,3 10 0,-7-10 0,4 7 0,-4-4 0,-4 0 0,-1-1 0,-3 1 0,0 2 0,-6-6 0,1 1 0,-8-9 0,6-2 0,-3-2 0,0-1 0,6-2 0,-2-1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14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1 272 24575,'2'-9'0,"5"0"0,3-4 0,8 0 0,-2-2 0,1 2 0,-3 5 0,0-2 0,0 6 0,0 1 0,-1 3 0,5 0 0,-3 0 0,-1 0 0,3 0 0,-5 0 0,5 0 0,-6 0 0,-2 0 0,1 0 0,-3 0 0,2 0 0,-3 3 0,-2 0 0,2 7 0,-6-3 0,3 2 0,-3-2 0,0-1 0,0 0 0,0-5 0,0-5 0,0-10 0,0-1 0,0-11 0,4 6 0,0-8 0,3 9 0,1-2 0,-1 6 0,0-3 0,-1 7 0,1-2 0,-3 6 0,2 0 0,-3 2 0,3 4 0,4-2 0,0 3 0,4 0 0,0 0 0,4 0 0,-7 0 0,6 0 0,-7 0 0,1 0 0,-4 0 0,-5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15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64 125 24575,'-1'3'0,"5"0"0,10-3 0,-2-10 0,9 4 0,-12-11 0,8 9 0,-9-5 0,2 8 0,-7-7 0,3 7 0,-6-8 0,3 3 0,-3 0 0,0 1 0,-2 3 0,-2 2 0,-2 1 0,-4 3 0,0 0 0,-4 0 0,0 0 0,-4 7 0,2 10 0,-3 8 0,6 3 0,-2 4 0,6-8 0,-3 3 0,8-4 0,1-5 0,3 0 0,0-4 0,0-4 0,0 0 0,10-7 0,2 0 0,16-3 0,0 0 0,5-4 0,0-4 0,1-9 0,0-1 0,1-8 0,-16 16 0,-4-2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16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7 24575,'-3'-4'0,"0"1"0,-3 3 0,0 0 0,0 0 0,0 0 0,-1 0 0,-2 0 0,-2 0 0,1 0 0,-3 4 0,5-1 0,-2 7 0,4-3 0,2 3 0,1-4 0,3 0 0,0 3 0,0-2 0,0 2 0,3-6 0,0-1 0,3-2 0,3 0 0,-1 0 0,5 0 0,-3 0 0,0 0 0,3 0 0,-2 0 0,-1 0 0,0-2 0,-4-2 0,0-2 0,1-1 0,-1 1 0,0 0 0,0-1 0,0 4 0,-2-3 0,1 6 0,-5 7 0,3 10 0,-3 12 0,-8 9 0,2 1 0,-7 6 0,4-6 0,1 0 0,-1-6 0,5-5 0,0-5 0,4-5 0,0-4 0,0-4 0,0 0 0,0-4 0,3-2 0,0-2 0,6-2 0,-2 0 0,6 0 0,-2 0 0,7-6 0,6-12 0,-4 1 0,10-16 0,-9 7 0,5-10 0,0 5 0,0 1 0,-6 6 0,-1 5 0,-5 1 0,0 4 0,-4 3 0,0 2 0,-4 2 0,1 4 0,-1 0 0,-3 0 0,0 3 0,-3-3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20:17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24575,'0'7'0,"0"-2"0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09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4 484 24575,'-3'-2'0,"4"-12"0,18-22 0,12-13 0,13-19 0,-1 16 0,3-14 0,-11 18 0,2-2 0,-13 6 0,-5 18 0,-7 7 0,-3 12 0,-2 5 0,-1 2 0,0 0 0,-3 2 0,4 14 0,1 5 0,4 7 0,1 9 0,3-2 0,1 5 0,2-1 0,1-10 0,0-1 0,-4-5 0,2-4 0,-7-4 0,2-5 0,-6-4 0,3 0 0,-4-2 0,-2-1 0,-2-3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1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0 24575,'-7'5'0,"1"11"0,6 24 0,0 37 0,0 23-1304,0-32 0,0 5 1304,0 8 0,0 4-990,0 8 1,0 3 989,0-26 0,0 1 0,0-2 0,0 21 0,0 0 0,0-23 0,0 2 0,0-2 0,0 23 0,0 0 0,0 9 0,0 1 0,0-1 0,0-1 0,0-4 0,0-2-877,0-8 0,0-3 877,0-2 0,0-5-171,0-22 0,0-3 171,0 51 0,0-26 0,0 1 0,-4-5 1484,3-18-1484,-3-7 2499,4-11-2499,0-7 2204,0-4-2204,-3-5 496,2-3-496,-5-2 0,5-6 0,-5 6 0,5-6 0,-5 2 0,2 7 0,1-4 0,-1 12 0,1-10 0,3 8 0,-4-7 0,4 3 0,0-5 0,0-2 0,0-2 0,0-2 0,0-1 0,0 0 0,0 0 0,0 1 0,-3 2 0,3-2 0,-4 6 0,1-2 0,3 2 0,-3 11 0,3-3 0,0 12 0,0-5 0,0 5 0,0-5 0,0 4 0,0-3 0,0-1 0,0-1 0,0-8 0,3 3 0,-2-8 0,2 4 0,-3-4 0,3-4 0,-3 0 0,3-4 0,-3 3 0,0 1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2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24575,'8'0'0,"16"0"0,29 0 0,44 0-1971,-39 0 1,5 0 1970,16 0 0,6 0 0,12 0 0,4 0-907,-24 0 1,3 0 0,1 0 906,7 0 0,3 0 0,1 0-598,-17 0 0,1 0 1,0 0-1,2 0 598,2 0 0,1 0 0,1 0 0,0 0 0,2 0 0,0 0 0,0 0 0,0 0 0,3 0 0,1 0 0,-1 0 0,1 0 0,0 0 0,2 0 0,-3 0 0,-4 0-673,2 0 0,-5 0 0,4 0 673,-8 0 0,4 0 0,-1 0 0,-6 0 0,25 0 0,-1 0 0,-6 0 0,6 0 0,-3 0 0,-17 0 0,-2 0 0,0 0 0,3 2 0,0 0 0,-2 1-15,20 0 0,-3 1 15,2 0 0,-5 1 622,-31-1 0,-2 2-622,12-1 0,-4 2 3549,13 5-3549,-17-2 0,0 0 0,12 1 0,4-1 3042,-47-6-3042,-8-4 2002,-11-3-2002,-2 3 1263,14-3-1263,4 3 0,24 0 0,0 0 0,7 0 0,28 5 0,-1 2-639,-30-2 0,1 1 639,-3 0 0,-2 0 0,25 4-277,13 1 277,-28 3 0,17 2 0,-13 4 0,19 7 0,-33-12 0,25 6 0,-29-12 0,4-4 0,-1 3 1259,-5-7-1259,-6 3 296,-1-4-296,-10 0 0,-5 0 0,-5 0 0,-7 0 0,-2 0 0,-3 0 0,1 0 0,-4 0 0,0 0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2:1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24575,'1'0'0,"14"12"0,13 3 0,20 18 0,6 1 0,14 8 0,7 1 0,-21-12 0,9 7 0,-28-19 0,1 7 0,1-9 0,-20-6 0,1-3 0,-12 1 0,-2-2 0,-1 4 0,-3 2 0,-10-2 0,-4 8 0,-13-3 0,-4 9 0,2-4 0,-6 6 0,9-2 0,-4 0 0,6-4 0,0 2 0,5-7 0,4-1 0,2-5 0,2-3 0,-3-4 0,7 0 0,0-3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25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57 24575,'-5'-3'0,"1"-3"0,-8 12 0,1 3 0,-1 9 0,-3 9 0,3 2 0,-5 9 0,4-4 0,0 4 0,8-5 0,-2 6 0,6-10 0,-3 0 0,4-8 0,0-6 0,0 3 0,0-8 0,0 0 0,0-4 0,3-3 0,7 4 0,6-3 0,6 3 0,1-3 0,-1 0 0,1-4 0,6 0 0,-5 0 0,5 0 0,-10-3 0,-2-4 0,-3-4 0,0 0 0,-3-2 0,2 2 0,-6-3 0,3 1 0,-3-1 0,-3-4 0,-1-1 0,-3-4 0,0 0 0,0-4 0,0 3 0,0-18 0,0 16 0,0-12 0,-3 20 0,-1-4 0,-3 7 0,-1-3 0,1 4 0,0 0 0,1 4 0,-1-3 0,-3 5 0,3-1 0,-3 5 0,6 1 0,2 3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3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7 402 24575,'-4'-3'0,"1"-14"0,3-18 0,0-14 0,9-3 0,0 6 0,10-3 0,-3 15 0,6-6 0,-12 16 0,8-3 0,-14 15 0,7 1 0,-6 9 0,2 2 0,2 0 0,1 3 0,4 4 0,1 7 0,-2 1 0,2 7 0,-1-7 0,-2 6 0,1-6 0,-5-1 0,2-1 0,-4-6 0,0 3 0,1-4 0,-4 0 0,3 1 0,-6-4 0,3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4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24575,'0'23'0,"0"10"0,0 25 0,0-7 0,0 4-1783,0 4 0,0 5 1783,0 25 0,0 6-986,0-29 1,0 0-1,0 3 986,0 7 0,0 3 0,0 2 0,0 7 0,0 3 0,0 2 0,0-15 0,0 2 0,0 1 0,0 0-773,0 2 1,0 0-1,0 1 1,0 3 772,0-8 0,0 3 0,0 1 0,0 0 0,0-2 0,0 13 0,0-1 0,0 0 0,0 2 0,0-11 0,0 1 0,0 2 0,0-1 0,0-1 0,0-4 0,0-1 0,0 0 0,0-1 0,0 1 0,0 1 0,0 1 0,0-1 0,0-1 0,0-4 0,0 4 0,0-4 0,0-1 0,0 1-525,1 2 1,1 0 0,0-1-1,0-4 525,3 5 0,1-5 0,0 2-37,1 5 1,2 2-1,-1-6 37,1 9 0,0-4 684,3-1 1,0-6-685,1 4 4147,4 12-4147,-2-30 3391,-7-21-3391,-1-19 2008,-3-6-2008,-7-33 0,1 16 0,-4-20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5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24575,'4'-4'0,"18"1"0,42 3 0,-13 0 0,8 0-3066,21 0 1,9 0 3065,-18 0 0,3 0 0,8 0-981,-5 0 1,6 0 0,5 0 0,1 0 0,-2 0 980,-5 0 0,-1 0 0,1 0 0,1 0 0,5 0-297,2 0 0,5 0 0,2 0 0,1 0 0,0 0 1,-3 0 296,-7 0 0,0 0 0,-2 0 0,1 0 0,0 0 0,1 0-424,6 0 1,1 0 0,1 0 0,-1 0-1,-2 0 1,-3 0 423,-1 0 0,-6 0 0,0-1 0,3 1 0,6 1-129,-10 1 0,7 1 0,4-1 0,3 2 1,-2-1-1,-3 1 0,-5 0 0,-9-1 129,13 2 0,-12 0 0,0 0 0,11 1 0,-3-1 0,9 0 0,7 1 0,2 0 0,-2-1 0,-6 1 0,-9-1 0,10 2 0,-10-1 0,-2 1 0,5-1 31,-3 0 0,4 0 0,1 0 0,-1-1 0,-3 1-31,8-1 0,-2 0 0,-2 0 0,-6 1 334,4 2 0,-5 1 0,0-2-334,7-3 0,1-1 0,-6-1 0,8 1 0,-2 0 0,-22-3 0,2 0 0,-2 0 953,24 0 1,-4 0-954,-12-1 0,-6 2 0,-13 1 0,-1 0 1584,1-1 1,-2 0-1585,39 9 0,-29-5 0,-2 1 0,20 1 0,-27 0 0,-3 0 4553,-3-1-4553,11 3 3129,-13 1-3129,-6-5 1748,-7 2-1748,-5-6 721,-8 3-721,1-1 0,-7-2 0,-1 3 0,0-4 0,-4 0 0,-4 0 0,0 0 0,-4 0 0,3 0 0,-5-6 0,2-5 0,-6 3 0,0-2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05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 24575,'1'4'0,"5"-2"0,25 24 0,-9-13 0,17 18 0,-12-11 0,10 6 0,-6-6 0,-6 0 0,-4-8 0,-9 1 0,2-6 0,-11 3 0,0-4 0,-3 3 0,0 2 0,-12 16 0,-12 1 0,-15 14 0,-11 2 0,1 5 0,10-9 0,-8 7 0,15-16 0,-9 2 0,14-4 0,3-9 0,10-5 0,6-5 0,2-7 0,6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2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24575,'0'24'0,"0"7"0,0 8 0,0 18 0,0-4 0,0 17 0,0 10 0,0 3 0,0 12 0,0-21 0,0 3 0,0-5 0,0-5 0,0 10 0,0-23 0,0 8 0,0-16 0,0-1 0,0-7 0,0-9 0,0-3 0,0-3 0,0 0 0,0-1 0,0-3 0,0 3 0,0-3 0,0 3 0,0 1 0,0-1 0,0 1 0,0-4 0,0 3 0,0-11 0,0 6 0,0-10 0,0 3 0,0-4 0,0 3 0,0 2 0,0-1 0,0 7 0,0-5 0,0 5 0,0-3 0,0 0 0,0-4 0,0 6 0,0-8 0,0 4 0,0-9 0,0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4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24575,'0'31'0,"0"5"0,0 15 0,0-14 0,0 36 0,0-34 0,0 31 0,0-19 0,0 7 0,0 20 0,0-31 0,0 28 0,0-33 0,0 15 0,0-6 0,0 0 0,0-7 0,0-4 0,0-7 0,0-5 0,0-6 0,0 1 0,0-4 0,3-2 0,-2-3 0,5-3 0,-5 1 0,1-1 0,-2-1 0,3 3 0,-2-2 0,2 2 0,-3 1 0,0 0 0,0 0 0,0 0 0,3-1 0,-2 4 0,5-6 0,-5 1 0,1-6 0,-2 1 0,0-1 0,3 0 0,-2 0 0,2 1 0,-3-1 0,0 3 0,0 2 0,0 3 0,0-1 0,0 1 0,0 0 0,0 0 0,0 0 0,3 13 0,-2-5 0,2 10 0,-3-13 0,0-1 0,0-5 0,0-2 0,0-2 0,0-2 0,0-1 0,0 0 0,0 0 0,0 0 0,0-1 0,0 1 0,0 0 0,-3 0 0,0 0 0,-1 0 0,-1 0 0,4 0 0,-5 1 0,6-1 0,-3 0 0,3 4 0,0-3 0,0 2 0,0-3 0,0 1 0,0-1 0,0-3 0,0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24575,'0'10'0,"0"4"0,0 19 0,4-2 0,-4 32 0,4-8 0,-4 19 0,10 12-766,-7-4 766,2-27 0,0 1 0,0 35 0,-4-30 0,-1-3 0,5 10-27,-5 29 27,4-47 0,-2 27 0,2-18 0,-4 5 0,0-17 0,0-4 765,0-10-765,0 0 28,0 0-28,0-5 0,0-1 0,3-8 0,-2 3 0,2-7 0,0 2 0,-3-6 0,4 2 0,-4-6 0,0 6 0,3-3 0,-3 4 0,3-4 0,-3 3 0,0-2 0,3 5 0,-2-1 0,2-2 0,0-4 0,-2 1 0,2-3 0,-1 3 0,-1-4 0,2 0 0,-3 0 0,3 1 0,-3-1 0,6 0 0,-6 0 0,6 0 0,-5 0 0,4 1 0,-4-1 0,2 0 0,-1 0 0,-1 0 0,2 1 0,-3-1 0,0-3 0,0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7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24575,'0'12'0,"0"17"0,0 8 0,0 24 0,0 12 0,0 7 0,0 8-807,0-37 0,0 1 807,0 1 0,0 1 0,0 7 0,0 0 0,0 1 0,0-1 0,-3 1 0,0-1 0,2 1 0,1-1 0,0-3 0,0-1 0,0 5 0,1-3 295,4 27-295,-5 13 0,5-25 0,-4 6 0,8-7 0,-8-15 0,7-13 0,-7-7 0,3-13 1216,-1 1-1216,-2-11 103,5-1-103,-5-4 0,4-4 0,-4 0 0,2 0 0,-3 0 0,0 1 0,0-4 0,0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18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24575,'0'12'0,"0"14"0,0 10 0,0 27 0,0-2 0,0 29 0,0-31 0,0 0 0,0 30-944,0-20 1,0 0 943,0 19 0,0-28 0,0 0 390,0 23-390,0 0 0,0-24 0,0 5 0,0-22 0,0 1 0,0-14 1428,0-1-1428,3-8 69,-3 1-69,3-10 0,0 7 0,-2-4 0,2-1 0,-3 1 0,0-3 0,0 2 0,3-6 0,-2 5 0,1-5 0,-2 2 0,0-3 0,0 0 0,3 1 0,-2-1 0,2 0 0,-3 0 0,0 0 0,0 1 0,0-1 0,0 3 0,0 2 0,0 3 0,0-1 0,2-2 0,-1 2 0,2-6 0,-3 2 0,0-2 0,0-1 0,0 0 0,3 0 0,-3 0 0,3 0 0,-3 0 0,0 0 0,0 0 0,0 1 0,3-4 0,-3 3 0,3-3 0,-3 3 0,3 4 0,-2-3 0,2 3 0,-3-4 0,3 0 0,-2 0 0,1 1 0,-2-1 0,3 0 0,-2 0 0,2 0 0,-3 0 0,0-3 0,0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20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24575,'0'5'0,"0"8"0,0 19 0,0 26 0,0-3 0,0 29 0,0-29 0,0 1 0,0-4 0,0 1-384,0 20 0,0 5 384,0 7 0,0-4-804,0-23 1,0 0 803,0 31 0,0-4 0,4-18-136,-4-9 0,1 0 136,8 5 0,-3 21 0,3-30 694,-4-3-694,-1-17 1645,0-7-1645,0-8 308,0-1-308,2-5 0,-6 1 0,4-3 0,-1 2 0,-3-6 0,3 2 0,0-3 0,-2 1 0,2-1 0,-3 0 0,0 0 0,2 1 0,-1-1 0,2 0 0,0 0 0,-3 0 0,3-3 0,-3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26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 24575,'-5'0'0,"-4"0"0,-16 0 0,-5 16 0,0 8 0,-1 16 0,4 5 0,12-6 0,-10 10 0,18-8 0,-10 4 0,8-1 0,4-10 0,1 4 0,4-9 0,0-6 0,0-5 0,0-8 0,0 3 0,0-6 0,0 2 0,3-2 0,4-4 0,3 0 0,4 0 0,-4-2 0,7 2 0,-5-3 0,5 0 0,-3 0 0,4 0 0,-3 0 0,2 0 0,-3 0 0,0 0 0,4 0 0,-3 0 0,2 0 0,-6 0 0,2 0 0,-6-3 0,6-1 0,-6-6 0,3 3 0,-3-6 0,0-2 0,-4 0 0,1-9 0,-4 9 0,0-2 0,-3 8 0,-8 2 0,-4 0 0,-13 2 0,0 2 0,-1 3 0,-3 0 0,8 0 0,-7 0 0,7 0 0,-4 3 0,6 2 0,2 9 0,2-2 0,0 6 0,6-4 0,1-6 0,8-2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21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24575,'1'97'0,"0"0"0,-1-1 0,1 1 0,0 0 0,-1-1 0,1 5 0,-1-3 0,1-9 0,-1-16 0,0-5 0,0-10-550,0 9 1,0-2 549,0 25 191,0-35-191,0 10 223,0-15-223,0-11 0,0-1 0,0-13 553,0 1-553,0-11 132,0 7-132,0-11 0,3 2 0,0-6 0,4-1 0,-1 0 0,-3 0 0,3 1 0,-6-1 0,3 0 0,0 0 0,-2 1 0,1-1 0,1 0 0,-2 0 0,2 1 0,-3-1 0,0 0 0,0 0 0,0 0 0,0 0 0,0 0 0,0 0 0,0 0 0,0 4 0,0 4 0,0 1 0,0 7 0,0-3 0,0-1 0,0 0 0,0-5 0,0-3 0,0 0 0,0-4 0,0 1 0,0-7 0,0 3 0,0-6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22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24575,'0'2'0,"0"16"0,0 15 0,5 17 0,0 18 0,-2-17 0,0 1 0,2 43-559,-5-18 0,0 6 559,0-1 0,0 0-1152,0-9 1,0 1 1151,0 27 0,0-4 0,0-40 0,0-3-333,0 7 0,0-1 333,0 37 0,0-22 0,0-2 0,4-8 946,0-17-946,1-9 2341,2-3-2341,-2-7 800,-1-2-800,-1-5 0,1 1 0,-3-4 0,2-2 0,-3-3 0,0 0 0,0-3 0,0 1 0,0-4 0,3 1 0,-3-3 0,3 0 0,-3 1 0,3-1 0,-3 0 0,3 0 0,0-3 0,-3 2 0,3-2 0,-3 3 0,0-2 0,0-2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0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21 24575,'-6'-11'0,"8"1"0,7 10 0,15 8 0,5 9 0,11 11 0,2 9 0,5 1 0,-15-11 0,7 7 0,-13-12 0,0 6 0,-3-7 0,-8-7 0,-8-4 0,2-4 0,-8-2 0,1-1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1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 1 24575,'-14'11'0,"-2"3"0,-4 5 0,-5 10 0,5-8 0,-7 13 0,2-8 0,4 3 0,1-5 0,9-6 0,-3 0 0,2 4 0,1-6 0,0 3 0,1-2 0,2-9 0,-5 9 0,8-10 0,-7 3 0,8-6 0,-3-4 0,4-1 0,3-1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2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24575,'82'-3'0,"-9"0"0,6 3 0,-26 0 0,-3 0 0,-5 0 0,-19 0 0,0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2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24575,'79'3'0,"0"0"0,-20-3 0,-7 0 0,3 0 0,-14 0 0,4-4 0,-21 3 0,-10-3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3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15 303 24575,'-8'19'0,"1"1"0,7-10 0,0-7 0,0-18 0,0-15 0,9-21 0,-4 15 0,17-12 0,-12 13 0,15-10 0,-15 10 0,6 7 0,-9 10 0,-1 10 0,1 2 0,-1 6 0,0 3 0,8 9 0,-2 3 0,12 10 0,-3-1 0,-1-1 0,4 2 0,-9-6 0,4-1 0,-5-4 0,-1-3 0,1-1 0,0-3 0,-4-1 0,0-2 0,-4-1 0,1-3 0,-1 0 0,-3 0 0,0 0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4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24575,'0'35'0,"0"14"0,0 40 0,-3-38 0,0 3-1840,3 2 0,-1 3 1840,-2 19 0,1 5-1172,1 12 0,2 4 1172,-1-25 0,0 2 0,0 1-555,0 8 0,0 2 1,0 0 554,0 1 0,0-1 0,0 1 0,0-1 0,0 1 0,0 0 0,0 9 0,0 1 0,0-6 0,-1-23 0,1-3 0,1 1-572,0 11 1,2 3 0,-1-4 571,2 9 0,1-1 0,-1-19 0,1 3 0,0-5 0,1 10 0,1-2 220,2 7 1,1-4-221,2 20 823,-1-41 0,0-1-823,1 27 3067,2-22-3067,-5-13 2511,-1-15-2511,-4-8 1160,-1-12-1160,-3 0 577,0-4-577,3-2 0,-2-1 0,1-3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5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24575,'-6'0'0,"13"0"0,12 0 0,43 0 0,24 0 0,-22 0 0,5 0-2928,15 0 0,9 0 2928,1 0 0,8 0 0,1 0-681,-23 0 1,1 0 0,0 0 0,1 0 680,3 0 0,-1 0 0,2 0 0,6 0-658,-10 0 1,7 0 0,3 0 0,-1 0 0,-4 0 0,-7 0 657,-1 0 0,-7 0 0,-1 0 0,9 0 0,5 0 0,8 0 0,5 0 0,0 0 0,-4 0 0,-7 0-556,2 0 1,-7 0 0,-2 0-1,5 0 556,-5 0 0,3 0 0,0 0 0,1 0 0,-3 0 0,14 0 0,-2-1 0,-2 1 0,-5 1 80,5 0 1,-6 1 0,2 0-81,13 0 0,2 1 0,-9 1 375,-1 6 0,-3 1-375,-9-3 0,5 0 0,-5 0 1142,11 0 1,-3 1-1143,1 1 0,-6-1 3102,15-4-3102,-43-2 0,-3 1 0,9 4 2850,6-7-2850,-16 4 2810,-17-5-2810,-14 0 2066,-7 0-2066,-9-20 637,6 15-637,2-15 0,8 20 0,3 0 0,-1 0 0,17 0 0,3 0 0,22 0 0,1 0 0,21 0-793,5 0 793,-40 0 0,2 0 0,-1 0 0,0 0 0,0 0 0,1 0 0,-2 0 0,2 0 0,3 0 0,1 0 0,-4 0 0,0 0 0,7 0 0,-1 0 0,-5 0 0,-2 0 0,1 0 0,-2 0-115,31 0 115,2 5 0,-10-4 0,6 9 0,-29-7 0,-1 0 0,27 3 0,18 4 0,-23-9 0,0 4 0,-18-2 0,37-2 0,-38 7 0,23-7 0,-15 3 0,-19 0 0,20-3 0,4 3 0,-16 0 787,8-3-787,-30 2 121,4-3-121,-8 0 0,3 4 0,-8-3 0,3 2 0,-8-3 0,4 3 0,-7-2 0,2 2 0,-6-3 0,2 0 0,-3 0 0,-2-3 0,-1 2 0,-3-1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09:46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24575,'9'0'0,"5"0"0,5 3 0,4 1 0,-1 7 0,5 2 0,-10 1 0,9 2 0,-15-8 0,1 4 0,-3-4 0,-5 3 0,0 1 0,-2-1 0,-2 7 0,0-4 0,-6 4 0,-2 0 0,-11 1 0,-1 5 0,-5 1 0,0-1 0,5 0 0,1-5 0,4 3 0,4-11 0,1 3 0,4-8 0,2 0 0,1 1 0,3-4 0,0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28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25 24575,'3'3'0,"7"0"0,5-3 0,4-3 0,7-6 0,-10 4 0,7-5 0,-9 9 0,-1-2 0,1 3 0,-4 0 0,0 0 0,-4 0 0,0 0 0,-2 9 0,-2 3 0,-2 14 0,0 3 0,0 3 0,0 1 0,0 0 0,-3 0 0,2 0 0,-6-4 0,3-2 0,-1-4 0,-2-1 0,3-3 0,-3 3 0,3-7 0,-2 2 0,2-3 0,-3 0 0,0 0 0,3-1 0,-2 1 0,2 0 0,-3 0 0,0-1 0,0 1 0,3-3 0,-2 2 0,2-6 0,0 2 0,-1-3 0,4 1 0,-5-1 0,6 0 0,-6-2 0,3-2 0,-3-2 0,-1 0 0,1 0 0,-4 0 0,3 0 0,-2 0 0,-1-3 0,3 0 0,-3-7 0,3 3 0,4-3 0,-3 0 0,5 3 0,-2-2 0,3 2 0,0-2 0,0 2 0,0-6 0,0 2 0,3 0 0,3-2 0,5 6 0,3-3 0,-1 3 0,-2 3 0,2 1 0,-3 3 0,1 0 0,2 0 0,-3 0 0,4 0 0,-4 6 0,3 2 0,-1 9 0,2 2 0,1 0 0,3 9 0,-3-12 0,2 8 0,-6-10 0,-2-4 0,-2 0 0,-1-4 0,0 0 0,-2 0 0,-1-2 0,-3-1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44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24575,'5'3'0,"2"0"0,15-3 0,2 0 0,0 0 0,7 0 0,-15 0 0,7 0 0,-6 0 0,-5 0 0,1 0 0,-7 0 0,0 0 0,-2 0 0,-2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0:45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1 24575,'-13'0'0,"0"0"0,0 0 0,-1 0 0,-5 11 0,3 2 0,-6 7 0,6 2 0,1-3 0,0 4 0,7-5 0,1-4 0,3-4 0,4-4 0,9-3 0,-1 0 0,7-3 0,3 0 0,-3 0 0,3 0 0,-4 0 0,-1 0 0,1 0 0,0 3 0,0 1 0,0 3 0,-1-3 0,-2 1 0,2-1 0,-3 3 0,1 3 0,-1 0 0,-3 4 0,0 0 0,-4 0 0,1 0 0,-4 3 0,0-2 0,0 3 0,-4-4 0,-3-1 0,-7 2 0,-5-4 0,-4 0 0,0-4 0,1 1 0,-1-4 0,0-1 0,4-3 0,-2 0 0,6 0 0,-3 0 0,4 0 0,0 0 0,4 0 0,-4 0 0,7 0 0,-5-3 0,5 0 0,1-3 0,3 2 0,3 2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1:15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1:26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535 47 24575,'-68'0'0,"1"0"0,-3 2 0,15 2 0,33 5 0,-11 10 0,10-3 0,2 7 0,-1-7 0,6 6 0,-2-7 0,7 7 0,-3-3 0,6 0 0,-3-2 0,7 1 0,-2-3 0,2 7 0,0-8 0,-3 8 0,6-3 0,-6 8 0,3-3 0,-1 3 0,-2 0 0,3-3 0,-1 3 0,-2-4 0,6-4 0,-2-1 0,0-5 0,2 1 0,-2 0 0,3 0 0,0 0 0,0-1 0,0 5 0,0-3 0,0 2 0,0-3 0,0 0 0,3 4 0,1-7 0,3 6 0,3-7 0,-3 1 0,6 2 0,-3-3 0,4 0 0,-1 3 0,1-5 0,0 5 0,-1-6 0,1 3 0,0-3 0,0 0 0,0 0 0,3 0 0,-2 0 0,3 0 0,0 0 0,-4 0 0,8 1 0,-7-4 0,2 2 0,-3-5 0,4 2 0,-4-3 0,4 0 0,0 0 0,-4 0 0,8 0 0,-7 0 0,7 0 0,-4 0 0,5 0 0,0-4 0,-1-3 0,-3-4 0,3-1 0,-4-2 0,1 6 0,-1-6 0,-5 7 0,1-6 0,0 2 0,0-3 0,-3 0 0,2 0 0,-5-4 0,2-1 0,-3-3 0,1-1 0,0 0 0,-1 0 0,1-10 0,-4 8 0,-1-12 0,1 13 0,-4-8 0,4 8 0,-4-8 0,0 8 0,0-3 0,0 4 0,0 4 0,0-3 0,0 7 0,0-2 0,0 3 0,-3 0 0,-1-4 0,-7 3 0,0-7 0,0 8 0,-7-18 0,6 10 0,-6-7 0,3 8 0,1 6 0,-2-7 0,2 7 0,3-3 0,-2 4 0,2 3 0,0-2 0,-2 6 0,2-3 0,1 3 0,-3 3 0,2 1 0,1 3 0,-3 0 0,2 0 0,1 0 0,-6 0 0,8 0 0,-5 0 0,7 0 0,0 0 0,-1 0 0,4 0 0,0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1:3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38 24575,'-4'2'0,"2"5"0,2 7 0,0 1 0,0 6 0,0-2 0,0 0 0,0-5 0,0-4 0,-3-7 0,2-3 0,-1-7 0,2-7 0,0-1 0,0-7 0,0 8 0,0-8 0,0 7 0,0 1 0,-3 1 0,-1 8 0,-10-7 0,3 10 0,-7-5 0,0 7 0,3 0 0,-12 16 0,13-2 0,-11 24 0,11 3 0,1 0 0,-2 27 0,10-18 0,1 10 0,4-5 0,0-9 0,0 5 0,0-6 0,11-2 0,3-12 0,11-2 0,-1-9 0,3-5 0,-3-3 0,22-4 0,-14-4 0,7-10 0,-7-8 0,-15-10 0,7-2 0,-9 3 0,-3 5 0,-2 4 0,-4 4 0,1 0 0,-4 12 0,0 6 0,-3 10 0,0 1 0,0 2 0,0-2 0,3 4 0,2-1 0,9-2 0,-2-3 0,10-2 0,-8-4 0,8 0 0,-4-4 0,1-3 0,3 0 0,-7-4 0,2 0 0,-2-10 0,-1-3 0,2-14 0,-4 3 0,0-13 0,-4 7 0,1-13 0,-5 9 0,0-9 0,-4 9 0,0 0 0,0 7 0,0 4 0,-6 4 0,-2 4 0,-6 5 0,4 4 0,-3 2 0,6 1 0,-6 3 0,5 0 0,-5 0 0,6 0 0,-6 0 0,3 0 0,-7 16 0,1-2 0,2 15 0,3-6 0,3-5 0,4 0 0,1-4 0,3 0 0,0-4 0,0 0 0,0-4 0,0 0 0,0 0 0,0 0 0,0 1 0,0-1 0,3-3 0,-3 2 0,6-4 0,-3 2 0,3-3 0,0 0 0,0 0 0,0 0 0,1 0 0,2-6 0,2-2 0,6-3 0,-2-2 0,7 1 0,-4-3 0,5 0 0,0 0 0,-5 4 0,4-4 0,-3 4 0,3-1 0,-3 1 0,-4 4 0,-3 0 0,-5 4 0,3-3 0,-4 5 0,0-2 0,0 3 0,1 0 0,-1 0 0,0 0 0,-3 3 0,0 8 0,-3 9 0,0 4 0,0 7 0,0-2 0,0-1 0,0-1 0,0-8 0,0-1 0,0-8 0,0 0 0,0-4 0,0 0 0,0-16 0,0-1 0,3-16 0,2 0 0,2 3 0,4-3 0,-2 4 0,5 1 0,-3 3 0,4 1 0,-5 4 0,3 0 0,-2 4 0,-1 0 0,3 3 0,-6 3 0,6-2 0,-6 5 0,3-2 0,-4 3 0,1 0 0,-1 0 0,-3 5 0,0 7 0,-3 6 0,0 4 0,0 1 0,0-4 0,0-2 0,0-3 0,0-3 0,0-2 0,0-3 0,0 1 0,3-1 0,0-3 0,3 0 0,0-3 0,0 0 0,1 0 0,2 0 0,-1-6 0,5-6 0,-2-3 0,1-7 0,1 4 0,-4-5 0,1 0 0,-2 4 0,-1-2 0,-3 6 0,-1-3 0,-3 7 0,0 2 0,0 2 0,0 6 0,0 14 0,0 3 0,0 16 0,0-4 0,0 5 0,0 0 0,0 0 0,0-1 0,0-3 0,3-6 0,2-1 0,5-8 0,1 1 0,2-5 0,5 1 0,-3-4 0,2 4 0,-3-7 0,4-1 0,-3-3 0,2 0 0,-3 0 0,4 0 0,-4-6 0,4-2 0,-4-6 0,0-10 0,-3 4 0,0-9 0,-4 6 0,-3 0 0,0 5 0,-4-4 0,0 7 0,0-3 0,0 4 0,-3 4 0,-1 0 0,-2 4 0,0 2 0,-1-1 0,4 2 0,0-4 0,3 1 0,6 0 0,6-1 0,7 0 0,-1 3 0,0-3 0,-4 3 0,0 0 0,-4-2 0,0 6 0,-4-3 0,0 0 0,-3 2 0,0-1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1:33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24575,'4'3'0,"-2"0"0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1:56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1455 24575,'-4'4'0,"2"-13"0,2-12 0,0-23 0,13-9 0,-6 5 0,16-14 0,-8 16 0,0-12 0,3 0 0,-8 1 0,10-14 0,-9 3 0,8-4 0,-8 1 0,6 23 0,-2-13 0,4 8 0,0-7 0,4 2 0,-3 3 0,2 9 0,-4 1 0,-5 7 0,-1 5 0,-4 4 0,-1 6 0,1 1 0,-2 11 0,2-6 0,-2 10 0,1-6 0,-1 2 0,1 1 0,0-3 0,2 2 0,2 0 0,3-2 0,3 5 0,8-5 0,-5 8 0,8-2 0,-13 7 0,7 0 0,-8 0 0,8 0 0,-7 0 0,7 0 0,-8 3 0,9 9 0,-3 5 0,5 8 0,-5-2 0,0 6 0,-5-6 0,1 5 0,-1-6 0,0 11 0,0-12 0,-4 11 0,-1-17 0,-2 6 0,-1-6 0,4 7 0,-3-3 0,3 3 0,-4 1 0,1 0 0,0 4 0,-1-4 0,1 9 0,0-8 0,0 8 0,-1-9 0,5 9 0,-3-8 0,3 8 0,-2 1 0,-1-7 0,2 6 0,-4-17 0,0 6 0,0-6 0,0 3 0,0-4 0,0-1 0,0 1 0,0 0 0,-1-4 0,1 3 0,0-3 0,2 1 0,2-1 0,0-3 0,1 2 0,5 2 0,-2 0 0,5-4 0,-6-1 0,0-6 0,-4 6 0,3-5 0,-2 2 0,-1-3 0,3 0 0,-3 0 0,4 0 0,0 0 0,0 0 0,-1 0 0,5 0 0,-3 0 0,3-3 0,5-11 0,-2 1 0,7-8 0,-9 6 0,3 0 0,-8 1 0,8-1 0,-7-3 0,7 2 0,-2-3 0,2 4 0,2-4 0,-5 6 0,3-6 0,-3 8 0,4-1 0,-5-1 0,0 4 0,0-1 0,-4 6 0,14-2 0,-8 5 0,9-2 0,-6 3 0,-1 0 0,1 0 0,0 0 0,-1 3 0,1 5 0,-5 3 0,0 3 0,-4 0 0,0 0 0,0 4 0,-3-4 0,3 8 0,-3-7 0,4 6 0,6 8 0,-4-4 0,4 4 0,-6-7 0,-4-7 0,3 3 0,-7-8 0,3 0 0,-4-4 0,3 0 0,-2 1 0,3-4 0,0 0 0,-3-3 0,10 0 0,-6 0 0,13 0 0,-9 0 0,5 0 0,-9 0 0,2 0 0,-6 0 0,2 0 0,-2 0 0,-1 0 0,0-3 0,0 3 0,0-3 0,-3 3 0,0 0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08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 24575,'-10'9'0,"-6"2"0,3 11 0,-2-1 0,3 11 0,2-13 0,4 12 0,-3-6 0,8 8 0,-3-5 0,4 4 0,0-4 0,0 10 0,0-8 0,0 3 0,0-11 0,0 1 0,0-5 0,0 0 0,0-7 0,6-1 0,2-7 0,6 3 0,8-5 0,4 2 0,3-3 0,-1 0 0,-9 0 0,3-7 0,-7-5 0,4-7 0,-4-8 0,-3 3 0,0-4 0,-5 6 0,1-1 0,-1 4 0,-3 1 0,2 10 0,-5 0 0,2 4 0,-3 18 0,0-2 0,3 18 0,1-7 0,3-5 0,0 0 0,3-4 0,1-4 0,3 0 0,0-3 0,0 0 0,-1-3 0,1-1 0,0-3 0,0 0 0,0 0 0,-1 0 0,1 0 0,-3 0 0,2-3 0,-2-8 0,0-5 0,3-6 0,-5-6 0,2 5 0,-3-9 0,-1 8 0,-2-7 0,-2 11 0,-3-12 0,0 15 0,0-4 0,0 8 0,-3 6 0,0-2 0,-4 5 0,4-1 0,-3 4 0,3-2 0,-3 3 0,2-3 0,-1 3 0,2-3 0,-3 3 0,3-3 0,-3 2 0,3-8 0,-1 8 0,1-6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1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20 241 24575,'0'7'0,"0"-5"0,-8 35 0,5-18 0,-5 29 0,8-18 0,0 8 0,0-10 0,0-1 0,0-8 0,0-1 0,0-8 0,6 0 0,6-6 0,2-1 0,18-3 0,-11 0 0,16 0 0,-9 0 0,1-7 0,-1-6 0,-4-7 0,0-1 0,-4-1 0,-5 2 0,-5-2 0,-2-1 0,-4 0 0,0 4 0,-4 5 0,0 1 0,0 6 0,0-3 0,0 12 0,0 3 0,0 11 0,0 3 0,0 4 0,0-1 0,3 1 0,1-4 0,7 2 0,-1-6 0,9 0 0,-5-5 0,8-3 0,-3-3 0,3 0 0,5-4 0,-3 0 0,9 0 0,-12-11 0,8-2 0,-12-15 0,3-1 0,-7-9 0,-1-2 0,-3 1 0,0-5 0,-5 5 0,0-1 0,-4 2 0,0 5 0,-3 4 0,-5 2 0,-3 8 0,-3 1 0,3 8 0,-2 3 0,6 1 0,-6 6 0,7-3 0,-3 3 0,3 0 0,2 0 0,2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12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1 244 24575,'0'-6'0,"0"-7"0,3-7 0,5-4 0,4-3 0,8-2 0,1 4 0,0-4 0,7 8 0,-8 3 0,4 8 0,-3-3 0,-6 11 0,3-4 0,-8 6 0,3 0 0,-6 0 0,3 10 0,-3 2 0,1 15 0,0 7 0,1 5 0,-4 6 0,3-6 0,-4 5 0,5-5 0,-1 0 0,4 9 0,-3-17 0,6 6 0,-4-18 0,3-1 0,0-8 0,0 0 0,3-3 0,2-3 0,4 0 0,-1-4 0,-3 0 0,3 0 0,-3 0 0,-1-3 0,0-4 0,-7-4 0,-1-3 0,-3 0 0,-4 6 0,1 2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31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1 24575,'-9'0'0,"1"0"0,-2 0 0,-1 0 0,-6 0 0,2 0 0,-3 0 0,0 0 0,3 0 0,-3 0 0,5 0 0,2 0 0,-2 0 0,6 0 0,-5 0 0,8 2 0,-2 9 0,6 0 0,-6 7 0,5-1 0,-6 2 0,7 4 0,0 0 0,0-5 0,0 4 0,0-7 0,0-1 0,0-1 0,0-6 0,0 3 0,0-4 0,0 0 0,3-3 0,0 0 0,7-3 0,-3 0 0,10 0 0,-2 0 0,4 0 0,2 0 0,-2 0 0,4 0 0,-4 0 0,2 0 0,-6 0 0,6 0 0,-9 0 0,5 0 0,-10 0 0,2 0 0,-2 0 0,-1 3 0,0 0 0,-3 7 0,0 0 0,-3 4 0,0 4 0,0 0 0,0 5 0,0-4 0,0-2 0,0 1 0,-3-6 0,0 4 0,-7-5 0,-1 0 0,-3 2 0,-3-6 0,2 3 0,-3-2 0,0-1 0,3 0 0,-2-3 0,6-1 0,-2-3 0,6 0 0,-3 0 0,4 0 0,0 0 0,-3 0 0,2 0 0,-2 0 0,2 0 0,1 0 0,0 0 0,2-3 0,2 2 0,2-2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12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381 0 24575,'-14'11'0,"-1"-1"0,-16 24 0,5-2 0,-13 21 0,3 8 0,-10 2 0,14-7 0,-6 0 0,10-13 0,4 7 0,1-9 0,10-3 0,5-9 0,4-9 0,0-4 0,4-9 0,0 0 0,0-4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13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1 24575,'-5'0'0,"-4"0"0,-1 0 0,-3 0 0,-4 0 0,-3 11 0,-4 2 0,2 21 0,-2 2 0,9 3 0,-6 4 0,7-3 0,0 10 0,5-4 0,5 4 0,4-5 0,0 0 0,0-6 0,0-1 0,0-5 0,-3-8 0,6 5 0,1-14 0,11 7 0,3-8 0,5-4 0,0 4 0,4-7 0,1 0 0,-3-4 0,6-4 0,-12 0 0,-1 0 0,-8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14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13 24575,'-7'24'0,"-5"7"0,7-1 0,-3 7 0,8-9 0,0 1 0,0 2 0,0-7 0,0-4 0,0-6 0,0-8 0,0 0 0,2-2 0,5-2 0,7-2 0,-2 0 0,13 0 0,-12-6 0,13-2 0,-11-10 0,4-2 0,-8 2 0,3-4 0,-6 7 0,3-3 0,-1 1 0,-6 6 0,-1 7 0,-7 13 0,1 13 0,-4 2 0,6 3 0,-2-4 0,3-1 0,0-3 0,0-1 0,0-5 0,0-2 0,6-1 0,2-7 0,9 0 0,2-3 0,4 0 0,4 0 0,-3 0 0,4-11 0,-8-2 0,4-16 0,-11 0 0,7 0 0,-11-3 0,2 3 0,-3-4 0,-3 5 0,-1 0 0,-4 9 0,0 2 0,0 3 0,-13 0 0,7 3 0,-7 4 0,11 5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15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24575,'13'0'0,"2"0"0,8 0 0,9 0 0,-11 0 0,26 5 0,-31 2 0,20 5 0,-20 3 0,3 3 0,-4-2 0,-5-2 0,-6-1 0,-1 1 0,-3-2 0,0 5 0,0-3 0,-4 5 0,0 0 0,-3-2 0,-3 1 0,2-7 0,-6 10 0,9-13 0,-4 6 0,8-8 0,-2 0 0,0 0 0,3-2 0,-3-2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1:42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7 24575,'-16'0'0,"-2"0"0,-5 0 0,-9 0 0,7 0 0,-12 4 0,17 3 0,-7 9 0,8 0 0,-2 11 0,-2-6 0,9 7 0,-4-5 0,13 0 0,-2-1 0,7-3 0,0 3 0,0-8 0,10 1 0,7 0 0,16-6 0,7 3 0,4-3 0,6-4 0,-4-2 0,4-3 0,-5 0 0,-6-7 0,-1-2 0,-9-7 0,-2 0 0,-4 1 0,-8 0 0,2 1 0,-9-4 0,2 0 0,-5-5 0,-2 0 0,-3 1 0,-3-11 0,-4 12 0,-8-8 0,-4 18 0,-4 0 0,-4 3 0,3 4 0,-3 0 0,-1 4 0,8 0 0,-6 0 0,11 0 0,1 0 0,7 0 0,4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1:43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 24575,'0'-5'0,"0"14"0,0 17 0,0 14 0,0 10 0,0 8 0,0 7 0,0 6 0,0-5 0,0 4 0,0-22 0,0 7 0,0-15 0,-4 4 0,3-10 0,-3-6 0,4-10 0,0-8 0,0 0 0,0-4 0,0-8 0,0-2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16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 24575,'-22'0'0,"-15"13"0,11-4 0,-17 24 0,10 6 0,-1 5 0,8 3 0,-6 9 0,15-8 0,-2 2 0,11 12 0,8-33 0,0 33 0,0-28 0,0 16 0,0-13 0,0 4 0,0-19 0,11 7 0,6-9 0,12-2 0,15 6 0,-3-14 0,17 7 0,-17-7 0,10 2 0,-31-7 0,-1-1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18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24575,'0'9'0,"0"5"0,0 4 0,0 1 0,0 2 0,0-6 0,0 2 0,0-3 0,0-4 0,6 3 0,-2-9 0,5 2 0,-3-6 0,-3-2 0,0 3 0,0 0 0,0 2 0,0-2 0,0-8 0,-3-11 0,0-2 0,0-3 0,0 5 0,0 7 0,0-1 0,0 5 0,0 3 0,0 11 0,0 8 0,0 3 0,0 0 0,0-1 0,0-5 0,0-2 0,0-7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19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97 24575,'0'6'0,"0"0"0,0 4 0,0 0 0,0 0 0,0 0 0,0 0 0,0-3 0,0 6 0,0-6 0,0 2 0,0-3 0,0 1 0,0-1 0,3 0 0,0 0 0,3 1 0,4-1 0,-3 0 0,6 1 0,-3-3 0,1-1 0,-2 0 0,1-3 0,-3 3 0,3-3 0,-1 0 0,-2 0 0,6 0 0,-2 0 0,3 0 0,-1-6 0,4-5 0,-3 0 0,0-5 0,-1 8 0,-6-2 0,3 4 0,-4-1 0,0 1 0,1-4 0,-1 3 0,1 0 0,-4 2 0,0 1 0,0 1 0,-3 2 0,3 8 0,-3 3 0,0 4 0,0 0 0,0 0 0,0 0 0,3-1 0,1-2 0,2-2 0,0-2 0,4-1 0,0-2 0,8-1 0,-3-3 0,3 0 0,-4 0 0,3 0 0,-2-3 0,3-4 0,-4-4 0,-1-3 0,1 0 0,1-4 0,-4-1 0,3-3 0,-6-1 0,3 0 0,-6 4 0,-2-3 0,-3 2 0,0 4 0,0 0 0,0 9 0,0 1 0,-3 3 0,0 0 0,-4 0 0,1 3 0,0-3 0,0 3 0,3 0 0,0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0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24575,'7'-3'0,"5"0"0,8 3 0,3 0 0,4 0 0,7 0 0,11 0 0,-12 10 0,14 1 0,-20 16 0,7-4 0,2 17 0,-17-14 0,6 18 0,-12-14 0,1 13 0,-6-9 0,-4 22 0,-4-19 0,0 18 0,-8-15 0,-6 1 0,-9 2 0,2-12 0,-5 7 0,10-14 0,-4 1 0,5-7 0,1-8 0,7 0 0,-2-3 0,5-1 0,1 0 0,-3-3 0,6 0 0,-3-3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33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24575,'9'0'0,"6"0"0,-3 0 0,2 0 0,3 0 0,-6 0 0,4 0 0,-6 0 0,-2 0 0,-1 0 0,0 0 0,-2 0 0,-2 0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3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0 24575,'-6'0'0,"-4"6"0,3 2 0,-6 6 0,-4 9 0,2-9 0,-5 12 0,6-14 0,-1 10 0,4-11 0,4 3 0,4-8 0,0-3 0,2 6 0,-1-5 0,2 6 0,0-2 0,0 2 0,2 0 0,9-4 0,1 3 0,9-1 0,-9 3 0,8 3 0,-4-3 0,3 8 0,-1-4 0,-4 3 0,0-4 0,-3-4 0,-2 0 0,-3-4 0,1 0 0,-1 0 0,-3-2 0,0-2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3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24575,'30'0'0,"7"0"0,8 0 0,13 0 0,8 0 0,6 0 0,-7 0 0,-1 0 0,-12 0 0,-2 0 0,-5 0 0,-6 0 0,-5 0 0,-11 0 0,-5 0 0,-4 0 0,-4 0 0,3 0 0,-6 0 0,3 0 0,-1 0 0,-2 0 0,3 0 0,-1 0 0,-2 0 0,3 0 0,-4 0 0,1 0 0,-4 0 0,0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4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4 24575,'13'0'0,"-1"-3"0,5 2 0,-3 1 0,0 4 0,0 0 0,3 2 0,-2-2 0,0 3 0,-2-3 0,-6 1 0,2-4 0,-5 4 0,1-1 0,-4 2 0,2 4 0,-6-4 0,-1 11 0,-11 0 0,-2 6 0,-13 3 0,4-1 0,-4 1 0,10-2 0,-3-4 0,11-2 0,-6-7 0,11-1 0,-3-4 0,7 0 0,-3 1 0,5-4 0,-1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5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0 24575,'12'0'0,"1"0"0,-3 0 0,0 0 0,-4 0 0,0 0 0,0 0 0,1 0 0,-4 10 0,3 3 0,-5 10 0,2-1 0,-3 11 0,0-12 0,0 15 0,0-16 0,0 7 0,0-4 0,0 0 0,0-1 0,0 1 0,-9-2 0,1-2 0,-9-3 0,3-2 0,4-3 0,-3-2 0,6-2 0,-3-1 0,4-2 0,-1-1 0,1-3 0,0 0 0,-1 0 0,4-7 0,0 0 0,3-7 0,0 0 0,0 0 0,0 0 0,0-4 0,0 3 0,3-2 0,1 6 0,3-2 0,2 6 0,-1-3 0,5 3 0,-3 3 0,4 1 0,0 3 0,-4 0 0,3 0 0,1 0 0,-2 6 0,6 6 0,-7 7 0,4 3 0,-3 1 0,-1 0 0,-4-5 0,1 4 0,-1-7 0,0-1 0,-1-1 0,4-3 0,-6-2 0,2-3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6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24575,'0'19'0,"0"17"0,0-10 0,0 17 0,0-4 0,0-3 0,0 3 0,0-11 0,0-10 0,0 4 0,0-11 0,0 3 0,0-11 0,0 0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6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24575,'0'20'0,"0"0"0,0 12 0,0 9 0,0 5 0,0-5 0,0 1 0,0-7 0,0 4 0,0-1 0,0-5 0,0-12 0,0-3 0,0-8 0,0-3 0,0 0 0,0-5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7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24575,'10'0'0,"-6"0"0,25 0 0,-13 0 0,16 0 0,2 0 0,0 0 0,4 0 0,-5 0 0,-5 0 0,4 0 0,-12 0 0,6 0 0,-11 0 0,-1 0 0,-4 0 0,-7 0 0,0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8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4 24575,'-6'-3'0,"-2"10"0,-6 10 0,-2 17 0,-6 11 0,2 7 0,-4 12 0,4 1 0,0 1 0,-7 18 0,5-15 0,1 0 0,-8-6 0,18-26 0,-12 8 0,15-16 0,0-6 0,1-9 0,3-4 0,1-7 0,3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29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6 159 24575,'-3'-2'0,"1"-5"0,2-3 0,3-4 0,4 0 0,0 0 0,3 4 0,0 0 0,-3 6 0,3-5 0,-4 7 0,1-7 0,-1 8 0,-3-4 0,3 4 0,-3-2 0,4 3 0,-1-2 0,0 1 0,0-2 0,0-3 0,0 4 0,1-4 0,-1 6 0,0-3 0,0 3 0,0-3 0,0 3 0,0 0 0,0 0 0,0 0 0,0 0 0,0 3 0,1 3 0,0 5 0,-1-1 0,-2 3 0,2-2 0,-3-1 0,4 0 0,-1-4 0,0 0 0,0 0 0,1-2 0,-1-1 0,0-3 0,0 0 0,4 0 0,-3 0 0,6-3 0,-6-4 0,3-4 0,-4 1 0,1 0 0,-1 4 0,0-1 0,0 1 0,-2 0 0,1-1 0,-4 1 0,5 0 0,-6-1 0,6-2 0,-6 2 0,3 1 0,-3 3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2:30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1 24575,'-12'0'0,"-5"0"0,2 0 0,-7 3 0,8 7 0,-5 6 0,4 6 0,0 5 0,-1 2 0,3 9 0,4-4 0,1 9 0,7-5 0,-3 1 0,4-3 0,0-8 0,0-1 0,0-8 0,0-1 0,0-4 0,0-4 0,6 0 0,6-3 0,7-3 0,8-1 0,-3-3 0,8 0 0,-4 0 0,0 0 0,0 0 0,-6 0 0,1 0 0,0-7 0,-5-1 0,1-10 0,-2 3 0,-5-7 0,4 7 0,-8-2 0,2 3 0,-3 3 0,-1 2 0,0 2 0,-2 1 0,-1 2 0,-3 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8:35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7 171 24575,'-4'8'0,"2"-1"0,2 9 0,0-8 0,0 13 0,0-6 0,0 12 0,0-7 0,0 2 0,0-4 0,0-3 0,0 2 0,0-6 0,0-2 0,3 1 0,4-3 0,3 0 0,8-4 0,-3 0 0,6-2 0,-2 2 0,4-3 0,4 0 0,-3 0 0,3 0 0,0 0 0,1 0 0,-4-6 0,7 1 0,-7-10 0,15 10 0,-5-10 0,9 5 0,11-14 0,-6 4 0,11-5 0,-14 7 0,-1 4 0,1-3 0,-6 8 0,-1 0 0,-5 1 0,-5 7 0,4-2 0,-8 3 0,8 0 0,-9 0 0,5 0 0,-10 0 0,4 0 0,-3 3 0,5 7 0,-4 2 0,-4 4 0,-6-2 0,1 4 0,-3-3 0,2 6 0,-2-2 0,-1 4 0,1-1 0,-1-3 0,-3 3 0,2-8 0,-5 4 0,5-4 0,-5 0 0,2-1 0,0-2 0,-3 2 0,3-6 0,-3 2 0,0-3 0,3-10 0,1-5 0,10-17 0,1-8 0,16-14 0,-7 11 0,8-9 0,-1 10 0,1 3 0,0-2 0,-3 9 0,0 5 0,-4 5 0,-2 8 0,-1 4 0,-4 4 0,1 0 0,3 0 0,-4 0 0,5 0 0,4 0 0,12 4 0,-4 0 0,8 5 0,-15-2 0,4-2 0,-8 2 0,3-3 0,-8 3 0,2 0 0,-2 1 0,0-1 0,-2-3 0,1 3 0,-3-7 0,3 7 0,-4-6 0,-1 2 0,1 0 0,0-3 0,4 3 0,2 0 0,4 2 0,0-2 0,-5 4 0,3-6 0,-4 2 0,10 0 0,-5 2 0,5-1 0,-1 3 0,-3-6 0,3 6 0,-4-6 0,4 2 0,-3-3 0,8 0 0,-9 0 0,5 0 0,9 0 0,-11 0 0,12 0 0,-16-3 0,1-5 0,0 0 0,5-12 0,-4 7 0,11-12 0,-11 8 0,5-8 0,-6 9 0,-3-7 0,2 7 0,-7-2 0,3 4 0,-4 0 0,0 3 0,-1-2 0,-2 2 0,5-5 0,-8 4 0,4 0 0,-6 6 0,1 2 0,-4-2 0,3 6 0,-6-3 0,3 3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3:04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1 24575,'-21'92'0,"-1"0"0,0 1 0,1-1 0,-1 0 0,1 0 0,-5 10 0,-3 6 0,3-6 0,9-19 0,18-30 0,30-27 0,2-11 0,-8 2 0,-2-12 0,-11 3 0,-6-5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3:08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240 225 24575,'-21'3'0,"-4"14"0,-10 7 0,9 6 0,-8 0 0,12-1 0,-3-7 0,0 6 0,13-13 0,0 4 0,9-9 0,3 0 0,0 0 0,0-4 0,3 4 0,12-3 0,-3-4 0,19 5 0,-6-4 0,8 4 0,-5 4 0,-1 0 0,-8 2 0,-1 1 0,-7 2 0,-1-2 0,-6 3 0,-1-4 0,-3 0 0,0-4 0,0 3 0,-3-6 0,-4 3 0,-7-7 0,-1 0 0,-7-3 0,3 0 0,1 0 0,0-3 0,4-4 0,0-3 0,3-1 0,1-2 0,4 6 0,2-3 0,1 4 0,9 3 0,1 3 0,6 1 0,4 5 0,2-5 0,4 2 0,0-3 0,-1 0 0,5 0 0,-3-3 0,4-5 0,-5-8 0,-3-3 0,0-10 0,-4 1 0,1-10 0,-4-2 0,0-5 0,-4-5 0,0 4 0,0-5 0,-4 7 0,-1 4 0,-4 7 0,0 9 0,0 2 0,0 11 0,0-3 0,-3 11 0,0 0 0,-3 3 0,3 6 0,-3 2 0,5 14 0,-2-2 0,3 12 0,0-4 0,0 5 0,0 0 0,0-5 0,0 4 0,0-8 0,0-1 0,0-5 0,3-4 0,1-4 0,2 3 0,4-6 0,-2 3 0,1-3 0,-3-4 0,1 3 0,2-6 0,-2 3 0,3-3 0,-4 0 0,0 0 0,3 0 0,2 0 0,-2 0 0,1 0 0,-4-3 0,4-7 0,-2-2 0,3-6 0,-4 0 0,0 3 0,0-6 0,0 6 0,0-3 0,0 4 0,-3 4 0,2 0 0,-5 1 0,4 5 0,-4 3 0,2 12 0,-3 7 0,0 5 0,0-1 0,0 5 0,0-3 0,0 3 0,0-8 0,0-1 0,0-4 0,0-4 0,2 0 0,2-4 0,2 0 0,0-2 0,0-2 0,1-2 0,2 0 0,-2 0 0,3 0 0,-4 0 0,4 0 0,-3-2 0,3-2 0,-4-6 0,0 3 0,1-6 0,-1 6 0,1-6 0,3 0 0,-3 1 0,6-3 0,-3 7 0,4-2 0,0 3 0,-1 0 0,1 0 0,0 3 0,3-2 0,-2 5 0,7-2 0,-8 3 0,4 0 0,-4 0 0,-4 0 0,3 0 0,-6 0 0,3 0 0,-4 0 0,0 0 0,-5-3 0,-5 3 0,-6-6 0,-4 5 0,0-2 0,0 3 0,1 0 0,-5 0 0,3 0 0,-7 0 0,7 0 0,1 3 0,4 0 0,4 3 0,-1 4 0,4 0 0,-1 4 0,4 0 0,0 4 0,0-7 0,0 6 0,0-6 0,0 2 0,7-2 0,-3-1 0,9-3 0,-6-1 0,6 1 0,-3-4 0,1 0 0,4-3 0,-7 0 0,8 0 0,-9 0 0,3 0 0,-4-3 0,0-3 0,1-9 0,1-4 0,0-13 0,-1 7 0,-2-18 0,3 3 0,-7-6 0,7-5 0,-7 7 0,3-1 0,-4 6 0,0 5 0,0 7 0,0 2 0,0 9 0,0 0 0,0 17 0,0 14 0,0 4 0,0 15 0,0-6 0,0 5 0,0 5 0,0-4 0,0 5 0,0-6 0,3 0 0,2-5 0,3-1 0,-1-4 0,0-4 0,1-2 0,-1-3 0,3-3 0,-3-1 0,2-4 0,1 1 0,-3-1 0,6-2 0,-6-2 0,3-2 0,-4 0 0,3 0 0,-2-3 0,3-3 0,0-5 0,-2-3 0,5-4 0,-5 3 0,3-6 0,-4 6 0,0-3 0,0 7 0,-3-2 0,-2 6 0,-2-2 0,0 2 0,0 6 0,0 10 0,0 6 0,0 7 0,0 1 0,0 0 0,0-1 0,0 1 0,0-4 0,0 2 0,0-6 0,0 3 0,0-8 0,0 0 0,0-4 0,3 0 0,1-2 0,5-2 0,-2-2 0,6 0 0,-2 0 0,2-3 0,-2-4 0,2-3 0,-5-8 0,5 3 0,-5-3 0,2 4 0,-3 1 0,-1-1 0,1 4 0,-3 0 0,1 6 0,-4-1 0,4 4 0,-4 4 0,5 4 0,-6 6 0,3-2 0,0-2 0,-2-3 0,2 1 0,-3-1 0,2-3 0,1 0 0,1-13 0,1 1 0,0-12 0,1 6 0,1-3 0,0 8 0,3-3 0,-3 9 0,6-6 0,-3 10 0,4-4 0,0 4 0,4 0 0,-4 0 0,7 7 0,3 6 0,0 3 0,4 7 0,-5-10 0,-5 4 0,3-9 0,-6 2 0,2-6 0,-4-1 0,1-3 0,-4 0 0,8-14 0,-9-4 0,6-20 0,-7 1 0,1-2 0,-1-2 0,-3 12 0,-1-3 0,-4 13 0,0 5 0,-6 7 0,-1 4 0,-3 3 0,-2 7 0,4 0 0,-2 10 0,6 2 0,1 3 0,3-4 0,0 2 0,0-5 0,0 2 0,0-4 0,3-2 0,4-2 0,3 1 0,3-3 0,1 6 0,3-2 0,-2 6 0,3 2 0,1 16 0,-6-5 0,3 11 0,-8-5 0,1 3 0,-5 9 0,0 4 0,-4-11 0,-7 1 0,-6-18 0,-7 0 0,-3-5 0,-7-7 0,9-5 0,-8-3 0,15-10 0,-5-6 0,8-6 0,0-17 0,7 13 0,0-17 0,4 11 0,0-1 0,11-2 0,2 8 0,10 2 0,0 3 0,-1 6 0,0 1 0,-1 4 0,-2 0 0,-2 3 0,-7 1 0,3 3 0,-6 0 0,2 0 0,-10 0 0,-8 0 0,-14 0 0,-4 0 0,-11 0 0,5 0 0,-4-3 0,-1-2 0,6-7 0,-7-1 0,6-4 0,-5-12 0,12 11 0,-7-19 0,24 26 0,-3-4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3:09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24575,'-7'4'0,"1"-1"0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3:10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24575,'-4'0'0,"2"0"0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3:13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7 270 24575,'-1'76'0,"0"0"0,0 0 0,1 0 0,-1 10 0,0-4 0,0-20 0,1-20 0,0-28 0,0-3 0,0-2 0,0-8 0,0-9 0,0-12 0,0-8 0,0-23 0,0 3 0,0-5 0,0-23 0,0 30 0,0-31 0,0 31 0,0-5 0,0 12 0,0 1 0,3 13 0,-2 3 0,5 8 0,-3 3 0,1 2 0,1 5 0,-1-1 0,2 4 0,0-2 0,4 3 0,0 0 0,4 0 0,0 0 0,0 0 0,-1 0 0,-2 0 0,2 3 0,-6 1 0,3 6 0,-4 0 0,-2 4 0,-1 0 0,-3 3 0,0-2 0,0 7 0,0-8 0,-7 8 0,-7-1 0,2-2 0,-8 1 0,13-9 0,-3-2 0,4-3 0,0 1 0,2-9 0,1-3 0,14-12 0,-2 2 0,15-9 0,-5 8 0,0 0 0,3 2 0,-7 6 0,6 1 0,-6 4 0,3 3 0,-4 0 0,-4 0 0,3 0 0,-2 17 0,0-2 0,-4 19 0,-3-10 0,-4 3 0,0-4 0,0 0 0,0-8 0,0 2 0,0-10 0,0 2 0,0-2 0,0-6 0,3-5 0,1-15 0,3-1 0,9-8 0,2-1 0,3-1 0,4-1 0,-8-1 0,6 11 0,-6-6 0,5 11 0,-7 1 0,3 5 0,-5 3 0,1 0 0,0 3 0,0 1 0,0 3 0,-1 0 0,1 0 0,-3 0 0,-2 0 0,-3 0 0,1 0 0,-1 0 0,0 0 0,-3 2 0,3-1 0,-6 4 0,3-1 0,-3 2 0,0 0 0,0 0 0,0 8 0,0-3 0,-7 11 0,2-4 0,-6 5 0,4-4 0,-1 7 0,0-6 0,4 7 0,0-4 0,4-1 0,0-3 0,0-1 0,0-1 0,0-5 0,0 5 0,0-10 0,0 2 0,3-2 0,4-4 0,0 0 0,6-3 0,3 0 0,0 0 0,4-3 0,-10-4 0,0-1 0,-3-5 0,0 3 0,-1-4 0,2-4 0,-4 3 0,-1-7 0,-3 3 0,-3-3 0,-6-6 0,-7 3 0,-1-2 0,-2 7 0,4-2 0,-2 5 0,6 2 0,-2 5 0,10 4 0,2 6 0,22-3 0,1 3 0,16 0 0,6 0 0,3 0 0,10 0 0,-5 0 0,4 0 0,-15 0 0,3 0 0,-20 0 0,-1 0 0,-10 0 0,-2 0 0,-2 0 0,-8 0 0,-19 4 0,1 3 0,-20 6 0,8 3 0,-4 1 0,4 3 0,5-4 0,5 3 0,5-2 0,3-2 0,3 7 0,5-7 0,3 6 0,0-6 0,0 3 0,3-4 0,8-3 0,5-1 0,7-3 0,-1 1 0,1-4 0,-4-1 0,2-3 0,-6 0 0,3 0 0,-3-14 0,-4 0 0,1-23 0,-3-4 0,-1 0 0,2-34 0,-6 29 0,0-24 0,-4 31 0,0 0 0,0 11 0,0 1 0,-3 8 0,2-3 0,-5 10 0,3-5 0,-1 10 0,1-2 0,0 2 0,0 4 0,-1 11 0,2 9 0,2 13 0,0 8 0,0 2 0,0 4 0,0 1 0,3-6 0,6-1 0,3-9 0,3-2 0,1-4 0,-1-1 0,-1-3 0,1-1 0,-2-7 0,-2 2 0,-1-6 0,-4 2 0,0-2 0,1-4 0,-1 0 0,0-3 0,0 0 0,0 0 0,0 0 0,0-3 0,3-4 0,2-3 0,-1-4 0,3 0 0,-2 0 0,3 0 0,0 0 0,3-4 0,-2 4 0,7-5 0,-4 1 0,1 3 0,-1 0 0,-5 6 0,-3 2 0,-1 1 0,-2 2 0,-1 1 0,-3 3 0,0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3:14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24575,'79'59'0,"1"-1"0,-1 1 0,-1 2 0,-4 2 0,-31-12 0,-42-10 0,4 27 0,-17-33 0,1 4 0,-14 1 0,3-11 0,1 0 0,-2-9 0,8-2 0,0-7 0,6-2 0,2-2 0,1-4 0,3 0 0,0-3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3:49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1909 24575,'0'-19'0,"0"-11"0,0 0 0,0-13 0,0 3 0,0-4 0,0 4 0,0-15 0,0 6 0,4-15 0,1 7 0,1-7 0,3-8 0,-3-9 0,0-6 0,2 18 0,-2-7 0,4 9 0,0 0 0,0-4 0,-5 7 0,4 6 0,-4 0 0,4 1 0,0 11 0,-4-4 0,3 5 0,-3-9 0,3 12 0,-3-5 0,2 18 0,-3-3 0,0 8 0,3-3 0,-3 9 0,0-4 0,2 7 0,-2-3 0,3 8 0,0-3 0,-1 6 0,0-3 0,1 4 0,-4-1 0,3 1 0,-3 0 0,3-1 0,0 4 0,1 0 0,-1 3 0,0 0 0,0 0 0,0 0 0,1 0 0,2 0 0,-2 0 0,3 3 0,-1 4 0,-1 3 0,2 4 0,0 0 0,-2 4 0,2-4 0,-3 4 0,3 0 0,2 11 0,2-8 0,-2 10 0,-2-12 0,-2 4 0,3 0 0,-3-1 0,3 5 0,-3-3 0,0 4 0,0-1 0,-1-3 0,-2 3 0,2-4 0,-3 4 0,4-4 0,-4 4 0,3-4 0,-3 0 0,3-1 0,4 7 0,-6-5 0,5 1 0,-6-3 0,3-7 0,0 6 0,0-6 0,1 7 0,-1-7 0,0 6 0,0-6 0,-3 7 0,3-3 0,-4-1 0,2 4 0,1-3 0,-2-1 0,0 4 0,6 7 0,-5-4 0,2 4 0,0-8 0,-3-6 0,3 3 0,0 0 0,0-3 0,1 2 0,-2-3 0,1 0 0,0 0 0,0-1 0,0 1 0,0 0 0,0 0 0,-1-4 0,1 0 0,2-1 0,-5-2 0,4 2 0,-4-6 0,2 0 0,0-3 0,0 0 0,0 0 0,0 0 0,0 0 0,0 0 0,0 0 0,0 0 0,1 0 0,-1 0 0,0 0 0,0-3 0,4-1 0,-3-5 0,6 1 0,-5-2 0,5 3 0,-6 1 0,2-1 0,1 1 0,-3-1 0,3 3 0,-4-1 0,3 1 0,-2 0 0,3-2 0,-4 6 0,0-3 0,1 3 0,-1 0 0,0 0 0,0 0 0,0 0 0,0 0 0,0 0 0,0 0 0,0 0 0,1 0 0,-1 3 0,0 0 0,0 3 0,1 4 0,-3 0 0,1 1 0,-1 2 0,3-3 0,-3 4 0,2 0 0,-2 3 0,3-2 0,-3 7 0,2-3 0,-1 3 0,2 1 0,0-4 0,1 2 0,-1-6 0,0 7 0,0-8 0,-3 4 0,2-8 0,-2 3 0,-1-6 0,3 3 0,-2-4 0,-1 0 0,3 1 0,-3-1 0,1 0 0,1-3 0,-4 3 0,4-6 0,-4 6 0,4-5 0,-4 1 0,2-2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3:57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1909 24575,'0'-19'0,"0"-11"0,0 0 0,0-13 0,0 3 0,0-4 0,0 4 0,0-15 0,0 6 0,4-15 0,1 7 0,1-7 0,3-8 0,-3-9 0,0-6 0,2 18 0,-2-7 0,4 9 0,0 0 0,0-4 0,-5 7 0,4 6 0,-4 0 0,4 1 0,0 11 0,-4-4 0,3 5 0,-3-9 0,3 12 0,-3-5 0,2 18 0,-3-3 0,0 8 0,3-3 0,-3 9 0,0-4 0,2 7 0,-2-3 0,3 8 0,0-3 0,-1 6 0,0-3 0,1 4 0,-4-1 0,3 1 0,-3 0 0,3-1 0,0 4 0,1 0 0,-1 3 0,0 0 0,0 0 0,0 0 0,1 0 0,2 0 0,-2 0 0,3 3 0,-1 4 0,-1 3 0,2 4 0,0 0 0,-2 4 0,2-4 0,-3 4 0,3 0 0,2 11 0,2-8 0,-2 10 0,-2-12 0,-2 4 0,3 0 0,-3-1 0,3 5 0,-3-3 0,0 4 0,0-1 0,-1-3 0,-2 3 0,2-4 0,-3 4 0,4-4 0,-4 4 0,3-4 0,-3 0 0,3-1 0,4 7 0,-6-5 0,5 1 0,-6-3 0,3-7 0,0 6 0,0-6 0,1 7 0,-1-7 0,0 6 0,0-6 0,-3 7 0,3-3 0,-4-1 0,2 4 0,1-3 0,-2-1 0,0 4 0,6 7 0,-5-4 0,2 4 0,0-8 0,-3-6 0,3 3 0,0 0 0,0-3 0,1 2 0,-2-3 0,1 0 0,0 0 0,0-1 0,0 1 0,0 0 0,0 0 0,-1-4 0,1 0 0,2-1 0,-5-2 0,4 2 0,-4-6 0,2 0 0,0-3 0,0 0 0,0 0 0,0 0 0,0 0 0,0 0 0,0 0 0,0 0 0,1 0 0,-1 0 0,0 0 0,0-3 0,4-1 0,-3-5 0,6 1 0,-5-2 0,5 3 0,-6 1 0,2-1 0,1 1 0,-3-1 0,3 3 0,-4-1 0,3 1 0,-2 0 0,3-2 0,-4 6 0,0-3 0,1 3 0,-1 0 0,0 0 0,0 0 0,0 0 0,0 0 0,0 0 0,0 0 0,0 0 0,1 0 0,-1 3 0,0 0 0,0 3 0,1 4 0,-3 0 0,1 1 0,-1 2 0,3-3 0,-3 4 0,2 0 0,-2 3 0,3-2 0,-3 7 0,2-3 0,-1 3 0,2 1 0,0-4 0,1 2 0,-1-6 0,0 7 0,0-8 0,-3 4 0,2-8 0,-2 3 0,-1-6 0,3 3 0,-2-4 0,-1 0 0,3 1 0,-3-1 0,1 0 0,1-3 0,-4 3 0,4-6 0,-4 6 0,4-5 0,-4 1 0,2-2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4:02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1909 24575,'0'-19'0,"0"-11"0,0 0 0,0-13 0,0 3 0,0-4 0,0 4 0,0-15 0,0 6 0,4-15 0,1 7 0,1-7 0,3-8 0,-3-9 0,0-6 0,2 18 0,-2-7 0,4 9 0,0 0 0,0-4 0,-5 7 0,4 6 0,-4 0 0,4 1 0,0 11 0,-4-4 0,3 5 0,-3-9 0,3 12 0,-3-5 0,2 18 0,-3-3 0,0 8 0,3-3 0,-3 9 0,0-4 0,2 7 0,-2-3 0,3 8 0,0-3 0,-1 6 0,0-3 0,1 4 0,-4-1 0,3 1 0,-3 0 0,3-1 0,0 4 0,1 0 0,-1 3 0,0 0 0,0 0 0,0 0 0,1 0 0,2 0 0,-2 0 0,3 3 0,-1 4 0,-1 3 0,2 4 0,0 0 0,-2 4 0,2-4 0,-3 4 0,3 0 0,2 11 0,2-8 0,-2 10 0,-2-12 0,-2 4 0,3 0 0,-3-1 0,3 5 0,-3-3 0,0 4 0,0-1 0,-1-3 0,-2 3 0,2-4 0,-3 4 0,4-4 0,-4 4 0,3-4 0,-3 0 0,3-1 0,4 7 0,-6-5 0,5 1 0,-6-3 0,3-7 0,0 6 0,0-6 0,1 7 0,-1-7 0,0 6 0,0-6 0,-3 7 0,3-3 0,-4-1 0,2 4 0,1-3 0,-2-1 0,0 4 0,6 7 0,-5-4 0,2 4 0,0-8 0,-3-6 0,3 3 0,0 0 0,0-3 0,1 2 0,-2-3 0,1 0 0,0 0 0,0-1 0,0 1 0,0 0 0,0 0 0,-1-4 0,1 0 0,2-1 0,-5-2 0,4 2 0,-4-6 0,2 0 0,0-3 0,0 0 0,0 0 0,0 0 0,0 0 0,0 0 0,0 0 0,0 0 0,1 0 0,-1 0 0,0 0 0,0-3 0,4-1 0,-3-5 0,6 1 0,-5-2 0,5 3 0,-6 1 0,2-1 0,1 1 0,-3-1 0,3 3 0,-4-1 0,3 1 0,-2 0 0,3-2 0,-4 6 0,0-3 0,1 3 0,-1 0 0,0 0 0,0 0 0,0 0 0,0 0 0,0 0 0,0 0 0,0 0 0,1 0 0,-1 3 0,0 0 0,0 3 0,1 4 0,-3 0 0,1 1 0,-1 2 0,3-3 0,-3 4 0,2 0 0,-2 3 0,3-2 0,-3 7 0,2-3 0,-1 3 0,2 1 0,0-4 0,1 2 0,-1-6 0,0 7 0,0-8 0,-3 4 0,2-8 0,-2 3 0,-1-6 0,3 3 0,-2-4 0,-1 0 0,3 1 0,-3-1 0,1 0 0,1-3 0,-4 3 0,4-6 0,-4 6 0,4-5 0,-4 1 0,2-2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4:05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1909 24575,'0'-19'0,"0"-11"0,0 0 0,0-13 0,0 3 0,0-4 0,0 4 0,0-15 0,0 6 0,4-15 0,1 7 0,1-7 0,3-8 0,-3-9 0,0-6 0,2 18 0,-2-7 0,4 9 0,0 0 0,0-4 0,-5 7 0,4 6 0,-4 0 0,4 1 0,0 11 0,-4-4 0,3 5 0,-3-9 0,3 12 0,-3-5 0,2 18 0,-3-3 0,0 8 0,3-3 0,-3 9 0,0-4 0,2 7 0,-2-3 0,3 8 0,0-3 0,-1 6 0,0-3 0,1 4 0,-4-1 0,3 1 0,-3 0 0,3-1 0,0 4 0,1 0 0,-1 3 0,0 0 0,0 0 0,0 0 0,1 0 0,2 0 0,-2 0 0,3 3 0,-1 4 0,-1 3 0,2 4 0,0 0 0,-2 4 0,2-4 0,-3 4 0,3 0 0,2 11 0,2-8 0,-2 10 0,-2-12 0,-2 4 0,3 0 0,-3-1 0,3 5 0,-3-3 0,0 4 0,0-1 0,-1-3 0,-2 3 0,2-4 0,-3 4 0,4-4 0,-4 4 0,3-4 0,-3 0 0,3-1 0,4 7 0,-6-5 0,5 1 0,-6-3 0,3-7 0,0 6 0,0-6 0,1 7 0,-1-7 0,0 6 0,0-6 0,-3 7 0,3-3 0,-4-1 0,2 4 0,1-3 0,-2-1 0,0 4 0,6 7 0,-5-4 0,2 4 0,0-8 0,-3-6 0,3 3 0,0 0 0,0-3 0,1 2 0,-2-3 0,1 0 0,0 0 0,0-1 0,0 1 0,0 0 0,0 0 0,-1-4 0,1 0 0,2-1 0,-5-2 0,4 2 0,-4-6 0,2 0 0,0-3 0,0 0 0,0 0 0,0 0 0,0 0 0,0 0 0,0 0 0,0 0 0,1 0 0,-1 0 0,0 0 0,0-3 0,4-1 0,-3-5 0,6 1 0,-5-2 0,5 3 0,-6 1 0,2-1 0,1 1 0,-3-1 0,3 3 0,-4-1 0,3 1 0,-2 0 0,3-2 0,-4 6 0,0-3 0,1 3 0,-1 0 0,0 0 0,0 0 0,0 0 0,0 0 0,0 0 0,0 0 0,0 0 0,1 0 0,-1 3 0,0 0 0,0 3 0,1 4 0,-3 0 0,1 1 0,-1 2 0,3-3 0,-3 4 0,2 0 0,-2 3 0,3-2 0,-3 7 0,2-3 0,-1 3 0,2 1 0,0-4 0,1 2 0,-1-6 0,0 7 0,0-8 0,-3 4 0,2-8 0,-2 3 0,-1-6 0,3 3 0,-2-4 0,-1 0 0,3 1 0,-3-1 0,1 0 0,1-3 0,-4 3 0,4-6 0,-4 6 0,4-5 0,-4 1 0,2-2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3:58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24575,'3'7'0,"0"14"0,-3 28 0,0 12 0,0 20 0,0 10-577,0-37 1,0 0 576,0-3 0,0 0 0,0 6 0,0-1 0,0 35 239,0-8-239,0-21 0,8-12 0,6-10 0,4-4 0,2-7 868,4-13-868,-4-2 46,4-8-46,-1 1 0,-8-7 0,7 0 0,-3 0 0,5 0 0,-1 0 0,-4-7 0,4-1 0,-4-7 0,-6 6 0,-3 2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56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0 666 24575,'14'-51'0,"15"-13"0,6-17-613,-7 34 0,-1 1 613,6-23 0,16-16 0,-14 28 400,-3-9-400,-5 19 203,-11 17-203,-4 14 0,-3 10 0,-3 6 623,1 0-623,-1 6 0,1 10 0,5 14 0,-2 4 0,2 9 0,1-4 0,-4 1 0,8-2 0,-9-10 0,4-1 0,-5-8 0,3-4 0,1-3 0,2-4 0,-3-2 0,0-3 0,-4-3 0,3 0 0,-1 0 0,-2 0 0,-3 0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02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188 236 24575,'0'-6'0,"0"0"0,0-3 0,0 2 0,0-3 0,0 0 0,-2 3 0,-5 0 0,-4 5 0,-3 2 0,-3 0 0,5 0 0,-9 0 0,10 0 0,-7 3 0,3 8 0,4 0 0,-3 11 0,6 1 0,-3 0 0,3 4 0,4-8 0,0 3 0,4-8 0,0 8 0,0-11 0,3 6 0,8-9 0,9 2 0,4-5 0,13-2 0,-7-3 0,13 0 0,-3 0 0,-1 0 0,-1 0 0,-5-7 0,-4 2 0,-6-7 0,-5 2 0,-5 2 0,-2-1 0,-1-1 0,-3-5 0,2 0 0,0-6 0,1-13 0,-5 3 0,2-7 0,-7 6 0,4 8 0,-4-4 0,0 6 0,0-1 0,0 4 0,0 1 0,-6 8 0,-2-4 0,-6 10 0,-4-6 0,3 9 0,-6-2 0,-8 3 0,-6 0 0,-5 4 0,1 8 0,3 16 0,0 10 0,7 4 0,-7 3 0,13-5 0,-5 1 0,7-3 0,9-10 0,1-4 0,6-7 0,2-6 0,3-2 0,0-2 0,0-4 0,0 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03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24575,'0'18'0,"0"8"0,0 19 0,0 13 0,0 8 0,0 19 0,0 5-430,0-39 0,0 2 430,-2-1 0,-1 0 0,-3 45 0,-1-21 0,2 7 0,5-29 0,0 6 0,0-11 0,0-20 0,0 3 0,0-16 860,0 0-860,0-8 0,0-2 0,0-3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05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26 139 24575,'0'-6'0,"-7"23"0,5 1 0,-9 26 0,10-14 0,-3 12 0,4-7 0,0 9 0,0-5 0,0-5 0,0-7 0,0-4 0,0-8 0,2-4 0,5-5 0,4-5 0,6 2 0,7-3 0,-4-11 0,12-7 0,-18-10 0,14-11 0,-9 3 0,4-8 0,-6 9 0,-4-8 0,-5 13 0,0 1 0,-1 11 0,-3 8 0,-1 0 0,-3 9 0,0 19 0,0 15 0,0 19 0,0-6 0,0 9 0,0-8 0,0-1 0,0 3 0,0-19 0,0 3 0,3-18 0,3-1 0,5-8 0,7-2 0,0-1 0,5-3 0,2-20 0,0-10 0,3-21 0,-3-13 0,-3 11 0,-6-16 0,6-10 0,-10 15 0,1-7 0,-9 32 0,-4 15 0,0 1 0,0 10 0,0 2 0,0 4 0,0 5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06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14 24575,'-11'-7'0,"-3"1"0,-2 6 0,-10 0 0,3 0 0,-5 0 0,6 6 0,1-1 0,2 5 0,1-3 0,4 3 0,1 0 0,5 4 0,-5-4 0,6 3 0,-6-5 0,5 5 0,-2-9 0,7 5 0,0-6 0,3 3 0,0 0 0,0 0 0,3 3 0,12 3 0,6 3 0,11 1 0,2 5 0,-1-4 0,-3 0 0,-3-2 0,-8-7 0,-1 3 0,-8-4 0,0-1 0,-4-2 0,-2-2 0,-2-2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07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24575,'18'0'0,"23"0"0,14 0 0,35 0 0,0 0-925,-30 0 0,1 0 925,-3 0 0,0 0 0,8 0 0,-1 0 0,27 0 0,8 0 0,-26 0 597,1 0-597,-10 0 306,-15 0-306,-11 0 0,-9 0 0,-11 0 947,-6 0-947,-6 0 0,0 0 0,-5 0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07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24575,'5'0'0,"5"0"0,11 0 0,2 0 0,-1 7 0,1-2 0,-1 6 0,1 0 0,0 0 0,-5 1 0,0-2 0,-8-3 0,0-3 0,-4 1 0,0-1 0,-2 2 0,-2-1 0,-2 1 0,0 3 0,-6 6 0,-3 3 0,-10 6 0,-2 0 0,-3 0 0,3 0 0,2-1 0,4 0 0,-1 0 0,5-1 0,0-3 0,3-1 0,5-4 0,0-1 0,3-2 0,0-2 0,0-2 0,0-9 0,7-17 0,-5 9 0,6-10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09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475 0 24575,'1'4'0,"-5"-2"0,-10-2 0,-18 0 0,10 0 0,-22 0 0,20 0 0,-25 0 0,19 0 0,-18 0 0,20 0 0,-6 0 0,12 0 0,1 0 0,10 0 0,-2 0 0,4 0 0,2 0 0,-2 0 0,2 0 0,2 0 0,-1 0 0,0 0 0,0 0 0,0 0 0,-1 0 0,1 0 0,3 0 0,0 0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0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7 24575,'9'-3'0,"1"2"0,4-2 0,4 3 0,-4 0 0,1 0 0,2 0 0,-9 0 0,5 0 0,-10 20 0,0 0 0,-3 35 0,0-7 0,0 16 0,-4-17 0,-4 1 0,-11-2 0,1-11 0,-3 4 0,6-17 0,0-3 0,1-4 0,0-5 0,4-4 0,0-2 0,4-1 0,-1-3 0,1 0 0,2-3 0,2-4 0,2-8 0,0 1 0,0-14 0,0 11 0,0-11 0,0 13 0,2 1 0,2 1 0,2 6 0,4-3 0,-3 6 0,6-2 0,-2 5 0,7-2 0,-4 3 0,8 0 0,-7 6 0,7 2 0,-7 10 0,0 2 0,-1-2 0,-6 0 0,1-4 0,-2-1 0,3 1 0,-6-4 0,2-1 0,-4-6 0,-1 0 0,1-3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0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24575,'0'17'0,"0"9"0,0 14 0,0 10 0,0-14 0,0 12 0,0-13 0,0 9 0,0-4 0,0-2 0,0-10 0,0-5 0,0-5 0,0-7 0,0-2 0,0-3 0,0-2 0,0-2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1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24575,'0'10'0,"0"4"0,0 14 0,0 1 0,0 9 0,0 5 0,0-7 0,0 13 0,0-19 0,3 2 0,-2-5 0,2-10 0,1 4 0,-4-14 0,3 2 0,-3-2 0,0-4 0,0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57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24575,'0'53'0,"0"10"0,0-9 0,0 5-2173,0 16 1,0 4 2172,0 9 0,0 6-1153,0-18 0,0 2 1,0 4 1152,0 10 0,0 3 0,0 7-624,0-17 0,0 7 0,0 2 0,0 2 1,0-2 623,0-3 0,0-1 0,0 1 0,0 2 0,0 4-453,0-12 1,0 4 0,0 1-1,0 2 1,0 1 0,0-1 0,0-2 452,0-1 0,0 0 0,0-1 0,0 1 0,0 0 0,0 0 0,0 2-226,0 3 1,0 1 0,-1 0 0,1 1 0,0 1 0,0 1 0,1 1 225,1-5 0,0 2 0,1 0 0,0 2 0,0-1 0,0 1 0,1 0 0,0-2-90,0-1 0,0 0 0,1 0 0,-1 0 0,2 0 0,-1 0 0,1 0 0,0 0 90,1 2 0,1 3 0,0-1 0,0 1 0,1-1 0,0-2 0,-1-3 0,1-3 0,0 9 0,1-5 0,-1-3 0,1 0 0,0 0 0,0 3 0,1-5 0,1 4 0,0 2 0,0-2 0,0-2 0,-1-7 0,-2-7 0,3 25 0,-3-13 0,3 8 148,-1-7 1,2 11-1,0 1 1,0-7 0,-3-15-149,1 6 0,-2-6 538,0 14 0,-1 9 0,2-15-538,2-29 0,-2-4 1551,-5 18 1,-1-3-1552,7 7 1183,-11-21 0,0-39 1,0-3-1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1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1 170 24575,'2'-8'0,"9"-3"0,9-3 0,9-7 0,15 3 0,4-5 0,10 4 0,-1-1 0,-10 10 0,2-3 0,-9 12 0,-6-6 0,-1 6 0,-11-3 0,-3 4 0,-5 0 0,-4 0 0,-7 0 0,0 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2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 4 24575,'-3'-4'0,"-4"12"0,-9 10 0,-6 12 0,-6 16 0,-5 3 0,-4 18 0,0 1 0,1 6 0,5-3 0,10-20 0,-7 15 0,13-23 0,-9 10 0,10-9 0,-1-16 0,10-8 0,-5-3 0,9-10 0,-8 3 0,7-7 0,-4 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3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0 212 24575,'0'-12'0,"0"-5"0,0-2 0,0 0 0,0-7 0,3 10 0,1-7 0,6 13 0,-5-4 0,7 7 0,-8-3 0,6 6 0,-4 2 0,0 2 0,0 0 0,1 0 0,2 0 0,2 0 0,2 0 0,2 10 0,3-1 0,-2 13 0,2-7 0,-4 3 0,0-4 0,-4-4 0,3 0 0,-6-4 0,6-2 0,-6-1 0,6-3 0,-6 0 0,3 0 0,-1 0 0,4-6 0,-1-2 0,4-10 0,-8-1 0,3-4 0,0 5 0,-3-4 0,2 10 0,-6-5 0,-2 13 0,-2-2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3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24575,'-8'6'0,"0"7"0,-4-2 0,0 16 0,-3-7 0,-6 17 0,7-3 0,-2 1 0,4 2 0,3-9 0,-3 5 0,7 0 0,2 0 0,3-1 0,0-3 0,0-2 0,0 0 0,7-3 0,5 3 0,4-14 0,16 10 0,-1-16 0,14 10 0,-6-12 0,4-1 0,-13-4 0,3 0 0,-11 0 0,-3 0 0,-5 0 0,-1-6 0,-6-2 0,0 0 0,-4 2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5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7 126 24575,'-4'-19'0,"1"2"0,6 19 0,8 10 0,-3 0 0,14 13 0,-10-10 0,6 5 0,-4-3 0,0-3 0,0-1 0,-4-5 0,0 1 0,-4-8 0,0 1 0,0-2 0,1-10 0,-4-2 0,0-16 0,1 1 0,0-1 0,4-2 0,-1 7 0,0-1 0,-3 7 0,2 3 0,-5 4 0,2 0 0,-3 7 0,0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7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2097 24575,'0'-19'0,"0"0"0,0-22 0,0 2 0,0-12 0,0-16 0,0 4 0,0-16 0,0-2 0,0-8 0,0 11 0,0 5 0,0-12 0,0 37 0,0-31 0,0 39 0,0-3 0,4 11 0,0 4 0,2 11 0,-1 3 0,-3-10 0,-2-3 0,-4-23 0,0 3 0,-1-25 0,1 28 0,0-22 0,3 21 0,-3 1 0,4-2 0,0 12 0,0 3 0,0 8 0,0 6 0,0 7 0,0 0 0,0 4 0,0 0 0,0 0 0,0 0 0,0-3 0,0 2 0,0-10 0,0 6 0,0-11 0,0 8 0,0-3 0,0-1 0,0 4 0,0-1 0,0 3 0,0 5 0,0-3 0,0 4 0,0 0 0,-3 3 0,3-3 0,-3 3 0,0-3 0,3 0 0,-3 0 0,0 0 0,3 0 0,-3 0 0,3-4 0,0 0 0,0-4 0,0 1 0,0-4 0,0-2 0,0 2 0,0-1 0,0 4 0,0 4 0,0 0 0,0 4 0,-3 3 0,0 0 0,-3 9 0,-1 1 0,3 7 0,-1-1 0,1 1 0,-3-1 0,0 4 0,3-3 0,-2 4 0,2-5 0,0 1 0,-2-4 0,6 0 0,-6-4 0,6 0 0,-6-3 0,6 2 0,-6-4 0,6 4 0,-9-1 0,-2 6 0,-8 5 0,1 0 0,0 6 0,0-6 0,6 2 0,-5-3 0,10-3 0,-2-2 0,5-3 0,7-3 0,-2 0 0,4-3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7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24575,'5'3'0,"13"8"0,-6 1 0,24 20 0,-19-18 0,15 18 0,-13-17 0,4 5 0,-5-5 0,0-2 0,-8-6 0,-3 3 0,-2-7 0,-2 0 0,1-3 0,-1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5:19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24575,'9'0'0,"3"3"0,-5 0 0,10 8 0,-9-4 0,10 10 0,-7-1 0,3 0 0,-2 4 0,1-8 0,-5 6 0,2-4 0,0-1 0,-2 1 0,1 0 0,-2-3 0,-3 1 0,1-4 0,-4 1 0,2-3 0,-3 0 0,2-2 0,2-2 0,2-2 0,0-2 0,3-5 0,2-4 0,3-7 0,0-1 0,2-3 0,-1-1 0,-1 4 0,1 1 0,-2 4 0,1 0 0,0 4 0,-3-3 0,2 5 0,-2-2 0,-1 3 0,0 3 0,-4-1 0,0 4 0,0-2 0,0 3 0,0 0 0,0 0 0,0 0 0,0 0 0,-1 0 0,1 0 0,0 0 0,0 0 0,0 0 0,0 0 0,-3 0 0,0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10.7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24575,'0'12'0,"0"5"0,0 2 0,0 13 0,0-2 0,0 8 0,0-5 0,0 0 0,0 11 0,0-9 0,0 9 0,0-6 0,0-4 0,0 28 0,0-23 0,0 36 0,0-27 0,0 16 0,0-2 0,0 4 0,0-8 0,0 34 0,0-44 0,0 7 0,0 3 0,0 16 0,0 24 0,0-19 0,0-9 0,0-17 0,0 9 0,0-10 0,0-1 0,0-1 0,0-5 0,0-6 0,0-1 0,0-9 0,0-2 0,0-9 0,0 0 0,0-7 0,0-2 0,0-3 0,0 1 0,0 2 0,0 1 0,0 0 0,0 3 0,0-6 0,0 2 0,0 1 0,0-3 0,0 6 0,0 1 0,0 5 0,0-1 0,0 8 0,0-6 0,0 8 0,0-6 0,0 7 0,0-9 0,0 4 0,0-13 0,0-2 0,0 1 0,0-3 0,0 2 0,0-2 0,0-1 0,0 0 0,0 0 0,0 0 0,0 1 0,0-1 0,0 0 0,0 0 0,0 0 0,0 1 0,0-1 0,0 3 0,0 2 0,0 9 0,0-8 0,0 7 0,0-9 0,0 0 0,0 0 0,0-4 0,0 1 0,0-4 0,0 0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15.7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898 1 24575,'-32'4'0,"-6"19"0,-19 4 0,-11 34 0,16-8-638,15-12 0,1 3 638,3-2 0,2-2 0,-22 31 0,2 15 0,22-29 278,-1 15-278,4-8 0,3-13 0,9-1 0,5-10 0,1-2 962,7-5-962,-2 0 36,3 0-36,0-1 0,0-3 0,3 3 0,10-3 0,6 6 0,6-5 0,2 5 0,3-4 0,-3 8 0,5 8 0,-4 5 0,-8 5 0,-1 14 0,-9 3 0,1 14 0,-7-19 0,-2 3 0,1-18 0,-1 0-615,-3 21 1,-3 1 614,-4-19 0,-2-3 0,-4 0 0,-2-1 0,-4 3 0,-2 1 0,-2-1 0,0 0 0,0-2 0,1-1-187,-1 1 0,1-3 187,-14 25 0,-5 2 0,8-28 0,-2 9 0,4-17 0,7-7 0,4-11 1205,2-8-1205,5-6 398,1-1-398,2-4 0,2 0 0,3-5 0,3 0 0,0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58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24575,'25'0'0,"48"0"0,-19 0 0,10 0-2564,14 0 0,12 0 0,0 0 2564,-5 0 0,0 0 0,6 0-1010,1 0 1,6 0-1,3 0 1,1 0 1009,-14 0 0,1 0 0,2 0 0,0 0 0,2 0-303,4 0 1,1 0-1,1 0 1,1 0-1,2 0 303,-8 0 0,2 0 0,1 0 0,1 0 0,0 0 0,0 0-343,-12 0 1,2 0-1,0 0 1,-1 0 0,0 0-1,-2 0 1,-3 0 342,13 0 0,-5 0 0,-1 0 0,4 0 0,6 0-93,-9 0 0,8 0 0,4 0 0,3 0 0,-1 0 0,-4 0 0,-7 0 0,-10 0 93,11 0 0,-14 0 0,0 0 0,12 0 0,-3 0 0,11 1 0,6-1 0,3 0 0,-3 0 0,-6 0 0,-11-1 0,4-1 0,-10-1 0,-2 0 0,4 3 50,-4 1 1,3 2 0,0 1 0,1-1 0,-2 0-51,13-2 0,-1-1 0,-1 0 0,-2 2 0,-5 4 0,-1 1 0,-3 0 0,-3-1 0,5-2 0,-5-2 0,1 3 338,7 3 1,0 3 0,-4-2-339,10-3 0,-3 0 498,-21 5 0,2 2 1,-1-1-499,2-6 0,-1-2 0,2 2 0,10 8 0,2 3 0,-4-3 0,12-4 0,-4 0 0,3 8 0,-7-1 1410,-31-8 0,-4-1-1410,1 5 0,0-1 0,0-5 0,0 1 1769,9 6 1,0 0-1770,26-7 0,-1 8 0,-18-9 0,4 3 0,-13-3 2807,5-1-2807,-5 4 2717,-9-8-2717,-11 3 1118,14 0-1118,-21-4 618,10 4-618,-20-4 0,1 0 0,-4 0 0,-1 3 0,-8-2 0,0 5 0,-4-6 0,-3 6 0,0-5 0,-3 1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16.6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6 24575,'-7'-5'0,"1"6"0,6 28 0,0-10 0,0 23 0,0-12 0,0 4 0,0-1 0,0-5 0,0-10 0,0 0 0,0-4 0,0-4 0,0 0 0,0-4 0,0 0 0,0 0 0,0 1 0,0-2 0,3 2 0,0-1 0,4 0 0,-1 0 0,3 1 0,6 0 0,0 0 0,6 0 0,3-3 0,-5 2 0,8-1 0,-9-2 0,5 1 0,-4-1 0,-1-2 0,-5 2 0,-2-3 0,-2 0 0,-2 2 0,-1-1 0,-3-6 0,0 3 0,-3-6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22.5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238 257 24575,'0'-9'0,"0"2"0,0-3 0,0-4 0,-6 6 0,1-6 0,-4 8 0,-1 2 0,-1 1 0,1 3 0,-3 0 0,-2 0 0,-3 4 0,-2 7 0,2 4 0,2 13 0,1-5 0,-1 5 0,8-6 0,1 1 0,7 0 0,0-5 0,0 0 0,0-8 0,3 0 0,8-3 0,0 0 0,11 0 0,-8 0 0,4 0 0,-7 0 0,2 0 0,-6-1 0,2 4 0,-2-3 0,-4 16 0,0-10 0,-3 11 0,0-11 0,0 1 0,0-3 0,0-2 0,-3-3 0,-3 1 0,-5-1 0,-3-2 0,-4-1 0,3-3 0,-2 0 0,3 0 0,0 0 0,0-3 0,3 0 0,-1-4 0,4 0 0,-1 1 0,3 2 0,8 4 0,2 4 0,13 3 0,2 0 0,3 0 0,1 1 0,-1-4 0,1 0 0,0-4 0,-5 0 0,4 0 0,-7 0 0,3 0 0,-8 0 0,3-4 0,-6-3 0,6-3 0,-5-8 0,3-1 0,-4-4 0,1-4 0,0 3 0,-4-3 0,2 8 0,-5-3 0,2 7 0,0 1 0,-2 4 0,1 4 0,-2 0 0,3 2 0,-2 7 0,2 13 0,-3 7 0,3 10 0,-2-5 0,7 4 0,-4-4 0,1 1 0,1-6 0,-2-5 0,3-8 0,-1 0 0,1-4 0,-1-2 0,0-2 0,0-2 0,0 0 0,4-6 0,-2-15 0,3-1 0,-2-20 0,-1 7 0,0-4 0,1 1 0,-1 9 0,0 2 0,-4 8 0,-1 5 0,-3 1 0,0 14 0,0 5 0,0 12 0,0 0 0,0 4 0,0-3 0,3 3 0,1-3 0,3-1 0,0-4 0,0-4 0,-1 0 0,1-4 0,2 0 0,2-2 0,2-1 0,1-3 0,0 0 0,4 0 0,-4 0 0,4-3 0,0-5 0,-7-3 0,7-7 0,-7-1 0,1-4 0,-1 0 0,-3 1 0,0-6 0,-4 4 0,-1-8 0,-3 4 0,0-20 0,0 12 0,0-12 0,0 19 0,0 2 0,0 4 0,-2 8 0,1-2 0,-5 13 0,6-5 0,-3 16 0,-1 11 0,3 21 0,-8 18 0,8 9 0,-8 11 0,8 4 0,-4 4-545,5 2 545,0-8 0,0-13 0,0 3 0,0-16 0,0 6 0,0-14 0,0-12 0,0-9 0,0-7 545,0-3-545,0-3 0,3-2 0,-2-3 0,4-2 0,-2-1 0,6-3 0,2 0 0,-2 0 0,4 0 0,-2 0 0,3 0 0,-1-7 0,2-4 0,-4-4 0,-1-7 0,-2 3 0,-1-8 0,1-1 0,-3-5 0,-1 0 0,-4 0 0,0-1 0,0 6 0,-14-9 0,0 10 0,-9-2 0,1 13 0,3 6 0,-4 6 0,4 0 0,1 4 0,5 0 0,2 0 0,1 0 0,7-2 0,0-2 0,6-2 0,8-4 0,8-2 0,6-8 0,12-2 0,-5-4 0,3 0 0,-1 0 0,-8 1 0,4-1 0,-10 2 0,5-5 0,-8 0 0,4-5 0,-8-4 0,-1 3 0,-4-3 0,0 10 0,0-4 0,-3 8 0,-2-4 0,-3 0 0,0 11 0,0-3 0,-3 14 0,0-1 0,-3 4 0,-1 0 0,1 3 0,0 0 0,0 2 0,3 5 0,0 7 0,3 10 0,-4 15 0,3 1 0,-3 10 0,4-6 0,0 6 0,0 2 0,0 4 0,0 1 0,0 0 0,0-5 0,0-2 0,0-11 0,3 0 0,-2-7 0,3-3 0,-1-2 0,-2-4 0,2-5 0,-3 0 0,3-4 0,-2-4 0,2 2 0,-3-5 0,0 2 0,0-3 0,3-2 0,0-2 0,3-2 0,0 0 0,0 0 0,-1 0 0,2-2 0,-1-2 0,0-6 0,1 0 0,0-4 0,0-4 0,0-1 0,1-8 0,-4 3 0,0-8 0,-4 8 0,0-7 0,0 7 0,0 0 0,0 6 0,0 5 0,-3-1 0,-4 3 0,-4 1 0,-3 3 0,0 3 0,1-2 0,2 2 0,-2 0 0,2 2 0,1-1 0,0 2 0,4-2 0,0 3 0,-1 0 0,1 0 0,3-2 0,0-2 0,3-2 0,3 0 0,8-4 0,4-1 0,8-5 0,0-3 0,0 3 0,5-4 0,-3 0 0,3-1 0,-4 1 0,-1 0 0,-4 6 0,-1-1 0,-7 1 0,2 0 0,-6 1 0,0 12 0,-4 12 0,-3 15 0,0 7 0,0-5 0,0-1 0,4-4 0,-1-5 0,5 0 0,-2-7 0,4-2 0,-3-2 0,6-1 0,-6-2 0,6-1 0,-6-3 0,2 0 0,1 0 0,-3 0 0,3 0 0,-4 0 0,0-6 0,1 1 0,-1-8 0,-2 3 0,2-8 0,-2 3 0,4-7 0,-4 4 0,2-5 0,-2 0 0,4 4 0,-1-2 0,0 6 0,0 0 0,2 3 0,-2 5 0,2 1 0,-3 3 0,0 3 0,0 0 0,0 0 0,-5 0 0,-5 0 0,-2 0 0,-3 0 0,2 3 0,1 0 0,-1 7 0,1-3 0,2 6 0,1-6 0,3 6 0,0-6 0,0 2 0,0 1 0,0-3 0,0 2 0,0-3 0,0 1 0,0-1 0,0 0 0,3 0 0,4 1 0,4-1 0,2-2 0,7 2 0,-5-5 0,5 2 0,-2-3 0,-3 0 0,3 0 0,-1 0 0,-2-6 0,7-2 0,-7-6 0,3-5 0,-4 4 0,1-7 0,-4 4 0,3-5 0,-5 0 0,2 0 0,-4 4 0,-3-8 0,-1 10 0,-3-7 0,0 14 0,0 0 0,0 4 0,0-1 0,-3 4 0,0 0 0,-4 3 0,1 0 0,0 0 0,0 0 0,-1 0 0,-2 6 0,-3 11 0,1 2 0,-1 9 0,4-6 0,0 5 0,4-3 0,-3-1 0,7-1 0,-4-7 0,4 2 0,0-3 0,0-3 0,0-2 0,0-3 0,0 1 0,3-1 0,1 0 0,2-2 0,0-2 0,0-2 0,4 0 0,3 0 0,6 0 0,-5 0 0,7 0 0,-10 0 0,7 0 0,0 0 0,0-3 0,1-1 0,2-7 0,-6 0 0,7-4 0,-7-3 0,7 2 0,-6-6 0,2 7 0,-6-7 0,1 7 0,-5-7 0,5 8 0,-5-4 0,2 4 0,-3-6 0,-1 8 0,-2-4 0,-1 10 0,-3-1 0,0 1 0,-6 3 0,2 0 0,-5 3 0,3 0 0,0 0 0,-1 3 0,4 0 0,-3 4 0,6-1 0,-6 0 0,5 0 0,-2 1 0,3-1 0,0 0 0,0 0 0,0 0 0,0 0 0,0 1 0,7-1 0,0-2 0,7 2 0,0-5 0,0 5 0,-1-2 0,1 2 0,-3 1 0,2 0 0,-6-1 0,2 1 0,-3-1 0,1 0 0,-4 4 0,0-3 0,-3 6 0,0-3 0,0 4 0,0 4 0,-3 0 0,-8 1 0,-2 3 0,-6-3 0,1 1 0,5-2 0,-4-7 0,6 2 0,-2-5 0,2-1 0,-2-4 0,3-3 0,-14 0 0,7 0 0,-7 0 0,10 0 0,7 0 0,1 0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23.6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38 24575,'0'-6'0,"0"0"0,0-1 0,0 1 0,0 0 0,-2 2 0,-2 1 0,-2 3 0,0 0 0,-1 0 0,1 3 0,2 1 0,-1 2 0,4 0 0,-2 0 0,3 0 0,0 1 0,0-1 0,0 0 0,6-3 0,-2 0 0,8-3 0,-5 0 0,3 0 0,-4 0 0,0 0 0,0 0 0,-2-2 0,-2-2 0,-2-2 0,0 0 0,0 0 0,0-1 0,0 4 0,0 0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25.0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0 24575,'0'16'0,"0"2"0,0 20 0,0-15 0,0 24 0,0-16 0,0 19 0,-4-4 0,3-1 0,-3-7 0,4-5 0,0-5 0,0-4 0,3-7 0,-2-6 0,2 2 0,-3-6 0,0 2 0,0-5 0,0-2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28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8 157 24575,'-3'16'0,"2"2"0,-3 4 0,4 11 0,0-8 0,0 7 0,0-5 0,0-7 0,0 6 0,0-11 0,0 3 0,3-8 0,4-3 0,3-1 0,1-3 0,2 1 0,-3-1 0,1-3 0,1 0 0,-1 0 0,-1 0 0,3-6 0,-6 1 0,3-8 0,-3 6 0,-1-6 0,1 2 0,0 1 0,-4-3 0,3 6 0,-5-3 0,1 4 0,-2 5 0,0 7 0,0 9 0,0 3 0,0-1 0,0-3 0,0 0 0,0-4 0,3 0 0,1-4 0,5 1 0,2-4 0,2 0 0,1-3 0,0 0 0,0 0 0,0 0 0,-1-6 0,-2-6 0,3-2 0,-3-8 0,0 7 0,0-7 0,-4 7 0,0-6 0,0 6 0,-3-3 0,-1 4 0,-3 0 0,0 0 0,0 4 0,0-3 0,-6 9 0,2-2 0,-9 6 0,2 0 0,-3 0 0,0 0 0,-3 0 0,2 0 0,-3 3 0,4 4 0,4 1 0,0 1 0,4-2 0,2-1 0,6-3 0,6-6 0,13-6 0,-1-10 0,7 2 0,3-7 0,-5 3 0,4 0 0,-5-3 0,-1 8 0,-3-3 0,-3 7 0,-3 2 0,-3 3 0,-2 1 0,-3 2 0,0 2 0,1 2 0,-1 0 0,0 5 0,-3 16 0,4 15 0,-6 29 0,3 9 0,-4 21 0,4-24 0,-3 19 0,3-28 0,-4 10 0,4-14 0,-3-17 0,6-9 0,-6-13 0,3-4 0,-4-6 0,0-3 0,0 1 0,0-22 0,0 3 0,0-23 0,0-4 0,0 3 0,0-13 0,-5 3 0,4 1 0,-3-11 0,4 10 0,0-5 0,0 12 0,0 0 0,0 11 0,0 5 0,0 1 0,0 7 0,0-3 0,0 4 0,0 4 0,0-3 0,3 2 0,1 1 0,5-4 0,2 7 0,-1-3 0,3 3 0,-2 1 0,-1-1 0,3 0 0,4 3 0,-2 1 0,5 3 0,-10 0 0,3 0 0,-6 0 0,3 0 0,-4 0 0,0 0 0,1 0 0,-1 0 0,-3 6 0,0 1 0,-3 6 0,-7 5 0,0-3 0,-8 2 0,4-3 0,-2-3 0,6-1 0,-3-4 0,4 0 0,-1 1 0,1-1 0,0 0 0,2 0 0,-2-2 0,6 1 0,-6-4 0,5 5 0,-4-3 0,2 0 0,-1 3 0,-1-6 0,1 6 0,-2-3 0,0 1 0,3 1 0,3-5 0,6 3 0,5-6 0,6-5 0,2-3 0,4-4 0,0-5 0,1-1 0,1-3 0,-5 0 0,0 0 0,-1 1 0,-6 0 0,2 3 0,-8 2 0,0 4 0,-4 0 0,0 4 0,-3 0 0,0 4 0,-2 2 0,-2 2 0,-6 16 0,5 0 0,-6 13 0,7 1 0,0-5 0,0 5 0,4-6 0,0-3 0,0-1 0,0-8 0,0 0 0,3-4 0,0-3 0,7 0 0,0-3 0,4 0 0,0 0 0,3-13 0,-2 0 0,2-9 0,-2 0 0,-3 3 0,-2-4 0,-2 4 0,-1 2 0,0 3 0,-1 3 0,-2 2 0,-1 2 0,-3 1 0,2 3 0,2 0 0,2 13 0,-2 3 0,3 19 0,-6 9 0,3 10 0,-4 20 0,0-4 0,0 12 0,0-19 0,0 9 0,0-16 0,0 5 0,-4-8 0,-4-15 0,-5 2 0,-2-17 0,-4 3 0,0-8 0,1-4 0,-4 0 0,3-7 0,-4-1 0,4-3 0,2 0 0,3 0 0,0 0 0,3 0 0,2-3 0,5-3 0,2-13 0,2-1 0,7-12 0,18-5 0,10-6 0,16-13 0,-6 15 0,4-13 0,-6 20 0,5-5 0,-6 3 0,-3 12 0,-10 0 0,-5 12 0,-7-2 0,-6 9 0,-2-4 0,-2 9 0,-4-3 0,0 3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29.4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24575,'6'0'0,"-1"0"0,5 0 0,-3 0 0,2 0 0,-3 0 0,1 0 0,-1 0 0,0 0 0,0 0 0,0 0 0,0 0 0,0 0 0,0 0 0,1 0 0,-1 0 0,-8 0 0,-2 0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7:04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24575,'3'5'0,"-1"-1"0,-2 8 0,0 2 0,0 5 0,0 0 0,0 2 0,4-2 0,0 0 0,0 2 0,2 3 0,-5-4 0,6 6 0,-2-7 0,2-1 0,0 4 0,1-3 0,-1 3 0,4 1 0,-3 0 0,3-1 0,-3-3 0,-1 3 0,0-3 0,1-1 0,-1 14 0,0-11 0,1 8 0,-4-7 0,2-7 0,-2 6 0,0-6 0,3 7 0,-3-7 0,3 6 0,-3-6 0,2 3 0,-5-4 0,5-4 0,-2 3 0,2-3 0,-2 1 0,2 2 0,-2-6 0,3 6 0,2 3 0,-1 0 0,2 0 0,-3-3 0,-4-2 0,3-1 0,-3 0 0,1-1 0,1-2 0,-4 3 0,2-4 0,-3 0 0,2-2 0,-1 1 0,2 3 0,-3 7 0,-4 9 0,0 0 0,-1 3 0,2 1 0,3-4 0,0-1 0,0-1 0,0-8 0,0 1 0,3-6 0,0-3 0,7 1 0,0-4 0,4 0 0,0-3 0,0 0 0,-4 0 0,3-3 0,-6-4 0,3-3 0,-3-8 0,0 3 0,-2-13 0,-2 11 0,-3-7 0,0 11 0,0 2 0,0 1 0,0 4 0,-3 3 0,-1 0 0,-2 3 0,0 0 0,0 0 0,3 2 0,0 2 0,3 2 0,0 0 0,3 0 0,0 0 0,3-2 0,1-1 0,-1-3 0,0 0 0,-2 5 0,-2 2 0,-2 2 0,0 4 0,0-6 0,0 6 0,0-6 0,0 3 0,3-7 0,0 0 0,3-3 0,-2-5 0,-2 1 0,-8-5 0,2 2 0,-6 1 0,0-1 0,3 4 0,0-3 0,2 5 0,4 1 0,-2 6 0,3 5 0,0-1 0,0 0 0,3-4 0,0 0 0,1 0 0,1 0 0,-1-2 0,-1-1 0,0-3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7:06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24575,'0'12'0,"0"5"0,0 6 0,0 1 0,0-1 0,0-1 0,0-7 0,0 3 0,0-5 0,0-2 0,0-1 0,0-7 0,0 0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7:07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24575,'0'6'0,"0"3"0,0 5 0,0 1 0,0 3 0,4 4 0,0-2 0,5 23 0,3-12 0,-2 24 0,3-14 0,-4 9 0,0 0 0,4-4 0,1 10 0,5-4 0,0 0 0,-1-2 0,0-6 0,-1-4 0,-3 3 0,1-9 0,-2 5 0,3-11 0,-3-1 0,0-8 0,-5 2 0,2-6 0,-3 0 0,3 0 0,-3-7 0,-1 4 0,-3-5 0,0-4 0,-2 2 0,4-4 0,-4 4 0,4-4 0,-7 1 0,-2-2 0,-6 0 0,-8 0 0,3 0 0,-3 0 0,4 0 0,4 3 0,-3 4 0,6 0 0,-3 6 0,6-6 0,-2 3 0,6-4 0,-3 0 0,3 0 0,0 0 0,0 1 0,0-1 0,0 0 0,0 0 0,2 0 0,2-2 0,5-2 0,-2-2 0,6 0 0,-2 0 0,2 0 0,-2 0 0,-2-3 0,-2 0 0,-1-3 0,0-1 0,-2 1 0,-2-4 0,-2 0 0,0-1 0,0-2 0,0 6 0,0-3 0,0 1 0,-2 2 0,-2 0 0,-2 4 0,0 3 0,-1 0 0,-2 0 0,2 0 0,-3 0 0,4 3 0,-1 4 0,3 3 0,-2 4 0,5 0 0,-2-4 0,3 0 0,0-4 0,0-3 0,0 0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7:09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24575,'0'16'0,"0"6"0,0 7 0,5 14 0,2-11 0,-1 15 0,9-12 0,-3 29 0,5-24 0,3 27 0,-7-25 0,5 15 0,-8-5 0,8 4 0,-8-4 0,8 5 0,-7-6 0,2 5 0,-4-10 0,0-1 0,0-3 0,-1-7 0,0-2 0,3-6 0,-2 1 0,2-9 0,3 18 0,-5-20 0,5 15 0,-7-17 0,0 6 0,1-2 0,-1 4 0,1-1 0,-1 1 0,1 0 0,-1-1 0,1 1 0,0 0 0,-1-4 0,0-2 0,0 1 0,0-7 0,0 6 0,-1-10 0,1 3 0,-1-1 0,-2-2 0,1-1 0,-7-6 0,-2-3 0,-6-4 0,-1 3 0,-2-2 0,6 5 0,-6-2 0,6 3 0,-3 0 0,1 0 0,2 0 0,-3 0 0,7 3 0,0 0 0,3 3 0,0 0 0,6-2 0,6-1 0,11-3 0,1 0 0,-1 0 0,-1 0 0,-8-7 0,5-4 0,-8-8 0,0-4 0,-7-4 0,-1 3 0,-3-3 0,0 4 0,0 4 0,0 2 0,-6 6 0,-2 1 0,-2 6 0,-3 1 0,6 3 0,-3 0 0,4 0 0,-1 0 0,1 0 0,0 2 0,-1 15 0,0-7 0,3 13 0,1-16 0,1 3 0,1-7 0,-2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6:58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24575,'5'2'0,"8"6"0,18 8 0,8 6 0,-8-1 0,31 18 0,-40-21 0,37 21 0,-43-23 0,7 3 0,-12-5 0,-1-4 0,-7 0 0,0-4 0,-3 4 0,0 0 0,-7 8 0,-10 6 0,-13 2 0,2 2 0,-9 3 0,10-6 0,-4 5 0,10-9 0,3-3 0,7-7 0,1-1 0,3-6 0,4-2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7:11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24575,'3'17'0,"0"7"0,-3 24 0,0 4 0,0 18 0,0-3 0,0 12 0,0-7 0,0-1 0,5 8 0,-4 0 0,8 9 0,2-8 0,-4-13 0,11-4 0,-8-12 0,9 7 0,-1-11 0,0-4 0,-2-10 0,-3-4 0,1-6 0,-6-5 0,2-4 0,-3-4 0,-1 0 0,0-4 0,1 0 0,-1 0 0,-3-7 0,0-4 0,-3-8 0,0-1 0,0 1 0,0 2 0,0 1 0,0 4 0,-2 3 0,-2 0 0,-2 3 0,-4 0 0,3 0 0,-2 0 0,2 0 0,1 2 0,3 5 0,0 4 0,3 2 0,0-2 0,0 2 0,0-3 0,0 1 0,6-2 0,2-2 0,5-3 0,1-1 0,4-3 0,-7 0 0,7-10 0,-11 1 0,4-9 0,-7 5 0,-1 2 0,-3 1 0,0 4 0,-3 2 0,-8 2 0,-4 2 0,-8 0 0,4 0 0,1 10 0,4-2 0,-2 19 0,4-8 0,4 9 0,2-6 0,5-3 0,-3-1 0,4-4 0,0-1 0,0-2 0,17-2 0,-7-5 0,18-1 0,-14-6 0,5-8 0,-4-9 0,-3-9 0,0-4 0,-4 0 0,0 5 0,-4 0 0,0 9 0,-4 5 0,-3 7 0,-4 4 0,0 3 0,-6 0 0,6 0 0,-3 0 0,4 0 0,0 0 0,2 0 0,1 0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7:19.4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2822 24575,'-3'-3'0,"0"-8"0,3-23 0,0-11 0,0-13 0,0-8 0,0-6 0,0-7 0,0 17 0,0-14 0,0 2 0,0-8 0,0 0 0,0-2 0,0 34 0,0-25 0,0 27 0,0-10 0,0 7 0,0 12 0,0 0 0,0 11 0,0 1 0,0 8 0,0 1 0,0 4 0,0 0 0,0 4 0,0-3 0,0 2 0,0-3 0,0 1 0,0-5 0,0 3 0,0-7 0,0 7 0,0-11 0,-4 6 0,4-14 0,-4 5 0,4 3 0,0 0 0,0 7 0,0-4 0,0 4 0,0-2 0,0 2 0,0-4 0,0 0 0,0-4 0,0-2 0,0-4 0,0 1 0,0-7 0,0 0 0,0-6 0,0-14 0,4 16 0,-3-9 0,6 19 0,-2-5 0,-1 3 0,4-3 0,-7 5 0,2 0 0,1 0 0,-3 5 0,3 1 0,-4 8 0,0 1 0,0 4 0,0 0 0,0 4 0,0-3 0,0 6 0,0-3 0,0 1 0,0 2 0,0-2 0,0 3 0,0 0 0,3-4 0,-2 3 0,4-3 0,-4 4 0,2 0 0,-3-4 0,0 3 0,0-3 0,0 4 0,0-1 0,0-2 0,0 2 0,0-6 0,0-1 0,0 0 0,0-3 0,0 7 0,0-3 0,0 5 0,0-1 0,0 2 0,0 1 0,0 0 0,0 0 0,0 0 0,0 0 0,2 2 0,14 2 0,0 2 0,16 0 0,7 0 0,7 0 0,12 4 0,-6 1 0,10 5 0,-2-1 0,6 1 0,4 1 0,-5-6 0,-5-1 0,9-4 0,-16 0 0,11 0 0,0 0 0,-10 0 0,8 0 0,-10 0 0,0 0 0,-2 0 0,-5 0 0,-6 0 0,-1 0 0,5 0 0,-12 0 0,6 0 0,-18 0 0,-1 0 0,-4 0 0,-1 0 0,1 0 0,0 0 0,0 0 0,0 0 0,-1 3 0,-2-2 0,2 2 0,-6 0 0,2-2 0,-2 4 0,-1-4 0,3 5 0,-2-6 0,2 3 0,-3 0 0,0-3 0,1 3 0,-1-3 0,0 0 0,0 0 0,-2 8 0,-1 4 0,-3 8 0,0 3 0,0-1 0,0 11 0,0 1 0,0 6 0,0-2 0,0-5 0,0 5 0,0-4 0,0 5 0,0-6 0,0 0 0,0 5 0,0-4 0,0 4 0,0-5 0,0 5 0,3-4 0,2 4 0,3-5 0,0 10 0,-4-7 0,3 6 0,-6-13 0,3 3 0,-4-8 0,0 3 0,0-5 0,0 6 0,0-8 0,0 6 0,0-7 0,0 3 0,0-3 0,0 3 0,0-4 0,3 1 0,-2 3 0,2 7 0,-3 0 0,0 5 0,0-7 0,0-4 0,0 0 0,3-1 0,-2 1 0,2 0 0,-3-5 0,4 4 0,-3-3 0,2 0 0,0 2 0,-2-2 0,6 4 0,-6-1 0,2 6 0,0-5 0,-2 9 0,3 11 0,-4-6 0,0 15 0,0-18 0,0 10 0,0-10 0,0 4 0,0-5 0,0 0 0,3 0 0,-2 0 0,6-5 0,-6 4 0,6-3 0,-6 4 0,6-5 0,-6 4 0,6-4 0,-6 5 0,2-4 0,1 13 0,-3-20 0,2 14 0,0-21 0,-2 3 0,2-4 0,-3 3 0,0-2 0,0 7 0,0-8 0,0 8 0,0-3 0,3 0 0,-2-2 0,2 1 0,-3-3 0,0 3 0,3-8 0,-3 6 0,3-5 0,-3 2 0,0-4 0,0-2 0,0 2 0,0-2 0,0 3 0,0-4 0,0 0 0,0 1 0,0-1 0,0 0 0,0 0 0,0 0 0,0 0 0,-3-3 0,0-1 0,-3-2 0,-8 0 0,-1 0 0,-8 0 0,-4 0 0,-2 0 0,-4 0 0,-5 0 0,-1 0 0,-6 0 0,0 0 0,1 0 0,0 0 0,-7 0 0,6 0 0,-6 0 0,7 0 0,-1 0 0,0 0 0,0 0 0,6 0 0,1 0 0,5 0 0,0 0 0,-1 0 0,2 0 0,3 0 0,-3 0 0,8 0 0,-3 0 0,0 0 0,7 0 0,-7 0 0,9 0 0,-1-3 0,-9 3 0,8-4 0,-5 1 0,7 3 0,0-3 0,3 3 0,-2-4 0,3 4 0,-4-3 0,3-1 0,-3 4 0,4-3 0,0 3 0,1 0 0,-5-4 0,3 3 0,0-2 0,2 3 0,3 0 0,-4 0 0,-3 0 0,6 0 0,-5 0 0,9 0 0,-3 0 0,1 0 0,2 0 0,-3 0 0,4 0 0,-1 0 0,1 0 0,0 0 0,-3 0 0,2 0 0,-2 0 0,2 0 0,1 0 0,0 0 0,-1 0 0,1 0 0,0 0 0,0 0 0,-1 0 0,1 0 0,0 0 0,-4 0 0,3 0 0,-3 0 0,4 0 0,0 0 0,0 0 0,0 0 0,0 0 0,-1 0 0,1 0 0,0 0 0,0 0 0,0 0 0,-1 0 0,4 0 0,0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7:21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73 139 24575,'0'10'0,"0"0"0,-3 7 0,-1-2 0,-4 7 0,1-3 0,-1 3 0,1-3 0,-1 3 0,1-8 0,3 4 0,-2-4 0,5-4 0,-5 0 0,5-4 0,-1 0 0,2-20 0,7-2 0,3-26 0,7 3 0,1-6 0,-1 6 0,1-4 0,-2 13 0,-3-3 0,-3 10 0,-3 8 0,1-2 0,-2 10 0,-2-3 0,-2 15 0,-2 4 0,-3 11 0,-2 8 0,-6 0 0,-2 5 0,0-5 0,-2 0 0,7-6 0,-3 1 0,3-4 0,1-2 0,0-6 0,4-2 0,-3-2 0,5-1 0,-2 0 0,1-2 0,1-2 0,-1-2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53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24575,'6'0'0,"0"0"0,0 0 0,0 0 0,1 0 0,2 0 0,-2 0 0,3 0 0,-1 0 0,-2 0 0,3 0 0,-4 0 0,0 0 0,-2 3 0,1 1 0,-1 2 0,2 0 0,0 4 0,-2 0 0,2 1 0,-3 2 0,1-3 0,2 4 0,-5-4 0,5 3 0,-2-2 0,0 2 0,2 1 0,-5 0 0,5 0 0,-6 0 0,7-1 0,-7 1 0,6-3 0,-5 8 0,5-7 0,-6 7 0,4-5 0,-1 0 0,-3 0 0,3 0 0,-3-1 0,4 1 0,-4 0 0,3 0 0,-3 0 0,0-1 0,3-2 0,-2 6 0,2-6 0,0 7 0,-3-4 0,6-1 0,-5 5 0,5 0 0,-5 0 0,5-5 0,-5 0 0,4-6 0,-1 6 0,-1-6 0,3 3 0,-2-1 0,0 2 0,2 3 0,-6-4 0,7 3 0,-4-6 0,4 6 0,0-2 0,-1 2 0,1-2 0,3 8 0,-3-7 0,3 8 0,-3-7 0,0-2 0,-1 2 0,1-3 0,-1 0 0,1 3 0,3-2 0,-3-1 0,3 3 0,-3-6 0,2 6 0,-2-6 0,3 6 0,-3-6 0,-1 3 0,3-1 0,-5-2 0,5 2 0,-6-3 0,3 0 0,-6-3 0,0 0 0,-6-3 0,2 2 0,-1 2 0,4 2 0,-5 4 0,5 0 0,-2 4 0,3 0 0,0-4 0,0 3 0,0-3 0,0 1 0,0-2 0,0-2 0,6-1 0,2-2 0,6-1 0,0-3 0,0 0 0,-1 0 0,-2-3 0,-2 0 0,-2-4 0,2-5 0,-5 0 0,2-1 0,-6 0 0,0 6 0,0-3 0,0 4 0,-3 2 0,0 2 0,-7 2 0,3 0 0,-3 0 0,1 0 0,2 0 0,-3 0 0,7 2 0,0 2 0,3 2 0,0 0 0,0 4 0,0-3 0,0 3 0,0-4 0,0-3 0,0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55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25 24575,'0'9'0,"0"5"0,-4 20 0,3 3 0,-3 3 0,4 2 0,0-7 0,0 5 0,0-2 0,0-5 0,0-5 0,0-8 0,0-3 0,3-10 0,3 0 0,5-4 0,7-3 0,0 0 0,1 0 0,3 0 0,-4-7 0,-2-5 0,6-8 0,-9-3 0,3-1 0,-5 1 0,-3 0 0,-1-4 0,1 3 0,-3-3 0,-2 8 0,0 1 0,-2 1 0,2 6 0,-3 4 0,0 20 0,0 7 0,0 13 0,0 5 0,0 2 0,0-1 0,0-1 0,0-10 0,0-1 0,0-11 0,3 1 0,4-10 0,8 3 0,3-6 0,5 0 0,-4-4 0,2 0 0,-2 0 0,4 0 0,-5 0 0,5-11 0,-2-8 0,0-11 0,-4-4 0,-5-4 0,-3-2 0,-4-4 0,-1 4 0,-4-3 0,0 9 0,0-4 0,0 9 0,-3 6 0,-1 5 0,-9 2 0,5 7 0,-5-3 0,7 12 0,0-3 0,0 3 0,3 0 0,0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9T00:16:55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1 24575,'-6'0'0,"4"0"0,-14 0 0,6 0 0,-4 0 0,1 0 0,2 0 0,2 2 0,0 5 0,1 4 0,-2 2 0,3 5 0,-1 1 0,0 8 0,4-3 0,0 8 0,4-9 0,0 5 0,0-6 0,0 1 0,0 0 0,0-5 0,0 0 0,3-7 0,8 2 0,0-5 0,7 2 0,-4-3 0,3-3 0,-2-1 0,3-3 0,-5 0 0,1 0 0,0 0 0,-4 0 0,3 0 0,-6 0 0,3 0 0,0 0 0,-6 0 0,2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34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504 293 24575,'0'-7'0,"0"-3"0,0-17 0,0 0 0,0-9 0,0 3 0,0-4 0,0 10 0,0 1 0,0 4 0,-6 7 0,-1 2 0,-3 7 0,-7 2 0,7 1 0,-11 3 0,3 3 0,-6 13 0,0 10 0,3 8 0,-11 26 0,13-13 0,-6 15 0,8-8 0,11 1 0,-6 1 0,11 5 0,-3-7 0,4 1 0,0 13 0,0-3 0,4 10 0,1-7 0,5 7 0,0 1 0,1 7 0,-6-4 0,0-15 0,-5 4 0,0-17 0,-11 3 0,0-6 0,-13-14 0,4-2 0,-3-12 0,0-2 0,2-7 0,-1 0 0,0-7 0,4-1 0,-3-3 0,7 0 0,-3 0 0,7 0 0,-2-3 0,8 2 0,-2-2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34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24575,'16'-3'0,"6"0"0,12 0 0,18-7 0,0 0 0,17-4 0,6 4 0,2 4 0,13-4 0,-5 9 0,12-9 0,-35 9 0,16-4 0,-32 5 0,5 0 0,-14 0 0,-11 0 0,-11 0 0,-5 0 0,-8 0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35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4 24575,'-5'-3'0,"-8"15"0,-1 6 0,-11 19 0,12-8 0,-12 22 0,15-19 0,-22 34 0,15-20 0,-7 6 0,8-5 0,6 2 0,-2-8 0,6 17 0,3-24 0,3 13 0,0-10 0,0 6 0,0-10 0,0 7 0,0-7 0,0 21 0,3-18 0,2 16 0,10-19 0,-1 10 0,11-1 0,0-4 0,1 0 0,16 5 0,-10-15 0,10 10 0,-5-17 0,-4 0 0,3-2 0,-6-7 0,-3-1 0,-2-4 0,-8 0 0,0-3 0,-3-1 0,-4-3 0,-1 0 0,-6 0 0,0 0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36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24575,'3'7'0,"0"13"0,-3 11 0,0 17 0,0-13 0,0 22 0,0-21 0,0 23 0,0-10 0,0 1 0,0-2 0,0-11 0,0-1 0,3-9 0,1-1 0,6-8 0,0-1 0,7-3 0,-3-4 0,3 0 0,0-6 0,-3-1 0,7-3 0,-3 0 0,0 0 0,2 0 0,-2-7 0,0 0 0,3-8 0,-13 8 0,2 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45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 24575,'0'9'0,"0"-3"0,0 11 0,2-9 0,2 9 0,6-7 0,1 4 0,2 0 0,1 0 0,0-1 0,0-2 0,-4 2 0,3-5 0,-5 2 0,5-4 0,-6 1 0,2-1 0,-2 0 0,-1 1 0,0-1 0,0-3 0,-2 3 0,1-6 0,-4 6 0,4-5 0,-1 1 0,2 1 0,-3 1 0,2 2 0,-1 4 0,3 0 0,-4 0 0,3 0 0,-2 0 0,0-3 0,1 2 0,-1-2 0,-1-1 0,3 0 0,-3-3 0,0-5 0,0-9 0,-3-3 0,0-4 0,3 4 0,1 0 0,3 1 0,0-1 0,0 0 0,-4 3 0,3 2 0,-5 2 0,2 1 0,-3 0 0,3 2 0,0-1 0,0 2 0,3-3 0,-3-4 0,4 3 0,-1-6 0,1 6 0,3-6 0,-3 2 0,6 0 0,-5-2 0,5 5 0,-6-5 0,6 6 0,-5-3 0,5 3 0,-6-3 0,6 2 0,-5-5 0,2 6 0,-1-6 0,-1 6 0,1-3 0,-3 4 0,1-1 0,-6 4 0,-6 3 0,-10 12 0,-5 9 0,-2 9 0,-4 5 0,5-5 0,-6 5 0,7-10 0,-1 3 0,10-9 0,0-1 0,4-8 0,1 0 0,2-4 0,1 0 0,1 0 0,-2-2 0,-5-5 0,-1 1 0,-1-6 0,-2 2 0,2-3 0,-2 0 0,-1 0 0,3 3 0,1-2 0,1 3 0,4-4 0,-4 1 0,6-1 0,-3 1 0,2 0 0,-2-1 0,3 1 0,-3 2 0,2-1 0,-2 4 0,3-4 0,0 4 0,0-2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37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31 24575,'-10'0'0,"7"0"0,10 0 0,17 0 0,0 0 0,28 0 0,-21 0 0,27-4 0,-24 3 0,13-3 0,-9 0 0,-1 3 0,0-3 0,-10 4 0,-5 0 0,-5-3 0,-4 0 0,-5-1 0,-3 1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37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24575,'1'-6'0,"10"4"0,18 11 0,15 4 0,5 9 0,0 0 0,7 11 0,-10-1 0,1 9 0,-1 7 0,-16 3 0,2 12 0,-17-1 0,-5 7 0,-6-1 0,-4 1 0,0 6 0,-9-4 0,-6 4 0,-20-4 0,-3-1 0,0-19 0,-5 6 0,5-19 0,-4 0 0,1 2 0,13-19 0,5 1 0,6-11 0,6-2 0,2-2 0,3-1 0,3-13 0,0 7 0,3-10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38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24575,'14'0'0,"1"0"0,19 0 0,2 0 0,-7 0 0,11 0 0,-7 0 0,5-4 0,-16 3 0,-8-2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39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24575,'0'3'0,"7"-1"0,12-2 0,13 0 0,1 0 0,3 0 0,1 0 0,0 0 0,6 0 0,-1 0 0,-18 0 0,-5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3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1 254 24575,'53'0'0,"0"0"0,-3-13 0,15 4 0,-2-5 0,-25-14 0,-14 0 0,-5 5 0,0 0 0,-11 2 0,1 3 0,-8-3 0,2 10 0,-3-2 0,0 4 0,-10 5 0,2-7 0,-17 9 0,6-4 0,-7 6 0,4 0 0,0 3 0,0 9 0,-1 4 0,3 11 0,-3 2 0,6 2 0,-4 6 0,9-4 0,0 8 0,4-8 0,3 8 0,1-8 0,4 3 0,0-9 0,0 3 0,0-7 0,7 3 0,8-7 0,9-1 0,8-2 0,4 0 0,1-3 0,6-1 0,-1-4 0,6-3 0,-9-1 0,7-4 0,-13 0 0,-1-3 0,-1-5 0,-9-4 0,1-6 0,0 0 0,-11 1 0,6 1 0,-13 8 0,0 2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4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24575,'15'0'0,"-6"-3"0,29-1 0,-11-1 0,4-2 0,5 7 0,-8-4 0,3 4 0,-13 0 0,-7 0 0,-5 0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5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24575,'6'-5'0,"12"-10"0,-2 7 0,11-11 0,-5 8 0,-1-1 0,1 2 0,-1 6 0,-3 1 0,-1 3 0,-4 0 0,-3 2 0,-3 13 0,-5 5 0,-2 11 0,0 6 0,0 12 0,0 2 0,0-1 0,-8 2 0,-5-13 0,-5 4 0,-2-7 0,8-5 0,-2-7 0,6-3 0,-1-11 0,-1-1 0,3-3 0,-5 1 0,5-4 0,-5 0 0,2-3 0,-4 0 0,1 0 0,3-3 0,1-3 0,5-4 0,1-7 0,3 3 0,0-7 0,0 3 0,0 0 0,0 1 0,0 7 0,6-3 0,5 6 0,7-3 0,4 3 0,-1 3 0,5 1 0,1 3 0,0 0 0,-1 0 0,0 0 0,-6 9 0,6 4 0,-11 9 0,4 0 0,-5 0 0,-3-4 0,-1 3 0,-3-7 0,2 5 0,-4-8 0,0 0 0,-5-7 0,0-2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5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24575,'0'28'0,"0"-6"0,0 24 0,0-12 0,0 4 0,0 1 0,0-5 0,0 8 0,0 0 0,0 1 0,0-1 0,0-8 0,0-4 0,0-8 0,0-7 0,0-2 0,0-7 0,0-3 0,0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6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24575,'0'12'0,"0"-1"0,0 9 0,0-2 0,0 8 0,0-3 0,0 3 0,0-5 0,0 5 0,0-7 0,0 6 0,0-11 0,0 3 0,0-7 0,0-1 0,0-3 0,3 0 0,-3 0 0,3-3 0,-3 0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6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24575,'2'0'0,"6"0"0,9 0 0,9 0 0,6 0 0,0 0 0,9 0 0,-8 0 0,3 0 0,1 0 0,-5 0 0,0 0 0,-1 0 0,-4 0 0,0 0 0,-1 0 0,-8 0 0,-5 0 0,0 0 0,-7 0 0,1-3 0,-5 3 0,-2-3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01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4083 24575,'-4'14'0,"1"-1"0,3-8 0,3-1 0,7-2 0,13-2 0,12 0 0,11 0 0,12 0 0,4 0 0,9 0 0,-4-4 0,4-11 0,-12-9 0,-1-11 0,-18-12 0,1 2 0,-15-17 0,7 1 0,-13-6 0,3 13 0,-2-32 0,-3 32 0,-6 5 0,-1-2 0,9-16 0,0 0 0,2-24 0,0 30 0,10-28 0,-2 23 0,12 6 0,-12 11 0,15-1 0,-11 12 0,16-13 0,-11 12 0,7 1 0,-9 11 0,7 4 0,-4 5 0,0 6 0,3 3 0,-9 4 0,4 1 0,-5 4 0,0 0 0,-4 0 0,-1 11 0,-8 2 0,4 16 0,-6 5 0,7 3 0,-6 7 0,2-9 0,-3 3 0,3-4 0,-4-5 0,3 0 0,-1-6 0,-3-7 0,6 3 0,-7-12 0,7 4 0,-7-7 0,6 0 0,-2-4 0,0 0 0,14-15 0,-10-4 0,13-16 0,-9-1 0,-1 1 0,-4 0 0,-1 1 0,-4 1 0,-4 0 0,-1-6 0,-4 5 0,6-22 0,-4 8 0,10-22 0,-9 4 0,9-13 0,-4 6 0,0 6 0,11-28 0,-10 41 0,10-28 0,-10 42 0,0 6 0,3 6 0,-4 5 0,7 3 0,-8 5 0,7 4 0,-3 4 0,3-1 0,6 4 0,-5 0 0,5 4 0,-6 0 0,1 0 0,0 0 0,-5 0 0,4 0 0,-1 6 0,-2 2 0,1 6 0,-9 4 0,2-4 0,-4 13 0,1-7 0,-2 7 0,4 0 0,-3 1 0,2 5 0,1 0 0,-2 6 0,2-5 0,0 4 0,-3-5 0,6 0 0,-2 0 0,19 12 0,-7-8 0,11 1 0,-11-10 0,3-11 0,-3-1 0,7-4 0,-9-4 0,5 0 0,-10-1 0,4-3 0,-11-1 0,6-3 0,-2-3 0,1-18 0,5-13 0,-2-24 0,-4-7 0,4-7 0,-8 13 0,-1 9 0,-1-1 0,3-32-247,-5 30 1,0-1 246,0-33 0,-3 15 0,1-14 0,-3 3 0,2 33 0,2-3 0,-3 1 0,1-1 0,1 0 0,1-1 0,3-3 0,0 2 0,6-23 0,7-13 0,2 29 0,-1-17 0,6 7 0,-8 7 0,7 7 0,-8 1 0,6 15 0,11-39 0,-7 32 0,17-35 0,-14 36 493,6-1-493,-2 8 0,4 4 0,-4 5 0,4 0 0,-6 9 0,-1 2 0,-6 12 0,0 2 0,-6 7 0,-3 0 0,3 0 0,-4 0 0,7 19 0,8 26 0,-4 10 0,3 23 0,-13-29 0,-4 18 0,-6-19 0,0 16 0,1-6 0,0-1 0,-5-5 0,-1-2 0,0-5 0,1-6 0,4 5 0,-1-5 0,1 1 0,-1 3 0,6 2 0,-1-4 0,10 14 0,12 11 0,-8-14 0,11 17 0,-11-28 0,2 9 0,3-2 0,0-2 0,-4-6 0,2-4 0,-5-10 0,-4-2 0,-3-10 0,-8-3 0,0-2 0,-4-5 0,0-1 0,-2-3 0,-2 0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7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24575,'0'15'0,"0"2"0,0 5 0,0 3 0,0-6 0,0 6 0,0-11 0,0 0 0,0-8 0,0-3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8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24575,'0'9'0,"0"6"0,0-4 0,0 9 0,0-6 0,0 3 0,0-7 0,0-3 0,0-5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9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44 24575,'0'-8'0,"0"-2"0,0 1 0,0-1 0,0 4 0,0 5 0,0 5 0,0 6 0,0 11 0,-3-2 0,2 15 0,-2-10 0,3 11 0,0-7 0,0-5 0,0-2 0,0-8 0,0 1 0,2-5 0,5-2 0,6-4 0,1-3 0,7 0 0,-7 0 0,3 0 0,-10 0 0,-1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59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13 24575,'0'4'0,"0"-2"0,0 8 0,0-9 0,3 1 0,0-7 0,0 2 0,0-6 0,-3 3 0,-3 0 0,0 3 0,-3 3 0,0 0 0,0 0 0,3 3 0,-2 0 0,4 6 0,-2 1 0,3 0 0,0 3 0,0-7 0,0 3 0,0-3 0,0 0 0,0-2 0,0-2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01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9 24575,'-6'15'0,"1"-2"0,-5 12 0,3-6 0,2 11 0,2-3 0,3 4 0,0-4 0,0 3 0,0-7 0,0 7 0,0-7 0,0-1 0,0-5 0,3-5 0,7-1 0,1-5 0,10-3 0,-7-3 0,6 0 0,-6 0 0,7-3 0,-7-4 0,3-3 0,-3-7 0,0-1 0,0-4 0,-3 1 0,-1-5 0,-2 3 0,-4-7 0,-1 7 0,-3-2 0,0 7 0,0 1 0,0 7 0,0 0 0,0 4 0,-2 3 0,-2 0 0,-1 6 0,-2 7 0,0 5 0,3 11 0,-2-4 0,5 4 0,-2-4 0,3 0 0,0-5 0,0 0 0,0-4 0,0-3 0,3 3 0,3-6 0,8 2 0,0-2 0,7-3 0,-3-1 0,0-3 0,2 0 0,-2 0 0,0 0 0,-1 0 0,-4 0 0,-3 0 0,2 0 0,-5 0 0,2 0 0,-3-6 0,1-1 0,0-10 0,-1-1 0,2-8 0,-4 3 0,-1-7 0,-3 2 0,0-3 0,0 4 0,0 1 0,0 4 0,0 5 0,0 0 0,0 7 0,0 0 0,-2 4 0,-2 3 0,-5 0 0,2 3 0,-2 0 0,3 0 0,-3 0 0,2 0 0,-5 3 0,2 1 0,-7 3 0,8-4 0,0 1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01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24575,'0'16'0,"0"-3"0,0 12 0,0 8 0,0 6 0,0 8 0,0 1 0,0 1 0,0 6 0,0-15 0,0 6 0,0-13 0,0 4 0,0 0 0,0-17 0,0 0 0,0-13 0,0 2 0,2-5 0,5-2 0,0-2 0,2 0 0,0 0 0,-2 0 0,5 0 0,-5 0 0,5 0 0,-2 0 0,0 0 0,2 0 0,-2 0 0,3 0 0,-5 0 0,-2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02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1 24575,'-12'0'0,"-3"0"0,-6 0 0,-1 0 0,0 0 0,1 0 0,-1 0 0,0 0 0,0 0 0,5 0 0,-4 0 0,3 0 0,0 0 0,1 0 0,4 0 0,3 0 0,-3 0 0,6 0 0,-2 0 0,1 0 0,4 0 0,-2 0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04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275 456 24575,'-3'-9'0,"-4"-1"0,-3-7 0,-12 5 0,6-1 0,-9 9 0,3 1 0,3 3 0,-6 0 0,10 0 0,-5 0 0,5 0 0,-2 9 0,3 0 0,-1 16 0,8-6 0,-4 11 0,7-7 0,0 3 0,1-5 0,3 1 0,0 0 0,0-4 0,5-2 0,3-5 0,9 2 0,1-6 0,3 1 0,1-5 0,-1-3 0,1 0 0,0 0 0,-4-6 0,3-6 0,-5-16 0,4-6 0,-6-20 0,-1-3 0,-3-18 0,-4 16 0,-2-13 0,-4 15 0,0 0 0,0 3 0,0 16 0,0 10 0,0 6 0,0 12 0,3 4 0,-3 6 0,3 14 0,-3 16 0,0 21 0,0 12 0,0 5 0,0-11 0,0 2 0,0-9 0,0-6 0,4-2 0,0-15 0,6-1 0,1-11 0,3 1 0,2-8 0,-1 1 0,1-5 0,-3-1 0,1-3 0,-1 0 0,-3 0 0,2 0 0,-5 0 0,5 0 0,-1-14 0,4-8 0,2-21 0,-3-1 0,3-10 0,-7 6 0,2 3 0,-4 4 0,-3 14 0,-2 5 0,-3 5 0,0 7 0,0 9 0,-3 13 0,2 11 0,-6 8 0,6 5 0,-6 2 0,6-1 0,-3 0 0,4-6 0,0-4 0,0-1 0,0-8 0,0-1 0,3-4 0,3-3 0,5 0 0,2-6 0,4-1 0,-3-3 0,6 0 0,-2 0 0,5-11 0,-5-1 0,6-16 0,-4-1 0,5-1 0,-4-1 0,-6 7 0,0-2 0,-8 8 0,3 1 0,-6 7 0,-1 1 0,-5 5 0,-2 4 0,-2 11 0,2 3 0,1 12 0,3-3 0,0 7 0,0-7 0,0 3 0,0-8 0,3 3 0,8-10 0,0 5 0,10-5 0,-3 0 0,0-1 0,-1-3 0,0 0 0,-6-3 0,5-1 0,-6-3 0,3 0 0,-3 0 0,-1-6 0,1-5 0,-2-7 0,2-4 0,-3 0 0,-3 1 0,-1-5 0,-3-2 0,0 1 0,0-3 0,0 7 0,0-3 0,-6 4 0,-2 1 0,-7-1 0,2 4 0,-1 1 0,0 7 0,4 0 0,-2 4 0,5 3 0,-5 0 0,5 3 0,-2 0 0,3 0 0,0 0 0,0 0 0,0 0 0,2 0 0,2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44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1 374 24575,'51'-84'0,"0"-1"0,-4 6 0,-5 17 0,-13 36 0,-2 3 0,-9 15 0,2 2 0,-9 6 0,5 0 0,-9 0 0,2 2 0,-2 18 0,0 1 0,2 25 0,-1-1 0,2 15 0,-2-14 0,-2 18 0,1-12 0,-1 11 0,3-2 0,0-12 0,3-6 0,0-12 0,3-5 0,-2-8 0,1-4 0,3-4 0,-3-6 0,7-1 0,-7-3 0,6 0 0,-2 0 0,4-7 0,-4 3 0,-1-9 0,-4 5 0,0-1 0,-6 5 0,-1 1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45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0 24575,'-8'7'0,"-6"17"0,-15 25 0,-6 16 0,-20 17-975,4 0 975,19-32 0,1-2 0,-7 16 240,-6 6-240,22-32 0,-5 6 0,11-11 0,1-6 0,11-10 735,-2-7-735,6-1 0,0-3 0,0-3 0,0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03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24575,'16'0'0,"11"0"0,8 0 0,19 0 0,4 0 0,18 0 0,-15 0 0,15 0 0,-23 0 0,11 0 0,0 0 0,-11 0 0,4 0 0,-12 0 0,-10 0 0,7 0 0,-17 0 0,3 0 0,-6 0 0,-7 0 0,-3 3 0,0-2 0,-8 2 0,6-3 0,-4 0 0,-3-6 0,0-5 0,-3 3 0,0-2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46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 24575,'-9'0'0,"-1"0"0,-14 0 0,-2 0 0,3 0 0,-3 0 0,4 0 0,0 3 0,4 1 0,1 5 0,10 2 0,-2-1 0,6 2 0,-1-5 0,1 5 0,3-5 0,0 2 0,0-3 0,0 0 0,6 0 0,5 1 0,3-1 0,7 1 0,1 1 0,1-1 0,2 0 0,-7 0 0,-1 3 0,-4-3 0,-3 6 0,-3-3 0,-4 3 0,-3 4 0,0-3 0,0 7 0,-7-3 0,-4 0 0,-7 0 0,-4-4 0,4 0 0,-3-3 0,3-1 0,-3-3 0,3-3 0,1-1 0,7-3 0,0 0 0,4 0 0,3-2 0,0-5 0,3-3 0,0-3 0,0 3 0,0-3 0,0 6 0,0-2 0,0 0 0,0 5 0,0-2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47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1 24575,'-9'0'0,"-9"0"0,-1 6 0,-9 11 0,5 12 0,0 15 0,-3 12 0,5 6 0,-1-10 0,7 13 0,7-13 0,4 9 0,4-5 0,0-4 0,0-8 0,0 15 0,11-17 0,2-2 0,16-8 0,-1-6 0,10-4 0,1 6 0,-2-15 0,-1 4 0,-4-3 0,-1-5 0,-4 2 0,-4-4 0,-6 0 0,-4 0 0,0-4 0,-6 0 0,-1-3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48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19 115 24575,'0'9'0,"0"1"0,-8 28 0,5-12 0,-5 19 0,8-16 0,0 7 0,0-9 0,0 3 0,0-14 0,0 1 0,3-11 0,7-3 0,1 0 0,6-3 0,0 0 0,1-4 0,0-6 0,3-2 0,-1-14 0,-1 1 0,-3-3 0,-4-2 0,-5 11 0,0-6 0,0 10 0,0-2 0,-4 7 0,0 1 0,-3 3 0,0 5 0,0 9 0,0 6 0,0 8 0,0 0 0,0-4 0,0 2 0,0-6 0,0 3 0,0-4 0,0-3 0,0-1 0,3-3 0,0 0 0,3 0 0,0 0 0,3 0 0,1 1 0,3-4 0,0 0 0,1-3 0,2 0 0,-1 0 0,2 0 0,-4 0 0,0 0 0,0-6 0,0 2 0,-3-5 0,0-5 0,-4 3 0,1-9 0,0-3 0,1-4 0,-4-9 0,0-2 0,-4 1 0,0 1 0,0 8 0,0 2 0,0 5 0,0 6 0,-3 2 0,0 7 0,-3 0 0,0 3 0,0 0 0,2 3 0,2 0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6:48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24575,'7'-3'0,"-3"0"0,23 3 0,-5 0 0,10 11 0,0 7 0,-1 16 0,4 7 0,-11-2 0,7 22 0,-21-29 0,13 38 0,-18-34 0,4 18 0,-9-12 0,0 12 0,0-21 0,-4 18 0,-4-27 0,-4 8 0,-8 0 0,1-8 0,-2 7 0,-1-10 0,6 4 0,-1-11 0,-1 4 0,4-5 0,-3 1 0,7-1 0,-3-3 0,6-1 0,-2-2 0,5-1 0,-1-1 0,2-1 0,-3-2 0,2-2 0,2 0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06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88 24575,'0'-11'0,"0"2"0,0-4 0,0 3 0,0 0 0,0 1 0,0 3 0,0-3 0,-9 5 0,0-2 0,-12 6 0,4 0 0,-10 0 0,5 0 0,-9 0 0,4 0 0,4 6 0,-9 15 0,11 8 0,-6 21 0,6-1 0,6 18 0,1-3 0,4 18 0,4-5 0,-3 7 0,8-8 0,-4 6 0,5-25 0,0 10 0,0-13 0,4 3 0,9 3 0,8 7 0,2-19 0,3 11 0,-8-16 0,7 0 0,-10 11 0,5-5 0,-10 6 0,3-1 0,-8 0 0,-1-4 0,-4 3 0,0-9 0,0 4 0,0-5 0,0-5 0,0-2 0,0-4 0,0-1 0,0 0 0,0 1 0,-3-5 0,-5 17 0,-4-13 0,-3 10 0,0-15 0,1-4 0,-5 0 0,0-3 0,-3-1 0,0-3 0,0-4 0,4-1 0,4-3 0,2-1 0,5 0 0,-2-2 0,3-2 0,3-2 0,1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07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24575,'48'4'0,"-13"-1"0,21-3 0,-24 0 0,5 0 0,-6 0 0,6 0 0,-9 0 0,3 0 0,-9 0 0,-10 0 0,-3 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08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150 191 24575,'-8'47'0,"0"-9"0,-2-21 0,3-4 0,-2-3 0,-1-4 0,0-3 0,-3-3 0,-4 0 0,6 0 0,-5 0 0,9 0 0,-3-10 0,7 2 0,-4-13 0,6 7 0,-2-7 0,3 3 0,0-3 0,0 6 0,0-1 0,0 6 0,0-4 0,0 4 0,3-2 0,0 5 0,7-2 0,-3 5 0,2-1 0,-3 4 0,0-2 0,0 3 0,-1 0 0,1 0 0,4 0 0,-4 0 0,3 3 0,-2 3 0,2 4 0,1 6 0,3-5 0,-3 1 0,-1-3 0,-3-2 0,3 2 0,-2-3 0,2 1 0,0-1 0,-1 3 0,1-2 0,0 3 0,-2-4 0,5 0 0,-5 0 0,2 0 0,0-2 0,-2 1 0,2-4 0,-3 1 0,0-2 0,0 0 0,0 0 0,0-2 0,0-5 0,1-7 0,0-4 0,0 0 0,-3-2 0,-1 2 0,-3-10 0,0 9 0,0-8 0,0 13 0,0-7 0,-3 7 0,-1-3 0,-3 7 0,-2 0 0,2 4 0,-5 2 0,2 2 0,-4 2 0,1 0 0,0 0 0,0 0 0,3 2 0,0 5 0,1 3 0,4 3 0,-4 4 0,8 1 0,-2 0 0,3-1 0,0 0 0,0-3 0,0-1 0,0 0 0,0-7 0,0 1 0,0-4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09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74 24575,'0'-5'0,"-7"14"0,2 3 0,-13 14 0,5-4 0,-8-1 0,5 4 0,-2-7 0,4 0 0,0-1 0,1-7 0,3-1 0,-6-2 0,5-3 0,-6 2 0,4-6 0,3 3 0,-3-3 0,3 0 0,-2 0 0,5-5 0,-2-3 0,8-9 0,-2-1 0,-2 0 0,3-3 0,-4 3 0,6-3 0,0-1 0,0 0 0,0 1 0,6 3 0,2-3 0,5 7 0,5-1 0,-4 6 0,3 5 0,-1 1 0,-1 3 0,1 0 0,-2 0 0,-4 2 0,3 9 0,-3 3 0,2 12 0,1-3 0,-4 8 0,1-12 0,1 6 0,-4-11 0,6 3 0,-5-4 0,8-3 0,-5 0 0,6-3 0,-4-1 0,4 1 0,-3-3 0,6-1 0,-6-3 0,3 0 0,0 0 0,-3-6 0,3-1 0,-7-6 0,3-4 0,-5 2 0,2-2 0,-6 0 0,-2 3 0,-2-6 0,0 2 0,0 0 0,0 1 0,0 4 0,-2-1 0,-2 4 0,-5 1 0,-1 2 0,-4 4 0,1 0 0,-4 3 0,-1 0 0,0 0 0,-3 0 0,3 0 0,0 3 0,-2 4 0,5 3 0,-2 8 0,3-7 0,4 5 0,0-6 0,0 9 0,3-4 0,0-2 0,4-7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10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24575,'4'-4'0,"-2"8"0,-2 15 0,0 13 0,0 11 0,0 6 0,0-4 0,0 2 0,4-10 0,-3 5 0,3-4 0,-4-6 0,3-10 0,-2-5 0,1-8 0,-2-2 0,0-4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11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5 119 24575,'-5'0'0,"14"0"0,21 0 0,21 0 0,16-13 0,17-1-578,-35 2 0,1-2 578,1 2 0,-1 2 0,37-3 56,1-6-56,-24 16 0,11-6 0,-23 9 0,1 0 0,-29 0 0,6 0 863,-19 0-863,5 0 237,-6 0-237,7 0 0,-3 0 0,-3 0 0,-6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04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0 24575,'-31'67'0,"0"-1"0,0 1 0,-13 23 0,14-21 0,30-51 0,0-5 0,5-3 0,7-3 0,5-5 0,10-2 0,0 0 0,1 0 0,8-4 0,-12 0 0,12-8 0,-17 1 0,7-1 0,-11-4 0,2 4 0,-6-8 0,-1 1 0,-3-2 0,-2-1 0,-2-4 0,-3 3 0,0-3 0,0 4 0,-10 3 0,1 5 0,-12 3 0,7 4 0,-4 3 0,1 1 0,2 3 0,-1 0 0,5 0 0,2 0 0,3 0 0,-1 0 0,1 0 0,0 0 0,3 0 0,0 0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12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21 114 24575,'-7'-5'0,"2"-6"0,5-2 0,3-4 0,3 4 0,4 0 0,7-1 0,-3 3 0,3 1 0,0 6 0,-3 1 0,3 3 0,-4 0 0,0 0 0,-3 0 0,-3 10 0,-2-2 0,0 17 0,2-1 0,-3 7 0,0 1 0,-4 4 0,0-3 0,0 8 0,0-8 0,-4 3 0,0-4 0,-7-5 0,-1-1 0,-2-5 0,0-3 0,3-1 0,-2-4 0,6-3 0,-2-1 0,3-3 0,0 0 0,0 0 0,0 0 0,-3-3 0,3 0 0,-3-3 0,3 0 0,0 0 0,0 0 0,-1-6 0,1-1 0,-1-6 0,4-5 0,0 4 0,3 0 0,0 2 0,0 5 0,0-2 0,0 3 0,0-3 0,0 2 0,0-2 0,0-1 0,6 3 0,5-6 0,3 6 0,6-1 0,-5 2 0,5 6 0,-2-3 0,0 3 0,-1 0 0,0 0 0,-6 0 0,5 3 0,-6 7 0,1 5 0,3 7 0,-6-1 0,2 1 0,-3 0 0,-3-5 0,2-3 0,-5-1 0,1-7 0,-2 3 0,0-3 0,3-2 0,0-2 0,3-2 0,-3 0 0,-1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13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24575,'3'1'0,"-1"12"0,-2 9 0,0 10 0,0 16 0,0-17 0,0 21 0,0-19 0,0 5 0,0-6 0,0-6 0,0-8 0,0-1 0,0-8 0,0-2 0,0-5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13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24575,'0'9'0,"0"0"0,0 8 0,0 6 0,0-4 0,0 6 0,3-8 0,-3 5 0,7 4 0,-6-7 0,6 10 0,-6-10 0,5 7 0,-2-4 0,4-1 0,-4-6 0,-1 1 0,-3-6 0,2 0 0,-1-1 0,2-3 0,-3 0 0,0 0 0,0 0 0,0 0 0,0-3 0,0-1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14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0 176 24575,'7'-7'0,"7"-10"0,24 6 0,14-15 0,4 6 0,-9 2 0,-2-2 0,-12 6 0,1-3 0,-4 6 0,-12 4 0,-4 3 0,-5 1 0,-3 3 0,0 0 0,-3 0 0,0 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22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1 254 24575,'24'-69'0,"-1"0"0,-2 8 0,-1 16 0,-6 36 0,-1 9 0,-3 0 0,2 0 0,-2 0 0,0 0 0,2 6 0,-2 4 0,-2 8 0,4 4 0,-7-1 0,8-3 0,-5 3 0,5-7 0,-6 3 0,6-7 0,-3 2 0,3-5 0,0 0 0,4-4 0,1-3 0,8 0 0,-4 0 0,4-7 0,1-5 0,-7-7 0,7-5 0,-8 1 0,0 4 0,-4 1 0,-3 5 0,-5 3 0,2 1 0,-3 3 0,-2 0 0,1 3 0,-5 0 0,3 3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24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1 241 24575,'0'-2'0,"0"1"0,0-10 0,3 1 0,1-7 0,5 5 0,-1-4 0,4 6 0,-4-3 0,1 3 0,-3 0 0,3 7 0,-2-2 0,2 4 0,0-5 0,-2 6 0,2-3 0,-3 3 0,0 0 0,0 0 0,0 0 0,0 0 0,0 2 0,0 5 0,0 0 0,0 2 0,0-3 0,0-1 0,0 1 0,0 0 0,0 0 0,0 0 0,-1 0 0,1 0 0,0 0 0,3 0 0,-2 0 0,6 1 0,-7-1 0,7-3 0,-3 3 0,0-5 0,2 1 0,-2 1 0,3-2 0,0 2 0,0-3 0,0 0 0,1 0 0,-1 0 0,4 0 0,-3 0 0,2 0 0,-2-3 0,3-8 0,-2-1 0,3-9 0,-8 7 0,4-7 0,-4 7 0,4-3 0,-4 4 0,-1-1 0,-2 4 0,-1-2 0,0 5 0,1 0 0,-2 2 0,-1 2 0,-2-5 0,-2-10 0,0 9 0,0-5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24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24575,'3'-10'0,"0"11"0,-3 8 0,0 25 0,0-9 0,0 21 0,0-13 0,0 4 0,0 4 0,0-8 0,0 3 0,0-9 0,0-1 0,0-5 0,0 1 0,0-5 0,0-6 0,0-5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25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24575,'0'7'0,"16"-1"0,20-19 0,13 2 0,26-13 0,5 4 0,-32 8 0,2 2 0,1 3 0,-2 1 0,24-3 0,6 9 0,-22 0 0,5 0 0,-12 0 0,-12 0 0,-8 0 0,-14 0 0,-2 0 0,-11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26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94 24575,'-7'-2'0,"2"-5"0,5-2 0,3-8 0,3 2 0,5-2 0,6 7 0,-3 0 0,6 6 0,-2 1 0,-3 3 0,1 0 0,-9 0 0,5 0 0,-8 3 0,5 7 0,-8 5 0,2 16 0,-3-3 0,0 8 0,0 1 0,0-9 0,0 11 0,0-11 0,-3 8 0,-2 1 0,-6-5 0,-2 5 0,-7-5 0,3 0 0,-3-4 0,5-2 0,-3-3 0,3-5 0,-3 0 0,5-8 0,-1 0 0,-3-4 0,3-2 0,-3-1 0,7-3 0,-2-3 0,4-7 0,1-5 0,1-11 0,5 3 0,-3-7 0,4 2 0,0-3 0,0 4 0,3 4 0,4 2 0,4 10 0,-1-2 0,6 6 0,-5 4 0,6-1 0,0 4 0,-3 0 0,7 4 0,-6 6 0,6 6 0,-5 6 0,3 5 0,-5-4 0,-2 3 0,2 0 0,-5-4 0,1 1 0,-3-3 0,0-9 0,0 5 0,-4-9 0,3 2 0,-3-5 0,0-2 0,-1-2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26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24575,'3'-5'0,"0"10"0,-3 14 0,0 8 0,0 4 0,0 1 0,0 4 0,0-3 0,0 3 0,0 0 0,0 2 0,0-5 0,0-2 0,0-9 0,0-4 0,0-1 0,0-8 0,0-2 0,0-5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05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27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24575,'0'4'0,"0"15"0,0 7 0,0 10 0,0 12 0,0-17 0,0 16 0,0-20 0,0 5 0,0-1 0,0 1 0,0-9 0,0-2 0,0-8 0,0-3 0,0-1 0,0-6 0,0 0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28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2 119 24575,'-1'-6'0,"13"0"0,13-5 0,12-2 0,11-1 0,1-3 0,-5 11 0,9-6 0,-9 11 0,10-7 0,-4 7 0,-7-3 0,-11 4 0,-6 0 0,0 0 0,-7 0 0,2 0 0,-8 0 0,-3 0 0,-1 0 0,-3 0 0,0 0 0,-2-3 0,-2-3 0,-2 2 0,0-2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29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394 276 24575,'9'-7'0,"0"2"0,-6 2 0,-1-3 0,-2-8 0,0-8 0,0-5 0,0-10 0,0 5 0,0 0 0,0 6 0,0 4 0,-6 4 0,-5 4 0,-11 7 0,-5 4 0,-9 3 0,3 7 0,-6 20 0,3 12 0,-4 30 0,4 4 0,0 10 0,9 1 0,7-19 0,6 8 0,-2 5 0,9-20 0,-3 28 0,10-40 0,0 21 0,0-11 0,0 0 0,0-3 0,4-4 0,5 0 0,9 5 0,4-10 0,4 0 0,-4-3 0,3 4 0,-7-3 0,3 6 0,-4-6 0,-4 6 0,3-5 0,-6 5 0,2 14 0,-7-10 0,-1 11 0,-4-15 0,0-10 0,0 3 0,0-3 0,0-1 0,-7 0 0,-2-10 0,-6-1 0,1-5 0,0-3 0,3-1 0,-2-7 0,6 0 0,-5-4 0,5 0 0,-2 0 0,3-2 0,0-2 0,0-2 0,0 0 0,3-2 0,-3-18 0,5 13 0,-3-12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0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24575,'5'-3'0,"2"0"0,9 3 0,6 0 0,10 0 0,1-3 0,8-2 0,-3 0 0,-5 2 0,2-1 0,-16 3 0,-1-2 0,-5 3 0,-9-9 0,2-12 0,-6 8 0,0-6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1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24575,'3'7'0,"-1"9"0,-2 14 0,0 7 0,0 11 0,0-9 0,4 14 0,-3-14 0,7 14 0,-3-9 0,3-5 0,1 1 0,1-16 0,-1 11 0,2-12 0,-4-1 0,-1-8 0,1-2 0,-4-5 0,3 2 0,-3-6 0,3-2 0,0-12 0,0-3 0,2-8 0,-1-4 0,1-1 0,0-5 0,-1 1 0,1 3 0,3 2 0,-3 5 0,5-1 0,-5 4 0,5 1 0,-6 4 0,3-1 0,-1 1 0,-2 3 0,3-2 0,-4 5 0,0 0 0,-3 2 0,0 2 0,0-1 0,0 2 0,0 9 0,-1 1 0,-2 15 0,3-4 0,-2 11 0,6-7 0,-7 3 0,7-4 0,-3-5 0,2 0 0,1-3 0,-3-1 0,1 0 0,-1-3 0,2 2 0,0-5 0,1 2 0,-1-3 0,0 3 0,3-2 0,-2 3 0,2-4 0,0 0 0,-2 3 0,2-2 0,-2 2 0,-1-3 0,-1-3 0,1 3 0,0-6 0,0 3 0,0-3 0,0 0 0,-1 0 0,1 0 0,-1 0 0,1 0 0,0-6 0,0-5 0,-2-11 0,3-5 0,-3-5 0,0-4 0,4-2 0,-4-4 0,5-1 0,-1 1 0,1-1 0,-1 5 0,-4 6 0,3 6 0,-3 8 0,3 1 0,-1 4 0,-2 3 0,2 1 0,-6 3 0,3 3 0,-3 0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2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4 24575,'-15'-3'0,"-7"9"0,-6 4 0,-1 15 0,-4 5 0,14-1 0,-8 3 0,13 0 0,-6 7 0,7-2 0,4 0 0,6 10 0,3-16 0,0 27 0,0-28 0,0 11 0,0-4 0,7 0 0,10 1 0,5 4 0,7-8 0,-4-1 0,4-3 0,-5-14 0,4 7 0,-6-14 0,0 5 0,-4-7 0,-1 0 0,-4 0 0,0-4 0,-5 0 0,-2-3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3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0 206 24575,'9'0'0,"1"0"0,3 0 0,0 0 0,0 0 0,0 0 0,0 3 0,-3 3 0,0 5 0,-3 6 0,-3-3 0,-1 6 0,-3-2 0,0 4 0,0-1 0,0 1 0,-3 0 0,-1-8 0,-3 2 0,1-6 0,-1 0 0,1-1 0,3-3 0,5-3 0,9-6 0,6-5 0,4-7 0,1 1 0,-1-1 0,5 0 0,-3 1 0,-1-1 0,-1 1 0,-3 3 0,0-2 0,-1 2 0,-4 1 0,-3 1 0,-1-1 0,-3 0 0,1-7 0,-3-1 0,-1-8 0,-3-1 0,0 0 0,0-3 0,0 7 0,0-3 0,0 4 0,0 8 0,-3-3 0,0 11 0,-4-1 0,1 4 0,-3 3 0,2 0 0,-2 0 0,3 0 0,0 0 0,3 0 0,0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4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24575,'3'-3'0,"3"0"0,4 3 0,3 0 0,4 0 0,1 0 0,3 0 0,1 0 0,-4 6 0,7 2 0,-10 10 0,15-2 0,-17 5 0,12-1 0,-12 6 0,-1-3 0,-2 3 0,-5 0 0,-1-3 0,-1 7 0,-3-7 0,0 3 0,0 0 0,0-4 0,0 4 0,0 0 0,0-3 0,-3 7 0,-1-7 0,-7 2 0,3-3 0,-5-4 0,5 3 0,-2-7 0,6-1 0,-2-4 0,6-3 0,-6 0 0,6 0 0,-3 0 0,1-3 0,1 2 0,-4-4 0,2 4 0,-3-4 0,0 4 0,0-4 0,3 4 0,0-2 0,1 0 0,-5 0 0,-2-9 0,1 4 0,2-4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6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1 143 24575,'0'18'0,"0"2"0,0 5 0,0-2 0,0 7 0,6-11 0,2 6 0,-1-7 0,5 0 0,-4 3 0,3-7 0,-2 0 0,-2-2 0,-1-5 0,0 2 0,0-6 0,0 0 0,0-3 0,0-2 0,1-18 0,3 3 0,-1-23 0,5 11 0,-5-12 0,6 8 0,-6-4 0,2 10 0,-3 1 0,-1 8 0,-3 1 0,1 4 0,-4 3 0,2 1 0,-3 3 0,3 3 0,0 0 0,2 5 0,1 5 0,0 6 0,2 10 0,-1-1 0,1 9 0,-1-9 0,1 9 0,-1-9 0,3 4 0,-2-8 0,5-1 0,-6-4 0,6 0 0,-3-3 0,0 0 0,-1-4 0,-3 0 0,0 0 0,0-3 0,0 0 0,0-3 0,0 0 0,-1 0 0,1-3 0,-3-3 0,-1-12 0,2-6 0,0-7 0,4-6 0,0 4 0,1-8 0,-1 8 0,3 1 0,-3 2 0,2 11 0,-2-6 0,-2 14 0,1-2 0,-4 7 0,2 2 0,-4-1 0,4 4 0,-4-1 0,1 2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6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1 24575,'-7'0'0,"1"0"0,-24 0 0,5 7 0,-8 5 0,5 12 0,-2 11 0,11-1 0,-6 9 0,16-5 0,-3 4 0,7-5 0,1 0 0,4-6 0,0 5 0,0-7 0,0-2 0,7-7 0,0-6 0,15 5 0,-3-9 0,11 5 0,-7-10 0,8 6 0,-4-7 0,-10 0 0,-3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23:37:06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24575,'10'0'0,"11"-7"0,-4 5 0,12-5 0,-11 1 0,1 4 0,1-4 0,-6 6 0,6 0 0,-8 0 0,4 0 0,-9 0 0,2 0 0,-5 6 0,-2 2 0,-2 14 0,0-3 0,0 23 0,-7-17 0,-10 27 0,-5-25 0,-7 13 0,3-10 0,3-2 0,-2-3 0,9-7 0,-1-4 0,10-4 0,-2 0 0,5-4 0,6-3 0,9 0 0,2-3 0,12 0 0,-6 0 0,11 0 0,-2-7 0,-1 2 0,3-10 0,-2 6 0,-1-2 0,-5 1 0,-4 2 0,-5 2 0,-3 0 0,0 5 0,-4-4 0,-2 4 0,-2-2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7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0 160 24575,'2'-3'0,"7"0"0,2 3 0,4 0 0,-1 0 0,-1 0 0,0 0 0,0 0 0,-3 0 0,2 3 0,-8 3 0,1 4 0,-5 11 0,0-6 0,0 11 0,0-9 0,0 1 0,-3 3 0,-4-10 0,2 2 0,-3-7 0,7 0 0,-1 0 0,9-3 0,4-7 0,9-4 0,2-10 0,4 2 0,2-4 0,-1 5 0,3 0 0,-7 0 0,3 0 0,-4 4 0,-4 0 0,-5 5 0,-3-1 0,-4-2 0,-3-1 0,0-3 0,-3-4 0,0-1 0,0-4 0,0 4 0,0 1 0,0 4 0,-3 3 0,-3 1 0,-1 3 0,-5 2 0,5-1 0,-3 4 0,4-2 0,1 3 0,1 0 0,2 0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8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24575,'5'-3'0,"4"0"0,0 3 0,4 0 0,0 0 0,0 0 0,4 0 0,1 0 0,8 0 0,-3 0 0,-1 0 0,-5 0 0,0 4 0,-6 2 0,5 2 0,-12 12 0,5-4 0,-5 6 0,0 4 0,-1-8 0,-3 8 0,0 0 0,-4 1 0,0 10 0,-8-5 0,3 10 0,-6-10 0,6 0 0,-2-6 0,4-8 0,3-1 0,-2-7 0,6-1 0,-6-3 0,0-2 0,0-2 0,-6-2 0,8 0 0,-2 0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9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0 219 24575,'0'-17'0,"0"2"0,7-16 0,6 3 0,3 4 0,3-2 0,-1 7 0,0 1 0,5-1 0,-2 8 0,1 3 0,-4 5 0,-1 3 0,4 0 0,-6 0 0,3 0 0,-2 0 0,-8 6 0,6 5 0,-2 22 0,-4-4 0,5 23 0,-5-18 0,-3 19 0,3-9 0,-3 6 0,3-2 0,1-11 0,-5 0 0,6-10 0,-5-5 0,8-5 0,-6-7 0,5-1 0,2-5 0,0-1 0,7-3 0,-7 0 0,6 0 0,-6 0 0,7 0 0,-7-6 0,3 1 0,-4-7 0,-3-2 0,-3 6 0,-4-2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3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448 6 24575,'0'-6'0,"-6"12"0,-11 6 0,-15 22 0,-11 9 0,-6 11 0,15-7 0,-6 3 0,13-11 0,-5 2 0,6-3 0,5-1 0,-1 1 0,5-5 0,-4 2 0,10-16 0,0 6 0,1-14 0,6 5 0,-5-6 0,3 0 0,1 0 0,0-7 0,5-1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0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 24575,'-12'0'0,"0"0"0,-5 0 0,-1 0 0,3 0 0,-5 0 0,9 6 0,-3-2 0,5 5 0,3 0 0,2-2 0,1 5 0,3-5 0,0 2 0,0-3 0,0 0 0,0 0 0,3 0 0,7 0 0,1 1 0,10 0 0,-7-1 0,7 5 0,-3-4 0,-1 4 0,0-2 0,-7-2 0,0 6 0,-4-7 0,0 7 0,-3-3 0,0 0 0,-3 2 0,0 2 0,-5 0 0,-7 3 0,-5-3 0,-10 1 0,5-4 0,-4 0 0,4-3 0,0-1 0,4-3 0,1-1 0,4-3 0,3 0 0,1 0 0,3 0 0,2-3 0,2-3 0,2-1 0,0-5 0,0 2 0,0-7 0,0 8 0,0 0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1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1 24575,'-9'0'0,"2"0"0,-2 6 0,-1 5 0,-2 11 0,-4 10 0,0 6 0,-5 4 0,2 16 0,-3 0 0,4 2 0,4-6 0,-3-6 0,11-9 0,-2 8 0,8-14 0,0 3 0,0 0 0,0-11 0,0 5 0,6-12 0,6 0 0,2-1 0,7-2 0,-7-5 0,7 0 0,-7-3 0,3-3 0,-4-1 0,-6-3 0,-1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2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24575,'0'4'0,"0"5"0,0 10 0,0 2 0,0 1 0,0 0 0,0-1 0,0-3 0,0-4 0,4 2 0,2-11 0,5 4 0,6-5 0,-3-4 0,6 4 0,-2-4 0,4 0 0,-1 0 0,-6-3 0,1-4 0,-6 0 0,3-5 0,-2-2 0,-2 0 0,-2-7 0,-3 7 0,-1-3 0,-3 4 0,0 3 0,0 0 0,0 4 0,0 0 0,-2 3 0,-2 0 0,-1 3 0,-1 0 0,0 0 0,0 0 0,0 0 0,0 3 0,2 0 0,-1 3 0,5 0 0,-3 3 0,3 1 0,0 0 0,0 2 0,0-2 0,0 3 0,3-3 0,0 3 0,6-6 0,5 2 0,0-2 0,3 0 0,-3-1 0,3-2 0,-7-1 0,6-3 0,-6 0 0,4 0 0,-5 0 0,4-6 0,-3-5 0,1-7 0,-1-4 0,-2 1 0,-1-1 0,0 4 0,-1 1 0,1 4 0,-3 0 0,-1 0 0,-3 3 0,0-3 0,0 6 0,0-2 0,0 0 0,0 2 0,0-2 0,0 3 0,0 0 0,0 0 0,0 3 0,0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3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24575,'9'0'0,"5"10"0,8-1 0,3 19 0,1-11 0,11 32 0,-12-28 0,7 23 0,-4-15 0,-11-5 0,7 12 0,-16-13 0,3 7 0,-10-7 0,2 3 0,-3 0 0,0 0 0,0 6 0,-4 4 0,-4-4 0,-8 6 0,-1-7 0,-3-3 0,5 3 0,1-12 0,-1 2 0,5-8 0,1-3 0,3-1 0,2-3 0,-1 0 0,2-3 0,-4-6 0,4 1 0,0-3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4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6 130 24575,'-3'5'0,"0"1"0,3 0 0,6 3 0,2-2 0,5 2 0,4-2 0,-3 0 0,11 0 0,-10-3 0,10 0 0,-11-4 0,6 0 0,-5 0 0,1 0 0,-6 0 0,3 0 0,-6-6 0,2-2 0,-2-9 0,-3 3 0,-1-7 0,-3 7 0,0-6 0,0 5 0,0-5 0,-3 6 0,-3-4 0,-5 8 0,-6 0 0,3 4 0,-7 2 0,7 1 0,-3 3 0,4 0 0,3 0 0,-2 0 0,5 0 0,-3 2 0,4 2 0,0 5 0,0 4 0,2 5 0,-3 3 0,7 5 0,-7 6 0,6 5 0,-3 0 0,4 4 0,0-8 0,0 17 0,0-20 0,0 10 0,3-22 0,3-1 0,4-4 0,7 1 0,1-4 0,4 1 0,-1-4 0,5-3 0,1-1 0,5-3 0,-1 0 0,5 0 0,-3-7 0,-1-1 0,-2-8 0,-6-2 0,2 2 0,-7 1 0,-2 1 0,-7 7 0,2-5 0,-5 5 0,2-5 0,-3 5 0,-2-9 0,-2 1 0,-2 3 0,0 2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00:27:44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24575,'4'0'0,"5"0"0,14 0 0,9 0 0,6 0 0,9-4 0,-12 0 0,6-12 0,-27 10 0,1-5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120.png"/><Relationship Id="rId21" Type="http://schemas.openxmlformats.org/officeDocument/2006/relationships/image" Target="../media/image10580.png"/><Relationship Id="rId42" Type="http://schemas.openxmlformats.org/officeDocument/2006/relationships/customXml" Target="../ink/ink784.xml"/><Relationship Id="rId63" Type="http://schemas.openxmlformats.org/officeDocument/2006/relationships/image" Target="../media/image10810.png"/><Relationship Id="rId84" Type="http://schemas.openxmlformats.org/officeDocument/2006/relationships/customXml" Target="../ink/ink805.xml"/><Relationship Id="rId138" Type="http://schemas.openxmlformats.org/officeDocument/2006/relationships/customXml" Target="../ink/ink832.xml"/><Relationship Id="rId107" Type="http://schemas.openxmlformats.org/officeDocument/2006/relationships/image" Target="../media/image11050.png"/><Relationship Id="rId11" Type="http://schemas.openxmlformats.org/officeDocument/2006/relationships/image" Target="../media/image10530.png"/><Relationship Id="rId32" Type="http://schemas.openxmlformats.org/officeDocument/2006/relationships/customXml" Target="../ink/ink779.xml"/><Relationship Id="rId53" Type="http://schemas.openxmlformats.org/officeDocument/2006/relationships/image" Target="../media/image1483.png"/><Relationship Id="rId74" Type="http://schemas.openxmlformats.org/officeDocument/2006/relationships/customXml" Target="../ink/ink800.xml"/><Relationship Id="rId128" Type="http://schemas.openxmlformats.org/officeDocument/2006/relationships/customXml" Target="../ink/ink827.xml"/><Relationship Id="rId5" Type="http://schemas.openxmlformats.org/officeDocument/2006/relationships/image" Target="../media/image10490.png"/><Relationship Id="rId90" Type="http://schemas.openxmlformats.org/officeDocument/2006/relationships/customXml" Target="../ink/ink808.xml"/><Relationship Id="rId95" Type="http://schemas.openxmlformats.org/officeDocument/2006/relationships/image" Target="../media/image10980.png"/><Relationship Id="rId22" Type="http://schemas.openxmlformats.org/officeDocument/2006/relationships/customXml" Target="../ink/ink774.xml"/><Relationship Id="rId27" Type="http://schemas.openxmlformats.org/officeDocument/2006/relationships/image" Target="../media/image1474.png"/><Relationship Id="rId43" Type="http://schemas.openxmlformats.org/officeDocument/2006/relationships/image" Target="../media/image1482.png"/><Relationship Id="rId48" Type="http://schemas.openxmlformats.org/officeDocument/2006/relationships/customXml" Target="../ink/ink787.xml"/><Relationship Id="rId64" Type="http://schemas.openxmlformats.org/officeDocument/2006/relationships/customXml" Target="../ink/ink795.xml"/><Relationship Id="rId69" Type="http://schemas.openxmlformats.org/officeDocument/2006/relationships/image" Target="../media/image10840.png"/><Relationship Id="rId113" Type="http://schemas.openxmlformats.org/officeDocument/2006/relationships/image" Target="../media/image11080.png"/><Relationship Id="rId118" Type="http://schemas.openxmlformats.org/officeDocument/2006/relationships/customXml" Target="../ink/ink822.xml"/><Relationship Id="rId134" Type="http://schemas.openxmlformats.org/officeDocument/2006/relationships/customXml" Target="../ink/ink830.xml"/><Relationship Id="rId139" Type="http://schemas.openxmlformats.org/officeDocument/2006/relationships/image" Target="../media/image11230.png"/><Relationship Id="rId80" Type="http://schemas.openxmlformats.org/officeDocument/2006/relationships/customXml" Target="../ink/ink803.xml"/><Relationship Id="rId85" Type="http://schemas.openxmlformats.org/officeDocument/2006/relationships/image" Target="../media/image10930.png"/><Relationship Id="rId12" Type="http://schemas.openxmlformats.org/officeDocument/2006/relationships/customXml" Target="../ink/ink769.xml"/><Relationship Id="rId17" Type="http://schemas.openxmlformats.org/officeDocument/2006/relationships/image" Target="../media/image10560.png"/><Relationship Id="rId33" Type="http://schemas.openxmlformats.org/officeDocument/2006/relationships/image" Target="../media/image1477.png"/><Relationship Id="rId38" Type="http://schemas.openxmlformats.org/officeDocument/2006/relationships/customXml" Target="../ink/ink782.xml"/><Relationship Id="rId59" Type="http://schemas.openxmlformats.org/officeDocument/2006/relationships/image" Target="../media/image10780.png"/><Relationship Id="rId103" Type="http://schemas.openxmlformats.org/officeDocument/2006/relationships/image" Target="../media/image11030.png"/><Relationship Id="rId108" Type="http://schemas.openxmlformats.org/officeDocument/2006/relationships/customXml" Target="../ink/ink817.xml"/><Relationship Id="rId124" Type="http://schemas.openxmlformats.org/officeDocument/2006/relationships/customXml" Target="../ink/ink825.xml"/><Relationship Id="rId129" Type="http://schemas.openxmlformats.org/officeDocument/2006/relationships/image" Target="../media/image11180.png"/><Relationship Id="rId54" Type="http://schemas.openxmlformats.org/officeDocument/2006/relationships/customXml" Target="../ink/ink790.xml"/><Relationship Id="rId70" Type="http://schemas.openxmlformats.org/officeDocument/2006/relationships/customXml" Target="../ink/ink798.xml"/><Relationship Id="rId75" Type="http://schemas.openxmlformats.org/officeDocument/2006/relationships/image" Target="../media/image10870.png"/><Relationship Id="rId91" Type="http://schemas.openxmlformats.org/officeDocument/2006/relationships/image" Target="../media/image10960.png"/><Relationship Id="rId96" Type="http://schemas.openxmlformats.org/officeDocument/2006/relationships/customXml" Target="../ink/ink811.xml"/><Relationship Id="rId140" Type="http://schemas.openxmlformats.org/officeDocument/2006/relationships/customXml" Target="../ink/ink833.xml"/><Relationship Id="rId145" Type="http://schemas.openxmlformats.org/officeDocument/2006/relationships/image" Target="../media/image11260.png"/><Relationship Id="rId1" Type="http://schemas.microsoft.com/office/2007/relationships/media" Target="../media/media10.m4a"/><Relationship Id="rId6" Type="http://schemas.openxmlformats.org/officeDocument/2006/relationships/customXml" Target="../ink/ink766.xml"/><Relationship Id="rId23" Type="http://schemas.openxmlformats.org/officeDocument/2006/relationships/image" Target="../media/image1472.png"/><Relationship Id="rId28" Type="http://schemas.openxmlformats.org/officeDocument/2006/relationships/customXml" Target="../ink/ink777.xml"/><Relationship Id="rId49" Type="http://schemas.openxmlformats.org/officeDocument/2006/relationships/image" Target="../media/image10740.png"/><Relationship Id="rId114" Type="http://schemas.openxmlformats.org/officeDocument/2006/relationships/customXml" Target="../ink/ink820.xml"/><Relationship Id="rId119" Type="http://schemas.openxmlformats.org/officeDocument/2006/relationships/image" Target="../media/image11130.png"/><Relationship Id="rId44" Type="http://schemas.openxmlformats.org/officeDocument/2006/relationships/customXml" Target="../ink/ink785.xml"/><Relationship Id="rId60" Type="http://schemas.openxmlformats.org/officeDocument/2006/relationships/customXml" Target="../ink/ink793.xml"/><Relationship Id="rId65" Type="http://schemas.openxmlformats.org/officeDocument/2006/relationships/image" Target="../media/image10820.png"/><Relationship Id="rId81" Type="http://schemas.openxmlformats.org/officeDocument/2006/relationships/image" Target="../media/image10910.png"/><Relationship Id="rId86" Type="http://schemas.openxmlformats.org/officeDocument/2006/relationships/customXml" Target="../ink/ink806.xml"/><Relationship Id="rId130" Type="http://schemas.openxmlformats.org/officeDocument/2006/relationships/customXml" Target="../ink/ink828.xml"/><Relationship Id="rId135" Type="http://schemas.openxmlformats.org/officeDocument/2006/relationships/image" Target="../media/image8250.png"/><Relationship Id="rId13" Type="http://schemas.openxmlformats.org/officeDocument/2006/relationships/image" Target="../media/image10540.png"/><Relationship Id="rId18" Type="http://schemas.openxmlformats.org/officeDocument/2006/relationships/customXml" Target="../ink/ink772.xml"/><Relationship Id="rId39" Type="http://schemas.openxmlformats.org/officeDocument/2006/relationships/image" Target="../media/image1480.png"/><Relationship Id="rId109" Type="http://schemas.openxmlformats.org/officeDocument/2006/relationships/image" Target="../media/image11060.png"/><Relationship Id="rId34" Type="http://schemas.openxmlformats.org/officeDocument/2006/relationships/customXml" Target="../ink/ink780.xml"/><Relationship Id="rId50" Type="http://schemas.openxmlformats.org/officeDocument/2006/relationships/customXml" Target="../ink/ink788.xml"/><Relationship Id="rId55" Type="http://schemas.openxmlformats.org/officeDocument/2006/relationships/image" Target="../media/image10760.png"/><Relationship Id="rId76" Type="http://schemas.openxmlformats.org/officeDocument/2006/relationships/customXml" Target="../ink/ink801.xml"/><Relationship Id="rId97" Type="http://schemas.openxmlformats.org/officeDocument/2006/relationships/image" Target="../media/image10990.png"/><Relationship Id="rId104" Type="http://schemas.openxmlformats.org/officeDocument/2006/relationships/customXml" Target="../ink/ink815.xml"/><Relationship Id="rId120" Type="http://schemas.openxmlformats.org/officeDocument/2006/relationships/customXml" Target="../ink/ink823.xml"/><Relationship Id="rId125" Type="http://schemas.openxmlformats.org/officeDocument/2006/relationships/image" Target="../media/image11160.png"/><Relationship Id="rId141" Type="http://schemas.openxmlformats.org/officeDocument/2006/relationships/image" Target="../media/image11240.png"/><Relationship Id="rId146" Type="http://schemas.openxmlformats.org/officeDocument/2006/relationships/image" Target="../media/image1.png"/><Relationship Id="rId7" Type="http://schemas.openxmlformats.org/officeDocument/2006/relationships/image" Target="../media/image10510.png"/><Relationship Id="rId71" Type="http://schemas.openxmlformats.org/officeDocument/2006/relationships/image" Target="../media/image10850.png"/><Relationship Id="rId92" Type="http://schemas.openxmlformats.org/officeDocument/2006/relationships/customXml" Target="../ink/ink809.xml"/><Relationship Id="rId2" Type="http://schemas.openxmlformats.org/officeDocument/2006/relationships/audio" Target="../media/media10.m4a"/><Relationship Id="rId29" Type="http://schemas.openxmlformats.org/officeDocument/2006/relationships/image" Target="../media/image1475.png"/><Relationship Id="rId24" Type="http://schemas.openxmlformats.org/officeDocument/2006/relationships/customXml" Target="../ink/ink775.xml"/><Relationship Id="rId40" Type="http://schemas.openxmlformats.org/officeDocument/2006/relationships/customXml" Target="../ink/ink783.xml"/><Relationship Id="rId45" Type="http://schemas.openxmlformats.org/officeDocument/2006/relationships/image" Target="../media/image10720.png"/><Relationship Id="rId66" Type="http://schemas.openxmlformats.org/officeDocument/2006/relationships/customXml" Target="../ink/ink796.xml"/><Relationship Id="rId87" Type="http://schemas.openxmlformats.org/officeDocument/2006/relationships/image" Target="../media/image10940.png"/><Relationship Id="rId110" Type="http://schemas.openxmlformats.org/officeDocument/2006/relationships/customXml" Target="../ink/ink818.xml"/><Relationship Id="rId115" Type="http://schemas.openxmlformats.org/officeDocument/2006/relationships/image" Target="../media/image11090.png"/><Relationship Id="rId131" Type="http://schemas.openxmlformats.org/officeDocument/2006/relationships/image" Target="../media/image11190.png"/><Relationship Id="rId136" Type="http://schemas.openxmlformats.org/officeDocument/2006/relationships/customXml" Target="../ink/ink831.xml"/><Relationship Id="rId61" Type="http://schemas.openxmlformats.org/officeDocument/2006/relationships/image" Target="../media/image10790.png"/><Relationship Id="rId82" Type="http://schemas.openxmlformats.org/officeDocument/2006/relationships/customXml" Target="../ink/ink804.xml"/><Relationship Id="rId19" Type="http://schemas.openxmlformats.org/officeDocument/2006/relationships/image" Target="../media/image10570.png"/><Relationship Id="rId14" Type="http://schemas.openxmlformats.org/officeDocument/2006/relationships/customXml" Target="../ink/ink770.xml"/><Relationship Id="rId30" Type="http://schemas.openxmlformats.org/officeDocument/2006/relationships/customXml" Target="../ink/ink778.xml"/><Relationship Id="rId35" Type="http://schemas.openxmlformats.org/officeDocument/2006/relationships/image" Target="../media/image1478.png"/><Relationship Id="rId56" Type="http://schemas.openxmlformats.org/officeDocument/2006/relationships/customXml" Target="../ink/ink791.xml"/><Relationship Id="rId77" Type="http://schemas.openxmlformats.org/officeDocument/2006/relationships/image" Target="../media/image10880.png"/><Relationship Id="rId100" Type="http://schemas.openxmlformats.org/officeDocument/2006/relationships/customXml" Target="../ink/ink813.xml"/><Relationship Id="rId105" Type="http://schemas.openxmlformats.org/officeDocument/2006/relationships/image" Target="../media/image11040.png"/><Relationship Id="rId126" Type="http://schemas.openxmlformats.org/officeDocument/2006/relationships/customXml" Target="../ink/ink826.xml"/><Relationship Id="rId8" Type="http://schemas.openxmlformats.org/officeDocument/2006/relationships/customXml" Target="../ink/ink767.xml"/><Relationship Id="rId51" Type="http://schemas.openxmlformats.org/officeDocument/2006/relationships/image" Target="../media/image10750.png"/><Relationship Id="rId72" Type="http://schemas.openxmlformats.org/officeDocument/2006/relationships/customXml" Target="../ink/ink799.xml"/><Relationship Id="rId93" Type="http://schemas.openxmlformats.org/officeDocument/2006/relationships/image" Target="../media/image10970.png"/><Relationship Id="rId98" Type="http://schemas.openxmlformats.org/officeDocument/2006/relationships/customXml" Target="../ink/ink812.xml"/><Relationship Id="rId121" Type="http://schemas.openxmlformats.org/officeDocument/2006/relationships/image" Target="../media/image11140.png"/><Relationship Id="rId142" Type="http://schemas.openxmlformats.org/officeDocument/2006/relationships/customXml" Target="../ink/ink834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473.png"/><Relationship Id="rId46" Type="http://schemas.openxmlformats.org/officeDocument/2006/relationships/customXml" Target="../ink/ink786.xml"/><Relationship Id="rId67" Type="http://schemas.openxmlformats.org/officeDocument/2006/relationships/image" Target="../media/image10830.png"/><Relationship Id="rId116" Type="http://schemas.openxmlformats.org/officeDocument/2006/relationships/customXml" Target="../ink/ink821.xml"/><Relationship Id="rId137" Type="http://schemas.openxmlformats.org/officeDocument/2006/relationships/image" Target="../media/image11220.png"/><Relationship Id="rId20" Type="http://schemas.openxmlformats.org/officeDocument/2006/relationships/customXml" Target="../ink/ink773.xml"/><Relationship Id="rId41" Type="http://schemas.openxmlformats.org/officeDocument/2006/relationships/image" Target="../media/image1481.png"/><Relationship Id="rId62" Type="http://schemas.openxmlformats.org/officeDocument/2006/relationships/customXml" Target="../ink/ink794.xml"/><Relationship Id="rId83" Type="http://schemas.openxmlformats.org/officeDocument/2006/relationships/image" Target="../media/image10920.png"/><Relationship Id="rId88" Type="http://schemas.openxmlformats.org/officeDocument/2006/relationships/customXml" Target="../ink/ink807.xml"/><Relationship Id="rId111" Type="http://schemas.openxmlformats.org/officeDocument/2006/relationships/image" Target="../media/image11070.png"/><Relationship Id="rId132" Type="http://schemas.openxmlformats.org/officeDocument/2006/relationships/customXml" Target="../ink/ink829.xml"/><Relationship Id="rId15" Type="http://schemas.openxmlformats.org/officeDocument/2006/relationships/image" Target="../media/image10550.png"/><Relationship Id="rId36" Type="http://schemas.openxmlformats.org/officeDocument/2006/relationships/customXml" Target="../ink/ink781.xml"/><Relationship Id="rId57" Type="http://schemas.openxmlformats.org/officeDocument/2006/relationships/image" Target="../media/image10770.png"/><Relationship Id="rId106" Type="http://schemas.openxmlformats.org/officeDocument/2006/relationships/customXml" Target="../ink/ink816.xml"/><Relationship Id="rId127" Type="http://schemas.openxmlformats.org/officeDocument/2006/relationships/image" Target="../media/image11170.png"/><Relationship Id="rId10" Type="http://schemas.openxmlformats.org/officeDocument/2006/relationships/customXml" Target="../ink/ink768.xml"/><Relationship Id="rId31" Type="http://schemas.openxmlformats.org/officeDocument/2006/relationships/image" Target="../media/image1476.png"/><Relationship Id="rId52" Type="http://schemas.openxmlformats.org/officeDocument/2006/relationships/customXml" Target="../ink/ink789.xml"/><Relationship Id="rId73" Type="http://schemas.openxmlformats.org/officeDocument/2006/relationships/image" Target="../media/image10860.png"/><Relationship Id="rId78" Type="http://schemas.openxmlformats.org/officeDocument/2006/relationships/customXml" Target="../ink/ink802.xml"/><Relationship Id="rId94" Type="http://schemas.openxmlformats.org/officeDocument/2006/relationships/customXml" Target="../ink/ink810.xml"/><Relationship Id="rId99" Type="http://schemas.openxmlformats.org/officeDocument/2006/relationships/image" Target="../media/image11010.png"/><Relationship Id="rId101" Type="http://schemas.openxmlformats.org/officeDocument/2006/relationships/image" Target="../media/image11020.png"/><Relationship Id="rId122" Type="http://schemas.openxmlformats.org/officeDocument/2006/relationships/customXml" Target="../ink/ink824.xml"/><Relationship Id="rId143" Type="http://schemas.openxmlformats.org/officeDocument/2006/relationships/image" Target="../media/image11250.png"/><Relationship Id="rId4" Type="http://schemas.openxmlformats.org/officeDocument/2006/relationships/customXml" Target="../ink/ink765.xml"/><Relationship Id="rId9" Type="http://schemas.openxmlformats.org/officeDocument/2006/relationships/image" Target="../media/image10520.png"/><Relationship Id="rId26" Type="http://schemas.openxmlformats.org/officeDocument/2006/relationships/customXml" Target="../ink/ink776.xml"/><Relationship Id="rId47" Type="http://schemas.openxmlformats.org/officeDocument/2006/relationships/image" Target="../media/image10730.png"/><Relationship Id="rId68" Type="http://schemas.openxmlformats.org/officeDocument/2006/relationships/customXml" Target="../ink/ink797.xml"/><Relationship Id="rId89" Type="http://schemas.openxmlformats.org/officeDocument/2006/relationships/image" Target="../media/image10950.png"/><Relationship Id="rId112" Type="http://schemas.openxmlformats.org/officeDocument/2006/relationships/customXml" Target="../ink/ink819.xml"/><Relationship Id="rId133" Type="http://schemas.openxmlformats.org/officeDocument/2006/relationships/image" Target="../media/image11210.png"/><Relationship Id="rId16" Type="http://schemas.openxmlformats.org/officeDocument/2006/relationships/customXml" Target="../ink/ink771.xml"/><Relationship Id="rId37" Type="http://schemas.openxmlformats.org/officeDocument/2006/relationships/image" Target="../media/image1479.png"/><Relationship Id="rId58" Type="http://schemas.openxmlformats.org/officeDocument/2006/relationships/customXml" Target="../ink/ink792.xml"/><Relationship Id="rId79" Type="http://schemas.openxmlformats.org/officeDocument/2006/relationships/image" Target="../media/image10890.png"/><Relationship Id="rId102" Type="http://schemas.openxmlformats.org/officeDocument/2006/relationships/customXml" Target="../ink/ink814.xml"/><Relationship Id="rId123" Type="http://schemas.openxmlformats.org/officeDocument/2006/relationships/image" Target="../media/image11150.png"/><Relationship Id="rId144" Type="http://schemas.openxmlformats.org/officeDocument/2006/relationships/customXml" Target="../ink/ink835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560.png"/><Relationship Id="rId21" Type="http://schemas.openxmlformats.org/officeDocument/2006/relationships/image" Target="../media/image10980.png"/><Relationship Id="rId42" Type="http://schemas.openxmlformats.org/officeDocument/2006/relationships/customXml" Target="../ink/ink855.xml"/><Relationship Id="rId63" Type="http://schemas.openxmlformats.org/officeDocument/2006/relationships/image" Target="../media/image11290.png"/><Relationship Id="rId84" Type="http://schemas.openxmlformats.org/officeDocument/2006/relationships/customXml" Target="../ink/ink876.xml"/><Relationship Id="rId138" Type="http://schemas.openxmlformats.org/officeDocument/2006/relationships/image" Target="../media/image11650.png"/><Relationship Id="rId159" Type="http://schemas.openxmlformats.org/officeDocument/2006/relationships/customXml" Target="../ink/ink915.xml"/><Relationship Id="rId170" Type="http://schemas.openxmlformats.org/officeDocument/2006/relationships/image" Target="../media/image11800.png"/><Relationship Id="rId191" Type="http://schemas.openxmlformats.org/officeDocument/2006/relationships/customXml" Target="../ink/ink931.xml"/><Relationship Id="rId107" Type="http://schemas.openxmlformats.org/officeDocument/2006/relationships/image" Target="../media/image11510.png"/><Relationship Id="rId11" Type="http://schemas.openxmlformats.org/officeDocument/2006/relationships/image" Target="../media/image10530.png"/><Relationship Id="rId32" Type="http://schemas.openxmlformats.org/officeDocument/2006/relationships/customXml" Target="../ink/ink850.xml"/><Relationship Id="rId53" Type="http://schemas.openxmlformats.org/officeDocument/2006/relationships/image" Target="../media/image10950.png"/><Relationship Id="rId74" Type="http://schemas.openxmlformats.org/officeDocument/2006/relationships/customXml" Target="../ink/ink871.xml"/><Relationship Id="rId128" Type="http://schemas.openxmlformats.org/officeDocument/2006/relationships/customXml" Target="../ink/ink899.xml"/><Relationship Id="rId149" Type="http://schemas.openxmlformats.org/officeDocument/2006/relationships/customXml" Target="../ink/ink910.xml"/><Relationship Id="rId5" Type="http://schemas.openxmlformats.org/officeDocument/2006/relationships/image" Target="../media/image10490.png"/><Relationship Id="rId95" Type="http://schemas.openxmlformats.org/officeDocument/2006/relationships/image" Target="../media/image11450.png"/><Relationship Id="rId160" Type="http://schemas.openxmlformats.org/officeDocument/2006/relationships/image" Target="../media/image11750.png"/><Relationship Id="rId181" Type="http://schemas.openxmlformats.org/officeDocument/2006/relationships/customXml" Target="../ink/ink926.xml"/><Relationship Id="rId22" Type="http://schemas.openxmlformats.org/officeDocument/2006/relationships/customXml" Target="../ink/ink845.xml"/><Relationship Id="rId43" Type="http://schemas.openxmlformats.org/officeDocument/2006/relationships/image" Target="../media/image10750.png"/><Relationship Id="rId64" Type="http://schemas.openxmlformats.org/officeDocument/2006/relationships/customXml" Target="../ink/ink866.xml"/><Relationship Id="rId118" Type="http://schemas.openxmlformats.org/officeDocument/2006/relationships/customXml" Target="../ink/ink893.xml"/><Relationship Id="rId139" Type="http://schemas.openxmlformats.org/officeDocument/2006/relationships/customXml" Target="../ink/ink905.xml"/><Relationship Id="rId85" Type="http://schemas.openxmlformats.org/officeDocument/2006/relationships/image" Target="../media/image11400.png"/><Relationship Id="rId150" Type="http://schemas.openxmlformats.org/officeDocument/2006/relationships/image" Target="../media/image11700.png"/><Relationship Id="rId171" Type="http://schemas.openxmlformats.org/officeDocument/2006/relationships/customXml" Target="../ink/ink921.xml"/><Relationship Id="rId192" Type="http://schemas.openxmlformats.org/officeDocument/2006/relationships/image" Target="../media/image11910.png"/><Relationship Id="rId12" Type="http://schemas.openxmlformats.org/officeDocument/2006/relationships/customXml" Target="../ink/ink840.xml"/><Relationship Id="rId33" Type="http://schemas.openxmlformats.org/officeDocument/2006/relationships/image" Target="../media/image11050.png"/><Relationship Id="rId108" Type="http://schemas.openxmlformats.org/officeDocument/2006/relationships/customXml" Target="../ink/ink888.xml"/><Relationship Id="rId129" Type="http://schemas.openxmlformats.org/officeDocument/2006/relationships/customXml" Target="../ink/ink900.xml"/><Relationship Id="rId54" Type="http://schemas.openxmlformats.org/officeDocument/2006/relationships/customXml" Target="../ink/ink861.xml"/><Relationship Id="rId75" Type="http://schemas.openxmlformats.org/officeDocument/2006/relationships/image" Target="../media/image11350.png"/><Relationship Id="rId96" Type="http://schemas.openxmlformats.org/officeDocument/2006/relationships/customXml" Target="../ink/ink882.xml"/><Relationship Id="rId140" Type="http://schemas.openxmlformats.org/officeDocument/2006/relationships/image" Target="../media/image11660.png"/><Relationship Id="rId161" Type="http://schemas.openxmlformats.org/officeDocument/2006/relationships/customXml" Target="../ink/ink916.xml"/><Relationship Id="rId182" Type="http://schemas.openxmlformats.org/officeDocument/2006/relationships/image" Target="../media/image11860.png"/><Relationship Id="rId6" Type="http://schemas.openxmlformats.org/officeDocument/2006/relationships/customXml" Target="../ink/ink837.xml"/><Relationship Id="rId23" Type="http://schemas.openxmlformats.org/officeDocument/2006/relationships/image" Target="../media/image10990.png"/><Relationship Id="rId119" Type="http://schemas.openxmlformats.org/officeDocument/2006/relationships/image" Target="../media/image11570.png"/><Relationship Id="rId44" Type="http://schemas.openxmlformats.org/officeDocument/2006/relationships/customXml" Target="../ink/ink856.xml"/><Relationship Id="rId65" Type="http://schemas.openxmlformats.org/officeDocument/2006/relationships/image" Target="../media/image11300.png"/><Relationship Id="rId86" Type="http://schemas.openxmlformats.org/officeDocument/2006/relationships/customXml" Target="../ink/ink877.xml"/><Relationship Id="rId130" Type="http://schemas.openxmlformats.org/officeDocument/2006/relationships/image" Target="../media/image11610.png"/><Relationship Id="rId151" Type="http://schemas.openxmlformats.org/officeDocument/2006/relationships/customXml" Target="../ink/ink911.xml"/><Relationship Id="rId172" Type="http://schemas.openxmlformats.org/officeDocument/2006/relationships/image" Target="../media/image11810.png"/><Relationship Id="rId193" Type="http://schemas.openxmlformats.org/officeDocument/2006/relationships/customXml" Target="../ink/ink932.xml"/><Relationship Id="rId13" Type="http://schemas.openxmlformats.org/officeDocument/2006/relationships/image" Target="../media/image10590.png"/><Relationship Id="rId109" Type="http://schemas.openxmlformats.org/officeDocument/2006/relationships/image" Target="../media/image11520.png"/><Relationship Id="rId34" Type="http://schemas.openxmlformats.org/officeDocument/2006/relationships/customXml" Target="../ink/ink851.xml"/><Relationship Id="rId55" Type="http://schemas.openxmlformats.org/officeDocument/2006/relationships/image" Target="../media/image10960.png"/><Relationship Id="rId76" Type="http://schemas.openxmlformats.org/officeDocument/2006/relationships/customXml" Target="../ink/ink872.xml"/><Relationship Id="rId97" Type="http://schemas.openxmlformats.org/officeDocument/2006/relationships/image" Target="../media/image11460.png"/><Relationship Id="rId120" Type="http://schemas.openxmlformats.org/officeDocument/2006/relationships/customXml" Target="../ink/ink894.xml"/><Relationship Id="rId141" Type="http://schemas.openxmlformats.org/officeDocument/2006/relationships/customXml" Target="../ink/ink906.xml"/><Relationship Id="rId7" Type="http://schemas.openxmlformats.org/officeDocument/2006/relationships/image" Target="../media/image10510.png"/><Relationship Id="rId162" Type="http://schemas.openxmlformats.org/officeDocument/2006/relationships/image" Target="../media/image11760.png"/><Relationship Id="rId183" Type="http://schemas.openxmlformats.org/officeDocument/2006/relationships/customXml" Target="../ink/ink927.xml"/><Relationship Id="rId2" Type="http://schemas.openxmlformats.org/officeDocument/2006/relationships/audio" Target="../media/media11.m4a"/><Relationship Id="rId29" Type="http://schemas.openxmlformats.org/officeDocument/2006/relationships/image" Target="../media/image11030.png"/><Relationship Id="rId24" Type="http://schemas.openxmlformats.org/officeDocument/2006/relationships/customXml" Target="../ink/ink846.xml"/><Relationship Id="rId40" Type="http://schemas.openxmlformats.org/officeDocument/2006/relationships/customXml" Target="../ink/ink854.xml"/><Relationship Id="rId45" Type="http://schemas.openxmlformats.org/officeDocument/2006/relationships/image" Target="../media/image10760.png"/><Relationship Id="rId66" Type="http://schemas.openxmlformats.org/officeDocument/2006/relationships/customXml" Target="../ink/ink867.xml"/><Relationship Id="rId87" Type="http://schemas.openxmlformats.org/officeDocument/2006/relationships/image" Target="../media/image11410.png"/><Relationship Id="rId110" Type="http://schemas.openxmlformats.org/officeDocument/2006/relationships/customXml" Target="../ink/ink889.xml"/><Relationship Id="rId115" Type="http://schemas.openxmlformats.org/officeDocument/2006/relationships/image" Target="../media/image11550.png"/><Relationship Id="rId131" Type="http://schemas.openxmlformats.org/officeDocument/2006/relationships/customXml" Target="../ink/ink901.xml"/><Relationship Id="rId136" Type="http://schemas.openxmlformats.org/officeDocument/2006/relationships/image" Target="../media/image11640.png"/><Relationship Id="rId157" Type="http://schemas.openxmlformats.org/officeDocument/2006/relationships/customXml" Target="../ink/ink914.xml"/><Relationship Id="rId178" Type="http://schemas.openxmlformats.org/officeDocument/2006/relationships/image" Target="../media/image11840.png"/><Relationship Id="rId61" Type="http://schemas.openxmlformats.org/officeDocument/2006/relationships/image" Target="../media/image11280.png"/><Relationship Id="rId82" Type="http://schemas.openxmlformats.org/officeDocument/2006/relationships/customXml" Target="../ink/ink875.xml"/><Relationship Id="rId152" Type="http://schemas.openxmlformats.org/officeDocument/2006/relationships/image" Target="../media/image11710.png"/><Relationship Id="rId173" Type="http://schemas.openxmlformats.org/officeDocument/2006/relationships/customXml" Target="../ink/ink922.xml"/><Relationship Id="rId194" Type="http://schemas.openxmlformats.org/officeDocument/2006/relationships/image" Target="../media/image11920.png"/><Relationship Id="rId199" Type="http://schemas.openxmlformats.org/officeDocument/2006/relationships/customXml" Target="../ink/ink935.xml"/><Relationship Id="rId19" Type="http://schemas.openxmlformats.org/officeDocument/2006/relationships/image" Target="../media/image10630.png"/><Relationship Id="rId14" Type="http://schemas.openxmlformats.org/officeDocument/2006/relationships/customXml" Target="../ink/ink841.xml"/><Relationship Id="rId30" Type="http://schemas.openxmlformats.org/officeDocument/2006/relationships/customXml" Target="../ink/ink849.xml"/><Relationship Id="rId35" Type="http://schemas.openxmlformats.org/officeDocument/2006/relationships/image" Target="../media/image11060.png"/><Relationship Id="rId56" Type="http://schemas.openxmlformats.org/officeDocument/2006/relationships/customXml" Target="../ink/ink862.xml"/><Relationship Id="rId77" Type="http://schemas.openxmlformats.org/officeDocument/2006/relationships/image" Target="../media/image11360.png"/><Relationship Id="rId100" Type="http://schemas.openxmlformats.org/officeDocument/2006/relationships/customXml" Target="../ink/ink884.xml"/><Relationship Id="rId105" Type="http://schemas.openxmlformats.org/officeDocument/2006/relationships/image" Target="../media/image11500.png"/><Relationship Id="rId126" Type="http://schemas.openxmlformats.org/officeDocument/2006/relationships/customXml" Target="../ink/ink897.xml"/><Relationship Id="rId147" Type="http://schemas.openxmlformats.org/officeDocument/2006/relationships/customXml" Target="../ink/ink909.xml"/><Relationship Id="rId168" Type="http://schemas.openxmlformats.org/officeDocument/2006/relationships/image" Target="../media/image11790.png"/><Relationship Id="rId8" Type="http://schemas.openxmlformats.org/officeDocument/2006/relationships/customXml" Target="../ink/ink838.xml"/><Relationship Id="rId51" Type="http://schemas.openxmlformats.org/officeDocument/2006/relationships/image" Target="../media/image10790.png"/><Relationship Id="rId72" Type="http://schemas.openxmlformats.org/officeDocument/2006/relationships/customXml" Target="../ink/ink870.xml"/><Relationship Id="rId93" Type="http://schemas.openxmlformats.org/officeDocument/2006/relationships/image" Target="../media/image11440.png"/><Relationship Id="rId98" Type="http://schemas.openxmlformats.org/officeDocument/2006/relationships/customXml" Target="../ink/ink883.xml"/><Relationship Id="rId121" Type="http://schemas.openxmlformats.org/officeDocument/2006/relationships/image" Target="../media/image11580.png"/><Relationship Id="rId142" Type="http://schemas.openxmlformats.org/officeDocument/2006/relationships/image" Target="../media/image11670.png"/><Relationship Id="rId163" Type="http://schemas.openxmlformats.org/officeDocument/2006/relationships/customXml" Target="../ink/ink917.xml"/><Relationship Id="rId184" Type="http://schemas.openxmlformats.org/officeDocument/2006/relationships/image" Target="../media/image11870.png"/><Relationship Id="rId189" Type="http://schemas.openxmlformats.org/officeDocument/2006/relationships/customXml" Target="../ink/ink930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1010.png"/><Relationship Id="rId46" Type="http://schemas.openxmlformats.org/officeDocument/2006/relationships/customXml" Target="../ink/ink857.xml"/><Relationship Id="rId67" Type="http://schemas.openxmlformats.org/officeDocument/2006/relationships/image" Target="../media/image11313.png"/><Relationship Id="rId116" Type="http://schemas.openxmlformats.org/officeDocument/2006/relationships/customXml" Target="../ink/ink892.xml"/><Relationship Id="rId137" Type="http://schemas.openxmlformats.org/officeDocument/2006/relationships/customXml" Target="../ink/ink904.xml"/><Relationship Id="rId158" Type="http://schemas.openxmlformats.org/officeDocument/2006/relationships/image" Target="../media/image11740.png"/><Relationship Id="rId20" Type="http://schemas.openxmlformats.org/officeDocument/2006/relationships/customXml" Target="../ink/ink844.xml"/><Relationship Id="rId41" Type="http://schemas.openxmlformats.org/officeDocument/2006/relationships/image" Target="../media/image10740.png"/><Relationship Id="rId62" Type="http://schemas.openxmlformats.org/officeDocument/2006/relationships/customXml" Target="../ink/ink865.xml"/><Relationship Id="rId83" Type="http://schemas.openxmlformats.org/officeDocument/2006/relationships/image" Target="../media/image11390.png"/><Relationship Id="rId88" Type="http://schemas.openxmlformats.org/officeDocument/2006/relationships/customXml" Target="../ink/ink878.xml"/><Relationship Id="rId111" Type="http://schemas.openxmlformats.org/officeDocument/2006/relationships/image" Target="../media/image11530.png"/><Relationship Id="rId132" Type="http://schemas.openxmlformats.org/officeDocument/2006/relationships/image" Target="../media/image11620.png"/><Relationship Id="rId153" Type="http://schemas.openxmlformats.org/officeDocument/2006/relationships/customXml" Target="../ink/ink912.xml"/><Relationship Id="rId174" Type="http://schemas.openxmlformats.org/officeDocument/2006/relationships/image" Target="../media/image11820.png"/><Relationship Id="rId179" Type="http://schemas.openxmlformats.org/officeDocument/2006/relationships/customXml" Target="../ink/ink925.xml"/><Relationship Id="rId195" Type="http://schemas.openxmlformats.org/officeDocument/2006/relationships/customXml" Target="../ink/ink933.xml"/><Relationship Id="rId190" Type="http://schemas.openxmlformats.org/officeDocument/2006/relationships/image" Target="../media/image11900.png"/><Relationship Id="rId15" Type="http://schemas.openxmlformats.org/officeDocument/2006/relationships/image" Target="../media/image10610.png"/><Relationship Id="rId36" Type="http://schemas.openxmlformats.org/officeDocument/2006/relationships/customXml" Target="../ink/ink852.xml"/><Relationship Id="rId57" Type="http://schemas.openxmlformats.org/officeDocument/2006/relationships/image" Target="../media/image8250.png"/><Relationship Id="rId106" Type="http://schemas.openxmlformats.org/officeDocument/2006/relationships/customXml" Target="../ink/ink887.xml"/><Relationship Id="rId127" Type="http://schemas.openxmlformats.org/officeDocument/2006/relationships/customXml" Target="../ink/ink898.xml"/><Relationship Id="rId10" Type="http://schemas.openxmlformats.org/officeDocument/2006/relationships/customXml" Target="../ink/ink839.xml"/><Relationship Id="rId31" Type="http://schemas.openxmlformats.org/officeDocument/2006/relationships/image" Target="../media/image11040.png"/><Relationship Id="rId52" Type="http://schemas.openxmlformats.org/officeDocument/2006/relationships/customXml" Target="../ink/ink860.xml"/><Relationship Id="rId73" Type="http://schemas.openxmlformats.org/officeDocument/2006/relationships/image" Target="../media/image11340.png"/><Relationship Id="rId78" Type="http://schemas.openxmlformats.org/officeDocument/2006/relationships/customXml" Target="../ink/ink873.xml"/><Relationship Id="rId94" Type="http://schemas.openxmlformats.org/officeDocument/2006/relationships/customXml" Target="../ink/ink881.xml"/><Relationship Id="rId99" Type="http://schemas.openxmlformats.org/officeDocument/2006/relationships/image" Target="../media/image11470.png"/><Relationship Id="rId101" Type="http://schemas.openxmlformats.org/officeDocument/2006/relationships/image" Target="../media/image11480.png"/><Relationship Id="rId122" Type="http://schemas.openxmlformats.org/officeDocument/2006/relationships/customXml" Target="../ink/ink895.xml"/><Relationship Id="rId143" Type="http://schemas.openxmlformats.org/officeDocument/2006/relationships/customXml" Target="../ink/ink907.xml"/><Relationship Id="rId148" Type="http://schemas.openxmlformats.org/officeDocument/2006/relationships/image" Target="../media/image11690.png"/><Relationship Id="rId164" Type="http://schemas.openxmlformats.org/officeDocument/2006/relationships/image" Target="../media/image11770.png"/><Relationship Id="rId169" Type="http://schemas.openxmlformats.org/officeDocument/2006/relationships/customXml" Target="../ink/ink920.xml"/><Relationship Id="rId185" Type="http://schemas.openxmlformats.org/officeDocument/2006/relationships/customXml" Target="../ink/ink928.xml"/><Relationship Id="rId4" Type="http://schemas.openxmlformats.org/officeDocument/2006/relationships/customXml" Target="../ink/ink836.xml"/><Relationship Id="rId9" Type="http://schemas.openxmlformats.org/officeDocument/2006/relationships/image" Target="../media/image10520.png"/><Relationship Id="rId180" Type="http://schemas.openxmlformats.org/officeDocument/2006/relationships/image" Target="../media/image11850.png"/><Relationship Id="rId26" Type="http://schemas.openxmlformats.org/officeDocument/2006/relationships/customXml" Target="../ink/ink847.xml"/><Relationship Id="rId47" Type="http://schemas.openxmlformats.org/officeDocument/2006/relationships/image" Target="../media/image10770.png"/><Relationship Id="rId68" Type="http://schemas.openxmlformats.org/officeDocument/2006/relationships/customXml" Target="../ink/ink868.xml"/><Relationship Id="rId89" Type="http://schemas.openxmlformats.org/officeDocument/2006/relationships/image" Target="../media/image11420.png"/><Relationship Id="rId112" Type="http://schemas.openxmlformats.org/officeDocument/2006/relationships/customXml" Target="../ink/ink890.xml"/><Relationship Id="rId133" Type="http://schemas.openxmlformats.org/officeDocument/2006/relationships/customXml" Target="../ink/ink902.xml"/><Relationship Id="rId154" Type="http://schemas.openxmlformats.org/officeDocument/2006/relationships/image" Target="../media/image11720.png"/><Relationship Id="rId175" Type="http://schemas.openxmlformats.org/officeDocument/2006/relationships/customXml" Target="../ink/ink923.xml"/><Relationship Id="rId196" Type="http://schemas.openxmlformats.org/officeDocument/2006/relationships/image" Target="../media/image11930.png"/><Relationship Id="rId200" Type="http://schemas.openxmlformats.org/officeDocument/2006/relationships/image" Target="../media/image11950.png"/><Relationship Id="rId16" Type="http://schemas.openxmlformats.org/officeDocument/2006/relationships/customXml" Target="../ink/ink842.xml"/><Relationship Id="rId37" Type="http://schemas.openxmlformats.org/officeDocument/2006/relationships/image" Target="../media/image10720.png"/><Relationship Id="rId58" Type="http://schemas.openxmlformats.org/officeDocument/2006/relationships/customXml" Target="../ink/ink863.xml"/><Relationship Id="rId79" Type="http://schemas.openxmlformats.org/officeDocument/2006/relationships/image" Target="../media/image11370.png"/><Relationship Id="rId102" Type="http://schemas.openxmlformats.org/officeDocument/2006/relationships/customXml" Target="../ink/ink885.xml"/><Relationship Id="rId123" Type="http://schemas.openxmlformats.org/officeDocument/2006/relationships/image" Target="../media/image11590.png"/><Relationship Id="rId144" Type="http://schemas.openxmlformats.org/officeDocument/2006/relationships/image" Target="../media/image11680.png"/><Relationship Id="rId90" Type="http://schemas.openxmlformats.org/officeDocument/2006/relationships/customXml" Target="../ink/ink879.xml"/><Relationship Id="rId165" Type="http://schemas.openxmlformats.org/officeDocument/2006/relationships/customXml" Target="../ink/ink918.xml"/><Relationship Id="rId186" Type="http://schemas.openxmlformats.org/officeDocument/2006/relationships/image" Target="../media/image11880.png"/><Relationship Id="rId27" Type="http://schemas.openxmlformats.org/officeDocument/2006/relationships/image" Target="../media/image11020.png"/><Relationship Id="rId48" Type="http://schemas.openxmlformats.org/officeDocument/2006/relationships/customXml" Target="../ink/ink858.xml"/><Relationship Id="rId69" Type="http://schemas.openxmlformats.org/officeDocument/2006/relationships/image" Target="../media/image11320.png"/><Relationship Id="rId113" Type="http://schemas.openxmlformats.org/officeDocument/2006/relationships/image" Target="../media/image11540.png"/><Relationship Id="rId134" Type="http://schemas.openxmlformats.org/officeDocument/2006/relationships/image" Target="../media/image11630.png"/><Relationship Id="rId80" Type="http://schemas.openxmlformats.org/officeDocument/2006/relationships/customXml" Target="../ink/ink874.xml"/><Relationship Id="rId155" Type="http://schemas.openxmlformats.org/officeDocument/2006/relationships/customXml" Target="../ink/ink913.xml"/><Relationship Id="rId176" Type="http://schemas.openxmlformats.org/officeDocument/2006/relationships/image" Target="../media/image11830.png"/><Relationship Id="rId197" Type="http://schemas.openxmlformats.org/officeDocument/2006/relationships/customXml" Target="../ink/ink934.xml"/><Relationship Id="rId201" Type="http://schemas.openxmlformats.org/officeDocument/2006/relationships/image" Target="../media/image1.png"/><Relationship Id="rId17" Type="http://schemas.openxmlformats.org/officeDocument/2006/relationships/image" Target="../media/image10620.png"/><Relationship Id="rId38" Type="http://schemas.openxmlformats.org/officeDocument/2006/relationships/customXml" Target="../ink/ink853.xml"/><Relationship Id="rId59" Type="http://schemas.openxmlformats.org/officeDocument/2006/relationships/image" Target="../media/image11270.png"/><Relationship Id="rId103" Type="http://schemas.openxmlformats.org/officeDocument/2006/relationships/image" Target="../media/image11490.png"/><Relationship Id="rId124" Type="http://schemas.openxmlformats.org/officeDocument/2006/relationships/customXml" Target="../ink/ink896.xml"/><Relationship Id="rId70" Type="http://schemas.openxmlformats.org/officeDocument/2006/relationships/customXml" Target="../ink/ink869.xml"/><Relationship Id="rId91" Type="http://schemas.openxmlformats.org/officeDocument/2006/relationships/image" Target="../media/image11430.png"/><Relationship Id="rId145" Type="http://schemas.openxmlformats.org/officeDocument/2006/relationships/customXml" Target="../ink/ink908.xml"/><Relationship Id="rId166" Type="http://schemas.openxmlformats.org/officeDocument/2006/relationships/image" Target="../media/image11780.png"/><Relationship Id="rId187" Type="http://schemas.openxmlformats.org/officeDocument/2006/relationships/customXml" Target="../ink/ink929.xml"/><Relationship Id="rId1" Type="http://schemas.microsoft.com/office/2007/relationships/media" Target="../media/media11.m4a"/><Relationship Id="rId28" Type="http://schemas.openxmlformats.org/officeDocument/2006/relationships/customXml" Target="../ink/ink848.xml"/><Relationship Id="rId49" Type="http://schemas.openxmlformats.org/officeDocument/2006/relationships/image" Target="../media/image10780.png"/><Relationship Id="rId114" Type="http://schemas.openxmlformats.org/officeDocument/2006/relationships/customXml" Target="../ink/ink891.xml"/><Relationship Id="rId60" Type="http://schemas.openxmlformats.org/officeDocument/2006/relationships/customXml" Target="../ink/ink864.xml"/><Relationship Id="rId81" Type="http://schemas.openxmlformats.org/officeDocument/2006/relationships/image" Target="../media/image11380.png"/><Relationship Id="rId135" Type="http://schemas.openxmlformats.org/officeDocument/2006/relationships/customXml" Target="../ink/ink903.xml"/><Relationship Id="rId156" Type="http://schemas.openxmlformats.org/officeDocument/2006/relationships/image" Target="../media/image11730.png"/><Relationship Id="rId177" Type="http://schemas.openxmlformats.org/officeDocument/2006/relationships/customXml" Target="../ink/ink924.xml"/><Relationship Id="rId198" Type="http://schemas.openxmlformats.org/officeDocument/2006/relationships/image" Target="../media/image11940.png"/><Relationship Id="rId18" Type="http://schemas.openxmlformats.org/officeDocument/2006/relationships/customXml" Target="../ink/ink843.xml"/><Relationship Id="rId39" Type="http://schemas.openxmlformats.org/officeDocument/2006/relationships/image" Target="../media/image10730.png"/><Relationship Id="rId50" Type="http://schemas.openxmlformats.org/officeDocument/2006/relationships/customXml" Target="../ink/ink859.xml"/><Relationship Id="rId104" Type="http://schemas.openxmlformats.org/officeDocument/2006/relationships/customXml" Target="../ink/ink886.xml"/><Relationship Id="rId125" Type="http://schemas.openxmlformats.org/officeDocument/2006/relationships/image" Target="../media/image11600.png"/><Relationship Id="rId146" Type="http://schemas.openxmlformats.org/officeDocument/2006/relationships/image" Target="../media/image9980.png"/><Relationship Id="rId167" Type="http://schemas.openxmlformats.org/officeDocument/2006/relationships/customXml" Target="../ink/ink919.xml"/><Relationship Id="rId188" Type="http://schemas.openxmlformats.org/officeDocument/2006/relationships/image" Target="../media/image11890.png"/><Relationship Id="rId71" Type="http://schemas.openxmlformats.org/officeDocument/2006/relationships/image" Target="../media/image11330.png"/><Relationship Id="rId92" Type="http://schemas.openxmlformats.org/officeDocument/2006/relationships/customXml" Target="../ink/ink880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92.xml"/><Relationship Id="rId299" Type="http://schemas.openxmlformats.org/officeDocument/2006/relationships/customXml" Target="../ink/ink1030.xml"/><Relationship Id="rId21" Type="http://schemas.openxmlformats.org/officeDocument/2006/relationships/customXml" Target="../ink/ink944.xml"/><Relationship Id="rId63" Type="http://schemas.openxmlformats.org/officeDocument/2006/relationships/customXml" Target="../ink/ink965.xml"/><Relationship Id="rId159" Type="http://schemas.openxmlformats.org/officeDocument/2006/relationships/customXml" Target="../ink/ink1013.xml"/><Relationship Id="rId324" Type="http://schemas.openxmlformats.org/officeDocument/2006/relationships/customXml" Target="../ink/ink1053.xml"/><Relationship Id="rId366" Type="http://schemas.openxmlformats.org/officeDocument/2006/relationships/image" Target="../media/image1424.png"/><Relationship Id="rId170" Type="http://schemas.openxmlformats.org/officeDocument/2006/relationships/image" Target="../media/image1567.png"/><Relationship Id="rId32" Type="http://schemas.openxmlformats.org/officeDocument/2006/relationships/image" Target="../media/image1497.png"/><Relationship Id="rId74" Type="http://schemas.openxmlformats.org/officeDocument/2006/relationships/image" Target="../media/image1519.png"/><Relationship Id="rId128" Type="http://schemas.openxmlformats.org/officeDocument/2006/relationships/image" Target="../media/image1546.png"/><Relationship Id="rId335" Type="http://schemas.openxmlformats.org/officeDocument/2006/relationships/customXml" Target="../ink/ink1064.xml"/><Relationship Id="rId5" Type="http://schemas.openxmlformats.org/officeDocument/2006/relationships/customXml" Target="../ink/ink936.xml"/><Relationship Id="rId181" Type="http://schemas.openxmlformats.org/officeDocument/2006/relationships/image" Target="../media/image1253.png"/><Relationship Id="rId237" Type="http://schemas.openxmlformats.org/officeDocument/2006/relationships/image" Target="../media/image1601.png"/><Relationship Id="rId279" Type="http://schemas.openxmlformats.org/officeDocument/2006/relationships/image" Target="../media/image1623.png"/><Relationship Id="rId43" Type="http://schemas.openxmlformats.org/officeDocument/2006/relationships/customXml" Target="../ink/ink955.xml"/><Relationship Id="rId139" Type="http://schemas.openxmlformats.org/officeDocument/2006/relationships/customXml" Target="../ink/ink1003.xml"/><Relationship Id="rId290" Type="http://schemas.openxmlformats.org/officeDocument/2006/relationships/customXml" Target="../ink/ink1023.xml"/><Relationship Id="rId304" Type="http://schemas.openxmlformats.org/officeDocument/2006/relationships/customXml" Target="../ink/ink1033.xml"/><Relationship Id="rId346" Type="http://schemas.openxmlformats.org/officeDocument/2006/relationships/customXml" Target="../ink/ink1075.xml"/><Relationship Id="rId85" Type="http://schemas.openxmlformats.org/officeDocument/2006/relationships/customXml" Target="../ink/ink976.xml"/><Relationship Id="rId150" Type="http://schemas.openxmlformats.org/officeDocument/2006/relationships/image" Target="../media/image1557.png"/><Relationship Id="rId12" Type="http://schemas.openxmlformats.org/officeDocument/2006/relationships/image" Target="../media/image1487.png"/><Relationship Id="rId108" Type="http://schemas.openxmlformats.org/officeDocument/2006/relationships/image" Target="../media/image1536.png"/><Relationship Id="rId315" Type="http://schemas.openxmlformats.org/officeDocument/2006/relationships/customXml" Target="../ink/ink1044.xml"/><Relationship Id="rId357" Type="http://schemas.openxmlformats.org/officeDocument/2006/relationships/customXml" Target="../ink/ink1082.xml"/><Relationship Id="rId54" Type="http://schemas.openxmlformats.org/officeDocument/2006/relationships/image" Target="../media/image1508.png"/><Relationship Id="rId96" Type="http://schemas.openxmlformats.org/officeDocument/2006/relationships/image" Target="../media/image1530.png"/><Relationship Id="rId161" Type="http://schemas.openxmlformats.org/officeDocument/2006/relationships/customXml" Target="../ink/ink1014.xml"/><Relationship Id="rId217" Type="http://schemas.openxmlformats.org/officeDocument/2006/relationships/image" Target="../media/image1591.png"/><Relationship Id="rId259" Type="http://schemas.openxmlformats.org/officeDocument/2006/relationships/image" Target="../media/image1613.png"/><Relationship Id="rId23" Type="http://schemas.openxmlformats.org/officeDocument/2006/relationships/customXml" Target="../ink/ink945.xml"/><Relationship Id="rId119" Type="http://schemas.openxmlformats.org/officeDocument/2006/relationships/customXml" Target="../ink/ink993.xml"/><Relationship Id="rId326" Type="http://schemas.openxmlformats.org/officeDocument/2006/relationships/customXml" Target="../ink/ink1055.xml"/><Relationship Id="rId65" Type="http://schemas.openxmlformats.org/officeDocument/2006/relationships/customXml" Target="../ink/ink966.xml"/><Relationship Id="rId130" Type="http://schemas.openxmlformats.org/officeDocument/2006/relationships/image" Target="../media/image1547.png"/><Relationship Id="rId368" Type="http://schemas.openxmlformats.org/officeDocument/2006/relationships/image" Target="../media/image1425.png"/><Relationship Id="rId172" Type="http://schemas.openxmlformats.org/officeDocument/2006/relationships/image" Target="../media/image1568.png"/><Relationship Id="rId193" Type="http://schemas.openxmlformats.org/officeDocument/2006/relationships/image" Target="../media/image1579.png"/><Relationship Id="rId207" Type="http://schemas.openxmlformats.org/officeDocument/2006/relationships/image" Target="../media/image1586.png"/><Relationship Id="rId249" Type="http://schemas.openxmlformats.org/officeDocument/2006/relationships/image" Target="../media/image1607.png"/><Relationship Id="rId13" Type="http://schemas.openxmlformats.org/officeDocument/2006/relationships/customXml" Target="../ink/ink940.xml"/><Relationship Id="rId109" Type="http://schemas.openxmlformats.org/officeDocument/2006/relationships/customXml" Target="../ink/ink988.xml"/><Relationship Id="rId316" Type="http://schemas.openxmlformats.org/officeDocument/2006/relationships/customXml" Target="../ink/ink1045.xml"/><Relationship Id="rId337" Type="http://schemas.openxmlformats.org/officeDocument/2006/relationships/customXml" Target="../ink/ink1066.xml"/><Relationship Id="rId281" Type="http://schemas.openxmlformats.org/officeDocument/2006/relationships/image" Target="../media/image1624.png"/><Relationship Id="rId34" Type="http://schemas.openxmlformats.org/officeDocument/2006/relationships/image" Target="../media/image1498.png"/><Relationship Id="rId55" Type="http://schemas.openxmlformats.org/officeDocument/2006/relationships/customXml" Target="../ink/ink961.xml"/><Relationship Id="rId76" Type="http://schemas.openxmlformats.org/officeDocument/2006/relationships/image" Target="../media/image1520.png"/><Relationship Id="rId97" Type="http://schemas.openxmlformats.org/officeDocument/2006/relationships/customXml" Target="../ink/ink982.xml"/><Relationship Id="rId120" Type="http://schemas.openxmlformats.org/officeDocument/2006/relationships/image" Target="../media/image1542.png"/><Relationship Id="rId141" Type="http://schemas.openxmlformats.org/officeDocument/2006/relationships/customXml" Target="../ink/ink1004.xml"/><Relationship Id="rId358" Type="http://schemas.openxmlformats.org/officeDocument/2006/relationships/image" Target="../media/image1420.png"/><Relationship Id="rId7" Type="http://schemas.openxmlformats.org/officeDocument/2006/relationships/customXml" Target="../ink/ink937.xml"/><Relationship Id="rId162" Type="http://schemas.openxmlformats.org/officeDocument/2006/relationships/image" Target="../media/image1563.png"/><Relationship Id="rId183" Type="http://schemas.openxmlformats.org/officeDocument/2006/relationships/image" Target="../media/image1574.png"/><Relationship Id="rId239" Type="http://schemas.openxmlformats.org/officeDocument/2006/relationships/image" Target="../media/image1602.png"/><Relationship Id="rId292" Type="http://schemas.openxmlformats.org/officeDocument/2006/relationships/customXml" Target="../ink/ink1024.xml"/><Relationship Id="rId306" Type="http://schemas.openxmlformats.org/officeDocument/2006/relationships/customXml" Target="../ink/ink1035.xml"/><Relationship Id="rId271" Type="http://schemas.openxmlformats.org/officeDocument/2006/relationships/image" Target="../media/image1619.png"/><Relationship Id="rId24" Type="http://schemas.openxmlformats.org/officeDocument/2006/relationships/image" Target="../media/image1493.png"/><Relationship Id="rId45" Type="http://schemas.openxmlformats.org/officeDocument/2006/relationships/customXml" Target="../ink/ink956.xml"/><Relationship Id="rId66" Type="http://schemas.openxmlformats.org/officeDocument/2006/relationships/image" Target="../media/image1515.png"/><Relationship Id="rId87" Type="http://schemas.openxmlformats.org/officeDocument/2006/relationships/customXml" Target="../ink/ink977.xml"/><Relationship Id="rId110" Type="http://schemas.openxmlformats.org/officeDocument/2006/relationships/image" Target="../media/image1537.png"/><Relationship Id="rId131" Type="http://schemas.openxmlformats.org/officeDocument/2006/relationships/customXml" Target="../ink/ink999.xml"/><Relationship Id="rId327" Type="http://schemas.openxmlformats.org/officeDocument/2006/relationships/customXml" Target="../ink/ink1056.xml"/><Relationship Id="rId348" Type="http://schemas.openxmlformats.org/officeDocument/2006/relationships/customXml" Target="../ink/ink1077.xml"/><Relationship Id="rId369" Type="http://schemas.openxmlformats.org/officeDocument/2006/relationships/customXml" Target="../ink/ink1088.xml"/><Relationship Id="rId152" Type="http://schemas.openxmlformats.org/officeDocument/2006/relationships/image" Target="../media/image1558.png"/><Relationship Id="rId173" Type="http://schemas.openxmlformats.org/officeDocument/2006/relationships/customXml" Target="../ink/ink1020.xml"/><Relationship Id="rId229" Type="http://schemas.openxmlformats.org/officeDocument/2006/relationships/image" Target="../media/image1597.png"/><Relationship Id="rId261" Type="http://schemas.openxmlformats.org/officeDocument/2006/relationships/image" Target="../media/image1614.png"/><Relationship Id="rId14" Type="http://schemas.openxmlformats.org/officeDocument/2006/relationships/image" Target="../media/image1488.png"/><Relationship Id="rId35" Type="http://schemas.openxmlformats.org/officeDocument/2006/relationships/customXml" Target="../ink/ink951.xml"/><Relationship Id="rId56" Type="http://schemas.openxmlformats.org/officeDocument/2006/relationships/image" Target="../media/image1509.png"/><Relationship Id="rId77" Type="http://schemas.openxmlformats.org/officeDocument/2006/relationships/customXml" Target="../ink/ink972.xml"/><Relationship Id="rId100" Type="http://schemas.openxmlformats.org/officeDocument/2006/relationships/image" Target="../media/image1532.png"/><Relationship Id="rId317" Type="http://schemas.openxmlformats.org/officeDocument/2006/relationships/customXml" Target="../ink/ink1046.xml"/><Relationship Id="rId338" Type="http://schemas.openxmlformats.org/officeDocument/2006/relationships/customXml" Target="../ink/ink1067.xml"/><Relationship Id="rId359" Type="http://schemas.openxmlformats.org/officeDocument/2006/relationships/customXml" Target="../ink/ink1083.xml"/><Relationship Id="rId8" Type="http://schemas.openxmlformats.org/officeDocument/2006/relationships/image" Target="../media/image1485.png"/><Relationship Id="rId98" Type="http://schemas.openxmlformats.org/officeDocument/2006/relationships/image" Target="../media/image1531.png"/><Relationship Id="rId121" Type="http://schemas.openxmlformats.org/officeDocument/2006/relationships/customXml" Target="../ink/ink994.xml"/><Relationship Id="rId142" Type="http://schemas.openxmlformats.org/officeDocument/2006/relationships/image" Target="../media/image1553.png"/><Relationship Id="rId163" Type="http://schemas.openxmlformats.org/officeDocument/2006/relationships/customXml" Target="../ink/ink1015.xml"/><Relationship Id="rId219" Type="http://schemas.openxmlformats.org/officeDocument/2006/relationships/image" Target="../media/image1592.png"/><Relationship Id="rId370" Type="http://schemas.openxmlformats.org/officeDocument/2006/relationships/image" Target="../media/image1426.png"/><Relationship Id="rId251" Type="http://schemas.openxmlformats.org/officeDocument/2006/relationships/image" Target="../media/image1608.png"/><Relationship Id="rId25" Type="http://schemas.openxmlformats.org/officeDocument/2006/relationships/customXml" Target="../ink/ink946.xml"/><Relationship Id="rId46" Type="http://schemas.openxmlformats.org/officeDocument/2006/relationships/image" Target="../media/image1504.png"/><Relationship Id="rId67" Type="http://schemas.openxmlformats.org/officeDocument/2006/relationships/customXml" Target="../ink/ink967.xml"/><Relationship Id="rId293" Type="http://schemas.openxmlformats.org/officeDocument/2006/relationships/customXml" Target="../ink/ink1025.xml"/><Relationship Id="rId307" Type="http://schemas.openxmlformats.org/officeDocument/2006/relationships/customXml" Target="../ink/ink1036.xml"/><Relationship Id="rId328" Type="http://schemas.openxmlformats.org/officeDocument/2006/relationships/customXml" Target="../ink/ink1057.xml"/><Relationship Id="rId349" Type="http://schemas.openxmlformats.org/officeDocument/2006/relationships/customXml" Target="../ink/ink1078.xml"/><Relationship Id="rId88" Type="http://schemas.openxmlformats.org/officeDocument/2006/relationships/image" Target="../media/image1526.png"/><Relationship Id="rId111" Type="http://schemas.openxmlformats.org/officeDocument/2006/relationships/customXml" Target="../ink/ink989.xml"/><Relationship Id="rId132" Type="http://schemas.openxmlformats.org/officeDocument/2006/relationships/image" Target="../media/image1548.png"/><Relationship Id="rId153" Type="http://schemas.openxmlformats.org/officeDocument/2006/relationships/customXml" Target="../ink/ink1010.xml"/><Relationship Id="rId195" Type="http://schemas.openxmlformats.org/officeDocument/2006/relationships/image" Target="../media/image1580.png"/><Relationship Id="rId209" Type="http://schemas.openxmlformats.org/officeDocument/2006/relationships/image" Target="../media/image1587.png"/><Relationship Id="rId360" Type="http://schemas.openxmlformats.org/officeDocument/2006/relationships/image" Target="../media/image1421.png"/><Relationship Id="rId241" Type="http://schemas.openxmlformats.org/officeDocument/2006/relationships/image" Target="../media/image1603.png"/><Relationship Id="rId15" Type="http://schemas.openxmlformats.org/officeDocument/2006/relationships/customXml" Target="../ink/ink941.xml"/><Relationship Id="rId36" Type="http://schemas.openxmlformats.org/officeDocument/2006/relationships/image" Target="../media/image1499.png"/><Relationship Id="rId57" Type="http://schemas.openxmlformats.org/officeDocument/2006/relationships/customXml" Target="../ink/ink962.xml"/><Relationship Id="rId318" Type="http://schemas.openxmlformats.org/officeDocument/2006/relationships/customXml" Target="../ink/ink1047.xml"/><Relationship Id="rId339" Type="http://schemas.openxmlformats.org/officeDocument/2006/relationships/customXml" Target="../ink/ink1068.xml"/><Relationship Id="rId283" Type="http://schemas.openxmlformats.org/officeDocument/2006/relationships/image" Target="../media/image1625.png"/><Relationship Id="rId78" Type="http://schemas.openxmlformats.org/officeDocument/2006/relationships/image" Target="../media/image1521.png"/><Relationship Id="rId99" Type="http://schemas.openxmlformats.org/officeDocument/2006/relationships/customXml" Target="../ink/ink983.xml"/><Relationship Id="rId101" Type="http://schemas.openxmlformats.org/officeDocument/2006/relationships/customXml" Target="../ink/ink984.xml"/><Relationship Id="rId122" Type="http://schemas.openxmlformats.org/officeDocument/2006/relationships/image" Target="../media/image1543.png"/><Relationship Id="rId143" Type="http://schemas.openxmlformats.org/officeDocument/2006/relationships/customXml" Target="../ink/ink1005.xml"/><Relationship Id="rId164" Type="http://schemas.openxmlformats.org/officeDocument/2006/relationships/image" Target="../media/image1564.png"/><Relationship Id="rId185" Type="http://schemas.openxmlformats.org/officeDocument/2006/relationships/image" Target="../media/image1575.png"/><Relationship Id="rId350" Type="http://schemas.openxmlformats.org/officeDocument/2006/relationships/image" Target="../media/image1627.png"/><Relationship Id="rId371" Type="http://schemas.openxmlformats.org/officeDocument/2006/relationships/customXml" Target="../ink/ink1089.xml"/><Relationship Id="rId9" Type="http://schemas.openxmlformats.org/officeDocument/2006/relationships/customXml" Target="../ink/ink938.xml"/><Relationship Id="rId26" Type="http://schemas.openxmlformats.org/officeDocument/2006/relationships/image" Target="../media/image1494.png"/><Relationship Id="rId294" Type="http://schemas.openxmlformats.org/officeDocument/2006/relationships/customXml" Target="../ink/ink1026.xml"/><Relationship Id="rId308" Type="http://schemas.openxmlformats.org/officeDocument/2006/relationships/customXml" Target="../ink/ink1037.xml"/><Relationship Id="rId231" Type="http://schemas.openxmlformats.org/officeDocument/2006/relationships/image" Target="../media/image1598.png"/><Relationship Id="rId329" Type="http://schemas.openxmlformats.org/officeDocument/2006/relationships/customXml" Target="../ink/ink1058.xml"/><Relationship Id="rId273" Type="http://schemas.openxmlformats.org/officeDocument/2006/relationships/image" Target="../media/image1620.png"/><Relationship Id="rId47" Type="http://schemas.openxmlformats.org/officeDocument/2006/relationships/customXml" Target="../ink/ink957.xml"/><Relationship Id="rId68" Type="http://schemas.openxmlformats.org/officeDocument/2006/relationships/image" Target="../media/image1516.png"/><Relationship Id="rId89" Type="http://schemas.openxmlformats.org/officeDocument/2006/relationships/customXml" Target="../ink/ink978.xml"/><Relationship Id="rId112" Type="http://schemas.openxmlformats.org/officeDocument/2006/relationships/image" Target="../media/image1538.png"/><Relationship Id="rId133" Type="http://schemas.openxmlformats.org/officeDocument/2006/relationships/customXml" Target="../ink/ink1000.xml"/><Relationship Id="rId154" Type="http://schemas.openxmlformats.org/officeDocument/2006/relationships/image" Target="../media/image1559.png"/><Relationship Id="rId340" Type="http://schemas.openxmlformats.org/officeDocument/2006/relationships/customXml" Target="../ink/ink1069.xml"/><Relationship Id="rId361" Type="http://schemas.openxmlformats.org/officeDocument/2006/relationships/customXml" Target="../ink/ink1084.xml"/><Relationship Id="rId16" Type="http://schemas.openxmlformats.org/officeDocument/2006/relationships/image" Target="../media/image1489.png"/><Relationship Id="rId221" Type="http://schemas.openxmlformats.org/officeDocument/2006/relationships/image" Target="../media/image1593.png"/><Relationship Id="rId319" Type="http://schemas.openxmlformats.org/officeDocument/2006/relationships/customXml" Target="../ink/ink1048.xml"/><Relationship Id="rId263" Type="http://schemas.openxmlformats.org/officeDocument/2006/relationships/image" Target="../media/image1615.png"/><Relationship Id="rId37" Type="http://schemas.openxmlformats.org/officeDocument/2006/relationships/customXml" Target="../ink/ink952.xml"/><Relationship Id="rId58" Type="http://schemas.openxmlformats.org/officeDocument/2006/relationships/image" Target="../media/image1511.png"/><Relationship Id="rId79" Type="http://schemas.openxmlformats.org/officeDocument/2006/relationships/customXml" Target="../ink/ink973.xml"/><Relationship Id="rId102" Type="http://schemas.openxmlformats.org/officeDocument/2006/relationships/image" Target="../media/image1533.png"/><Relationship Id="rId123" Type="http://schemas.openxmlformats.org/officeDocument/2006/relationships/customXml" Target="../ink/ink995.xml"/><Relationship Id="rId144" Type="http://schemas.openxmlformats.org/officeDocument/2006/relationships/image" Target="../media/image1554.png"/><Relationship Id="rId330" Type="http://schemas.openxmlformats.org/officeDocument/2006/relationships/customXml" Target="../ink/ink1059.xml"/><Relationship Id="rId90" Type="http://schemas.openxmlformats.org/officeDocument/2006/relationships/image" Target="../media/image1527.png"/><Relationship Id="rId165" Type="http://schemas.openxmlformats.org/officeDocument/2006/relationships/customXml" Target="../ink/ink1016.xml"/><Relationship Id="rId351" Type="http://schemas.openxmlformats.org/officeDocument/2006/relationships/customXml" Target="../ink/ink1079.xml"/><Relationship Id="rId372" Type="http://schemas.openxmlformats.org/officeDocument/2006/relationships/image" Target="../media/image1427.png"/><Relationship Id="rId295" Type="http://schemas.openxmlformats.org/officeDocument/2006/relationships/customXml" Target="../ink/ink1027.xml"/><Relationship Id="rId309" Type="http://schemas.openxmlformats.org/officeDocument/2006/relationships/customXml" Target="../ink/ink1038.xml"/><Relationship Id="rId211" Type="http://schemas.openxmlformats.org/officeDocument/2006/relationships/image" Target="../media/image1588.png"/><Relationship Id="rId253" Type="http://schemas.openxmlformats.org/officeDocument/2006/relationships/image" Target="../media/image1609.png"/><Relationship Id="rId27" Type="http://schemas.openxmlformats.org/officeDocument/2006/relationships/customXml" Target="../ink/ink947.xml"/><Relationship Id="rId48" Type="http://schemas.openxmlformats.org/officeDocument/2006/relationships/image" Target="../media/image1505.png"/><Relationship Id="rId69" Type="http://schemas.openxmlformats.org/officeDocument/2006/relationships/customXml" Target="../ink/ink968.xml"/><Relationship Id="rId113" Type="http://schemas.openxmlformats.org/officeDocument/2006/relationships/customXml" Target="../ink/ink990.xml"/><Relationship Id="rId134" Type="http://schemas.openxmlformats.org/officeDocument/2006/relationships/image" Target="../media/image1549.png"/><Relationship Id="rId320" Type="http://schemas.openxmlformats.org/officeDocument/2006/relationships/customXml" Target="../ink/ink1049.xml"/><Relationship Id="rId80" Type="http://schemas.openxmlformats.org/officeDocument/2006/relationships/image" Target="../media/image1522.png"/><Relationship Id="rId155" Type="http://schemas.openxmlformats.org/officeDocument/2006/relationships/customXml" Target="../ink/ink1011.xml"/><Relationship Id="rId197" Type="http://schemas.openxmlformats.org/officeDocument/2006/relationships/image" Target="../media/image1581.png"/><Relationship Id="rId341" Type="http://schemas.openxmlformats.org/officeDocument/2006/relationships/customXml" Target="../ink/ink1070.xml"/><Relationship Id="rId362" Type="http://schemas.openxmlformats.org/officeDocument/2006/relationships/image" Target="../media/image1422.png"/><Relationship Id="rId285" Type="http://schemas.openxmlformats.org/officeDocument/2006/relationships/image" Target="../media/image1626.png"/><Relationship Id="rId201" Type="http://schemas.openxmlformats.org/officeDocument/2006/relationships/image" Target="../media/image1583.png"/><Relationship Id="rId243" Type="http://schemas.openxmlformats.org/officeDocument/2006/relationships/image" Target="../media/image1604.png"/><Relationship Id="rId17" Type="http://schemas.openxmlformats.org/officeDocument/2006/relationships/customXml" Target="../ink/ink942.xml"/><Relationship Id="rId38" Type="http://schemas.openxmlformats.org/officeDocument/2006/relationships/image" Target="../media/image1500.png"/><Relationship Id="rId59" Type="http://schemas.openxmlformats.org/officeDocument/2006/relationships/customXml" Target="../ink/ink963.xml"/><Relationship Id="rId103" Type="http://schemas.openxmlformats.org/officeDocument/2006/relationships/customXml" Target="../ink/ink985.xml"/><Relationship Id="rId124" Type="http://schemas.openxmlformats.org/officeDocument/2006/relationships/image" Target="../media/image1544.png"/><Relationship Id="rId310" Type="http://schemas.openxmlformats.org/officeDocument/2006/relationships/customXml" Target="../ink/ink1039.xml"/><Relationship Id="rId70" Type="http://schemas.openxmlformats.org/officeDocument/2006/relationships/image" Target="../media/image1517.png"/><Relationship Id="rId91" Type="http://schemas.openxmlformats.org/officeDocument/2006/relationships/customXml" Target="../ink/ink979.xml"/><Relationship Id="rId145" Type="http://schemas.openxmlformats.org/officeDocument/2006/relationships/customXml" Target="../ink/ink1006.xml"/><Relationship Id="rId166" Type="http://schemas.openxmlformats.org/officeDocument/2006/relationships/image" Target="../media/image1565.png"/><Relationship Id="rId331" Type="http://schemas.openxmlformats.org/officeDocument/2006/relationships/customXml" Target="../ink/ink1060.xml"/><Relationship Id="rId352" Type="http://schemas.openxmlformats.org/officeDocument/2006/relationships/image" Target="../media/image1628.png"/><Relationship Id="rId373" Type="http://schemas.openxmlformats.org/officeDocument/2006/relationships/image" Target="../media/image1.png"/><Relationship Id="rId1" Type="http://schemas.openxmlformats.org/officeDocument/2006/relationships/tags" Target="../tags/tag3.xml"/><Relationship Id="rId233" Type="http://schemas.openxmlformats.org/officeDocument/2006/relationships/image" Target="../media/image1599.png"/><Relationship Id="rId28" Type="http://schemas.openxmlformats.org/officeDocument/2006/relationships/image" Target="../media/image1495.png"/><Relationship Id="rId49" Type="http://schemas.openxmlformats.org/officeDocument/2006/relationships/customXml" Target="../ink/ink958.xml"/><Relationship Id="rId114" Type="http://schemas.openxmlformats.org/officeDocument/2006/relationships/image" Target="../media/image1539.png"/><Relationship Id="rId296" Type="http://schemas.openxmlformats.org/officeDocument/2006/relationships/customXml" Target="../ink/ink1028.xml"/><Relationship Id="rId300" Type="http://schemas.openxmlformats.org/officeDocument/2006/relationships/image" Target="../media/image1416.png"/><Relationship Id="rId275" Type="http://schemas.openxmlformats.org/officeDocument/2006/relationships/image" Target="../media/image1621.png"/><Relationship Id="rId60" Type="http://schemas.openxmlformats.org/officeDocument/2006/relationships/image" Target="../media/image1512.png"/><Relationship Id="rId81" Type="http://schemas.openxmlformats.org/officeDocument/2006/relationships/customXml" Target="../ink/ink974.xml"/><Relationship Id="rId135" Type="http://schemas.openxmlformats.org/officeDocument/2006/relationships/customXml" Target="../ink/ink1001.xml"/><Relationship Id="rId156" Type="http://schemas.openxmlformats.org/officeDocument/2006/relationships/image" Target="../media/image1560.png"/><Relationship Id="rId177" Type="http://schemas.openxmlformats.org/officeDocument/2006/relationships/image" Target="../media/image1572.png"/><Relationship Id="rId321" Type="http://schemas.openxmlformats.org/officeDocument/2006/relationships/customXml" Target="../ink/ink1050.xml"/><Relationship Id="rId342" Type="http://schemas.openxmlformats.org/officeDocument/2006/relationships/customXml" Target="../ink/ink1071.xml"/><Relationship Id="rId363" Type="http://schemas.openxmlformats.org/officeDocument/2006/relationships/customXml" Target="../ink/ink1085.xml"/><Relationship Id="rId223" Type="http://schemas.openxmlformats.org/officeDocument/2006/relationships/image" Target="../media/image1594.png"/><Relationship Id="rId18" Type="http://schemas.openxmlformats.org/officeDocument/2006/relationships/image" Target="../media/image1490.png"/><Relationship Id="rId39" Type="http://schemas.openxmlformats.org/officeDocument/2006/relationships/customXml" Target="../ink/ink953.xml"/><Relationship Id="rId286" Type="http://schemas.openxmlformats.org/officeDocument/2006/relationships/customXml" Target="../ink/ink1021.xml"/><Relationship Id="rId265" Type="http://schemas.openxmlformats.org/officeDocument/2006/relationships/image" Target="../media/image1616.png"/><Relationship Id="rId50" Type="http://schemas.openxmlformats.org/officeDocument/2006/relationships/image" Target="../media/image1506.png"/><Relationship Id="rId104" Type="http://schemas.openxmlformats.org/officeDocument/2006/relationships/image" Target="../media/image1534.png"/><Relationship Id="rId125" Type="http://schemas.openxmlformats.org/officeDocument/2006/relationships/customXml" Target="../ink/ink996.xml"/><Relationship Id="rId146" Type="http://schemas.openxmlformats.org/officeDocument/2006/relationships/image" Target="../media/image1555.png"/><Relationship Id="rId167" Type="http://schemas.openxmlformats.org/officeDocument/2006/relationships/customXml" Target="../ink/ink1017.xml"/><Relationship Id="rId311" Type="http://schemas.openxmlformats.org/officeDocument/2006/relationships/customXml" Target="../ink/ink1040.xml"/><Relationship Id="rId332" Type="http://schemas.openxmlformats.org/officeDocument/2006/relationships/customXml" Target="../ink/ink1061.xml"/><Relationship Id="rId353" Type="http://schemas.openxmlformats.org/officeDocument/2006/relationships/customXml" Target="../ink/ink1080.xml"/><Relationship Id="rId71" Type="http://schemas.openxmlformats.org/officeDocument/2006/relationships/customXml" Target="../ink/ink969.xml"/><Relationship Id="rId92" Type="http://schemas.openxmlformats.org/officeDocument/2006/relationships/image" Target="../media/image1528.png"/><Relationship Id="rId213" Type="http://schemas.openxmlformats.org/officeDocument/2006/relationships/image" Target="../media/image1589.png"/><Relationship Id="rId2" Type="http://schemas.microsoft.com/office/2007/relationships/media" Target="../media/media12.m4a"/><Relationship Id="rId29" Type="http://schemas.openxmlformats.org/officeDocument/2006/relationships/customXml" Target="../ink/ink948.xml"/><Relationship Id="rId297" Type="http://schemas.openxmlformats.org/officeDocument/2006/relationships/customXml" Target="../ink/ink1029.xml"/><Relationship Id="rId255" Type="http://schemas.openxmlformats.org/officeDocument/2006/relationships/image" Target="../media/image1611.png"/><Relationship Id="rId40" Type="http://schemas.openxmlformats.org/officeDocument/2006/relationships/image" Target="../media/image1501.png"/><Relationship Id="rId115" Type="http://schemas.openxmlformats.org/officeDocument/2006/relationships/customXml" Target="../ink/ink991.xml"/><Relationship Id="rId136" Type="http://schemas.openxmlformats.org/officeDocument/2006/relationships/image" Target="../media/image1550.png"/><Relationship Id="rId157" Type="http://schemas.openxmlformats.org/officeDocument/2006/relationships/customXml" Target="../ink/ink1012.xml"/><Relationship Id="rId301" Type="http://schemas.openxmlformats.org/officeDocument/2006/relationships/customXml" Target="../ink/ink1031.xml"/><Relationship Id="rId322" Type="http://schemas.openxmlformats.org/officeDocument/2006/relationships/customXml" Target="../ink/ink1051.xml"/><Relationship Id="rId343" Type="http://schemas.openxmlformats.org/officeDocument/2006/relationships/customXml" Target="../ink/ink1072.xml"/><Relationship Id="rId364" Type="http://schemas.openxmlformats.org/officeDocument/2006/relationships/image" Target="../media/image1423.png"/><Relationship Id="rId61" Type="http://schemas.openxmlformats.org/officeDocument/2006/relationships/customXml" Target="../ink/ink964.xml"/><Relationship Id="rId82" Type="http://schemas.openxmlformats.org/officeDocument/2006/relationships/image" Target="../media/image1523.png"/><Relationship Id="rId199" Type="http://schemas.openxmlformats.org/officeDocument/2006/relationships/image" Target="../media/image1582.png"/><Relationship Id="rId203" Type="http://schemas.openxmlformats.org/officeDocument/2006/relationships/image" Target="../media/image1584.png"/><Relationship Id="rId19" Type="http://schemas.openxmlformats.org/officeDocument/2006/relationships/customXml" Target="../ink/ink943.xml"/><Relationship Id="rId287" Type="http://schemas.openxmlformats.org/officeDocument/2006/relationships/image" Target="../media/image1569.png"/><Relationship Id="rId245" Type="http://schemas.openxmlformats.org/officeDocument/2006/relationships/image" Target="../media/image1605.png"/><Relationship Id="rId30" Type="http://schemas.openxmlformats.org/officeDocument/2006/relationships/image" Target="../media/image1496.png"/><Relationship Id="rId105" Type="http://schemas.openxmlformats.org/officeDocument/2006/relationships/customXml" Target="../ink/ink986.xml"/><Relationship Id="rId126" Type="http://schemas.openxmlformats.org/officeDocument/2006/relationships/image" Target="../media/image1545.png"/><Relationship Id="rId147" Type="http://schemas.openxmlformats.org/officeDocument/2006/relationships/customXml" Target="../ink/ink1007.xml"/><Relationship Id="rId168" Type="http://schemas.openxmlformats.org/officeDocument/2006/relationships/image" Target="../media/image1566.png"/><Relationship Id="rId312" Type="http://schemas.openxmlformats.org/officeDocument/2006/relationships/customXml" Target="../ink/ink1041.xml"/><Relationship Id="rId333" Type="http://schemas.openxmlformats.org/officeDocument/2006/relationships/customXml" Target="../ink/ink1062.xml"/><Relationship Id="rId354" Type="http://schemas.openxmlformats.org/officeDocument/2006/relationships/image" Target="../media/image1418.png"/><Relationship Id="rId51" Type="http://schemas.openxmlformats.org/officeDocument/2006/relationships/customXml" Target="../ink/ink959.xml"/><Relationship Id="rId72" Type="http://schemas.openxmlformats.org/officeDocument/2006/relationships/image" Target="../media/image1518.png"/><Relationship Id="rId93" Type="http://schemas.openxmlformats.org/officeDocument/2006/relationships/customXml" Target="../ink/ink980.xml"/><Relationship Id="rId3" Type="http://schemas.openxmlformats.org/officeDocument/2006/relationships/audio" Target="../media/media12.m4a"/><Relationship Id="rId298" Type="http://schemas.openxmlformats.org/officeDocument/2006/relationships/image" Target="../media/image1415.png"/><Relationship Id="rId235" Type="http://schemas.openxmlformats.org/officeDocument/2006/relationships/image" Target="../media/image1600.png"/><Relationship Id="rId277" Type="http://schemas.openxmlformats.org/officeDocument/2006/relationships/image" Target="../media/image1622.png"/><Relationship Id="rId116" Type="http://schemas.openxmlformats.org/officeDocument/2006/relationships/image" Target="../media/image1540.png"/><Relationship Id="rId137" Type="http://schemas.openxmlformats.org/officeDocument/2006/relationships/customXml" Target="../ink/ink1002.xml"/><Relationship Id="rId158" Type="http://schemas.openxmlformats.org/officeDocument/2006/relationships/image" Target="../media/image1561.png"/><Relationship Id="rId302" Type="http://schemas.openxmlformats.org/officeDocument/2006/relationships/image" Target="../media/image1417.png"/><Relationship Id="rId323" Type="http://schemas.openxmlformats.org/officeDocument/2006/relationships/customXml" Target="../ink/ink1052.xml"/><Relationship Id="rId344" Type="http://schemas.openxmlformats.org/officeDocument/2006/relationships/customXml" Target="../ink/ink1073.xml"/><Relationship Id="rId20" Type="http://schemas.openxmlformats.org/officeDocument/2006/relationships/image" Target="../media/image1491.png"/><Relationship Id="rId41" Type="http://schemas.openxmlformats.org/officeDocument/2006/relationships/customXml" Target="../ink/ink954.xml"/><Relationship Id="rId62" Type="http://schemas.openxmlformats.org/officeDocument/2006/relationships/image" Target="../media/image1513.png"/><Relationship Id="rId83" Type="http://schemas.openxmlformats.org/officeDocument/2006/relationships/customXml" Target="../ink/ink975.xml"/><Relationship Id="rId179" Type="http://schemas.openxmlformats.org/officeDocument/2006/relationships/image" Target="../media/image1573.png"/><Relationship Id="rId365" Type="http://schemas.openxmlformats.org/officeDocument/2006/relationships/customXml" Target="../ink/ink1086.xml"/><Relationship Id="rId288" Type="http://schemas.openxmlformats.org/officeDocument/2006/relationships/customXml" Target="../ink/ink1022.xml"/><Relationship Id="rId225" Type="http://schemas.openxmlformats.org/officeDocument/2006/relationships/image" Target="../media/image1595.png"/><Relationship Id="rId267" Type="http://schemas.openxmlformats.org/officeDocument/2006/relationships/image" Target="../media/image1617.png"/><Relationship Id="rId106" Type="http://schemas.openxmlformats.org/officeDocument/2006/relationships/image" Target="../media/image1535.png"/><Relationship Id="rId127" Type="http://schemas.openxmlformats.org/officeDocument/2006/relationships/customXml" Target="../ink/ink997.xml"/><Relationship Id="rId313" Type="http://schemas.openxmlformats.org/officeDocument/2006/relationships/customXml" Target="../ink/ink1042.xml"/><Relationship Id="rId10" Type="http://schemas.openxmlformats.org/officeDocument/2006/relationships/image" Target="../media/image1486.png"/><Relationship Id="rId31" Type="http://schemas.openxmlformats.org/officeDocument/2006/relationships/customXml" Target="../ink/ink949.xml"/><Relationship Id="rId52" Type="http://schemas.openxmlformats.org/officeDocument/2006/relationships/image" Target="../media/image1507.png"/><Relationship Id="rId73" Type="http://schemas.openxmlformats.org/officeDocument/2006/relationships/customXml" Target="../ink/ink970.xml"/><Relationship Id="rId94" Type="http://schemas.openxmlformats.org/officeDocument/2006/relationships/image" Target="../media/image1529.png"/><Relationship Id="rId148" Type="http://schemas.openxmlformats.org/officeDocument/2006/relationships/image" Target="../media/image1556.png"/><Relationship Id="rId169" Type="http://schemas.openxmlformats.org/officeDocument/2006/relationships/customXml" Target="../ink/ink1018.xml"/><Relationship Id="rId334" Type="http://schemas.openxmlformats.org/officeDocument/2006/relationships/customXml" Target="../ink/ink1063.xml"/><Relationship Id="rId355" Type="http://schemas.openxmlformats.org/officeDocument/2006/relationships/customXml" Target="../ink/ink1081.xml"/><Relationship Id="rId4" Type="http://schemas.openxmlformats.org/officeDocument/2006/relationships/slideLayout" Target="../slideLayouts/slideLayout2.xml"/><Relationship Id="rId215" Type="http://schemas.openxmlformats.org/officeDocument/2006/relationships/image" Target="../media/image1590.png"/><Relationship Id="rId257" Type="http://schemas.openxmlformats.org/officeDocument/2006/relationships/image" Target="../media/image1612.png"/><Relationship Id="rId303" Type="http://schemas.openxmlformats.org/officeDocument/2006/relationships/customXml" Target="../ink/ink1032.xml"/><Relationship Id="rId42" Type="http://schemas.openxmlformats.org/officeDocument/2006/relationships/image" Target="../media/image1502.png"/><Relationship Id="rId84" Type="http://schemas.openxmlformats.org/officeDocument/2006/relationships/image" Target="../media/image1524.png"/><Relationship Id="rId138" Type="http://schemas.openxmlformats.org/officeDocument/2006/relationships/image" Target="../media/image1551.png"/><Relationship Id="rId345" Type="http://schemas.openxmlformats.org/officeDocument/2006/relationships/customXml" Target="../ink/ink1074.xml"/><Relationship Id="rId205" Type="http://schemas.openxmlformats.org/officeDocument/2006/relationships/image" Target="../media/image1585.png"/><Relationship Id="rId247" Type="http://schemas.openxmlformats.org/officeDocument/2006/relationships/image" Target="../media/image1606.png"/><Relationship Id="rId107" Type="http://schemas.openxmlformats.org/officeDocument/2006/relationships/customXml" Target="../ink/ink987.xml"/><Relationship Id="rId289" Type="http://schemas.openxmlformats.org/officeDocument/2006/relationships/image" Target="../media/image1570.png"/><Relationship Id="rId11" Type="http://schemas.openxmlformats.org/officeDocument/2006/relationships/customXml" Target="../ink/ink939.xml"/><Relationship Id="rId53" Type="http://schemas.openxmlformats.org/officeDocument/2006/relationships/customXml" Target="../ink/ink960.xml"/><Relationship Id="rId149" Type="http://schemas.openxmlformats.org/officeDocument/2006/relationships/customXml" Target="../ink/ink1008.xml"/><Relationship Id="rId314" Type="http://schemas.openxmlformats.org/officeDocument/2006/relationships/customXml" Target="../ink/ink1043.xml"/><Relationship Id="rId356" Type="http://schemas.openxmlformats.org/officeDocument/2006/relationships/image" Target="../media/image1419.png"/><Relationship Id="rId95" Type="http://schemas.openxmlformats.org/officeDocument/2006/relationships/customXml" Target="../ink/ink981.xml"/><Relationship Id="rId160" Type="http://schemas.openxmlformats.org/officeDocument/2006/relationships/image" Target="../media/image1562.png"/><Relationship Id="rId22" Type="http://schemas.openxmlformats.org/officeDocument/2006/relationships/image" Target="../media/image1492.png"/><Relationship Id="rId64" Type="http://schemas.openxmlformats.org/officeDocument/2006/relationships/image" Target="../media/image1514.png"/><Relationship Id="rId118" Type="http://schemas.openxmlformats.org/officeDocument/2006/relationships/image" Target="../media/image1541.png"/><Relationship Id="rId325" Type="http://schemas.openxmlformats.org/officeDocument/2006/relationships/customXml" Target="../ink/ink1054.xml"/><Relationship Id="rId367" Type="http://schemas.openxmlformats.org/officeDocument/2006/relationships/customXml" Target="../ink/ink1087.xml"/><Relationship Id="rId171" Type="http://schemas.openxmlformats.org/officeDocument/2006/relationships/customXml" Target="../ink/ink1019.xml"/><Relationship Id="rId227" Type="http://schemas.openxmlformats.org/officeDocument/2006/relationships/image" Target="../media/image1596.png"/><Relationship Id="rId269" Type="http://schemas.openxmlformats.org/officeDocument/2006/relationships/image" Target="../media/image1618.png"/><Relationship Id="rId33" Type="http://schemas.openxmlformats.org/officeDocument/2006/relationships/customXml" Target="../ink/ink950.xml"/><Relationship Id="rId129" Type="http://schemas.openxmlformats.org/officeDocument/2006/relationships/customXml" Target="../ink/ink998.xml"/><Relationship Id="rId336" Type="http://schemas.openxmlformats.org/officeDocument/2006/relationships/customXml" Target="../ink/ink1065.xml"/><Relationship Id="rId75" Type="http://schemas.openxmlformats.org/officeDocument/2006/relationships/customXml" Target="../ink/ink971.xml"/><Relationship Id="rId140" Type="http://schemas.openxmlformats.org/officeDocument/2006/relationships/image" Target="../media/image1552.png"/><Relationship Id="rId6" Type="http://schemas.openxmlformats.org/officeDocument/2006/relationships/image" Target="../media/image1484.png"/><Relationship Id="rId291" Type="http://schemas.openxmlformats.org/officeDocument/2006/relationships/image" Target="../media/image1414.png"/><Relationship Id="rId305" Type="http://schemas.openxmlformats.org/officeDocument/2006/relationships/customXml" Target="../ink/ink1034.xml"/><Relationship Id="rId347" Type="http://schemas.openxmlformats.org/officeDocument/2006/relationships/customXml" Target="../ink/ink1076.xml"/><Relationship Id="rId44" Type="http://schemas.openxmlformats.org/officeDocument/2006/relationships/image" Target="../media/image1503.png"/><Relationship Id="rId86" Type="http://schemas.openxmlformats.org/officeDocument/2006/relationships/image" Target="../media/image1525.png"/><Relationship Id="rId151" Type="http://schemas.openxmlformats.org/officeDocument/2006/relationships/customXml" Target="../ink/ink1009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94.xml"/><Relationship Id="rId18" Type="http://schemas.openxmlformats.org/officeDocument/2006/relationships/image" Target="../media/image1637.png"/><Relationship Id="rId26" Type="http://schemas.openxmlformats.org/officeDocument/2006/relationships/image" Target="../media/image1641.png"/><Relationship Id="rId21" Type="http://schemas.openxmlformats.org/officeDocument/2006/relationships/customXml" Target="../ink/ink1098.xml"/><Relationship Id="rId34" Type="http://schemas.openxmlformats.org/officeDocument/2006/relationships/image" Target="../media/image1645.png"/><Relationship Id="rId7" Type="http://schemas.openxmlformats.org/officeDocument/2006/relationships/customXml" Target="../ink/ink1091.xml"/><Relationship Id="rId12" Type="http://schemas.openxmlformats.org/officeDocument/2006/relationships/image" Target="../media/image1634.png"/><Relationship Id="rId17" Type="http://schemas.openxmlformats.org/officeDocument/2006/relationships/customXml" Target="../ink/ink1096.xml"/><Relationship Id="rId25" Type="http://schemas.openxmlformats.org/officeDocument/2006/relationships/customXml" Target="../ink/ink1100.xml"/><Relationship Id="rId33" Type="http://schemas.openxmlformats.org/officeDocument/2006/relationships/customXml" Target="../ink/ink1104.xml"/><Relationship Id="rId2" Type="http://schemas.microsoft.com/office/2007/relationships/media" Target="../media/media13.m4a"/><Relationship Id="rId16" Type="http://schemas.openxmlformats.org/officeDocument/2006/relationships/image" Target="../media/image1636.png"/><Relationship Id="rId20" Type="http://schemas.openxmlformats.org/officeDocument/2006/relationships/image" Target="../media/image1638.png"/><Relationship Id="rId29" Type="http://schemas.openxmlformats.org/officeDocument/2006/relationships/customXml" Target="../ink/ink1102.xml"/><Relationship Id="rId1" Type="http://schemas.openxmlformats.org/officeDocument/2006/relationships/tags" Target="../tags/tag4.xml"/><Relationship Id="rId6" Type="http://schemas.openxmlformats.org/officeDocument/2006/relationships/image" Target="../media/image1631.png"/><Relationship Id="rId11" Type="http://schemas.openxmlformats.org/officeDocument/2006/relationships/customXml" Target="../ink/ink1093.xml"/><Relationship Id="rId24" Type="http://schemas.openxmlformats.org/officeDocument/2006/relationships/image" Target="../media/image1640.png"/><Relationship Id="rId32" Type="http://schemas.openxmlformats.org/officeDocument/2006/relationships/image" Target="../media/image1644.png"/><Relationship Id="rId37" Type="http://schemas.openxmlformats.org/officeDocument/2006/relationships/image" Target="../media/image1.png"/><Relationship Id="rId5" Type="http://schemas.openxmlformats.org/officeDocument/2006/relationships/customXml" Target="../ink/ink1090.xml"/><Relationship Id="rId15" Type="http://schemas.openxmlformats.org/officeDocument/2006/relationships/customXml" Target="../ink/ink1095.xml"/><Relationship Id="rId23" Type="http://schemas.openxmlformats.org/officeDocument/2006/relationships/customXml" Target="../ink/ink1099.xml"/><Relationship Id="rId28" Type="http://schemas.openxmlformats.org/officeDocument/2006/relationships/image" Target="../media/image1642.png"/><Relationship Id="rId36" Type="http://schemas.openxmlformats.org/officeDocument/2006/relationships/image" Target="../media/image1646.png"/><Relationship Id="rId10" Type="http://schemas.openxmlformats.org/officeDocument/2006/relationships/image" Target="../media/image1633.png"/><Relationship Id="rId19" Type="http://schemas.openxmlformats.org/officeDocument/2006/relationships/customXml" Target="../ink/ink1097.xml"/><Relationship Id="rId31" Type="http://schemas.openxmlformats.org/officeDocument/2006/relationships/customXml" Target="../ink/ink1103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092.xml"/><Relationship Id="rId14" Type="http://schemas.openxmlformats.org/officeDocument/2006/relationships/image" Target="../media/image1635.png"/><Relationship Id="rId22" Type="http://schemas.openxmlformats.org/officeDocument/2006/relationships/image" Target="../media/image1639.png"/><Relationship Id="rId27" Type="http://schemas.openxmlformats.org/officeDocument/2006/relationships/customXml" Target="../ink/ink1101.xml"/><Relationship Id="rId30" Type="http://schemas.openxmlformats.org/officeDocument/2006/relationships/image" Target="../media/image1643.png"/><Relationship Id="rId35" Type="http://schemas.openxmlformats.org/officeDocument/2006/relationships/customXml" Target="../ink/ink1105.xml"/><Relationship Id="rId8" Type="http://schemas.openxmlformats.org/officeDocument/2006/relationships/image" Target="../media/image1632.png"/><Relationship Id="rId3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09.xml"/><Relationship Id="rId18" Type="http://schemas.openxmlformats.org/officeDocument/2006/relationships/image" Target="../media/image1636.png"/><Relationship Id="rId26" Type="http://schemas.openxmlformats.org/officeDocument/2006/relationships/image" Target="../media/image1640.png"/><Relationship Id="rId39" Type="http://schemas.openxmlformats.org/officeDocument/2006/relationships/image" Target="../media/image1.png"/><Relationship Id="rId21" Type="http://schemas.openxmlformats.org/officeDocument/2006/relationships/customXml" Target="../ink/ink1113.xml"/><Relationship Id="rId34" Type="http://schemas.openxmlformats.org/officeDocument/2006/relationships/image" Target="../media/image1644.png"/><Relationship Id="rId7" Type="http://schemas.openxmlformats.org/officeDocument/2006/relationships/customXml" Target="../ink/ink1106.xml"/><Relationship Id="rId12" Type="http://schemas.openxmlformats.org/officeDocument/2006/relationships/image" Target="../media/image1633.png"/><Relationship Id="rId17" Type="http://schemas.openxmlformats.org/officeDocument/2006/relationships/customXml" Target="../ink/ink1111.xml"/><Relationship Id="rId25" Type="http://schemas.openxmlformats.org/officeDocument/2006/relationships/customXml" Target="../ink/ink1115.xml"/><Relationship Id="rId33" Type="http://schemas.openxmlformats.org/officeDocument/2006/relationships/customXml" Target="../ink/ink1119.xml"/><Relationship Id="rId38" Type="http://schemas.openxmlformats.org/officeDocument/2006/relationships/image" Target="../media/image1646.png"/><Relationship Id="rId2" Type="http://schemas.microsoft.com/office/2007/relationships/media" Target="../media/media14.m4a"/><Relationship Id="rId16" Type="http://schemas.openxmlformats.org/officeDocument/2006/relationships/image" Target="../media/image1635.png"/><Relationship Id="rId20" Type="http://schemas.openxmlformats.org/officeDocument/2006/relationships/image" Target="../media/image1637.png"/><Relationship Id="rId29" Type="http://schemas.openxmlformats.org/officeDocument/2006/relationships/customXml" Target="../ink/ink1117.xml"/><Relationship Id="rId1" Type="http://schemas.openxmlformats.org/officeDocument/2006/relationships/tags" Target="../tags/tag5.xml"/><Relationship Id="rId6" Type="http://schemas.openxmlformats.org/officeDocument/2006/relationships/image" Target="../media/image9.gif"/><Relationship Id="rId11" Type="http://schemas.openxmlformats.org/officeDocument/2006/relationships/customXml" Target="../ink/ink1108.xml"/><Relationship Id="rId24" Type="http://schemas.openxmlformats.org/officeDocument/2006/relationships/image" Target="../media/image1639.png"/><Relationship Id="rId32" Type="http://schemas.openxmlformats.org/officeDocument/2006/relationships/image" Target="../media/image1643.png"/><Relationship Id="rId37" Type="http://schemas.openxmlformats.org/officeDocument/2006/relationships/customXml" Target="../ink/ink1121.xml"/><Relationship Id="rId5" Type="http://schemas.openxmlformats.org/officeDocument/2006/relationships/image" Target="../media/image8.jpeg"/><Relationship Id="rId15" Type="http://schemas.openxmlformats.org/officeDocument/2006/relationships/customXml" Target="../ink/ink1110.xml"/><Relationship Id="rId23" Type="http://schemas.openxmlformats.org/officeDocument/2006/relationships/customXml" Target="../ink/ink1114.xml"/><Relationship Id="rId28" Type="http://schemas.openxmlformats.org/officeDocument/2006/relationships/image" Target="../media/image1641.png"/><Relationship Id="rId36" Type="http://schemas.openxmlformats.org/officeDocument/2006/relationships/image" Target="../media/image1645.png"/><Relationship Id="rId10" Type="http://schemas.openxmlformats.org/officeDocument/2006/relationships/image" Target="../media/image1632.png"/><Relationship Id="rId19" Type="http://schemas.openxmlformats.org/officeDocument/2006/relationships/customXml" Target="../ink/ink1112.xml"/><Relationship Id="rId31" Type="http://schemas.openxmlformats.org/officeDocument/2006/relationships/customXml" Target="../ink/ink1118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107.xml"/><Relationship Id="rId14" Type="http://schemas.openxmlformats.org/officeDocument/2006/relationships/image" Target="../media/image1634.png"/><Relationship Id="rId22" Type="http://schemas.openxmlformats.org/officeDocument/2006/relationships/image" Target="../media/image1638.png"/><Relationship Id="rId27" Type="http://schemas.openxmlformats.org/officeDocument/2006/relationships/customXml" Target="../ink/ink1116.xml"/><Relationship Id="rId30" Type="http://schemas.openxmlformats.org/officeDocument/2006/relationships/image" Target="../media/image1642.png"/><Relationship Id="rId35" Type="http://schemas.openxmlformats.org/officeDocument/2006/relationships/customXml" Target="../ink/ink1120.xml"/><Relationship Id="rId8" Type="http://schemas.openxmlformats.org/officeDocument/2006/relationships/image" Target="../media/image1631.png"/><Relationship Id="rId3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25.xml"/><Relationship Id="rId18" Type="http://schemas.openxmlformats.org/officeDocument/2006/relationships/image" Target="../media/image1653.png"/><Relationship Id="rId26" Type="http://schemas.openxmlformats.org/officeDocument/2006/relationships/image" Target="../media/image1657.png"/><Relationship Id="rId39" Type="http://schemas.openxmlformats.org/officeDocument/2006/relationships/image" Target="../media/image11.png"/><Relationship Id="rId21" Type="http://schemas.openxmlformats.org/officeDocument/2006/relationships/customXml" Target="../ink/ink1129.xml"/><Relationship Id="rId34" Type="http://schemas.openxmlformats.org/officeDocument/2006/relationships/image" Target="../media/image1661.png"/><Relationship Id="rId7" Type="http://schemas.openxmlformats.org/officeDocument/2006/relationships/customXml" Target="../ink/ink1122.xml"/><Relationship Id="rId2" Type="http://schemas.microsoft.com/office/2007/relationships/media" Target="../media/media16.m4a"/><Relationship Id="rId16" Type="http://schemas.openxmlformats.org/officeDocument/2006/relationships/image" Target="../media/image1652.png"/><Relationship Id="rId20" Type="http://schemas.openxmlformats.org/officeDocument/2006/relationships/image" Target="../media/image1654.png"/><Relationship Id="rId29" Type="http://schemas.openxmlformats.org/officeDocument/2006/relationships/customXml" Target="../ink/ink1133.xml"/><Relationship Id="rId41" Type="http://schemas.openxmlformats.org/officeDocument/2006/relationships/image" Target="../media/image1.png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11" Type="http://schemas.openxmlformats.org/officeDocument/2006/relationships/customXml" Target="../ink/ink1124.xml"/><Relationship Id="rId24" Type="http://schemas.openxmlformats.org/officeDocument/2006/relationships/image" Target="../media/image1656.png"/><Relationship Id="rId32" Type="http://schemas.openxmlformats.org/officeDocument/2006/relationships/image" Target="../media/image1660.png"/><Relationship Id="rId37" Type="http://schemas.openxmlformats.org/officeDocument/2006/relationships/customXml" Target="../ink/ink1137.xml"/><Relationship Id="rId40" Type="http://schemas.openxmlformats.org/officeDocument/2006/relationships/image" Target="../media/image12.jpeg"/><Relationship Id="rId5" Type="http://schemas.openxmlformats.org/officeDocument/2006/relationships/notesSlide" Target="../notesSlides/notesSlide1.xml"/><Relationship Id="rId15" Type="http://schemas.openxmlformats.org/officeDocument/2006/relationships/customXml" Target="../ink/ink1126.xml"/><Relationship Id="rId23" Type="http://schemas.openxmlformats.org/officeDocument/2006/relationships/customXml" Target="../ink/ink1130.xml"/><Relationship Id="rId28" Type="http://schemas.openxmlformats.org/officeDocument/2006/relationships/image" Target="../media/image1658.png"/><Relationship Id="rId36" Type="http://schemas.openxmlformats.org/officeDocument/2006/relationships/image" Target="../media/image1662.png"/><Relationship Id="rId10" Type="http://schemas.openxmlformats.org/officeDocument/2006/relationships/image" Target="../media/image1649.png"/><Relationship Id="rId19" Type="http://schemas.openxmlformats.org/officeDocument/2006/relationships/customXml" Target="../ink/ink1128.xml"/><Relationship Id="rId31" Type="http://schemas.openxmlformats.org/officeDocument/2006/relationships/customXml" Target="../ink/ink1134.xml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1123.xml"/><Relationship Id="rId14" Type="http://schemas.openxmlformats.org/officeDocument/2006/relationships/image" Target="../media/image1651.png"/><Relationship Id="rId22" Type="http://schemas.openxmlformats.org/officeDocument/2006/relationships/image" Target="../media/image1655.png"/><Relationship Id="rId27" Type="http://schemas.openxmlformats.org/officeDocument/2006/relationships/customXml" Target="../ink/ink1132.xml"/><Relationship Id="rId30" Type="http://schemas.openxmlformats.org/officeDocument/2006/relationships/image" Target="../media/image1659.png"/><Relationship Id="rId35" Type="http://schemas.openxmlformats.org/officeDocument/2006/relationships/customXml" Target="../ink/ink1136.xml"/><Relationship Id="rId8" Type="http://schemas.openxmlformats.org/officeDocument/2006/relationships/image" Target="../media/image1648.png"/><Relationship Id="rId3" Type="http://schemas.openxmlformats.org/officeDocument/2006/relationships/audio" Target="../media/media16.m4a"/><Relationship Id="rId12" Type="http://schemas.openxmlformats.org/officeDocument/2006/relationships/image" Target="../media/image1650.png"/><Relationship Id="rId17" Type="http://schemas.openxmlformats.org/officeDocument/2006/relationships/customXml" Target="../ink/ink1127.xml"/><Relationship Id="rId25" Type="http://schemas.openxmlformats.org/officeDocument/2006/relationships/customXml" Target="../ink/ink1131.xml"/><Relationship Id="rId33" Type="http://schemas.openxmlformats.org/officeDocument/2006/relationships/customXml" Target="../ink/ink1135.xml"/><Relationship Id="rId38" Type="http://schemas.openxmlformats.org/officeDocument/2006/relationships/image" Target="../media/image1663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660.png"/><Relationship Id="rId21" Type="http://schemas.openxmlformats.org/officeDocument/2006/relationships/image" Target="../media/image8180.png"/><Relationship Id="rId42" Type="http://schemas.openxmlformats.org/officeDocument/2006/relationships/customXml" Target="../ink/ink25.xml"/><Relationship Id="rId63" Type="http://schemas.openxmlformats.org/officeDocument/2006/relationships/image" Target="../media/image8360.png"/><Relationship Id="rId84" Type="http://schemas.openxmlformats.org/officeDocument/2006/relationships/customXml" Target="../ink/ink46.xml"/><Relationship Id="rId138" Type="http://schemas.openxmlformats.org/officeDocument/2006/relationships/customXml" Target="../ink/ink73.xml"/><Relationship Id="rId159" Type="http://schemas.openxmlformats.org/officeDocument/2006/relationships/image" Target="../media/image8890.png"/><Relationship Id="rId170" Type="http://schemas.openxmlformats.org/officeDocument/2006/relationships/customXml" Target="../ink/ink89.xml"/><Relationship Id="rId107" Type="http://schemas.openxmlformats.org/officeDocument/2006/relationships/image" Target="../media/image8610.png"/><Relationship Id="rId11" Type="http://schemas.openxmlformats.org/officeDocument/2006/relationships/image" Target="../media/image8130.png"/><Relationship Id="rId32" Type="http://schemas.openxmlformats.org/officeDocument/2006/relationships/customXml" Target="../ink/ink18.xml"/><Relationship Id="rId53" Type="http://schemas.openxmlformats.org/officeDocument/2006/relationships/image" Target="../media/image8310.png"/><Relationship Id="rId74" Type="http://schemas.openxmlformats.org/officeDocument/2006/relationships/customXml" Target="../ink/ink41.xml"/><Relationship Id="rId128" Type="http://schemas.openxmlformats.org/officeDocument/2006/relationships/customXml" Target="../ink/ink68.xml"/><Relationship Id="rId149" Type="http://schemas.openxmlformats.org/officeDocument/2006/relationships/image" Target="../media/image8840.png"/><Relationship Id="rId5" Type="http://schemas.openxmlformats.org/officeDocument/2006/relationships/image" Target="../media/image8080.png"/><Relationship Id="rId95" Type="http://schemas.openxmlformats.org/officeDocument/2006/relationships/image" Target="../media/image8540.png"/><Relationship Id="rId160" Type="http://schemas.openxmlformats.org/officeDocument/2006/relationships/customXml" Target="../ink/ink84.xml"/><Relationship Id="rId22" Type="http://schemas.openxmlformats.org/officeDocument/2006/relationships/customXml" Target="../ink/ink10.xml"/><Relationship Id="rId43" Type="http://schemas.openxmlformats.org/officeDocument/2006/relationships/image" Target="../media/image8250.png"/><Relationship Id="rId64" Type="http://schemas.openxmlformats.org/officeDocument/2006/relationships/customXml" Target="../ink/ink36.xml"/><Relationship Id="rId118" Type="http://schemas.openxmlformats.org/officeDocument/2006/relationships/customXml" Target="../ink/ink63.xml"/><Relationship Id="rId139" Type="http://schemas.openxmlformats.org/officeDocument/2006/relationships/image" Target="../media/image8780.png"/><Relationship Id="rId85" Type="http://schemas.openxmlformats.org/officeDocument/2006/relationships/image" Target="../media/image8480.png"/><Relationship Id="rId150" Type="http://schemas.openxmlformats.org/officeDocument/2006/relationships/customXml" Target="../ink/ink79.xml"/><Relationship Id="rId171" Type="http://schemas.openxmlformats.org/officeDocument/2006/relationships/image" Target="../media/image8960.png"/><Relationship Id="rId12" Type="http://schemas.openxmlformats.org/officeDocument/2006/relationships/customXml" Target="../ink/ink5.xml"/><Relationship Id="rId33" Type="http://schemas.openxmlformats.org/officeDocument/2006/relationships/customXml" Target="../ink/ink19.xml"/><Relationship Id="rId108" Type="http://schemas.openxmlformats.org/officeDocument/2006/relationships/customXml" Target="../ink/ink58.xml"/><Relationship Id="rId129" Type="http://schemas.openxmlformats.org/officeDocument/2006/relationships/image" Target="../media/image8730.png"/><Relationship Id="rId54" Type="http://schemas.openxmlformats.org/officeDocument/2006/relationships/customXml" Target="../ink/ink31.xml"/><Relationship Id="rId70" Type="http://schemas.openxmlformats.org/officeDocument/2006/relationships/customXml" Target="../ink/ink39.xml"/><Relationship Id="rId75" Type="http://schemas.openxmlformats.org/officeDocument/2006/relationships/image" Target="../media/image8430.png"/><Relationship Id="rId91" Type="http://schemas.openxmlformats.org/officeDocument/2006/relationships/image" Target="../media/image8520.png"/><Relationship Id="rId96" Type="http://schemas.openxmlformats.org/officeDocument/2006/relationships/customXml" Target="../ink/ink52.xml"/><Relationship Id="rId140" Type="http://schemas.openxmlformats.org/officeDocument/2006/relationships/customXml" Target="../ink/ink74.xml"/><Relationship Id="rId145" Type="http://schemas.openxmlformats.org/officeDocument/2006/relationships/image" Target="../media/image8820.png"/><Relationship Id="rId161" Type="http://schemas.openxmlformats.org/officeDocument/2006/relationships/image" Target="../media/image8910.png"/><Relationship Id="rId166" Type="http://schemas.openxmlformats.org/officeDocument/2006/relationships/customXml" Target="../ink/ink87.xml"/><Relationship Id="rId1" Type="http://schemas.microsoft.com/office/2007/relationships/media" Target="../media/media2.m4a"/><Relationship Id="rId6" Type="http://schemas.openxmlformats.org/officeDocument/2006/relationships/customXml" Target="../ink/ink2.xml"/><Relationship Id="rId23" Type="http://schemas.openxmlformats.org/officeDocument/2006/relationships/image" Target="../media/image8190.png"/><Relationship Id="rId28" Type="http://schemas.openxmlformats.org/officeDocument/2006/relationships/customXml" Target="../ink/ink14.xml"/><Relationship Id="rId49" Type="http://schemas.openxmlformats.org/officeDocument/2006/relationships/image" Target="../media/image8280.png"/><Relationship Id="rId114" Type="http://schemas.openxmlformats.org/officeDocument/2006/relationships/customXml" Target="../ink/ink61.xml"/><Relationship Id="rId119" Type="http://schemas.openxmlformats.org/officeDocument/2006/relationships/image" Target="../media/image8670.png"/><Relationship Id="rId44" Type="http://schemas.openxmlformats.org/officeDocument/2006/relationships/customXml" Target="../ink/ink26.xml"/><Relationship Id="rId60" Type="http://schemas.openxmlformats.org/officeDocument/2006/relationships/customXml" Target="../ink/ink34.xml"/><Relationship Id="rId65" Type="http://schemas.openxmlformats.org/officeDocument/2006/relationships/image" Target="../media/image8370.png"/><Relationship Id="rId81" Type="http://schemas.openxmlformats.org/officeDocument/2006/relationships/image" Target="../media/image8460.png"/><Relationship Id="rId86" Type="http://schemas.openxmlformats.org/officeDocument/2006/relationships/customXml" Target="../ink/ink47.xml"/><Relationship Id="rId130" Type="http://schemas.openxmlformats.org/officeDocument/2006/relationships/customXml" Target="../ink/ink69.xml"/><Relationship Id="rId135" Type="http://schemas.openxmlformats.org/officeDocument/2006/relationships/image" Target="../media/image8760.png"/><Relationship Id="rId151" Type="http://schemas.openxmlformats.org/officeDocument/2006/relationships/image" Target="../media/image8850.png"/><Relationship Id="rId156" Type="http://schemas.openxmlformats.org/officeDocument/2006/relationships/customXml" Target="../ink/ink82.xml"/><Relationship Id="rId172" Type="http://schemas.openxmlformats.org/officeDocument/2006/relationships/image" Target="../media/image1.png"/><Relationship Id="rId13" Type="http://schemas.openxmlformats.org/officeDocument/2006/relationships/image" Target="../media/image8140.png"/><Relationship Id="rId18" Type="http://schemas.openxmlformats.org/officeDocument/2006/relationships/customXml" Target="../ink/ink8.xml"/><Relationship Id="rId39" Type="http://schemas.openxmlformats.org/officeDocument/2006/relationships/image" Target="../media/image8230.png"/><Relationship Id="rId109" Type="http://schemas.openxmlformats.org/officeDocument/2006/relationships/image" Target="../media/image8620.png"/><Relationship Id="rId34" Type="http://schemas.openxmlformats.org/officeDocument/2006/relationships/customXml" Target="../ink/ink20.xml"/><Relationship Id="rId50" Type="http://schemas.openxmlformats.org/officeDocument/2006/relationships/customXml" Target="../ink/ink29.xml"/><Relationship Id="rId55" Type="http://schemas.openxmlformats.org/officeDocument/2006/relationships/image" Target="../media/image8320.png"/><Relationship Id="rId76" Type="http://schemas.openxmlformats.org/officeDocument/2006/relationships/customXml" Target="../ink/ink42.xml"/><Relationship Id="rId97" Type="http://schemas.openxmlformats.org/officeDocument/2006/relationships/image" Target="../media/image8550.png"/><Relationship Id="rId104" Type="http://schemas.openxmlformats.org/officeDocument/2006/relationships/customXml" Target="../ink/ink56.xml"/><Relationship Id="rId120" Type="http://schemas.openxmlformats.org/officeDocument/2006/relationships/customXml" Target="../ink/ink64.xml"/><Relationship Id="rId125" Type="http://schemas.openxmlformats.org/officeDocument/2006/relationships/image" Target="../media/image8710.png"/><Relationship Id="rId141" Type="http://schemas.openxmlformats.org/officeDocument/2006/relationships/image" Target="../media/image8790.png"/><Relationship Id="rId146" Type="http://schemas.openxmlformats.org/officeDocument/2006/relationships/customXml" Target="../ink/ink77.xml"/><Relationship Id="rId167" Type="http://schemas.openxmlformats.org/officeDocument/2006/relationships/image" Target="../media/image8940.png"/><Relationship Id="rId7" Type="http://schemas.openxmlformats.org/officeDocument/2006/relationships/image" Target="../media/image8090.png"/><Relationship Id="rId71" Type="http://schemas.openxmlformats.org/officeDocument/2006/relationships/image" Target="../media/image8410.png"/><Relationship Id="rId92" Type="http://schemas.openxmlformats.org/officeDocument/2006/relationships/customXml" Target="../ink/ink50.xml"/><Relationship Id="rId162" Type="http://schemas.openxmlformats.org/officeDocument/2006/relationships/customXml" Target="../ink/ink85.xml"/><Relationship Id="rId2" Type="http://schemas.openxmlformats.org/officeDocument/2006/relationships/audio" Target="../media/media2.m4a"/><Relationship Id="rId29" Type="http://schemas.openxmlformats.org/officeDocument/2006/relationships/customXml" Target="../ink/ink15.xml"/><Relationship Id="rId24" Type="http://schemas.openxmlformats.org/officeDocument/2006/relationships/customXml" Target="../ink/ink11.xml"/><Relationship Id="rId40" Type="http://schemas.openxmlformats.org/officeDocument/2006/relationships/customXml" Target="../ink/ink24.xml"/><Relationship Id="rId45" Type="http://schemas.openxmlformats.org/officeDocument/2006/relationships/image" Target="../media/image8260.png"/><Relationship Id="rId66" Type="http://schemas.openxmlformats.org/officeDocument/2006/relationships/customXml" Target="../ink/ink37.xml"/><Relationship Id="rId87" Type="http://schemas.openxmlformats.org/officeDocument/2006/relationships/image" Target="../media/image8490.png"/><Relationship Id="rId110" Type="http://schemas.openxmlformats.org/officeDocument/2006/relationships/customXml" Target="../ink/ink59.xml"/><Relationship Id="rId115" Type="http://schemas.openxmlformats.org/officeDocument/2006/relationships/image" Target="../media/image8650.png"/><Relationship Id="rId131" Type="http://schemas.openxmlformats.org/officeDocument/2006/relationships/image" Target="../media/image8740.png"/><Relationship Id="rId136" Type="http://schemas.openxmlformats.org/officeDocument/2006/relationships/customXml" Target="../ink/ink72.xml"/><Relationship Id="rId157" Type="http://schemas.openxmlformats.org/officeDocument/2006/relationships/image" Target="../media/image8880.png"/><Relationship Id="rId61" Type="http://schemas.openxmlformats.org/officeDocument/2006/relationships/image" Target="../media/image8350.png"/><Relationship Id="rId82" Type="http://schemas.openxmlformats.org/officeDocument/2006/relationships/customXml" Target="../ink/ink45.xml"/><Relationship Id="rId152" Type="http://schemas.openxmlformats.org/officeDocument/2006/relationships/customXml" Target="../ink/ink80.xml"/><Relationship Id="rId19" Type="http://schemas.openxmlformats.org/officeDocument/2006/relationships/image" Target="../media/image8170.png"/><Relationship Id="rId14" Type="http://schemas.openxmlformats.org/officeDocument/2006/relationships/customXml" Target="../ink/ink6.xml"/><Relationship Id="rId30" Type="http://schemas.openxmlformats.org/officeDocument/2006/relationships/customXml" Target="../ink/ink16.xml"/><Relationship Id="rId35" Type="http://schemas.openxmlformats.org/officeDocument/2006/relationships/customXml" Target="../ink/ink21.xml"/><Relationship Id="rId56" Type="http://schemas.openxmlformats.org/officeDocument/2006/relationships/customXml" Target="../ink/ink32.xml"/><Relationship Id="rId77" Type="http://schemas.openxmlformats.org/officeDocument/2006/relationships/image" Target="../media/image8440.png"/><Relationship Id="rId100" Type="http://schemas.openxmlformats.org/officeDocument/2006/relationships/customXml" Target="../ink/ink54.xml"/><Relationship Id="rId105" Type="http://schemas.openxmlformats.org/officeDocument/2006/relationships/image" Target="../media/image8590.png"/><Relationship Id="rId126" Type="http://schemas.openxmlformats.org/officeDocument/2006/relationships/customXml" Target="../ink/ink67.xml"/><Relationship Id="rId147" Type="http://schemas.openxmlformats.org/officeDocument/2006/relationships/image" Target="../media/image8830.png"/><Relationship Id="rId168" Type="http://schemas.openxmlformats.org/officeDocument/2006/relationships/customXml" Target="../ink/ink88.xml"/><Relationship Id="rId8" Type="http://schemas.openxmlformats.org/officeDocument/2006/relationships/customXml" Target="../ink/ink3.xml"/><Relationship Id="rId51" Type="http://schemas.openxmlformats.org/officeDocument/2006/relationships/image" Target="../media/image8290.png"/><Relationship Id="rId72" Type="http://schemas.openxmlformats.org/officeDocument/2006/relationships/customXml" Target="../ink/ink40.xml"/><Relationship Id="rId93" Type="http://schemas.openxmlformats.org/officeDocument/2006/relationships/image" Target="../media/image8530.png"/><Relationship Id="rId98" Type="http://schemas.openxmlformats.org/officeDocument/2006/relationships/customXml" Target="../ink/ink53.xml"/><Relationship Id="rId121" Type="http://schemas.openxmlformats.org/officeDocument/2006/relationships/image" Target="../media/image8680.png"/><Relationship Id="rId142" Type="http://schemas.openxmlformats.org/officeDocument/2006/relationships/customXml" Target="../ink/ink75.xml"/><Relationship Id="rId163" Type="http://schemas.openxmlformats.org/officeDocument/2006/relationships/image" Target="../media/image8920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8210.png"/><Relationship Id="rId46" Type="http://schemas.openxmlformats.org/officeDocument/2006/relationships/customXml" Target="../ink/ink27.xml"/><Relationship Id="rId67" Type="http://schemas.openxmlformats.org/officeDocument/2006/relationships/image" Target="../media/image8380.png"/><Relationship Id="rId116" Type="http://schemas.openxmlformats.org/officeDocument/2006/relationships/customXml" Target="../ink/ink62.xml"/><Relationship Id="rId137" Type="http://schemas.openxmlformats.org/officeDocument/2006/relationships/image" Target="../media/image8770.png"/><Relationship Id="rId158" Type="http://schemas.openxmlformats.org/officeDocument/2006/relationships/customXml" Target="../ink/ink83.xml"/><Relationship Id="rId20" Type="http://schemas.openxmlformats.org/officeDocument/2006/relationships/customXml" Target="../ink/ink9.xml"/><Relationship Id="rId41" Type="http://schemas.openxmlformats.org/officeDocument/2006/relationships/image" Target="../media/image8240.png"/><Relationship Id="rId62" Type="http://schemas.openxmlformats.org/officeDocument/2006/relationships/customXml" Target="../ink/ink35.xml"/><Relationship Id="rId83" Type="http://schemas.openxmlformats.org/officeDocument/2006/relationships/image" Target="../media/image8470.png"/><Relationship Id="rId88" Type="http://schemas.openxmlformats.org/officeDocument/2006/relationships/customXml" Target="../ink/ink48.xml"/><Relationship Id="rId111" Type="http://schemas.openxmlformats.org/officeDocument/2006/relationships/image" Target="../media/image8630.png"/><Relationship Id="rId132" Type="http://schemas.openxmlformats.org/officeDocument/2006/relationships/customXml" Target="../ink/ink70.xml"/><Relationship Id="rId153" Type="http://schemas.openxmlformats.org/officeDocument/2006/relationships/image" Target="../media/image8860.png"/><Relationship Id="rId15" Type="http://schemas.openxmlformats.org/officeDocument/2006/relationships/image" Target="../media/image8150.png"/><Relationship Id="rId36" Type="http://schemas.openxmlformats.org/officeDocument/2006/relationships/customXml" Target="../ink/ink22.xml"/><Relationship Id="rId57" Type="http://schemas.openxmlformats.org/officeDocument/2006/relationships/image" Target="../media/image8330.png"/><Relationship Id="rId106" Type="http://schemas.openxmlformats.org/officeDocument/2006/relationships/customXml" Target="../ink/ink57.xml"/><Relationship Id="rId127" Type="http://schemas.openxmlformats.org/officeDocument/2006/relationships/image" Target="../media/image8720.png"/><Relationship Id="rId10" Type="http://schemas.openxmlformats.org/officeDocument/2006/relationships/customXml" Target="../ink/ink4.xml"/><Relationship Id="rId31" Type="http://schemas.openxmlformats.org/officeDocument/2006/relationships/customXml" Target="../ink/ink17.xml"/><Relationship Id="rId52" Type="http://schemas.openxmlformats.org/officeDocument/2006/relationships/customXml" Target="../ink/ink30.xml"/><Relationship Id="rId73" Type="http://schemas.openxmlformats.org/officeDocument/2006/relationships/image" Target="../media/image8420.png"/><Relationship Id="rId78" Type="http://schemas.openxmlformats.org/officeDocument/2006/relationships/customXml" Target="../ink/ink43.xml"/><Relationship Id="rId94" Type="http://schemas.openxmlformats.org/officeDocument/2006/relationships/customXml" Target="../ink/ink51.xml"/><Relationship Id="rId99" Type="http://schemas.openxmlformats.org/officeDocument/2006/relationships/image" Target="../media/image8560.png"/><Relationship Id="rId101" Type="http://schemas.openxmlformats.org/officeDocument/2006/relationships/image" Target="../media/image8570.png"/><Relationship Id="rId122" Type="http://schemas.openxmlformats.org/officeDocument/2006/relationships/customXml" Target="../ink/ink65.xml"/><Relationship Id="rId143" Type="http://schemas.openxmlformats.org/officeDocument/2006/relationships/image" Target="../media/image8810.png"/><Relationship Id="rId148" Type="http://schemas.openxmlformats.org/officeDocument/2006/relationships/customXml" Target="../ink/ink78.xml"/><Relationship Id="rId164" Type="http://schemas.openxmlformats.org/officeDocument/2006/relationships/customXml" Target="../ink/ink86.xml"/><Relationship Id="rId169" Type="http://schemas.openxmlformats.org/officeDocument/2006/relationships/image" Target="../media/image8950.png"/><Relationship Id="rId4" Type="http://schemas.openxmlformats.org/officeDocument/2006/relationships/customXml" Target="../ink/ink1.xml"/><Relationship Id="rId9" Type="http://schemas.openxmlformats.org/officeDocument/2006/relationships/image" Target="../media/image8120.png"/><Relationship Id="rId26" Type="http://schemas.openxmlformats.org/officeDocument/2006/relationships/customXml" Target="../ink/ink12.xml"/><Relationship Id="rId47" Type="http://schemas.openxmlformats.org/officeDocument/2006/relationships/image" Target="../media/image8270.png"/><Relationship Id="rId68" Type="http://schemas.openxmlformats.org/officeDocument/2006/relationships/customXml" Target="../ink/ink38.xml"/><Relationship Id="rId89" Type="http://schemas.openxmlformats.org/officeDocument/2006/relationships/image" Target="../media/image8510.png"/><Relationship Id="rId112" Type="http://schemas.openxmlformats.org/officeDocument/2006/relationships/customXml" Target="../ink/ink60.xml"/><Relationship Id="rId133" Type="http://schemas.openxmlformats.org/officeDocument/2006/relationships/image" Target="../media/image8750.png"/><Relationship Id="rId154" Type="http://schemas.openxmlformats.org/officeDocument/2006/relationships/customXml" Target="../ink/ink81.xml"/><Relationship Id="rId16" Type="http://schemas.openxmlformats.org/officeDocument/2006/relationships/customXml" Target="../ink/ink7.xml"/><Relationship Id="rId37" Type="http://schemas.openxmlformats.org/officeDocument/2006/relationships/image" Target="../media/image8220.png"/><Relationship Id="rId58" Type="http://schemas.openxmlformats.org/officeDocument/2006/relationships/customXml" Target="../ink/ink33.xml"/><Relationship Id="rId79" Type="http://schemas.openxmlformats.org/officeDocument/2006/relationships/image" Target="../media/image8450.png"/><Relationship Id="rId102" Type="http://schemas.openxmlformats.org/officeDocument/2006/relationships/customXml" Target="../ink/ink55.xml"/><Relationship Id="rId123" Type="http://schemas.openxmlformats.org/officeDocument/2006/relationships/image" Target="../media/image8690.png"/><Relationship Id="rId144" Type="http://schemas.openxmlformats.org/officeDocument/2006/relationships/customXml" Target="../ink/ink76.xml"/><Relationship Id="rId90" Type="http://schemas.openxmlformats.org/officeDocument/2006/relationships/customXml" Target="../ink/ink49.xml"/><Relationship Id="rId165" Type="http://schemas.openxmlformats.org/officeDocument/2006/relationships/image" Target="../media/image8930.png"/><Relationship Id="rId27" Type="http://schemas.openxmlformats.org/officeDocument/2006/relationships/customXml" Target="../ink/ink13.xml"/><Relationship Id="rId48" Type="http://schemas.openxmlformats.org/officeDocument/2006/relationships/customXml" Target="../ink/ink28.xml"/><Relationship Id="rId69" Type="http://schemas.openxmlformats.org/officeDocument/2006/relationships/image" Target="../media/image8390.png"/><Relationship Id="rId113" Type="http://schemas.openxmlformats.org/officeDocument/2006/relationships/image" Target="../media/image8640.png"/><Relationship Id="rId134" Type="http://schemas.openxmlformats.org/officeDocument/2006/relationships/customXml" Target="../ink/ink71.xml"/><Relationship Id="rId80" Type="http://schemas.openxmlformats.org/officeDocument/2006/relationships/customXml" Target="../ink/ink44.xml"/><Relationship Id="rId155" Type="http://schemas.openxmlformats.org/officeDocument/2006/relationships/image" Target="../media/image8870.png"/><Relationship Id="rId17" Type="http://schemas.openxmlformats.org/officeDocument/2006/relationships/image" Target="../media/image8160.png"/><Relationship Id="rId38" Type="http://schemas.openxmlformats.org/officeDocument/2006/relationships/customXml" Target="../ink/ink23.xml"/><Relationship Id="rId59" Type="http://schemas.openxmlformats.org/officeDocument/2006/relationships/image" Target="../media/image8340.png"/><Relationship Id="rId103" Type="http://schemas.openxmlformats.org/officeDocument/2006/relationships/image" Target="../media/image8580.png"/><Relationship Id="rId124" Type="http://schemas.openxmlformats.org/officeDocument/2006/relationships/customXml" Target="../ink/ink66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1.xml"/><Relationship Id="rId21" Type="http://schemas.openxmlformats.org/officeDocument/2006/relationships/image" Target="../media/image8250.png"/><Relationship Id="rId42" Type="http://schemas.openxmlformats.org/officeDocument/2006/relationships/customXml" Target="../ink/ink109.xml"/><Relationship Id="rId47" Type="http://schemas.openxmlformats.org/officeDocument/2006/relationships/image" Target="../media/image9210.png"/><Relationship Id="rId63" Type="http://schemas.openxmlformats.org/officeDocument/2006/relationships/customXml" Target="../ink/ink120.xml"/><Relationship Id="rId68" Type="http://schemas.openxmlformats.org/officeDocument/2006/relationships/image" Target="../media/image9320.png"/><Relationship Id="rId84" Type="http://schemas.openxmlformats.org/officeDocument/2006/relationships/image" Target="../media/image9410.png"/><Relationship Id="rId89" Type="http://schemas.openxmlformats.org/officeDocument/2006/relationships/customXml" Target="../ink/ink133.xml"/><Relationship Id="rId16" Type="http://schemas.openxmlformats.org/officeDocument/2006/relationships/customXml" Target="../ink/ink96.xml"/><Relationship Id="rId11" Type="http://schemas.openxmlformats.org/officeDocument/2006/relationships/image" Target="../media/image9010.png"/><Relationship Id="rId32" Type="http://schemas.openxmlformats.org/officeDocument/2006/relationships/customXml" Target="../ink/ink104.xml"/><Relationship Id="rId37" Type="http://schemas.openxmlformats.org/officeDocument/2006/relationships/image" Target="../media/image9150.png"/><Relationship Id="rId53" Type="http://schemas.openxmlformats.org/officeDocument/2006/relationships/image" Target="../media/image9240.png"/><Relationship Id="rId58" Type="http://schemas.openxmlformats.org/officeDocument/2006/relationships/customXml" Target="../ink/ink117.xml"/><Relationship Id="rId74" Type="http://schemas.openxmlformats.org/officeDocument/2006/relationships/image" Target="../media/image9350.png"/><Relationship Id="rId79" Type="http://schemas.openxmlformats.org/officeDocument/2006/relationships/customXml" Target="../ink/ink128.xml"/><Relationship Id="rId5" Type="http://schemas.openxmlformats.org/officeDocument/2006/relationships/image" Target="../media/image8970.png"/><Relationship Id="rId90" Type="http://schemas.openxmlformats.org/officeDocument/2006/relationships/image" Target="../media/image9440.png"/><Relationship Id="rId95" Type="http://schemas.openxmlformats.org/officeDocument/2006/relationships/image" Target="../media/image1.png"/><Relationship Id="rId22" Type="http://schemas.openxmlformats.org/officeDocument/2006/relationships/customXml" Target="../ink/ink99.xml"/><Relationship Id="rId27" Type="http://schemas.openxmlformats.org/officeDocument/2006/relationships/image" Target="../media/image9080.png"/><Relationship Id="rId43" Type="http://schemas.openxmlformats.org/officeDocument/2006/relationships/image" Target="../media/image9180.png"/><Relationship Id="rId48" Type="http://schemas.openxmlformats.org/officeDocument/2006/relationships/customXml" Target="../ink/ink112.xml"/><Relationship Id="rId64" Type="http://schemas.openxmlformats.org/officeDocument/2006/relationships/image" Target="../media/image9290.png"/><Relationship Id="rId69" Type="http://schemas.openxmlformats.org/officeDocument/2006/relationships/customXml" Target="../ink/ink123.xml"/><Relationship Id="rId8" Type="http://schemas.openxmlformats.org/officeDocument/2006/relationships/customXml" Target="../ink/ink92.xml"/><Relationship Id="rId51" Type="http://schemas.openxmlformats.org/officeDocument/2006/relationships/image" Target="../media/image9230.png"/><Relationship Id="rId72" Type="http://schemas.openxmlformats.org/officeDocument/2006/relationships/image" Target="../media/image9340.png"/><Relationship Id="rId80" Type="http://schemas.openxmlformats.org/officeDocument/2006/relationships/image" Target="../media/image9380.png"/><Relationship Id="rId85" Type="http://schemas.openxmlformats.org/officeDocument/2006/relationships/customXml" Target="../ink/ink131.xml"/><Relationship Id="rId93" Type="http://schemas.openxmlformats.org/officeDocument/2006/relationships/customXml" Target="../ink/ink135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94.xml"/><Relationship Id="rId17" Type="http://schemas.openxmlformats.org/officeDocument/2006/relationships/image" Target="../media/image9040.png"/><Relationship Id="rId25" Type="http://schemas.openxmlformats.org/officeDocument/2006/relationships/image" Target="../media/image9070.png"/><Relationship Id="rId33" Type="http://schemas.openxmlformats.org/officeDocument/2006/relationships/image" Target="../media/image9130.png"/><Relationship Id="rId38" Type="http://schemas.openxmlformats.org/officeDocument/2006/relationships/customXml" Target="../ink/ink107.xml"/><Relationship Id="rId46" Type="http://schemas.openxmlformats.org/officeDocument/2006/relationships/customXml" Target="../ink/ink111.xml"/><Relationship Id="rId59" Type="http://schemas.openxmlformats.org/officeDocument/2006/relationships/image" Target="../media/image9270.png"/><Relationship Id="rId67" Type="http://schemas.openxmlformats.org/officeDocument/2006/relationships/customXml" Target="../ink/ink122.xml"/><Relationship Id="rId20" Type="http://schemas.openxmlformats.org/officeDocument/2006/relationships/customXml" Target="../ink/ink98.xml"/><Relationship Id="rId41" Type="http://schemas.openxmlformats.org/officeDocument/2006/relationships/image" Target="../media/image9170.png"/><Relationship Id="rId54" Type="http://schemas.openxmlformats.org/officeDocument/2006/relationships/customXml" Target="../ink/ink115.xml"/><Relationship Id="rId62" Type="http://schemas.openxmlformats.org/officeDocument/2006/relationships/customXml" Target="../ink/ink119.xml"/><Relationship Id="rId70" Type="http://schemas.openxmlformats.org/officeDocument/2006/relationships/image" Target="../media/image9330.png"/><Relationship Id="rId75" Type="http://schemas.openxmlformats.org/officeDocument/2006/relationships/customXml" Target="../ink/ink126.xml"/><Relationship Id="rId83" Type="http://schemas.openxmlformats.org/officeDocument/2006/relationships/customXml" Target="../ink/ink130.xml"/><Relationship Id="rId88" Type="http://schemas.openxmlformats.org/officeDocument/2006/relationships/image" Target="../media/image9430.png"/><Relationship Id="rId91" Type="http://schemas.openxmlformats.org/officeDocument/2006/relationships/customXml" Target="../ink/ink134.xml"/><Relationship Id="rId1" Type="http://schemas.microsoft.com/office/2007/relationships/media" Target="../media/media3.m4a"/><Relationship Id="rId6" Type="http://schemas.openxmlformats.org/officeDocument/2006/relationships/customXml" Target="../ink/ink91.xml"/><Relationship Id="rId15" Type="http://schemas.openxmlformats.org/officeDocument/2006/relationships/image" Target="../media/image9030.png"/><Relationship Id="rId23" Type="http://schemas.openxmlformats.org/officeDocument/2006/relationships/image" Target="../media/image9060.png"/><Relationship Id="rId28" Type="http://schemas.openxmlformats.org/officeDocument/2006/relationships/customXml" Target="../ink/ink102.xml"/><Relationship Id="rId36" Type="http://schemas.openxmlformats.org/officeDocument/2006/relationships/customXml" Target="../ink/ink106.xml"/><Relationship Id="rId49" Type="http://schemas.openxmlformats.org/officeDocument/2006/relationships/image" Target="../media/image9220.png"/><Relationship Id="rId57" Type="http://schemas.openxmlformats.org/officeDocument/2006/relationships/image" Target="../media/image9260.png"/><Relationship Id="rId10" Type="http://schemas.openxmlformats.org/officeDocument/2006/relationships/customXml" Target="../ink/ink93.xml"/><Relationship Id="rId31" Type="http://schemas.openxmlformats.org/officeDocument/2006/relationships/image" Target="../media/image9120.png"/><Relationship Id="rId44" Type="http://schemas.openxmlformats.org/officeDocument/2006/relationships/customXml" Target="../ink/ink110.xml"/><Relationship Id="rId52" Type="http://schemas.openxmlformats.org/officeDocument/2006/relationships/customXml" Target="../ink/ink114.xml"/><Relationship Id="rId60" Type="http://schemas.openxmlformats.org/officeDocument/2006/relationships/customXml" Target="../ink/ink118.xml"/><Relationship Id="rId65" Type="http://schemas.openxmlformats.org/officeDocument/2006/relationships/customXml" Target="../ink/ink121.xml"/><Relationship Id="rId73" Type="http://schemas.openxmlformats.org/officeDocument/2006/relationships/customXml" Target="../ink/ink125.xml"/><Relationship Id="rId78" Type="http://schemas.openxmlformats.org/officeDocument/2006/relationships/image" Target="../media/image9370.png"/><Relationship Id="rId81" Type="http://schemas.openxmlformats.org/officeDocument/2006/relationships/customXml" Target="../ink/ink129.xml"/><Relationship Id="rId86" Type="http://schemas.openxmlformats.org/officeDocument/2006/relationships/image" Target="../media/image9420.png"/><Relationship Id="rId94" Type="http://schemas.openxmlformats.org/officeDocument/2006/relationships/image" Target="../media/image9460.png"/><Relationship Id="rId4" Type="http://schemas.openxmlformats.org/officeDocument/2006/relationships/customXml" Target="../ink/ink90.xml"/><Relationship Id="rId9" Type="http://schemas.openxmlformats.org/officeDocument/2006/relationships/image" Target="../media/image8990.png"/><Relationship Id="rId13" Type="http://schemas.openxmlformats.org/officeDocument/2006/relationships/image" Target="../media/image9020.png"/><Relationship Id="rId18" Type="http://schemas.openxmlformats.org/officeDocument/2006/relationships/customXml" Target="../ink/ink97.xml"/><Relationship Id="rId39" Type="http://schemas.openxmlformats.org/officeDocument/2006/relationships/image" Target="../media/image9160.png"/><Relationship Id="rId34" Type="http://schemas.openxmlformats.org/officeDocument/2006/relationships/customXml" Target="../ink/ink105.xml"/><Relationship Id="rId50" Type="http://schemas.openxmlformats.org/officeDocument/2006/relationships/customXml" Target="../ink/ink113.xml"/><Relationship Id="rId55" Type="http://schemas.openxmlformats.org/officeDocument/2006/relationships/image" Target="../media/image9250.png"/><Relationship Id="rId76" Type="http://schemas.openxmlformats.org/officeDocument/2006/relationships/image" Target="../media/image9360.png"/><Relationship Id="rId7" Type="http://schemas.openxmlformats.org/officeDocument/2006/relationships/image" Target="../media/image8980.png"/><Relationship Id="rId71" Type="http://schemas.openxmlformats.org/officeDocument/2006/relationships/customXml" Target="../ink/ink124.xml"/><Relationship Id="rId92" Type="http://schemas.openxmlformats.org/officeDocument/2006/relationships/image" Target="../media/image9450.png"/><Relationship Id="rId2" Type="http://schemas.openxmlformats.org/officeDocument/2006/relationships/audio" Target="../media/media3.m4a"/><Relationship Id="rId29" Type="http://schemas.openxmlformats.org/officeDocument/2006/relationships/image" Target="../media/image9090.png"/><Relationship Id="rId24" Type="http://schemas.openxmlformats.org/officeDocument/2006/relationships/customXml" Target="../ink/ink100.xml"/><Relationship Id="rId40" Type="http://schemas.openxmlformats.org/officeDocument/2006/relationships/customXml" Target="../ink/ink108.xml"/><Relationship Id="rId45" Type="http://schemas.openxmlformats.org/officeDocument/2006/relationships/image" Target="../media/image9190.png"/><Relationship Id="rId66" Type="http://schemas.openxmlformats.org/officeDocument/2006/relationships/image" Target="../media/image9310.png"/><Relationship Id="rId87" Type="http://schemas.openxmlformats.org/officeDocument/2006/relationships/customXml" Target="../ink/ink132.xml"/><Relationship Id="rId61" Type="http://schemas.openxmlformats.org/officeDocument/2006/relationships/image" Target="../media/image9280.png"/><Relationship Id="rId82" Type="http://schemas.openxmlformats.org/officeDocument/2006/relationships/image" Target="../media/image9390.png"/><Relationship Id="rId19" Type="http://schemas.openxmlformats.org/officeDocument/2006/relationships/image" Target="../media/image9050.png"/><Relationship Id="rId14" Type="http://schemas.openxmlformats.org/officeDocument/2006/relationships/customXml" Target="../ink/ink95.xml"/><Relationship Id="rId30" Type="http://schemas.openxmlformats.org/officeDocument/2006/relationships/customXml" Target="../ink/ink103.xml"/><Relationship Id="rId35" Type="http://schemas.openxmlformats.org/officeDocument/2006/relationships/image" Target="../media/image9140.png"/><Relationship Id="rId56" Type="http://schemas.openxmlformats.org/officeDocument/2006/relationships/customXml" Target="../ink/ink116.xml"/><Relationship Id="rId77" Type="http://schemas.openxmlformats.org/officeDocument/2006/relationships/customXml" Target="../ink/ink127.xml"/></Relationships>
</file>

<file path=ppt/slides/_rels/slide4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1052.png"/><Relationship Id="rId21" Type="http://schemas.openxmlformats.org/officeDocument/2006/relationships/customXml" Target="../ink/ink144.xml"/><Relationship Id="rId324" Type="http://schemas.openxmlformats.org/officeDocument/2006/relationships/customXml" Target="../ink/ink242.xml"/><Relationship Id="rId366" Type="http://schemas.openxmlformats.org/officeDocument/2006/relationships/customXml" Target="../ink/ink264.xml"/><Relationship Id="rId170" Type="http://schemas.openxmlformats.org/officeDocument/2006/relationships/customXml" Target="../ink/ink161.xml"/><Relationship Id="rId226" Type="http://schemas.openxmlformats.org/officeDocument/2006/relationships/customXml" Target="../ink/ink190.xml"/><Relationship Id="rId433" Type="http://schemas.openxmlformats.org/officeDocument/2006/relationships/customXml" Target="../ink/ink299.xml"/><Relationship Id="rId268" Type="http://schemas.openxmlformats.org/officeDocument/2006/relationships/customXml" Target="../ink/ink211.xml"/><Relationship Id="rId475" Type="http://schemas.openxmlformats.org/officeDocument/2006/relationships/customXml" Target="../ink/ink322.xml"/><Relationship Id="rId32" Type="http://schemas.openxmlformats.org/officeDocument/2006/relationships/image" Target="../media/image654.png"/><Relationship Id="rId335" Type="http://schemas.openxmlformats.org/officeDocument/2006/relationships/customXml" Target="../ink/ink248.xml"/><Relationship Id="rId377" Type="http://schemas.openxmlformats.org/officeDocument/2006/relationships/customXml" Target="../ink/ink270.xml"/><Relationship Id="rId500" Type="http://schemas.openxmlformats.org/officeDocument/2006/relationships/image" Target="../media/image1156.png"/><Relationship Id="rId5" Type="http://schemas.openxmlformats.org/officeDocument/2006/relationships/customXml" Target="../ink/ink136.xml"/><Relationship Id="rId181" Type="http://schemas.openxmlformats.org/officeDocument/2006/relationships/image" Target="../media/image4447.png"/><Relationship Id="rId237" Type="http://schemas.openxmlformats.org/officeDocument/2006/relationships/image" Target="../media/image707.png"/><Relationship Id="rId402" Type="http://schemas.openxmlformats.org/officeDocument/2006/relationships/image" Target="../media/image1106.png"/><Relationship Id="rId279" Type="http://schemas.openxmlformats.org/officeDocument/2006/relationships/image" Target="../media/image1044.png"/><Relationship Id="rId444" Type="http://schemas.openxmlformats.org/officeDocument/2006/relationships/image" Target="../media/image1130.png"/><Relationship Id="rId486" Type="http://schemas.openxmlformats.org/officeDocument/2006/relationships/image" Target="../media/image1149.png"/><Relationship Id="rId43" Type="http://schemas.openxmlformats.org/officeDocument/2006/relationships/customXml" Target="../ink/ink155.xml"/><Relationship Id="rId290" Type="http://schemas.openxmlformats.org/officeDocument/2006/relationships/customXml" Target="../ink/ink225.xml"/><Relationship Id="rId304" Type="http://schemas.openxmlformats.org/officeDocument/2006/relationships/customXml" Target="../ink/ink232.xml"/><Relationship Id="rId346" Type="http://schemas.openxmlformats.org/officeDocument/2006/relationships/customXml" Target="../ink/ink254.xml"/><Relationship Id="rId388" Type="http://schemas.openxmlformats.org/officeDocument/2006/relationships/customXml" Target="../ink/ink276.xml"/><Relationship Id="rId192" Type="http://schemas.openxmlformats.org/officeDocument/2006/relationships/customXml" Target="../ink/ink172.xml"/><Relationship Id="rId206" Type="http://schemas.openxmlformats.org/officeDocument/2006/relationships/image" Target="../media/image36940.png"/><Relationship Id="rId413" Type="http://schemas.openxmlformats.org/officeDocument/2006/relationships/customXml" Target="../ink/ink289.xml"/><Relationship Id="rId248" Type="http://schemas.openxmlformats.org/officeDocument/2006/relationships/customXml" Target="../ink/ink201.xml"/><Relationship Id="rId455" Type="http://schemas.openxmlformats.org/officeDocument/2006/relationships/customXml" Target="../ink/ink311.xml"/><Relationship Id="rId497" Type="http://schemas.openxmlformats.org/officeDocument/2006/relationships/customXml" Target="../ink/ink333.xml"/><Relationship Id="rId12" Type="http://schemas.openxmlformats.org/officeDocument/2006/relationships/image" Target="../media/image644.png"/><Relationship Id="rId315" Type="http://schemas.openxmlformats.org/officeDocument/2006/relationships/image" Target="../media/image1061.png"/><Relationship Id="rId357" Type="http://schemas.openxmlformats.org/officeDocument/2006/relationships/image" Target="../media/image1083.png"/><Relationship Id="rId217" Type="http://schemas.openxmlformats.org/officeDocument/2006/relationships/image" Target="../media/image692.png"/><Relationship Id="rId399" Type="http://schemas.openxmlformats.org/officeDocument/2006/relationships/image" Target="../media/image1105.png"/><Relationship Id="rId259" Type="http://schemas.openxmlformats.org/officeDocument/2006/relationships/image" Target="../media/image814.png"/><Relationship Id="rId424" Type="http://schemas.openxmlformats.org/officeDocument/2006/relationships/image" Target="../media/image1119.png"/><Relationship Id="rId466" Type="http://schemas.openxmlformats.org/officeDocument/2006/relationships/image" Target="../media/image1139.png"/><Relationship Id="rId23" Type="http://schemas.openxmlformats.org/officeDocument/2006/relationships/customXml" Target="../ink/ink145.xml"/><Relationship Id="rId270" Type="http://schemas.openxmlformats.org/officeDocument/2006/relationships/customXml" Target="../ink/ink212.xml"/><Relationship Id="rId326" Type="http://schemas.openxmlformats.org/officeDocument/2006/relationships/customXml" Target="../ink/ink243.xml"/><Relationship Id="rId368" Type="http://schemas.openxmlformats.org/officeDocument/2006/relationships/image" Target="../media/image1088.png"/><Relationship Id="rId172" Type="http://schemas.openxmlformats.org/officeDocument/2006/relationships/customXml" Target="../ink/ink162.xml"/><Relationship Id="rId228" Type="http://schemas.openxmlformats.org/officeDocument/2006/relationships/customXml" Target="../ink/ink191.xml"/><Relationship Id="rId435" Type="http://schemas.openxmlformats.org/officeDocument/2006/relationships/customXml" Target="../ink/ink300.xml"/><Relationship Id="rId477" Type="http://schemas.openxmlformats.org/officeDocument/2006/relationships/customXml" Target="../ink/ink323.xml"/><Relationship Id="rId281" Type="http://schemas.openxmlformats.org/officeDocument/2006/relationships/customXml" Target="../ink/ink218.xml"/><Relationship Id="rId337" Type="http://schemas.openxmlformats.org/officeDocument/2006/relationships/customXml" Target="../ink/ink249.xml"/><Relationship Id="rId502" Type="http://schemas.openxmlformats.org/officeDocument/2006/relationships/image" Target="../media/image1157.png"/><Relationship Id="rId34" Type="http://schemas.openxmlformats.org/officeDocument/2006/relationships/image" Target="../media/image655.png"/><Relationship Id="rId379" Type="http://schemas.openxmlformats.org/officeDocument/2006/relationships/customXml" Target="../ink/ink271.xml"/><Relationship Id="rId7" Type="http://schemas.openxmlformats.org/officeDocument/2006/relationships/customXml" Target="../ink/ink137.xml"/><Relationship Id="rId183" Type="http://schemas.openxmlformats.org/officeDocument/2006/relationships/image" Target="../media/image4448.png"/><Relationship Id="rId239" Type="http://schemas.openxmlformats.org/officeDocument/2006/relationships/image" Target="../media/image708.png"/><Relationship Id="rId390" Type="http://schemas.openxmlformats.org/officeDocument/2006/relationships/customXml" Target="../ink/ink277.xml"/><Relationship Id="rId404" Type="http://schemas.openxmlformats.org/officeDocument/2006/relationships/image" Target="../media/image1107.png"/><Relationship Id="rId446" Type="http://schemas.openxmlformats.org/officeDocument/2006/relationships/image" Target="../media/image1131.png"/><Relationship Id="rId250" Type="http://schemas.openxmlformats.org/officeDocument/2006/relationships/customXml" Target="../ink/ink202.xml"/><Relationship Id="rId292" Type="http://schemas.openxmlformats.org/officeDocument/2006/relationships/customXml" Target="../ink/ink226.xml"/><Relationship Id="rId306" Type="http://schemas.openxmlformats.org/officeDocument/2006/relationships/customXml" Target="../ink/ink233.xml"/><Relationship Id="rId488" Type="http://schemas.openxmlformats.org/officeDocument/2006/relationships/image" Target="../media/image1150.png"/><Relationship Id="rId45" Type="http://schemas.openxmlformats.org/officeDocument/2006/relationships/customXml" Target="../ink/ink156.xml"/><Relationship Id="rId348" Type="http://schemas.openxmlformats.org/officeDocument/2006/relationships/customXml" Target="../ink/ink255.xml"/><Relationship Id="rId194" Type="http://schemas.openxmlformats.org/officeDocument/2006/relationships/image" Target="../media/image44500.png"/><Relationship Id="rId208" Type="http://schemas.openxmlformats.org/officeDocument/2006/relationships/image" Target="../media/image4456.png"/><Relationship Id="rId415" Type="http://schemas.openxmlformats.org/officeDocument/2006/relationships/customXml" Target="../ink/ink290.xml"/><Relationship Id="rId457" Type="http://schemas.openxmlformats.org/officeDocument/2006/relationships/customXml" Target="../ink/ink313.xml"/><Relationship Id="rId261" Type="http://schemas.openxmlformats.org/officeDocument/2006/relationships/image" Target="../media/image1034.png"/><Relationship Id="rId499" Type="http://schemas.openxmlformats.org/officeDocument/2006/relationships/customXml" Target="../ink/ink334.xml"/><Relationship Id="rId14" Type="http://schemas.openxmlformats.org/officeDocument/2006/relationships/image" Target="../media/image645.png"/><Relationship Id="rId317" Type="http://schemas.openxmlformats.org/officeDocument/2006/relationships/image" Target="../media/image1062.png"/><Relationship Id="rId359" Type="http://schemas.openxmlformats.org/officeDocument/2006/relationships/image" Target="../media/image1084.png"/><Relationship Id="rId219" Type="http://schemas.openxmlformats.org/officeDocument/2006/relationships/image" Target="../media/image693.png"/><Relationship Id="rId370" Type="http://schemas.openxmlformats.org/officeDocument/2006/relationships/image" Target="../media/image1089.png"/><Relationship Id="rId426" Type="http://schemas.openxmlformats.org/officeDocument/2006/relationships/image" Target="../media/image1121.png"/><Relationship Id="rId230" Type="http://schemas.openxmlformats.org/officeDocument/2006/relationships/customXml" Target="../ink/ink192.xml"/><Relationship Id="rId468" Type="http://schemas.openxmlformats.org/officeDocument/2006/relationships/image" Target="../media/image1140.png"/><Relationship Id="rId25" Type="http://schemas.openxmlformats.org/officeDocument/2006/relationships/customXml" Target="../ink/ink146.xml"/><Relationship Id="rId272" Type="http://schemas.openxmlformats.org/officeDocument/2006/relationships/customXml" Target="../ink/ink213.xml"/><Relationship Id="rId328" Type="http://schemas.openxmlformats.org/officeDocument/2006/relationships/image" Target="../media/image1067.png"/><Relationship Id="rId174" Type="http://schemas.openxmlformats.org/officeDocument/2006/relationships/customXml" Target="../ink/ink163.xml"/><Relationship Id="rId381" Type="http://schemas.openxmlformats.org/officeDocument/2006/relationships/customXml" Target="../ink/ink272.xml"/><Relationship Id="rId241" Type="http://schemas.openxmlformats.org/officeDocument/2006/relationships/image" Target="../media/image709.png"/><Relationship Id="rId437" Type="http://schemas.openxmlformats.org/officeDocument/2006/relationships/customXml" Target="../ink/ink301.xml"/><Relationship Id="rId479" Type="http://schemas.openxmlformats.org/officeDocument/2006/relationships/customXml" Target="../ink/ink324.xml"/><Relationship Id="rId36" Type="http://schemas.openxmlformats.org/officeDocument/2006/relationships/image" Target="../media/image656.png"/><Relationship Id="rId283" Type="http://schemas.openxmlformats.org/officeDocument/2006/relationships/image" Target="../media/image1045.png"/><Relationship Id="rId339" Type="http://schemas.openxmlformats.org/officeDocument/2006/relationships/image" Target="../media/image1073.png"/><Relationship Id="rId490" Type="http://schemas.openxmlformats.org/officeDocument/2006/relationships/image" Target="../media/image1151.png"/><Relationship Id="rId504" Type="http://schemas.openxmlformats.org/officeDocument/2006/relationships/image" Target="../media/image1158.png"/><Relationship Id="rId185" Type="http://schemas.openxmlformats.org/officeDocument/2006/relationships/image" Target="../media/image4449.png"/><Relationship Id="rId350" Type="http://schemas.openxmlformats.org/officeDocument/2006/relationships/customXml" Target="../ink/ink256.xml"/><Relationship Id="rId406" Type="http://schemas.openxmlformats.org/officeDocument/2006/relationships/image" Target="../media/image1108.png"/><Relationship Id="rId9" Type="http://schemas.openxmlformats.org/officeDocument/2006/relationships/customXml" Target="../ink/ink138.xml"/><Relationship Id="rId210" Type="http://schemas.openxmlformats.org/officeDocument/2006/relationships/image" Target="../media/image4457.png"/><Relationship Id="rId392" Type="http://schemas.openxmlformats.org/officeDocument/2006/relationships/customXml" Target="../ink/ink278.xml"/><Relationship Id="rId448" Type="http://schemas.openxmlformats.org/officeDocument/2006/relationships/image" Target="../media/image1132.png"/><Relationship Id="rId252" Type="http://schemas.openxmlformats.org/officeDocument/2006/relationships/customXml" Target="../ink/ink203.xml"/><Relationship Id="rId294" Type="http://schemas.openxmlformats.org/officeDocument/2006/relationships/customXml" Target="../ink/ink227.xml"/><Relationship Id="rId308" Type="http://schemas.openxmlformats.org/officeDocument/2006/relationships/customXml" Target="../ink/ink234.xml"/><Relationship Id="rId47" Type="http://schemas.openxmlformats.org/officeDocument/2006/relationships/customXml" Target="../ink/ink157.xml"/><Relationship Id="rId361" Type="http://schemas.openxmlformats.org/officeDocument/2006/relationships/image" Target="../media/image1085.png"/><Relationship Id="rId196" Type="http://schemas.openxmlformats.org/officeDocument/2006/relationships/image" Target="../media/image4451.png"/><Relationship Id="rId417" Type="http://schemas.openxmlformats.org/officeDocument/2006/relationships/customXml" Target="../ink/ink291.xml"/><Relationship Id="rId459" Type="http://schemas.openxmlformats.org/officeDocument/2006/relationships/customXml" Target="../ink/ink314.xml"/><Relationship Id="rId16" Type="http://schemas.openxmlformats.org/officeDocument/2006/relationships/image" Target="../media/image646.png"/><Relationship Id="rId221" Type="http://schemas.openxmlformats.org/officeDocument/2006/relationships/image" Target="../media/image698.png"/><Relationship Id="rId242" Type="http://schemas.openxmlformats.org/officeDocument/2006/relationships/customXml" Target="../ink/ink198.xml"/><Relationship Id="rId263" Type="http://schemas.openxmlformats.org/officeDocument/2006/relationships/image" Target="../media/image1035.png"/><Relationship Id="rId284" Type="http://schemas.openxmlformats.org/officeDocument/2006/relationships/customXml" Target="../ink/ink220.xml"/><Relationship Id="rId319" Type="http://schemas.openxmlformats.org/officeDocument/2006/relationships/image" Target="../media/image1063.png"/><Relationship Id="rId470" Type="http://schemas.openxmlformats.org/officeDocument/2006/relationships/image" Target="../media/image1141.png"/><Relationship Id="rId491" Type="http://schemas.openxmlformats.org/officeDocument/2006/relationships/customXml" Target="../ink/ink330.xml"/><Relationship Id="rId505" Type="http://schemas.openxmlformats.org/officeDocument/2006/relationships/customXml" Target="../ink/ink337.xml"/><Relationship Id="rId37" Type="http://schemas.openxmlformats.org/officeDocument/2006/relationships/customXml" Target="../ink/ink152.xml"/><Relationship Id="rId330" Type="http://schemas.openxmlformats.org/officeDocument/2006/relationships/image" Target="../media/image1068.png"/><Relationship Id="rId186" Type="http://schemas.openxmlformats.org/officeDocument/2006/relationships/customXml" Target="../ink/ink169.xml"/><Relationship Id="rId351" Type="http://schemas.openxmlformats.org/officeDocument/2006/relationships/image" Target="../media/image1079.png"/><Relationship Id="rId372" Type="http://schemas.openxmlformats.org/officeDocument/2006/relationships/image" Target="../media/image1091.png"/><Relationship Id="rId393" Type="http://schemas.openxmlformats.org/officeDocument/2006/relationships/image" Target="../media/image1102.png"/><Relationship Id="rId407" Type="http://schemas.openxmlformats.org/officeDocument/2006/relationships/customXml" Target="../ink/ink286.xml"/><Relationship Id="rId428" Type="http://schemas.openxmlformats.org/officeDocument/2006/relationships/image" Target="../media/image1122.png"/><Relationship Id="rId449" Type="http://schemas.openxmlformats.org/officeDocument/2006/relationships/customXml" Target="../ink/ink307.xml"/><Relationship Id="rId211" Type="http://schemas.openxmlformats.org/officeDocument/2006/relationships/customXml" Target="../ink/ink182.xml"/><Relationship Id="rId232" Type="http://schemas.openxmlformats.org/officeDocument/2006/relationships/customXml" Target="../ink/ink193.xml"/><Relationship Id="rId253" Type="http://schemas.openxmlformats.org/officeDocument/2006/relationships/image" Target="../media/image717.png"/><Relationship Id="rId274" Type="http://schemas.openxmlformats.org/officeDocument/2006/relationships/customXml" Target="../ink/ink214.xml"/><Relationship Id="rId295" Type="http://schemas.openxmlformats.org/officeDocument/2006/relationships/image" Target="../media/image1049.png"/><Relationship Id="rId309" Type="http://schemas.openxmlformats.org/officeDocument/2006/relationships/image" Target="../media/image1057.png"/><Relationship Id="rId460" Type="http://schemas.openxmlformats.org/officeDocument/2006/relationships/image" Target="../media/image1136.png"/><Relationship Id="rId481" Type="http://schemas.openxmlformats.org/officeDocument/2006/relationships/customXml" Target="../ink/ink325.xml"/><Relationship Id="rId27" Type="http://schemas.openxmlformats.org/officeDocument/2006/relationships/customXml" Target="../ink/ink147.xml"/><Relationship Id="rId48" Type="http://schemas.openxmlformats.org/officeDocument/2006/relationships/image" Target="../media/image662.png"/><Relationship Id="rId320" Type="http://schemas.openxmlformats.org/officeDocument/2006/relationships/customXml" Target="../ink/ink240.xml"/><Relationship Id="rId176" Type="http://schemas.openxmlformats.org/officeDocument/2006/relationships/customXml" Target="../ink/ink164.xml"/><Relationship Id="rId197" Type="http://schemas.openxmlformats.org/officeDocument/2006/relationships/customXml" Target="../ink/ink175.xml"/><Relationship Id="rId341" Type="http://schemas.openxmlformats.org/officeDocument/2006/relationships/image" Target="../media/image1074.png"/><Relationship Id="rId362" Type="http://schemas.openxmlformats.org/officeDocument/2006/relationships/customXml" Target="../ink/ink262.xml"/><Relationship Id="rId383" Type="http://schemas.openxmlformats.org/officeDocument/2006/relationships/customXml" Target="../ink/ink273.xml"/><Relationship Id="rId418" Type="http://schemas.openxmlformats.org/officeDocument/2006/relationships/image" Target="../media/image1116.png"/><Relationship Id="rId439" Type="http://schemas.openxmlformats.org/officeDocument/2006/relationships/customXml" Target="../ink/ink302.xml"/><Relationship Id="rId201" Type="http://schemas.openxmlformats.org/officeDocument/2006/relationships/customXml" Target="../ink/ink177.xml"/><Relationship Id="rId222" Type="http://schemas.openxmlformats.org/officeDocument/2006/relationships/customXml" Target="../ink/ink188.xml"/><Relationship Id="rId243" Type="http://schemas.openxmlformats.org/officeDocument/2006/relationships/image" Target="../media/image712.png"/><Relationship Id="rId264" Type="http://schemas.openxmlformats.org/officeDocument/2006/relationships/customXml" Target="../ink/ink209.xml"/><Relationship Id="rId285" Type="http://schemas.openxmlformats.org/officeDocument/2006/relationships/customXml" Target="../ink/ink221.xml"/><Relationship Id="rId450" Type="http://schemas.openxmlformats.org/officeDocument/2006/relationships/customXml" Target="../ink/ink308.xml"/><Relationship Id="rId471" Type="http://schemas.openxmlformats.org/officeDocument/2006/relationships/customXml" Target="../ink/ink320.xml"/><Relationship Id="rId506" Type="http://schemas.openxmlformats.org/officeDocument/2006/relationships/image" Target="../media/image1159.png"/><Relationship Id="rId17" Type="http://schemas.openxmlformats.org/officeDocument/2006/relationships/customXml" Target="../ink/ink142.xml"/><Relationship Id="rId38" Type="http://schemas.openxmlformats.org/officeDocument/2006/relationships/image" Target="../media/image657.png"/><Relationship Id="rId310" Type="http://schemas.openxmlformats.org/officeDocument/2006/relationships/customXml" Target="../ink/ink235.xml"/><Relationship Id="rId492" Type="http://schemas.openxmlformats.org/officeDocument/2006/relationships/image" Target="../media/image1152.png"/><Relationship Id="rId187" Type="http://schemas.openxmlformats.org/officeDocument/2006/relationships/image" Target="../media/image32050.png"/><Relationship Id="rId331" Type="http://schemas.openxmlformats.org/officeDocument/2006/relationships/customXml" Target="../ink/ink246.xml"/><Relationship Id="rId352" Type="http://schemas.openxmlformats.org/officeDocument/2006/relationships/customXml" Target="../ink/ink257.xml"/><Relationship Id="rId373" Type="http://schemas.openxmlformats.org/officeDocument/2006/relationships/customXml" Target="../ink/ink268.xml"/><Relationship Id="rId394" Type="http://schemas.openxmlformats.org/officeDocument/2006/relationships/customXml" Target="../ink/ink279.xml"/><Relationship Id="rId408" Type="http://schemas.openxmlformats.org/officeDocument/2006/relationships/image" Target="../media/image1109.png"/><Relationship Id="rId429" Type="http://schemas.openxmlformats.org/officeDocument/2006/relationships/customXml" Target="../ink/ink297.xml"/><Relationship Id="rId1" Type="http://schemas.openxmlformats.org/officeDocument/2006/relationships/tags" Target="../tags/tag2.xml"/><Relationship Id="rId212" Type="http://schemas.openxmlformats.org/officeDocument/2006/relationships/customXml" Target="../ink/ink183.xml"/><Relationship Id="rId233" Type="http://schemas.openxmlformats.org/officeDocument/2006/relationships/image" Target="../media/image705.png"/><Relationship Id="rId254" Type="http://schemas.openxmlformats.org/officeDocument/2006/relationships/customXml" Target="../ink/ink204.xml"/><Relationship Id="rId440" Type="http://schemas.openxmlformats.org/officeDocument/2006/relationships/image" Target="../media/image1128.png"/><Relationship Id="rId28" Type="http://schemas.openxmlformats.org/officeDocument/2006/relationships/image" Target="../media/image652.png"/><Relationship Id="rId49" Type="http://schemas.openxmlformats.org/officeDocument/2006/relationships/customXml" Target="../ink/ink158.xml"/><Relationship Id="rId275" Type="http://schemas.openxmlformats.org/officeDocument/2006/relationships/image" Target="../media/image1042.png"/><Relationship Id="rId296" Type="http://schemas.openxmlformats.org/officeDocument/2006/relationships/customXml" Target="../ink/ink228.xml"/><Relationship Id="rId300" Type="http://schemas.openxmlformats.org/officeDocument/2006/relationships/customXml" Target="../ink/ink230.xml"/><Relationship Id="rId461" Type="http://schemas.openxmlformats.org/officeDocument/2006/relationships/customXml" Target="../ink/ink315.xml"/><Relationship Id="rId482" Type="http://schemas.openxmlformats.org/officeDocument/2006/relationships/image" Target="../media/image1147.png"/><Relationship Id="rId177" Type="http://schemas.openxmlformats.org/officeDocument/2006/relationships/image" Target="../media/image4445.png"/><Relationship Id="rId198" Type="http://schemas.openxmlformats.org/officeDocument/2006/relationships/image" Target="../media/image4452.png"/><Relationship Id="rId321" Type="http://schemas.openxmlformats.org/officeDocument/2006/relationships/image" Target="../media/image1064.png"/><Relationship Id="rId342" Type="http://schemas.openxmlformats.org/officeDocument/2006/relationships/customXml" Target="../ink/ink252.xml"/><Relationship Id="rId363" Type="http://schemas.openxmlformats.org/officeDocument/2006/relationships/image" Target="../media/image1086.png"/><Relationship Id="rId384" Type="http://schemas.openxmlformats.org/officeDocument/2006/relationships/image" Target="../media/image1097.png"/><Relationship Id="rId419" Type="http://schemas.openxmlformats.org/officeDocument/2006/relationships/customXml" Target="../ink/ink292.xml"/><Relationship Id="rId202" Type="http://schemas.openxmlformats.org/officeDocument/2006/relationships/image" Target="../media/image4454.png"/><Relationship Id="rId223" Type="http://schemas.openxmlformats.org/officeDocument/2006/relationships/image" Target="../media/image699.png"/><Relationship Id="rId244" Type="http://schemas.openxmlformats.org/officeDocument/2006/relationships/customXml" Target="../ink/ink199.xml"/><Relationship Id="rId430" Type="http://schemas.openxmlformats.org/officeDocument/2006/relationships/image" Target="../media/image1123.png"/><Relationship Id="rId18" Type="http://schemas.openxmlformats.org/officeDocument/2006/relationships/image" Target="../media/image647.png"/><Relationship Id="rId39" Type="http://schemas.openxmlformats.org/officeDocument/2006/relationships/customXml" Target="../ink/ink153.xml"/><Relationship Id="rId265" Type="http://schemas.openxmlformats.org/officeDocument/2006/relationships/image" Target="../media/image1036.png"/><Relationship Id="rId286" Type="http://schemas.openxmlformats.org/officeDocument/2006/relationships/customXml" Target="../ink/ink222.xml"/><Relationship Id="rId451" Type="http://schemas.openxmlformats.org/officeDocument/2006/relationships/customXml" Target="../ink/ink309.xml"/><Relationship Id="rId472" Type="http://schemas.openxmlformats.org/officeDocument/2006/relationships/image" Target="../media/image1142.png"/><Relationship Id="rId493" Type="http://schemas.openxmlformats.org/officeDocument/2006/relationships/customXml" Target="../ink/ink331.xml"/><Relationship Id="rId507" Type="http://schemas.openxmlformats.org/officeDocument/2006/relationships/image" Target="../media/image1.png"/><Relationship Id="rId50" Type="http://schemas.openxmlformats.org/officeDocument/2006/relationships/image" Target="../media/image663.png"/><Relationship Id="rId167" Type="http://schemas.openxmlformats.org/officeDocument/2006/relationships/image" Target="../media/image44400.png"/><Relationship Id="rId188" Type="http://schemas.openxmlformats.org/officeDocument/2006/relationships/customXml" Target="../ink/ink170.xml"/><Relationship Id="rId311" Type="http://schemas.openxmlformats.org/officeDocument/2006/relationships/image" Target="../media/image1058.png"/><Relationship Id="rId332" Type="http://schemas.openxmlformats.org/officeDocument/2006/relationships/image" Target="../media/image1069.png"/><Relationship Id="rId353" Type="http://schemas.openxmlformats.org/officeDocument/2006/relationships/image" Target="../media/image1081.png"/><Relationship Id="rId374" Type="http://schemas.openxmlformats.org/officeDocument/2006/relationships/image" Target="../media/image1092.png"/><Relationship Id="rId395" Type="http://schemas.openxmlformats.org/officeDocument/2006/relationships/image" Target="../media/image1103.png"/><Relationship Id="rId409" Type="http://schemas.openxmlformats.org/officeDocument/2006/relationships/customXml" Target="../ink/ink287.xml"/><Relationship Id="rId213" Type="http://schemas.openxmlformats.org/officeDocument/2006/relationships/image" Target="../media/image664.png"/><Relationship Id="rId234" Type="http://schemas.openxmlformats.org/officeDocument/2006/relationships/customXml" Target="../ink/ink194.xml"/><Relationship Id="rId420" Type="http://schemas.openxmlformats.org/officeDocument/2006/relationships/image" Target="../media/image1117.png"/><Relationship Id="rId2" Type="http://schemas.microsoft.com/office/2007/relationships/media" Target="../media/media4.m4a"/><Relationship Id="rId29" Type="http://schemas.openxmlformats.org/officeDocument/2006/relationships/customXml" Target="../ink/ink148.xml"/><Relationship Id="rId255" Type="http://schemas.openxmlformats.org/officeDocument/2006/relationships/image" Target="../media/image812.png"/><Relationship Id="rId276" Type="http://schemas.openxmlformats.org/officeDocument/2006/relationships/customXml" Target="../ink/ink215.xml"/><Relationship Id="rId297" Type="http://schemas.openxmlformats.org/officeDocument/2006/relationships/image" Target="../media/image1051.png"/><Relationship Id="rId441" Type="http://schemas.openxmlformats.org/officeDocument/2006/relationships/customXml" Target="../ink/ink303.xml"/><Relationship Id="rId462" Type="http://schemas.openxmlformats.org/officeDocument/2006/relationships/image" Target="../media/image1137.png"/><Relationship Id="rId483" Type="http://schemas.openxmlformats.org/officeDocument/2006/relationships/customXml" Target="../ink/ink326.xml"/><Relationship Id="rId40" Type="http://schemas.openxmlformats.org/officeDocument/2006/relationships/image" Target="../media/image658.png"/><Relationship Id="rId178" Type="http://schemas.openxmlformats.org/officeDocument/2006/relationships/customXml" Target="../ink/ink165.xml"/><Relationship Id="rId301" Type="http://schemas.openxmlformats.org/officeDocument/2006/relationships/image" Target="../media/image1053.png"/><Relationship Id="rId322" Type="http://schemas.openxmlformats.org/officeDocument/2006/relationships/customXml" Target="../ink/ink241.xml"/><Relationship Id="rId343" Type="http://schemas.openxmlformats.org/officeDocument/2006/relationships/image" Target="../media/image1075.png"/><Relationship Id="rId364" Type="http://schemas.openxmlformats.org/officeDocument/2006/relationships/customXml" Target="../ink/ink263.xml"/><Relationship Id="rId199" Type="http://schemas.openxmlformats.org/officeDocument/2006/relationships/customXml" Target="../ink/ink176.xml"/><Relationship Id="rId203" Type="http://schemas.openxmlformats.org/officeDocument/2006/relationships/customXml" Target="../ink/ink178.xml"/><Relationship Id="rId385" Type="http://schemas.openxmlformats.org/officeDocument/2006/relationships/customXml" Target="../ink/ink274.xml"/><Relationship Id="rId19" Type="http://schemas.openxmlformats.org/officeDocument/2006/relationships/customXml" Target="../ink/ink143.xml"/><Relationship Id="rId224" Type="http://schemas.openxmlformats.org/officeDocument/2006/relationships/customXml" Target="../ink/ink189.xml"/><Relationship Id="rId245" Type="http://schemas.openxmlformats.org/officeDocument/2006/relationships/image" Target="../media/image713.png"/><Relationship Id="rId266" Type="http://schemas.openxmlformats.org/officeDocument/2006/relationships/customXml" Target="../ink/ink210.xml"/><Relationship Id="rId287" Type="http://schemas.openxmlformats.org/officeDocument/2006/relationships/customXml" Target="../ink/ink223.xml"/><Relationship Id="rId410" Type="http://schemas.openxmlformats.org/officeDocument/2006/relationships/image" Target="../media/image1112.png"/><Relationship Id="rId431" Type="http://schemas.openxmlformats.org/officeDocument/2006/relationships/customXml" Target="../ink/ink298.xml"/><Relationship Id="rId452" Type="http://schemas.openxmlformats.org/officeDocument/2006/relationships/image" Target="../media/image1133.png"/><Relationship Id="rId473" Type="http://schemas.openxmlformats.org/officeDocument/2006/relationships/customXml" Target="../ink/ink321.xml"/><Relationship Id="rId494" Type="http://schemas.openxmlformats.org/officeDocument/2006/relationships/image" Target="../media/image1153.png"/><Relationship Id="rId30" Type="http://schemas.openxmlformats.org/officeDocument/2006/relationships/image" Target="../media/image653.png"/><Relationship Id="rId168" Type="http://schemas.openxmlformats.org/officeDocument/2006/relationships/customXml" Target="../ink/ink160.xml"/><Relationship Id="rId312" Type="http://schemas.openxmlformats.org/officeDocument/2006/relationships/customXml" Target="../ink/ink236.xml"/><Relationship Id="rId333" Type="http://schemas.openxmlformats.org/officeDocument/2006/relationships/customXml" Target="../ink/ink247.xml"/><Relationship Id="rId354" Type="http://schemas.openxmlformats.org/officeDocument/2006/relationships/customXml" Target="../ink/ink258.xml"/><Relationship Id="rId51" Type="http://schemas.openxmlformats.org/officeDocument/2006/relationships/customXml" Target="../ink/ink159.xml"/><Relationship Id="rId189" Type="http://schemas.openxmlformats.org/officeDocument/2006/relationships/image" Target="../media/image34140.png"/><Relationship Id="rId375" Type="http://schemas.openxmlformats.org/officeDocument/2006/relationships/customXml" Target="../ink/ink269.xml"/><Relationship Id="rId396" Type="http://schemas.openxmlformats.org/officeDocument/2006/relationships/customXml" Target="../ink/ink280.xml"/><Relationship Id="rId3" Type="http://schemas.openxmlformats.org/officeDocument/2006/relationships/audio" Target="../media/media4.m4a"/><Relationship Id="rId214" Type="http://schemas.openxmlformats.org/officeDocument/2006/relationships/customXml" Target="../ink/ink184.xml"/><Relationship Id="rId235" Type="http://schemas.openxmlformats.org/officeDocument/2006/relationships/image" Target="../media/image706.png"/><Relationship Id="rId256" Type="http://schemas.openxmlformats.org/officeDocument/2006/relationships/customXml" Target="../ink/ink205.xml"/><Relationship Id="rId277" Type="http://schemas.openxmlformats.org/officeDocument/2006/relationships/image" Target="../media/image1043.png"/><Relationship Id="rId298" Type="http://schemas.openxmlformats.org/officeDocument/2006/relationships/customXml" Target="../ink/ink229.xml"/><Relationship Id="rId400" Type="http://schemas.openxmlformats.org/officeDocument/2006/relationships/customXml" Target="../ink/ink282.xml"/><Relationship Id="rId421" Type="http://schemas.openxmlformats.org/officeDocument/2006/relationships/customXml" Target="../ink/ink293.xml"/><Relationship Id="rId442" Type="http://schemas.openxmlformats.org/officeDocument/2006/relationships/image" Target="../media/image1129.png"/><Relationship Id="rId463" Type="http://schemas.openxmlformats.org/officeDocument/2006/relationships/customXml" Target="../ink/ink316.xml"/><Relationship Id="rId484" Type="http://schemas.openxmlformats.org/officeDocument/2006/relationships/image" Target="../media/image1148.png"/><Relationship Id="rId302" Type="http://schemas.openxmlformats.org/officeDocument/2006/relationships/customXml" Target="../ink/ink231.xml"/><Relationship Id="rId323" Type="http://schemas.openxmlformats.org/officeDocument/2006/relationships/image" Target="../media/image1065.png"/><Relationship Id="rId344" Type="http://schemas.openxmlformats.org/officeDocument/2006/relationships/customXml" Target="../ink/ink253.xml"/><Relationship Id="rId20" Type="http://schemas.openxmlformats.org/officeDocument/2006/relationships/image" Target="../media/image648.png"/><Relationship Id="rId41" Type="http://schemas.openxmlformats.org/officeDocument/2006/relationships/customXml" Target="../ink/ink154.xml"/><Relationship Id="rId179" Type="http://schemas.openxmlformats.org/officeDocument/2006/relationships/image" Target="../media/image4446.png"/><Relationship Id="rId365" Type="http://schemas.openxmlformats.org/officeDocument/2006/relationships/image" Target="../media/image1087.png"/><Relationship Id="rId386" Type="http://schemas.openxmlformats.org/officeDocument/2006/relationships/customXml" Target="../ink/ink275.xml"/><Relationship Id="rId190" Type="http://schemas.openxmlformats.org/officeDocument/2006/relationships/customXml" Target="../ink/ink171.xml"/><Relationship Id="rId204" Type="http://schemas.openxmlformats.org/officeDocument/2006/relationships/image" Target="../media/image4455.png"/><Relationship Id="rId225" Type="http://schemas.openxmlformats.org/officeDocument/2006/relationships/image" Target="../media/image700.png"/><Relationship Id="rId246" Type="http://schemas.openxmlformats.org/officeDocument/2006/relationships/customXml" Target="../ink/ink200.xml"/><Relationship Id="rId267" Type="http://schemas.openxmlformats.org/officeDocument/2006/relationships/image" Target="../media/image1037.png"/><Relationship Id="rId288" Type="http://schemas.openxmlformats.org/officeDocument/2006/relationships/customXml" Target="../ink/ink224.xml"/><Relationship Id="rId411" Type="http://schemas.openxmlformats.org/officeDocument/2006/relationships/customXml" Target="../ink/ink288.xml"/><Relationship Id="rId432" Type="http://schemas.openxmlformats.org/officeDocument/2006/relationships/image" Target="../media/image1124.png"/><Relationship Id="rId453" Type="http://schemas.openxmlformats.org/officeDocument/2006/relationships/customXml" Target="../ink/ink310.xml"/><Relationship Id="rId474" Type="http://schemas.openxmlformats.org/officeDocument/2006/relationships/image" Target="../media/image1143.png"/><Relationship Id="rId313" Type="http://schemas.openxmlformats.org/officeDocument/2006/relationships/image" Target="../media/image1059.png"/><Relationship Id="rId495" Type="http://schemas.openxmlformats.org/officeDocument/2006/relationships/customXml" Target="../ink/ink332.xml"/><Relationship Id="rId10" Type="http://schemas.openxmlformats.org/officeDocument/2006/relationships/image" Target="../media/image643.png"/><Relationship Id="rId31" Type="http://schemas.openxmlformats.org/officeDocument/2006/relationships/customXml" Target="../ink/ink149.xml"/><Relationship Id="rId169" Type="http://schemas.openxmlformats.org/officeDocument/2006/relationships/image" Target="../media/image4441.png"/><Relationship Id="rId334" Type="http://schemas.openxmlformats.org/officeDocument/2006/relationships/image" Target="../media/image1071.png"/><Relationship Id="rId355" Type="http://schemas.openxmlformats.org/officeDocument/2006/relationships/image" Target="../media/image1082.png"/><Relationship Id="rId376" Type="http://schemas.openxmlformats.org/officeDocument/2006/relationships/image" Target="../media/image1093.png"/><Relationship Id="rId397" Type="http://schemas.openxmlformats.org/officeDocument/2006/relationships/image" Target="../media/image1104.png"/><Relationship Id="rId4" Type="http://schemas.openxmlformats.org/officeDocument/2006/relationships/slideLayout" Target="../slideLayouts/slideLayout2.xml"/><Relationship Id="rId180" Type="http://schemas.openxmlformats.org/officeDocument/2006/relationships/customXml" Target="../ink/ink166.xml"/><Relationship Id="rId215" Type="http://schemas.openxmlformats.org/officeDocument/2006/relationships/image" Target="../media/image688.png"/><Relationship Id="rId236" Type="http://schemas.openxmlformats.org/officeDocument/2006/relationships/customXml" Target="../ink/ink195.xml"/><Relationship Id="rId257" Type="http://schemas.openxmlformats.org/officeDocument/2006/relationships/image" Target="../media/image813.png"/><Relationship Id="rId278" Type="http://schemas.openxmlformats.org/officeDocument/2006/relationships/customXml" Target="../ink/ink216.xml"/><Relationship Id="rId401" Type="http://schemas.openxmlformats.org/officeDocument/2006/relationships/customXml" Target="../ink/ink283.xml"/><Relationship Id="rId422" Type="http://schemas.openxmlformats.org/officeDocument/2006/relationships/image" Target="../media/image1118.png"/><Relationship Id="rId443" Type="http://schemas.openxmlformats.org/officeDocument/2006/relationships/customXml" Target="../ink/ink304.xml"/><Relationship Id="rId464" Type="http://schemas.openxmlformats.org/officeDocument/2006/relationships/image" Target="../media/image1138.png"/><Relationship Id="rId303" Type="http://schemas.openxmlformats.org/officeDocument/2006/relationships/image" Target="../media/image1054.png"/><Relationship Id="rId485" Type="http://schemas.openxmlformats.org/officeDocument/2006/relationships/customXml" Target="../ink/ink327.xml"/><Relationship Id="rId42" Type="http://schemas.openxmlformats.org/officeDocument/2006/relationships/image" Target="../media/image659.png"/><Relationship Id="rId345" Type="http://schemas.openxmlformats.org/officeDocument/2006/relationships/image" Target="../media/image1076.png"/><Relationship Id="rId387" Type="http://schemas.openxmlformats.org/officeDocument/2006/relationships/image" Target="../media/image1098.png"/><Relationship Id="rId191" Type="http://schemas.openxmlformats.org/officeDocument/2006/relationships/image" Target="../media/image40431.png"/><Relationship Id="rId205" Type="http://schemas.openxmlformats.org/officeDocument/2006/relationships/customXml" Target="../ink/ink179.xml"/><Relationship Id="rId247" Type="http://schemas.openxmlformats.org/officeDocument/2006/relationships/image" Target="../media/image714.png"/><Relationship Id="rId412" Type="http://schemas.openxmlformats.org/officeDocument/2006/relationships/image" Target="../media/image1113.png"/><Relationship Id="rId289" Type="http://schemas.openxmlformats.org/officeDocument/2006/relationships/image" Target="../media/image1046.png"/><Relationship Id="rId454" Type="http://schemas.openxmlformats.org/officeDocument/2006/relationships/image" Target="../media/image1134.png"/><Relationship Id="rId496" Type="http://schemas.openxmlformats.org/officeDocument/2006/relationships/image" Target="../media/image1154.png"/><Relationship Id="rId11" Type="http://schemas.openxmlformats.org/officeDocument/2006/relationships/customXml" Target="../ink/ink139.xml"/><Relationship Id="rId314" Type="http://schemas.openxmlformats.org/officeDocument/2006/relationships/customXml" Target="../ink/ink237.xml"/><Relationship Id="rId356" Type="http://schemas.openxmlformats.org/officeDocument/2006/relationships/customXml" Target="../ink/ink259.xml"/><Relationship Id="rId398" Type="http://schemas.openxmlformats.org/officeDocument/2006/relationships/customXml" Target="../ink/ink281.xml"/><Relationship Id="rId216" Type="http://schemas.openxmlformats.org/officeDocument/2006/relationships/customXml" Target="../ink/ink185.xml"/><Relationship Id="rId423" Type="http://schemas.openxmlformats.org/officeDocument/2006/relationships/customXml" Target="../ink/ink294.xml"/><Relationship Id="rId258" Type="http://schemas.openxmlformats.org/officeDocument/2006/relationships/customXml" Target="../ink/ink206.xml"/><Relationship Id="rId465" Type="http://schemas.openxmlformats.org/officeDocument/2006/relationships/customXml" Target="../ink/ink317.xml"/><Relationship Id="rId22" Type="http://schemas.openxmlformats.org/officeDocument/2006/relationships/image" Target="../media/image649.png"/><Relationship Id="rId325" Type="http://schemas.openxmlformats.org/officeDocument/2006/relationships/image" Target="../media/image1066.png"/><Relationship Id="rId367" Type="http://schemas.openxmlformats.org/officeDocument/2006/relationships/customXml" Target="../ink/ink265.xml"/><Relationship Id="rId171" Type="http://schemas.openxmlformats.org/officeDocument/2006/relationships/image" Target="../media/image4442.png"/><Relationship Id="rId227" Type="http://schemas.openxmlformats.org/officeDocument/2006/relationships/image" Target="../media/image702.png"/><Relationship Id="rId269" Type="http://schemas.openxmlformats.org/officeDocument/2006/relationships/image" Target="../media/image1038.png"/><Relationship Id="rId434" Type="http://schemas.openxmlformats.org/officeDocument/2006/relationships/image" Target="../media/image1125.png"/><Relationship Id="rId476" Type="http://schemas.openxmlformats.org/officeDocument/2006/relationships/image" Target="../media/image1144.png"/><Relationship Id="rId33" Type="http://schemas.openxmlformats.org/officeDocument/2006/relationships/customXml" Target="../ink/ink150.xml"/><Relationship Id="rId280" Type="http://schemas.openxmlformats.org/officeDocument/2006/relationships/customXml" Target="../ink/ink217.xml"/><Relationship Id="rId336" Type="http://schemas.openxmlformats.org/officeDocument/2006/relationships/image" Target="../media/image1072.png"/><Relationship Id="rId501" Type="http://schemas.openxmlformats.org/officeDocument/2006/relationships/customXml" Target="../ink/ink335.xml"/><Relationship Id="rId182" Type="http://schemas.openxmlformats.org/officeDocument/2006/relationships/customXml" Target="../ink/ink167.xml"/><Relationship Id="rId378" Type="http://schemas.openxmlformats.org/officeDocument/2006/relationships/image" Target="../media/image1094.png"/><Relationship Id="rId403" Type="http://schemas.openxmlformats.org/officeDocument/2006/relationships/customXml" Target="../ink/ink284.xml"/><Relationship Id="rId6" Type="http://schemas.openxmlformats.org/officeDocument/2006/relationships/image" Target="../media/image641.png"/><Relationship Id="rId238" Type="http://schemas.openxmlformats.org/officeDocument/2006/relationships/customXml" Target="../ink/ink196.xml"/><Relationship Id="rId445" Type="http://schemas.openxmlformats.org/officeDocument/2006/relationships/customXml" Target="../ink/ink305.xml"/><Relationship Id="rId487" Type="http://schemas.openxmlformats.org/officeDocument/2006/relationships/customXml" Target="../ink/ink328.xml"/><Relationship Id="rId291" Type="http://schemas.openxmlformats.org/officeDocument/2006/relationships/image" Target="../media/image1047.png"/><Relationship Id="rId305" Type="http://schemas.openxmlformats.org/officeDocument/2006/relationships/image" Target="../media/image1055.png"/><Relationship Id="rId347" Type="http://schemas.openxmlformats.org/officeDocument/2006/relationships/image" Target="../media/image1077.png"/><Relationship Id="rId44" Type="http://schemas.openxmlformats.org/officeDocument/2006/relationships/image" Target="../media/image660.png"/><Relationship Id="rId389" Type="http://schemas.openxmlformats.org/officeDocument/2006/relationships/image" Target="../media/image1099.png"/><Relationship Id="rId193" Type="http://schemas.openxmlformats.org/officeDocument/2006/relationships/customXml" Target="../ink/ink173.xml"/><Relationship Id="rId207" Type="http://schemas.openxmlformats.org/officeDocument/2006/relationships/customXml" Target="../ink/ink180.xml"/><Relationship Id="rId249" Type="http://schemas.openxmlformats.org/officeDocument/2006/relationships/image" Target="../media/image715.png"/><Relationship Id="rId414" Type="http://schemas.openxmlformats.org/officeDocument/2006/relationships/image" Target="../media/image1114.png"/><Relationship Id="rId456" Type="http://schemas.openxmlformats.org/officeDocument/2006/relationships/customXml" Target="../ink/ink312.xml"/><Relationship Id="rId498" Type="http://schemas.openxmlformats.org/officeDocument/2006/relationships/image" Target="../media/image1155.png"/><Relationship Id="rId13" Type="http://schemas.openxmlformats.org/officeDocument/2006/relationships/customXml" Target="../ink/ink140.xml"/><Relationship Id="rId260" Type="http://schemas.openxmlformats.org/officeDocument/2006/relationships/customXml" Target="../ink/ink207.xml"/><Relationship Id="rId316" Type="http://schemas.openxmlformats.org/officeDocument/2006/relationships/customXml" Target="../ink/ink238.xml"/><Relationship Id="rId358" Type="http://schemas.openxmlformats.org/officeDocument/2006/relationships/customXml" Target="../ink/ink260.xml"/><Relationship Id="rId218" Type="http://schemas.openxmlformats.org/officeDocument/2006/relationships/customXml" Target="../ink/ink186.xml"/><Relationship Id="rId425" Type="http://schemas.openxmlformats.org/officeDocument/2006/relationships/customXml" Target="../ink/ink295.xml"/><Relationship Id="rId467" Type="http://schemas.openxmlformats.org/officeDocument/2006/relationships/customXml" Target="../ink/ink318.xml"/><Relationship Id="rId271" Type="http://schemas.openxmlformats.org/officeDocument/2006/relationships/image" Target="../media/image1039.png"/><Relationship Id="rId24" Type="http://schemas.openxmlformats.org/officeDocument/2006/relationships/image" Target="../media/image650.png"/><Relationship Id="rId131" Type="http://schemas.openxmlformats.org/officeDocument/2006/relationships/image" Target="../media/image35910.png"/><Relationship Id="rId327" Type="http://schemas.openxmlformats.org/officeDocument/2006/relationships/customXml" Target="../ink/ink244.xml"/><Relationship Id="rId369" Type="http://schemas.openxmlformats.org/officeDocument/2006/relationships/customXml" Target="../ink/ink266.xml"/><Relationship Id="rId173" Type="http://schemas.openxmlformats.org/officeDocument/2006/relationships/image" Target="../media/image4443.png"/><Relationship Id="rId229" Type="http://schemas.openxmlformats.org/officeDocument/2006/relationships/image" Target="../media/image703.png"/><Relationship Id="rId380" Type="http://schemas.openxmlformats.org/officeDocument/2006/relationships/image" Target="../media/image1095.png"/><Relationship Id="rId436" Type="http://schemas.openxmlformats.org/officeDocument/2006/relationships/image" Target="../media/image1126.png"/><Relationship Id="rId240" Type="http://schemas.openxmlformats.org/officeDocument/2006/relationships/customXml" Target="../ink/ink197.xml"/><Relationship Id="rId478" Type="http://schemas.openxmlformats.org/officeDocument/2006/relationships/image" Target="../media/image1145.png"/><Relationship Id="rId35" Type="http://schemas.openxmlformats.org/officeDocument/2006/relationships/customXml" Target="../ink/ink151.xml"/><Relationship Id="rId282" Type="http://schemas.openxmlformats.org/officeDocument/2006/relationships/customXml" Target="../ink/ink219.xml"/><Relationship Id="rId338" Type="http://schemas.openxmlformats.org/officeDocument/2006/relationships/customXml" Target="../ink/ink250.xml"/><Relationship Id="rId503" Type="http://schemas.openxmlformats.org/officeDocument/2006/relationships/customXml" Target="../ink/ink336.xml"/><Relationship Id="rId8" Type="http://schemas.openxmlformats.org/officeDocument/2006/relationships/image" Target="../media/image642.png"/><Relationship Id="rId184" Type="http://schemas.openxmlformats.org/officeDocument/2006/relationships/customXml" Target="../ink/ink168.xml"/><Relationship Id="rId391" Type="http://schemas.openxmlformats.org/officeDocument/2006/relationships/image" Target="../media/image1101.png"/><Relationship Id="rId405" Type="http://schemas.openxmlformats.org/officeDocument/2006/relationships/customXml" Target="../ink/ink285.xml"/><Relationship Id="rId447" Type="http://schemas.openxmlformats.org/officeDocument/2006/relationships/customXml" Target="../ink/ink306.xml"/><Relationship Id="rId251" Type="http://schemas.openxmlformats.org/officeDocument/2006/relationships/image" Target="../media/image716.png"/><Relationship Id="rId489" Type="http://schemas.openxmlformats.org/officeDocument/2006/relationships/customXml" Target="../ink/ink329.xml"/><Relationship Id="rId46" Type="http://schemas.openxmlformats.org/officeDocument/2006/relationships/image" Target="../media/image661.png"/><Relationship Id="rId293" Type="http://schemas.openxmlformats.org/officeDocument/2006/relationships/image" Target="../media/image1048.png"/><Relationship Id="rId307" Type="http://schemas.openxmlformats.org/officeDocument/2006/relationships/image" Target="../media/image1056.png"/><Relationship Id="rId349" Type="http://schemas.openxmlformats.org/officeDocument/2006/relationships/image" Target="../media/image1078.png"/><Relationship Id="rId195" Type="http://schemas.openxmlformats.org/officeDocument/2006/relationships/customXml" Target="../ink/ink174.xml"/><Relationship Id="rId209" Type="http://schemas.openxmlformats.org/officeDocument/2006/relationships/customXml" Target="../ink/ink181.xml"/><Relationship Id="rId360" Type="http://schemas.openxmlformats.org/officeDocument/2006/relationships/customXml" Target="../ink/ink261.xml"/><Relationship Id="rId416" Type="http://schemas.openxmlformats.org/officeDocument/2006/relationships/image" Target="../media/image1115.png"/><Relationship Id="rId220" Type="http://schemas.openxmlformats.org/officeDocument/2006/relationships/customXml" Target="../ink/ink187.xml"/><Relationship Id="rId458" Type="http://schemas.openxmlformats.org/officeDocument/2006/relationships/image" Target="../media/image1135.png"/><Relationship Id="rId15" Type="http://schemas.openxmlformats.org/officeDocument/2006/relationships/customXml" Target="../ink/ink141.xml"/><Relationship Id="rId262" Type="http://schemas.openxmlformats.org/officeDocument/2006/relationships/customXml" Target="../ink/ink208.xml"/><Relationship Id="rId318" Type="http://schemas.openxmlformats.org/officeDocument/2006/relationships/customXml" Target="../ink/ink239.xml"/><Relationship Id="rId371" Type="http://schemas.openxmlformats.org/officeDocument/2006/relationships/customXml" Target="../ink/ink267.xml"/><Relationship Id="rId427" Type="http://schemas.openxmlformats.org/officeDocument/2006/relationships/customXml" Target="../ink/ink296.xml"/><Relationship Id="rId469" Type="http://schemas.openxmlformats.org/officeDocument/2006/relationships/customXml" Target="../ink/ink319.xml"/><Relationship Id="rId26" Type="http://schemas.openxmlformats.org/officeDocument/2006/relationships/image" Target="../media/image651.png"/><Relationship Id="rId231" Type="http://schemas.openxmlformats.org/officeDocument/2006/relationships/image" Target="../media/image704.png"/><Relationship Id="rId273" Type="http://schemas.openxmlformats.org/officeDocument/2006/relationships/image" Target="../media/image1041.png"/><Relationship Id="rId329" Type="http://schemas.openxmlformats.org/officeDocument/2006/relationships/customXml" Target="../ink/ink245.xml"/><Relationship Id="rId480" Type="http://schemas.openxmlformats.org/officeDocument/2006/relationships/image" Target="../media/image1146.png"/><Relationship Id="rId175" Type="http://schemas.openxmlformats.org/officeDocument/2006/relationships/image" Target="../media/image4444.png"/><Relationship Id="rId340" Type="http://schemas.openxmlformats.org/officeDocument/2006/relationships/customXml" Target="../ink/ink251.xml"/><Relationship Id="rId200" Type="http://schemas.openxmlformats.org/officeDocument/2006/relationships/image" Target="../media/image4453.png"/><Relationship Id="rId382" Type="http://schemas.openxmlformats.org/officeDocument/2006/relationships/image" Target="../media/image1096.png"/><Relationship Id="rId438" Type="http://schemas.openxmlformats.org/officeDocument/2006/relationships/image" Target="../media/image1127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83.png"/><Relationship Id="rId42" Type="http://schemas.openxmlformats.org/officeDocument/2006/relationships/customXml" Target="../ink/ink348.xml"/><Relationship Id="rId63" Type="http://schemas.openxmlformats.org/officeDocument/2006/relationships/image" Target="../media/image4548.png"/><Relationship Id="rId84" Type="http://schemas.openxmlformats.org/officeDocument/2006/relationships/customXml" Target="../ink/ink369.xml"/><Relationship Id="rId138" Type="http://schemas.openxmlformats.org/officeDocument/2006/relationships/customXml" Target="../ink/ink396.xml"/><Relationship Id="rId159" Type="http://schemas.openxmlformats.org/officeDocument/2006/relationships/customXml" Target="../ink/ink407.xml"/><Relationship Id="rId170" Type="http://schemas.openxmlformats.org/officeDocument/2006/relationships/customXml" Target="../ink/ink413.xml"/><Relationship Id="rId191" Type="http://schemas.openxmlformats.org/officeDocument/2006/relationships/image" Target="../media/image1220.png"/><Relationship Id="rId205" Type="http://schemas.openxmlformats.org/officeDocument/2006/relationships/image" Target="../media/image1227.png"/><Relationship Id="rId107" Type="http://schemas.openxmlformats.org/officeDocument/2006/relationships/image" Target="../media/image1178.png"/><Relationship Id="rId32" Type="http://schemas.openxmlformats.org/officeDocument/2006/relationships/customXml" Target="../ink/ink343.xml"/><Relationship Id="rId53" Type="http://schemas.openxmlformats.org/officeDocument/2006/relationships/image" Target="../media/image4543.png"/><Relationship Id="rId74" Type="http://schemas.openxmlformats.org/officeDocument/2006/relationships/customXml" Target="../ink/ink364.xml"/><Relationship Id="rId128" Type="http://schemas.openxmlformats.org/officeDocument/2006/relationships/customXml" Target="../ink/ink391.xml"/><Relationship Id="rId149" Type="http://schemas.openxmlformats.org/officeDocument/2006/relationships/customXml" Target="../ink/ink402.xml"/><Relationship Id="rId95" Type="http://schemas.openxmlformats.org/officeDocument/2006/relationships/image" Target="../media/image1173.png"/><Relationship Id="rId160" Type="http://schemas.openxmlformats.org/officeDocument/2006/relationships/image" Target="../media/image1204.png"/><Relationship Id="rId181" Type="http://schemas.openxmlformats.org/officeDocument/2006/relationships/image" Target="../media/image1215.png"/><Relationship Id="rId216" Type="http://schemas.openxmlformats.org/officeDocument/2006/relationships/customXml" Target="../ink/ink436.xml"/><Relationship Id="rId43" Type="http://schemas.openxmlformats.org/officeDocument/2006/relationships/image" Target="../media/image40431.png"/><Relationship Id="rId64" Type="http://schemas.openxmlformats.org/officeDocument/2006/relationships/customXml" Target="../ink/ink359.xml"/><Relationship Id="rId118" Type="http://schemas.openxmlformats.org/officeDocument/2006/relationships/customXml" Target="../ink/ink386.xml"/><Relationship Id="rId139" Type="http://schemas.openxmlformats.org/officeDocument/2006/relationships/image" Target="../media/image1194.png"/><Relationship Id="rId85" Type="http://schemas.openxmlformats.org/officeDocument/2006/relationships/image" Target="../media/image1168.png"/><Relationship Id="rId150" Type="http://schemas.openxmlformats.org/officeDocument/2006/relationships/image" Target="../media/image1199.png"/><Relationship Id="rId171" Type="http://schemas.openxmlformats.org/officeDocument/2006/relationships/image" Target="../media/image1209.png"/><Relationship Id="rId192" Type="http://schemas.openxmlformats.org/officeDocument/2006/relationships/customXml" Target="../ink/ink424.xml"/><Relationship Id="rId206" Type="http://schemas.openxmlformats.org/officeDocument/2006/relationships/customXml" Target="../ink/ink431.xml"/><Relationship Id="rId33" Type="http://schemas.openxmlformats.org/officeDocument/2006/relationships/image" Target="../media/image37080.png"/><Relationship Id="rId108" Type="http://schemas.openxmlformats.org/officeDocument/2006/relationships/customXml" Target="../ink/ink381.xml"/><Relationship Id="rId129" Type="http://schemas.openxmlformats.org/officeDocument/2006/relationships/image" Target="../media/image1189.png"/><Relationship Id="rId54" Type="http://schemas.openxmlformats.org/officeDocument/2006/relationships/customXml" Target="../ink/ink354.xml"/><Relationship Id="rId75" Type="http://schemas.openxmlformats.org/officeDocument/2006/relationships/image" Target="../media/image1163.png"/><Relationship Id="rId96" Type="http://schemas.openxmlformats.org/officeDocument/2006/relationships/customXml" Target="../ink/ink375.xml"/><Relationship Id="rId140" Type="http://schemas.openxmlformats.org/officeDocument/2006/relationships/customXml" Target="../ink/ink397.xml"/><Relationship Id="rId161" Type="http://schemas.openxmlformats.org/officeDocument/2006/relationships/customXml" Target="../ink/ink408.xml"/><Relationship Id="rId182" Type="http://schemas.openxmlformats.org/officeDocument/2006/relationships/customXml" Target="../ink/ink419.xml"/><Relationship Id="rId217" Type="http://schemas.openxmlformats.org/officeDocument/2006/relationships/image" Target="../media/image1233.png"/><Relationship Id="rId23" Type="http://schemas.openxmlformats.org/officeDocument/2006/relationships/image" Target="../media/image4531.png"/><Relationship Id="rId119" Type="http://schemas.openxmlformats.org/officeDocument/2006/relationships/image" Target="../media/image1184.png"/><Relationship Id="rId44" Type="http://schemas.openxmlformats.org/officeDocument/2006/relationships/customXml" Target="../ink/ink349.xml"/><Relationship Id="rId65" Type="http://schemas.openxmlformats.org/officeDocument/2006/relationships/image" Target="../media/image4549.png"/><Relationship Id="rId86" Type="http://schemas.openxmlformats.org/officeDocument/2006/relationships/customXml" Target="../ink/ink370.xml"/><Relationship Id="rId130" Type="http://schemas.openxmlformats.org/officeDocument/2006/relationships/customXml" Target="../ink/ink392.xml"/><Relationship Id="rId151" Type="http://schemas.openxmlformats.org/officeDocument/2006/relationships/customXml" Target="../ink/ink403.xml"/><Relationship Id="rId172" Type="http://schemas.openxmlformats.org/officeDocument/2006/relationships/customXml" Target="../ink/ink414.xml"/><Relationship Id="rId193" Type="http://schemas.openxmlformats.org/officeDocument/2006/relationships/image" Target="../media/image1221.png"/><Relationship Id="rId207" Type="http://schemas.openxmlformats.org/officeDocument/2006/relationships/image" Target="../media/image1228.png"/><Relationship Id="rId109" Type="http://schemas.openxmlformats.org/officeDocument/2006/relationships/image" Target="../media/image1179.png"/><Relationship Id="rId34" Type="http://schemas.openxmlformats.org/officeDocument/2006/relationships/customXml" Target="../ink/ink344.xml"/><Relationship Id="rId55" Type="http://schemas.openxmlformats.org/officeDocument/2006/relationships/image" Target="../media/image4544.png"/><Relationship Id="rId76" Type="http://schemas.openxmlformats.org/officeDocument/2006/relationships/customXml" Target="../ink/ink365.xml"/><Relationship Id="rId97" Type="http://schemas.openxmlformats.org/officeDocument/2006/relationships/image" Target="../media/image1174.png"/><Relationship Id="rId120" Type="http://schemas.openxmlformats.org/officeDocument/2006/relationships/customXml" Target="../ink/ink387.xml"/><Relationship Id="rId141" Type="http://schemas.openxmlformats.org/officeDocument/2006/relationships/image" Target="../media/image1195.png"/><Relationship Id="rId162" Type="http://schemas.openxmlformats.org/officeDocument/2006/relationships/image" Target="../media/image1205.png"/><Relationship Id="rId183" Type="http://schemas.openxmlformats.org/officeDocument/2006/relationships/image" Target="../media/image1216.png"/><Relationship Id="rId218" Type="http://schemas.openxmlformats.org/officeDocument/2006/relationships/image" Target="../media/image2.png"/><Relationship Id="rId24" Type="http://schemas.openxmlformats.org/officeDocument/2006/relationships/customXml" Target="../ink/ink339.xml"/><Relationship Id="rId40" Type="http://schemas.openxmlformats.org/officeDocument/2006/relationships/customXml" Target="../ink/ink347.xml"/><Relationship Id="rId45" Type="http://schemas.openxmlformats.org/officeDocument/2006/relationships/image" Target="../media/image34070.png"/><Relationship Id="rId66" Type="http://schemas.openxmlformats.org/officeDocument/2006/relationships/customXml" Target="../ink/ink360.xml"/><Relationship Id="rId87" Type="http://schemas.openxmlformats.org/officeDocument/2006/relationships/image" Target="../media/image1169.png"/><Relationship Id="rId110" Type="http://schemas.openxmlformats.org/officeDocument/2006/relationships/customXml" Target="../ink/ink382.xml"/><Relationship Id="rId115" Type="http://schemas.openxmlformats.org/officeDocument/2006/relationships/image" Target="../media/image1182.png"/><Relationship Id="rId131" Type="http://schemas.openxmlformats.org/officeDocument/2006/relationships/image" Target="../media/image1190.png"/><Relationship Id="rId136" Type="http://schemas.openxmlformats.org/officeDocument/2006/relationships/customXml" Target="../ink/ink395.xml"/><Relationship Id="rId157" Type="http://schemas.openxmlformats.org/officeDocument/2006/relationships/customXml" Target="../ink/ink406.xml"/><Relationship Id="rId178" Type="http://schemas.openxmlformats.org/officeDocument/2006/relationships/customXml" Target="../ink/ink417.xml"/><Relationship Id="rId61" Type="http://schemas.openxmlformats.org/officeDocument/2006/relationships/image" Target="../media/image4547.png"/><Relationship Id="rId82" Type="http://schemas.openxmlformats.org/officeDocument/2006/relationships/customXml" Target="../ink/ink368.xml"/><Relationship Id="rId152" Type="http://schemas.openxmlformats.org/officeDocument/2006/relationships/image" Target="../media/image1200.png"/><Relationship Id="rId173" Type="http://schemas.openxmlformats.org/officeDocument/2006/relationships/image" Target="../media/image1211.png"/><Relationship Id="rId194" Type="http://schemas.openxmlformats.org/officeDocument/2006/relationships/customXml" Target="../ink/ink425.xml"/><Relationship Id="rId199" Type="http://schemas.openxmlformats.org/officeDocument/2006/relationships/image" Target="../media/image1224.png"/><Relationship Id="rId203" Type="http://schemas.openxmlformats.org/officeDocument/2006/relationships/image" Target="../media/image1226.png"/><Relationship Id="rId208" Type="http://schemas.openxmlformats.org/officeDocument/2006/relationships/customXml" Target="../ink/ink432.xml"/><Relationship Id="rId30" Type="http://schemas.openxmlformats.org/officeDocument/2006/relationships/customXml" Target="../ink/ink342.xml"/><Relationship Id="rId35" Type="http://schemas.openxmlformats.org/officeDocument/2006/relationships/image" Target="../media/image4536.png"/><Relationship Id="rId56" Type="http://schemas.openxmlformats.org/officeDocument/2006/relationships/customXml" Target="../ink/ink355.xml"/><Relationship Id="rId77" Type="http://schemas.openxmlformats.org/officeDocument/2006/relationships/image" Target="../media/image1164.png"/><Relationship Id="rId100" Type="http://schemas.openxmlformats.org/officeDocument/2006/relationships/customXml" Target="../ink/ink377.xml"/><Relationship Id="rId105" Type="http://schemas.openxmlformats.org/officeDocument/2006/relationships/image" Target="../media/image1177.png"/><Relationship Id="rId126" Type="http://schemas.openxmlformats.org/officeDocument/2006/relationships/customXml" Target="../ink/ink390.xml"/><Relationship Id="rId147" Type="http://schemas.openxmlformats.org/officeDocument/2006/relationships/customXml" Target="../ink/ink401.xml"/><Relationship Id="rId168" Type="http://schemas.openxmlformats.org/officeDocument/2006/relationships/customXml" Target="../ink/ink412.xml"/><Relationship Id="rId51" Type="http://schemas.openxmlformats.org/officeDocument/2006/relationships/image" Target="../media/image4542.png"/><Relationship Id="rId72" Type="http://schemas.openxmlformats.org/officeDocument/2006/relationships/customXml" Target="../ink/ink363.xml"/><Relationship Id="rId93" Type="http://schemas.openxmlformats.org/officeDocument/2006/relationships/image" Target="../media/image1172.png"/><Relationship Id="rId98" Type="http://schemas.openxmlformats.org/officeDocument/2006/relationships/customXml" Target="../ink/ink376.xml"/><Relationship Id="rId121" Type="http://schemas.openxmlformats.org/officeDocument/2006/relationships/image" Target="../media/image1185.png"/><Relationship Id="rId142" Type="http://schemas.openxmlformats.org/officeDocument/2006/relationships/customXml" Target="../ink/ink398.xml"/><Relationship Id="rId163" Type="http://schemas.openxmlformats.org/officeDocument/2006/relationships/customXml" Target="../ink/ink409.xml"/><Relationship Id="rId184" Type="http://schemas.openxmlformats.org/officeDocument/2006/relationships/customXml" Target="../ink/ink420.xml"/><Relationship Id="rId189" Type="http://schemas.openxmlformats.org/officeDocument/2006/relationships/image" Target="../media/image1219.png"/><Relationship Id="rId219" Type="http://schemas.openxmlformats.org/officeDocument/2006/relationships/customXml" Target="../ink/ink437.xml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435.xml"/><Relationship Id="rId25" Type="http://schemas.openxmlformats.org/officeDocument/2006/relationships/image" Target="../media/image4532.png"/><Relationship Id="rId46" Type="http://schemas.openxmlformats.org/officeDocument/2006/relationships/customXml" Target="../ink/ink350.xml"/><Relationship Id="rId67" Type="http://schemas.openxmlformats.org/officeDocument/2006/relationships/image" Target="../media/image4550.png"/><Relationship Id="rId116" Type="http://schemas.openxmlformats.org/officeDocument/2006/relationships/customXml" Target="../ink/ink385.xml"/><Relationship Id="rId137" Type="http://schemas.openxmlformats.org/officeDocument/2006/relationships/image" Target="../media/image1193.png"/><Relationship Id="rId158" Type="http://schemas.openxmlformats.org/officeDocument/2006/relationships/image" Target="../media/image1203.png"/><Relationship Id="rId41" Type="http://schemas.openxmlformats.org/officeDocument/2006/relationships/image" Target="../media/image4539.png"/><Relationship Id="rId62" Type="http://schemas.openxmlformats.org/officeDocument/2006/relationships/customXml" Target="../ink/ink358.xml"/><Relationship Id="rId83" Type="http://schemas.openxmlformats.org/officeDocument/2006/relationships/image" Target="../media/image1167.png"/><Relationship Id="rId88" Type="http://schemas.openxmlformats.org/officeDocument/2006/relationships/customXml" Target="../ink/ink371.xml"/><Relationship Id="rId111" Type="http://schemas.openxmlformats.org/officeDocument/2006/relationships/image" Target="../media/image1180.png"/><Relationship Id="rId132" Type="http://schemas.openxmlformats.org/officeDocument/2006/relationships/customXml" Target="../ink/ink393.xml"/><Relationship Id="rId153" Type="http://schemas.openxmlformats.org/officeDocument/2006/relationships/customXml" Target="../ink/ink404.xml"/><Relationship Id="rId174" Type="http://schemas.openxmlformats.org/officeDocument/2006/relationships/customXml" Target="../ink/ink415.xml"/><Relationship Id="rId179" Type="http://schemas.openxmlformats.org/officeDocument/2006/relationships/image" Target="../media/image1214.png"/><Relationship Id="rId195" Type="http://schemas.openxmlformats.org/officeDocument/2006/relationships/image" Target="../media/image1222.png"/><Relationship Id="rId209" Type="http://schemas.openxmlformats.org/officeDocument/2006/relationships/image" Target="../media/image1229.png"/><Relationship Id="rId190" Type="http://schemas.openxmlformats.org/officeDocument/2006/relationships/customXml" Target="../ink/ink423.xml"/><Relationship Id="rId204" Type="http://schemas.openxmlformats.org/officeDocument/2006/relationships/customXml" Target="../ink/ink430.xml"/><Relationship Id="rId220" Type="http://schemas.openxmlformats.org/officeDocument/2006/relationships/image" Target="../media/image1235.png"/><Relationship Id="rId36" Type="http://schemas.openxmlformats.org/officeDocument/2006/relationships/customXml" Target="../ink/ink345.xml"/><Relationship Id="rId57" Type="http://schemas.openxmlformats.org/officeDocument/2006/relationships/image" Target="../media/image4545.png"/><Relationship Id="rId106" Type="http://schemas.openxmlformats.org/officeDocument/2006/relationships/customXml" Target="../ink/ink380.xml"/><Relationship Id="rId127" Type="http://schemas.openxmlformats.org/officeDocument/2006/relationships/image" Target="../media/image1188.png"/><Relationship Id="rId31" Type="http://schemas.openxmlformats.org/officeDocument/2006/relationships/image" Target="../media/image4535.png"/><Relationship Id="rId52" Type="http://schemas.openxmlformats.org/officeDocument/2006/relationships/customXml" Target="../ink/ink353.xml"/><Relationship Id="rId73" Type="http://schemas.openxmlformats.org/officeDocument/2006/relationships/image" Target="../media/image1162.png"/><Relationship Id="rId78" Type="http://schemas.openxmlformats.org/officeDocument/2006/relationships/customXml" Target="../ink/ink366.xml"/><Relationship Id="rId94" Type="http://schemas.openxmlformats.org/officeDocument/2006/relationships/customXml" Target="../ink/ink374.xml"/><Relationship Id="rId99" Type="http://schemas.openxmlformats.org/officeDocument/2006/relationships/image" Target="../media/image1175.png"/><Relationship Id="rId101" Type="http://schemas.openxmlformats.org/officeDocument/2006/relationships/image" Target="../media/image1176.png"/><Relationship Id="rId122" Type="http://schemas.openxmlformats.org/officeDocument/2006/relationships/customXml" Target="../ink/ink388.xml"/><Relationship Id="rId143" Type="http://schemas.openxmlformats.org/officeDocument/2006/relationships/customXml" Target="../ink/ink399.xml"/><Relationship Id="rId148" Type="http://schemas.openxmlformats.org/officeDocument/2006/relationships/image" Target="../media/image1198.png"/><Relationship Id="rId164" Type="http://schemas.openxmlformats.org/officeDocument/2006/relationships/image" Target="../media/image1206.png"/><Relationship Id="rId169" Type="http://schemas.openxmlformats.org/officeDocument/2006/relationships/image" Target="../media/image1208.png"/><Relationship Id="rId185" Type="http://schemas.openxmlformats.org/officeDocument/2006/relationships/image" Target="../media/image1217.png"/><Relationship Id="rId4" Type="http://schemas.openxmlformats.org/officeDocument/2006/relationships/customXml" Target="../ink/ink338.xml"/><Relationship Id="rId180" Type="http://schemas.openxmlformats.org/officeDocument/2006/relationships/customXml" Target="../ink/ink418.xml"/><Relationship Id="rId210" Type="http://schemas.openxmlformats.org/officeDocument/2006/relationships/customXml" Target="../ink/ink433.xml"/><Relationship Id="rId215" Type="http://schemas.openxmlformats.org/officeDocument/2006/relationships/image" Target="../media/image1232.png"/><Relationship Id="rId26" Type="http://schemas.openxmlformats.org/officeDocument/2006/relationships/customXml" Target="../ink/ink340.xml"/><Relationship Id="rId47" Type="http://schemas.openxmlformats.org/officeDocument/2006/relationships/image" Target="../media/image4540.png"/><Relationship Id="rId68" Type="http://schemas.openxmlformats.org/officeDocument/2006/relationships/customXml" Target="../ink/ink361.xml"/><Relationship Id="rId89" Type="http://schemas.openxmlformats.org/officeDocument/2006/relationships/image" Target="../media/image1170.png"/><Relationship Id="rId112" Type="http://schemas.openxmlformats.org/officeDocument/2006/relationships/customXml" Target="../ink/ink383.xml"/><Relationship Id="rId133" Type="http://schemas.openxmlformats.org/officeDocument/2006/relationships/image" Target="../media/image1191.png"/><Relationship Id="rId154" Type="http://schemas.openxmlformats.org/officeDocument/2006/relationships/image" Target="../media/image1201.png"/><Relationship Id="rId175" Type="http://schemas.openxmlformats.org/officeDocument/2006/relationships/image" Target="../media/image1212.png"/><Relationship Id="rId196" Type="http://schemas.openxmlformats.org/officeDocument/2006/relationships/customXml" Target="../ink/ink426.xml"/><Relationship Id="rId200" Type="http://schemas.openxmlformats.org/officeDocument/2006/relationships/customXml" Target="../ink/ink428.xml"/><Relationship Id="rId221" Type="http://schemas.openxmlformats.org/officeDocument/2006/relationships/customXml" Target="../ink/ink438.xml"/><Relationship Id="rId37" Type="http://schemas.openxmlformats.org/officeDocument/2006/relationships/image" Target="../media/image4537.png"/><Relationship Id="rId58" Type="http://schemas.openxmlformats.org/officeDocument/2006/relationships/customXml" Target="../ink/ink356.xml"/><Relationship Id="rId79" Type="http://schemas.openxmlformats.org/officeDocument/2006/relationships/image" Target="../media/image1165.png"/><Relationship Id="rId102" Type="http://schemas.openxmlformats.org/officeDocument/2006/relationships/customXml" Target="../ink/ink378.xml"/><Relationship Id="rId123" Type="http://schemas.openxmlformats.org/officeDocument/2006/relationships/image" Target="../media/image1186.png"/><Relationship Id="rId144" Type="http://schemas.openxmlformats.org/officeDocument/2006/relationships/image" Target="../media/image1196.png"/><Relationship Id="rId90" Type="http://schemas.openxmlformats.org/officeDocument/2006/relationships/customXml" Target="../ink/ink372.xml"/><Relationship Id="rId165" Type="http://schemas.openxmlformats.org/officeDocument/2006/relationships/customXml" Target="../ink/ink410.xml"/><Relationship Id="rId186" Type="http://schemas.openxmlformats.org/officeDocument/2006/relationships/customXml" Target="../ink/ink421.xml"/><Relationship Id="rId211" Type="http://schemas.openxmlformats.org/officeDocument/2006/relationships/image" Target="../media/image1230.png"/><Relationship Id="rId27" Type="http://schemas.openxmlformats.org/officeDocument/2006/relationships/image" Target="../media/image4533.png"/><Relationship Id="rId48" Type="http://schemas.openxmlformats.org/officeDocument/2006/relationships/customXml" Target="../ink/ink351.xml"/><Relationship Id="rId69" Type="http://schemas.openxmlformats.org/officeDocument/2006/relationships/image" Target="../media/image1160.png"/><Relationship Id="rId113" Type="http://schemas.openxmlformats.org/officeDocument/2006/relationships/image" Target="../media/image1181.png"/><Relationship Id="rId134" Type="http://schemas.openxmlformats.org/officeDocument/2006/relationships/customXml" Target="../ink/ink394.xml"/><Relationship Id="rId80" Type="http://schemas.openxmlformats.org/officeDocument/2006/relationships/customXml" Target="../ink/ink367.xml"/><Relationship Id="rId155" Type="http://schemas.openxmlformats.org/officeDocument/2006/relationships/customXml" Target="../ink/ink405.xml"/><Relationship Id="rId176" Type="http://schemas.openxmlformats.org/officeDocument/2006/relationships/customXml" Target="../ink/ink416.xml"/><Relationship Id="rId197" Type="http://schemas.openxmlformats.org/officeDocument/2006/relationships/image" Target="../media/image1223.png"/><Relationship Id="rId201" Type="http://schemas.openxmlformats.org/officeDocument/2006/relationships/image" Target="../media/image1225.png"/><Relationship Id="rId222" Type="http://schemas.openxmlformats.org/officeDocument/2006/relationships/image" Target="../media/image1236.png"/><Relationship Id="rId38" Type="http://schemas.openxmlformats.org/officeDocument/2006/relationships/customXml" Target="../ink/ink346.xml"/><Relationship Id="rId59" Type="http://schemas.openxmlformats.org/officeDocument/2006/relationships/image" Target="../media/image4546.png"/><Relationship Id="rId103" Type="http://schemas.openxmlformats.org/officeDocument/2006/relationships/image" Target="../media/image814.png"/><Relationship Id="rId124" Type="http://schemas.openxmlformats.org/officeDocument/2006/relationships/customXml" Target="../ink/ink389.xml"/><Relationship Id="rId70" Type="http://schemas.openxmlformats.org/officeDocument/2006/relationships/customXml" Target="../ink/ink362.xml"/><Relationship Id="rId91" Type="http://schemas.openxmlformats.org/officeDocument/2006/relationships/image" Target="../media/image1171.png"/><Relationship Id="rId145" Type="http://schemas.openxmlformats.org/officeDocument/2006/relationships/customXml" Target="../ink/ink400.xml"/><Relationship Id="rId166" Type="http://schemas.openxmlformats.org/officeDocument/2006/relationships/customXml" Target="../ink/ink411.xml"/><Relationship Id="rId187" Type="http://schemas.openxmlformats.org/officeDocument/2006/relationships/image" Target="../media/image1218.png"/><Relationship Id="rId1" Type="http://schemas.microsoft.com/office/2007/relationships/media" Target="../media/media5.m4a"/><Relationship Id="rId212" Type="http://schemas.openxmlformats.org/officeDocument/2006/relationships/customXml" Target="../ink/ink434.xml"/><Relationship Id="rId28" Type="http://schemas.openxmlformats.org/officeDocument/2006/relationships/customXml" Target="../ink/ink341.xml"/><Relationship Id="rId49" Type="http://schemas.openxmlformats.org/officeDocument/2006/relationships/image" Target="../media/image4541.png"/><Relationship Id="rId114" Type="http://schemas.openxmlformats.org/officeDocument/2006/relationships/customXml" Target="../ink/ink384.xml"/><Relationship Id="rId60" Type="http://schemas.openxmlformats.org/officeDocument/2006/relationships/customXml" Target="../ink/ink357.xml"/><Relationship Id="rId81" Type="http://schemas.openxmlformats.org/officeDocument/2006/relationships/image" Target="../media/image1166.png"/><Relationship Id="rId135" Type="http://schemas.openxmlformats.org/officeDocument/2006/relationships/image" Target="../media/image1192.png"/><Relationship Id="rId156" Type="http://schemas.openxmlformats.org/officeDocument/2006/relationships/image" Target="../media/image1202.png"/><Relationship Id="rId177" Type="http://schemas.openxmlformats.org/officeDocument/2006/relationships/image" Target="../media/image1213.png"/><Relationship Id="rId198" Type="http://schemas.openxmlformats.org/officeDocument/2006/relationships/customXml" Target="../ink/ink427.xml"/><Relationship Id="rId202" Type="http://schemas.openxmlformats.org/officeDocument/2006/relationships/customXml" Target="../ink/ink429.xml"/><Relationship Id="rId223" Type="http://schemas.openxmlformats.org/officeDocument/2006/relationships/image" Target="../media/image1.png"/><Relationship Id="rId39" Type="http://schemas.openxmlformats.org/officeDocument/2006/relationships/image" Target="../media/image4538.png"/><Relationship Id="rId50" Type="http://schemas.openxmlformats.org/officeDocument/2006/relationships/customXml" Target="../ink/ink352.xml"/><Relationship Id="rId104" Type="http://schemas.openxmlformats.org/officeDocument/2006/relationships/customXml" Target="../ink/ink379.xml"/><Relationship Id="rId125" Type="http://schemas.openxmlformats.org/officeDocument/2006/relationships/image" Target="../media/image1187.png"/><Relationship Id="rId146" Type="http://schemas.openxmlformats.org/officeDocument/2006/relationships/image" Target="../media/image1197.png"/><Relationship Id="rId167" Type="http://schemas.openxmlformats.org/officeDocument/2006/relationships/image" Target="../media/image1207.png"/><Relationship Id="rId188" Type="http://schemas.openxmlformats.org/officeDocument/2006/relationships/customXml" Target="../ink/ink422.xml"/><Relationship Id="rId71" Type="http://schemas.openxmlformats.org/officeDocument/2006/relationships/image" Target="../media/image1161.png"/><Relationship Id="rId92" Type="http://schemas.openxmlformats.org/officeDocument/2006/relationships/customXml" Target="../ink/ink373.xml"/><Relationship Id="rId213" Type="http://schemas.openxmlformats.org/officeDocument/2006/relationships/image" Target="../media/image1231.png"/><Relationship Id="rId2" Type="http://schemas.openxmlformats.org/officeDocument/2006/relationships/audio" Target="../media/media5.m4a"/><Relationship Id="rId29" Type="http://schemas.openxmlformats.org/officeDocument/2006/relationships/image" Target="../media/image4534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060.png"/><Relationship Id="rId21" Type="http://schemas.openxmlformats.org/officeDocument/2006/relationships/image" Target="../media/image9550.png"/><Relationship Id="rId42" Type="http://schemas.openxmlformats.org/officeDocument/2006/relationships/customXml" Target="../ink/ink458.xml"/><Relationship Id="rId63" Type="http://schemas.openxmlformats.org/officeDocument/2006/relationships/image" Target="../media/image9780.png"/><Relationship Id="rId84" Type="http://schemas.openxmlformats.org/officeDocument/2006/relationships/customXml" Target="../ink/ink479.xml"/><Relationship Id="rId138" Type="http://schemas.openxmlformats.org/officeDocument/2006/relationships/image" Target="../media/image10170.png"/><Relationship Id="rId159" Type="http://schemas.openxmlformats.org/officeDocument/2006/relationships/image" Target="../media/image10270.png"/><Relationship Id="rId170" Type="http://schemas.openxmlformats.org/officeDocument/2006/relationships/customXml" Target="../ink/ink523.xml"/><Relationship Id="rId191" Type="http://schemas.openxmlformats.org/officeDocument/2006/relationships/image" Target="../media/image10450.png"/><Relationship Id="rId107" Type="http://schemas.openxmlformats.org/officeDocument/2006/relationships/image" Target="../media/image10010.png"/><Relationship Id="rId11" Type="http://schemas.openxmlformats.org/officeDocument/2006/relationships/image" Target="../media/image9510.png"/><Relationship Id="rId32" Type="http://schemas.openxmlformats.org/officeDocument/2006/relationships/customXml" Target="../ink/ink453.xml"/><Relationship Id="rId53" Type="http://schemas.openxmlformats.org/officeDocument/2006/relationships/image" Target="../media/image9730.png"/><Relationship Id="rId74" Type="http://schemas.openxmlformats.org/officeDocument/2006/relationships/customXml" Target="../ink/ink474.xml"/><Relationship Id="rId128" Type="http://schemas.openxmlformats.org/officeDocument/2006/relationships/customXml" Target="../ink/ink501.xml"/><Relationship Id="rId149" Type="http://schemas.openxmlformats.org/officeDocument/2006/relationships/image" Target="../media/image10220.png"/><Relationship Id="rId5" Type="http://schemas.openxmlformats.org/officeDocument/2006/relationships/image" Target="../media/image9470.png"/><Relationship Id="rId95" Type="http://schemas.openxmlformats.org/officeDocument/2006/relationships/image" Target="../media/image9950.png"/><Relationship Id="rId160" Type="http://schemas.openxmlformats.org/officeDocument/2006/relationships/customXml" Target="../ink/ink518.xml"/><Relationship Id="rId181" Type="http://schemas.openxmlformats.org/officeDocument/2006/relationships/image" Target="../media/image10390.png"/><Relationship Id="rId22" Type="http://schemas.openxmlformats.org/officeDocument/2006/relationships/customXml" Target="../ink/ink448.xml"/><Relationship Id="rId43" Type="http://schemas.openxmlformats.org/officeDocument/2006/relationships/image" Target="../media/image9670.png"/><Relationship Id="rId64" Type="http://schemas.openxmlformats.org/officeDocument/2006/relationships/customXml" Target="../ink/ink469.xml"/><Relationship Id="rId118" Type="http://schemas.openxmlformats.org/officeDocument/2006/relationships/customXml" Target="../ink/ink496.xml"/><Relationship Id="rId139" Type="http://schemas.openxmlformats.org/officeDocument/2006/relationships/customXml" Target="../ink/ink507.xml"/><Relationship Id="rId85" Type="http://schemas.openxmlformats.org/officeDocument/2006/relationships/image" Target="../media/image9910.png"/><Relationship Id="rId150" Type="http://schemas.openxmlformats.org/officeDocument/2006/relationships/customXml" Target="../ink/ink513.xml"/><Relationship Id="rId171" Type="http://schemas.openxmlformats.org/officeDocument/2006/relationships/image" Target="../media/image10340.png"/><Relationship Id="rId192" Type="http://schemas.openxmlformats.org/officeDocument/2006/relationships/customXml" Target="../ink/ink534.xml"/><Relationship Id="rId12" Type="http://schemas.openxmlformats.org/officeDocument/2006/relationships/customXml" Target="../ink/ink443.xml"/><Relationship Id="rId33" Type="http://schemas.openxmlformats.org/officeDocument/2006/relationships/image" Target="../media/image9620.png"/><Relationship Id="rId108" Type="http://schemas.openxmlformats.org/officeDocument/2006/relationships/customXml" Target="../ink/ink491.xml"/><Relationship Id="rId129" Type="http://schemas.openxmlformats.org/officeDocument/2006/relationships/image" Target="../media/image10140.png"/><Relationship Id="rId54" Type="http://schemas.openxmlformats.org/officeDocument/2006/relationships/customXml" Target="../ink/ink464.xml"/><Relationship Id="rId75" Type="http://schemas.openxmlformats.org/officeDocument/2006/relationships/image" Target="../media/image9850.png"/><Relationship Id="rId96" Type="http://schemas.openxmlformats.org/officeDocument/2006/relationships/customXml" Target="../ink/ink485.xml"/><Relationship Id="rId140" Type="http://schemas.openxmlformats.org/officeDocument/2006/relationships/image" Target="../media/image10180.png"/><Relationship Id="rId161" Type="http://schemas.openxmlformats.org/officeDocument/2006/relationships/image" Target="../media/image10280.png"/><Relationship Id="rId182" Type="http://schemas.openxmlformats.org/officeDocument/2006/relationships/customXml" Target="../ink/ink529.xml"/><Relationship Id="rId6" Type="http://schemas.openxmlformats.org/officeDocument/2006/relationships/customXml" Target="../ink/ink440.xml"/><Relationship Id="rId23" Type="http://schemas.openxmlformats.org/officeDocument/2006/relationships/image" Target="../media/image9560.png"/><Relationship Id="rId119" Type="http://schemas.openxmlformats.org/officeDocument/2006/relationships/image" Target="../media/image10070.png"/><Relationship Id="rId44" Type="http://schemas.openxmlformats.org/officeDocument/2006/relationships/customXml" Target="../ink/ink459.xml"/><Relationship Id="rId65" Type="http://schemas.openxmlformats.org/officeDocument/2006/relationships/image" Target="../media/image9790.png"/><Relationship Id="rId86" Type="http://schemas.openxmlformats.org/officeDocument/2006/relationships/customXml" Target="../ink/ink480.xml"/><Relationship Id="rId130" Type="http://schemas.openxmlformats.org/officeDocument/2006/relationships/customXml" Target="../ink/ink502.xml"/><Relationship Id="rId151" Type="http://schemas.openxmlformats.org/officeDocument/2006/relationships/image" Target="../media/image10230.png"/><Relationship Id="rId172" Type="http://schemas.openxmlformats.org/officeDocument/2006/relationships/customXml" Target="../ink/ink524.xml"/><Relationship Id="rId193" Type="http://schemas.openxmlformats.org/officeDocument/2006/relationships/image" Target="../media/image10460.png"/><Relationship Id="rId13" Type="http://schemas.openxmlformats.org/officeDocument/2006/relationships/image" Target="../media/image9520.png"/><Relationship Id="rId109" Type="http://schemas.openxmlformats.org/officeDocument/2006/relationships/image" Target="../media/image10020.png"/><Relationship Id="rId34" Type="http://schemas.openxmlformats.org/officeDocument/2006/relationships/customXml" Target="../ink/ink454.xml"/><Relationship Id="rId55" Type="http://schemas.openxmlformats.org/officeDocument/2006/relationships/image" Target="../media/image9740.png"/><Relationship Id="rId76" Type="http://schemas.openxmlformats.org/officeDocument/2006/relationships/customXml" Target="../ink/ink475.xml"/><Relationship Id="rId97" Type="http://schemas.openxmlformats.org/officeDocument/2006/relationships/image" Target="../media/image8250.png"/><Relationship Id="rId120" Type="http://schemas.openxmlformats.org/officeDocument/2006/relationships/customXml" Target="../ink/ink497.xml"/><Relationship Id="rId141" Type="http://schemas.openxmlformats.org/officeDocument/2006/relationships/customXml" Target="../ink/ink508.xml"/><Relationship Id="rId7" Type="http://schemas.openxmlformats.org/officeDocument/2006/relationships/image" Target="../media/image9480.png"/><Relationship Id="rId71" Type="http://schemas.openxmlformats.org/officeDocument/2006/relationships/image" Target="../media/image9830.png"/><Relationship Id="rId92" Type="http://schemas.openxmlformats.org/officeDocument/2006/relationships/customXml" Target="../ink/ink483.xml"/><Relationship Id="rId162" Type="http://schemas.openxmlformats.org/officeDocument/2006/relationships/customXml" Target="../ink/ink519.xml"/><Relationship Id="rId183" Type="http://schemas.openxmlformats.org/officeDocument/2006/relationships/image" Target="../media/image10410.png"/><Relationship Id="rId2" Type="http://schemas.openxmlformats.org/officeDocument/2006/relationships/audio" Target="../media/media6.m4a"/><Relationship Id="rId29" Type="http://schemas.openxmlformats.org/officeDocument/2006/relationships/image" Target="../media/image9590.png"/><Relationship Id="rId24" Type="http://schemas.openxmlformats.org/officeDocument/2006/relationships/customXml" Target="../ink/ink449.xml"/><Relationship Id="rId40" Type="http://schemas.openxmlformats.org/officeDocument/2006/relationships/customXml" Target="../ink/ink457.xml"/><Relationship Id="rId45" Type="http://schemas.openxmlformats.org/officeDocument/2006/relationships/image" Target="../media/image9680.png"/><Relationship Id="rId66" Type="http://schemas.openxmlformats.org/officeDocument/2006/relationships/customXml" Target="../ink/ink470.xml"/><Relationship Id="rId87" Type="http://schemas.openxmlformats.org/officeDocument/2006/relationships/image" Target="../media/image9920.png"/><Relationship Id="rId110" Type="http://schemas.openxmlformats.org/officeDocument/2006/relationships/customXml" Target="../ink/ink492.xml"/><Relationship Id="rId115" Type="http://schemas.openxmlformats.org/officeDocument/2006/relationships/image" Target="../media/image10050.png"/><Relationship Id="rId131" Type="http://schemas.openxmlformats.org/officeDocument/2006/relationships/image" Target="../media/image10150.png"/><Relationship Id="rId136" Type="http://schemas.openxmlformats.org/officeDocument/2006/relationships/customXml" Target="../ink/ink505.xml"/><Relationship Id="rId157" Type="http://schemas.openxmlformats.org/officeDocument/2006/relationships/image" Target="../media/image10260.png"/><Relationship Id="rId178" Type="http://schemas.openxmlformats.org/officeDocument/2006/relationships/customXml" Target="../ink/ink527.xml"/><Relationship Id="rId61" Type="http://schemas.openxmlformats.org/officeDocument/2006/relationships/image" Target="../media/image9770.png"/><Relationship Id="rId82" Type="http://schemas.openxmlformats.org/officeDocument/2006/relationships/customXml" Target="../ink/ink478.xml"/><Relationship Id="rId152" Type="http://schemas.openxmlformats.org/officeDocument/2006/relationships/customXml" Target="../ink/ink514.xml"/><Relationship Id="rId173" Type="http://schemas.openxmlformats.org/officeDocument/2006/relationships/image" Target="../media/image10350.png"/><Relationship Id="rId194" Type="http://schemas.openxmlformats.org/officeDocument/2006/relationships/customXml" Target="../ink/ink535.xml"/><Relationship Id="rId19" Type="http://schemas.openxmlformats.org/officeDocument/2006/relationships/image" Target="../media/image9540.png"/><Relationship Id="rId14" Type="http://schemas.openxmlformats.org/officeDocument/2006/relationships/customXml" Target="../ink/ink444.xml"/><Relationship Id="rId30" Type="http://schemas.openxmlformats.org/officeDocument/2006/relationships/customXml" Target="../ink/ink452.xml"/><Relationship Id="rId35" Type="http://schemas.openxmlformats.org/officeDocument/2006/relationships/image" Target="../media/image9630.png"/><Relationship Id="rId56" Type="http://schemas.openxmlformats.org/officeDocument/2006/relationships/customXml" Target="../ink/ink465.xml"/><Relationship Id="rId77" Type="http://schemas.openxmlformats.org/officeDocument/2006/relationships/image" Target="../media/image9860.png"/><Relationship Id="rId100" Type="http://schemas.openxmlformats.org/officeDocument/2006/relationships/customXml" Target="../ink/ink487.xml"/><Relationship Id="rId105" Type="http://schemas.openxmlformats.org/officeDocument/2006/relationships/image" Target="../media/image9990.png"/><Relationship Id="rId126" Type="http://schemas.openxmlformats.org/officeDocument/2006/relationships/customXml" Target="../ink/ink500.xml"/><Relationship Id="rId147" Type="http://schemas.openxmlformats.org/officeDocument/2006/relationships/image" Target="../media/image10210.png"/><Relationship Id="rId168" Type="http://schemas.openxmlformats.org/officeDocument/2006/relationships/customXml" Target="../ink/ink522.xml"/><Relationship Id="rId8" Type="http://schemas.openxmlformats.org/officeDocument/2006/relationships/customXml" Target="../ink/ink441.xml"/><Relationship Id="rId51" Type="http://schemas.openxmlformats.org/officeDocument/2006/relationships/image" Target="../media/image9720.png"/><Relationship Id="rId72" Type="http://schemas.openxmlformats.org/officeDocument/2006/relationships/customXml" Target="../ink/ink473.xml"/><Relationship Id="rId93" Type="http://schemas.openxmlformats.org/officeDocument/2006/relationships/image" Target="../media/image9940.png"/><Relationship Id="rId98" Type="http://schemas.openxmlformats.org/officeDocument/2006/relationships/customXml" Target="../ink/ink486.xml"/><Relationship Id="rId121" Type="http://schemas.openxmlformats.org/officeDocument/2006/relationships/image" Target="../media/image10080.png"/><Relationship Id="rId142" Type="http://schemas.openxmlformats.org/officeDocument/2006/relationships/customXml" Target="../ink/ink509.xml"/><Relationship Id="rId163" Type="http://schemas.openxmlformats.org/officeDocument/2006/relationships/image" Target="../media/image10290.png"/><Relationship Id="rId184" Type="http://schemas.openxmlformats.org/officeDocument/2006/relationships/customXml" Target="../ink/ink530.xml"/><Relationship Id="rId189" Type="http://schemas.openxmlformats.org/officeDocument/2006/relationships/image" Target="../media/image10440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9570.png"/><Relationship Id="rId46" Type="http://schemas.openxmlformats.org/officeDocument/2006/relationships/customXml" Target="../ink/ink460.xml"/><Relationship Id="rId67" Type="http://schemas.openxmlformats.org/officeDocument/2006/relationships/image" Target="../media/image9810.png"/><Relationship Id="rId116" Type="http://schemas.openxmlformats.org/officeDocument/2006/relationships/customXml" Target="../ink/ink495.xml"/><Relationship Id="rId137" Type="http://schemas.openxmlformats.org/officeDocument/2006/relationships/customXml" Target="../ink/ink506.xml"/><Relationship Id="rId158" Type="http://schemas.openxmlformats.org/officeDocument/2006/relationships/customXml" Target="../ink/ink517.xml"/><Relationship Id="rId20" Type="http://schemas.openxmlformats.org/officeDocument/2006/relationships/customXml" Target="../ink/ink447.xml"/><Relationship Id="rId41" Type="http://schemas.openxmlformats.org/officeDocument/2006/relationships/image" Target="../media/image9660.png"/><Relationship Id="rId62" Type="http://schemas.openxmlformats.org/officeDocument/2006/relationships/customXml" Target="../ink/ink468.xml"/><Relationship Id="rId83" Type="http://schemas.openxmlformats.org/officeDocument/2006/relationships/image" Target="../media/image9890.png"/><Relationship Id="rId88" Type="http://schemas.openxmlformats.org/officeDocument/2006/relationships/customXml" Target="../ink/ink481.xml"/><Relationship Id="rId111" Type="http://schemas.openxmlformats.org/officeDocument/2006/relationships/image" Target="../media/image10030.png"/><Relationship Id="rId132" Type="http://schemas.openxmlformats.org/officeDocument/2006/relationships/customXml" Target="../ink/ink503.xml"/><Relationship Id="rId153" Type="http://schemas.openxmlformats.org/officeDocument/2006/relationships/image" Target="../media/image10240.png"/><Relationship Id="rId174" Type="http://schemas.openxmlformats.org/officeDocument/2006/relationships/customXml" Target="../ink/ink525.xml"/><Relationship Id="rId179" Type="http://schemas.openxmlformats.org/officeDocument/2006/relationships/image" Target="../media/image10380.png"/><Relationship Id="rId195" Type="http://schemas.openxmlformats.org/officeDocument/2006/relationships/image" Target="../media/image10470.png"/><Relationship Id="rId190" Type="http://schemas.openxmlformats.org/officeDocument/2006/relationships/customXml" Target="../ink/ink533.xml"/><Relationship Id="rId15" Type="http://schemas.openxmlformats.org/officeDocument/2006/relationships/image" Target="../media/image9530.png"/><Relationship Id="rId36" Type="http://schemas.openxmlformats.org/officeDocument/2006/relationships/customXml" Target="../ink/ink455.xml"/><Relationship Id="rId57" Type="http://schemas.openxmlformats.org/officeDocument/2006/relationships/image" Target="../media/image9750.png"/><Relationship Id="rId106" Type="http://schemas.openxmlformats.org/officeDocument/2006/relationships/customXml" Target="../ink/ink490.xml"/><Relationship Id="rId127" Type="http://schemas.openxmlformats.org/officeDocument/2006/relationships/image" Target="../media/image10130.png"/><Relationship Id="rId10" Type="http://schemas.openxmlformats.org/officeDocument/2006/relationships/customXml" Target="../ink/ink442.xml"/><Relationship Id="rId31" Type="http://schemas.openxmlformats.org/officeDocument/2006/relationships/image" Target="../media/image9610.png"/><Relationship Id="rId52" Type="http://schemas.openxmlformats.org/officeDocument/2006/relationships/customXml" Target="../ink/ink463.xml"/><Relationship Id="rId73" Type="http://schemas.openxmlformats.org/officeDocument/2006/relationships/image" Target="../media/image9840.png"/><Relationship Id="rId78" Type="http://schemas.openxmlformats.org/officeDocument/2006/relationships/customXml" Target="../ink/ink476.xml"/><Relationship Id="rId94" Type="http://schemas.openxmlformats.org/officeDocument/2006/relationships/customXml" Target="../ink/ink484.xml"/><Relationship Id="rId99" Type="http://schemas.openxmlformats.org/officeDocument/2006/relationships/image" Target="../media/image9960.png"/><Relationship Id="rId101" Type="http://schemas.openxmlformats.org/officeDocument/2006/relationships/image" Target="../media/image9970.png"/><Relationship Id="rId122" Type="http://schemas.openxmlformats.org/officeDocument/2006/relationships/customXml" Target="../ink/ink498.xml"/><Relationship Id="rId143" Type="http://schemas.openxmlformats.org/officeDocument/2006/relationships/image" Target="../media/image9210.png"/><Relationship Id="rId148" Type="http://schemas.openxmlformats.org/officeDocument/2006/relationships/customXml" Target="../ink/ink512.xml"/><Relationship Id="rId164" Type="http://schemas.openxmlformats.org/officeDocument/2006/relationships/customXml" Target="../ink/ink520.xml"/><Relationship Id="rId169" Type="http://schemas.openxmlformats.org/officeDocument/2006/relationships/image" Target="../media/image10330.png"/><Relationship Id="rId185" Type="http://schemas.openxmlformats.org/officeDocument/2006/relationships/image" Target="../media/image10420.png"/><Relationship Id="rId4" Type="http://schemas.openxmlformats.org/officeDocument/2006/relationships/customXml" Target="../ink/ink439.xml"/><Relationship Id="rId9" Type="http://schemas.openxmlformats.org/officeDocument/2006/relationships/image" Target="../media/image9490.png"/><Relationship Id="rId180" Type="http://schemas.openxmlformats.org/officeDocument/2006/relationships/customXml" Target="../ink/ink528.xml"/><Relationship Id="rId26" Type="http://schemas.openxmlformats.org/officeDocument/2006/relationships/customXml" Target="../ink/ink450.xml"/><Relationship Id="rId47" Type="http://schemas.openxmlformats.org/officeDocument/2006/relationships/image" Target="../media/image9690.png"/><Relationship Id="rId68" Type="http://schemas.openxmlformats.org/officeDocument/2006/relationships/customXml" Target="../ink/ink471.xml"/><Relationship Id="rId89" Type="http://schemas.openxmlformats.org/officeDocument/2006/relationships/image" Target="../media/image9930.png"/><Relationship Id="rId112" Type="http://schemas.openxmlformats.org/officeDocument/2006/relationships/customXml" Target="../ink/ink493.xml"/><Relationship Id="rId133" Type="http://schemas.openxmlformats.org/officeDocument/2006/relationships/image" Target="../media/image10160.png"/><Relationship Id="rId154" Type="http://schemas.openxmlformats.org/officeDocument/2006/relationships/customXml" Target="../ink/ink515.xml"/><Relationship Id="rId175" Type="http://schemas.openxmlformats.org/officeDocument/2006/relationships/image" Target="../media/image10360.png"/><Relationship Id="rId196" Type="http://schemas.openxmlformats.org/officeDocument/2006/relationships/customXml" Target="../ink/ink536.xml"/><Relationship Id="rId16" Type="http://schemas.openxmlformats.org/officeDocument/2006/relationships/customXml" Target="../ink/ink445.xml"/><Relationship Id="rId37" Type="http://schemas.openxmlformats.org/officeDocument/2006/relationships/image" Target="../media/image9640.png"/><Relationship Id="rId58" Type="http://schemas.openxmlformats.org/officeDocument/2006/relationships/customXml" Target="../ink/ink466.xml"/><Relationship Id="rId79" Type="http://schemas.openxmlformats.org/officeDocument/2006/relationships/image" Target="../media/image9870.png"/><Relationship Id="rId102" Type="http://schemas.openxmlformats.org/officeDocument/2006/relationships/customXml" Target="../ink/ink488.xml"/><Relationship Id="rId123" Type="http://schemas.openxmlformats.org/officeDocument/2006/relationships/image" Target="../media/image10090.png"/><Relationship Id="rId144" Type="http://schemas.openxmlformats.org/officeDocument/2006/relationships/customXml" Target="../ink/ink510.xml"/><Relationship Id="rId90" Type="http://schemas.openxmlformats.org/officeDocument/2006/relationships/customXml" Target="../ink/ink482.xml"/><Relationship Id="rId165" Type="http://schemas.openxmlformats.org/officeDocument/2006/relationships/image" Target="../media/image10310.png"/><Relationship Id="rId186" Type="http://schemas.openxmlformats.org/officeDocument/2006/relationships/customXml" Target="../ink/ink531.xml"/><Relationship Id="rId27" Type="http://schemas.openxmlformats.org/officeDocument/2006/relationships/image" Target="../media/image9580.png"/><Relationship Id="rId48" Type="http://schemas.openxmlformats.org/officeDocument/2006/relationships/customXml" Target="../ink/ink461.xml"/><Relationship Id="rId69" Type="http://schemas.openxmlformats.org/officeDocument/2006/relationships/image" Target="../media/image9820.png"/><Relationship Id="rId113" Type="http://schemas.openxmlformats.org/officeDocument/2006/relationships/image" Target="../media/image10040.png"/><Relationship Id="rId134" Type="http://schemas.openxmlformats.org/officeDocument/2006/relationships/customXml" Target="../ink/ink504.xml"/><Relationship Id="rId80" Type="http://schemas.openxmlformats.org/officeDocument/2006/relationships/customXml" Target="../ink/ink477.xml"/><Relationship Id="rId155" Type="http://schemas.openxmlformats.org/officeDocument/2006/relationships/image" Target="../media/image10250.png"/><Relationship Id="rId176" Type="http://schemas.openxmlformats.org/officeDocument/2006/relationships/customXml" Target="../ink/ink526.xml"/><Relationship Id="rId197" Type="http://schemas.openxmlformats.org/officeDocument/2006/relationships/image" Target="../media/image10480.png"/><Relationship Id="rId17" Type="http://schemas.openxmlformats.org/officeDocument/2006/relationships/image" Target="../media/image8810.png"/><Relationship Id="rId38" Type="http://schemas.openxmlformats.org/officeDocument/2006/relationships/customXml" Target="../ink/ink456.xml"/><Relationship Id="rId59" Type="http://schemas.openxmlformats.org/officeDocument/2006/relationships/image" Target="../media/image9760.png"/><Relationship Id="rId103" Type="http://schemas.openxmlformats.org/officeDocument/2006/relationships/image" Target="../media/image9980.png"/><Relationship Id="rId124" Type="http://schemas.openxmlformats.org/officeDocument/2006/relationships/customXml" Target="../ink/ink499.xml"/><Relationship Id="rId70" Type="http://schemas.openxmlformats.org/officeDocument/2006/relationships/customXml" Target="../ink/ink472.xml"/><Relationship Id="rId91" Type="http://schemas.openxmlformats.org/officeDocument/2006/relationships/image" Target="../media/image8670.png"/><Relationship Id="rId145" Type="http://schemas.openxmlformats.org/officeDocument/2006/relationships/image" Target="../media/image10190.png"/><Relationship Id="rId166" Type="http://schemas.openxmlformats.org/officeDocument/2006/relationships/customXml" Target="../ink/ink521.xml"/><Relationship Id="rId187" Type="http://schemas.openxmlformats.org/officeDocument/2006/relationships/image" Target="../media/image10430.png"/><Relationship Id="rId1" Type="http://schemas.microsoft.com/office/2007/relationships/media" Target="../media/media6.m4a"/><Relationship Id="rId28" Type="http://schemas.openxmlformats.org/officeDocument/2006/relationships/customXml" Target="../ink/ink451.xml"/><Relationship Id="rId49" Type="http://schemas.openxmlformats.org/officeDocument/2006/relationships/image" Target="../media/image9710.png"/><Relationship Id="rId114" Type="http://schemas.openxmlformats.org/officeDocument/2006/relationships/customXml" Target="../ink/ink494.xml"/><Relationship Id="rId60" Type="http://schemas.openxmlformats.org/officeDocument/2006/relationships/customXml" Target="../ink/ink467.xml"/><Relationship Id="rId81" Type="http://schemas.openxmlformats.org/officeDocument/2006/relationships/image" Target="../media/image9880.png"/><Relationship Id="rId135" Type="http://schemas.openxmlformats.org/officeDocument/2006/relationships/image" Target="../media/image9170.png"/><Relationship Id="rId156" Type="http://schemas.openxmlformats.org/officeDocument/2006/relationships/customXml" Target="../ink/ink516.xml"/><Relationship Id="rId177" Type="http://schemas.openxmlformats.org/officeDocument/2006/relationships/image" Target="../media/image10370.png"/><Relationship Id="rId198" Type="http://schemas.openxmlformats.org/officeDocument/2006/relationships/image" Target="../media/image1.png"/><Relationship Id="rId18" Type="http://schemas.openxmlformats.org/officeDocument/2006/relationships/customXml" Target="../ink/ink446.xml"/><Relationship Id="rId39" Type="http://schemas.openxmlformats.org/officeDocument/2006/relationships/image" Target="../media/image9650.png"/><Relationship Id="rId50" Type="http://schemas.openxmlformats.org/officeDocument/2006/relationships/customXml" Target="../ink/ink462.xml"/><Relationship Id="rId104" Type="http://schemas.openxmlformats.org/officeDocument/2006/relationships/customXml" Target="../ink/ink489.xml"/><Relationship Id="rId125" Type="http://schemas.openxmlformats.org/officeDocument/2006/relationships/image" Target="../media/image10120.png"/><Relationship Id="rId146" Type="http://schemas.openxmlformats.org/officeDocument/2006/relationships/customXml" Target="../ink/ink511.xml"/><Relationship Id="rId167" Type="http://schemas.openxmlformats.org/officeDocument/2006/relationships/image" Target="../media/image10320.png"/><Relationship Id="rId188" Type="http://schemas.openxmlformats.org/officeDocument/2006/relationships/customXml" Target="../ink/ink532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90.png"/><Relationship Id="rId21" Type="http://schemas.openxmlformats.org/officeDocument/2006/relationships/image" Target="../media/image1246.png"/><Relationship Id="rId42" Type="http://schemas.openxmlformats.org/officeDocument/2006/relationships/customXml" Target="../ink/ink555.xml"/><Relationship Id="rId63" Type="http://schemas.openxmlformats.org/officeDocument/2006/relationships/customXml" Target="../ink/ink566.xml"/><Relationship Id="rId84" Type="http://schemas.openxmlformats.org/officeDocument/2006/relationships/customXml" Target="../ink/ink577.xml"/><Relationship Id="rId138" Type="http://schemas.openxmlformats.org/officeDocument/2006/relationships/customXml" Target="../ink/ink604.xml"/><Relationship Id="rId159" Type="http://schemas.openxmlformats.org/officeDocument/2006/relationships/customXml" Target="../ink/ink615.xml"/><Relationship Id="rId170" Type="http://schemas.openxmlformats.org/officeDocument/2006/relationships/customXml" Target="../ink/ink626.xml"/><Relationship Id="rId107" Type="http://schemas.openxmlformats.org/officeDocument/2006/relationships/image" Target="../media/image1285.png"/><Relationship Id="rId11" Type="http://schemas.openxmlformats.org/officeDocument/2006/relationships/image" Target="../media/image1241.png"/><Relationship Id="rId32" Type="http://schemas.openxmlformats.org/officeDocument/2006/relationships/customXml" Target="../ink/ink550.xml"/><Relationship Id="rId53" Type="http://schemas.openxmlformats.org/officeDocument/2006/relationships/image" Target="../media/image1260.png"/><Relationship Id="rId74" Type="http://schemas.openxmlformats.org/officeDocument/2006/relationships/customXml" Target="../ink/ink572.xml"/><Relationship Id="rId128" Type="http://schemas.openxmlformats.org/officeDocument/2006/relationships/customXml" Target="../ink/ink599.xml"/><Relationship Id="rId149" Type="http://schemas.openxmlformats.org/officeDocument/2006/relationships/image" Target="../media/image1306.png"/><Relationship Id="rId5" Type="http://schemas.openxmlformats.org/officeDocument/2006/relationships/image" Target="../media/image4.jpeg"/><Relationship Id="rId95" Type="http://schemas.openxmlformats.org/officeDocument/2006/relationships/image" Target="../media/image1279.png"/><Relationship Id="rId160" Type="http://schemas.openxmlformats.org/officeDocument/2006/relationships/customXml" Target="../ink/ink616.xml"/><Relationship Id="rId181" Type="http://schemas.openxmlformats.org/officeDocument/2006/relationships/customXml" Target="../ink/ink636.xml"/><Relationship Id="rId22" Type="http://schemas.openxmlformats.org/officeDocument/2006/relationships/customXml" Target="../ink/ink545.xml"/><Relationship Id="rId43" Type="http://schemas.openxmlformats.org/officeDocument/2006/relationships/image" Target="../media/image1255.png"/><Relationship Id="rId64" Type="http://schemas.openxmlformats.org/officeDocument/2006/relationships/image" Target="../media/image1265.png"/><Relationship Id="rId118" Type="http://schemas.openxmlformats.org/officeDocument/2006/relationships/customXml" Target="../ink/ink594.xml"/><Relationship Id="rId139" Type="http://schemas.openxmlformats.org/officeDocument/2006/relationships/image" Target="../media/image1301.png"/><Relationship Id="rId85" Type="http://schemas.openxmlformats.org/officeDocument/2006/relationships/image" Target="../media/image1275.png"/><Relationship Id="rId150" Type="http://schemas.openxmlformats.org/officeDocument/2006/relationships/customXml" Target="../ink/ink610.xml"/><Relationship Id="rId171" Type="http://schemas.openxmlformats.org/officeDocument/2006/relationships/customXml" Target="../ink/ink627.xml"/><Relationship Id="rId12" Type="http://schemas.openxmlformats.org/officeDocument/2006/relationships/customXml" Target="../ink/ink540.xml"/><Relationship Id="rId33" Type="http://schemas.openxmlformats.org/officeDocument/2006/relationships/image" Target="../media/image1252.png"/><Relationship Id="rId108" Type="http://schemas.openxmlformats.org/officeDocument/2006/relationships/customXml" Target="../ink/ink589.xml"/><Relationship Id="rId129" Type="http://schemas.openxmlformats.org/officeDocument/2006/relationships/image" Target="../media/image1296.png"/><Relationship Id="rId54" Type="http://schemas.openxmlformats.org/officeDocument/2006/relationships/customXml" Target="../ink/ink561.xml"/><Relationship Id="rId75" Type="http://schemas.openxmlformats.org/officeDocument/2006/relationships/image" Target="../media/image1270.png"/><Relationship Id="rId96" Type="http://schemas.openxmlformats.org/officeDocument/2006/relationships/customXml" Target="../ink/ink583.xml"/><Relationship Id="rId140" Type="http://schemas.openxmlformats.org/officeDocument/2006/relationships/customXml" Target="../ink/ink605.xml"/><Relationship Id="rId161" Type="http://schemas.openxmlformats.org/officeDocument/2006/relationships/customXml" Target="../ink/ink617.xml"/><Relationship Id="rId182" Type="http://schemas.openxmlformats.org/officeDocument/2006/relationships/customXml" Target="../ink/ink637.xml"/><Relationship Id="rId6" Type="http://schemas.openxmlformats.org/officeDocument/2006/relationships/customXml" Target="../ink/ink537.xml"/><Relationship Id="rId23" Type="http://schemas.openxmlformats.org/officeDocument/2006/relationships/image" Target="../media/image1247.png"/><Relationship Id="rId119" Type="http://schemas.openxmlformats.org/officeDocument/2006/relationships/image" Target="../media/image1291.png"/><Relationship Id="rId44" Type="http://schemas.openxmlformats.org/officeDocument/2006/relationships/customXml" Target="../ink/ink556.xml"/><Relationship Id="rId60" Type="http://schemas.openxmlformats.org/officeDocument/2006/relationships/customXml" Target="../ink/ink564.xml"/><Relationship Id="rId65" Type="http://schemas.openxmlformats.org/officeDocument/2006/relationships/customXml" Target="../ink/ink567.xml"/><Relationship Id="rId81" Type="http://schemas.openxmlformats.org/officeDocument/2006/relationships/image" Target="../media/image1273.png"/><Relationship Id="rId86" Type="http://schemas.openxmlformats.org/officeDocument/2006/relationships/customXml" Target="../ink/ink578.xml"/><Relationship Id="rId130" Type="http://schemas.openxmlformats.org/officeDocument/2006/relationships/customXml" Target="../ink/ink600.xml"/><Relationship Id="rId135" Type="http://schemas.openxmlformats.org/officeDocument/2006/relationships/image" Target="../media/image1299.png"/><Relationship Id="rId151" Type="http://schemas.openxmlformats.org/officeDocument/2006/relationships/image" Target="../media/image1307.png"/><Relationship Id="rId156" Type="http://schemas.openxmlformats.org/officeDocument/2006/relationships/customXml" Target="../ink/ink613.xml"/><Relationship Id="rId177" Type="http://schemas.openxmlformats.org/officeDocument/2006/relationships/customXml" Target="../ink/ink633.xml"/><Relationship Id="rId172" Type="http://schemas.openxmlformats.org/officeDocument/2006/relationships/customXml" Target="../ink/ink628.xml"/><Relationship Id="rId13" Type="http://schemas.openxmlformats.org/officeDocument/2006/relationships/image" Target="../media/image1242.png"/><Relationship Id="rId18" Type="http://schemas.openxmlformats.org/officeDocument/2006/relationships/customXml" Target="../ink/ink543.xml"/><Relationship Id="rId39" Type="http://schemas.openxmlformats.org/officeDocument/2006/relationships/image" Target="../media/image812.png"/><Relationship Id="rId109" Type="http://schemas.openxmlformats.org/officeDocument/2006/relationships/image" Target="../media/image1286.png"/><Relationship Id="rId34" Type="http://schemas.openxmlformats.org/officeDocument/2006/relationships/customXml" Target="../ink/ink551.xml"/><Relationship Id="rId50" Type="http://schemas.openxmlformats.org/officeDocument/2006/relationships/customXml" Target="../ink/ink559.xml"/><Relationship Id="rId55" Type="http://schemas.openxmlformats.org/officeDocument/2006/relationships/image" Target="../media/image1261.png"/><Relationship Id="rId76" Type="http://schemas.openxmlformats.org/officeDocument/2006/relationships/customXml" Target="../ink/ink573.xml"/><Relationship Id="rId97" Type="http://schemas.openxmlformats.org/officeDocument/2006/relationships/image" Target="../media/image1280.png"/><Relationship Id="rId104" Type="http://schemas.openxmlformats.org/officeDocument/2006/relationships/customXml" Target="../ink/ink587.xml"/><Relationship Id="rId120" Type="http://schemas.openxmlformats.org/officeDocument/2006/relationships/customXml" Target="../ink/ink595.xml"/><Relationship Id="rId125" Type="http://schemas.openxmlformats.org/officeDocument/2006/relationships/image" Target="../media/image1294.png"/><Relationship Id="rId141" Type="http://schemas.openxmlformats.org/officeDocument/2006/relationships/image" Target="../media/image1302.png"/><Relationship Id="rId146" Type="http://schemas.openxmlformats.org/officeDocument/2006/relationships/customXml" Target="../ink/ink608.xml"/><Relationship Id="rId167" Type="http://schemas.openxmlformats.org/officeDocument/2006/relationships/customXml" Target="../ink/ink623.xml"/><Relationship Id="rId7" Type="http://schemas.openxmlformats.org/officeDocument/2006/relationships/image" Target="../media/image1239.png"/><Relationship Id="rId71" Type="http://schemas.openxmlformats.org/officeDocument/2006/relationships/customXml" Target="../ink/ink570.xml"/><Relationship Id="rId92" Type="http://schemas.openxmlformats.org/officeDocument/2006/relationships/customXml" Target="../ink/ink581.xml"/><Relationship Id="rId162" Type="http://schemas.openxmlformats.org/officeDocument/2006/relationships/customXml" Target="../ink/ink618.xml"/><Relationship Id="rId183" Type="http://schemas.openxmlformats.org/officeDocument/2006/relationships/image" Target="../media/image1313.png"/><Relationship Id="rId2" Type="http://schemas.openxmlformats.org/officeDocument/2006/relationships/audio" Target="../media/media7.m4a"/><Relationship Id="rId29" Type="http://schemas.openxmlformats.org/officeDocument/2006/relationships/image" Target="../media/image1250.png"/><Relationship Id="rId24" Type="http://schemas.openxmlformats.org/officeDocument/2006/relationships/customXml" Target="../ink/ink546.xml"/><Relationship Id="rId40" Type="http://schemas.openxmlformats.org/officeDocument/2006/relationships/customXml" Target="../ink/ink554.xml"/><Relationship Id="rId45" Type="http://schemas.openxmlformats.org/officeDocument/2006/relationships/image" Target="../media/image1256.png"/><Relationship Id="rId66" Type="http://schemas.openxmlformats.org/officeDocument/2006/relationships/image" Target="../media/image1266.png"/><Relationship Id="rId87" Type="http://schemas.openxmlformats.org/officeDocument/2006/relationships/image" Target="../media/image1276.png"/><Relationship Id="rId110" Type="http://schemas.openxmlformats.org/officeDocument/2006/relationships/customXml" Target="../ink/ink590.xml"/><Relationship Id="rId115" Type="http://schemas.openxmlformats.org/officeDocument/2006/relationships/image" Target="../media/image1289.png"/><Relationship Id="rId131" Type="http://schemas.openxmlformats.org/officeDocument/2006/relationships/image" Target="../media/image1297.png"/><Relationship Id="rId136" Type="http://schemas.openxmlformats.org/officeDocument/2006/relationships/customXml" Target="../ink/ink603.xml"/><Relationship Id="rId157" Type="http://schemas.openxmlformats.org/officeDocument/2006/relationships/image" Target="../media/image1311.png"/><Relationship Id="rId178" Type="http://schemas.openxmlformats.org/officeDocument/2006/relationships/customXml" Target="../ink/ink634.xml"/><Relationship Id="rId61" Type="http://schemas.openxmlformats.org/officeDocument/2006/relationships/image" Target="../media/image1264.png"/><Relationship Id="rId82" Type="http://schemas.openxmlformats.org/officeDocument/2006/relationships/customXml" Target="../ink/ink576.xml"/><Relationship Id="rId152" Type="http://schemas.openxmlformats.org/officeDocument/2006/relationships/customXml" Target="../ink/ink611.xml"/><Relationship Id="rId173" Type="http://schemas.openxmlformats.org/officeDocument/2006/relationships/customXml" Target="../ink/ink629.xml"/><Relationship Id="rId19" Type="http://schemas.openxmlformats.org/officeDocument/2006/relationships/image" Target="../media/image1245.png"/><Relationship Id="rId14" Type="http://schemas.openxmlformats.org/officeDocument/2006/relationships/customXml" Target="../ink/ink541.xml"/><Relationship Id="rId30" Type="http://schemas.openxmlformats.org/officeDocument/2006/relationships/customXml" Target="../ink/ink549.xml"/><Relationship Id="rId35" Type="http://schemas.openxmlformats.org/officeDocument/2006/relationships/image" Target="../media/image1253.png"/><Relationship Id="rId56" Type="http://schemas.openxmlformats.org/officeDocument/2006/relationships/customXml" Target="../ink/ink562.xml"/><Relationship Id="rId77" Type="http://schemas.openxmlformats.org/officeDocument/2006/relationships/image" Target="../media/image1271.png"/><Relationship Id="rId100" Type="http://schemas.openxmlformats.org/officeDocument/2006/relationships/customXml" Target="../ink/ink585.xml"/><Relationship Id="rId105" Type="http://schemas.openxmlformats.org/officeDocument/2006/relationships/image" Target="../media/image1284.png"/><Relationship Id="rId126" Type="http://schemas.openxmlformats.org/officeDocument/2006/relationships/customXml" Target="../ink/ink598.xml"/><Relationship Id="rId147" Type="http://schemas.openxmlformats.org/officeDocument/2006/relationships/image" Target="../media/image1305.png"/><Relationship Id="rId168" Type="http://schemas.openxmlformats.org/officeDocument/2006/relationships/customXml" Target="../ink/ink624.xml"/><Relationship Id="rId8" Type="http://schemas.openxmlformats.org/officeDocument/2006/relationships/customXml" Target="../ink/ink538.xml"/><Relationship Id="rId51" Type="http://schemas.openxmlformats.org/officeDocument/2006/relationships/image" Target="../media/image1259.png"/><Relationship Id="rId72" Type="http://schemas.openxmlformats.org/officeDocument/2006/relationships/customXml" Target="../ink/ink571.xml"/><Relationship Id="rId93" Type="http://schemas.openxmlformats.org/officeDocument/2006/relationships/image" Target="../media/image1118.png"/><Relationship Id="rId98" Type="http://schemas.openxmlformats.org/officeDocument/2006/relationships/customXml" Target="../ink/ink584.xml"/><Relationship Id="rId121" Type="http://schemas.openxmlformats.org/officeDocument/2006/relationships/image" Target="../media/image1292.png"/><Relationship Id="rId142" Type="http://schemas.openxmlformats.org/officeDocument/2006/relationships/customXml" Target="../ink/ink606.xml"/><Relationship Id="rId163" Type="http://schemas.openxmlformats.org/officeDocument/2006/relationships/customXml" Target="../ink/ink619.xml"/><Relationship Id="rId184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248.png"/><Relationship Id="rId46" Type="http://schemas.openxmlformats.org/officeDocument/2006/relationships/customXml" Target="../ink/ink557.xml"/><Relationship Id="rId67" Type="http://schemas.openxmlformats.org/officeDocument/2006/relationships/customXml" Target="../ink/ink568.xml"/><Relationship Id="rId116" Type="http://schemas.openxmlformats.org/officeDocument/2006/relationships/customXml" Target="../ink/ink593.xml"/><Relationship Id="rId137" Type="http://schemas.openxmlformats.org/officeDocument/2006/relationships/image" Target="../media/image1300.png"/><Relationship Id="rId158" Type="http://schemas.openxmlformats.org/officeDocument/2006/relationships/customXml" Target="../ink/ink614.xml"/><Relationship Id="rId20" Type="http://schemas.openxmlformats.org/officeDocument/2006/relationships/customXml" Target="../ink/ink544.xml"/><Relationship Id="rId41" Type="http://schemas.openxmlformats.org/officeDocument/2006/relationships/image" Target="../media/image1168.png"/><Relationship Id="rId62" Type="http://schemas.openxmlformats.org/officeDocument/2006/relationships/customXml" Target="../ink/ink565.xml"/><Relationship Id="rId83" Type="http://schemas.openxmlformats.org/officeDocument/2006/relationships/image" Target="../media/image1274.png"/><Relationship Id="rId88" Type="http://schemas.openxmlformats.org/officeDocument/2006/relationships/customXml" Target="../ink/ink579.xml"/><Relationship Id="rId111" Type="http://schemas.openxmlformats.org/officeDocument/2006/relationships/image" Target="../media/image1287.png"/><Relationship Id="rId132" Type="http://schemas.openxmlformats.org/officeDocument/2006/relationships/customXml" Target="../ink/ink601.xml"/><Relationship Id="rId153" Type="http://schemas.openxmlformats.org/officeDocument/2006/relationships/image" Target="../media/image1308.png"/><Relationship Id="rId174" Type="http://schemas.openxmlformats.org/officeDocument/2006/relationships/customXml" Target="../ink/ink630.xml"/><Relationship Id="rId179" Type="http://schemas.openxmlformats.org/officeDocument/2006/relationships/customXml" Target="../ink/ink635.xml"/><Relationship Id="rId15" Type="http://schemas.openxmlformats.org/officeDocument/2006/relationships/image" Target="../media/image1243.png"/><Relationship Id="rId36" Type="http://schemas.openxmlformats.org/officeDocument/2006/relationships/customXml" Target="../ink/ink552.xml"/><Relationship Id="rId57" Type="http://schemas.openxmlformats.org/officeDocument/2006/relationships/image" Target="../media/image1262.png"/><Relationship Id="rId106" Type="http://schemas.openxmlformats.org/officeDocument/2006/relationships/customXml" Target="../ink/ink588.xml"/><Relationship Id="rId127" Type="http://schemas.openxmlformats.org/officeDocument/2006/relationships/image" Target="../media/image1295.png"/><Relationship Id="rId10" Type="http://schemas.openxmlformats.org/officeDocument/2006/relationships/customXml" Target="../ink/ink539.xml"/><Relationship Id="rId31" Type="http://schemas.openxmlformats.org/officeDocument/2006/relationships/image" Target="../media/image1251.png"/><Relationship Id="rId52" Type="http://schemas.openxmlformats.org/officeDocument/2006/relationships/customXml" Target="../ink/ink560.xml"/><Relationship Id="rId73" Type="http://schemas.openxmlformats.org/officeDocument/2006/relationships/image" Target="../media/image1269.png"/><Relationship Id="rId78" Type="http://schemas.openxmlformats.org/officeDocument/2006/relationships/customXml" Target="../ink/ink574.xml"/><Relationship Id="rId94" Type="http://schemas.openxmlformats.org/officeDocument/2006/relationships/customXml" Target="../ink/ink582.xml"/><Relationship Id="rId99" Type="http://schemas.openxmlformats.org/officeDocument/2006/relationships/image" Target="../media/image1281.png"/><Relationship Id="rId101" Type="http://schemas.openxmlformats.org/officeDocument/2006/relationships/image" Target="../media/image1282.png"/><Relationship Id="rId122" Type="http://schemas.openxmlformats.org/officeDocument/2006/relationships/customXml" Target="../ink/ink596.xml"/><Relationship Id="rId143" Type="http://schemas.openxmlformats.org/officeDocument/2006/relationships/image" Target="../media/image1303.png"/><Relationship Id="rId148" Type="http://schemas.openxmlformats.org/officeDocument/2006/relationships/customXml" Target="../ink/ink609.xml"/><Relationship Id="rId164" Type="http://schemas.openxmlformats.org/officeDocument/2006/relationships/customXml" Target="../ink/ink620.xml"/><Relationship Id="rId169" Type="http://schemas.openxmlformats.org/officeDocument/2006/relationships/customXml" Target="../ink/ink625.xml"/><Relationship Id="rId4" Type="http://schemas.openxmlformats.org/officeDocument/2006/relationships/image" Target="../media/image3.jpeg"/><Relationship Id="rId9" Type="http://schemas.openxmlformats.org/officeDocument/2006/relationships/image" Target="../media/image1240.png"/><Relationship Id="rId180" Type="http://schemas.openxmlformats.org/officeDocument/2006/relationships/image" Target="../media/image5.png"/><Relationship Id="rId26" Type="http://schemas.openxmlformats.org/officeDocument/2006/relationships/customXml" Target="../ink/ink547.xml"/><Relationship Id="rId47" Type="http://schemas.openxmlformats.org/officeDocument/2006/relationships/image" Target="../media/image1257.png"/><Relationship Id="rId68" Type="http://schemas.openxmlformats.org/officeDocument/2006/relationships/image" Target="../media/image1267.png"/><Relationship Id="rId89" Type="http://schemas.openxmlformats.org/officeDocument/2006/relationships/image" Target="../media/image1277.png"/><Relationship Id="rId112" Type="http://schemas.openxmlformats.org/officeDocument/2006/relationships/customXml" Target="../ink/ink591.xml"/><Relationship Id="rId133" Type="http://schemas.openxmlformats.org/officeDocument/2006/relationships/image" Target="../media/image1298.png"/><Relationship Id="rId154" Type="http://schemas.openxmlformats.org/officeDocument/2006/relationships/customXml" Target="../ink/ink612.xml"/><Relationship Id="rId175" Type="http://schemas.openxmlformats.org/officeDocument/2006/relationships/customXml" Target="../ink/ink631.xml"/><Relationship Id="rId16" Type="http://schemas.openxmlformats.org/officeDocument/2006/relationships/customXml" Target="../ink/ink542.xml"/><Relationship Id="rId37" Type="http://schemas.openxmlformats.org/officeDocument/2006/relationships/image" Target="../media/image1254.png"/><Relationship Id="rId58" Type="http://schemas.openxmlformats.org/officeDocument/2006/relationships/customXml" Target="../ink/ink563.xml"/><Relationship Id="rId79" Type="http://schemas.openxmlformats.org/officeDocument/2006/relationships/image" Target="../media/image1272.png"/><Relationship Id="rId102" Type="http://schemas.openxmlformats.org/officeDocument/2006/relationships/customXml" Target="../ink/ink586.xml"/><Relationship Id="rId123" Type="http://schemas.openxmlformats.org/officeDocument/2006/relationships/image" Target="../media/image1293.png"/><Relationship Id="rId144" Type="http://schemas.openxmlformats.org/officeDocument/2006/relationships/customXml" Target="../ink/ink607.xml"/><Relationship Id="rId90" Type="http://schemas.openxmlformats.org/officeDocument/2006/relationships/customXml" Target="../ink/ink580.xml"/><Relationship Id="rId165" Type="http://schemas.openxmlformats.org/officeDocument/2006/relationships/customXml" Target="../ink/ink621.xml"/><Relationship Id="rId27" Type="http://schemas.openxmlformats.org/officeDocument/2006/relationships/image" Target="../media/image1249.png"/><Relationship Id="rId48" Type="http://schemas.openxmlformats.org/officeDocument/2006/relationships/customXml" Target="../ink/ink558.xml"/><Relationship Id="rId69" Type="http://schemas.openxmlformats.org/officeDocument/2006/relationships/customXml" Target="../ink/ink569.xml"/><Relationship Id="rId113" Type="http://schemas.openxmlformats.org/officeDocument/2006/relationships/image" Target="../media/image1288.png"/><Relationship Id="rId134" Type="http://schemas.openxmlformats.org/officeDocument/2006/relationships/customXml" Target="../ink/ink602.xml"/><Relationship Id="rId80" Type="http://schemas.openxmlformats.org/officeDocument/2006/relationships/customXml" Target="../ink/ink575.xml"/><Relationship Id="rId155" Type="http://schemas.openxmlformats.org/officeDocument/2006/relationships/image" Target="../media/image1309.png"/><Relationship Id="rId176" Type="http://schemas.openxmlformats.org/officeDocument/2006/relationships/customXml" Target="../ink/ink632.xml"/><Relationship Id="rId17" Type="http://schemas.openxmlformats.org/officeDocument/2006/relationships/image" Target="../media/image1244.png"/><Relationship Id="rId38" Type="http://schemas.openxmlformats.org/officeDocument/2006/relationships/customXml" Target="../ink/ink553.xml"/><Relationship Id="rId59" Type="http://schemas.openxmlformats.org/officeDocument/2006/relationships/image" Target="../media/image1263.png"/><Relationship Id="rId103" Type="http://schemas.openxmlformats.org/officeDocument/2006/relationships/image" Target="../media/image1283.png"/><Relationship Id="rId124" Type="http://schemas.openxmlformats.org/officeDocument/2006/relationships/customXml" Target="../ink/ink597.xml"/><Relationship Id="rId70" Type="http://schemas.openxmlformats.org/officeDocument/2006/relationships/image" Target="../media/image1268.png"/><Relationship Id="rId91" Type="http://schemas.openxmlformats.org/officeDocument/2006/relationships/image" Target="../media/image1278.png"/><Relationship Id="rId145" Type="http://schemas.openxmlformats.org/officeDocument/2006/relationships/image" Target="../media/image1304.png"/><Relationship Id="rId166" Type="http://schemas.openxmlformats.org/officeDocument/2006/relationships/customXml" Target="../ink/ink622.xml"/><Relationship Id="rId1" Type="http://schemas.microsoft.com/office/2007/relationships/media" Target="../media/media7.m4a"/><Relationship Id="rId28" Type="http://schemas.openxmlformats.org/officeDocument/2006/relationships/customXml" Target="../ink/ink548.xml"/><Relationship Id="rId49" Type="http://schemas.openxmlformats.org/officeDocument/2006/relationships/image" Target="../media/image1258.png"/><Relationship Id="rId114" Type="http://schemas.openxmlformats.org/officeDocument/2006/relationships/customXml" Target="../ink/ink592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95.xml"/><Relationship Id="rId21" Type="http://schemas.openxmlformats.org/officeDocument/2006/relationships/customXml" Target="../ink/ink647.xml"/><Relationship Id="rId42" Type="http://schemas.openxmlformats.org/officeDocument/2006/relationships/image" Target="../media/image1332.png"/><Relationship Id="rId63" Type="http://schemas.openxmlformats.org/officeDocument/2006/relationships/customXml" Target="../ink/ink668.xml"/><Relationship Id="rId84" Type="http://schemas.openxmlformats.org/officeDocument/2006/relationships/image" Target="../media/image1353.png"/><Relationship Id="rId138" Type="http://schemas.openxmlformats.org/officeDocument/2006/relationships/image" Target="../media/image1379.png"/><Relationship Id="rId159" Type="http://schemas.openxmlformats.org/officeDocument/2006/relationships/customXml" Target="../ink/ink717.xml"/><Relationship Id="rId170" Type="http://schemas.openxmlformats.org/officeDocument/2006/relationships/image" Target="../media/image1389.png"/><Relationship Id="rId191" Type="http://schemas.openxmlformats.org/officeDocument/2006/relationships/customXml" Target="../ink/ink738.xml"/><Relationship Id="rId205" Type="http://schemas.openxmlformats.org/officeDocument/2006/relationships/customXml" Target="../ink/ink745.xml"/><Relationship Id="rId226" Type="http://schemas.openxmlformats.org/officeDocument/2006/relationships/customXml" Target="../ink/ink762.xml"/><Relationship Id="rId107" Type="http://schemas.openxmlformats.org/officeDocument/2006/relationships/customXml" Target="../ink/ink690.xml"/><Relationship Id="rId11" Type="http://schemas.openxmlformats.org/officeDocument/2006/relationships/image" Target="../media/image1317.png"/><Relationship Id="rId32" Type="http://schemas.openxmlformats.org/officeDocument/2006/relationships/image" Target="../media/image1327.png"/><Relationship Id="rId53" Type="http://schemas.openxmlformats.org/officeDocument/2006/relationships/customXml" Target="../ink/ink663.xml"/><Relationship Id="rId74" Type="http://schemas.openxmlformats.org/officeDocument/2006/relationships/image" Target="../media/image1348.png"/><Relationship Id="rId128" Type="http://schemas.openxmlformats.org/officeDocument/2006/relationships/image" Target="../media/image1374.png"/><Relationship Id="rId149" Type="http://schemas.openxmlformats.org/officeDocument/2006/relationships/customXml" Target="../ink/ink711.xml"/><Relationship Id="rId5" Type="http://schemas.openxmlformats.org/officeDocument/2006/relationships/image" Target="../media/image1314.png"/><Relationship Id="rId95" Type="http://schemas.openxmlformats.org/officeDocument/2006/relationships/customXml" Target="../ink/ink684.xml"/><Relationship Id="rId160" Type="http://schemas.openxmlformats.org/officeDocument/2006/relationships/customXml" Target="../ink/ink718.xml"/><Relationship Id="rId181" Type="http://schemas.openxmlformats.org/officeDocument/2006/relationships/image" Target="../media/image1394.png"/><Relationship Id="rId216" Type="http://schemas.openxmlformats.org/officeDocument/2006/relationships/customXml" Target="../ink/ink754.xml"/><Relationship Id="rId22" Type="http://schemas.openxmlformats.org/officeDocument/2006/relationships/image" Target="../media/image1322.png"/><Relationship Id="rId43" Type="http://schemas.openxmlformats.org/officeDocument/2006/relationships/customXml" Target="../ink/ink658.xml"/><Relationship Id="rId64" Type="http://schemas.openxmlformats.org/officeDocument/2006/relationships/image" Target="../media/image1343.png"/><Relationship Id="rId118" Type="http://schemas.openxmlformats.org/officeDocument/2006/relationships/image" Target="../media/image1370.png"/><Relationship Id="rId139" Type="http://schemas.openxmlformats.org/officeDocument/2006/relationships/customXml" Target="../ink/ink706.xml"/><Relationship Id="rId85" Type="http://schemas.openxmlformats.org/officeDocument/2006/relationships/customXml" Target="../ink/ink679.xml"/><Relationship Id="rId150" Type="http://schemas.openxmlformats.org/officeDocument/2006/relationships/image" Target="../media/image1385.png"/><Relationship Id="rId171" Type="http://schemas.openxmlformats.org/officeDocument/2006/relationships/customXml" Target="../ink/ink727.xml"/><Relationship Id="rId192" Type="http://schemas.openxmlformats.org/officeDocument/2006/relationships/image" Target="../media/image1399.png"/><Relationship Id="rId206" Type="http://schemas.openxmlformats.org/officeDocument/2006/relationships/customXml" Target="../ink/ink746.xml"/><Relationship Id="rId227" Type="http://schemas.openxmlformats.org/officeDocument/2006/relationships/image" Target="../media/image1411.png"/><Relationship Id="rId12" Type="http://schemas.openxmlformats.org/officeDocument/2006/relationships/customXml" Target="../ink/ink642.xml"/><Relationship Id="rId33" Type="http://schemas.openxmlformats.org/officeDocument/2006/relationships/customXml" Target="../ink/ink653.xml"/><Relationship Id="rId108" Type="http://schemas.openxmlformats.org/officeDocument/2006/relationships/image" Target="../media/image1365.png"/><Relationship Id="rId129" Type="http://schemas.openxmlformats.org/officeDocument/2006/relationships/customXml" Target="../ink/ink701.xml"/><Relationship Id="rId54" Type="http://schemas.openxmlformats.org/officeDocument/2006/relationships/image" Target="../media/image1338.png"/><Relationship Id="rId75" Type="http://schemas.openxmlformats.org/officeDocument/2006/relationships/customXml" Target="../ink/ink674.xml"/><Relationship Id="rId96" Type="http://schemas.openxmlformats.org/officeDocument/2006/relationships/image" Target="../media/image1359.png"/><Relationship Id="rId140" Type="http://schemas.openxmlformats.org/officeDocument/2006/relationships/image" Target="../media/image1380.png"/><Relationship Id="rId161" Type="http://schemas.openxmlformats.org/officeDocument/2006/relationships/customXml" Target="../ink/ink719.xml"/><Relationship Id="rId182" Type="http://schemas.openxmlformats.org/officeDocument/2006/relationships/customXml" Target="../ink/ink733.xml"/><Relationship Id="rId217" Type="http://schemas.openxmlformats.org/officeDocument/2006/relationships/customXml" Target="../ink/ink755.xml"/><Relationship Id="rId6" Type="http://schemas.openxmlformats.org/officeDocument/2006/relationships/customXml" Target="../ink/ink639.xml"/><Relationship Id="rId23" Type="http://schemas.openxmlformats.org/officeDocument/2006/relationships/customXml" Target="../ink/ink648.xml"/><Relationship Id="rId119" Type="http://schemas.openxmlformats.org/officeDocument/2006/relationships/customXml" Target="../ink/ink696.xml"/><Relationship Id="rId44" Type="http://schemas.openxmlformats.org/officeDocument/2006/relationships/image" Target="../media/image1333.png"/><Relationship Id="rId65" Type="http://schemas.openxmlformats.org/officeDocument/2006/relationships/customXml" Target="../ink/ink669.xml"/><Relationship Id="rId86" Type="http://schemas.openxmlformats.org/officeDocument/2006/relationships/image" Target="../media/image1354.png"/><Relationship Id="rId130" Type="http://schemas.openxmlformats.org/officeDocument/2006/relationships/image" Target="../media/image1375.png"/><Relationship Id="rId151" Type="http://schemas.openxmlformats.org/officeDocument/2006/relationships/customXml" Target="../ink/ink712.xml"/><Relationship Id="rId172" Type="http://schemas.openxmlformats.org/officeDocument/2006/relationships/customXml" Target="../ink/ink728.xml"/><Relationship Id="rId193" Type="http://schemas.openxmlformats.org/officeDocument/2006/relationships/customXml" Target="../ink/ink739.xml"/><Relationship Id="rId207" Type="http://schemas.openxmlformats.org/officeDocument/2006/relationships/customXml" Target="../ink/ink747.xml"/><Relationship Id="rId228" Type="http://schemas.openxmlformats.org/officeDocument/2006/relationships/customXml" Target="../ink/ink763.xml"/><Relationship Id="rId13" Type="http://schemas.openxmlformats.org/officeDocument/2006/relationships/image" Target="../media/image1318.png"/><Relationship Id="rId109" Type="http://schemas.openxmlformats.org/officeDocument/2006/relationships/customXml" Target="../ink/ink691.xml"/><Relationship Id="rId34" Type="http://schemas.openxmlformats.org/officeDocument/2006/relationships/image" Target="../media/image1328.png"/><Relationship Id="rId55" Type="http://schemas.openxmlformats.org/officeDocument/2006/relationships/customXml" Target="../ink/ink664.xml"/><Relationship Id="rId76" Type="http://schemas.openxmlformats.org/officeDocument/2006/relationships/image" Target="../media/image1349.png"/><Relationship Id="rId97" Type="http://schemas.openxmlformats.org/officeDocument/2006/relationships/customXml" Target="../ink/ink685.xml"/><Relationship Id="rId120" Type="http://schemas.openxmlformats.org/officeDocument/2006/relationships/image" Target="../media/image1371.png"/><Relationship Id="rId141" Type="http://schemas.openxmlformats.org/officeDocument/2006/relationships/customXml" Target="../ink/ink707.xml"/><Relationship Id="rId7" Type="http://schemas.openxmlformats.org/officeDocument/2006/relationships/image" Target="../media/image1315.png"/><Relationship Id="rId162" Type="http://schemas.openxmlformats.org/officeDocument/2006/relationships/customXml" Target="../ink/ink720.xml"/><Relationship Id="rId183" Type="http://schemas.openxmlformats.org/officeDocument/2006/relationships/image" Target="../media/image1395.png"/><Relationship Id="rId218" Type="http://schemas.openxmlformats.org/officeDocument/2006/relationships/image" Target="../media/image1408.png"/><Relationship Id="rId24" Type="http://schemas.openxmlformats.org/officeDocument/2006/relationships/image" Target="../media/image1323.png"/><Relationship Id="rId45" Type="http://schemas.openxmlformats.org/officeDocument/2006/relationships/customXml" Target="../ink/ink659.xml"/><Relationship Id="rId66" Type="http://schemas.openxmlformats.org/officeDocument/2006/relationships/image" Target="../media/image1344.png"/><Relationship Id="rId87" Type="http://schemas.openxmlformats.org/officeDocument/2006/relationships/customXml" Target="../ink/ink680.xml"/><Relationship Id="rId110" Type="http://schemas.openxmlformats.org/officeDocument/2006/relationships/image" Target="../media/image1366.png"/><Relationship Id="rId131" Type="http://schemas.openxmlformats.org/officeDocument/2006/relationships/customXml" Target="../ink/ink702.xml"/><Relationship Id="rId152" Type="http://schemas.openxmlformats.org/officeDocument/2006/relationships/image" Target="../media/image1386.png"/><Relationship Id="rId173" Type="http://schemas.openxmlformats.org/officeDocument/2006/relationships/image" Target="../media/image1390.png"/><Relationship Id="rId194" Type="http://schemas.openxmlformats.org/officeDocument/2006/relationships/image" Target="../media/image1400.png"/><Relationship Id="rId208" Type="http://schemas.openxmlformats.org/officeDocument/2006/relationships/customXml" Target="../ink/ink748.xml"/><Relationship Id="rId229" Type="http://schemas.openxmlformats.org/officeDocument/2006/relationships/image" Target="../media/image1412.png"/><Relationship Id="rId14" Type="http://schemas.openxmlformats.org/officeDocument/2006/relationships/customXml" Target="../ink/ink643.xml"/><Relationship Id="rId35" Type="http://schemas.openxmlformats.org/officeDocument/2006/relationships/customXml" Target="../ink/ink654.xml"/><Relationship Id="rId56" Type="http://schemas.openxmlformats.org/officeDocument/2006/relationships/image" Target="../media/image1339.png"/><Relationship Id="rId77" Type="http://schemas.openxmlformats.org/officeDocument/2006/relationships/customXml" Target="../ink/ink675.xml"/><Relationship Id="rId100" Type="http://schemas.openxmlformats.org/officeDocument/2006/relationships/image" Target="../media/image1361.png"/><Relationship Id="rId8" Type="http://schemas.openxmlformats.org/officeDocument/2006/relationships/customXml" Target="../ink/ink640.xml"/><Relationship Id="rId98" Type="http://schemas.openxmlformats.org/officeDocument/2006/relationships/image" Target="../media/image1360.png"/><Relationship Id="rId121" Type="http://schemas.openxmlformats.org/officeDocument/2006/relationships/customXml" Target="../ink/ink697.xml"/><Relationship Id="rId142" Type="http://schemas.openxmlformats.org/officeDocument/2006/relationships/image" Target="../media/image1381.png"/><Relationship Id="rId163" Type="http://schemas.openxmlformats.org/officeDocument/2006/relationships/customXml" Target="../ink/ink721.xml"/><Relationship Id="rId184" Type="http://schemas.openxmlformats.org/officeDocument/2006/relationships/customXml" Target="../ink/ink734.xml"/><Relationship Id="rId219" Type="http://schemas.openxmlformats.org/officeDocument/2006/relationships/customXml" Target="../ink/ink756.xml"/><Relationship Id="rId230" Type="http://schemas.openxmlformats.org/officeDocument/2006/relationships/customXml" Target="../ink/ink764.xml"/><Relationship Id="rId25" Type="http://schemas.openxmlformats.org/officeDocument/2006/relationships/customXml" Target="../ink/ink649.xml"/><Relationship Id="rId46" Type="http://schemas.openxmlformats.org/officeDocument/2006/relationships/image" Target="../media/image1334.png"/><Relationship Id="rId67" Type="http://schemas.openxmlformats.org/officeDocument/2006/relationships/customXml" Target="../ink/ink670.xml"/><Relationship Id="rId20" Type="http://schemas.openxmlformats.org/officeDocument/2006/relationships/customXml" Target="../ink/ink646.xml"/><Relationship Id="rId41" Type="http://schemas.openxmlformats.org/officeDocument/2006/relationships/customXml" Target="../ink/ink657.xml"/><Relationship Id="rId62" Type="http://schemas.openxmlformats.org/officeDocument/2006/relationships/image" Target="../media/image1342.png"/><Relationship Id="rId83" Type="http://schemas.openxmlformats.org/officeDocument/2006/relationships/customXml" Target="../ink/ink678.xml"/><Relationship Id="rId88" Type="http://schemas.openxmlformats.org/officeDocument/2006/relationships/image" Target="../media/image1355.png"/><Relationship Id="rId111" Type="http://schemas.openxmlformats.org/officeDocument/2006/relationships/customXml" Target="../ink/ink692.xml"/><Relationship Id="rId132" Type="http://schemas.openxmlformats.org/officeDocument/2006/relationships/image" Target="../media/image1376.png"/><Relationship Id="rId153" Type="http://schemas.openxmlformats.org/officeDocument/2006/relationships/customXml" Target="../ink/ink713.xml"/><Relationship Id="rId174" Type="http://schemas.openxmlformats.org/officeDocument/2006/relationships/customXml" Target="../ink/ink729.xml"/><Relationship Id="rId179" Type="http://schemas.openxmlformats.org/officeDocument/2006/relationships/image" Target="../media/image1393.png"/><Relationship Id="rId195" Type="http://schemas.openxmlformats.org/officeDocument/2006/relationships/customXml" Target="../ink/ink740.xml"/><Relationship Id="rId209" Type="http://schemas.openxmlformats.org/officeDocument/2006/relationships/customXml" Target="../ink/ink749.xml"/><Relationship Id="rId190" Type="http://schemas.openxmlformats.org/officeDocument/2006/relationships/customXml" Target="../ink/ink737.xml"/><Relationship Id="rId204" Type="http://schemas.openxmlformats.org/officeDocument/2006/relationships/image" Target="../media/image1405.png"/><Relationship Id="rId220" Type="http://schemas.openxmlformats.org/officeDocument/2006/relationships/customXml" Target="../ink/ink757.xml"/><Relationship Id="rId225" Type="http://schemas.openxmlformats.org/officeDocument/2006/relationships/image" Target="../media/image1409.png"/><Relationship Id="rId15" Type="http://schemas.openxmlformats.org/officeDocument/2006/relationships/image" Target="../media/image1319.png"/><Relationship Id="rId36" Type="http://schemas.openxmlformats.org/officeDocument/2006/relationships/image" Target="../media/image1329.png"/><Relationship Id="rId57" Type="http://schemas.openxmlformats.org/officeDocument/2006/relationships/customXml" Target="../ink/ink665.xml"/><Relationship Id="rId106" Type="http://schemas.openxmlformats.org/officeDocument/2006/relationships/image" Target="../media/image1364.png"/><Relationship Id="rId127" Type="http://schemas.openxmlformats.org/officeDocument/2006/relationships/customXml" Target="../ink/ink700.xml"/><Relationship Id="rId10" Type="http://schemas.openxmlformats.org/officeDocument/2006/relationships/customXml" Target="../ink/ink641.xml"/><Relationship Id="rId31" Type="http://schemas.openxmlformats.org/officeDocument/2006/relationships/customXml" Target="../ink/ink652.xml"/><Relationship Id="rId52" Type="http://schemas.openxmlformats.org/officeDocument/2006/relationships/image" Target="../media/image1337.png"/><Relationship Id="rId73" Type="http://schemas.openxmlformats.org/officeDocument/2006/relationships/customXml" Target="../ink/ink673.xml"/><Relationship Id="rId78" Type="http://schemas.openxmlformats.org/officeDocument/2006/relationships/image" Target="../media/image1350.png"/><Relationship Id="rId94" Type="http://schemas.openxmlformats.org/officeDocument/2006/relationships/image" Target="../media/image1358.png"/><Relationship Id="rId99" Type="http://schemas.openxmlformats.org/officeDocument/2006/relationships/customXml" Target="../ink/ink686.xml"/><Relationship Id="rId101" Type="http://schemas.openxmlformats.org/officeDocument/2006/relationships/customXml" Target="../ink/ink687.xml"/><Relationship Id="rId122" Type="http://schemas.openxmlformats.org/officeDocument/2006/relationships/image" Target="../media/image1372.png"/><Relationship Id="rId143" Type="http://schemas.openxmlformats.org/officeDocument/2006/relationships/customXml" Target="../ink/ink708.xml"/><Relationship Id="rId148" Type="http://schemas.openxmlformats.org/officeDocument/2006/relationships/image" Target="../media/image1384.png"/><Relationship Id="rId164" Type="http://schemas.openxmlformats.org/officeDocument/2006/relationships/customXml" Target="../ink/ink722.xml"/><Relationship Id="rId169" Type="http://schemas.openxmlformats.org/officeDocument/2006/relationships/customXml" Target="../ink/ink726.xml"/><Relationship Id="rId185" Type="http://schemas.openxmlformats.org/officeDocument/2006/relationships/image" Target="../media/image1396.png"/><Relationship Id="rId4" Type="http://schemas.openxmlformats.org/officeDocument/2006/relationships/customXml" Target="../ink/ink638.xml"/><Relationship Id="rId9" Type="http://schemas.openxmlformats.org/officeDocument/2006/relationships/image" Target="../media/image1316.png"/><Relationship Id="rId180" Type="http://schemas.openxmlformats.org/officeDocument/2006/relationships/customXml" Target="../ink/ink732.xml"/><Relationship Id="rId210" Type="http://schemas.openxmlformats.org/officeDocument/2006/relationships/customXml" Target="../ink/ink750.xml"/><Relationship Id="rId215" Type="http://schemas.openxmlformats.org/officeDocument/2006/relationships/customXml" Target="../ink/ink753.xml"/><Relationship Id="rId26" Type="http://schemas.openxmlformats.org/officeDocument/2006/relationships/image" Target="../media/image1324.png"/><Relationship Id="rId231" Type="http://schemas.openxmlformats.org/officeDocument/2006/relationships/image" Target="../media/image1413.png"/><Relationship Id="rId47" Type="http://schemas.openxmlformats.org/officeDocument/2006/relationships/customXml" Target="../ink/ink660.xml"/><Relationship Id="rId68" Type="http://schemas.openxmlformats.org/officeDocument/2006/relationships/image" Target="../media/image1345.png"/><Relationship Id="rId89" Type="http://schemas.openxmlformats.org/officeDocument/2006/relationships/customXml" Target="../ink/ink681.xml"/><Relationship Id="rId112" Type="http://schemas.openxmlformats.org/officeDocument/2006/relationships/image" Target="../media/image1367.png"/><Relationship Id="rId133" Type="http://schemas.openxmlformats.org/officeDocument/2006/relationships/customXml" Target="../ink/ink703.xml"/><Relationship Id="rId154" Type="http://schemas.openxmlformats.org/officeDocument/2006/relationships/customXml" Target="../ink/ink714.xml"/><Relationship Id="rId175" Type="http://schemas.openxmlformats.org/officeDocument/2006/relationships/image" Target="../media/image1391.png"/><Relationship Id="rId196" Type="http://schemas.openxmlformats.org/officeDocument/2006/relationships/image" Target="../media/image1401.png"/><Relationship Id="rId200" Type="http://schemas.openxmlformats.org/officeDocument/2006/relationships/image" Target="../media/image1403.png"/><Relationship Id="rId16" Type="http://schemas.openxmlformats.org/officeDocument/2006/relationships/customXml" Target="../ink/ink644.xml"/><Relationship Id="rId221" Type="http://schemas.openxmlformats.org/officeDocument/2006/relationships/customXml" Target="../ink/ink758.xml"/><Relationship Id="rId37" Type="http://schemas.openxmlformats.org/officeDocument/2006/relationships/customXml" Target="../ink/ink655.xml"/><Relationship Id="rId58" Type="http://schemas.openxmlformats.org/officeDocument/2006/relationships/image" Target="../media/image1340.png"/><Relationship Id="rId79" Type="http://schemas.openxmlformats.org/officeDocument/2006/relationships/customXml" Target="../ink/ink676.xml"/><Relationship Id="rId102" Type="http://schemas.openxmlformats.org/officeDocument/2006/relationships/image" Target="../media/image1362.png"/><Relationship Id="rId123" Type="http://schemas.openxmlformats.org/officeDocument/2006/relationships/customXml" Target="../ink/ink698.xml"/><Relationship Id="rId144" Type="http://schemas.openxmlformats.org/officeDocument/2006/relationships/image" Target="../media/image1382.png"/><Relationship Id="rId90" Type="http://schemas.openxmlformats.org/officeDocument/2006/relationships/image" Target="../media/image1356.png"/><Relationship Id="rId165" Type="http://schemas.openxmlformats.org/officeDocument/2006/relationships/customXml" Target="../ink/ink723.xml"/><Relationship Id="rId186" Type="http://schemas.openxmlformats.org/officeDocument/2006/relationships/customXml" Target="../ink/ink735.xml"/><Relationship Id="rId211" Type="http://schemas.openxmlformats.org/officeDocument/2006/relationships/image" Target="../media/image1406.png"/><Relationship Id="rId232" Type="http://schemas.openxmlformats.org/officeDocument/2006/relationships/image" Target="../media/image1.png"/><Relationship Id="rId27" Type="http://schemas.openxmlformats.org/officeDocument/2006/relationships/customXml" Target="../ink/ink650.xml"/><Relationship Id="rId48" Type="http://schemas.openxmlformats.org/officeDocument/2006/relationships/image" Target="../media/image1335.png"/><Relationship Id="rId69" Type="http://schemas.openxmlformats.org/officeDocument/2006/relationships/customXml" Target="../ink/ink671.xml"/><Relationship Id="rId113" Type="http://schemas.openxmlformats.org/officeDocument/2006/relationships/customXml" Target="../ink/ink693.xml"/><Relationship Id="rId134" Type="http://schemas.openxmlformats.org/officeDocument/2006/relationships/image" Target="../media/image1377.png"/><Relationship Id="rId80" Type="http://schemas.openxmlformats.org/officeDocument/2006/relationships/image" Target="../media/image1351.png"/><Relationship Id="rId155" Type="http://schemas.openxmlformats.org/officeDocument/2006/relationships/image" Target="../media/image1387.png"/><Relationship Id="rId176" Type="http://schemas.openxmlformats.org/officeDocument/2006/relationships/customXml" Target="../ink/ink730.xml"/><Relationship Id="rId197" Type="http://schemas.openxmlformats.org/officeDocument/2006/relationships/customXml" Target="../ink/ink741.xml"/><Relationship Id="rId201" Type="http://schemas.openxmlformats.org/officeDocument/2006/relationships/customXml" Target="../ink/ink743.xml"/><Relationship Id="rId222" Type="http://schemas.openxmlformats.org/officeDocument/2006/relationships/customXml" Target="../ink/ink759.xml"/><Relationship Id="rId17" Type="http://schemas.openxmlformats.org/officeDocument/2006/relationships/image" Target="../media/image1320.png"/><Relationship Id="rId38" Type="http://schemas.openxmlformats.org/officeDocument/2006/relationships/image" Target="../media/image1330.png"/><Relationship Id="rId59" Type="http://schemas.openxmlformats.org/officeDocument/2006/relationships/customXml" Target="../ink/ink666.xml"/><Relationship Id="rId103" Type="http://schemas.openxmlformats.org/officeDocument/2006/relationships/customXml" Target="../ink/ink688.xml"/><Relationship Id="rId124" Type="http://schemas.openxmlformats.org/officeDocument/2006/relationships/image" Target="../media/image647.png"/><Relationship Id="rId70" Type="http://schemas.openxmlformats.org/officeDocument/2006/relationships/image" Target="../media/image1346.png"/><Relationship Id="rId91" Type="http://schemas.openxmlformats.org/officeDocument/2006/relationships/customXml" Target="../ink/ink682.xml"/><Relationship Id="rId145" Type="http://schemas.openxmlformats.org/officeDocument/2006/relationships/customXml" Target="../ink/ink709.xml"/><Relationship Id="rId166" Type="http://schemas.openxmlformats.org/officeDocument/2006/relationships/customXml" Target="../ink/ink724.xml"/><Relationship Id="rId187" Type="http://schemas.openxmlformats.org/officeDocument/2006/relationships/image" Target="../media/image1397.png"/><Relationship Id="rId1" Type="http://schemas.microsoft.com/office/2007/relationships/media" Target="../media/media8.m4a"/><Relationship Id="rId212" Type="http://schemas.openxmlformats.org/officeDocument/2006/relationships/customXml" Target="../ink/ink751.xml"/><Relationship Id="rId233" Type="http://schemas.openxmlformats.org/officeDocument/2006/relationships/image" Target="../media/image6.png"/><Relationship Id="rId28" Type="http://schemas.openxmlformats.org/officeDocument/2006/relationships/image" Target="../media/image1325.png"/><Relationship Id="rId49" Type="http://schemas.openxmlformats.org/officeDocument/2006/relationships/customXml" Target="../ink/ink661.xml"/><Relationship Id="rId114" Type="http://schemas.openxmlformats.org/officeDocument/2006/relationships/image" Target="../media/image1368.png"/><Relationship Id="rId60" Type="http://schemas.openxmlformats.org/officeDocument/2006/relationships/image" Target="../media/image1341.png"/><Relationship Id="rId81" Type="http://schemas.openxmlformats.org/officeDocument/2006/relationships/customXml" Target="../ink/ink677.xml"/><Relationship Id="rId135" Type="http://schemas.openxmlformats.org/officeDocument/2006/relationships/customXml" Target="../ink/ink704.xml"/><Relationship Id="rId156" Type="http://schemas.openxmlformats.org/officeDocument/2006/relationships/customXml" Target="../ink/ink715.xml"/><Relationship Id="rId177" Type="http://schemas.openxmlformats.org/officeDocument/2006/relationships/image" Target="../media/image1392.png"/><Relationship Id="rId198" Type="http://schemas.openxmlformats.org/officeDocument/2006/relationships/image" Target="../media/image1402.png"/><Relationship Id="rId202" Type="http://schemas.openxmlformats.org/officeDocument/2006/relationships/image" Target="../media/image1404.png"/><Relationship Id="rId223" Type="http://schemas.openxmlformats.org/officeDocument/2006/relationships/customXml" Target="../ink/ink760.xml"/><Relationship Id="rId18" Type="http://schemas.openxmlformats.org/officeDocument/2006/relationships/customXml" Target="../ink/ink645.xml"/><Relationship Id="rId39" Type="http://schemas.openxmlformats.org/officeDocument/2006/relationships/customXml" Target="../ink/ink656.xml"/><Relationship Id="rId50" Type="http://schemas.openxmlformats.org/officeDocument/2006/relationships/image" Target="../media/image1336.png"/><Relationship Id="rId104" Type="http://schemas.openxmlformats.org/officeDocument/2006/relationships/image" Target="../media/image1363.png"/><Relationship Id="rId125" Type="http://schemas.openxmlformats.org/officeDocument/2006/relationships/customXml" Target="../ink/ink699.xml"/><Relationship Id="rId146" Type="http://schemas.openxmlformats.org/officeDocument/2006/relationships/image" Target="../media/image1383.png"/><Relationship Id="rId167" Type="http://schemas.openxmlformats.org/officeDocument/2006/relationships/customXml" Target="../ink/ink725.xml"/><Relationship Id="rId188" Type="http://schemas.openxmlformats.org/officeDocument/2006/relationships/customXml" Target="../ink/ink736.xml"/><Relationship Id="rId71" Type="http://schemas.openxmlformats.org/officeDocument/2006/relationships/customXml" Target="../ink/ink672.xml"/><Relationship Id="rId92" Type="http://schemas.openxmlformats.org/officeDocument/2006/relationships/image" Target="../media/image1357.png"/><Relationship Id="rId213" Type="http://schemas.openxmlformats.org/officeDocument/2006/relationships/image" Target="../media/image1407.png"/><Relationship Id="rId2" Type="http://schemas.openxmlformats.org/officeDocument/2006/relationships/audio" Target="../media/media8.m4a"/><Relationship Id="rId29" Type="http://schemas.openxmlformats.org/officeDocument/2006/relationships/customXml" Target="../ink/ink651.xml"/><Relationship Id="rId40" Type="http://schemas.openxmlformats.org/officeDocument/2006/relationships/image" Target="../media/image1331.png"/><Relationship Id="rId115" Type="http://schemas.openxmlformats.org/officeDocument/2006/relationships/customXml" Target="../ink/ink694.xml"/><Relationship Id="rId136" Type="http://schemas.openxmlformats.org/officeDocument/2006/relationships/image" Target="../media/image1378.png"/><Relationship Id="rId157" Type="http://schemas.openxmlformats.org/officeDocument/2006/relationships/customXml" Target="../ink/ink716.xml"/><Relationship Id="rId178" Type="http://schemas.openxmlformats.org/officeDocument/2006/relationships/customXml" Target="../ink/ink731.xml"/><Relationship Id="rId61" Type="http://schemas.openxmlformats.org/officeDocument/2006/relationships/customXml" Target="../ink/ink667.xml"/><Relationship Id="rId82" Type="http://schemas.openxmlformats.org/officeDocument/2006/relationships/image" Target="../media/image1352.png"/><Relationship Id="rId199" Type="http://schemas.openxmlformats.org/officeDocument/2006/relationships/customXml" Target="../ink/ink742.xml"/><Relationship Id="rId203" Type="http://schemas.openxmlformats.org/officeDocument/2006/relationships/customXml" Target="../ink/ink744.xml"/><Relationship Id="rId19" Type="http://schemas.openxmlformats.org/officeDocument/2006/relationships/image" Target="../media/image1321.png"/><Relationship Id="rId224" Type="http://schemas.openxmlformats.org/officeDocument/2006/relationships/customXml" Target="../ink/ink761.xml"/><Relationship Id="rId30" Type="http://schemas.openxmlformats.org/officeDocument/2006/relationships/image" Target="../media/image1326.png"/><Relationship Id="rId105" Type="http://schemas.openxmlformats.org/officeDocument/2006/relationships/customXml" Target="../ink/ink689.xml"/><Relationship Id="rId126" Type="http://schemas.openxmlformats.org/officeDocument/2006/relationships/image" Target="../media/image1373.png"/><Relationship Id="rId147" Type="http://schemas.openxmlformats.org/officeDocument/2006/relationships/customXml" Target="../ink/ink710.xml"/><Relationship Id="rId168" Type="http://schemas.openxmlformats.org/officeDocument/2006/relationships/image" Target="../media/image1388.png"/><Relationship Id="rId51" Type="http://schemas.openxmlformats.org/officeDocument/2006/relationships/customXml" Target="../ink/ink662.xml"/><Relationship Id="rId72" Type="http://schemas.openxmlformats.org/officeDocument/2006/relationships/image" Target="../media/image1347.png"/><Relationship Id="rId93" Type="http://schemas.openxmlformats.org/officeDocument/2006/relationships/customXml" Target="../ink/ink683.xml"/><Relationship Id="rId189" Type="http://schemas.openxmlformats.org/officeDocument/2006/relationships/image" Target="../media/image1398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752.xml"/><Relationship Id="rId116" Type="http://schemas.openxmlformats.org/officeDocument/2006/relationships/image" Target="../media/image1369.png"/><Relationship Id="rId137" Type="http://schemas.openxmlformats.org/officeDocument/2006/relationships/customXml" Target="../ink/ink705.xml"/><Relationship Id="rId158" Type="http://schemas.openxmlformats.org/officeDocument/2006/relationships/image" Target="../media/image11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2955321" y="2570303"/>
            <a:ext cx="3591048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sz="3600" dirty="0">
                <a:solidFill>
                  <a:schemeClr val="bg1"/>
                </a:solidFill>
              </a:rPr>
              <a:t>5F. Analog Data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C681E28-B489-8BAE-5B7E-C768798B3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8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2"/>
    </mc:Choice>
    <mc:Fallback xmlns="">
      <p:transition spd="slow" advTm="16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B6D7FD-0CBD-758C-0A90-653B46413366}"/>
              </a:ext>
            </a:extLst>
          </p:cNvPr>
          <p:cNvSpPr txBox="1"/>
          <p:nvPr/>
        </p:nvSpPr>
        <p:spPr>
          <a:xfrm>
            <a:off x="3265508" y="143774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Time Sampling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C2EB35-AD32-71B4-83E0-D051453DC89F}"/>
              </a:ext>
            </a:extLst>
          </p:cNvPr>
          <p:cNvGrpSpPr/>
          <p:nvPr/>
        </p:nvGrpSpPr>
        <p:grpSpPr>
          <a:xfrm>
            <a:off x="1285800" y="1386840"/>
            <a:ext cx="2591640" cy="2052000"/>
            <a:chOff x="1248069" y="764743"/>
            <a:chExt cx="2591640" cy="205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78E5078-ED3B-FCC2-7947-26C636E0F75E}"/>
                    </a:ext>
                  </a:extLst>
                </p14:cNvPr>
                <p14:cNvContentPartPr/>
                <p14:nvPr/>
              </p14:nvContentPartPr>
              <p14:xfrm>
                <a:off x="1403589" y="834943"/>
                <a:ext cx="202320" cy="174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78E5078-ED3B-FCC2-7947-26C636E0F75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94949" y="826303"/>
                  <a:ext cx="21996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3C42F8B-9CCF-255D-CC6A-AEB94DE7B5AA}"/>
                    </a:ext>
                  </a:extLst>
                </p14:cNvPr>
                <p14:cNvContentPartPr/>
                <p14:nvPr/>
              </p14:nvContentPartPr>
              <p14:xfrm>
                <a:off x="1505109" y="913063"/>
                <a:ext cx="28440" cy="1347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3C42F8B-9CCF-255D-CC6A-AEB94DE7B5A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96469" y="904063"/>
                  <a:ext cx="46080" cy="13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6148DD0-D52F-9003-9CBC-B94A6DBA2456}"/>
                    </a:ext>
                  </a:extLst>
                </p14:cNvPr>
                <p14:cNvContentPartPr/>
                <p14:nvPr/>
              </p14:nvContentPartPr>
              <p14:xfrm>
                <a:off x="1248069" y="2210143"/>
                <a:ext cx="2495520" cy="105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6148DD0-D52F-9003-9CBC-B94A6DBA245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39069" y="2201503"/>
                  <a:ext cx="251316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E4F3657-6DFC-280F-9039-4628BDCF622A}"/>
                    </a:ext>
                  </a:extLst>
                </p14:cNvPr>
                <p14:cNvContentPartPr/>
                <p14:nvPr/>
              </p14:nvContentPartPr>
              <p14:xfrm>
                <a:off x="3611469" y="2189983"/>
                <a:ext cx="202680" cy="229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E4F3657-6DFC-280F-9039-4628BDCF622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02829" y="2180983"/>
                  <a:ext cx="22032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BADA965-F0FE-A383-A244-171103D25682}"/>
                    </a:ext>
                  </a:extLst>
                </p14:cNvPr>
                <p14:cNvContentPartPr/>
                <p14:nvPr/>
              </p14:nvContentPartPr>
              <p14:xfrm>
                <a:off x="3710829" y="2526943"/>
                <a:ext cx="103680" cy="2898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BADA965-F0FE-A383-A244-171103D2568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01829" y="2518303"/>
                  <a:ext cx="12132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203B7B5-B923-F3D6-CBBA-3962E18C1669}"/>
                    </a:ext>
                  </a:extLst>
                </p14:cNvPr>
                <p14:cNvContentPartPr/>
                <p14:nvPr/>
              </p14:nvContentPartPr>
              <p14:xfrm>
                <a:off x="3640629" y="2660863"/>
                <a:ext cx="199080" cy="46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203B7B5-B923-F3D6-CBBA-3962E18C166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631989" y="2651863"/>
                  <a:ext cx="21672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9D415CB-C779-A153-E263-2A10B4117173}"/>
                    </a:ext>
                  </a:extLst>
                </p14:cNvPr>
                <p14:cNvContentPartPr/>
                <p14:nvPr/>
              </p14:nvContentPartPr>
              <p14:xfrm>
                <a:off x="1662069" y="764743"/>
                <a:ext cx="54720" cy="306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9D415CB-C779-A153-E263-2A10B411717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653429" y="755743"/>
                  <a:ext cx="7236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FC8AC26-0C5A-8B38-BD0C-525D18D7287D}"/>
                    </a:ext>
                  </a:extLst>
                </p14:cNvPr>
                <p14:cNvContentPartPr/>
                <p14:nvPr/>
              </p14:nvContentPartPr>
              <p14:xfrm>
                <a:off x="1671069" y="908743"/>
                <a:ext cx="112320" cy="79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FC8AC26-0C5A-8B38-BD0C-525D18D7287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662429" y="900103"/>
                  <a:ext cx="1299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BA47278-4987-8DA6-74E1-12C01F4A2180}"/>
                    </a:ext>
                  </a:extLst>
                </p14:cNvPr>
                <p14:cNvContentPartPr/>
                <p14:nvPr/>
              </p14:nvContentPartPr>
              <p14:xfrm>
                <a:off x="1401789" y="1359463"/>
                <a:ext cx="1806120" cy="528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BA47278-4987-8DA6-74E1-12C01F4A218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392789" y="1350823"/>
                  <a:ext cx="1823760" cy="546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2CFBDE01-D619-21AE-DC90-320A30FE31D6}"/>
                  </a:ext>
                </a:extLst>
              </p14:cNvPr>
              <p14:cNvContentPartPr/>
              <p14:nvPr/>
            </p14:nvContentPartPr>
            <p14:xfrm>
              <a:off x="5085240" y="1460640"/>
              <a:ext cx="106200" cy="14508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2CFBDE01-D619-21AE-DC90-320A30FE31D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76240" y="1451618"/>
                <a:ext cx="123840" cy="162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6B159CD3-2794-B694-8C2B-CA5DFC7F24A2}"/>
                  </a:ext>
                </a:extLst>
              </p14:cNvPr>
              <p14:cNvContentPartPr/>
              <p14:nvPr/>
            </p14:nvContentPartPr>
            <p14:xfrm>
              <a:off x="5148240" y="1525800"/>
              <a:ext cx="56160" cy="201672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6B159CD3-2794-B694-8C2B-CA5DFC7F24A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139182" y="1516800"/>
                <a:ext cx="73914" cy="20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766AE5DF-D025-7CD3-05D2-3F49F02F1492}"/>
                  </a:ext>
                </a:extLst>
              </p14:cNvPr>
              <p14:cNvContentPartPr/>
              <p14:nvPr/>
            </p14:nvContentPartPr>
            <p14:xfrm>
              <a:off x="5098560" y="3101880"/>
              <a:ext cx="3171960" cy="10728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766AE5DF-D025-7CD3-05D2-3F49F02F149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089561" y="3092910"/>
                <a:ext cx="3189598" cy="124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8E9371B1-7CD3-274F-B30A-B13D489347E3}"/>
                  </a:ext>
                </a:extLst>
              </p14:cNvPr>
              <p14:cNvContentPartPr/>
              <p14:nvPr/>
            </p14:nvContentPartPr>
            <p14:xfrm>
              <a:off x="8135880" y="3105120"/>
              <a:ext cx="148680" cy="23472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8E9371B1-7CD3-274F-B30A-B13D489347E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126880" y="3096120"/>
                <a:ext cx="16632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3E2BD7C8-894B-C856-AFD1-B1848233F44B}"/>
                  </a:ext>
                </a:extLst>
              </p14:cNvPr>
              <p14:cNvContentPartPr/>
              <p14:nvPr/>
            </p14:nvContentPartPr>
            <p14:xfrm>
              <a:off x="8291040" y="3374040"/>
              <a:ext cx="124200" cy="29340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3E2BD7C8-894B-C856-AFD1-B1848233F44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282066" y="3365040"/>
                <a:ext cx="141789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3560CC64-70CA-5625-309E-1A3E1CF82F7C}"/>
                  </a:ext>
                </a:extLst>
              </p14:cNvPr>
              <p14:cNvContentPartPr/>
              <p14:nvPr/>
            </p14:nvContentPartPr>
            <p14:xfrm>
              <a:off x="8233800" y="3516240"/>
              <a:ext cx="235800" cy="3564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3560CC64-70CA-5625-309E-1A3E1CF82F7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224800" y="3507240"/>
                <a:ext cx="25344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0996748B-7BAA-2D80-2554-79B3DC54F9A4}"/>
                  </a:ext>
                </a:extLst>
              </p14:cNvPr>
              <p14:cNvContentPartPr/>
              <p14:nvPr/>
            </p14:nvContentPartPr>
            <p14:xfrm>
              <a:off x="5334360" y="1397640"/>
              <a:ext cx="118800" cy="22356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0996748B-7BAA-2D80-2554-79B3DC54F9A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325360" y="1388640"/>
                <a:ext cx="13644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8597A078-1791-7767-0E50-BBF0CF28AB7F}"/>
                  </a:ext>
                </a:extLst>
              </p14:cNvPr>
              <p14:cNvContentPartPr/>
              <p14:nvPr/>
            </p14:nvContentPartPr>
            <p14:xfrm>
              <a:off x="5581320" y="1350480"/>
              <a:ext cx="109080" cy="27684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8597A078-1791-7767-0E50-BBF0CF28AB7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72320" y="1341468"/>
                <a:ext cx="126720" cy="2945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6F1C2B72-5776-627F-355A-E8D2A9CB40A1}"/>
                  </a:ext>
                </a:extLst>
              </p14:cNvPr>
              <p14:cNvContentPartPr/>
              <p14:nvPr/>
            </p14:nvContentPartPr>
            <p14:xfrm>
              <a:off x="5701560" y="1441560"/>
              <a:ext cx="50400" cy="13212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6F1C2B72-5776-627F-355A-E8D2A9CB40A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692560" y="1432584"/>
                <a:ext cx="68040" cy="149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A4A90BB7-9299-1103-7932-2F26CCCB9BC2}"/>
                  </a:ext>
                </a:extLst>
              </p14:cNvPr>
              <p14:cNvContentPartPr/>
              <p14:nvPr/>
            </p14:nvContentPartPr>
            <p14:xfrm>
              <a:off x="5614440" y="1483680"/>
              <a:ext cx="185760" cy="183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A4A90BB7-9299-1103-7932-2F26CCCB9BC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605440" y="1474680"/>
                <a:ext cx="203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3C8CAC02-CEE9-C12B-1D40-DBA0D3C75E80}"/>
                  </a:ext>
                </a:extLst>
              </p14:cNvPr>
              <p14:cNvContentPartPr/>
              <p14:nvPr/>
            </p14:nvContentPartPr>
            <p14:xfrm>
              <a:off x="5823240" y="1366320"/>
              <a:ext cx="91080" cy="27900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3C8CAC02-CEE9-C12B-1D40-DBA0D3C75E8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814240" y="1357320"/>
                <a:ext cx="108720" cy="296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88" name="Group 187">
            <a:extLst>
              <a:ext uri="{FF2B5EF4-FFF2-40B4-BE49-F238E27FC236}">
                <a16:creationId xmlns:a16="http://schemas.microsoft.com/office/drawing/2014/main" id="{82F19F18-DBCD-4076-B222-E8068977D9EE}"/>
              </a:ext>
            </a:extLst>
          </p:cNvPr>
          <p:cNvGrpSpPr/>
          <p:nvPr/>
        </p:nvGrpSpPr>
        <p:grpSpPr>
          <a:xfrm>
            <a:off x="4291800" y="2282520"/>
            <a:ext cx="137160" cy="138960"/>
            <a:chOff x="4254069" y="1660423"/>
            <a:chExt cx="137160" cy="13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C1DB49DF-6528-681C-0B55-0D5AF41AC8E4}"/>
                    </a:ext>
                  </a:extLst>
                </p14:cNvPr>
                <p14:cNvContentPartPr/>
                <p14:nvPr/>
              </p14:nvContentPartPr>
              <p14:xfrm>
                <a:off x="4254069" y="1692463"/>
                <a:ext cx="135000" cy="1069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C1DB49DF-6528-681C-0B55-0D5AF41AC8E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245429" y="1683463"/>
                  <a:ext cx="1526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C9975590-D341-D1AC-4931-F6C56E11153E}"/>
                    </a:ext>
                  </a:extLst>
                </p14:cNvPr>
                <p14:cNvContentPartPr/>
                <p14:nvPr/>
              </p14:nvContentPartPr>
              <p14:xfrm>
                <a:off x="4279629" y="1660423"/>
                <a:ext cx="111600" cy="1310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C9975590-D341-D1AC-4931-F6C56E11153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270629" y="1651783"/>
                  <a:ext cx="129240" cy="14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77293BE6-3D54-37B5-B69C-8BF4DE1246E2}"/>
              </a:ext>
            </a:extLst>
          </p:cNvPr>
          <p:cNvGrpSpPr/>
          <p:nvPr/>
        </p:nvGrpSpPr>
        <p:grpSpPr>
          <a:xfrm>
            <a:off x="1429800" y="4749600"/>
            <a:ext cx="194040" cy="140040"/>
            <a:chOff x="1392069" y="4127503"/>
            <a:chExt cx="194040" cy="14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EF8C1C0B-6CF9-FBC3-3104-A792711327F4}"/>
                    </a:ext>
                  </a:extLst>
                </p14:cNvPr>
                <p14:cNvContentPartPr/>
                <p14:nvPr/>
              </p14:nvContentPartPr>
              <p14:xfrm>
                <a:off x="1392069" y="4127503"/>
                <a:ext cx="156600" cy="25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EF8C1C0B-6CF9-FBC3-3104-A792711327F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383429" y="4118503"/>
                  <a:ext cx="1742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A2629F9B-0480-9E84-12D6-3B7CEE2328B7}"/>
                    </a:ext>
                  </a:extLst>
                </p14:cNvPr>
                <p14:cNvContentPartPr/>
                <p14:nvPr/>
              </p14:nvContentPartPr>
              <p14:xfrm>
                <a:off x="1424469" y="4264303"/>
                <a:ext cx="161640" cy="32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A2629F9B-0480-9E84-12D6-3B7CEE2328B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415469" y="4255303"/>
                  <a:ext cx="17928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71B3DD8A-630E-CE53-A847-29AC5606D9EB}"/>
                  </a:ext>
                </a:extLst>
              </p14:cNvPr>
              <p14:cNvContentPartPr/>
              <p14:nvPr/>
            </p14:nvContentPartPr>
            <p14:xfrm>
              <a:off x="2664240" y="4552611"/>
              <a:ext cx="1806120" cy="52884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71B3DD8A-630E-CE53-A847-29AC5606D9E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655242" y="4543611"/>
                <a:ext cx="1823756" cy="54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63" name="Group 262">
            <a:extLst>
              <a:ext uri="{FF2B5EF4-FFF2-40B4-BE49-F238E27FC236}">
                <a16:creationId xmlns:a16="http://schemas.microsoft.com/office/drawing/2014/main" id="{94AB91F9-6ED7-DF62-9E0A-B028FF2A0DB8}"/>
              </a:ext>
            </a:extLst>
          </p:cNvPr>
          <p:cNvGrpSpPr/>
          <p:nvPr/>
        </p:nvGrpSpPr>
        <p:grpSpPr>
          <a:xfrm>
            <a:off x="2549400" y="3963874"/>
            <a:ext cx="3513600" cy="1769966"/>
            <a:chOff x="2511669" y="3341777"/>
            <a:chExt cx="3513600" cy="176996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2535845C-21BD-0153-6987-07DB66E007C9}"/>
                    </a:ext>
                  </a:extLst>
                </p14:cNvPr>
                <p14:cNvContentPartPr/>
                <p14:nvPr/>
              </p14:nvContentPartPr>
              <p14:xfrm>
                <a:off x="2549829" y="3500383"/>
                <a:ext cx="136440" cy="1281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2535845C-21BD-0153-6987-07DB66E007C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540829" y="3491383"/>
                  <a:ext cx="1540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08E00707-DA28-2EF1-CC7A-0C61432EBB5A}"/>
                    </a:ext>
                  </a:extLst>
                </p14:cNvPr>
                <p14:cNvContentPartPr/>
                <p14:nvPr/>
              </p14:nvContentPartPr>
              <p14:xfrm>
                <a:off x="2626509" y="3578863"/>
                <a:ext cx="55080" cy="13053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08E00707-DA28-2EF1-CC7A-0C61432EBB5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617509" y="3570223"/>
                  <a:ext cx="72720" cy="13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F453E0EF-E033-CCE1-6930-B8CE1EE703E9}"/>
                    </a:ext>
                  </a:extLst>
                </p14:cNvPr>
                <p14:cNvContentPartPr/>
                <p14:nvPr/>
              </p14:nvContentPartPr>
              <p14:xfrm>
                <a:off x="2511669" y="4778743"/>
                <a:ext cx="3153960" cy="615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F453E0EF-E033-CCE1-6930-B8CE1EE703E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503029" y="4769743"/>
                  <a:ext cx="317160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362958E4-7C01-2162-68AD-C6EC533D2A95}"/>
                    </a:ext>
                  </a:extLst>
                </p14:cNvPr>
                <p14:cNvContentPartPr/>
                <p14:nvPr/>
              </p14:nvContentPartPr>
              <p14:xfrm>
                <a:off x="5622789" y="4781263"/>
                <a:ext cx="72000" cy="14364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362958E4-7C01-2162-68AD-C6EC533D2A95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614149" y="4772623"/>
                  <a:ext cx="896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A388583D-6464-EDE7-3157-8E70E7D1DE5F}"/>
                    </a:ext>
                  </a:extLst>
                </p14:cNvPr>
                <p14:cNvContentPartPr/>
                <p14:nvPr/>
              </p14:nvContentPartPr>
              <p14:xfrm>
                <a:off x="5882349" y="4909423"/>
                <a:ext cx="73440" cy="2023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A388583D-6464-EDE7-3157-8E70E7D1DE5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873709" y="4900783"/>
                  <a:ext cx="9108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465DEE36-EC65-9D66-1CE5-8B1FC1597F6C}"/>
                    </a:ext>
                  </a:extLst>
                </p14:cNvPr>
                <p14:cNvContentPartPr/>
                <p14:nvPr/>
              </p14:nvContentPartPr>
              <p14:xfrm>
                <a:off x="5803509" y="4982503"/>
                <a:ext cx="221760" cy="284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465DEE36-EC65-9D66-1CE5-8B1FC1597F6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794869" y="4973503"/>
                  <a:ext cx="2394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CEF97FA5-605C-7DEE-363A-31968F3056D2}"/>
                    </a:ext>
                  </a:extLst>
                </p14:cNvPr>
                <p14:cNvContentPartPr/>
                <p14:nvPr/>
              </p14:nvContentPartPr>
              <p14:xfrm>
                <a:off x="2827029" y="4020377"/>
                <a:ext cx="46440" cy="7398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CEF97FA5-605C-7DEE-363A-31968F3056D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818389" y="4011377"/>
                  <a:ext cx="64080" cy="75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3B3BF83A-67E1-1475-2725-0F933965D49B}"/>
                    </a:ext>
                  </a:extLst>
                </p14:cNvPr>
                <p14:cNvContentPartPr/>
                <p14:nvPr/>
              </p14:nvContentPartPr>
              <p14:xfrm>
                <a:off x="3054189" y="4252577"/>
                <a:ext cx="4680" cy="5140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3B3BF83A-67E1-1475-2725-0F933965D49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045189" y="4243937"/>
                  <a:ext cx="22320" cy="53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011BDC24-045D-DC5B-48CB-EAE8CCB9CFE3}"/>
                    </a:ext>
                  </a:extLst>
                </p14:cNvPr>
                <p14:cNvContentPartPr/>
                <p14:nvPr/>
              </p14:nvContentPartPr>
              <p14:xfrm>
                <a:off x="3257949" y="4380737"/>
                <a:ext cx="4680" cy="3873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011BDC24-045D-DC5B-48CB-EAE8CCB9CFE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249309" y="4371737"/>
                  <a:ext cx="2232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48D2DE33-A2E1-99CA-9E1C-4041C0F02D9A}"/>
                    </a:ext>
                  </a:extLst>
                </p14:cNvPr>
                <p14:cNvContentPartPr/>
                <p14:nvPr/>
              </p14:nvContentPartPr>
              <p14:xfrm>
                <a:off x="3468909" y="4283537"/>
                <a:ext cx="5760" cy="4960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48D2DE33-A2E1-99CA-9E1C-4041C0F02D9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459909" y="4274897"/>
                  <a:ext cx="23400" cy="51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66EDDA60-2720-9A44-4457-FDBEE6190B82}"/>
                    </a:ext>
                  </a:extLst>
                </p14:cNvPr>
                <p14:cNvContentPartPr/>
                <p14:nvPr/>
              </p14:nvContentPartPr>
              <p14:xfrm>
                <a:off x="3684189" y="4428617"/>
                <a:ext cx="16560" cy="3610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66EDDA60-2720-9A44-4457-FDBEE6190B8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675549" y="4419617"/>
                  <a:ext cx="3420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4EFC602D-9152-8B4F-41AF-BFF997E7A8B5}"/>
                    </a:ext>
                  </a:extLst>
                </p14:cNvPr>
                <p14:cNvContentPartPr/>
                <p14:nvPr/>
              </p14:nvContentPartPr>
              <p14:xfrm>
                <a:off x="3876789" y="4426817"/>
                <a:ext cx="360" cy="3996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4EFC602D-9152-8B4F-41AF-BFF997E7A8B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868149" y="4417817"/>
                  <a:ext cx="1800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56CA9189-4105-7596-93EB-88E6AFB6CAA3}"/>
                    </a:ext>
                  </a:extLst>
                </p14:cNvPr>
                <p14:cNvContentPartPr/>
                <p14:nvPr/>
              </p14:nvContentPartPr>
              <p14:xfrm>
                <a:off x="4021869" y="4110737"/>
                <a:ext cx="23040" cy="66852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56CA9189-4105-7596-93EB-88E6AFB6CAA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013229" y="4102097"/>
                  <a:ext cx="40680" cy="68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1439226E-8B22-F8DE-235C-2446CF86339F}"/>
                    </a:ext>
                  </a:extLst>
                </p14:cNvPr>
                <p14:cNvContentPartPr/>
                <p14:nvPr/>
              </p14:nvContentPartPr>
              <p14:xfrm>
                <a:off x="4030869" y="4074017"/>
                <a:ext cx="4680" cy="3348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1439226E-8B22-F8DE-235C-2446CF86339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022229" y="4065377"/>
                  <a:ext cx="223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CE69267D-60A9-C8E5-C6DD-D4D997CA9B5C}"/>
                    </a:ext>
                  </a:extLst>
                </p14:cNvPr>
                <p14:cNvContentPartPr/>
                <p14:nvPr/>
              </p14:nvContentPartPr>
              <p14:xfrm>
                <a:off x="4186389" y="3951257"/>
                <a:ext cx="30600" cy="84024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CE69267D-60A9-C8E5-C6DD-D4D997CA9B5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177389" y="3942257"/>
                  <a:ext cx="48240" cy="85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ADAFE6CF-9F1A-3C2C-0E80-FF3C7EDE2303}"/>
                    </a:ext>
                  </a:extLst>
                </p14:cNvPr>
                <p14:cNvContentPartPr/>
                <p14:nvPr/>
              </p14:nvContentPartPr>
              <p14:xfrm>
                <a:off x="4396989" y="4180577"/>
                <a:ext cx="63360" cy="66276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ADAFE6CF-9F1A-3C2C-0E80-FF3C7EDE230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388349" y="4171937"/>
                  <a:ext cx="81000" cy="68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1E8B1FA8-7DFB-A9DA-19C1-8129BC154FE7}"/>
                    </a:ext>
                  </a:extLst>
                </p14:cNvPr>
                <p14:cNvContentPartPr/>
                <p14:nvPr/>
              </p14:nvContentPartPr>
              <p14:xfrm>
                <a:off x="2797149" y="3341777"/>
                <a:ext cx="130680" cy="2707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1E8B1FA8-7DFB-A9DA-19C1-8129BC154FE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788149" y="3332777"/>
                  <a:ext cx="14832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8FD35617-91FD-2D08-0D12-EF23AA262F20}"/>
                    </a:ext>
                  </a:extLst>
                </p14:cNvPr>
                <p14:cNvContentPartPr/>
                <p14:nvPr/>
              </p14:nvContentPartPr>
              <p14:xfrm>
                <a:off x="2838189" y="3465977"/>
                <a:ext cx="76680" cy="252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8FD35617-91FD-2D08-0D12-EF23AA262F2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829189" y="3457337"/>
                  <a:ext cx="943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57AE4B43-3D34-D2D5-26E7-FEE7E3C04473}"/>
                    </a:ext>
                  </a:extLst>
                </p14:cNvPr>
                <p14:cNvContentPartPr/>
                <p14:nvPr/>
              </p14:nvContentPartPr>
              <p14:xfrm>
                <a:off x="2944749" y="3495497"/>
                <a:ext cx="114840" cy="14724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57AE4B43-3D34-D2D5-26E7-FEE7E3C0447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935749" y="3486857"/>
                  <a:ext cx="1324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C260F66B-F4D3-6C2E-B42E-A29F75CE4D98}"/>
                    </a:ext>
                  </a:extLst>
                </p14:cNvPr>
                <p14:cNvContentPartPr/>
                <p14:nvPr/>
              </p14:nvContentPartPr>
              <p14:xfrm>
                <a:off x="2792469" y="3484337"/>
                <a:ext cx="105120" cy="504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C260F66B-F4D3-6C2E-B42E-A29F75CE4D9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783829" y="3475337"/>
                  <a:ext cx="122760" cy="2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BD1D124D-5B8E-F12D-0AD2-365C5906466C}"/>
              </a:ext>
            </a:extLst>
          </p:cNvPr>
          <p:cNvGrpSpPr/>
          <p:nvPr/>
        </p:nvGrpSpPr>
        <p:grpSpPr>
          <a:xfrm>
            <a:off x="5562600" y="2438400"/>
            <a:ext cx="1988640" cy="1376331"/>
            <a:chOff x="5524869" y="1816303"/>
            <a:chExt cx="1988640" cy="137633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BAE5A050-171D-E232-2A15-AA7060C44C18}"/>
                    </a:ext>
                  </a:extLst>
                </p14:cNvPr>
                <p14:cNvContentPartPr/>
                <p14:nvPr/>
              </p14:nvContentPartPr>
              <p14:xfrm>
                <a:off x="5524869" y="1852303"/>
                <a:ext cx="360" cy="5997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BAE5A050-171D-E232-2A15-AA7060C44C1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515869" y="1843663"/>
                  <a:ext cx="1800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4A74AC8C-6264-5FC6-70F6-01691CB94142}"/>
                    </a:ext>
                  </a:extLst>
                </p14:cNvPr>
                <p14:cNvContentPartPr/>
                <p14:nvPr/>
              </p14:nvContentPartPr>
              <p14:xfrm>
                <a:off x="5809629" y="1847263"/>
                <a:ext cx="17280" cy="6206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4A74AC8C-6264-5FC6-70F6-01691CB9414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800629" y="1838263"/>
                  <a:ext cx="34920" cy="63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41D76A33-B06B-92C0-C397-FF17BA787DCB}"/>
                    </a:ext>
                  </a:extLst>
                </p14:cNvPr>
                <p14:cNvContentPartPr/>
                <p14:nvPr/>
              </p14:nvContentPartPr>
              <p14:xfrm>
                <a:off x="6077469" y="1824583"/>
                <a:ext cx="44640" cy="6440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41D76A33-B06B-92C0-C397-FF17BA787DC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068829" y="1815583"/>
                  <a:ext cx="62280" cy="66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757BB50-4562-1AE5-2911-1A82E0E24A23}"/>
                    </a:ext>
                  </a:extLst>
                </p14:cNvPr>
                <p14:cNvContentPartPr/>
                <p14:nvPr/>
              </p14:nvContentPartPr>
              <p14:xfrm>
                <a:off x="6372669" y="1822423"/>
                <a:ext cx="20160" cy="7192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757BB50-4562-1AE5-2911-1A82E0E24A2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364029" y="1813783"/>
                  <a:ext cx="37800" cy="73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A44ACCD2-DB74-C8ED-1F76-81BF7DCD8660}"/>
                    </a:ext>
                  </a:extLst>
                </p14:cNvPr>
                <p14:cNvContentPartPr/>
                <p14:nvPr/>
              </p14:nvContentPartPr>
              <p14:xfrm>
                <a:off x="6653109" y="1819183"/>
                <a:ext cx="23400" cy="6310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A44ACCD2-DB74-C8ED-1F76-81BF7DCD866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644469" y="1810183"/>
                  <a:ext cx="41040" cy="64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40A01FD7-886A-2638-4E44-CB8689E496EF}"/>
                    </a:ext>
                  </a:extLst>
                </p14:cNvPr>
                <p14:cNvContentPartPr/>
                <p14:nvPr/>
              </p14:nvContentPartPr>
              <p14:xfrm>
                <a:off x="6919509" y="1833583"/>
                <a:ext cx="30960" cy="6260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40A01FD7-886A-2638-4E44-CB8689E496E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910869" y="1824583"/>
                  <a:ext cx="48600" cy="64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A6C95CC9-1A04-6C7D-E77C-6314B861015E}"/>
                    </a:ext>
                  </a:extLst>
                </p14:cNvPr>
                <p14:cNvContentPartPr/>
                <p14:nvPr/>
              </p14:nvContentPartPr>
              <p14:xfrm>
                <a:off x="7215789" y="1836103"/>
                <a:ext cx="18000" cy="6994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A6C95CC9-1A04-6C7D-E77C-6314B861015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206789" y="1827103"/>
                  <a:ext cx="35640" cy="71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01D48218-C8BF-25FF-3F2D-375B8A839632}"/>
                    </a:ext>
                  </a:extLst>
                </p14:cNvPr>
                <p14:cNvContentPartPr/>
                <p14:nvPr/>
              </p14:nvContentPartPr>
              <p14:xfrm>
                <a:off x="7485069" y="1816303"/>
                <a:ext cx="28440" cy="7088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01D48218-C8BF-25FF-3F2D-375B8A83963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476069" y="1807303"/>
                  <a:ext cx="46080" cy="72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746BC2A7-288B-5DB2-ADFE-E13A8928795E}"/>
                    </a:ext>
                  </a:extLst>
                </p14:cNvPr>
                <p14:cNvContentPartPr/>
                <p14:nvPr/>
              </p14:nvContentPartPr>
              <p14:xfrm>
                <a:off x="5567349" y="2621674"/>
                <a:ext cx="77040" cy="15048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746BC2A7-288B-5DB2-ADFE-E13A8928795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558349" y="2612674"/>
                  <a:ext cx="946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47160C3B-8A28-DC41-BACD-7DF848E4A3E8}"/>
                    </a:ext>
                  </a:extLst>
                </p14:cNvPr>
                <p14:cNvContentPartPr/>
                <p14:nvPr/>
              </p14:nvContentPartPr>
              <p14:xfrm>
                <a:off x="5612709" y="2701954"/>
                <a:ext cx="266760" cy="36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47160C3B-8A28-DC41-BACD-7DF848E4A3E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603709" y="2693314"/>
                  <a:ext cx="284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E182053C-5F29-8A93-9FAE-FBDF78D76BF5}"/>
                    </a:ext>
                  </a:extLst>
                </p14:cNvPr>
                <p14:cNvContentPartPr/>
                <p14:nvPr/>
              </p14:nvContentPartPr>
              <p14:xfrm>
                <a:off x="5847429" y="2672074"/>
                <a:ext cx="56520" cy="4068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E182053C-5F29-8A93-9FAE-FBDF78D76BF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838429" y="2663434"/>
                  <a:ext cx="7416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071DEE04-D2DD-0033-DB1C-08F290FCE3CD}"/>
                    </a:ext>
                  </a:extLst>
                </p14:cNvPr>
                <p14:cNvContentPartPr/>
                <p14:nvPr/>
              </p14:nvContentPartPr>
              <p14:xfrm>
                <a:off x="5838789" y="2634274"/>
                <a:ext cx="43920" cy="14148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071DEE04-D2DD-0033-DB1C-08F290FCE3C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830149" y="2625274"/>
                  <a:ext cx="615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1CB9FB4F-FA16-79D3-8FE6-A246ABA810B2}"/>
                    </a:ext>
                  </a:extLst>
                </p14:cNvPr>
                <p14:cNvContentPartPr/>
                <p14:nvPr/>
              </p14:nvContentPartPr>
              <p14:xfrm>
                <a:off x="5698749" y="2915794"/>
                <a:ext cx="129960" cy="9468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1CB9FB4F-FA16-79D3-8FE6-A246ABA810B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690109" y="2907154"/>
                  <a:ext cx="1476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915902C2-231D-042D-0541-60BF635BDF99}"/>
                    </a:ext>
                  </a:extLst>
                </p14:cNvPr>
                <p14:cNvContentPartPr/>
                <p14:nvPr/>
              </p14:nvContentPartPr>
              <p14:xfrm>
                <a:off x="5728629" y="3005794"/>
                <a:ext cx="101880" cy="18684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915902C2-231D-042D-0541-60BF635BDF9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719629" y="2996794"/>
                  <a:ext cx="119520" cy="20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BC7D0E9B-76D0-F861-8DA9-9F7936315869}"/>
              </a:ext>
            </a:extLst>
          </p:cNvPr>
          <p:cNvGrpSpPr/>
          <p:nvPr/>
        </p:nvGrpSpPr>
        <p:grpSpPr>
          <a:xfrm>
            <a:off x="3063120" y="1559331"/>
            <a:ext cx="936720" cy="725400"/>
            <a:chOff x="3025389" y="937234"/>
            <a:chExt cx="936720" cy="72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8658CF43-38C8-D9DD-A81A-79FDEBBC8429}"/>
                    </a:ext>
                  </a:extLst>
                </p14:cNvPr>
                <p14:cNvContentPartPr/>
                <p14:nvPr/>
              </p14:nvContentPartPr>
              <p14:xfrm>
                <a:off x="3042309" y="937234"/>
                <a:ext cx="147600" cy="25632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8658CF43-38C8-D9DD-A81A-79FDEBBC842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033309" y="928594"/>
                  <a:ext cx="16524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DE1A51B6-E62E-E3FA-4DC6-F4779A018EF1}"/>
                    </a:ext>
                  </a:extLst>
                </p14:cNvPr>
                <p14:cNvContentPartPr/>
                <p14:nvPr/>
              </p14:nvContentPartPr>
              <p14:xfrm>
                <a:off x="3025389" y="1135594"/>
                <a:ext cx="90720" cy="11484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DE1A51B6-E62E-E3FA-4DC6-F4779A018EF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016389" y="1126594"/>
                  <a:ext cx="10836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46F753CE-F12E-0FD6-EEE1-19B1B25DC399}"/>
                    </a:ext>
                  </a:extLst>
                </p14:cNvPr>
                <p14:cNvContentPartPr/>
                <p14:nvPr/>
              </p14:nvContentPartPr>
              <p14:xfrm>
                <a:off x="3296109" y="958114"/>
                <a:ext cx="145440" cy="12816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46F753CE-F12E-0FD6-EEE1-19B1B25DC39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287109" y="949114"/>
                  <a:ext cx="1630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7FC7ED7C-6B60-B709-3932-4EA8BDFD144C}"/>
                    </a:ext>
                  </a:extLst>
                </p14:cNvPr>
                <p14:cNvContentPartPr/>
                <p14:nvPr/>
              </p14:nvContentPartPr>
              <p14:xfrm>
                <a:off x="3498069" y="994834"/>
                <a:ext cx="97920" cy="11376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7FC7ED7C-6B60-B709-3932-4EA8BDFD144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489429" y="985834"/>
                  <a:ext cx="1155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645983CB-9046-743D-530B-DFA9CD1CA744}"/>
                    </a:ext>
                  </a:extLst>
                </p14:cNvPr>
                <p14:cNvContentPartPr/>
                <p14:nvPr/>
              </p14:nvContentPartPr>
              <p14:xfrm>
                <a:off x="3303669" y="1064674"/>
                <a:ext cx="634320" cy="36360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645983CB-9046-743D-530B-DFA9CD1CA74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294669" y="1056034"/>
                  <a:ext cx="65196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21438CFA-BB88-CB0A-8CC0-E18BD69812F7}"/>
                    </a:ext>
                  </a:extLst>
                </p14:cNvPr>
                <p14:cNvContentPartPr/>
                <p14:nvPr/>
              </p14:nvContentPartPr>
              <p14:xfrm>
                <a:off x="3855549" y="1105714"/>
                <a:ext cx="84960" cy="252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21438CFA-BB88-CB0A-8CC0-E18BD69812F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846549" y="1097074"/>
                  <a:ext cx="1026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1D071F78-3039-6DB9-F176-94D58E37712A}"/>
                    </a:ext>
                  </a:extLst>
                </p14:cNvPr>
                <p14:cNvContentPartPr/>
                <p14:nvPr/>
              </p14:nvContentPartPr>
              <p14:xfrm>
                <a:off x="3463149" y="1170154"/>
                <a:ext cx="360" cy="36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1D071F78-3039-6DB9-F176-94D58E37712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454509" y="116151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4F741012-ADAA-7E36-03E3-D1076153D96D}"/>
                    </a:ext>
                  </a:extLst>
                </p14:cNvPr>
                <p14:cNvContentPartPr/>
                <p14:nvPr/>
              </p14:nvContentPartPr>
              <p14:xfrm>
                <a:off x="3422829" y="1437274"/>
                <a:ext cx="37440" cy="22536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4F741012-ADAA-7E36-03E3-D1076153D96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414189" y="1428634"/>
                  <a:ext cx="5508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11FE9FB4-6E47-FB85-F646-059E20E810D7}"/>
                    </a:ext>
                  </a:extLst>
                </p14:cNvPr>
                <p14:cNvContentPartPr/>
                <p14:nvPr/>
              </p14:nvContentPartPr>
              <p14:xfrm>
                <a:off x="3395469" y="1488754"/>
                <a:ext cx="177120" cy="9828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11FE9FB4-6E47-FB85-F646-059E20E810D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386829" y="1479754"/>
                  <a:ext cx="1947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47CD3309-5886-40D7-3EC7-73882EF547CA}"/>
                    </a:ext>
                  </a:extLst>
                </p14:cNvPr>
                <p14:cNvContentPartPr/>
                <p14:nvPr/>
              </p14:nvContentPartPr>
              <p14:xfrm>
                <a:off x="3586989" y="1466074"/>
                <a:ext cx="101880" cy="9360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47CD3309-5886-40D7-3EC7-73882EF547C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578349" y="1457074"/>
                  <a:ext cx="1195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27501CD4-89B7-8C58-EEDC-24ABF2436149}"/>
                    </a:ext>
                  </a:extLst>
                </p14:cNvPr>
                <p14:cNvContentPartPr/>
                <p14:nvPr/>
              </p14:nvContentPartPr>
              <p14:xfrm>
                <a:off x="3745749" y="1442314"/>
                <a:ext cx="162000" cy="15516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27501CD4-89B7-8C58-EEDC-24ABF243614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736749" y="1433314"/>
                  <a:ext cx="1796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5A24B1E1-3C49-52CC-A7B0-6861FAF9A5D4}"/>
                    </a:ext>
                  </a:extLst>
                </p14:cNvPr>
                <p14:cNvContentPartPr/>
                <p14:nvPr/>
              </p14:nvContentPartPr>
              <p14:xfrm>
                <a:off x="3961749" y="1548514"/>
                <a:ext cx="360" cy="504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5A24B1E1-3C49-52CC-A7B0-6861FAF9A5D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953109" y="1539874"/>
                  <a:ext cx="18000" cy="22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43627C-E655-F51C-1488-0C6B66A30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18"/>
    </mc:Choice>
    <mc:Fallback xmlns="">
      <p:transition spd="slow" advTm="95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B6D7FD-0CBD-758C-0A90-653B46413366}"/>
              </a:ext>
            </a:extLst>
          </p:cNvPr>
          <p:cNvSpPr txBox="1"/>
          <p:nvPr/>
        </p:nvSpPr>
        <p:spPr>
          <a:xfrm>
            <a:off x="3022655" y="143774"/>
            <a:ext cx="273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Frequency domain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C2EB35-AD32-71B4-83E0-D051453DC89F}"/>
              </a:ext>
            </a:extLst>
          </p:cNvPr>
          <p:cNvGrpSpPr/>
          <p:nvPr/>
        </p:nvGrpSpPr>
        <p:grpSpPr>
          <a:xfrm>
            <a:off x="1248069" y="834943"/>
            <a:ext cx="2566080" cy="1584360"/>
            <a:chOff x="1248069" y="834943"/>
            <a:chExt cx="2566080" cy="158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78E5078-ED3B-FCC2-7947-26C636E0F75E}"/>
                    </a:ext>
                  </a:extLst>
                </p14:cNvPr>
                <p14:cNvContentPartPr/>
                <p14:nvPr/>
              </p14:nvContentPartPr>
              <p14:xfrm>
                <a:off x="1403589" y="834943"/>
                <a:ext cx="202320" cy="174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78E5078-ED3B-FCC2-7947-26C636E0F75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94949" y="826303"/>
                  <a:ext cx="21996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3C42F8B-9CCF-255D-CC6A-AEB94DE7B5AA}"/>
                    </a:ext>
                  </a:extLst>
                </p14:cNvPr>
                <p14:cNvContentPartPr/>
                <p14:nvPr/>
              </p14:nvContentPartPr>
              <p14:xfrm>
                <a:off x="1505109" y="913063"/>
                <a:ext cx="28440" cy="1347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3C42F8B-9CCF-255D-CC6A-AEB94DE7B5A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96469" y="904063"/>
                  <a:ext cx="46080" cy="13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6148DD0-D52F-9003-9CBC-B94A6DBA2456}"/>
                    </a:ext>
                  </a:extLst>
                </p14:cNvPr>
                <p14:cNvContentPartPr/>
                <p14:nvPr/>
              </p14:nvContentPartPr>
              <p14:xfrm>
                <a:off x="1248069" y="2210143"/>
                <a:ext cx="2495520" cy="105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6148DD0-D52F-9003-9CBC-B94A6DBA245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39069" y="2201503"/>
                  <a:ext cx="251316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E4F3657-6DFC-280F-9039-4628BDCF622A}"/>
                    </a:ext>
                  </a:extLst>
                </p14:cNvPr>
                <p14:cNvContentPartPr/>
                <p14:nvPr/>
              </p14:nvContentPartPr>
              <p14:xfrm>
                <a:off x="3611469" y="2189983"/>
                <a:ext cx="202680" cy="229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E4F3657-6DFC-280F-9039-4628BDCF622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02829" y="2180983"/>
                  <a:ext cx="220320" cy="246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2CFBDE01-D619-21AE-DC90-320A30FE31D6}"/>
                  </a:ext>
                </a:extLst>
              </p14:cNvPr>
              <p14:cNvContentPartPr/>
              <p14:nvPr/>
            </p14:nvContentPartPr>
            <p14:xfrm>
              <a:off x="5047509" y="838543"/>
              <a:ext cx="106200" cy="14508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2CFBDE01-D619-21AE-DC90-320A30FE31D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38509" y="829903"/>
                <a:ext cx="12384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6B159CD3-2794-B694-8C2B-CA5DFC7F24A2}"/>
                  </a:ext>
                </a:extLst>
              </p14:cNvPr>
              <p14:cNvContentPartPr/>
              <p14:nvPr/>
            </p14:nvContentPartPr>
            <p14:xfrm>
              <a:off x="5110509" y="903703"/>
              <a:ext cx="56160" cy="201672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6B159CD3-2794-B694-8C2B-CA5DFC7F24A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01869" y="895063"/>
                <a:ext cx="73800" cy="20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766AE5DF-D025-7CD3-05D2-3F49F02F1492}"/>
                  </a:ext>
                </a:extLst>
              </p14:cNvPr>
              <p14:cNvContentPartPr/>
              <p14:nvPr/>
            </p14:nvContentPartPr>
            <p14:xfrm>
              <a:off x="5060829" y="2479783"/>
              <a:ext cx="3171960" cy="10728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766AE5DF-D025-7CD3-05D2-3F49F02F149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51829" y="2470783"/>
                <a:ext cx="318960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8E9371B1-7CD3-274F-B30A-B13D489347E3}"/>
                  </a:ext>
                </a:extLst>
              </p14:cNvPr>
              <p14:cNvContentPartPr/>
              <p14:nvPr/>
            </p14:nvContentPartPr>
            <p14:xfrm>
              <a:off x="8098149" y="2483023"/>
              <a:ext cx="148680" cy="23472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8E9371B1-7CD3-274F-B30A-B13D489347E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089149" y="2474383"/>
                <a:ext cx="166320" cy="25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9" name="Group 178">
            <a:extLst>
              <a:ext uri="{FF2B5EF4-FFF2-40B4-BE49-F238E27FC236}">
                <a16:creationId xmlns:a16="http://schemas.microsoft.com/office/drawing/2014/main" id="{D703922C-A35F-018D-540E-0A8316A422BD}"/>
              </a:ext>
            </a:extLst>
          </p:cNvPr>
          <p:cNvGrpSpPr/>
          <p:nvPr/>
        </p:nvGrpSpPr>
        <p:grpSpPr>
          <a:xfrm>
            <a:off x="5524869" y="1816303"/>
            <a:ext cx="1988640" cy="725400"/>
            <a:chOff x="5524869" y="1816303"/>
            <a:chExt cx="1988640" cy="72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BAE5A050-171D-E232-2A15-AA7060C44C18}"/>
                    </a:ext>
                  </a:extLst>
                </p14:cNvPr>
                <p14:cNvContentPartPr/>
                <p14:nvPr/>
              </p14:nvContentPartPr>
              <p14:xfrm>
                <a:off x="5524869" y="1852303"/>
                <a:ext cx="360" cy="5997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BAE5A050-171D-E232-2A15-AA7060C44C1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15869" y="1843663"/>
                  <a:ext cx="1800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4A74AC8C-6264-5FC6-70F6-01691CB94142}"/>
                    </a:ext>
                  </a:extLst>
                </p14:cNvPr>
                <p14:cNvContentPartPr/>
                <p14:nvPr/>
              </p14:nvContentPartPr>
              <p14:xfrm>
                <a:off x="5809629" y="1847263"/>
                <a:ext cx="17280" cy="6206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4A74AC8C-6264-5FC6-70F6-01691CB9414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800629" y="1838263"/>
                  <a:ext cx="34920" cy="63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41D76A33-B06B-92C0-C397-FF17BA787DCB}"/>
                    </a:ext>
                  </a:extLst>
                </p14:cNvPr>
                <p14:cNvContentPartPr/>
                <p14:nvPr/>
              </p14:nvContentPartPr>
              <p14:xfrm>
                <a:off x="6077469" y="1824583"/>
                <a:ext cx="44640" cy="6440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41D76A33-B06B-92C0-C397-FF17BA787DC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068829" y="1815583"/>
                  <a:ext cx="62280" cy="66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757BB50-4562-1AE5-2911-1A82E0E24A23}"/>
                    </a:ext>
                  </a:extLst>
                </p14:cNvPr>
                <p14:cNvContentPartPr/>
                <p14:nvPr/>
              </p14:nvContentPartPr>
              <p14:xfrm>
                <a:off x="6372669" y="1822423"/>
                <a:ext cx="20160" cy="7192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757BB50-4562-1AE5-2911-1A82E0E24A2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364029" y="1813783"/>
                  <a:ext cx="37800" cy="73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A44ACCD2-DB74-C8ED-1F76-81BF7DCD8660}"/>
                    </a:ext>
                  </a:extLst>
                </p14:cNvPr>
                <p14:cNvContentPartPr/>
                <p14:nvPr/>
              </p14:nvContentPartPr>
              <p14:xfrm>
                <a:off x="6653109" y="1819183"/>
                <a:ext cx="23400" cy="6310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A44ACCD2-DB74-C8ED-1F76-81BF7DCD866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644469" y="1810183"/>
                  <a:ext cx="41040" cy="64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40A01FD7-886A-2638-4E44-CB8689E496EF}"/>
                    </a:ext>
                  </a:extLst>
                </p14:cNvPr>
                <p14:cNvContentPartPr/>
                <p14:nvPr/>
              </p14:nvContentPartPr>
              <p14:xfrm>
                <a:off x="6919509" y="1833583"/>
                <a:ext cx="30960" cy="6260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40A01FD7-886A-2638-4E44-CB8689E496E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910869" y="1824583"/>
                  <a:ext cx="48600" cy="64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A6C95CC9-1A04-6C7D-E77C-6314B861015E}"/>
                    </a:ext>
                  </a:extLst>
                </p14:cNvPr>
                <p14:cNvContentPartPr/>
                <p14:nvPr/>
              </p14:nvContentPartPr>
              <p14:xfrm>
                <a:off x="7215789" y="1836103"/>
                <a:ext cx="18000" cy="6994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A6C95CC9-1A04-6C7D-E77C-6314B861015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206789" y="1827103"/>
                  <a:ext cx="35640" cy="71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01D48218-C8BF-25FF-3F2D-375B8A839632}"/>
                    </a:ext>
                  </a:extLst>
                </p14:cNvPr>
                <p14:cNvContentPartPr/>
                <p14:nvPr/>
              </p14:nvContentPartPr>
              <p14:xfrm>
                <a:off x="7485069" y="1816303"/>
                <a:ext cx="28440" cy="7088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01D48218-C8BF-25FF-3F2D-375B8A83963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476069" y="1807303"/>
                  <a:ext cx="46080" cy="72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82F19F18-DBCD-4076-B222-E8068977D9EE}"/>
              </a:ext>
            </a:extLst>
          </p:cNvPr>
          <p:cNvGrpSpPr/>
          <p:nvPr/>
        </p:nvGrpSpPr>
        <p:grpSpPr>
          <a:xfrm>
            <a:off x="4254069" y="1660423"/>
            <a:ext cx="137160" cy="138960"/>
            <a:chOff x="4254069" y="1660423"/>
            <a:chExt cx="137160" cy="13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C1DB49DF-6528-681C-0B55-0D5AF41AC8E4}"/>
                    </a:ext>
                  </a:extLst>
                </p14:cNvPr>
                <p14:cNvContentPartPr/>
                <p14:nvPr/>
              </p14:nvContentPartPr>
              <p14:xfrm>
                <a:off x="4254069" y="1692463"/>
                <a:ext cx="135000" cy="1069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C1DB49DF-6528-681C-0B55-0D5AF41AC8E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245429" y="1683463"/>
                  <a:ext cx="1526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C9975590-D341-D1AC-4931-F6C56E11153E}"/>
                    </a:ext>
                  </a:extLst>
                </p14:cNvPr>
                <p14:cNvContentPartPr/>
                <p14:nvPr/>
              </p14:nvContentPartPr>
              <p14:xfrm>
                <a:off x="4279629" y="1660423"/>
                <a:ext cx="111600" cy="1310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C9975590-D341-D1AC-4931-F6C56E11153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270629" y="1651783"/>
                  <a:ext cx="129240" cy="14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77293BE6-3D54-37B5-B69C-8BF4DE1246E2}"/>
              </a:ext>
            </a:extLst>
          </p:cNvPr>
          <p:cNvGrpSpPr/>
          <p:nvPr/>
        </p:nvGrpSpPr>
        <p:grpSpPr>
          <a:xfrm>
            <a:off x="1392069" y="4127503"/>
            <a:ext cx="194040" cy="140040"/>
            <a:chOff x="1392069" y="4127503"/>
            <a:chExt cx="194040" cy="14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EF8C1C0B-6CF9-FBC3-3104-A792711327F4}"/>
                    </a:ext>
                  </a:extLst>
                </p14:cNvPr>
                <p14:cNvContentPartPr/>
                <p14:nvPr/>
              </p14:nvContentPartPr>
              <p14:xfrm>
                <a:off x="1392069" y="4127503"/>
                <a:ext cx="156600" cy="25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EF8C1C0B-6CF9-FBC3-3104-A792711327F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383429" y="4118503"/>
                  <a:ext cx="1742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A2629F9B-0480-9E84-12D6-3B7CEE2328B7}"/>
                    </a:ext>
                  </a:extLst>
                </p14:cNvPr>
                <p14:cNvContentPartPr/>
                <p14:nvPr/>
              </p14:nvContentPartPr>
              <p14:xfrm>
                <a:off x="1424469" y="4264303"/>
                <a:ext cx="161640" cy="32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A2629F9B-0480-9E84-12D6-3B7CEE2328B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415469" y="4255303"/>
                  <a:ext cx="17928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2535845C-21BD-0153-6987-07DB66E007C9}"/>
                  </a:ext>
                </a:extLst>
              </p14:cNvPr>
              <p14:cNvContentPartPr/>
              <p14:nvPr/>
            </p14:nvContentPartPr>
            <p14:xfrm>
              <a:off x="2549829" y="3500383"/>
              <a:ext cx="136440" cy="12816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2535845C-21BD-0153-6987-07DB66E007C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540829" y="3491383"/>
                <a:ext cx="15408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08E00707-DA28-2EF1-CC7A-0C61432EBB5A}"/>
                  </a:ext>
                </a:extLst>
              </p14:cNvPr>
              <p14:cNvContentPartPr/>
              <p14:nvPr/>
            </p14:nvContentPartPr>
            <p14:xfrm>
              <a:off x="2626509" y="3578863"/>
              <a:ext cx="55080" cy="130536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08E00707-DA28-2EF1-CC7A-0C61432EBB5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17509" y="3570223"/>
                <a:ext cx="72720" cy="132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F453E0EF-E033-CCE1-6930-B8CE1EE703E9}"/>
                  </a:ext>
                </a:extLst>
              </p14:cNvPr>
              <p14:cNvContentPartPr/>
              <p14:nvPr/>
            </p14:nvContentPartPr>
            <p14:xfrm>
              <a:off x="2511669" y="4778743"/>
              <a:ext cx="3153960" cy="6156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F453E0EF-E033-CCE1-6930-B8CE1EE703E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503029" y="4769743"/>
                <a:ext cx="317160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362958E4-7C01-2162-68AD-C6EC533D2A95}"/>
                  </a:ext>
                </a:extLst>
              </p14:cNvPr>
              <p14:cNvContentPartPr/>
              <p14:nvPr/>
            </p14:nvContentPartPr>
            <p14:xfrm>
              <a:off x="5622789" y="4781263"/>
              <a:ext cx="72000" cy="14364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362958E4-7C01-2162-68AD-C6EC533D2A9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614149" y="4772623"/>
                <a:ext cx="8964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8FD35617-91FD-2D08-0D12-EF23AA262F20}"/>
                  </a:ext>
                </a:extLst>
              </p14:cNvPr>
              <p14:cNvContentPartPr/>
              <p14:nvPr/>
            </p14:nvContentPartPr>
            <p14:xfrm>
              <a:off x="2838189" y="3465977"/>
              <a:ext cx="76680" cy="252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8FD35617-91FD-2D08-0D12-EF23AA262F2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829189" y="3457337"/>
                <a:ext cx="9432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61" name="Ink 260">
                <a:extLst>
                  <a:ext uri="{FF2B5EF4-FFF2-40B4-BE49-F238E27FC236}">
                    <a16:creationId xmlns:a16="http://schemas.microsoft.com/office/drawing/2014/main" id="{57AE4B43-3D34-D2D5-26E7-FEE7E3C04473}"/>
                  </a:ext>
                </a:extLst>
              </p14:cNvPr>
              <p14:cNvContentPartPr/>
              <p14:nvPr/>
            </p14:nvContentPartPr>
            <p14:xfrm>
              <a:off x="2944749" y="3495497"/>
              <a:ext cx="114840" cy="147240"/>
            </p14:xfrm>
          </p:contentPart>
        </mc:Choice>
        <mc:Fallback xmlns="">
          <p:pic>
            <p:nvPicPr>
              <p:cNvPr id="261" name="Ink 260">
                <a:extLst>
                  <a:ext uri="{FF2B5EF4-FFF2-40B4-BE49-F238E27FC236}">
                    <a16:creationId xmlns:a16="http://schemas.microsoft.com/office/drawing/2014/main" id="{57AE4B43-3D34-D2D5-26E7-FEE7E3C0447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935749" y="3486857"/>
                <a:ext cx="13248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2405D99-FDB5-0882-46D1-47DE381E665E}"/>
                  </a:ext>
                </a:extLst>
              </p14:cNvPr>
              <p14:cNvContentPartPr/>
              <p14:nvPr/>
            </p14:nvContentPartPr>
            <p14:xfrm>
              <a:off x="3457749" y="339017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2405D99-FDB5-0882-46D1-47DE381E665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449109" y="3303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F1921E3-F72F-6097-853A-5C3A127393A2}"/>
                  </a:ext>
                </a:extLst>
              </p14:cNvPr>
              <p14:cNvContentPartPr/>
              <p14:nvPr/>
            </p14:nvContentPartPr>
            <p14:xfrm>
              <a:off x="4170549" y="1548257"/>
              <a:ext cx="288720" cy="347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F1921E3-F72F-6097-853A-5C3A127393A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161549" y="1539257"/>
                <a:ext cx="306360" cy="36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9DD6C473-AFD9-5266-369D-C27AAA1FAAEA}"/>
              </a:ext>
            </a:extLst>
          </p:cNvPr>
          <p:cNvGrpSpPr/>
          <p:nvPr/>
        </p:nvGrpSpPr>
        <p:grpSpPr>
          <a:xfrm>
            <a:off x="4193949" y="2187617"/>
            <a:ext cx="574920" cy="275040"/>
            <a:chOff x="4193949" y="2187617"/>
            <a:chExt cx="574920" cy="27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2695FDD-21ED-1EAC-0A71-93A39F5D4B59}"/>
                    </a:ext>
                  </a:extLst>
                </p14:cNvPr>
                <p14:cNvContentPartPr/>
                <p14:nvPr/>
              </p14:nvContentPartPr>
              <p14:xfrm>
                <a:off x="4193949" y="2187617"/>
                <a:ext cx="556920" cy="275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2695FDD-21ED-1EAC-0A71-93A39F5D4B5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185309" y="2178617"/>
                  <a:ext cx="5745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589E782-EF4A-B9B2-3497-5B1D634D94F4}"/>
                    </a:ext>
                  </a:extLst>
                </p14:cNvPr>
                <p14:cNvContentPartPr/>
                <p14:nvPr/>
              </p14:nvContentPartPr>
              <p14:xfrm>
                <a:off x="4766349" y="2459417"/>
                <a:ext cx="2520" cy="25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589E782-EF4A-B9B2-3497-5B1D634D94F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757349" y="2450777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477418E-FDE1-D3D5-FC77-F7B9D7E9B95D}"/>
                  </a:ext>
                </a:extLst>
              </p14:cNvPr>
              <p14:cNvContentPartPr/>
              <p14:nvPr/>
            </p14:nvContentPartPr>
            <p14:xfrm>
              <a:off x="1748829" y="1470857"/>
              <a:ext cx="892440" cy="525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477418E-FDE1-D3D5-FC77-F7B9D7E9B95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740189" y="1461857"/>
                <a:ext cx="910080" cy="54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9B67293-5D23-6062-E0D8-0F7C1026A8DF}"/>
                  </a:ext>
                </a:extLst>
              </p14:cNvPr>
              <p14:cNvContentPartPr/>
              <p14:nvPr/>
            </p14:nvContentPartPr>
            <p14:xfrm>
              <a:off x="3505269" y="2454377"/>
              <a:ext cx="204120" cy="1828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9B67293-5D23-6062-E0D8-0F7C1026A8D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496629" y="2445737"/>
                <a:ext cx="22176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3867CD8-ED6C-40D9-0B8D-F56759C9D0C1}"/>
                  </a:ext>
                </a:extLst>
              </p14:cNvPr>
              <p14:cNvContentPartPr/>
              <p14:nvPr/>
            </p14:nvContentPartPr>
            <p14:xfrm>
              <a:off x="8270949" y="2696657"/>
              <a:ext cx="239040" cy="1947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3867CD8-ED6C-40D9-0B8D-F56759C9D0C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8262309" y="2688017"/>
                <a:ext cx="256680" cy="212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D30C6006-22F2-0815-C9C7-BE9AD937B970}"/>
              </a:ext>
            </a:extLst>
          </p:cNvPr>
          <p:cNvGrpSpPr/>
          <p:nvPr/>
        </p:nvGrpSpPr>
        <p:grpSpPr>
          <a:xfrm>
            <a:off x="5182869" y="623057"/>
            <a:ext cx="638640" cy="291240"/>
            <a:chOff x="5182869" y="623057"/>
            <a:chExt cx="638640" cy="29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8835308-3CEC-6CAB-2446-3F2492CFFC14}"/>
                    </a:ext>
                  </a:extLst>
                </p14:cNvPr>
                <p14:cNvContentPartPr/>
                <p14:nvPr/>
              </p14:nvContentPartPr>
              <p14:xfrm>
                <a:off x="5182869" y="623057"/>
                <a:ext cx="222840" cy="186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8835308-3CEC-6CAB-2446-3F2492CFFC1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174229" y="614417"/>
                  <a:ext cx="24048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AC031F6-7AA0-B6DA-7282-630635A3CC1D}"/>
                    </a:ext>
                  </a:extLst>
                </p14:cNvPr>
                <p14:cNvContentPartPr/>
                <p14:nvPr/>
              </p14:nvContentPartPr>
              <p14:xfrm>
                <a:off x="5239749" y="631697"/>
                <a:ext cx="137520" cy="227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AC031F6-7AA0-B6DA-7282-630635A3CC1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230749" y="622697"/>
                  <a:ext cx="1551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2ACC492-E9E8-9418-030C-FC9CBABBB737}"/>
                    </a:ext>
                  </a:extLst>
                </p14:cNvPr>
                <p14:cNvContentPartPr/>
                <p14:nvPr/>
              </p14:nvContentPartPr>
              <p14:xfrm>
                <a:off x="5438109" y="655817"/>
                <a:ext cx="88200" cy="258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2ACC492-E9E8-9418-030C-FC9CBABBB73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429469" y="647177"/>
                  <a:ext cx="10584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7790453-7191-C537-1B5F-3888C2622823}"/>
                    </a:ext>
                  </a:extLst>
                </p14:cNvPr>
                <p14:cNvContentPartPr/>
                <p14:nvPr/>
              </p14:nvContentPartPr>
              <p14:xfrm>
                <a:off x="5550789" y="755897"/>
                <a:ext cx="159480" cy="124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7790453-7191-C537-1B5F-3888C262282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542149" y="747257"/>
                  <a:ext cx="1771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836ED01-32F3-632C-FA34-5A858B4D3C1D}"/>
                    </a:ext>
                  </a:extLst>
                </p14:cNvPr>
                <p14:cNvContentPartPr/>
                <p14:nvPr/>
              </p14:nvContentPartPr>
              <p14:xfrm>
                <a:off x="5723949" y="673097"/>
                <a:ext cx="97560" cy="111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836ED01-32F3-632C-FA34-5A858B4D3C1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715309" y="664097"/>
                  <a:ext cx="115200" cy="12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651508-766A-9BD0-969F-08375313B80F}"/>
              </a:ext>
            </a:extLst>
          </p:cNvPr>
          <p:cNvGrpSpPr/>
          <p:nvPr/>
        </p:nvGrpSpPr>
        <p:grpSpPr>
          <a:xfrm>
            <a:off x="1504389" y="515417"/>
            <a:ext cx="839160" cy="297360"/>
            <a:chOff x="1504389" y="515417"/>
            <a:chExt cx="839160" cy="29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CB7B251-3956-E687-4ED8-9BCCD31EB13A}"/>
                    </a:ext>
                  </a:extLst>
                </p14:cNvPr>
                <p14:cNvContentPartPr/>
                <p14:nvPr/>
              </p14:nvContentPartPr>
              <p14:xfrm>
                <a:off x="1504389" y="645737"/>
                <a:ext cx="198000" cy="114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CB7B251-3956-E687-4ED8-9BCCD31EB13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495749" y="636737"/>
                  <a:ext cx="21564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FDFB611-3068-FD8C-FC81-26226F510BF4}"/>
                    </a:ext>
                  </a:extLst>
                </p14:cNvPr>
                <p14:cNvContentPartPr/>
                <p14:nvPr/>
              </p14:nvContentPartPr>
              <p14:xfrm>
                <a:off x="1627149" y="533057"/>
                <a:ext cx="3600" cy="269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FDFB611-3068-FD8C-FC81-26226F510BF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618149" y="524417"/>
                  <a:ext cx="2124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36E2462-4E75-0CB0-720A-9E2521D991AB}"/>
                    </a:ext>
                  </a:extLst>
                </p14:cNvPr>
                <p14:cNvContentPartPr/>
                <p14:nvPr/>
              </p14:nvContentPartPr>
              <p14:xfrm>
                <a:off x="1773309" y="515417"/>
                <a:ext cx="119880" cy="297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36E2462-4E75-0CB0-720A-9E2521D991A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764669" y="506777"/>
                  <a:ext cx="13752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0ADC921-EEAB-8CBE-A9B4-9DF67CCBC15B}"/>
                    </a:ext>
                  </a:extLst>
                </p14:cNvPr>
                <p14:cNvContentPartPr/>
                <p14:nvPr/>
              </p14:nvContentPartPr>
              <p14:xfrm>
                <a:off x="1933149" y="611897"/>
                <a:ext cx="15840" cy="59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0ADC921-EEAB-8CBE-A9B4-9DF67CCBC15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924509" y="602897"/>
                  <a:ext cx="334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A9F2CEE-83DE-9EAF-6072-A28AEBF4B5F7}"/>
                    </a:ext>
                  </a:extLst>
                </p14:cNvPr>
                <p14:cNvContentPartPr/>
                <p14:nvPr/>
              </p14:nvContentPartPr>
              <p14:xfrm>
                <a:off x="1948629" y="628817"/>
                <a:ext cx="197280" cy="98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A9F2CEE-83DE-9EAF-6072-A28AEBF4B5F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939989" y="620177"/>
                  <a:ext cx="21492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3FA4803-54CB-475C-D0CF-111127D67254}"/>
                    </a:ext>
                  </a:extLst>
                </p14:cNvPr>
                <p14:cNvContentPartPr/>
                <p14:nvPr/>
              </p14:nvContentPartPr>
              <p14:xfrm>
                <a:off x="2189109" y="544937"/>
                <a:ext cx="154440" cy="2671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3FA4803-54CB-475C-D0CF-111127D6725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180469" y="535937"/>
                  <a:ext cx="172080" cy="28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D241DE8-A8B8-3738-0B82-9AC9E734270D}"/>
              </a:ext>
            </a:extLst>
          </p:cNvPr>
          <p:cNvGrpSpPr/>
          <p:nvPr/>
        </p:nvGrpSpPr>
        <p:grpSpPr>
          <a:xfrm>
            <a:off x="5812149" y="2647697"/>
            <a:ext cx="640440" cy="550800"/>
            <a:chOff x="5812149" y="2647697"/>
            <a:chExt cx="640440" cy="55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3CA099F-D060-1885-920C-CF252CE446D9}"/>
                    </a:ext>
                  </a:extLst>
                </p14:cNvPr>
                <p14:cNvContentPartPr/>
                <p14:nvPr/>
              </p14:nvContentPartPr>
              <p14:xfrm>
                <a:off x="5812149" y="2647697"/>
                <a:ext cx="73800" cy="136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3CA099F-D060-1885-920C-CF252CE446D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803509" y="2638697"/>
                  <a:ext cx="9144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28389A5-B230-2D59-EEDD-8C6A292CCE27}"/>
                    </a:ext>
                  </a:extLst>
                </p14:cNvPr>
                <p14:cNvContentPartPr/>
                <p14:nvPr/>
              </p14:nvContentPartPr>
              <p14:xfrm>
                <a:off x="5852469" y="2724377"/>
                <a:ext cx="29664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28389A5-B230-2D59-EEDD-8C6A292CCE2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843829" y="2715737"/>
                  <a:ext cx="314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A357165-874A-2CC1-4C94-D1D04E5A2505}"/>
                    </a:ext>
                  </a:extLst>
                </p14:cNvPr>
                <p14:cNvContentPartPr/>
                <p14:nvPr/>
              </p14:nvContentPartPr>
              <p14:xfrm>
                <a:off x="6093309" y="2679377"/>
                <a:ext cx="82080" cy="111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A357165-874A-2CC1-4C94-D1D04E5A250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084669" y="2670377"/>
                  <a:ext cx="9972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02345DE-7043-36E5-D261-D7CF8648E272}"/>
                    </a:ext>
                  </a:extLst>
                </p14:cNvPr>
                <p14:cNvContentPartPr/>
                <p14:nvPr/>
              </p14:nvContentPartPr>
              <p14:xfrm>
                <a:off x="5875149" y="2937137"/>
                <a:ext cx="91080" cy="1591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02345DE-7043-36E5-D261-D7CF8648E27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866149" y="2928137"/>
                  <a:ext cx="10872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3DFF5BD-683C-8032-B451-9B0E3FDB6CF8}"/>
                    </a:ext>
                  </a:extLst>
                </p14:cNvPr>
                <p14:cNvContentPartPr/>
                <p14:nvPr/>
              </p14:nvContentPartPr>
              <p14:xfrm>
                <a:off x="6020589" y="2942177"/>
                <a:ext cx="360" cy="121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3DFF5BD-683C-8032-B451-9B0E3FDB6CF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011949" y="2933537"/>
                  <a:ext cx="1800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3171234-1AA3-FD64-AD30-D9DA55242F4A}"/>
                    </a:ext>
                  </a:extLst>
                </p14:cNvPr>
                <p14:cNvContentPartPr/>
                <p14:nvPr/>
              </p14:nvContentPartPr>
              <p14:xfrm>
                <a:off x="6089709" y="2930657"/>
                <a:ext cx="360" cy="1630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3171234-1AA3-FD64-AD30-D9DA55242F4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080709" y="2921657"/>
                  <a:ext cx="180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33AC56E-7B41-F1D2-E179-FCD74F076248}"/>
                    </a:ext>
                  </a:extLst>
                </p14:cNvPr>
                <p14:cNvContentPartPr/>
                <p14:nvPr/>
              </p14:nvContentPartPr>
              <p14:xfrm>
                <a:off x="5974869" y="2926337"/>
                <a:ext cx="1371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33AC56E-7B41-F1D2-E179-FCD74F07624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965869" y="2917337"/>
                  <a:ext cx="154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FDFB04F-6DA1-BC13-7931-ED87E58E067C}"/>
                    </a:ext>
                  </a:extLst>
                </p14:cNvPr>
                <p14:cNvContentPartPr/>
                <p14:nvPr/>
              </p14:nvContentPartPr>
              <p14:xfrm>
                <a:off x="6145149" y="2878817"/>
                <a:ext cx="112680" cy="288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FDFB04F-6DA1-BC13-7931-ED87E58E067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136149" y="2870177"/>
                  <a:ext cx="1303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0FDC8DE-FAE0-B2DC-8B6B-7C25526F3151}"/>
                    </a:ext>
                  </a:extLst>
                </p14:cNvPr>
                <p14:cNvContentPartPr/>
                <p14:nvPr/>
              </p14:nvContentPartPr>
              <p14:xfrm>
                <a:off x="6293829" y="2983937"/>
                <a:ext cx="135720" cy="57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0FDC8DE-FAE0-B2DC-8B6B-7C25526F315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285189" y="2974937"/>
                  <a:ext cx="1533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06447E3-1E84-9A83-7835-21C835CAF990}"/>
                    </a:ext>
                  </a:extLst>
                </p14:cNvPr>
                <p14:cNvContentPartPr/>
                <p14:nvPr/>
              </p14:nvContentPartPr>
              <p14:xfrm>
                <a:off x="6308949" y="3027137"/>
                <a:ext cx="143640" cy="171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06447E3-1E84-9A83-7835-21C835CAF99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299949" y="3018497"/>
                  <a:ext cx="161280" cy="18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BF0E136-31A8-0BEC-033E-F1FFF3286A3D}"/>
                  </a:ext>
                </a:extLst>
              </p14:cNvPr>
              <p14:cNvContentPartPr/>
              <p14:nvPr/>
            </p14:nvContentPartPr>
            <p14:xfrm>
              <a:off x="3124749" y="2721394"/>
              <a:ext cx="82080" cy="387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BF0E136-31A8-0BEC-033E-F1FFF3286A3D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3115749" y="2712754"/>
                <a:ext cx="99720" cy="40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8E245841-8340-D047-3DE4-8896493218BC}"/>
              </a:ext>
            </a:extLst>
          </p:cNvPr>
          <p:cNvGrpSpPr/>
          <p:nvPr/>
        </p:nvGrpSpPr>
        <p:grpSpPr>
          <a:xfrm>
            <a:off x="3236349" y="2786194"/>
            <a:ext cx="713160" cy="324720"/>
            <a:chOff x="3236349" y="2786194"/>
            <a:chExt cx="713160" cy="32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A8C0140-D4B3-87E5-9BEA-9D5E6B1ED1E0}"/>
                    </a:ext>
                  </a:extLst>
                </p14:cNvPr>
                <p14:cNvContentPartPr/>
                <p14:nvPr/>
              </p14:nvContentPartPr>
              <p14:xfrm>
                <a:off x="3236349" y="2786194"/>
                <a:ext cx="713160" cy="3247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A8C0140-D4B3-87E5-9BEA-9D5E6B1ED1E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227349" y="2777554"/>
                  <a:ext cx="73080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EF19665-5C1F-0B90-3ABB-7D84E17A8209}"/>
                    </a:ext>
                  </a:extLst>
                </p14:cNvPr>
                <p14:cNvContentPartPr/>
                <p14:nvPr/>
              </p14:nvContentPartPr>
              <p14:xfrm>
                <a:off x="3711189" y="2816074"/>
                <a:ext cx="5040" cy="2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EF19665-5C1F-0B90-3ABB-7D84E17A820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702549" y="2807074"/>
                  <a:ext cx="226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872C995-CAA4-5897-914D-F0B1379D9B71}"/>
                    </a:ext>
                  </a:extLst>
                </p14:cNvPr>
                <p14:cNvContentPartPr/>
                <p14:nvPr/>
              </p14:nvContentPartPr>
              <p14:xfrm>
                <a:off x="3477189" y="2823994"/>
                <a:ext cx="252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872C995-CAA4-5897-914D-F0B1379D9B7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468549" y="2815354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CCDCD73-EF1E-2D3C-AD56-7F9244C7E95E}"/>
              </a:ext>
            </a:extLst>
          </p:cNvPr>
          <p:cNvGrpSpPr/>
          <p:nvPr/>
        </p:nvGrpSpPr>
        <p:grpSpPr>
          <a:xfrm>
            <a:off x="4138869" y="2743354"/>
            <a:ext cx="642960" cy="326160"/>
            <a:chOff x="4138869" y="2743354"/>
            <a:chExt cx="642960" cy="32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01E14AC-D16C-3F5A-C5FE-6367504E3CBA}"/>
                    </a:ext>
                  </a:extLst>
                </p14:cNvPr>
                <p14:cNvContentPartPr/>
                <p14:nvPr/>
              </p14:nvContentPartPr>
              <p14:xfrm>
                <a:off x="4138869" y="2752354"/>
                <a:ext cx="555480" cy="3171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01E14AC-D16C-3F5A-C5FE-6367504E3CB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130229" y="2743714"/>
                  <a:ext cx="57312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D060026-A2C1-0382-92AB-AE171E943227}"/>
                    </a:ext>
                  </a:extLst>
                </p14:cNvPr>
                <p14:cNvContentPartPr/>
                <p14:nvPr/>
              </p14:nvContentPartPr>
              <p14:xfrm>
                <a:off x="4623429" y="2743354"/>
                <a:ext cx="158400" cy="2530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D060026-A2C1-0382-92AB-AE171E94322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614789" y="2734354"/>
                  <a:ext cx="176040" cy="27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FEE9CF5-A4A0-9E84-53AC-54D57BD45D2C}"/>
                  </a:ext>
                </a:extLst>
              </p14:cNvPr>
              <p14:cNvContentPartPr/>
              <p14:nvPr/>
            </p14:nvContentPartPr>
            <p14:xfrm>
              <a:off x="2830449" y="3809138"/>
              <a:ext cx="458280" cy="6876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FEE9CF5-A4A0-9E84-53AC-54D57BD45D2C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821809" y="3800138"/>
                <a:ext cx="47592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3A141A15-2048-999F-A875-E806D61D1320}"/>
                  </a:ext>
                </a:extLst>
              </p14:cNvPr>
              <p14:cNvContentPartPr/>
              <p14:nvPr/>
            </p14:nvContentPartPr>
            <p14:xfrm>
              <a:off x="3592929" y="3826038"/>
              <a:ext cx="458280" cy="6876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3A141A15-2048-999F-A875-E806D61D1320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584289" y="3817038"/>
                <a:ext cx="47592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70C587C0-034D-07E1-1780-2E8024D2F0BA}"/>
                  </a:ext>
                </a:extLst>
              </p14:cNvPr>
              <p14:cNvContentPartPr/>
              <p14:nvPr/>
            </p14:nvContentPartPr>
            <p14:xfrm>
              <a:off x="4303089" y="3788487"/>
              <a:ext cx="458280" cy="6876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70C587C0-034D-07E1-1780-2E8024D2F0BA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294449" y="3779487"/>
                <a:ext cx="47592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C02C1E8-1596-9503-9AFE-FB31F0CAACD0}"/>
                  </a:ext>
                </a:extLst>
              </p14:cNvPr>
              <p14:cNvContentPartPr/>
              <p14:nvPr/>
            </p14:nvContentPartPr>
            <p14:xfrm>
              <a:off x="4988778" y="3773807"/>
              <a:ext cx="458280" cy="6876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C02C1E8-1596-9503-9AFE-FB31F0CAACD0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980138" y="3764807"/>
                <a:ext cx="475920" cy="70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CE212062-DF93-E7D8-7804-A2BE6E9D8C2E}"/>
              </a:ext>
            </a:extLst>
          </p:cNvPr>
          <p:cNvGrpSpPr/>
          <p:nvPr/>
        </p:nvGrpSpPr>
        <p:grpSpPr>
          <a:xfrm>
            <a:off x="2776989" y="3245554"/>
            <a:ext cx="170280" cy="405360"/>
            <a:chOff x="2776989" y="3245554"/>
            <a:chExt cx="170280" cy="40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FDDECB0-A1DC-3289-8E48-0D774E23D40C}"/>
                    </a:ext>
                  </a:extLst>
                </p14:cNvPr>
                <p14:cNvContentPartPr/>
                <p14:nvPr/>
              </p14:nvContentPartPr>
              <p14:xfrm>
                <a:off x="2776989" y="3309274"/>
                <a:ext cx="170280" cy="1526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FDDECB0-A1DC-3289-8E48-0D774E23D40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767989" y="3300274"/>
                  <a:ext cx="18792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8BE745B-73A5-64EC-E599-99028CD5283A}"/>
                    </a:ext>
                  </a:extLst>
                </p14:cNvPr>
                <p14:cNvContentPartPr/>
                <p14:nvPr/>
              </p14:nvContentPartPr>
              <p14:xfrm>
                <a:off x="2872389" y="3245554"/>
                <a:ext cx="8640" cy="405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8BE745B-73A5-64EC-E599-99028CD5283A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863389" y="3236914"/>
                  <a:ext cx="26280" cy="42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D4FB372-99E6-DB23-7B12-1E0A8B7E206B}"/>
                  </a:ext>
                </a:extLst>
              </p14:cNvPr>
              <p14:cNvContentPartPr/>
              <p14:nvPr/>
            </p14:nvContentPartPr>
            <p14:xfrm>
              <a:off x="5829069" y="4839274"/>
              <a:ext cx="190800" cy="2239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D4FB372-99E6-DB23-7B12-1E0A8B7E206B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820429" y="4830634"/>
                <a:ext cx="208440" cy="24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B9B018A-D1BF-35DA-426A-FBDA91D3FA25}"/>
              </a:ext>
            </a:extLst>
          </p:cNvPr>
          <p:cNvGrpSpPr/>
          <p:nvPr/>
        </p:nvGrpSpPr>
        <p:grpSpPr>
          <a:xfrm>
            <a:off x="3098829" y="4981834"/>
            <a:ext cx="735480" cy="596880"/>
            <a:chOff x="3098829" y="4981834"/>
            <a:chExt cx="735480" cy="59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56D36A27-38C5-00E0-EAED-8B334DB6A832}"/>
                    </a:ext>
                  </a:extLst>
                </p14:cNvPr>
                <p14:cNvContentPartPr/>
                <p14:nvPr/>
              </p14:nvContentPartPr>
              <p14:xfrm>
                <a:off x="3279909" y="5030074"/>
                <a:ext cx="104760" cy="1083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56D36A27-38C5-00E0-EAED-8B334DB6A832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270909" y="5021434"/>
                  <a:ext cx="1224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F2B7A0F3-1BE6-CBD0-A277-FE5487804D53}"/>
                    </a:ext>
                  </a:extLst>
                </p14:cNvPr>
                <p14:cNvContentPartPr/>
                <p14:nvPr/>
              </p14:nvContentPartPr>
              <p14:xfrm>
                <a:off x="3293589" y="5073994"/>
                <a:ext cx="44496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F2B7A0F3-1BE6-CBD0-A277-FE5487804D53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284949" y="5065354"/>
                  <a:ext cx="462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0557CECE-0D0E-21EF-3E8D-80EB3356AF35}"/>
                    </a:ext>
                  </a:extLst>
                </p14:cNvPr>
                <p14:cNvContentPartPr/>
                <p14:nvPr/>
              </p14:nvContentPartPr>
              <p14:xfrm>
                <a:off x="3710829" y="4981834"/>
                <a:ext cx="89280" cy="1526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0557CECE-0D0E-21EF-3E8D-80EB3356AF35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702189" y="4972834"/>
                  <a:ext cx="10692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1FA8C75-DE21-8BC5-3926-E842FE482DFB}"/>
                    </a:ext>
                  </a:extLst>
                </p14:cNvPr>
                <p14:cNvContentPartPr/>
                <p14:nvPr/>
              </p14:nvContentPartPr>
              <p14:xfrm>
                <a:off x="3098829" y="5081554"/>
                <a:ext cx="171720" cy="25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1FA8C75-DE21-8BC5-3926-E842FE482DFB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089829" y="5072554"/>
                  <a:ext cx="1893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399FB190-0F0F-3728-C3EF-9F3A51B81B9C}"/>
                    </a:ext>
                  </a:extLst>
                </p14:cNvPr>
                <p14:cNvContentPartPr/>
                <p14:nvPr/>
              </p14:nvContentPartPr>
              <p14:xfrm>
                <a:off x="3285669" y="5275954"/>
                <a:ext cx="86040" cy="1807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399FB190-0F0F-3728-C3EF-9F3A51B81B9C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277029" y="5266954"/>
                  <a:ext cx="10368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0B9D7CBC-27A9-530B-EFC9-657A4B05C509}"/>
                    </a:ext>
                  </a:extLst>
                </p14:cNvPr>
                <p14:cNvContentPartPr/>
                <p14:nvPr/>
              </p14:nvContentPartPr>
              <p14:xfrm>
                <a:off x="3452349" y="5286034"/>
                <a:ext cx="360" cy="1717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0B9D7CBC-27A9-530B-EFC9-657A4B05C50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443709" y="5277394"/>
                  <a:ext cx="180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CE8BEE0-E739-6783-DA61-6F3DA3023CD5}"/>
                    </a:ext>
                  </a:extLst>
                </p14:cNvPr>
                <p14:cNvContentPartPr/>
                <p14:nvPr/>
              </p14:nvContentPartPr>
              <p14:xfrm>
                <a:off x="3493749" y="5295034"/>
                <a:ext cx="5400" cy="1454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CE8BEE0-E739-6783-DA61-6F3DA3023CD5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485109" y="5286034"/>
                  <a:ext cx="2304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6AC8CE9-AEFA-ED6C-65BB-DC247EC7FB67}"/>
                    </a:ext>
                  </a:extLst>
                </p14:cNvPr>
                <p14:cNvContentPartPr/>
                <p14:nvPr/>
              </p14:nvContentPartPr>
              <p14:xfrm>
                <a:off x="3415269" y="5255794"/>
                <a:ext cx="195840" cy="615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6AC8CE9-AEFA-ED6C-65BB-DC247EC7FB6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406629" y="5246794"/>
                  <a:ext cx="21348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CF4E7EA-C1DE-EC12-2503-515449419C4B}"/>
                    </a:ext>
                  </a:extLst>
                </p14:cNvPr>
                <p14:cNvContentPartPr/>
                <p14:nvPr/>
              </p14:nvContentPartPr>
              <p14:xfrm>
                <a:off x="3501309" y="5230234"/>
                <a:ext cx="144360" cy="2797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CF4E7EA-C1DE-EC12-2503-515449419C4B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492309" y="5221234"/>
                  <a:ext cx="16200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112D132-A4B1-F4C0-A743-3CF4035C7162}"/>
                    </a:ext>
                  </a:extLst>
                </p14:cNvPr>
                <p14:cNvContentPartPr/>
                <p14:nvPr/>
              </p14:nvContentPartPr>
              <p14:xfrm>
                <a:off x="3645309" y="5330674"/>
                <a:ext cx="138960" cy="763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112D132-A4B1-F4C0-A743-3CF4035C7162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636309" y="5322034"/>
                  <a:ext cx="1566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F6AF594F-152A-D08D-6FB6-CF1CFBBFEC85}"/>
                    </a:ext>
                  </a:extLst>
                </p14:cNvPr>
                <p14:cNvContentPartPr/>
                <p14:nvPr/>
              </p14:nvContentPartPr>
              <p14:xfrm>
                <a:off x="3699309" y="5368834"/>
                <a:ext cx="135000" cy="2098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F6AF594F-152A-D08D-6FB6-CF1CFBBFEC8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690669" y="5360194"/>
                  <a:ext cx="152640" cy="22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D806222-D41C-25AD-25AD-4DCEFF9E7157}"/>
              </a:ext>
            </a:extLst>
          </p:cNvPr>
          <p:cNvGrpSpPr/>
          <p:nvPr/>
        </p:nvGrpSpPr>
        <p:grpSpPr>
          <a:xfrm>
            <a:off x="2328789" y="3809674"/>
            <a:ext cx="191160" cy="755280"/>
            <a:chOff x="2328789" y="3809674"/>
            <a:chExt cx="191160" cy="75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56033C2-14F5-85C9-4355-3BB30506E87B}"/>
                    </a:ext>
                  </a:extLst>
                </p14:cNvPr>
                <p14:cNvContentPartPr/>
                <p14:nvPr/>
              </p14:nvContentPartPr>
              <p14:xfrm>
                <a:off x="2386749" y="4443634"/>
                <a:ext cx="76320" cy="86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856033C2-14F5-85C9-4355-3BB30506E87B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377749" y="4434994"/>
                  <a:ext cx="9396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4DABBE4-23F9-70BE-B5FF-411BBF842509}"/>
                    </a:ext>
                  </a:extLst>
                </p14:cNvPr>
                <p14:cNvContentPartPr/>
                <p14:nvPr/>
              </p14:nvContentPartPr>
              <p14:xfrm>
                <a:off x="2328789" y="3809674"/>
                <a:ext cx="99000" cy="7552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4DABBE4-23F9-70BE-B5FF-411BBF842509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319789" y="3801034"/>
                  <a:ext cx="116640" cy="77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9116CCE1-FB18-2601-0DB9-2727BA88E8BD}"/>
                    </a:ext>
                  </a:extLst>
                </p14:cNvPr>
                <p14:cNvContentPartPr/>
                <p14:nvPr/>
              </p14:nvContentPartPr>
              <p14:xfrm>
                <a:off x="2406189" y="3863674"/>
                <a:ext cx="83160" cy="684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9116CCE1-FB18-2601-0DB9-2727BA88E8BD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397549" y="3854674"/>
                  <a:ext cx="1008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F312F9C-1504-46E6-3FB4-DB6B156667C9}"/>
                    </a:ext>
                  </a:extLst>
                </p14:cNvPr>
                <p14:cNvContentPartPr/>
                <p14:nvPr/>
              </p14:nvContentPartPr>
              <p14:xfrm>
                <a:off x="2340669" y="4434634"/>
                <a:ext cx="179280" cy="856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F312F9C-1504-46E6-3FB4-DB6B156667C9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331669" y="4425994"/>
                  <a:ext cx="196920" cy="10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3B563BE8-63F1-DD9D-9BF0-1FD3C8FF066D}"/>
                  </a:ext>
                </a:extLst>
              </p14:cNvPr>
              <p14:cNvContentPartPr/>
              <p14:nvPr/>
            </p14:nvContentPartPr>
            <p14:xfrm>
              <a:off x="2754309" y="3736594"/>
              <a:ext cx="360" cy="90792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3B563BE8-63F1-DD9D-9BF0-1FD3C8FF066D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2745309" y="3727594"/>
                <a:ext cx="18000" cy="92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6" name="Group 175">
            <a:extLst>
              <a:ext uri="{FF2B5EF4-FFF2-40B4-BE49-F238E27FC236}">
                <a16:creationId xmlns:a16="http://schemas.microsoft.com/office/drawing/2014/main" id="{EB57161D-D5A3-6DC6-D180-5BBF76C85500}"/>
              </a:ext>
            </a:extLst>
          </p:cNvPr>
          <p:cNvGrpSpPr/>
          <p:nvPr/>
        </p:nvGrpSpPr>
        <p:grpSpPr>
          <a:xfrm>
            <a:off x="1721829" y="4675834"/>
            <a:ext cx="1436040" cy="1679040"/>
            <a:chOff x="1721829" y="4675834"/>
            <a:chExt cx="1436040" cy="167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ADA8B13A-2ABD-CC2C-DD53-58144634B333}"/>
                    </a:ext>
                  </a:extLst>
                </p14:cNvPr>
                <p14:cNvContentPartPr/>
                <p14:nvPr/>
              </p14:nvContentPartPr>
              <p14:xfrm>
                <a:off x="2617149" y="4675834"/>
                <a:ext cx="323640" cy="11192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ADA8B13A-2ABD-CC2C-DD53-58144634B33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608149" y="4667194"/>
                  <a:ext cx="341280" cy="11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D9F2CC83-52CB-38BD-0BAA-91B33130C938}"/>
                    </a:ext>
                  </a:extLst>
                </p14:cNvPr>
                <p14:cNvContentPartPr/>
                <p14:nvPr/>
              </p14:nvContentPartPr>
              <p14:xfrm>
                <a:off x="2600949" y="5668354"/>
                <a:ext cx="100800" cy="1447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D9F2CC83-52CB-38BD-0BAA-91B33130C938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591949" y="5659714"/>
                  <a:ext cx="11844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F1D83479-EE90-26EB-EF65-D1145D7B3769}"/>
                    </a:ext>
                  </a:extLst>
                </p14:cNvPr>
                <p14:cNvContentPartPr/>
                <p14:nvPr/>
              </p14:nvContentPartPr>
              <p14:xfrm>
                <a:off x="2372349" y="5978314"/>
                <a:ext cx="785520" cy="3765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F1D83479-EE90-26EB-EF65-D1145D7B3769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363709" y="5969674"/>
                  <a:ext cx="80316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B7904D9-5A7D-090E-85A1-C6F7BF389678}"/>
                    </a:ext>
                  </a:extLst>
                </p14:cNvPr>
                <p14:cNvContentPartPr/>
                <p14:nvPr/>
              </p14:nvContentPartPr>
              <p14:xfrm>
                <a:off x="2874189" y="5955994"/>
                <a:ext cx="23040" cy="205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AB7904D9-5A7D-090E-85A1-C6F7BF389678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865189" y="5946994"/>
                  <a:ext cx="406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CFC08A85-A00E-B62F-0DC1-64A4C1BD2B66}"/>
                    </a:ext>
                  </a:extLst>
                </p14:cNvPr>
                <p14:cNvContentPartPr/>
                <p14:nvPr/>
              </p14:nvContentPartPr>
              <p14:xfrm>
                <a:off x="1721829" y="5885434"/>
                <a:ext cx="3600" cy="1803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CFC08A85-A00E-B62F-0DC1-64A4C1BD2B66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712829" y="5876434"/>
                  <a:ext cx="2124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EDC83549-4988-E1EC-9FE7-7198BC78DD09}"/>
                    </a:ext>
                  </a:extLst>
                </p14:cNvPr>
                <p14:cNvContentPartPr/>
                <p14:nvPr/>
              </p14:nvContentPartPr>
              <p14:xfrm>
                <a:off x="1881309" y="5864554"/>
                <a:ext cx="453240" cy="3020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EDC83549-4988-E1EC-9FE7-7198BC78DD09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872309" y="5855914"/>
                  <a:ext cx="47088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A510DAA8-3B70-7F32-FCA6-1A37A7192C60}"/>
                    </a:ext>
                  </a:extLst>
                </p14:cNvPr>
                <p14:cNvContentPartPr/>
                <p14:nvPr/>
              </p14:nvContentPartPr>
              <p14:xfrm>
                <a:off x="1907949" y="5916394"/>
                <a:ext cx="38160" cy="3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A510DAA8-3B70-7F32-FCA6-1A37A7192C60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899309" y="5907754"/>
                  <a:ext cx="558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98B6164A-9FBF-488F-9CB4-03B1F2D65525}"/>
              </a:ext>
            </a:extLst>
          </p:cNvPr>
          <p:cNvGrpSpPr/>
          <p:nvPr/>
        </p:nvGrpSpPr>
        <p:grpSpPr>
          <a:xfrm>
            <a:off x="3284949" y="4407274"/>
            <a:ext cx="306000" cy="431640"/>
            <a:chOff x="3284949" y="4407274"/>
            <a:chExt cx="306000" cy="43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3A9531D-35B6-9A96-0F26-D4C39AD7D42E}"/>
                    </a:ext>
                  </a:extLst>
                </p14:cNvPr>
                <p14:cNvContentPartPr/>
                <p14:nvPr/>
              </p14:nvContentPartPr>
              <p14:xfrm>
                <a:off x="3284949" y="4407274"/>
                <a:ext cx="156960" cy="4316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3A9531D-35B6-9A96-0F26-D4C39AD7D42E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3276309" y="4398634"/>
                  <a:ext cx="17460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A2283F23-5D75-2B44-8D5D-EEC447602B84}"/>
                    </a:ext>
                  </a:extLst>
                </p14:cNvPr>
                <p14:cNvContentPartPr/>
                <p14:nvPr/>
              </p14:nvContentPartPr>
              <p14:xfrm>
                <a:off x="3590589" y="4531474"/>
                <a:ext cx="360" cy="702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A2283F23-5D75-2B44-8D5D-EEC447602B8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581949" y="4522474"/>
                  <a:ext cx="18000" cy="87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D5EAD0F6-3569-C461-B5C8-4612D9F844A2}"/>
                  </a:ext>
                </a:extLst>
              </p14:cNvPr>
              <p14:cNvContentPartPr/>
              <p14:nvPr/>
            </p14:nvContentPartPr>
            <p14:xfrm>
              <a:off x="4024749" y="4404394"/>
              <a:ext cx="122040" cy="40428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D5EAD0F6-3569-C461-B5C8-4612D9F844A2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4015749" y="4395754"/>
                <a:ext cx="139680" cy="4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BDC3232C-2838-10F7-5F4A-E54DBD6DD5DA}"/>
                  </a:ext>
                </a:extLst>
              </p14:cNvPr>
              <p14:cNvContentPartPr/>
              <p14:nvPr/>
            </p14:nvContentPartPr>
            <p14:xfrm>
              <a:off x="4764549" y="4294954"/>
              <a:ext cx="182160" cy="54576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BDC3232C-2838-10F7-5F4A-E54DBD6DD5DA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4755549" y="4286314"/>
                <a:ext cx="19980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72873610-700C-456A-4630-7F1491FB395F}"/>
                  </a:ext>
                </a:extLst>
              </p14:cNvPr>
              <p14:cNvContentPartPr/>
              <p14:nvPr/>
            </p14:nvContentPartPr>
            <p14:xfrm>
              <a:off x="5402829" y="4329874"/>
              <a:ext cx="100440" cy="52380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72873610-700C-456A-4630-7F1491FB395F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5394189" y="4321234"/>
                <a:ext cx="118080" cy="541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95" name="Group 194">
            <a:extLst>
              <a:ext uri="{FF2B5EF4-FFF2-40B4-BE49-F238E27FC236}">
                <a16:creationId xmlns:a16="http://schemas.microsoft.com/office/drawing/2014/main" id="{FC14DB40-FD6A-84C7-1CB6-D12DD62DA2EB}"/>
              </a:ext>
            </a:extLst>
          </p:cNvPr>
          <p:cNvGrpSpPr/>
          <p:nvPr/>
        </p:nvGrpSpPr>
        <p:grpSpPr>
          <a:xfrm>
            <a:off x="2752509" y="3719314"/>
            <a:ext cx="669600" cy="1059120"/>
            <a:chOff x="2752509" y="3719314"/>
            <a:chExt cx="669600" cy="105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439FED04-D791-B119-BD6F-BA311A412710}"/>
                    </a:ext>
                  </a:extLst>
                </p14:cNvPr>
                <p14:cNvContentPartPr/>
                <p14:nvPr/>
              </p14:nvContentPartPr>
              <p14:xfrm>
                <a:off x="2752509" y="3719314"/>
                <a:ext cx="669600" cy="10591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439FED04-D791-B119-BD6F-BA311A41271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743509" y="3710674"/>
                  <a:ext cx="687240" cy="10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1C297124-D68D-ED74-7EC9-D6C9BA6A59D4}"/>
                    </a:ext>
                  </a:extLst>
                </p14:cNvPr>
                <p14:cNvContentPartPr/>
                <p14:nvPr/>
              </p14:nvContentPartPr>
              <p14:xfrm>
                <a:off x="2758629" y="4486834"/>
                <a:ext cx="55800" cy="1346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1C297124-D68D-ED74-7EC9-D6C9BA6A59D4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749989" y="4477834"/>
                  <a:ext cx="73440" cy="15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AEB96B5C-6F41-FE6E-FB64-A38727D60EAF}"/>
              </a:ext>
            </a:extLst>
          </p:cNvPr>
          <p:cNvGrpSpPr/>
          <p:nvPr/>
        </p:nvGrpSpPr>
        <p:grpSpPr>
          <a:xfrm>
            <a:off x="2628309" y="1840114"/>
            <a:ext cx="339120" cy="779760"/>
            <a:chOff x="2628309" y="1840114"/>
            <a:chExt cx="339120" cy="77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A0D1FC11-D586-641F-1EF3-C66143B08E9C}"/>
                    </a:ext>
                  </a:extLst>
                </p14:cNvPr>
                <p14:cNvContentPartPr/>
                <p14:nvPr/>
              </p14:nvContentPartPr>
              <p14:xfrm>
                <a:off x="2628309" y="1840114"/>
                <a:ext cx="204840" cy="4021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A0D1FC11-D586-641F-1EF3-C66143B08E9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2619669" y="1831114"/>
                  <a:ext cx="22248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0E387061-64CF-CA35-F668-EDA47ADF8701}"/>
                    </a:ext>
                  </a:extLst>
                </p14:cNvPr>
                <p14:cNvContentPartPr/>
                <p14:nvPr/>
              </p14:nvContentPartPr>
              <p14:xfrm>
                <a:off x="2676189" y="2370754"/>
                <a:ext cx="183600" cy="1731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0E387061-64CF-CA35-F668-EDA47ADF870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2667549" y="2361754"/>
                  <a:ext cx="20124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8EB43EBD-B324-1296-C527-510DCE3222AF}"/>
                    </a:ext>
                  </a:extLst>
                </p14:cNvPr>
                <p14:cNvContentPartPr/>
                <p14:nvPr/>
              </p14:nvContentPartPr>
              <p14:xfrm>
                <a:off x="2892189" y="2488474"/>
                <a:ext cx="75240" cy="13140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8EB43EBD-B324-1296-C527-510DCE3222AF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2883189" y="2479834"/>
                  <a:ext cx="92880" cy="149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36E85F0-ACDF-93FB-DDBF-20F708795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6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65"/>
    </mc:Choice>
    <mc:Fallback xmlns="">
      <p:transition spd="slow" advTm="107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D908205-26AA-6D02-CDAD-4C8C05772AE8}"/>
              </a:ext>
            </a:extLst>
          </p:cNvPr>
          <p:cNvSpPr txBox="1"/>
          <p:nvPr/>
        </p:nvSpPr>
        <p:spPr>
          <a:xfrm>
            <a:off x="1359698" y="24460"/>
            <a:ext cx="7069986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rgbClr val="0000FF"/>
                </a:solidFill>
              </a:rPr>
              <a:t>Nyquist Sampling Theorem</a:t>
            </a:r>
          </a:p>
          <a:p>
            <a:endParaRPr lang="en-US" sz="1800" dirty="0"/>
          </a:p>
          <a:p>
            <a:pPr>
              <a:buNone/>
            </a:pPr>
            <a:r>
              <a:rPr lang="en-US" sz="1800" dirty="0"/>
              <a:t>If we Fourier transform </a:t>
            </a:r>
            <a:r>
              <a:rPr lang="en-US" sz="1800" dirty="0">
                <a:latin typeface="Symbol" pitchFamily="2" charset="2"/>
              </a:rPr>
              <a:t>f</a:t>
            </a:r>
            <a:r>
              <a:rPr lang="en-US" sz="1800" dirty="0"/>
              <a:t>(</a:t>
            </a:r>
            <a:r>
              <a:rPr lang="en-US" sz="1800" dirty="0">
                <a:latin typeface="Symbol" pitchFamily="2" charset="2"/>
              </a:rPr>
              <a:t>w</a:t>
            </a:r>
            <a:r>
              <a:rPr lang="en-US" sz="1800" dirty="0"/>
              <a:t>) and </a:t>
            </a:r>
            <a:r>
              <a:rPr lang="en-US" sz="1800" dirty="0">
                <a:highlight>
                  <a:srgbClr val="FFFF00"/>
                </a:highlight>
              </a:rPr>
              <a:t>capture all frequencies </a:t>
            </a: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w</a:t>
            </a:r>
            <a:r>
              <a:rPr lang="en-US" sz="1800" dirty="0">
                <a:highlight>
                  <a:srgbClr val="FFFF00"/>
                </a:highlight>
              </a:rPr>
              <a:t> &gt; 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n</a:t>
            </a:r>
            <a:r>
              <a:rPr lang="en-US" sz="1800" dirty="0">
                <a:highlight>
                  <a:srgbClr val="FFFF00"/>
                </a:highlight>
              </a:rPr>
              <a:t> correctly</a:t>
            </a:r>
            <a:r>
              <a:rPr lang="en-US" sz="1800" dirty="0"/>
              <a:t>,  then a </a:t>
            </a:r>
            <a:r>
              <a:rPr lang="en-US" sz="1800" dirty="0">
                <a:highlight>
                  <a:srgbClr val="FFFF00"/>
                </a:highlight>
              </a:rPr>
              <a:t>sampling time 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t</a:t>
            </a:r>
            <a:r>
              <a:rPr lang="en-US" sz="1800" dirty="0">
                <a:highlight>
                  <a:srgbClr val="FFFF00"/>
                </a:highlight>
              </a:rPr>
              <a:t> = 2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p</a:t>
            </a:r>
            <a:r>
              <a:rPr lang="en-US" sz="1800" dirty="0">
                <a:highlight>
                  <a:srgbClr val="FFFF00"/>
                </a:highlight>
              </a:rPr>
              <a:t>/2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n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/>
              <a:t>should suffice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D23D84-ED1D-E1DB-229F-CC29524BB088}"/>
              </a:ext>
            </a:extLst>
          </p:cNvPr>
          <p:cNvGrpSpPr/>
          <p:nvPr/>
        </p:nvGrpSpPr>
        <p:grpSpPr>
          <a:xfrm>
            <a:off x="1139427" y="1797775"/>
            <a:ext cx="6043784" cy="2961776"/>
            <a:chOff x="1139427" y="1797775"/>
            <a:chExt cx="6043784" cy="2961776"/>
          </a:xfrm>
        </p:grpSpPr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F90EF9D0-A2EA-CD3D-7704-0742AE736895}"/>
                </a:ext>
              </a:extLst>
            </p:cNvPr>
            <p:cNvGrpSpPr/>
            <p:nvPr/>
          </p:nvGrpSpPr>
          <p:grpSpPr>
            <a:xfrm>
              <a:off x="2243291" y="1797775"/>
              <a:ext cx="4939920" cy="2397600"/>
              <a:chOff x="2061491" y="2044735"/>
              <a:chExt cx="4939920" cy="2397600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5D1C2E73-666B-3AAE-A978-CF4D1C135B8A}"/>
                  </a:ext>
                </a:extLst>
              </p:cNvPr>
              <p:cNvGrpSpPr/>
              <p:nvPr/>
            </p:nvGrpSpPr>
            <p:grpSpPr>
              <a:xfrm>
                <a:off x="2061491" y="2402575"/>
                <a:ext cx="956880" cy="572760"/>
                <a:chOff x="2061491" y="2402575"/>
                <a:chExt cx="956880" cy="572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CCFF23C9-0179-96A7-9622-CF743ED7A13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07211" y="2402575"/>
                    <a:ext cx="181440" cy="572760"/>
                  </p14:xfrm>
                </p:contentPart>
              </mc:Choice>
              <mc:Fallback xmlns="">
                <p:pic>
                  <p:nvPicPr>
                    <p:cNvPr id="28" name="Ink 27">
                      <a:extLst>
                        <a:ext uri="{FF2B5EF4-FFF2-40B4-BE49-F238E27FC236}">
                          <a16:creationId xmlns:a16="http://schemas.microsoft.com/office/drawing/2014/main" id="{CCFF23C9-0179-96A7-9622-CF743ED7A138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2098571" y="2393575"/>
                      <a:ext cx="199080" cy="590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140" name="Ink 139">
                      <a:extLst>
                        <a:ext uri="{FF2B5EF4-FFF2-40B4-BE49-F238E27FC236}">
                          <a16:creationId xmlns:a16="http://schemas.microsoft.com/office/drawing/2014/main" id="{B469136B-7063-4847-7059-0E501B451E3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61491" y="2722975"/>
                    <a:ext cx="358920" cy="31320"/>
                  </p14:xfrm>
                </p:contentPart>
              </mc:Choice>
              <mc:Fallback xmlns="">
                <p:pic>
                  <p:nvPicPr>
                    <p:cNvPr id="140" name="Ink 139">
                      <a:extLst>
                        <a:ext uri="{FF2B5EF4-FFF2-40B4-BE49-F238E27FC236}">
                          <a16:creationId xmlns:a16="http://schemas.microsoft.com/office/drawing/2014/main" id="{B469136B-7063-4847-7059-0E501B451E3D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2052491" y="2713975"/>
                      <a:ext cx="376560" cy="48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162" name="Ink 161">
                      <a:extLst>
                        <a:ext uri="{FF2B5EF4-FFF2-40B4-BE49-F238E27FC236}">
                          <a16:creationId xmlns:a16="http://schemas.microsoft.com/office/drawing/2014/main" id="{0374A3C0-806F-C1F0-F40C-FD3ADECCAD9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77651" y="2440015"/>
                    <a:ext cx="176760" cy="488160"/>
                  </p14:xfrm>
                </p:contentPart>
              </mc:Choice>
              <mc:Fallback xmlns="">
                <p:pic>
                  <p:nvPicPr>
                    <p:cNvPr id="162" name="Ink 161">
                      <a:extLst>
                        <a:ext uri="{FF2B5EF4-FFF2-40B4-BE49-F238E27FC236}">
                          <a16:creationId xmlns:a16="http://schemas.microsoft.com/office/drawing/2014/main" id="{0374A3C0-806F-C1F0-F40C-FD3ADECCAD9B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2469011" y="2431375"/>
                      <a:ext cx="194400" cy="505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163" name="Ink 162">
                      <a:extLst>
                        <a:ext uri="{FF2B5EF4-FFF2-40B4-BE49-F238E27FC236}">
                          <a16:creationId xmlns:a16="http://schemas.microsoft.com/office/drawing/2014/main" id="{809B7F87-D772-EB83-8397-6BB1B87D7E4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56211" y="2515975"/>
                    <a:ext cx="95040" cy="231480"/>
                  </p14:xfrm>
                </p:contentPart>
              </mc:Choice>
              <mc:Fallback xmlns="">
                <p:pic>
                  <p:nvPicPr>
                    <p:cNvPr id="163" name="Ink 162">
                      <a:extLst>
                        <a:ext uri="{FF2B5EF4-FFF2-40B4-BE49-F238E27FC236}">
                          <a16:creationId xmlns:a16="http://schemas.microsoft.com/office/drawing/2014/main" id="{809B7F87-D772-EB83-8397-6BB1B87D7E4C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647211" y="2507335"/>
                      <a:ext cx="112680" cy="249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164" name="Ink 163">
                      <a:extLst>
                        <a:ext uri="{FF2B5EF4-FFF2-40B4-BE49-F238E27FC236}">
                          <a16:creationId xmlns:a16="http://schemas.microsoft.com/office/drawing/2014/main" id="{FB22BA33-DF2F-7F59-E4F3-38404209332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84571" y="2632255"/>
                    <a:ext cx="173880" cy="11520"/>
                  </p14:xfrm>
                </p:contentPart>
              </mc:Choice>
              <mc:Fallback xmlns="">
                <p:pic>
                  <p:nvPicPr>
                    <p:cNvPr id="164" name="Ink 163">
                      <a:extLst>
                        <a:ext uri="{FF2B5EF4-FFF2-40B4-BE49-F238E27FC236}">
                          <a16:creationId xmlns:a16="http://schemas.microsoft.com/office/drawing/2014/main" id="{FB22BA33-DF2F-7F59-E4F3-384042093322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575931" y="2623255"/>
                      <a:ext cx="191520" cy="29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165" name="Ink 164">
                      <a:extLst>
                        <a:ext uri="{FF2B5EF4-FFF2-40B4-BE49-F238E27FC236}">
                          <a16:creationId xmlns:a16="http://schemas.microsoft.com/office/drawing/2014/main" id="{F4A2C0DE-471A-A3BB-7854-677CD35F1DE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49171" y="2490055"/>
                    <a:ext cx="169200" cy="455040"/>
                  </p14:xfrm>
                </p:contentPart>
              </mc:Choice>
              <mc:Fallback xmlns="">
                <p:pic>
                  <p:nvPicPr>
                    <p:cNvPr id="165" name="Ink 164">
                      <a:extLst>
                        <a:ext uri="{FF2B5EF4-FFF2-40B4-BE49-F238E27FC236}">
                          <a16:creationId xmlns:a16="http://schemas.microsoft.com/office/drawing/2014/main" id="{F4A2C0DE-471A-A3BB-7854-677CD35F1DEB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2840171" y="2481055"/>
                      <a:ext cx="186840" cy="472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93DEC5E3-B7D2-82EF-EEFF-31D083B224CC}"/>
                  </a:ext>
                </a:extLst>
              </p:cNvPr>
              <p:cNvGrpSpPr/>
              <p:nvPr/>
            </p:nvGrpSpPr>
            <p:grpSpPr>
              <a:xfrm>
                <a:off x="3252011" y="2673295"/>
                <a:ext cx="132480" cy="97200"/>
                <a:chOff x="3252011" y="2673295"/>
                <a:chExt cx="132480" cy="972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166" name="Ink 165">
                      <a:extLst>
                        <a:ext uri="{FF2B5EF4-FFF2-40B4-BE49-F238E27FC236}">
                          <a16:creationId xmlns:a16="http://schemas.microsoft.com/office/drawing/2014/main" id="{012D3432-91DA-4122-FDA1-993FE1A55A7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2011" y="2673295"/>
                    <a:ext cx="99360" cy="3240"/>
                  </p14:xfrm>
                </p:contentPart>
              </mc:Choice>
              <mc:Fallback xmlns="">
                <p:pic>
                  <p:nvPicPr>
                    <p:cNvPr id="166" name="Ink 165">
                      <a:extLst>
                        <a:ext uri="{FF2B5EF4-FFF2-40B4-BE49-F238E27FC236}">
                          <a16:creationId xmlns:a16="http://schemas.microsoft.com/office/drawing/2014/main" id="{012D3432-91DA-4122-FDA1-993FE1A55A7A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3243011" y="2664655"/>
                      <a:ext cx="11700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">
                  <p14:nvContentPartPr>
                    <p14:cNvPr id="167" name="Ink 166">
                      <a:extLst>
                        <a:ext uri="{FF2B5EF4-FFF2-40B4-BE49-F238E27FC236}">
                          <a16:creationId xmlns:a16="http://schemas.microsoft.com/office/drawing/2014/main" id="{064BAC9F-0E8B-2A94-C80A-2B8585C70A4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65691" y="2767975"/>
                    <a:ext cx="118800" cy="2520"/>
                  </p14:xfrm>
                </p:contentPart>
              </mc:Choice>
              <mc:Fallback xmlns="">
                <p:pic>
                  <p:nvPicPr>
                    <p:cNvPr id="167" name="Ink 166">
                      <a:extLst>
                        <a:ext uri="{FF2B5EF4-FFF2-40B4-BE49-F238E27FC236}">
                          <a16:creationId xmlns:a16="http://schemas.microsoft.com/office/drawing/2014/main" id="{064BAC9F-0E8B-2A94-C80A-2B8585C70A4C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3257051" y="2759335"/>
                      <a:ext cx="136440" cy="201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A3CE36E4-9BA4-D75E-2DF3-28A6307521E3}"/>
                  </a:ext>
                </a:extLst>
              </p:cNvPr>
              <p:cNvGrpSpPr/>
              <p:nvPr/>
            </p:nvGrpSpPr>
            <p:grpSpPr>
              <a:xfrm>
                <a:off x="4929611" y="2092615"/>
                <a:ext cx="1126440" cy="605880"/>
                <a:chOff x="4929611" y="2092615"/>
                <a:chExt cx="1126440" cy="6058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1">
                  <p14:nvContentPartPr>
                    <p14:cNvPr id="177" name="Ink 176">
                      <a:extLst>
                        <a:ext uri="{FF2B5EF4-FFF2-40B4-BE49-F238E27FC236}">
                          <a16:creationId xmlns:a16="http://schemas.microsoft.com/office/drawing/2014/main" id="{6EECFF31-00EF-4A79-780B-CA5B209C51F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29611" y="2486095"/>
                    <a:ext cx="245160" cy="212400"/>
                  </p14:xfrm>
                </p:contentPart>
              </mc:Choice>
              <mc:Fallback xmlns="">
                <p:pic>
                  <p:nvPicPr>
                    <p:cNvPr id="177" name="Ink 176">
                      <a:extLst>
                        <a:ext uri="{FF2B5EF4-FFF2-40B4-BE49-F238E27FC236}">
                          <a16:creationId xmlns:a16="http://schemas.microsoft.com/office/drawing/2014/main" id="{6EECFF31-00EF-4A79-780B-CA5B209C51F3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4920971" y="2477095"/>
                      <a:ext cx="262800" cy="230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">
                  <p14:nvContentPartPr>
                    <p14:cNvPr id="178" name="Ink 177">
                      <a:extLst>
                        <a:ext uri="{FF2B5EF4-FFF2-40B4-BE49-F238E27FC236}">
                          <a16:creationId xmlns:a16="http://schemas.microsoft.com/office/drawing/2014/main" id="{F3A3E2FD-4940-BFCE-54E7-674C86995E0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90531" y="2347495"/>
                    <a:ext cx="90000" cy="8640"/>
                  </p14:xfrm>
                </p:contentPart>
              </mc:Choice>
              <mc:Fallback xmlns="">
                <p:pic>
                  <p:nvPicPr>
                    <p:cNvPr id="178" name="Ink 177">
                      <a:extLst>
                        <a:ext uri="{FF2B5EF4-FFF2-40B4-BE49-F238E27FC236}">
                          <a16:creationId xmlns:a16="http://schemas.microsoft.com/office/drawing/2014/main" id="{F3A3E2FD-4940-BFCE-54E7-674C86995E04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5081531" y="2338495"/>
                      <a:ext cx="107640" cy="26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">
                  <p14:nvContentPartPr>
                    <p14:cNvPr id="179" name="Ink 178">
                      <a:extLst>
                        <a:ext uri="{FF2B5EF4-FFF2-40B4-BE49-F238E27FC236}">
                          <a16:creationId xmlns:a16="http://schemas.microsoft.com/office/drawing/2014/main" id="{03CF68D0-97C6-35EB-E419-82F33D6D7F8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42091" y="2223655"/>
                    <a:ext cx="129240" cy="198360"/>
                  </p14:xfrm>
                </p:contentPart>
              </mc:Choice>
              <mc:Fallback xmlns="">
                <p:pic>
                  <p:nvPicPr>
                    <p:cNvPr id="179" name="Ink 178">
                      <a:extLst>
                        <a:ext uri="{FF2B5EF4-FFF2-40B4-BE49-F238E27FC236}">
                          <a16:creationId xmlns:a16="http://schemas.microsoft.com/office/drawing/2014/main" id="{03CF68D0-97C6-35EB-E419-82F33D6D7F86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5233091" y="2215015"/>
                      <a:ext cx="146880" cy="21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180" name="Ink 179">
                      <a:extLst>
                        <a:ext uri="{FF2B5EF4-FFF2-40B4-BE49-F238E27FC236}">
                          <a16:creationId xmlns:a16="http://schemas.microsoft.com/office/drawing/2014/main" id="{6EDAC124-E865-F7E9-6A0E-1DF2E3D2CDD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9131" y="2238775"/>
                    <a:ext cx="360" cy="192960"/>
                  </p14:xfrm>
                </p:contentPart>
              </mc:Choice>
              <mc:Fallback xmlns="">
                <p:pic>
                  <p:nvPicPr>
                    <p:cNvPr id="180" name="Ink 179">
                      <a:extLst>
                        <a:ext uri="{FF2B5EF4-FFF2-40B4-BE49-F238E27FC236}">
                          <a16:creationId xmlns:a16="http://schemas.microsoft.com/office/drawing/2014/main" id="{6EDAC124-E865-F7E9-6A0E-1DF2E3D2CDD1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5400491" y="2229775"/>
                      <a:ext cx="18000" cy="210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181" name="Ink 180">
                      <a:extLst>
                        <a:ext uri="{FF2B5EF4-FFF2-40B4-BE49-F238E27FC236}">
                          <a16:creationId xmlns:a16="http://schemas.microsoft.com/office/drawing/2014/main" id="{0E13D598-5F4D-0DE8-8646-997291F484B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78611" y="2244175"/>
                    <a:ext cx="2520" cy="108720"/>
                  </p14:xfrm>
                </p:contentPart>
              </mc:Choice>
              <mc:Fallback xmlns="">
                <p:pic>
                  <p:nvPicPr>
                    <p:cNvPr id="181" name="Ink 180">
                      <a:extLst>
                        <a:ext uri="{FF2B5EF4-FFF2-40B4-BE49-F238E27FC236}">
                          <a16:creationId xmlns:a16="http://schemas.microsoft.com/office/drawing/2014/main" id="{0E13D598-5F4D-0DE8-8646-997291F484B0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5469611" y="2235535"/>
                      <a:ext cx="20160" cy="126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">
                  <p14:nvContentPartPr>
                    <p14:cNvPr id="189" name="Ink 188">
                      <a:extLst>
                        <a:ext uri="{FF2B5EF4-FFF2-40B4-BE49-F238E27FC236}">
                          <a16:creationId xmlns:a16="http://schemas.microsoft.com/office/drawing/2014/main" id="{EF186A9C-5FB2-A573-A659-195C0B33E60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44331" y="2165695"/>
                    <a:ext cx="179640" cy="2520"/>
                  </p14:xfrm>
                </p:contentPart>
              </mc:Choice>
              <mc:Fallback xmlns="">
                <p:pic>
                  <p:nvPicPr>
                    <p:cNvPr id="189" name="Ink 188">
                      <a:extLst>
                        <a:ext uri="{FF2B5EF4-FFF2-40B4-BE49-F238E27FC236}">
                          <a16:creationId xmlns:a16="http://schemas.microsoft.com/office/drawing/2014/main" id="{EF186A9C-5FB2-A573-A659-195C0B33E608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5335331" y="2156695"/>
                      <a:ext cx="197280" cy="20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">
                  <p14:nvContentPartPr>
                    <p14:cNvPr id="217" name="Ink 216">
                      <a:extLst>
                        <a:ext uri="{FF2B5EF4-FFF2-40B4-BE49-F238E27FC236}">
                          <a16:creationId xmlns:a16="http://schemas.microsoft.com/office/drawing/2014/main" id="{2F8336A4-0888-C6A9-C8DA-25CA9C66DA1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15251" y="2185495"/>
                    <a:ext cx="360" cy="57960"/>
                  </p14:xfrm>
                </p:contentPart>
              </mc:Choice>
              <mc:Fallback xmlns="">
                <p:pic>
                  <p:nvPicPr>
                    <p:cNvPr id="217" name="Ink 216">
                      <a:extLst>
                        <a:ext uri="{FF2B5EF4-FFF2-40B4-BE49-F238E27FC236}">
                          <a16:creationId xmlns:a16="http://schemas.microsoft.com/office/drawing/2014/main" id="{2F8336A4-0888-C6A9-C8DA-25CA9C66DA18}"/>
                        </a:ext>
                      </a:extLst>
                    </p:cNvPr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5406251" y="2176855"/>
                      <a:ext cx="18000" cy="75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">
                  <p14:nvContentPartPr>
                    <p14:cNvPr id="224" name="Ink 223">
                      <a:extLst>
                        <a:ext uri="{FF2B5EF4-FFF2-40B4-BE49-F238E27FC236}">
                          <a16:creationId xmlns:a16="http://schemas.microsoft.com/office/drawing/2014/main" id="{3BDE1417-26A6-918F-F368-5E963B8238F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76451" y="2204215"/>
                    <a:ext cx="360" cy="38160"/>
                  </p14:xfrm>
                </p:contentPart>
              </mc:Choice>
              <mc:Fallback xmlns="">
                <p:pic>
                  <p:nvPicPr>
                    <p:cNvPr id="224" name="Ink 223">
                      <a:extLst>
                        <a:ext uri="{FF2B5EF4-FFF2-40B4-BE49-F238E27FC236}">
                          <a16:creationId xmlns:a16="http://schemas.microsoft.com/office/drawing/2014/main" id="{3BDE1417-26A6-918F-F368-5E963B8238FA}"/>
                        </a:ext>
                      </a:extLst>
                    </p:cNvPr>
                    <p:cNvPicPr/>
                    <p:nvPr/>
                  </p:nvPicPr>
                  <p:blipFill>
                    <a:blip r:embed="rId36"/>
                    <a:stretch>
                      <a:fillRect/>
                    </a:stretch>
                  </p:blipFill>
                  <p:spPr>
                    <a:xfrm>
                      <a:off x="5467811" y="2195575"/>
                      <a:ext cx="18000" cy="55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">
                  <p14:nvContentPartPr>
                    <p14:cNvPr id="231" name="Ink 230">
                      <a:extLst>
                        <a:ext uri="{FF2B5EF4-FFF2-40B4-BE49-F238E27FC236}">
                          <a16:creationId xmlns:a16="http://schemas.microsoft.com/office/drawing/2014/main" id="{300F3CA0-85F5-4E0A-20F6-8E2DA909DCE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02451" y="2279815"/>
                    <a:ext cx="37080" cy="95400"/>
                  </p14:xfrm>
                </p:contentPart>
              </mc:Choice>
              <mc:Fallback xmlns="">
                <p:pic>
                  <p:nvPicPr>
                    <p:cNvPr id="231" name="Ink 230">
                      <a:extLst>
                        <a:ext uri="{FF2B5EF4-FFF2-40B4-BE49-F238E27FC236}">
                          <a16:creationId xmlns:a16="http://schemas.microsoft.com/office/drawing/2014/main" id="{300F3CA0-85F5-4E0A-20F6-8E2DA909DCEF}"/>
                        </a:ext>
                      </a:extLst>
                    </p:cNvPr>
                    <p:cNvPicPr/>
                    <p:nvPr/>
                  </p:nvPicPr>
                  <p:blipFill>
                    <a:blip r:embed="rId38"/>
                    <a:stretch>
                      <a:fillRect/>
                    </a:stretch>
                  </p:blipFill>
                  <p:spPr>
                    <a:xfrm>
                      <a:off x="5593811" y="2270815"/>
                      <a:ext cx="54720" cy="113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">
                  <p14:nvContentPartPr>
                    <p14:cNvPr id="232" name="Ink 231">
                      <a:extLst>
                        <a:ext uri="{FF2B5EF4-FFF2-40B4-BE49-F238E27FC236}">
                          <a16:creationId xmlns:a16="http://schemas.microsoft.com/office/drawing/2014/main" id="{FA7BABFA-E143-82E1-537A-310035364BB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11091" y="2190535"/>
                    <a:ext cx="12960" cy="29520"/>
                  </p14:xfrm>
                </p:contentPart>
              </mc:Choice>
              <mc:Fallback xmlns="">
                <p:pic>
                  <p:nvPicPr>
                    <p:cNvPr id="232" name="Ink 231">
                      <a:extLst>
                        <a:ext uri="{FF2B5EF4-FFF2-40B4-BE49-F238E27FC236}">
                          <a16:creationId xmlns:a16="http://schemas.microsoft.com/office/drawing/2014/main" id="{FA7BABFA-E143-82E1-537A-310035364BBA}"/>
                        </a:ext>
                      </a:extLst>
                    </p:cNvPr>
                    <p:cNvPicPr/>
                    <p:nvPr/>
                  </p:nvPicPr>
                  <p:blipFill>
                    <a:blip r:embed="rId40"/>
                    <a:stretch>
                      <a:fillRect/>
                    </a:stretch>
                  </p:blipFill>
                  <p:spPr>
                    <a:xfrm>
                      <a:off x="5602091" y="2181535"/>
                      <a:ext cx="30600" cy="47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">
                  <p14:nvContentPartPr>
                    <p14:cNvPr id="233" name="Ink 232">
                      <a:extLst>
                        <a:ext uri="{FF2B5EF4-FFF2-40B4-BE49-F238E27FC236}">
                          <a16:creationId xmlns:a16="http://schemas.microsoft.com/office/drawing/2014/main" id="{B2998E67-5E95-8A8D-39EE-4506CF29682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89211" y="2230135"/>
                    <a:ext cx="159840" cy="134640"/>
                  </p14:xfrm>
                </p:contentPart>
              </mc:Choice>
              <mc:Fallback xmlns="">
                <p:pic>
                  <p:nvPicPr>
                    <p:cNvPr id="233" name="Ink 232">
                      <a:extLst>
                        <a:ext uri="{FF2B5EF4-FFF2-40B4-BE49-F238E27FC236}">
                          <a16:creationId xmlns:a16="http://schemas.microsoft.com/office/drawing/2014/main" id="{B2998E67-5E95-8A8D-39EE-4506CF296820}"/>
                        </a:ext>
                      </a:extLst>
                    </p:cNvPr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5680211" y="2221135"/>
                      <a:ext cx="177480" cy="152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">
                  <p14:nvContentPartPr>
                    <p14:cNvPr id="234" name="Ink 233">
                      <a:extLst>
                        <a:ext uri="{FF2B5EF4-FFF2-40B4-BE49-F238E27FC236}">
                          <a16:creationId xmlns:a16="http://schemas.microsoft.com/office/drawing/2014/main" id="{B3862A48-3CF6-379A-F0A5-BE6E80293DE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84051" y="2092615"/>
                    <a:ext cx="51120" cy="209160"/>
                  </p14:xfrm>
                </p:contentPart>
              </mc:Choice>
              <mc:Fallback xmlns="">
                <p:pic>
                  <p:nvPicPr>
                    <p:cNvPr id="234" name="Ink 233">
                      <a:extLst>
                        <a:ext uri="{FF2B5EF4-FFF2-40B4-BE49-F238E27FC236}">
                          <a16:creationId xmlns:a16="http://schemas.microsoft.com/office/drawing/2014/main" id="{B3862A48-3CF6-379A-F0A5-BE6E80293DEF}"/>
                        </a:ext>
                      </a:extLst>
                    </p:cNvPr>
                    <p:cNvPicPr/>
                    <p:nvPr/>
                  </p:nvPicPr>
                  <p:blipFill>
                    <a:blip r:embed="rId44"/>
                    <a:stretch>
                      <a:fillRect/>
                    </a:stretch>
                  </p:blipFill>
                  <p:spPr>
                    <a:xfrm>
                      <a:off x="5975411" y="2083615"/>
                      <a:ext cx="68760" cy="226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">
                  <p14:nvContentPartPr>
                    <p14:cNvPr id="235" name="Ink 234">
                      <a:extLst>
                        <a:ext uri="{FF2B5EF4-FFF2-40B4-BE49-F238E27FC236}">
                          <a16:creationId xmlns:a16="http://schemas.microsoft.com/office/drawing/2014/main" id="{79441A3F-2BEE-005C-E9B1-E0E306E4638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33291" y="2189095"/>
                    <a:ext cx="122760" cy="360"/>
                  </p14:xfrm>
                </p:contentPart>
              </mc:Choice>
              <mc:Fallback xmlns="">
                <p:pic>
                  <p:nvPicPr>
                    <p:cNvPr id="235" name="Ink 234">
                      <a:extLst>
                        <a:ext uri="{FF2B5EF4-FFF2-40B4-BE49-F238E27FC236}">
                          <a16:creationId xmlns:a16="http://schemas.microsoft.com/office/drawing/2014/main" id="{79441A3F-2BEE-005C-E9B1-E0E306E46382}"/>
                        </a:ext>
                      </a:extLst>
                    </p:cNvPr>
                    <p:cNvPicPr/>
                    <p:nvPr/>
                  </p:nvPicPr>
                  <p:blipFill>
                    <a:blip r:embed="rId46"/>
                    <a:stretch>
                      <a:fillRect/>
                    </a:stretch>
                  </p:blipFill>
                  <p:spPr>
                    <a:xfrm>
                      <a:off x="5924291" y="2180455"/>
                      <a:ext cx="1404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8E12FCBA-843F-429A-ABF4-70BD1B7371D9}"/>
                      </a:ext>
                    </a:extLst>
                  </p14:cNvPr>
                  <p14:cNvContentPartPr/>
                  <p14:nvPr/>
                </p14:nvContentPartPr>
                <p14:xfrm>
                  <a:off x="6142451" y="2384935"/>
                  <a:ext cx="374400" cy="24120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8E12FCBA-843F-429A-ABF4-70BD1B7371D9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6133811" y="2376295"/>
                    <a:ext cx="392040" cy="25884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B9790E10-09BC-AFDA-AA17-681FDDEAD01E}"/>
                  </a:ext>
                </a:extLst>
              </p:cNvPr>
              <p:cNvGrpSpPr/>
              <p:nvPr/>
            </p:nvGrpSpPr>
            <p:grpSpPr>
              <a:xfrm>
                <a:off x="3554411" y="2044735"/>
                <a:ext cx="1300320" cy="1033920"/>
                <a:chOff x="3554411" y="2044735"/>
                <a:chExt cx="1300320" cy="1033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9">
                  <p14:nvContentPartPr>
                    <p14:cNvPr id="170" name="Ink 169">
                      <a:extLst>
                        <a:ext uri="{FF2B5EF4-FFF2-40B4-BE49-F238E27FC236}">
                          <a16:creationId xmlns:a16="http://schemas.microsoft.com/office/drawing/2014/main" id="{A48ACCA7-24F7-BFA6-2FC6-77C6694F2CD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31771" y="2468095"/>
                    <a:ext cx="245160" cy="244440"/>
                  </p14:xfrm>
                </p:contentPart>
              </mc:Choice>
              <mc:Fallback xmlns="">
                <p:pic>
                  <p:nvPicPr>
                    <p:cNvPr id="170" name="Ink 169">
                      <a:extLst>
                        <a:ext uri="{FF2B5EF4-FFF2-40B4-BE49-F238E27FC236}">
                          <a16:creationId xmlns:a16="http://schemas.microsoft.com/office/drawing/2014/main" id="{A48ACCA7-24F7-BFA6-2FC6-77C6694F2CD3}"/>
                        </a:ext>
                      </a:extLst>
                    </p:cNvPr>
                    <p:cNvPicPr/>
                    <p:nvPr/>
                  </p:nvPicPr>
                  <p:blipFill>
                    <a:blip r:embed="rId50"/>
                    <a:stretch>
                      <a:fillRect/>
                    </a:stretch>
                  </p:blipFill>
                  <p:spPr>
                    <a:xfrm>
                      <a:off x="4023131" y="2459455"/>
                      <a:ext cx="262800" cy="262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">
                  <p14:nvContentPartPr>
                    <p14:cNvPr id="171" name="Ink 170">
                      <a:extLst>
                        <a:ext uri="{FF2B5EF4-FFF2-40B4-BE49-F238E27FC236}">
                          <a16:creationId xmlns:a16="http://schemas.microsoft.com/office/drawing/2014/main" id="{1594BCC1-ABA5-941D-5553-7859816EB72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85411" y="2442535"/>
                    <a:ext cx="154080" cy="263520"/>
                  </p14:xfrm>
                </p:contentPart>
              </mc:Choice>
              <mc:Fallback xmlns="">
                <p:pic>
                  <p:nvPicPr>
                    <p:cNvPr id="171" name="Ink 170">
                      <a:extLst>
                        <a:ext uri="{FF2B5EF4-FFF2-40B4-BE49-F238E27FC236}">
                          <a16:creationId xmlns:a16="http://schemas.microsoft.com/office/drawing/2014/main" id="{1594BCC1-ABA5-941D-5553-7859816EB721}"/>
                        </a:ext>
                      </a:extLst>
                    </p:cNvPr>
                    <p:cNvPicPr/>
                    <p:nvPr/>
                  </p:nvPicPr>
                  <p:blipFill>
                    <a:blip r:embed="rId52"/>
                    <a:stretch>
                      <a:fillRect/>
                    </a:stretch>
                  </p:blipFill>
                  <p:spPr>
                    <a:xfrm>
                      <a:off x="4076771" y="2433535"/>
                      <a:ext cx="171720" cy="281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">
                  <p14:nvContentPartPr>
                    <p14:cNvPr id="172" name="Ink 171">
                      <a:extLst>
                        <a:ext uri="{FF2B5EF4-FFF2-40B4-BE49-F238E27FC236}">
                          <a16:creationId xmlns:a16="http://schemas.microsoft.com/office/drawing/2014/main" id="{5D3E9455-7AE8-F5E8-2035-2986CB35984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83051" y="2695255"/>
                    <a:ext cx="84960" cy="134640"/>
                  </p14:xfrm>
                </p:contentPart>
              </mc:Choice>
              <mc:Fallback xmlns="">
                <p:pic>
                  <p:nvPicPr>
                    <p:cNvPr id="172" name="Ink 171">
                      <a:extLst>
                        <a:ext uri="{FF2B5EF4-FFF2-40B4-BE49-F238E27FC236}">
                          <a16:creationId xmlns:a16="http://schemas.microsoft.com/office/drawing/2014/main" id="{5D3E9455-7AE8-F5E8-2035-2986CB35984C}"/>
                        </a:ext>
                      </a:extLst>
                    </p:cNvPr>
                    <p:cNvPicPr/>
                    <p:nvPr/>
                  </p:nvPicPr>
                  <p:blipFill>
                    <a:blip r:embed="rId54"/>
                    <a:stretch>
                      <a:fillRect/>
                    </a:stretch>
                  </p:blipFill>
                  <p:spPr>
                    <a:xfrm>
                      <a:off x="4274051" y="2686615"/>
                      <a:ext cx="102600" cy="152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">
                  <p14:nvContentPartPr>
                    <p14:cNvPr id="173" name="Ink 172">
                      <a:extLst>
                        <a:ext uri="{FF2B5EF4-FFF2-40B4-BE49-F238E27FC236}">
                          <a16:creationId xmlns:a16="http://schemas.microsoft.com/office/drawing/2014/main" id="{CFECB674-6671-0CFA-F123-FA194AE6A8B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27771" y="2461255"/>
                    <a:ext cx="144360" cy="337680"/>
                  </p14:xfrm>
                </p:contentPart>
              </mc:Choice>
              <mc:Fallback xmlns="">
                <p:pic>
                  <p:nvPicPr>
                    <p:cNvPr id="173" name="Ink 172">
                      <a:extLst>
                        <a:ext uri="{FF2B5EF4-FFF2-40B4-BE49-F238E27FC236}">
                          <a16:creationId xmlns:a16="http://schemas.microsoft.com/office/drawing/2014/main" id="{CFECB674-6671-0CFA-F123-FA194AE6A8B5}"/>
                        </a:ext>
                      </a:extLst>
                    </p:cNvPr>
                    <p:cNvPicPr/>
                    <p:nvPr/>
                  </p:nvPicPr>
                  <p:blipFill>
                    <a:blip r:embed="rId56"/>
                    <a:stretch>
                      <a:fillRect/>
                    </a:stretch>
                  </p:blipFill>
                  <p:spPr>
                    <a:xfrm>
                      <a:off x="4419131" y="2452615"/>
                      <a:ext cx="162000" cy="355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">
                  <p14:nvContentPartPr>
                    <p14:cNvPr id="174" name="Ink 173">
                      <a:extLst>
                        <a:ext uri="{FF2B5EF4-FFF2-40B4-BE49-F238E27FC236}">
                          <a16:creationId xmlns:a16="http://schemas.microsoft.com/office/drawing/2014/main" id="{F4EA4039-FDFB-E5EF-5C88-EFC8EE0AB21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67451" y="2576095"/>
                    <a:ext cx="161640" cy="147600"/>
                  </p14:xfrm>
                </p:contentPart>
              </mc:Choice>
              <mc:Fallback xmlns="">
                <p:pic>
                  <p:nvPicPr>
                    <p:cNvPr id="174" name="Ink 173">
                      <a:extLst>
                        <a:ext uri="{FF2B5EF4-FFF2-40B4-BE49-F238E27FC236}">
                          <a16:creationId xmlns:a16="http://schemas.microsoft.com/office/drawing/2014/main" id="{F4EA4039-FDFB-E5EF-5C88-EFC8EE0AB21C}"/>
                        </a:ext>
                      </a:extLst>
                    </p:cNvPr>
                    <p:cNvPicPr/>
                    <p:nvPr/>
                  </p:nvPicPr>
                  <p:blipFill>
                    <a:blip r:embed="rId58"/>
                    <a:stretch>
                      <a:fillRect/>
                    </a:stretch>
                  </p:blipFill>
                  <p:spPr>
                    <a:xfrm>
                      <a:off x="4558451" y="2567455"/>
                      <a:ext cx="179280" cy="165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">
                  <p14:nvContentPartPr>
                    <p14:cNvPr id="175" name="Ink 174">
                      <a:extLst>
                        <a:ext uri="{FF2B5EF4-FFF2-40B4-BE49-F238E27FC236}">
                          <a16:creationId xmlns:a16="http://schemas.microsoft.com/office/drawing/2014/main" id="{F65C082B-ADDC-BFE1-690D-B47B44EE2EE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48891" y="2450095"/>
                    <a:ext cx="105840" cy="317160"/>
                  </p14:xfrm>
                </p:contentPart>
              </mc:Choice>
              <mc:Fallback xmlns="">
                <p:pic>
                  <p:nvPicPr>
                    <p:cNvPr id="175" name="Ink 174">
                      <a:extLst>
                        <a:ext uri="{FF2B5EF4-FFF2-40B4-BE49-F238E27FC236}">
                          <a16:creationId xmlns:a16="http://schemas.microsoft.com/office/drawing/2014/main" id="{F65C082B-ADDC-BFE1-690D-B47B44EE2EEF}"/>
                        </a:ext>
                      </a:extLst>
                    </p:cNvPr>
                    <p:cNvPicPr/>
                    <p:nvPr/>
                  </p:nvPicPr>
                  <p:blipFill>
                    <a:blip r:embed="rId60"/>
                    <a:stretch>
                      <a:fillRect/>
                    </a:stretch>
                  </p:blipFill>
                  <p:spPr>
                    <a:xfrm>
                      <a:off x="4740251" y="2441095"/>
                      <a:ext cx="123480" cy="334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">
                  <p14:nvContentPartPr>
                    <p14:cNvPr id="238" name="Ink 237">
                      <a:extLst>
                        <a:ext uri="{FF2B5EF4-FFF2-40B4-BE49-F238E27FC236}">
                          <a16:creationId xmlns:a16="http://schemas.microsoft.com/office/drawing/2014/main" id="{FB1C7BDF-E0EF-866C-2622-6546438B583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52931" y="2186935"/>
                    <a:ext cx="141840" cy="813240"/>
                  </p14:xfrm>
                </p:contentPart>
              </mc:Choice>
              <mc:Fallback xmlns="">
                <p:pic>
                  <p:nvPicPr>
                    <p:cNvPr id="238" name="Ink 237">
                      <a:extLst>
                        <a:ext uri="{FF2B5EF4-FFF2-40B4-BE49-F238E27FC236}">
                          <a16:creationId xmlns:a16="http://schemas.microsoft.com/office/drawing/2014/main" id="{FB1C7BDF-E0EF-866C-2622-6546438B5834}"/>
                        </a:ext>
                      </a:extLst>
                    </p:cNvPr>
                    <p:cNvPicPr/>
                    <p:nvPr/>
                  </p:nvPicPr>
                  <p:blipFill>
                    <a:blip r:embed="rId62"/>
                    <a:stretch>
                      <a:fillRect/>
                    </a:stretch>
                  </p:blipFill>
                  <p:spPr>
                    <a:xfrm>
                      <a:off x="3944291" y="2178295"/>
                      <a:ext cx="159480" cy="83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">
                  <p14:nvContentPartPr>
                    <p14:cNvPr id="240" name="Ink 239">
                      <a:extLst>
                        <a:ext uri="{FF2B5EF4-FFF2-40B4-BE49-F238E27FC236}">
                          <a16:creationId xmlns:a16="http://schemas.microsoft.com/office/drawing/2014/main" id="{794B35B5-555A-1C63-B7FA-2138F0DEB8D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04491" y="3052375"/>
                    <a:ext cx="136800" cy="2880"/>
                  </p14:xfrm>
                </p:contentPart>
              </mc:Choice>
              <mc:Fallback xmlns="">
                <p:pic>
                  <p:nvPicPr>
                    <p:cNvPr id="240" name="Ink 239">
                      <a:extLst>
                        <a:ext uri="{FF2B5EF4-FFF2-40B4-BE49-F238E27FC236}">
                          <a16:creationId xmlns:a16="http://schemas.microsoft.com/office/drawing/2014/main" id="{794B35B5-555A-1C63-B7FA-2138F0DEB8D9}"/>
                        </a:ext>
                      </a:extLst>
                    </p:cNvPr>
                    <p:cNvPicPr/>
                    <p:nvPr/>
                  </p:nvPicPr>
                  <p:blipFill>
                    <a:blip r:embed="rId64"/>
                    <a:stretch>
                      <a:fillRect/>
                    </a:stretch>
                  </p:blipFill>
                  <p:spPr>
                    <a:xfrm>
                      <a:off x="4095851" y="3043375"/>
                      <a:ext cx="154440" cy="20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">
                  <p14:nvContentPartPr>
                    <p14:cNvPr id="241" name="Ink 240">
                      <a:extLst>
                        <a:ext uri="{FF2B5EF4-FFF2-40B4-BE49-F238E27FC236}">
                          <a16:creationId xmlns:a16="http://schemas.microsoft.com/office/drawing/2014/main" id="{16BE13B7-A705-91A4-E0F0-5618E8B71DF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82331" y="2961655"/>
                    <a:ext cx="120240" cy="117000"/>
                  </p14:xfrm>
                </p:contentPart>
              </mc:Choice>
              <mc:Fallback xmlns="">
                <p:pic>
                  <p:nvPicPr>
                    <p:cNvPr id="241" name="Ink 240">
                      <a:extLst>
                        <a:ext uri="{FF2B5EF4-FFF2-40B4-BE49-F238E27FC236}">
                          <a16:creationId xmlns:a16="http://schemas.microsoft.com/office/drawing/2014/main" id="{16BE13B7-A705-91A4-E0F0-5618E8B71DF2}"/>
                        </a:ext>
                      </a:extLst>
                    </p:cNvPr>
                    <p:cNvPicPr/>
                    <p:nvPr/>
                  </p:nvPicPr>
                  <p:blipFill>
                    <a:blip r:embed="rId66"/>
                    <a:stretch>
                      <a:fillRect/>
                    </a:stretch>
                  </p:blipFill>
                  <p:spPr>
                    <a:xfrm>
                      <a:off x="4273331" y="2953015"/>
                      <a:ext cx="137880" cy="134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">
                  <p14:nvContentPartPr>
                    <p14:cNvPr id="242" name="Ink 241">
                      <a:extLst>
                        <a:ext uri="{FF2B5EF4-FFF2-40B4-BE49-F238E27FC236}">
                          <a16:creationId xmlns:a16="http://schemas.microsoft.com/office/drawing/2014/main" id="{4AC51A69-B86A-0CEE-F748-CA1C4889A6D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91251" y="2044735"/>
                    <a:ext cx="175680" cy="99720"/>
                  </p14:xfrm>
                </p:contentPart>
              </mc:Choice>
              <mc:Fallback xmlns="">
                <p:pic>
                  <p:nvPicPr>
                    <p:cNvPr id="242" name="Ink 241">
                      <a:extLst>
                        <a:ext uri="{FF2B5EF4-FFF2-40B4-BE49-F238E27FC236}">
                          <a16:creationId xmlns:a16="http://schemas.microsoft.com/office/drawing/2014/main" id="{4AC51A69-B86A-0CEE-F748-CA1C4889A6DE}"/>
                        </a:ext>
                      </a:extLst>
                    </p:cNvPr>
                    <p:cNvPicPr/>
                    <p:nvPr/>
                  </p:nvPicPr>
                  <p:blipFill>
                    <a:blip r:embed="rId68"/>
                    <a:stretch>
                      <a:fillRect/>
                    </a:stretch>
                  </p:blipFill>
                  <p:spPr>
                    <a:xfrm>
                      <a:off x="4182251" y="2036095"/>
                      <a:ext cx="193320" cy="117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9">
                  <p14:nvContentPartPr>
                    <p14:cNvPr id="243" name="Ink 242">
                      <a:extLst>
                        <a:ext uri="{FF2B5EF4-FFF2-40B4-BE49-F238E27FC236}">
                          <a16:creationId xmlns:a16="http://schemas.microsoft.com/office/drawing/2014/main" id="{E2613ABA-4972-75D0-0740-D0E22A346CA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38291" y="2428135"/>
                    <a:ext cx="7920" cy="160920"/>
                  </p14:xfrm>
                </p:contentPart>
              </mc:Choice>
              <mc:Fallback xmlns="">
                <p:pic>
                  <p:nvPicPr>
                    <p:cNvPr id="243" name="Ink 242">
                      <a:extLst>
                        <a:ext uri="{FF2B5EF4-FFF2-40B4-BE49-F238E27FC236}">
                          <a16:creationId xmlns:a16="http://schemas.microsoft.com/office/drawing/2014/main" id="{E2613ABA-4972-75D0-0740-D0E22A346CA0}"/>
                        </a:ext>
                      </a:extLst>
                    </p:cNvPr>
                    <p:cNvPicPr/>
                    <p:nvPr/>
                  </p:nvPicPr>
                  <p:blipFill>
                    <a:blip r:embed="rId70"/>
                    <a:stretch>
                      <a:fillRect/>
                    </a:stretch>
                  </p:blipFill>
                  <p:spPr>
                    <a:xfrm>
                      <a:off x="3629291" y="2419495"/>
                      <a:ext cx="25560" cy="178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1">
                  <p14:nvContentPartPr>
                    <p14:cNvPr id="244" name="Ink 243">
                      <a:extLst>
                        <a:ext uri="{FF2B5EF4-FFF2-40B4-BE49-F238E27FC236}">
                          <a16:creationId xmlns:a16="http://schemas.microsoft.com/office/drawing/2014/main" id="{B53EE2D4-9394-887D-B485-FE31968F578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54411" y="2563495"/>
                    <a:ext cx="359640" cy="43200"/>
                  </p14:xfrm>
                </p:contentPart>
              </mc:Choice>
              <mc:Fallback xmlns="">
                <p:pic>
                  <p:nvPicPr>
                    <p:cNvPr id="244" name="Ink 243">
                      <a:extLst>
                        <a:ext uri="{FF2B5EF4-FFF2-40B4-BE49-F238E27FC236}">
                          <a16:creationId xmlns:a16="http://schemas.microsoft.com/office/drawing/2014/main" id="{B53EE2D4-9394-887D-B485-FE31968F578C}"/>
                        </a:ext>
                      </a:extLst>
                    </p:cNvPr>
                    <p:cNvPicPr/>
                    <p:nvPr/>
                  </p:nvPicPr>
                  <p:blipFill>
                    <a:blip r:embed="rId72"/>
                    <a:stretch>
                      <a:fillRect/>
                    </a:stretch>
                  </p:blipFill>
                  <p:spPr>
                    <a:xfrm>
                      <a:off x="3545411" y="2554495"/>
                      <a:ext cx="377280" cy="60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3">
                  <p14:nvContentPartPr>
                    <p14:cNvPr id="245" name="Ink 244">
                      <a:extLst>
                        <a:ext uri="{FF2B5EF4-FFF2-40B4-BE49-F238E27FC236}">
                          <a16:creationId xmlns:a16="http://schemas.microsoft.com/office/drawing/2014/main" id="{7AFA73A7-FB40-791A-6490-3EF701B8283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77811" y="2686255"/>
                    <a:ext cx="99000" cy="185040"/>
                  </p14:xfrm>
                </p:contentPart>
              </mc:Choice>
              <mc:Fallback xmlns="">
                <p:pic>
                  <p:nvPicPr>
                    <p:cNvPr id="245" name="Ink 244">
                      <a:extLst>
                        <a:ext uri="{FF2B5EF4-FFF2-40B4-BE49-F238E27FC236}">
                          <a16:creationId xmlns:a16="http://schemas.microsoft.com/office/drawing/2014/main" id="{7AFA73A7-FB40-791A-6490-3EF701B82836}"/>
                        </a:ext>
                      </a:extLst>
                    </p:cNvPr>
                    <p:cNvPicPr/>
                    <p:nvPr/>
                  </p:nvPicPr>
                  <p:blipFill>
                    <a:blip r:embed="rId74"/>
                    <a:stretch>
                      <a:fillRect/>
                    </a:stretch>
                  </p:blipFill>
                  <p:spPr>
                    <a:xfrm>
                      <a:off x="3569171" y="2677255"/>
                      <a:ext cx="116640" cy="202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5">
                  <p14:nvContentPartPr>
                    <p14:cNvPr id="246" name="Ink 245">
                      <a:extLst>
                        <a:ext uri="{FF2B5EF4-FFF2-40B4-BE49-F238E27FC236}">
                          <a16:creationId xmlns:a16="http://schemas.microsoft.com/office/drawing/2014/main" id="{599AC47D-1399-2CCD-DDA0-4C92FC47C44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39451" y="2713615"/>
                    <a:ext cx="2520" cy="137520"/>
                  </p14:xfrm>
                </p:contentPart>
              </mc:Choice>
              <mc:Fallback xmlns="">
                <p:pic>
                  <p:nvPicPr>
                    <p:cNvPr id="246" name="Ink 245">
                      <a:extLst>
                        <a:ext uri="{FF2B5EF4-FFF2-40B4-BE49-F238E27FC236}">
                          <a16:creationId xmlns:a16="http://schemas.microsoft.com/office/drawing/2014/main" id="{599AC47D-1399-2CCD-DDA0-4C92FC47C446}"/>
                        </a:ext>
                      </a:extLst>
                    </p:cNvPr>
                    <p:cNvPicPr/>
                    <p:nvPr/>
                  </p:nvPicPr>
                  <p:blipFill>
                    <a:blip r:embed="rId76"/>
                    <a:stretch>
                      <a:fillRect/>
                    </a:stretch>
                  </p:blipFill>
                  <p:spPr>
                    <a:xfrm>
                      <a:off x="3730811" y="2704975"/>
                      <a:ext cx="20160" cy="15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7">
                  <p14:nvContentPartPr>
                    <p14:cNvPr id="247" name="Ink 246">
                      <a:extLst>
                        <a:ext uri="{FF2B5EF4-FFF2-40B4-BE49-F238E27FC236}">
                          <a16:creationId xmlns:a16="http://schemas.microsoft.com/office/drawing/2014/main" id="{48540F04-91B0-5EE6-6998-D1DB2E1CD3D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92371" y="2693455"/>
                    <a:ext cx="18360" cy="143640"/>
                  </p14:xfrm>
                </p:contentPart>
              </mc:Choice>
              <mc:Fallback xmlns="">
                <p:pic>
                  <p:nvPicPr>
                    <p:cNvPr id="247" name="Ink 246">
                      <a:extLst>
                        <a:ext uri="{FF2B5EF4-FFF2-40B4-BE49-F238E27FC236}">
                          <a16:creationId xmlns:a16="http://schemas.microsoft.com/office/drawing/2014/main" id="{48540F04-91B0-5EE6-6998-D1DB2E1CD3D1}"/>
                        </a:ext>
                      </a:extLst>
                    </p:cNvPr>
                    <p:cNvPicPr/>
                    <p:nvPr/>
                  </p:nvPicPr>
                  <p:blipFill>
                    <a:blip r:embed="rId78"/>
                    <a:stretch>
                      <a:fillRect/>
                    </a:stretch>
                  </p:blipFill>
                  <p:spPr>
                    <a:xfrm>
                      <a:off x="3783731" y="2684815"/>
                      <a:ext cx="36000" cy="161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9">
                  <p14:nvContentPartPr>
                    <p14:cNvPr id="248" name="Ink 247">
                      <a:extLst>
                        <a:ext uri="{FF2B5EF4-FFF2-40B4-BE49-F238E27FC236}">
                          <a16:creationId xmlns:a16="http://schemas.microsoft.com/office/drawing/2014/main" id="{F30018FB-C367-7CC2-BDD0-725B2CB44EB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15691" y="2671135"/>
                    <a:ext cx="149400" cy="63360"/>
                  </p14:xfrm>
                </p:contentPart>
              </mc:Choice>
              <mc:Fallback xmlns="">
                <p:pic>
                  <p:nvPicPr>
                    <p:cNvPr id="248" name="Ink 247">
                      <a:extLst>
                        <a:ext uri="{FF2B5EF4-FFF2-40B4-BE49-F238E27FC236}">
                          <a16:creationId xmlns:a16="http://schemas.microsoft.com/office/drawing/2014/main" id="{F30018FB-C367-7CC2-BDD0-725B2CB44EB5}"/>
                        </a:ext>
                      </a:extLst>
                    </p:cNvPr>
                    <p:cNvPicPr/>
                    <p:nvPr/>
                  </p:nvPicPr>
                  <p:blipFill>
                    <a:blip r:embed="rId80"/>
                    <a:stretch>
                      <a:fillRect/>
                    </a:stretch>
                  </p:blipFill>
                  <p:spPr>
                    <a:xfrm>
                      <a:off x="3706691" y="2662495"/>
                      <a:ext cx="167040" cy="81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A6E0FB38-6A42-AC63-2104-D1EFECCA6B75}"/>
                  </a:ext>
                </a:extLst>
              </p:cNvPr>
              <p:cNvGrpSpPr/>
              <p:nvPr/>
            </p:nvGrpSpPr>
            <p:grpSpPr>
              <a:xfrm>
                <a:off x="2728571" y="3766975"/>
                <a:ext cx="242640" cy="182160"/>
                <a:chOff x="2728571" y="3766975"/>
                <a:chExt cx="242640" cy="1821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81">
                  <p14:nvContentPartPr>
                    <p14:cNvPr id="251" name="Ink 250">
                      <a:extLst>
                        <a:ext uri="{FF2B5EF4-FFF2-40B4-BE49-F238E27FC236}">
                          <a16:creationId xmlns:a16="http://schemas.microsoft.com/office/drawing/2014/main" id="{571C4B22-39DF-BECD-C0D7-E6E4D6D292D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8571" y="3766975"/>
                    <a:ext cx="207720" cy="91440"/>
                  </p14:xfrm>
                </p:contentPart>
              </mc:Choice>
              <mc:Fallback xmlns="">
                <p:pic>
                  <p:nvPicPr>
                    <p:cNvPr id="251" name="Ink 250">
                      <a:extLst>
                        <a:ext uri="{FF2B5EF4-FFF2-40B4-BE49-F238E27FC236}">
                          <a16:creationId xmlns:a16="http://schemas.microsoft.com/office/drawing/2014/main" id="{571C4B22-39DF-BECD-C0D7-E6E4D6D292D9}"/>
                        </a:ext>
                      </a:extLst>
                    </p:cNvPr>
                    <p:cNvPicPr/>
                    <p:nvPr/>
                  </p:nvPicPr>
                  <p:blipFill>
                    <a:blip r:embed="rId82"/>
                    <a:stretch>
                      <a:fillRect/>
                    </a:stretch>
                  </p:blipFill>
                  <p:spPr>
                    <a:xfrm>
                      <a:off x="2719931" y="3758335"/>
                      <a:ext cx="225360" cy="109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3">
                  <p14:nvContentPartPr>
                    <p14:cNvPr id="252" name="Ink 251">
                      <a:extLst>
                        <a:ext uri="{FF2B5EF4-FFF2-40B4-BE49-F238E27FC236}">
                          <a16:creationId xmlns:a16="http://schemas.microsoft.com/office/drawing/2014/main" id="{3911F674-83FF-B8AD-01E4-D741791D556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54491" y="3862015"/>
                    <a:ext cx="216720" cy="87120"/>
                  </p14:xfrm>
                </p:contentPart>
              </mc:Choice>
              <mc:Fallback xmlns="">
                <p:pic>
                  <p:nvPicPr>
                    <p:cNvPr id="252" name="Ink 251">
                      <a:extLst>
                        <a:ext uri="{FF2B5EF4-FFF2-40B4-BE49-F238E27FC236}">
                          <a16:creationId xmlns:a16="http://schemas.microsoft.com/office/drawing/2014/main" id="{3911F674-83FF-B8AD-01E4-D741791D5569}"/>
                        </a:ext>
                      </a:extLst>
                    </p:cNvPr>
                    <p:cNvPicPr/>
                    <p:nvPr/>
                  </p:nvPicPr>
                  <p:blipFill>
                    <a:blip r:embed="rId84"/>
                    <a:stretch>
                      <a:fillRect/>
                    </a:stretch>
                  </p:blipFill>
                  <p:spPr>
                    <a:xfrm>
                      <a:off x="2745851" y="3853015"/>
                      <a:ext cx="234360" cy="104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E6FB8C54-FA3E-BB9E-67C3-E658219C73B9}"/>
                  </a:ext>
                </a:extLst>
              </p:cNvPr>
              <p:cNvGrpSpPr/>
              <p:nvPr/>
            </p:nvGrpSpPr>
            <p:grpSpPr>
              <a:xfrm>
                <a:off x="3259571" y="3548455"/>
                <a:ext cx="372600" cy="570960"/>
                <a:chOff x="3259571" y="3548455"/>
                <a:chExt cx="372600" cy="5709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85">
                  <p14:nvContentPartPr>
                    <p14:cNvPr id="253" name="Ink 252">
                      <a:extLst>
                        <a:ext uri="{FF2B5EF4-FFF2-40B4-BE49-F238E27FC236}">
                          <a16:creationId xmlns:a16="http://schemas.microsoft.com/office/drawing/2014/main" id="{6D76EB9C-6342-D429-CDB8-48F5E0FF20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71891" y="3548455"/>
                    <a:ext cx="2520" cy="153360"/>
                  </p14:xfrm>
                </p:contentPart>
              </mc:Choice>
              <mc:Fallback xmlns="">
                <p:pic>
                  <p:nvPicPr>
                    <p:cNvPr id="253" name="Ink 252">
                      <a:extLst>
                        <a:ext uri="{FF2B5EF4-FFF2-40B4-BE49-F238E27FC236}">
                          <a16:creationId xmlns:a16="http://schemas.microsoft.com/office/drawing/2014/main" id="{6D76EB9C-6342-D429-CDB8-48F5E0FF2059}"/>
                        </a:ext>
                      </a:extLst>
                    </p:cNvPr>
                    <p:cNvPicPr/>
                    <p:nvPr/>
                  </p:nvPicPr>
                  <p:blipFill>
                    <a:blip r:embed="rId86"/>
                    <a:stretch>
                      <a:fillRect/>
                    </a:stretch>
                  </p:blipFill>
                  <p:spPr>
                    <a:xfrm>
                      <a:off x="3363251" y="3539455"/>
                      <a:ext cx="20160" cy="171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7">
                  <p14:nvContentPartPr>
                    <p14:cNvPr id="254" name="Ink 253">
                      <a:extLst>
                        <a:ext uri="{FF2B5EF4-FFF2-40B4-BE49-F238E27FC236}">
                          <a16:creationId xmlns:a16="http://schemas.microsoft.com/office/drawing/2014/main" id="{5E5E40A7-3A80-44A1-540E-3E59111FA1B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9571" y="3763015"/>
                    <a:ext cx="315720" cy="40680"/>
                  </p14:xfrm>
                </p:contentPart>
              </mc:Choice>
              <mc:Fallback xmlns="">
                <p:pic>
                  <p:nvPicPr>
                    <p:cNvPr id="254" name="Ink 253">
                      <a:extLst>
                        <a:ext uri="{FF2B5EF4-FFF2-40B4-BE49-F238E27FC236}">
                          <a16:creationId xmlns:a16="http://schemas.microsoft.com/office/drawing/2014/main" id="{5E5E40A7-3A80-44A1-540E-3E59111FA1B4}"/>
                        </a:ext>
                      </a:extLst>
                    </p:cNvPr>
                    <p:cNvPicPr/>
                    <p:nvPr/>
                  </p:nvPicPr>
                  <p:blipFill>
                    <a:blip r:embed="rId88"/>
                    <a:stretch>
                      <a:fillRect/>
                    </a:stretch>
                  </p:blipFill>
                  <p:spPr>
                    <a:xfrm>
                      <a:off x="3250931" y="3754375"/>
                      <a:ext cx="333360" cy="58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9">
                  <p14:nvContentPartPr>
                    <p14:cNvPr id="255" name="Ink 254">
                      <a:extLst>
                        <a:ext uri="{FF2B5EF4-FFF2-40B4-BE49-F238E27FC236}">
                          <a16:creationId xmlns:a16="http://schemas.microsoft.com/office/drawing/2014/main" id="{A3E40225-FD29-1C17-D818-8A6E2FDE4F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87291" y="3900535"/>
                    <a:ext cx="106560" cy="218880"/>
                  </p14:xfrm>
                </p:contentPart>
              </mc:Choice>
              <mc:Fallback xmlns="">
                <p:pic>
                  <p:nvPicPr>
                    <p:cNvPr id="255" name="Ink 254">
                      <a:extLst>
                        <a:ext uri="{FF2B5EF4-FFF2-40B4-BE49-F238E27FC236}">
                          <a16:creationId xmlns:a16="http://schemas.microsoft.com/office/drawing/2014/main" id="{A3E40225-FD29-1C17-D818-8A6E2FDE4FCA}"/>
                        </a:ext>
                      </a:extLst>
                    </p:cNvPr>
                    <p:cNvPicPr/>
                    <p:nvPr/>
                  </p:nvPicPr>
                  <p:blipFill>
                    <a:blip r:embed="rId90"/>
                    <a:stretch>
                      <a:fillRect/>
                    </a:stretch>
                  </p:blipFill>
                  <p:spPr>
                    <a:xfrm>
                      <a:off x="3278291" y="3891535"/>
                      <a:ext cx="124200" cy="236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1">
                  <p14:nvContentPartPr>
                    <p14:cNvPr id="256" name="Ink 255">
                      <a:extLst>
                        <a:ext uri="{FF2B5EF4-FFF2-40B4-BE49-F238E27FC236}">
                          <a16:creationId xmlns:a16="http://schemas.microsoft.com/office/drawing/2014/main" id="{65546676-F0CF-9D73-4138-6DB9FED48B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75931" y="3936175"/>
                    <a:ext cx="2520" cy="155880"/>
                  </p14:xfrm>
                </p:contentPart>
              </mc:Choice>
              <mc:Fallback xmlns="">
                <p:pic>
                  <p:nvPicPr>
                    <p:cNvPr id="256" name="Ink 255">
                      <a:extLst>
                        <a:ext uri="{FF2B5EF4-FFF2-40B4-BE49-F238E27FC236}">
                          <a16:creationId xmlns:a16="http://schemas.microsoft.com/office/drawing/2014/main" id="{65546676-F0CF-9D73-4138-6DB9FED48B93}"/>
                        </a:ext>
                      </a:extLst>
                    </p:cNvPr>
                    <p:cNvPicPr/>
                    <p:nvPr/>
                  </p:nvPicPr>
                  <p:blipFill>
                    <a:blip r:embed="rId92"/>
                    <a:stretch>
                      <a:fillRect/>
                    </a:stretch>
                  </p:blipFill>
                  <p:spPr>
                    <a:xfrm>
                      <a:off x="3467291" y="3927175"/>
                      <a:ext cx="20160" cy="173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3">
                  <p14:nvContentPartPr>
                    <p14:cNvPr id="257" name="Ink 256">
                      <a:extLst>
                        <a:ext uri="{FF2B5EF4-FFF2-40B4-BE49-F238E27FC236}">
                          <a16:creationId xmlns:a16="http://schemas.microsoft.com/office/drawing/2014/main" id="{6D0C82EE-EEB4-10AE-669D-1ACCE652CCB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37851" y="3926455"/>
                    <a:ext cx="360" cy="149400"/>
                  </p14:xfrm>
                </p:contentPart>
              </mc:Choice>
              <mc:Fallback xmlns="">
                <p:pic>
                  <p:nvPicPr>
                    <p:cNvPr id="257" name="Ink 256">
                      <a:extLst>
                        <a:ext uri="{FF2B5EF4-FFF2-40B4-BE49-F238E27FC236}">
                          <a16:creationId xmlns:a16="http://schemas.microsoft.com/office/drawing/2014/main" id="{6D0C82EE-EEB4-10AE-669D-1ACCE652CCBB}"/>
                        </a:ext>
                      </a:extLst>
                    </p:cNvPr>
                    <p:cNvPicPr/>
                    <p:nvPr/>
                  </p:nvPicPr>
                  <p:blipFill>
                    <a:blip r:embed="rId94"/>
                    <a:stretch>
                      <a:fillRect/>
                    </a:stretch>
                  </p:blipFill>
                  <p:spPr>
                    <a:xfrm>
                      <a:off x="3528851" y="3917455"/>
                      <a:ext cx="18000" cy="167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5">
                  <p14:nvContentPartPr>
                    <p14:cNvPr id="258" name="Ink 257">
                      <a:extLst>
                        <a:ext uri="{FF2B5EF4-FFF2-40B4-BE49-F238E27FC236}">
                          <a16:creationId xmlns:a16="http://schemas.microsoft.com/office/drawing/2014/main" id="{9BBB956B-A802-3E77-23CD-CAB1DB608CB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03931" y="3927175"/>
                    <a:ext cx="228240" cy="42840"/>
                  </p14:xfrm>
                </p:contentPart>
              </mc:Choice>
              <mc:Fallback xmlns="">
                <p:pic>
                  <p:nvPicPr>
                    <p:cNvPr id="258" name="Ink 257">
                      <a:extLst>
                        <a:ext uri="{FF2B5EF4-FFF2-40B4-BE49-F238E27FC236}">
                          <a16:creationId xmlns:a16="http://schemas.microsoft.com/office/drawing/2014/main" id="{9BBB956B-A802-3E77-23CD-CAB1DB608CBF}"/>
                        </a:ext>
                      </a:extLst>
                    </p:cNvPr>
                    <p:cNvPicPr/>
                    <p:nvPr/>
                  </p:nvPicPr>
                  <p:blipFill>
                    <a:blip r:embed="rId96"/>
                    <a:stretch>
                      <a:fillRect/>
                    </a:stretch>
                  </p:blipFill>
                  <p:spPr>
                    <a:xfrm>
                      <a:off x="3395291" y="3918535"/>
                      <a:ext cx="245880" cy="60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408EECBA-FC4E-38F6-7C5D-845A22E23213}"/>
                  </a:ext>
                </a:extLst>
              </p:cNvPr>
              <p:cNvGrpSpPr/>
              <p:nvPr/>
            </p:nvGrpSpPr>
            <p:grpSpPr>
              <a:xfrm>
                <a:off x="3819011" y="3291775"/>
                <a:ext cx="789120" cy="1150560"/>
                <a:chOff x="3819011" y="3291775"/>
                <a:chExt cx="789120" cy="1150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97">
                  <p14:nvContentPartPr>
                    <p14:cNvPr id="259" name="Ink 258">
                      <a:extLst>
                        <a:ext uri="{FF2B5EF4-FFF2-40B4-BE49-F238E27FC236}">
                          <a16:creationId xmlns:a16="http://schemas.microsoft.com/office/drawing/2014/main" id="{3D65BF23-BBAC-1D52-F022-05C393E2470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47091" y="3291775"/>
                    <a:ext cx="150120" cy="787680"/>
                  </p14:xfrm>
                </p:contentPart>
              </mc:Choice>
              <mc:Fallback xmlns="">
                <p:pic>
                  <p:nvPicPr>
                    <p:cNvPr id="259" name="Ink 258">
                      <a:extLst>
                        <a:ext uri="{FF2B5EF4-FFF2-40B4-BE49-F238E27FC236}">
                          <a16:creationId xmlns:a16="http://schemas.microsoft.com/office/drawing/2014/main" id="{3D65BF23-BBAC-1D52-F022-05C393E2470C}"/>
                        </a:ext>
                      </a:extLst>
                    </p:cNvPr>
                    <p:cNvPicPr/>
                    <p:nvPr/>
                  </p:nvPicPr>
                  <p:blipFill>
                    <a:blip r:embed="rId98"/>
                    <a:stretch>
                      <a:fillRect/>
                    </a:stretch>
                  </p:blipFill>
                  <p:spPr>
                    <a:xfrm>
                      <a:off x="3838451" y="3283135"/>
                      <a:ext cx="167760" cy="805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9">
                  <p14:nvContentPartPr>
                    <p14:cNvPr id="260" name="Ink 259">
                      <a:extLst>
                        <a:ext uri="{FF2B5EF4-FFF2-40B4-BE49-F238E27FC236}">
                          <a16:creationId xmlns:a16="http://schemas.microsoft.com/office/drawing/2014/main" id="{389FB6B9-6F5B-9E24-5B6F-98A03E59C0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19011" y="4234615"/>
                    <a:ext cx="116280" cy="33480"/>
                  </p14:xfrm>
                </p:contentPart>
              </mc:Choice>
              <mc:Fallback xmlns="">
                <p:pic>
                  <p:nvPicPr>
                    <p:cNvPr id="260" name="Ink 259">
                      <a:extLst>
                        <a:ext uri="{FF2B5EF4-FFF2-40B4-BE49-F238E27FC236}">
                          <a16:creationId xmlns:a16="http://schemas.microsoft.com/office/drawing/2014/main" id="{389FB6B9-6F5B-9E24-5B6F-98A03E59C0CA}"/>
                        </a:ext>
                      </a:extLst>
                    </p:cNvPr>
                    <p:cNvPicPr/>
                    <p:nvPr/>
                  </p:nvPicPr>
                  <p:blipFill>
                    <a:blip r:embed="rId100"/>
                    <a:stretch>
                      <a:fillRect/>
                    </a:stretch>
                  </p:blipFill>
                  <p:spPr>
                    <a:xfrm>
                      <a:off x="3810371" y="4225975"/>
                      <a:ext cx="133920" cy="51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1">
                  <p14:nvContentPartPr>
                    <p14:cNvPr id="261" name="Ink 260">
                      <a:extLst>
                        <a:ext uri="{FF2B5EF4-FFF2-40B4-BE49-F238E27FC236}">
                          <a16:creationId xmlns:a16="http://schemas.microsoft.com/office/drawing/2014/main" id="{0662385D-DE30-A18B-397B-666EAFC7255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07651" y="4179175"/>
                    <a:ext cx="219240" cy="214200"/>
                  </p14:xfrm>
                </p:contentPart>
              </mc:Choice>
              <mc:Fallback xmlns="">
                <p:pic>
                  <p:nvPicPr>
                    <p:cNvPr id="261" name="Ink 260">
                      <a:extLst>
                        <a:ext uri="{FF2B5EF4-FFF2-40B4-BE49-F238E27FC236}">
                          <a16:creationId xmlns:a16="http://schemas.microsoft.com/office/drawing/2014/main" id="{0662385D-DE30-A18B-397B-666EAFC72553}"/>
                        </a:ext>
                      </a:extLst>
                    </p:cNvPr>
                    <p:cNvPicPr/>
                    <p:nvPr/>
                  </p:nvPicPr>
                  <p:blipFill>
                    <a:blip r:embed="rId102"/>
                    <a:stretch>
                      <a:fillRect/>
                    </a:stretch>
                  </p:blipFill>
                  <p:spPr>
                    <a:xfrm>
                      <a:off x="3999011" y="4170175"/>
                      <a:ext cx="236880" cy="231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3">
                  <p14:nvContentPartPr>
                    <p14:cNvPr id="262" name="Ink 261">
                      <a:extLst>
                        <a:ext uri="{FF2B5EF4-FFF2-40B4-BE49-F238E27FC236}">
                          <a16:creationId xmlns:a16="http://schemas.microsoft.com/office/drawing/2014/main" id="{8705B871-BC9E-35AB-D614-BAEAEF1373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59651" y="4145335"/>
                    <a:ext cx="108360" cy="297000"/>
                  </p14:xfrm>
                </p:contentPart>
              </mc:Choice>
              <mc:Fallback xmlns="">
                <p:pic>
                  <p:nvPicPr>
                    <p:cNvPr id="262" name="Ink 261">
                      <a:extLst>
                        <a:ext uri="{FF2B5EF4-FFF2-40B4-BE49-F238E27FC236}">
                          <a16:creationId xmlns:a16="http://schemas.microsoft.com/office/drawing/2014/main" id="{8705B871-BC9E-35AB-D614-BAEAEF137330}"/>
                        </a:ext>
                      </a:extLst>
                    </p:cNvPr>
                    <p:cNvPicPr/>
                    <p:nvPr/>
                  </p:nvPicPr>
                  <p:blipFill>
                    <a:blip r:embed="rId104"/>
                    <a:stretch>
                      <a:fillRect/>
                    </a:stretch>
                  </p:blipFill>
                  <p:spPr>
                    <a:xfrm>
                      <a:off x="4251011" y="4136695"/>
                      <a:ext cx="126000" cy="314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5">
                  <p14:nvContentPartPr>
                    <p14:cNvPr id="263" name="Ink 262">
                      <a:extLst>
                        <a:ext uri="{FF2B5EF4-FFF2-40B4-BE49-F238E27FC236}">
                          <a16:creationId xmlns:a16="http://schemas.microsoft.com/office/drawing/2014/main" id="{A53A9F0D-2E92-05C7-4398-CACBCAAB61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76291" y="4214455"/>
                    <a:ext cx="134640" cy="162360"/>
                  </p14:xfrm>
                </p:contentPart>
              </mc:Choice>
              <mc:Fallback xmlns="">
                <p:pic>
                  <p:nvPicPr>
                    <p:cNvPr id="263" name="Ink 262">
                      <a:extLst>
                        <a:ext uri="{FF2B5EF4-FFF2-40B4-BE49-F238E27FC236}">
                          <a16:creationId xmlns:a16="http://schemas.microsoft.com/office/drawing/2014/main" id="{A53A9F0D-2E92-05C7-4398-CACBCAAB6159}"/>
                        </a:ext>
                      </a:extLst>
                    </p:cNvPr>
                    <p:cNvPicPr/>
                    <p:nvPr/>
                  </p:nvPicPr>
                  <p:blipFill>
                    <a:blip r:embed="rId106"/>
                    <a:stretch>
                      <a:fillRect/>
                    </a:stretch>
                  </p:blipFill>
                  <p:spPr>
                    <a:xfrm>
                      <a:off x="4367291" y="4205455"/>
                      <a:ext cx="152280" cy="180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7">
                  <p14:nvContentPartPr>
                    <p14:cNvPr id="264" name="Ink 263">
                      <a:extLst>
                        <a:ext uri="{FF2B5EF4-FFF2-40B4-BE49-F238E27FC236}">
                          <a16:creationId xmlns:a16="http://schemas.microsoft.com/office/drawing/2014/main" id="{AFF8B8CA-D726-BAC4-4FE8-A2E3276AE75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05891" y="4160815"/>
                    <a:ext cx="102240" cy="233640"/>
                  </p14:xfrm>
                </p:contentPart>
              </mc:Choice>
              <mc:Fallback xmlns="">
                <p:pic>
                  <p:nvPicPr>
                    <p:cNvPr id="264" name="Ink 263">
                      <a:extLst>
                        <a:ext uri="{FF2B5EF4-FFF2-40B4-BE49-F238E27FC236}">
                          <a16:creationId xmlns:a16="http://schemas.microsoft.com/office/drawing/2014/main" id="{AFF8B8CA-D726-BAC4-4FE8-A2E3276AE756}"/>
                        </a:ext>
                      </a:extLst>
                    </p:cNvPr>
                    <p:cNvPicPr/>
                    <p:nvPr/>
                  </p:nvPicPr>
                  <p:blipFill>
                    <a:blip r:embed="rId108"/>
                    <a:stretch>
                      <a:fillRect/>
                    </a:stretch>
                  </p:blipFill>
                  <p:spPr>
                    <a:xfrm>
                      <a:off x="4496891" y="4151815"/>
                      <a:ext cx="119880" cy="2512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92" name="Group 291">
                <a:extLst>
                  <a:ext uri="{FF2B5EF4-FFF2-40B4-BE49-F238E27FC236}">
                    <a16:creationId xmlns:a16="http://schemas.microsoft.com/office/drawing/2014/main" id="{1C053C33-B419-DF20-39F0-CB77E302BF94}"/>
                  </a:ext>
                </a:extLst>
              </p:cNvPr>
              <p:cNvGrpSpPr/>
              <p:nvPr/>
            </p:nvGrpSpPr>
            <p:grpSpPr>
              <a:xfrm>
                <a:off x="4137611" y="3276295"/>
                <a:ext cx="2863800" cy="635400"/>
                <a:chOff x="4137611" y="3276295"/>
                <a:chExt cx="2863800" cy="6354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9">
                  <p14:nvContentPartPr>
                    <p14:cNvPr id="268" name="Ink 267">
                      <a:extLst>
                        <a:ext uri="{FF2B5EF4-FFF2-40B4-BE49-F238E27FC236}">
                          <a16:creationId xmlns:a16="http://schemas.microsoft.com/office/drawing/2014/main" id="{D5530472-BDB5-9781-E6CF-C74AE4EE0D7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37611" y="3313015"/>
                    <a:ext cx="189360" cy="151920"/>
                  </p14:xfrm>
                </p:contentPart>
              </mc:Choice>
              <mc:Fallback xmlns="">
                <p:pic>
                  <p:nvPicPr>
                    <p:cNvPr id="268" name="Ink 267">
                      <a:extLst>
                        <a:ext uri="{FF2B5EF4-FFF2-40B4-BE49-F238E27FC236}">
                          <a16:creationId xmlns:a16="http://schemas.microsoft.com/office/drawing/2014/main" id="{D5530472-BDB5-9781-E6CF-C74AE4EE0D7C}"/>
                        </a:ext>
                      </a:extLst>
                    </p:cNvPr>
                    <p:cNvPicPr/>
                    <p:nvPr/>
                  </p:nvPicPr>
                  <p:blipFill>
                    <a:blip r:embed="rId110"/>
                    <a:stretch>
                      <a:fillRect/>
                    </a:stretch>
                  </p:blipFill>
                  <p:spPr>
                    <a:xfrm>
                      <a:off x="4128971" y="3304375"/>
                      <a:ext cx="207000" cy="169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1">
                  <p14:nvContentPartPr>
                    <p14:cNvPr id="269" name="Ink 268">
                      <a:extLst>
                        <a:ext uri="{FF2B5EF4-FFF2-40B4-BE49-F238E27FC236}">
                          <a16:creationId xmlns:a16="http://schemas.microsoft.com/office/drawing/2014/main" id="{1CD26153-4D07-A217-7904-3B97A8BC516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67651" y="3276295"/>
                    <a:ext cx="83880" cy="194040"/>
                  </p14:xfrm>
                </p:contentPart>
              </mc:Choice>
              <mc:Fallback xmlns="">
                <p:pic>
                  <p:nvPicPr>
                    <p:cNvPr id="269" name="Ink 268">
                      <a:extLst>
                        <a:ext uri="{FF2B5EF4-FFF2-40B4-BE49-F238E27FC236}">
                          <a16:creationId xmlns:a16="http://schemas.microsoft.com/office/drawing/2014/main" id="{1CD26153-4D07-A217-7904-3B97A8BC5166}"/>
                        </a:ext>
                      </a:extLst>
                    </p:cNvPr>
                    <p:cNvPicPr/>
                    <p:nvPr/>
                  </p:nvPicPr>
                  <p:blipFill>
                    <a:blip r:embed="rId112"/>
                    <a:stretch>
                      <a:fillRect/>
                    </a:stretch>
                  </p:blipFill>
                  <p:spPr>
                    <a:xfrm>
                      <a:off x="4358651" y="3267655"/>
                      <a:ext cx="101520" cy="211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3">
                  <p14:nvContentPartPr>
                    <p14:cNvPr id="270" name="Ink 269">
                      <a:extLst>
                        <a:ext uri="{FF2B5EF4-FFF2-40B4-BE49-F238E27FC236}">
                          <a16:creationId xmlns:a16="http://schemas.microsoft.com/office/drawing/2014/main" id="{3B662959-6886-3735-667C-78C99F1E115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76011" y="3320215"/>
                    <a:ext cx="140760" cy="121320"/>
                  </p14:xfrm>
                </p:contentPart>
              </mc:Choice>
              <mc:Fallback xmlns="">
                <p:pic>
                  <p:nvPicPr>
                    <p:cNvPr id="270" name="Ink 269">
                      <a:extLst>
                        <a:ext uri="{FF2B5EF4-FFF2-40B4-BE49-F238E27FC236}">
                          <a16:creationId xmlns:a16="http://schemas.microsoft.com/office/drawing/2014/main" id="{3B662959-6886-3735-667C-78C99F1E115A}"/>
                        </a:ext>
                      </a:extLst>
                    </p:cNvPr>
                    <p:cNvPicPr/>
                    <p:nvPr/>
                  </p:nvPicPr>
                  <p:blipFill>
                    <a:blip r:embed="rId114"/>
                    <a:stretch>
                      <a:fillRect/>
                    </a:stretch>
                  </p:blipFill>
                  <p:spPr>
                    <a:xfrm>
                      <a:off x="4467011" y="3311215"/>
                      <a:ext cx="158400" cy="138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5">
                  <p14:nvContentPartPr>
                    <p14:cNvPr id="271" name="Ink 270">
                      <a:extLst>
                        <a:ext uri="{FF2B5EF4-FFF2-40B4-BE49-F238E27FC236}">
                          <a16:creationId xmlns:a16="http://schemas.microsoft.com/office/drawing/2014/main" id="{A3C50604-EF57-3F04-D8CD-575C74EBA0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20731" y="3297535"/>
                    <a:ext cx="91440" cy="168120"/>
                  </p14:xfrm>
                </p:contentPart>
              </mc:Choice>
              <mc:Fallback xmlns="">
                <p:pic>
                  <p:nvPicPr>
                    <p:cNvPr id="271" name="Ink 270">
                      <a:extLst>
                        <a:ext uri="{FF2B5EF4-FFF2-40B4-BE49-F238E27FC236}">
                          <a16:creationId xmlns:a16="http://schemas.microsoft.com/office/drawing/2014/main" id="{A3C50604-EF57-3F04-D8CD-575C74EBA03E}"/>
                        </a:ext>
                      </a:extLst>
                    </p:cNvPr>
                    <p:cNvPicPr/>
                    <p:nvPr/>
                  </p:nvPicPr>
                  <p:blipFill>
                    <a:blip r:embed="rId116"/>
                    <a:stretch>
                      <a:fillRect/>
                    </a:stretch>
                  </p:blipFill>
                  <p:spPr>
                    <a:xfrm>
                      <a:off x="4612091" y="3288535"/>
                      <a:ext cx="109080" cy="185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7">
                  <p14:nvContentPartPr>
                    <p14:cNvPr id="272" name="Ink 271">
                      <a:extLst>
                        <a:ext uri="{FF2B5EF4-FFF2-40B4-BE49-F238E27FC236}">
                          <a16:creationId xmlns:a16="http://schemas.microsoft.com/office/drawing/2014/main" id="{B025CFAE-5CC7-B985-FFA4-BD7B381A401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83371" y="3652855"/>
                    <a:ext cx="213840" cy="189720"/>
                  </p14:xfrm>
                </p:contentPart>
              </mc:Choice>
              <mc:Fallback xmlns="">
                <p:pic>
                  <p:nvPicPr>
                    <p:cNvPr id="272" name="Ink 271">
                      <a:extLst>
                        <a:ext uri="{FF2B5EF4-FFF2-40B4-BE49-F238E27FC236}">
                          <a16:creationId xmlns:a16="http://schemas.microsoft.com/office/drawing/2014/main" id="{B025CFAE-5CC7-B985-FFA4-BD7B381A4013}"/>
                        </a:ext>
                      </a:extLst>
                    </p:cNvPr>
                    <p:cNvPicPr/>
                    <p:nvPr/>
                  </p:nvPicPr>
                  <p:blipFill>
                    <a:blip r:embed="rId118"/>
                    <a:stretch>
                      <a:fillRect/>
                    </a:stretch>
                  </p:blipFill>
                  <p:spPr>
                    <a:xfrm>
                      <a:off x="4674371" y="3643855"/>
                      <a:ext cx="231480" cy="207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9">
                  <p14:nvContentPartPr>
                    <p14:cNvPr id="273" name="Ink 272">
                      <a:extLst>
                        <a:ext uri="{FF2B5EF4-FFF2-40B4-BE49-F238E27FC236}">
                          <a16:creationId xmlns:a16="http://schemas.microsoft.com/office/drawing/2014/main" id="{62202D1D-06A2-8ED9-4C88-C9D85A5A11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21531" y="3635935"/>
                    <a:ext cx="161640" cy="221040"/>
                  </p14:xfrm>
                </p:contentPart>
              </mc:Choice>
              <mc:Fallback xmlns="">
                <p:pic>
                  <p:nvPicPr>
                    <p:cNvPr id="273" name="Ink 272">
                      <a:extLst>
                        <a:ext uri="{FF2B5EF4-FFF2-40B4-BE49-F238E27FC236}">
                          <a16:creationId xmlns:a16="http://schemas.microsoft.com/office/drawing/2014/main" id="{62202D1D-06A2-8ED9-4C88-C9D85A5A110F}"/>
                        </a:ext>
                      </a:extLst>
                    </p:cNvPr>
                    <p:cNvPicPr/>
                    <p:nvPr/>
                  </p:nvPicPr>
                  <p:blipFill>
                    <a:blip r:embed="rId120"/>
                    <a:stretch>
                      <a:fillRect/>
                    </a:stretch>
                  </p:blipFill>
                  <p:spPr>
                    <a:xfrm>
                      <a:off x="4712531" y="3626935"/>
                      <a:ext cx="179280" cy="238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1">
                  <p14:nvContentPartPr>
                    <p14:cNvPr id="274" name="Ink 273">
                      <a:extLst>
                        <a:ext uri="{FF2B5EF4-FFF2-40B4-BE49-F238E27FC236}">
                          <a16:creationId xmlns:a16="http://schemas.microsoft.com/office/drawing/2014/main" id="{BE22BC0B-C5DD-1AF7-DDB2-6864D9E18D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15571" y="3788935"/>
                    <a:ext cx="83880" cy="122760"/>
                  </p14:xfrm>
                </p:contentPart>
              </mc:Choice>
              <mc:Fallback xmlns="">
                <p:pic>
                  <p:nvPicPr>
                    <p:cNvPr id="274" name="Ink 273">
                      <a:extLst>
                        <a:ext uri="{FF2B5EF4-FFF2-40B4-BE49-F238E27FC236}">
                          <a16:creationId xmlns:a16="http://schemas.microsoft.com/office/drawing/2014/main" id="{BE22BC0B-C5DD-1AF7-DDB2-6864D9E18DF0}"/>
                        </a:ext>
                      </a:extLst>
                    </p:cNvPr>
                    <p:cNvPicPr/>
                    <p:nvPr/>
                  </p:nvPicPr>
                  <p:blipFill>
                    <a:blip r:embed="rId122"/>
                    <a:stretch>
                      <a:fillRect/>
                    </a:stretch>
                  </p:blipFill>
                  <p:spPr>
                    <a:xfrm>
                      <a:off x="4906931" y="3780295"/>
                      <a:ext cx="101520" cy="140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3">
                  <p14:nvContentPartPr>
                    <p14:cNvPr id="275" name="Ink 274">
                      <a:extLst>
                        <a:ext uri="{FF2B5EF4-FFF2-40B4-BE49-F238E27FC236}">
                          <a16:creationId xmlns:a16="http://schemas.microsoft.com/office/drawing/2014/main" id="{D153B1EB-72E9-5584-84D3-71C37A7B48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02051" y="3589495"/>
                    <a:ext cx="73800" cy="280080"/>
                  </p14:xfrm>
                </p:contentPart>
              </mc:Choice>
              <mc:Fallback xmlns="">
                <p:pic>
                  <p:nvPicPr>
                    <p:cNvPr id="275" name="Ink 274">
                      <a:extLst>
                        <a:ext uri="{FF2B5EF4-FFF2-40B4-BE49-F238E27FC236}">
                          <a16:creationId xmlns:a16="http://schemas.microsoft.com/office/drawing/2014/main" id="{D153B1EB-72E9-5584-84D3-71C37A7B48F9}"/>
                        </a:ext>
                      </a:extLst>
                    </p:cNvPr>
                    <p:cNvPicPr/>
                    <p:nvPr/>
                  </p:nvPicPr>
                  <p:blipFill>
                    <a:blip r:embed="rId124"/>
                    <a:stretch>
                      <a:fillRect/>
                    </a:stretch>
                  </p:blipFill>
                  <p:spPr>
                    <a:xfrm>
                      <a:off x="5093411" y="3580855"/>
                      <a:ext cx="91440" cy="297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5">
                  <p14:nvContentPartPr>
                    <p14:cNvPr id="276" name="Ink 275">
                      <a:extLst>
                        <a:ext uri="{FF2B5EF4-FFF2-40B4-BE49-F238E27FC236}">
                          <a16:creationId xmlns:a16="http://schemas.microsoft.com/office/drawing/2014/main" id="{627FCBC0-8045-2713-9FF5-655D7D0786C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76571" y="3715135"/>
                    <a:ext cx="145440" cy="98640"/>
                  </p14:xfrm>
                </p:contentPart>
              </mc:Choice>
              <mc:Fallback xmlns="">
                <p:pic>
                  <p:nvPicPr>
                    <p:cNvPr id="276" name="Ink 275">
                      <a:extLst>
                        <a:ext uri="{FF2B5EF4-FFF2-40B4-BE49-F238E27FC236}">
                          <a16:creationId xmlns:a16="http://schemas.microsoft.com/office/drawing/2014/main" id="{627FCBC0-8045-2713-9FF5-655D7D0786C7}"/>
                        </a:ext>
                      </a:extLst>
                    </p:cNvPr>
                    <p:cNvPicPr/>
                    <p:nvPr/>
                  </p:nvPicPr>
                  <p:blipFill>
                    <a:blip r:embed="rId126"/>
                    <a:stretch>
                      <a:fillRect/>
                    </a:stretch>
                  </p:blipFill>
                  <p:spPr>
                    <a:xfrm>
                      <a:off x="5167571" y="3706135"/>
                      <a:ext cx="163080" cy="116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7">
                  <p14:nvContentPartPr>
                    <p14:cNvPr id="277" name="Ink 276">
                      <a:extLst>
                        <a:ext uri="{FF2B5EF4-FFF2-40B4-BE49-F238E27FC236}">
                          <a16:creationId xmlns:a16="http://schemas.microsoft.com/office/drawing/2014/main" id="{A589FA99-E401-8BF6-3DDF-C199426590C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19491" y="3626575"/>
                    <a:ext cx="101880" cy="265320"/>
                  </p14:xfrm>
                </p:contentPart>
              </mc:Choice>
              <mc:Fallback xmlns="">
                <p:pic>
                  <p:nvPicPr>
                    <p:cNvPr id="277" name="Ink 276">
                      <a:extLst>
                        <a:ext uri="{FF2B5EF4-FFF2-40B4-BE49-F238E27FC236}">
                          <a16:creationId xmlns:a16="http://schemas.microsoft.com/office/drawing/2014/main" id="{A589FA99-E401-8BF6-3DDF-C199426590C3}"/>
                        </a:ext>
                      </a:extLst>
                    </p:cNvPr>
                    <p:cNvPicPr/>
                    <p:nvPr/>
                  </p:nvPicPr>
                  <p:blipFill>
                    <a:blip r:embed="rId128"/>
                    <a:stretch>
                      <a:fillRect/>
                    </a:stretch>
                  </p:blipFill>
                  <p:spPr>
                    <a:xfrm>
                      <a:off x="5310851" y="3617935"/>
                      <a:ext cx="119520" cy="28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9">
                  <p14:nvContentPartPr>
                    <p14:cNvPr id="278" name="Ink 277">
                      <a:extLst>
                        <a:ext uri="{FF2B5EF4-FFF2-40B4-BE49-F238E27FC236}">
                          <a16:creationId xmlns:a16="http://schemas.microsoft.com/office/drawing/2014/main" id="{4732C8A8-FE09-B5F9-4B60-9FB953404AF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41611" y="3633415"/>
                    <a:ext cx="189360" cy="177120"/>
                  </p14:xfrm>
                </p:contentPart>
              </mc:Choice>
              <mc:Fallback xmlns="">
                <p:pic>
                  <p:nvPicPr>
                    <p:cNvPr id="278" name="Ink 277">
                      <a:extLst>
                        <a:ext uri="{FF2B5EF4-FFF2-40B4-BE49-F238E27FC236}">
                          <a16:creationId xmlns:a16="http://schemas.microsoft.com/office/drawing/2014/main" id="{4732C8A8-FE09-B5F9-4B60-9FB953404AFB}"/>
                        </a:ext>
                      </a:extLst>
                    </p:cNvPr>
                    <p:cNvPicPr/>
                    <p:nvPr/>
                  </p:nvPicPr>
                  <p:blipFill>
                    <a:blip r:embed="rId130"/>
                    <a:stretch>
                      <a:fillRect/>
                    </a:stretch>
                  </p:blipFill>
                  <p:spPr>
                    <a:xfrm>
                      <a:off x="5532611" y="3624775"/>
                      <a:ext cx="207000" cy="194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1">
                  <p14:nvContentPartPr>
                    <p14:cNvPr id="279" name="Ink 278">
                      <a:extLst>
                        <a:ext uri="{FF2B5EF4-FFF2-40B4-BE49-F238E27FC236}">
                          <a16:creationId xmlns:a16="http://schemas.microsoft.com/office/drawing/2014/main" id="{FB767FBC-CCDE-6A93-3DF0-2B4AE4CD541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65811" y="3511735"/>
                    <a:ext cx="93240" cy="15480"/>
                  </p14:xfrm>
                </p:contentPart>
              </mc:Choice>
              <mc:Fallback xmlns="">
                <p:pic>
                  <p:nvPicPr>
                    <p:cNvPr id="279" name="Ink 278">
                      <a:extLst>
                        <a:ext uri="{FF2B5EF4-FFF2-40B4-BE49-F238E27FC236}">
                          <a16:creationId xmlns:a16="http://schemas.microsoft.com/office/drawing/2014/main" id="{FB767FBC-CCDE-6A93-3DF0-2B4AE4CD5414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5657171" y="3503095"/>
                      <a:ext cx="110880" cy="33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3">
                  <p14:nvContentPartPr>
                    <p14:cNvPr id="280" name="Ink 279">
                      <a:extLst>
                        <a:ext uri="{FF2B5EF4-FFF2-40B4-BE49-F238E27FC236}">
                          <a16:creationId xmlns:a16="http://schemas.microsoft.com/office/drawing/2014/main" id="{0302E304-80E4-22C5-C2D4-CCB3563262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33931" y="3401935"/>
                    <a:ext cx="91440" cy="171720"/>
                  </p14:xfrm>
                </p:contentPart>
              </mc:Choice>
              <mc:Fallback xmlns="">
                <p:pic>
                  <p:nvPicPr>
                    <p:cNvPr id="280" name="Ink 279">
                      <a:extLst>
                        <a:ext uri="{FF2B5EF4-FFF2-40B4-BE49-F238E27FC236}">
                          <a16:creationId xmlns:a16="http://schemas.microsoft.com/office/drawing/2014/main" id="{0302E304-80E4-22C5-C2D4-CCB3563262E9}"/>
                        </a:ext>
                      </a:extLst>
                    </p:cNvPr>
                    <p:cNvPicPr/>
                    <p:nvPr/>
                  </p:nvPicPr>
                  <p:blipFill>
                    <a:blip r:embed="rId134"/>
                    <a:stretch>
                      <a:fillRect/>
                    </a:stretch>
                  </p:blipFill>
                  <p:spPr>
                    <a:xfrm>
                      <a:off x="5825291" y="3392935"/>
                      <a:ext cx="109080" cy="189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5">
                  <p14:nvContentPartPr>
                    <p14:cNvPr id="281" name="Ink 280">
                      <a:extLst>
                        <a:ext uri="{FF2B5EF4-FFF2-40B4-BE49-F238E27FC236}">
                          <a16:creationId xmlns:a16="http://schemas.microsoft.com/office/drawing/2014/main" id="{0AB24161-EA75-A861-6616-D2B11E0BE7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89451" y="3424615"/>
                    <a:ext cx="4680" cy="173880"/>
                  </p14:xfrm>
                </p:contentPart>
              </mc:Choice>
              <mc:Fallback xmlns="">
                <p:pic>
                  <p:nvPicPr>
                    <p:cNvPr id="281" name="Ink 280">
                      <a:extLst>
                        <a:ext uri="{FF2B5EF4-FFF2-40B4-BE49-F238E27FC236}">
                          <a16:creationId xmlns:a16="http://schemas.microsoft.com/office/drawing/2014/main" id="{0AB24161-EA75-A861-6616-D2B11E0BE730}"/>
                        </a:ext>
                      </a:extLst>
                    </p:cNvPr>
                    <p:cNvPicPr/>
                    <p:nvPr/>
                  </p:nvPicPr>
                  <p:blipFill>
                    <a:blip r:embed="rId136"/>
                    <a:stretch>
                      <a:fillRect/>
                    </a:stretch>
                  </p:blipFill>
                  <p:spPr>
                    <a:xfrm>
                      <a:off x="5980811" y="3415615"/>
                      <a:ext cx="22320" cy="191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7">
                  <p14:nvContentPartPr>
                    <p14:cNvPr id="282" name="Ink 281">
                      <a:extLst>
                        <a:ext uri="{FF2B5EF4-FFF2-40B4-BE49-F238E27FC236}">
                          <a16:creationId xmlns:a16="http://schemas.microsoft.com/office/drawing/2014/main" id="{2B227BFD-DA10-7D53-004E-FD53728CBC2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22571" y="3431455"/>
                    <a:ext cx="39960" cy="150480"/>
                  </p14:xfrm>
                </p:contentPart>
              </mc:Choice>
              <mc:Fallback xmlns="">
                <p:pic>
                  <p:nvPicPr>
                    <p:cNvPr id="282" name="Ink 281">
                      <a:extLst>
                        <a:ext uri="{FF2B5EF4-FFF2-40B4-BE49-F238E27FC236}">
                          <a16:creationId xmlns:a16="http://schemas.microsoft.com/office/drawing/2014/main" id="{2B227BFD-DA10-7D53-004E-FD53728CBC2A}"/>
                        </a:ext>
                      </a:extLst>
                    </p:cNvPr>
                    <p:cNvPicPr/>
                    <p:nvPr/>
                  </p:nvPicPr>
                  <p:blipFill>
                    <a:blip r:embed="rId138"/>
                    <a:stretch>
                      <a:fillRect/>
                    </a:stretch>
                  </p:blipFill>
                  <p:spPr>
                    <a:xfrm>
                      <a:off x="6013571" y="3422455"/>
                      <a:ext cx="57600" cy="168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9">
                  <p14:nvContentPartPr>
                    <p14:cNvPr id="283" name="Ink 282">
                      <a:extLst>
                        <a:ext uri="{FF2B5EF4-FFF2-40B4-BE49-F238E27FC236}">
                          <a16:creationId xmlns:a16="http://schemas.microsoft.com/office/drawing/2014/main" id="{4A1EF43B-A000-A6DC-56E2-CBA9EF20BF4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50931" y="3423175"/>
                    <a:ext cx="199440" cy="31680"/>
                  </p14:xfrm>
                </p:contentPart>
              </mc:Choice>
              <mc:Fallback xmlns="">
                <p:pic>
                  <p:nvPicPr>
                    <p:cNvPr id="283" name="Ink 282">
                      <a:extLst>
                        <a:ext uri="{FF2B5EF4-FFF2-40B4-BE49-F238E27FC236}">
                          <a16:creationId xmlns:a16="http://schemas.microsoft.com/office/drawing/2014/main" id="{4A1EF43B-A000-A6DC-56E2-CBA9EF20BF4F}"/>
                        </a:ext>
                      </a:extLst>
                    </p:cNvPr>
                    <p:cNvPicPr/>
                    <p:nvPr/>
                  </p:nvPicPr>
                  <p:blipFill>
                    <a:blip r:embed="rId140"/>
                    <a:stretch>
                      <a:fillRect/>
                    </a:stretch>
                  </p:blipFill>
                  <p:spPr>
                    <a:xfrm>
                      <a:off x="5942291" y="3414535"/>
                      <a:ext cx="217080" cy="4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1">
                  <p14:nvContentPartPr>
                    <p14:cNvPr id="284" name="Ink 283">
                      <a:extLst>
                        <a:ext uri="{FF2B5EF4-FFF2-40B4-BE49-F238E27FC236}">
                          <a16:creationId xmlns:a16="http://schemas.microsoft.com/office/drawing/2014/main" id="{14281DA3-6261-B475-F6C1-EFCB613657A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97891" y="3425335"/>
                    <a:ext cx="70200" cy="115200"/>
                  </p14:xfrm>
                </p:contentPart>
              </mc:Choice>
              <mc:Fallback xmlns="">
                <p:pic>
                  <p:nvPicPr>
                    <p:cNvPr id="284" name="Ink 283">
                      <a:extLst>
                        <a:ext uri="{FF2B5EF4-FFF2-40B4-BE49-F238E27FC236}">
                          <a16:creationId xmlns:a16="http://schemas.microsoft.com/office/drawing/2014/main" id="{14281DA3-6261-B475-F6C1-EFCB613657A5}"/>
                        </a:ext>
                      </a:extLst>
                    </p:cNvPr>
                    <p:cNvPicPr/>
                    <p:nvPr/>
                  </p:nvPicPr>
                  <p:blipFill>
                    <a:blip r:embed="rId142"/>
                    <a:stretch>
                      <a:fillRect/>
                    </a:stretch>
                  </p:blipFill>
                  <p:spPr>
                    <a:xfrm>
                      <a:off x="6188891" y="3416695"/>
                      <a:ext cx="87840" cy="132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3">
                  <p14:nvContentPartPr>
                    <p14:cNvPr id="285" name="Ink 284">
                      <a:extLst>
                        <a:ext uri="{FF2B5EF4-FFF2-40B4-BE49-F238E27FC236}">
                          <a16:creationId xmlns:a16="http://schemas.microsoft.com/office/drawing/2014/main" id="{8F672E61-7E5D-FA93-B762-FEFC1A8F148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19851" y="3324895"/>
                    <a:ext cx="15120" cy="13680"/>
                  </p14:xfrm>
                </p:contentPart>
              </mc:Choice>
              <mc:Fallback xmlns="">
                <p:pic>
                  <p:nvPicPr>
                    <p:cNvPr id="285" name="Ink 284">
                      <a:extLst>
                        <a:ext uri="{FF2B5EF4-FFF2-40B4-BE49-F238E27FC236}">
                          <a16:creationId xmlns:a16="http://schemas.microsoft.com/office/drawing/2014/main" id="{8F672E61-7E5D-FA93-B762-FEFC1A8F1489}"/>
                        </a:ext>
                      </a:extLst>
                    </p:cNvPr>
                    <p:cNvPicPr/>
                    <p:nvPr/>
                  </p:nvPicPr>
                  <p:blipFill>
                    <a:blip r:embed="rId144"/>
                    <a:stretch>
                      <a:fillRect/>
                    </a:stretch>
                  </p:blipFill>
                  <p:spPr>
                    <a:xfrm>
                      <a:off x="6210851" y="3315895"/>
                      <a:ext cx="32760" cy="31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5">
                  <p14:nvContentPartPr>
                    <p14:cNvPr id="287" name="Ink 286">
                      <a:extLst>
                        <a:ext uri="{FF2B5EF4-FFF2-40B4-BE49-F238E27FC236}">
                          <a16:creationId xmlns:a16="http://schemas.microsoft.com/office/drawing/2014/main" id="{57304B7C-7B6B-1F36-9B84-3A8A19A8C08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15611" y="3462415"/>
                    <a:ext cx="147240" cy="129240"/>
                  </p14:xfrm>
                </p:contentPart>
              </mc:Choice>
              <mc:Fallback xmlns="">
                <p:pic>
                  <p:nvPicPr>
                    <p:cNvPr id="287" name="Ink 286">
                      <a:extLst>
                        <a:ext uri="{FF2B5EF4-FFF2-40B4-BE49-F238E27FC236}">
                          <a16:creationId xmlns:a16="http://schemas.microsoft.com/office/drawing/2014/main" id="{57304B7C-7B6B-1F36-9B84-3A8A19A8C087}"/>
                        </a:ext>
                      </a:extLst>
                    </p:cNvPr>
                    <p:cNvPicPr/>
                    <p:nvPr/>
                  </p:nvPicPr>
                  <p:blipFill>
                    <a:blip r:embed="rId146"/>
                    <a:stretch>
                      <a:fillRect/>
                    </a:stretch>
                  </p:blipFill>
                  <p:spPr>
                    <a:xfrm>
                      <a:off x="6306971" y="3453775"/>
                      <a:ext cx="164880" cy="146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7">
                  <p14:nvContentPartPr>
                    <p14:cNvPr id="288" name="Ink 287">
                      <a:extLst>
                        <a:ext uri="{FF2B5EF4-FFF2-40B4-BE49-F238E27FC236}">
                          <a16:creationId xmlns:a16="http://schemas.microsoft.com/office/drawing/2014/main" id="{70028A6C-A786-8BF4-7FE6-CDF5E17EF61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40971" y="3333175"/>
                    <a:ext cx="68400" cy="239400"/>
                  </p14:xfrm>
                </p:contentPart>
              </mc:Choice>
              <mc:Fallback xmlns="">
                <p:pic>
                  <p:nvPicPr>
                    <p:cNvPr id="288" name="Ink 287">
                      <a:extLst>
                        <a:ext uri="{FF2B5EF4-FFF2-40B4-BE49-F238E27FC236}">
                          <a16:creationId xmlns:a16="http://schemas.microsoft.com/office/drawing/2014/main" id="{70028A6C-A786-8BF4-7FE6-CDF5E17EF618}"/>
                        </a:ext>
                      </a:extLst>
                    </p:cNvPr>
                    <p:cNvPicPr/>
                    <p:nvPr/>
                  </p:nvPicPr>
                  <p:blipFill>
                    <a:blip r:embed="rId148"/>
                    <a:stretch>
                      <a:fillRect/>
                    </a:stretch>
                  </p:blipFill>
                  <p:spPr>
                    <a:xfrm>
                      <a:off x="6531971" y="3324535"/>
                      <a:ext cx="86040" cy="257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9">
                  <p14:nvContentPartPr>
                    <p14:cNvPr id="289" name="Ink 288">
                      <a:extLst>
                        <a:ext uri="{FF2B5EF4-FFF2-40B4-BE49-F238E27FC236}">
                          <a16:creationId xmlns:a16="http://schemas.microsoft.com/office/drawing/2014/main" id="{6836CA8C-B795-C57A-3E1E-14D78F4BEA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77251" y="3455935"/>
                    <a:ext cx="134280" cy="360"/>
                  </p14:xfrm>
                </p:contentPart>
              </mc:Choice>
              <mc:Fallback xmlns="">
                <p:pic>
                  <p:nvPicPr>
                    <p:cNvPr id="289" name="Ink 288">
                      <a:extLst>
                        <a:ext uri="{FF2B5EF4-FFF2-40B4-BE49-F238E27FC236}">
                          <a16:creationId xmlns:a16="http://schemas.microsoft.com/office/drawing/2014/main" id="{6836CA8C-B795-C57A-3E1E-14D78F4BEA00}"/>
                        </a:ext>
                      </a:extLst>
                    </p:cNvPr>
                    <p:cNvPicPr/>
                    <p:nvPr/>
                  </p:nvPicPr>
                  <p:blipFill>
                    <a:blip r:embed="rId150"/>
                    <a:stretch>
                      <a:fillRect/>
                    </a:stretch>
                  </p:blipFill>
                  <p:spPr>
                    <a:xfrm>
                      <a:off x="6468251" y="3447295"/>
                      <a:ext cx="1519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1">
                  <p14:nvContentPartPr>
                    <p14:cNvPr id="290" name="Ink 289">
                      <a:extLst>
                        <a:ext uri="{FF2B5EF4-FFF2-40B4-BE49-F238E27FC236}">
                          <a16:creationId xmlns:a16="http://schemas.microsoft.com/office/drawing/2014/main" id="{7687CBD2-DE62-38C6-F396-78D2A94FED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66251" y="3620095"/>
                    <a:ext cx="160920" cy="180720"/>
                  </p14:xfrm>
                </p:contentPart>
              </mc:Choice>
              <mc:Fallback xmlns="">
                <p:pic>
                  <p:nvPicPr>
                    <p:cNvPr id="290" name="Ink 289">
                      <a:extLst>
                        <a:ext uri="{FF2B5EF4-FFF2-40B4-BE49-F238E27FC236}">
                          <a16:creationId xmlns:a16="http://schemas.microsoft.com/office/drawing/2014/main" id="{7687CBD2-DE62-38C6-F396-78D2A94FEDF0}"/>
                        </a:ext>
                      </a:extLst>
                    </p:cNvPr>
                    <p:cNvPicPr/>
                    <p:nvPr/>
                  </p:nvPicPr>
                  <p:blipFill>
                    <a:blip r:embed="rId152"/>
                    <a:stretch>
                      <a:fillRect/>
                    </a:stretch>
                  </p:blipFill>
                  <p:spPr>
                    <a:xfrm>
                      <a:off x="6657251" y="3611095"/>
                      <a:ext cx="178560" cy="198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3">
                  <p14:nvContentPartPr>
                    <p14:cNvPr id="291" name="Ink 290">
                      <a:extLst>
                        <a:ext uri="{FF2B5EF4-FFF2-40B4-BE49-F238E27FC236}">
                          <a16:creationId xmlns:a16="http://schemas.microsoft.com/office/drawing/2014/main" id="{31476725-972D-4896-A5BD-EE2DCB17BF5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45171" y="3660775"/>
                    <a:ext cx="156240" cy="119160"/>
                  </p14:xfrm>
                </p:contentPart>
              </mc:Choice>
              <mc:Fallback xmlns="">
                <p:pic>
                  <p:nvPicPr>
                    <p:cNvPr id="291" name="Ink 290">
                      <a:extLst>
                        <a:ext uri="{FF2B5EF4-FFF2-40B4-BE49-F238E27FC236}">
                          <a16:creationId xmlns:a16="http://schemas.microsoft.com/office/drawing/2014/main" id="{31476725-972D-4896-A5BD-EE2DCB17BF58}"/>
                        </a:ext>
                      </a:extLst>
                    </p:cNvPr>
                    <p:cNvPicPr/>
                    <p:nvPr/>
                  </p:nvPicPr>
                  <p:blipFill>
                    <a:blip r:embed="rId154"/>
                    <a:stretch>
                      <a:fillRect/>
                    </a:stretch>
                  </p:blipFill>
                  <p:spPr>
                    <a:xfrm>
                      <a:off x="6836531" y="3652135"/>
                      <a:ext cx="173880" cy="136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48640F7B-7123-0ADD-225B-FF0FD6BEA0D7}"/>
                </a:ext>
              </a:extLst>
            </p:cNvPr>
            <p:cNvGrpSpPr/>
            <p:nvPr/>
          </p:nvGrpSpPr>
          <p:grpSpPr>
            <a:xfrm>
              <a:off x="1640659" y="4159866"/>
              <a:ext cx="2268720" cy="297000"/>
              <a:chOff x="1574051" y="4457815"/>
              <a:chExt cx="2268720" cy="297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293" name="Ink 292">
                    <a:extLst>
                      <a:ext uri="{FF2B5EF4-FFF2-40B4-BE49-F238E27FC236}">
                        <a16:creationId xmlns:a16="http://schemas.microsoft.com/office/drawing/2014/main" id="{DDC0CFDD-E914-2677-43FF-7F5BD1CC1442}"/>
                      </a:ext>
                    </a:extLst>
                  </p14:cNvPr>
                  <p14:cNvContentPartPr/>
                  <p14:nvPr/>
                </p14:nvContentPartPr>
                <p14:xfrm>
                  <a:off x="1593851" y="4457815"/>
                  <a:ext cx="2248920" cy="171720"/>
                </p14:xfrm>
              </p:contentPart>
            </mc:Choice>
            <mc:Fallback xmlns="">
              <p:pic>
                <p:nvPicPr>
                  <p:cNvPr id="293" name="Ink 292">
                    <a:extLst>
                      <a:ext uri="{FF2B5EF4-FFF2-40B4-BE49-F238E27FC236}">
                        <a16:creationId xmlns:a16="http://schemas.microsoft.com/office/drawing/2014/main" id="{DDC0CFDD-E914-2677-43FF-7F5BD1CC1442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1585211" y="4449175"/>
                    <a:ext cx="2266560" cy="18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94" name="Ink 293">
                    <a:extLst>
                      <a:ext uri="{FF2B5EF4-FFF2-40B4-BE49-F238E27FC236}">
                        <a16:creationId xmlns:a16="http://schemas.microsoft.com/office/drawing/2014/main" id="{95C13FB1-819F-04FE-3261-2CE418FB15EE}"/>
                      </a:ext>
                    </a:extLst>
                  </p14:cNvPr>
                  <p14:cNvContentPartPr/>
                  <p14:nvPr/>
                </p14:nvContentPartPr>
                <p14:xfrm>
                  <a:off x="1574051" y="4498495"/>
                  <a:ext cx="158040" cy="256320"/>
                </p14:xfrm>
              </p:contentPart>
            </mc:Choice>
            <mc:Fallback xmlns="">
              <p:pic>
                <p:nvPicPr>
                  <p:cNvPr id="294" name="Ink 293">
                    <a:extLst>
                      <a:ext uri="{FF2B5EF4-FFF2-40B4-BE49-F238E27FC236}">
                        <a16:creationId xmlns:a16="http://schemas.microsoft.com/office/drawing/2014/main" id="{95C13FB1-819F-04FE-3261-2CE418FB15EE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1565411" y="4489855"/>
                    <a:ext cx="175680" cy="273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9C2B4999-C892-7145-61E0-320F79C626A2}"/>
                </a:ext>
              </a:extLst>
            </p:cNvPr>
            <p:cNvGrpSpPr/>
            <p:nvPr/>
          </p:nvGrpSpPr>
          <p:grpSpPr>
            <a:xfrm>
              <a:off x="1139427" y="4214871"/>
              <a:ext cx="324360" cy="544680"/>
              <a:chOff x="1129451" y="4488775"/>
              <a:chExt cx="324360" cy="54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96" name="Ink 295">
                    <a:extLst>
                      <a:ext uri="{FF2B5EF4-FFF2-40B4-BE49-F238E27FC236}">
                        <a16:creationId xmlns:a16="http://schemas.microsoft.com/office/drawing/2014/main" id="{2F1A7A75-47CE-B91D-7B77-1CBA9D1FE1B6}"/>
                      </a:ext>
                    </a:extLst>
                  </p14:cNvPr>
                  <p14:cNvContentPartPr/>
                  <p14:nvPr/>
                </p14:nvContentPartPr>
                <p14:xfrm>
                  <a:off x="1187771" y="4488775"/>
                  <a:ext cx="145800" cy="179640"/>
                </p14:xfrm>
              </p:contentPart>
            </mc:Choice>
            <mc:Fallback xmlns="">
              <p:pic>
                <p:nvPicPr>
                  <p:cNvPr id="296" name="Ink 295">
                    <a:extLst>
                      <a:ext uri="{FF2B5EF4-FFF2-40B4-BE49-F238E27FC236}">
                        <a16:creationId xmlns:a16="http://schemas.microsoft.com/office/drawing/2014/main" id="{2F1A7A75-47CE-B91D-7B77-1CBA9D1FE1B6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1179131" y="4479775"/>
                    <a:ext cx="163440" cy="19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297" name="Ink 296">
                    <a:extLst>
                      <a:ext uri="{FF2B5EF4-FFF2-40B4-BE49-F238E27FC236}">
                        <a16:creationId xmlns:a16="http://schemas.microsoft.com/office/drawing/2014/main" id="{8412ACAD-2ECE-F252-B7D0-116868253FFA}"/>
                      </a:ext>
                    </a:extLst>
                  </p14:cNvPr>
                  <p14:cNvContentPartPr/>
                  <p14:nvPr/>
                </p14:nvContentPartPr>
                <p14:xfrm>
                  <a:off x="1129451" y="4725655"/>
                  <a:ext cx="263160" cy="25560"/>
                </p14:xfrm>
              </p:contentPart>
            </mc:Choice>
            <mc:Fallback xmlns="">
              <p:pic>
                <p:nvPicPr>
                  <p:cNvPr id="297" name="Ink 296">
                    <a:extLst>
                      <a:ext uri="{FF2B5EF4-FFF2-40B4-BE49-F238E27FC236}">
                        <a16:creationId xmlns:a16="http://schemas.microsoft.com/office/drawing/2014/main" id="{8412ACAD-2ECE-F252-B7D0-116868253FFA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1120811" y="4717015"/>
                    <a:ext cx="280800" cy="4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298" name="Ink 297">
                    <a:extLst>
                      <a:ext uri="{FF2B5EF4-FFF2-40B4-BE49-F238E27FC236}">
                        <a16:creationId xmlns:a16="http://schemas.microsoft.com/office/drawing/2014/main" id="{7DD882F5-EE72-26C0-298A-7DA2B8F5D521}"/>
                      </a:ext>
                    </a:extLst>
                  </p14:cNvPr>
                  <p14:cNvContentPartPr/>
                  <p14:nvPr/>
                </p14:nvContentPartPr>
                <p14:xfrm>
                  <a:off x="1155011" y="4857055"/>
                  <a:ext cx="101520" cy="176400"/>
                </p14:xfrm>
              </p:contentPart>
            </mc:Choice>
            <mc:Fallback xmlns="">
              <p:pic>
                <p:nvPicPr>
                  <p:cNvPr id="298" name="Ink 297">
                    <a:extLst>
                      <a:ext uri="{FF2B5EF4-FFF2-40B4-BE49-F238E27FC236}">
                        <a16:creationId xmlns:a16="http://schemas.microsoft.com/office/drawing/2014/main" id="{7DD882F5-EE72-26C0-298A-7DA2B8F5D521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1146011" y="4848055"/>
                    <a:ext cx="119160" cy="19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299" name="Ink 298">
                    <a:extLst>
                      <a:ext uri="{FF2B5EF4-FFF2-40B4-BE49-F238E27FC236}">
                        <a16:creationId xmlns:a16="http://schemas.microsoft.com/office/drawing/2014/main" id="{3B72FEA2-C0E3-23EC-FA7F-FE0079B51C43}"/>
                      </a:ext>
                    </a:extLst>
                  </p14:cNvPr>
                  <p14:cNvContentPartPr/>
                  <p14:nvPr/>
                </p14:nvContentPartPr>
                <p14:xfrm>
                  <a:off x="1300091" y="4836895"/>
                  <a:ext cx="5400" cy="151200"/>
                </p14:xfrm>
              </p:contentPart>
            </mc:Choice>
            <mc:Fallback xmlns="">
              <p:pic>
                <p:nvPicPr>
                  <p:cNvPr id="299" name="Ink 298">
                    <a:extLst>
                      <a:ext uri="{FF2B5EF4-FFF2-40B4-BE49-F238E27FC236}">
                        <a16:creationId xmlns:a16="http://schemas.microsoft.com/office/drawing/2014/main" id="{3B72FEA2-C0E3-23EC-FA7F-FE0079B51C43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1291091" y="4827895"/>
                    <a:ext cx="23040" cy="16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300" name="Ink 299">
                    <a:extLst>
                      <a:ext uri="{FF2B5EF4-FFF2-40B4-BE49-F238E27FC236}">
                        <a16:creationId xmlns:a16="http://schemas.microsoft.com/office/drawing/2014/main" id="{B89BA690-2135-20E3-8739-E70564A843E9}"/>
                      </a:ext>
                    </a:extLst>
                  </p14:cNvPr>
                  <p14:cNvContentPartPr/>
                  <p14:nvPr/>
                </p14:nvContentPartPr>
                <p14:xfrm>
                  <a:off x="1356251" y="4825375"/>
                  <a:ext cx="25920" cy="111240"/>
                </p14:xfrm>
              </p:contentPart>
            </mc:Choice>
            <mc:Fallback xmlns="">
              <p:pic>
                <p:nvPicPr>
                  <p:cNvPr id="300" name="Ink 299">
                    <a:extLst>
                      <a:ext uri="{FF2B5EF4-FFF2-40B4-BE49-F238E27FC236}">
                        <a16:creationId xmlns:a16="http://schemas.microsoft.com/office/drawing/2014/main" id="{B89BA690-2135-20E3-8739-E70564A843E9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1347251" y="4816375"/>
                    <a:ext cx="43560" cy="12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301" name="Ink 300">
                    <a:extLst>
                      <a:ext uri="{FF2B5EF4-FFF2-40B4-BE49-F238E27FC236}">
                        <a16:creationId xmlns:a16="http://schemas.microsoft.com/office/drawing/2014/main" id="{956A50D3-C5F1-B95C-C2A8-232F4E9CB1A5}"/>
                      </a:ext>
                    </a:extLst>
                  </p14:cNvPr>
                  <p14:cNvContentPartPr/>
                  <p14:nvPr/>
                </p14:nvContentPartPr>
                <p14:xfrm>
                  <a:off x="1237091" y="4734295"/>
                  <a:ext cx="190080" cy="109440"/>
                </p14:xfrm>
              </p:contentPart>
            </mc:Choice>
            <mc:Fallback xmlns="">
              <p:pic>
                <p:nvPicPr>
                  <p:cNvPr id="301" name="Ink 300">
                    <a:extLst>
                      <a:ext uri="{FF2B5EF4-FFF2-40B4-BE49-F238E27FC236}">
                        <a16:creationId xmlns:a16="http://schemas.microsoft.com/office/drawing/2014/main" id="{956A50D3-C5F1-B95C-C2A8-232F4E9CB1A5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1228451" y="4725655"/>
                    <a:ext cx="207720" cy="12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303" name="Ink 302">
                    <a:extLst>
                      <a:ext uri="{FF2B5EF4-FFF2-40B4-BE49-F238E27FC236}">
                        <a16:creationId xmlns:a16="http://schemas.microsoft.com/office/drawing/2014/main" id="{8DF6D765-AED2-F686-5F8D-BDAC6943B277}"/>
                      </a:ext>
                    </a:extLst>
                  </p14:cNvPr>
                  <p14:cNvContentPartPr/>
                  <p14:nvPr/>
                </p14:nvContentPartPr>
                <p14:xfrm>
                  <a:off x="1362371" y="4711255"/>
                  <a:ext cx="91440" cy="101520"/>
                </p14:xfrm>
              </p:contentPart>
            </mc:Choice>
            <mc:Fallback xmlns="">
              <p:pic>
                <p:nvPicPr>
                  <p:cNvPr id="303" name="Ink 302">
                    <a:extLst>
                      <a:ext uri="{FF2B5EF4-FFF2-40B4-BE49-F238E27FC236}">
                        <a16:creationId xmlns:a16="http://schemas.microsoft.com/office/drawing/2014/main" id="{8DF6D765-AED2-F686-5F8D-BDAC6943B277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1353371" y="4702255"/>
                    <a:ext cx="109080" cy="119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378" name="Ink 377">
                <a:extLst>
                  <a:ext uri="{FF2B5EF4-FFF2-40B4-BE49-F238E27FC236}">
                    <a16:creationId xmlns:a16="http://schemas.microsoft.com/office/drawing/2014/main" id="{DC25CA02-48EE-A656-C3FA-6C0EFD43E2CE}"/>
                  </a:ext>
                </a:extLst>
              </p14:cNvPr>
              <p14:cNvContentPartPr/>
              <p14:nvPr/>
            </p14:nvContentPartPr>
            <p14:xfrm>
              <a:off x="5519651" y="1624643"/>
              <a:ext cx="628560" cy="19080"/>
            </p14:xfrm>
          </p:contentPart>
        </mc:Choice>
        <mc:Fallback xmlns="">
          <p:pic>
            <p:nvPicPr>
              <p:cNvPr id="378" name="Ink 377">
                <a:extLst>
                  <a:ext uri="{FF2B5EF4-FFF2-40B4-BE49-F238E27FC236}">
                    <a16:creationId xmlns:a16="http://schemas.microsoft.com/office/drawing/2014/main" id="{DC25CA02-48EE-A656-C3FA-6C0EFD43E2CE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5510651" y="1615643"/>
                <a:ext cx="646200" cy="3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8FD6AE3A-042F-EF82-8E0F-BDA0648727E0}"/>
              </a:ext>
            </a:extLst>
          </p:cNvPr>
          <p:cNvGrpSpPr/>
          <p:nvPr/>
        </p:nvGrpSpPr>
        <p:grpSpPr>
          <a:xfrm>
            <a:off x="2861411" y="3725469"/>
            <a:ext cx="6194408" cy="3076764"/>
            <a:chOff x="2861411" y="3725469"/>
            <a:chExt cx="6194408" cy="30767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F3C0536-C5A9-7ABA-26EC-0F73B31183CA}"/>
                </a:ext>
              </a:extLst>
            </p:cNvPr>
            <p:cNvGrpSpPr/>
            <p:nvPr/>
          </p:nvGrpSpPr>
          <p:grpSpPr>
            <a:xfrm>
              <a:off x="2861411" y="4808095"/>
              <a:ext cx="5388480" cy="1994138"/>
              <a:chOff x="2861411" y="4808095"/>
              <a:chExt cx="5388480" cy="1994138"/>
            </a:xfrm>
          </p:grpSpPr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B6AA94A5-404F-C484-06FD-CD9D4532AE84}"/>
                  </a:ext>
                </a:extLst>
              </p:cNvPr>
              <p:cNvGrpSpPr/>
              <p:nvPr/>
            </p:nvGrpSpPr>
            <p:grpSpPr>
              <a:xfrm>
                <a:off x="2861411" y="5487415"/>
                <a:ext cx="163800" cy="83160"/>
                <a:chOff x="2861411" y="5487415"/>
                <a:chExt cx="163800" cy="831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6">
                  <p14:nvContentPartPr>
                    <p14:cNvPr id="305" name="Ink 304">
                      <a:extLst>
                        <a:ext uri="{FF2B5EF4-FFF2-40B4-BE49-F238E27FC236}">
                          <a16:creationId xmlns:a16="http://schemas.microsoft.com/office/drawing/2014/main" id="{AED27D84-4DCA-1948-3637-3E5DE94C880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67891" y="5487415"/>
                    <a:ext cx="116280" cy="360"/>
                  </p14:xfrm>
                </p:contentPart>
              </mc:Choice>
              <mc:Fallback xmlns="">
                <p:pic>
                  <p:nvPicPr>
                    <p:cNvPr id="305" name="Ink 304">
                      <a:extLst>
                        <a:ext uri="{FF2B5EF4-FFF2-40B4-BE49-F238E27FC236}">
                          <a16:creationId xmlns:a16="http://schemas.microsoft.com/office/drawing/2014/main" id="{AED27D84-4DCA-1948-3637-3E5DE94C8803}"/>
                        </a:ext>
                      </a:extLst>
                    </p:cNvPr>
                    <p:cNvPicPr/>
                    <p:nvPr/>
                  </p:nvPicPr>
                  <p:blipFill>
                    <a:blip r:embed="rId287"/>
                    <a:stretch>
                      <a:fillRect/>
                    </a:stretch>
                  </p:blipFill>
                  <p:spPr>
                    <a:xfrm>
                      <a:off x="2859251" y="5478415"/>
                      <a:ext cx="1339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8">
                  <p14:nvContentPartPr>
                    <p14:cNvPr id="306" name="Ink 305">
                      <a:extLst>
                        <a:ext uri="{FF2B5EF4-FFF2-40B4-BE49-F238E27FC236}">
                          <a16:creationId xmlns:a16="http://schemas.microsoft.com/office/drawing/2014/main" id="{B320AAB5-27AC-135D-97A2-3E8A6FF4C39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61411" y="5565895"/>
                    <a:ext cx="163800" cy="4680"/>
                  </p14:xfrm>
                </p:contentPart>
              </mc:Choice>
              <mc:Fallback xmlns="">
                <p:pic>
                  <p:nvPicPr>
                    <p:cNvPr id="306" name="Ink 305">
                      <a:extLst>
                        <a:ext uri="{FF2B5EF4-FFF2-40B4-BE49-F238E27FC236}">
                          <a16:creationId xmlns:a16="http://schemas.microsoft.com/office/drawing/2014/main" id="{B320AAB5-27AC-135D-97A2-3E8A6FF4C399}"/>
                        </a:ext>
                      </a:extLst>
                    </p:cNvPr>
                    <p:cNvPicPr/>
                    <p:nvPr/>
                  </p:nvPicPr>
                  <p:blipFill>
                    <a:blip r:embed="rId289"/>
                    <a:stretch>
                      <a:fillRect/>
                    </a:stretch>
                  </p:blipFill>
                  <p:spPr>
                    <a:xfrm>
                      <a:off x="2852771" y="5556895"/>
                      <a:ext cx="181440" cy="223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307" name="Ink 306">
                    <a:extLst>
                      <a:ext uri="{FF2B5EF4-FFF2-40B4-BE49-F238E27FC236}">
                        <a16:creationId xmlns:a16="http://schemas.microsoft.com/office/drawing/2014/main" id="{F1C1C4D6-791B-DA83-8AAD-9E11CB174548}"/>
                      </a:ext>
                    </a:extLst>
                  </p14:cNvPr>
                  <p14:cNvContentPartPr/>
                  <p14:nvPr/>
                </p14:nvContentPartPr>
                <p14:xfrm>
                  <a:off x="3654131" y="5077015"/>
                  <a:ext cx="333360" cy="550800"/>
                </p14:xfrm>
              </p:contentPart>
            </mc:Choice>
            <mc:Fallback xmlns="">
              <p:pic>
                <p:nvPicPr>
                  <p:cNvPr id="307" name="Ink 306">
                    <a:extLst>
                      <a:ext uri="{FF2B5EF4-FFF2-40B4-BE49-F238E27FC236}">
                        <a16:creationId xmlns:a16="http://schemas.microsoft.com/office/drawing/2014/main" id="{F1C1C4D6-791B-DA83-8AAD-9E11CB174548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3645121" y="5068015"/>
                    <a:ext cx="351019" cy="56844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92EECCAD-9FC0-A135-E400-F35834FBFBE9}"/>
                  </a:ext>
                </a:extLst>
              </p:cNvPr>
              <p:cNvGrpSpPr/>
              <p:nvPr/>
            </p:nvGrpSpPr>
            <p:grpSpPr>
              <a:xfrm>
                <a:off x="3583571" y="5753455"/>
                <a:ext cx="620640" cy="225720"/>
                <a:chOff x="3583571" y="5753455"/>
                <a:chExt cx="620640" cy="2257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92">
                  <p14:nvContentPartPr>
                    <p14:cNvPr id="309" name="Ink 308">
                      <a:extLst>
                        <a:ext uri="{FF2B5EF4-FFF2-40B4-BE49-F238E27FC236}">
                          <a16:creationId xmlns:a16="http://schemas.microsoft.com/office/drawing/2014/main" id="{28473C46-3098-0434-05DA-5AD43ABA0E5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83571" y="5793415"/>
                    <a:ext cx="140040" cy="185760"/>
                  </p14:xfrm>
                </p:contentPart>
              </mc:Choice>
              <mc:Fallback xmlns="">
                <p:pic>
                  <p:nvPicPr>
                    <p:cNvPr id="309" name="Ink 308">
                      <a:extLst>
                        <a:ext uri="{FF2B5EF4-FFF2-40B4-BE49-F238E27FC236}">
                          <a16:creationId xmlns:a16="http://schemas.microsoft.com/office/drawing/2014/main" id="{28473C46-3098-0434-05DA-5AD43ABA0E5D}"/>
                        </a:ext>
                      </a:extLst>
                    </p:cNvPr>
                    <p:cNvPicPr/>
                    <p:nvPr/>
                  </p:nvPicPr>
                  <p:blipFill>
                    <a:blip r:embed="rId177"/>
                    <a:stretch>
                      <a:fillRect/>
                    </a:stretch>
                  </p:blipFill>
                  <p:spPr>
                    <a:xfrm>
                      <a:off x="3574571" y="5784415"/>
                      <a:ext cx="157680" cy="203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3">
                  <p14:nvContentPartPr>
                    <p14:cNvPr id="310" name="Ink 309">
                      <a:extLst>
                        <a:ext uri="{FF2B5EF4-FFF2-40B4-BE49-F238E27FC236}">
                          <a16:creationId xmlns:a16="http://schemas.microsoft.com/office/drawing/2014/main" id="{AEE02520-08A1-5B76-9535-6B24B4146F6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92731" y="5832295"/>
                    <a:ext cx="64440" cy="360"/>
                  </p14:xfrm>
                </p:contentPart>
              </mc:Choice>
              <mc:Fallback xmlns="">
                <p:pic>
                  <p:nvPicPr>
                    <p:cNvPr id="310" name="Ink 309">
                      <a:extLst>
                        <a:ext uri="{FF2B5EF4-FFF2-40B4-BE49-F238E27FC236}">
                          <a16:creationId xmlns:a16="http://schemas.microsoft.com/office/drawing/2014/main" id="{AEE02520-08A1-5B76-9535-6B24B4146F6B}"/>
                        </a:ext>
                      </a:extLst>
                    </p:cNvPr>
                    <p:cNvPicPr/>
                    <p:nvPr/>
                  </p:nvPicPr>
                  <p:blipFill>
                    <a:blip r:embed="rId179"/>
                    <a:stretch>
                      <a:fillRect/>
                    </a:stretch>
                  </p:blipFill>
                  <p:spPr>
                    <a:xfrm>
                      <a:off x="3783731" y="5823655"/>
                      <a:ext cx="820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4">
                  <p14:nvContentPartPr>
                    <p14:cNvPr id="311" name="Ink 310">
                      <a:extLst>
                        <a:ext uri="{FF2B5EF4-FFF2-40B4-BE49-F238E27FC236}">
                          <a16:creationId xmlns:a16="http://schemas.microsoft.com/office/drawing/2014/main" id="{6DBC1759-080F-E494-28EF-CB062ED3A80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03891" y="5907895"/>
                    <a:ext cx="36360" cy="360"/>
                  </p14:xfrm>
                </p:contentPart>
              </mc:Choice>
              <mc:Fallback xmlns="">
                <p:pic>
                  <p:nvPicPr>
                    <p:cNvPr id="311" name="Ink 310">
                      <a:extLst>
                        <a:ext uri="{FF2B5EF4-FFF2-40B4-BE49-F238E27FC236}">
                          <a16:creationId xmlns:a16="http://schemas.microsoft.com/office/drawing/2014/main" id="{6DBC1759-080F-E494-28EF-CB062ED3A803}"/>
                        </a:ext>
                      </a:extLst>
                    </p:cNvPr>
                    <p:cNvPicPr/>
                    <p:nvPr/>
                  </p:nvPicPr>
                  <p:blipFill>
                    <a:blip r:embed="rId181"/>
                    <a:stretch>
                      <a:fillRect/>
                    </a:stretch>
                  </p:blipFill>
                  <p:spPr>
                    <a:xfrm>
                      <a:off x="3794891" y="5899255"/>
                      <a:ext cx="54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5">
                  <p14:nvContentPartPr>
                    <p14:cNvPr id="312" name="Ink 311">
                      <a:extLst>
                        <a:ext uri="{FF2B5EF4-FFF2-40B4-BE49-F238E27FC236}">
                          <a16:creationId xmlns:a16="http://schemas.microsoft.com/office/drawing/2014/main" id="{A045163E-745B-44CE-5F00-387F949600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30251" y="5838415"/>
                    <a:ext cx="39240" cy="4680"/>
                  </p14:xfrm>
                </p:contentPart>
              </mc:Choice>
              <mc:Fallback xmlns="">
                <p:pic>
                  <p:nvPicPr>
                    <p:cNvPr id="312" name="Ink 311">
                      <a:extLst>
                        <a:ext uri="{FF2B5EF4-FFF2-40B4-BE49-F238E27FC236}">
                          <a16:creationId xmlns:a16="http://schemas.microsoft.com/office/drawing/2014/main" id="{A045163E-745B-44CE-5F00-387F94960076}"/>
                        </a:ext>
                      </a:extLst>
                    </p:cNvPr>
                    <p:cNvPicPr/>
                    <p:nvPr/>
                  </p:nvPicPr>
                  <p:blipFill>
                    <a:blip r:embed="rId183"/>
                    <a:stretch>
                      <a:fillRect/>
                    </a:stretch>
                  </p:blipFill>
                  <p:spPr>
                    <a:xfrm>
                      <a:off x="3921611" y="5829775"/>
                      <a:ext cx="56880" cy="2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6">
                  <p14:nvContentPartPr>
                    <p14:cNvPr id="313" name="Ink 312">
                      <a:extLst>
                        <a:ext uri="{FF2B5EF4-FFF2-40B4-BE49-F238E27FC236}">
                          <a16:creationId xmlns:a16="http://schemas.microsoft.com/office/drawing/2014/main" id="{3C6D1A0C-D754-23EA-5879-BE10ECCA40C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59491" y="5753455"/>
                    <a:ext cx="144720" cy="106560"/>
                  </p14:xfrm>
                </p:contentPart>
              </mc:Choice>
              <mc:Fallback xmlns="">
                <p:pic>
                  <p:nvPicPr>
                    <p:cNvPr id="313" name="Ink 312">
                      <a:extLst>
                        <a:ext uri="{FF2B5EF4-FFF2-40B4-BE49-F238E27FC236}">
                          <a16:creationId xmlns:a16="http://schemas.microsoft.com/office/drawing/2014/main" id="{3C6D1A0C-D754-23EA-5879-BE10ECCA40C7}"/>
                        </a:ext>
                      </a:extLst>
                    </p:cNvPr>
                    <p:cNvPicPr/>
                    <p:nvPr/>
                  </p:nvPicPr>
                  <p:blipFill>
                    <a:blip r:embed="rId185"/>
                    <a:stretch>
                      <a:fillRect/>
                    </a:stretch>
                  </p:blipFill>
                  <p:spPr>
                    <a:xfrm>
                      <a:off x="4050851" y="5744815"/>
                      <a:ext cx="162360" cy="124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97">
                <p14:nvContentPartPr>
                  <p14:cNvPr id="314" name="Ink 313">
                    <a:extLst>
                      <a:ext uri="{FF2B5EF4-FFF2-40B4-BE49-F238E27FC236}">
                        <a16:creationId xmlns:a16="http://schemas.microsoft.com/office/drawing/2014/main" id="{3EC79BBE-10C8-4693-8C02-EF47B061D777}"/>
                      </a:ext>
                    </a:extLst>
                  </p14:cNvPr>
                  <p14:cNvContentPartPr/>
                  <p14:nvPr/>
                </p14:nvContentPartPr>
                <p14:xfrm>
                  <a:off x="3975251" y="4853455"/>
                  <a:ext cx="178920" cy="119520"/>
                </p14:xfrm>
              </p:contentPart>
            </mc:Choice>
            <mc:Fallback xmlns="">
              <p:pic>
                <p:nvPicPr>
                  <p:cNvPr id="314" name="Ink 313">
                    <a:extLst>
                      <a:ext uri="{FF2B5EF4-FFF2-40B4-BE49-F238E27FC236}">
                        <a16:creationId xmlns:a16="http://schemas.microsoft.com/office/drawing/2014/main" id="{3EC79BBE-10C8-4693-8C02-EF47B061D777}"/>
                      </a:ext>
                    </a:extLst>
                  </p:cNvPr>
                  <p:cNvPicPr/>
                  <p:nvPr/>
                </p:nvPicPr>
                <p:blipFill>
                  <a:blip r:embed="rId298"/>
                  <a:stretch>
                    <a:fillRect/>
                  </a:stretch>
                </p:blipFill>
                <p:spPr>
                  <a:xfrm>
                    <a:off x="3966251" y="4844455"/>
                    <a:ext cx="196560" cy="13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9">
                <p14:nvContentPartPr>
                  <p14:cNvPr id="316" name="Ink 315">
                    <a:extLst>
                      <a:ext uri="{FF2B5EF4-FFF2-40B4-BE49-F238E27FC236}">
                        <a16:creationId xmlns:a16="http://schemas.microsoft.com/office/drawing/2014/main" id="{5E13CB42-48C3-0B3B-D3BA-D8C8EA54E500}"/>
                      </a:ext>
                    </a:extLst>
                  </p14:cNvPr>
                  <p14:cNvContentPartPr/>
                  <p14:nvPr/>
                </p14:nvContentPartPr>
                <p14:xfrm>
                  <a:off x="4341011" y="5093575"/>
                  <a:ext cx="122040" cy="452520"/>
                </p14:xfrm>
              </p:contentPart>
            </mc:Choice>
            <mc:Fallback xmlns="">
              <p:pic>
                <p:nvPicPr>
                  <p:cNvPr id="316" name="Ink 315">
                    <a:extLst>
                      <a:ext uri="{FF2B5EF4-FFF2-40B4-BE49-F238E27FC236}">
                        <a16:creationId xmlns:a16="http://schemas.microsoft.com/office/drawing/2014/main" id="{5E13CB42-48C3-0B3B-D3BA-D8C8EA54E500}"/>
                      </a:ext>
                    </a:extLst>
                  </p:cNvPr>
                  <p:cNvPicPr/>
                  <p:nvPr/>
                </p:nvPicPr>
                <p:blipFill>
                  <a:blip r:embed="rId300"/>
                  <a:stretch>
                    <a:fillRect/>
                  </a:stretch>
                </p:blipFill>
                <p:spPr>
                  <a:xfrm>
                    <a:off x="4331984" y="5084575"/>
                    <a:ext cx="139732" cy="47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1">
                <p14:nvContentPartPr>
                  <p14:cNvPr id="317" name="Ink 316">
                    <a:extLst>
                      <a:ext uri="{FF2B5EF4-FFF2-40B4-BE49-F238E27FC236}">
                        <a16:creationId xmlns:a16="http://schemas.microsoft.com/office/drawing/2014/main" id="{0CB04DCC-4243-76CB-BC61-EA4EFC446230}"/>
                      </a:ext>
                    </a:extLst>
                  </p14:cNvPr>
                  <p14:cNvContentPartPr/>
                  <p14:nvPr/>
                </p14:nvContentPartPr>
                <p14:xfrm>
                  <a:off x="4285211" y="5362855"/>
                  <a:ext cx="197280" cy="29880"/>
                </p14:xfrm>
              </p:contentPart>
            </mc:Choice>
            <mc:Fallback xmlns="">
              <p:pic>
                <p:nvPicPr>
                  <p:cNvPr id="317" name="Ink 316">
                    <a:extLst>
                      <a:ext uri="{FF2B5EF4-FFF2-40B4-BE49-F238E27FC236}">
                        <a16:creationId xmlns:a16="http://schemas.microsoft.com/office/drawing/2014/main" id="{0CB04DCC-4243-76CB-BC61-EA4EFC446230}"/>
                      </a:ext>
                    </a:extLst>
                  </p:cNvPr>
                  <p:cNvPicPr/>
                  <p:nvPr/>
                </p:nvPicPr>
                <p:blipFill>
                  <a:blip r:embed="rId302"/>
                  <a:stretch>
                    <a:fillRect/>
                  </a:stretch>
                </p:blipFill>
                <p:spPr>
                  <a:xfrm>
                    <a:off x="4276227" y="5353745"/>
                    <a:ext cx="214888" cy="47735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32" name="Group 331">
                <a:extLst>
                  <a:ext uri="{FF2B5EF4-FFF2-40B4-BE49-F238E27FC236}">
                    <a16:creationId xmlns:a16="http://schemas.microsoft.com/office/drawing/2014/main" id="{30E79D17-FF60-3713-4CCC-69C5D432314D}"/>
                  </a:ext>
                </a:extLst>
              </p:cNvPr>
              <p:cNvGrpSpPr/>
              <p:nvPr/>
            </p:nvGrpSpPr>
            <p:grpSpPr>
              <a:xfrm>
                <a:off x="4630091" y="5005015"/>
                <a:ext cx="694440" cy="523800"/>
                <a:chOff x="4630091" y="5005015"/>
                <a:chExt cx="694440" cy="523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03">
                  <p14:nvContentPartPr>
                    <p14:cNvPr id="319" name="Ink 318">
                      <a:extLst>
                        <a:ext uri="{FF2B5EF4-FFF2-40B4-BE49-F238E27FC236}">
                          <a16:creationId xmlns:a16="http://schemas.microsoft.com/office/drawing/2014/main" id="{564CE244-0214-77B7-D632-C2CE2A1862A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30091" y="5094295"/>
                    <a:ext cx="122040" cy="424440"/>
                  </p14:xfrm>
                </p:contentPart>
              </mc:Choice>
              <mc:Fallback xmlns="">
                <p:pic>
                  <p:nvPicPr>
                    <p:cNvPr id="319" name="Ink 318">
                      <a:extLst>
                        <a:ext uri="{FF2B5EF4-FFF2-40B4-BE49-F238E27FC236}">
                          <a16:creationId xmlns:a16="http://schemas.microsoft.com/office/drawing/2014/main" id="{564CE244-0214-77B7-D632-C2CE2A1862A9}"/>
                        </a:ext>
                      </a:extLst>
                    </p:cNvPr>
                    <p:cNvPicPr/>
                    <p:nvPr/>
                  </p:nvPicPr>
                  <p:blipFill>
                    <a:blip r:embed="rId193"/>
                    <a:stretch>
                      <a:fillRect/>
                    </a:stretch>
                  </p:blipFill>
                  <p:spPr>
                    <a:xfrm>
                      <a:off x="4621451" y="5085295"/>
                      <a:ext cx="139680" cy="442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4">
                  <p14:nvContentPartPr>
                    <p14:cNvPr id="320" name="Ink 319">
                      <a:extLst>
                        <a:ext uri="{FF2B5EF4-FFF2-40B4-BE49-F238E27FC236}">
                          <a16:creationId xmlns:a16="http://schemas.microsoft.com/office/drawing/2014/main" id="{1F5E1D06-FDD5-C3EA-3A4A-995D758F36B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86331" y="5137135"/>
                    <a:ext cx="120240" cy="113760"/>
                  </p14:xfrm>
                </p:contentPart>
              </mc:Choice>
              <mc:Fallback xmlns="">
                <p:pic>
                  <p:nvPicPr>
                    <p:cNvPr id="320" name="Ink 319">
                      <a:extLst>
                        <a:ext uri="{FF2B5EF4-FFF2-40B4-BE49-F238E27FC236}">
                          <a16:creationId xmlns:a16="http://schemas.microsoft.com/office/drawing/2014/main" id="{1F5E1D06-FDD5-C3EA-3A4A-995D758F36B0}"/>
                        </a:ext>
                      </a:extLst>
                    </p:cNvPr>
                    <p:cNvPicPr/>
                    <p:nvPr/>
                  </p:nvPicPr>
                  <p:blipFill>
                    <a:blip r:embed="rId195"/>
                    <a:stretch>
                      <a:fillRect/>
                    </a:stretch>
                  </p:blipFill>
                  <p:spPr>
                    <a:xfrm>
                      <a:off x="4777691" y="5128495"/>
                      <a:ext cx="137880" cy="131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5">
                  <p14:nvContentPartPr>
                    <p14:cNvPr id="321" name="Ink 320">
                      <a:extLst>
                        <a:ext uri="{FF2B5EF4-FFF2-40B4-BE49-F238E27FC236}">
                          <a16:creationId xmlns:a16="http://schemas.microsoft.com/office/drawing/2014/main" id="{9C3FFCD6-6F17-7CA5-4824-282979034AF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07011" y="5122375"/>
                    <a:ext cx="360" cy="122040"/>
                  </p14:xfrm>
                </p:contentPart>
              </mc:Choice>
              <mc:Fallback xmlns="">
                <p:pic>
                  <p:nvPicPr>
                    <p:cNvPr id="321" name="Ink 320">
                      <a:extLst>
                        <a:ext uri="{FF2B5EF4-FFF2-40B4-BE49-F238E27FC236}">
                          <a16:creationId xmlns:a16="http://schemas.microsoft.com/office/drawing/2014/main" id="{9C3FFCD6-6F17-7CA5-4824-282979034AF5}"/>
                        </a:ext>
                      </a:extLst>
                    </p:cNvPr>
                    <p:cNvPicPr/>
                    <p:nvPr/>
                  </p:nvPicPr>
                  <p:blipFill>
                    <a:blip r:embed="rId197"/>
                    <a:stretch>
                      <a:fillRect/>
                    </a:stretch>
                  </p:blipFill>
                  <p:spPr>
                    <a:xfrm>
                      <a:off x="4998371" y="5113735"/>
                      <a:ext cx="18000" cy="139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6">
                  <p14:nvContentPartPr>
                    <p14:cNvPr id="322" name="Ink 321">
                      <a:extLst>
                        <a:ext uri="{FF2B5EF4-FFF2-40B4-BE49-F238E27FC236}">
                          <a16:creationId xmlns:a16="http://schemas.microsoft.com/office/drawing/2014/main" id="{2EB8E602-E254-4F80-EF9B-5F49EFE51DA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60651" y="5105455"/>
                    <a:ext cx="2520" cy="110520"/>
                  </p14:xfrm>
                </p:contentPart>
              </mc:Choice>
              <mc:Fallback xmlns="">
                <p:pic>
                  <p:nvPicPr>
                    <p:cNvPr id="322" name="Ink 321">
                      <a:extLst>
                        <a:ext uri="{FF2B5EF4-FFF2-40B4-BE49-F238E27FC236}">
                          <a16:creationId xmlns:a16="http://schemas.microsoft.com/office/drawing/2014/main" id="{2EB8E602-E254-4F80-EF9B-5F49EFE51DA5}"/>
                        </a:ext>
                      </a:extLst>
                    </p:cNvPr>
                    <p:cNvPicPr/>
                    <p:nvPr/>
                  </p:nvPicPr>
                  <p:blipFill>
                    <a:blip r:embed="rId199"/>
                    <a:stretch>
                      <a:fillRect/>
                    </a:stretch>
                  </p:blipFill>
                  <p:spPr>
                    <a:xfrm>
                      <a:off x="5052011" y="5096455"/>
                      <a:ext cx="20160" cy="128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7">
                  <p14:nvContentPartPr>
                    <p14:cNvPr id="325" name="Ink 324">
                      <a:extLst>
                        <a:ext uri="{FF2B5EF4-FFF2-40B4-BE49-F238E27FC236}">
                          <a16:creationId xmlns:a16="http://schemas.microsoft.com/office/drawing/2014/main" id="{B9AB90AA-0FB9-E7F6-3F2A-6A88E1D9AC6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44731" y="5078815"/>
                    <a:ext cx="227160" cy="34560"/>
                  </p14:xfrm>
                </p:contentPart>
              </mc:Choice>
              <mc:Fallback xmlns="">
                <p:pic>
                  <p:nvPicPr>
                    <p:cNvPr id="325" name="Ink 324">
                      <a:extLst>
                        <a:ext uri="{FF2B5EF4-FFF2-40B4-BE49-F238E27FC236}">
                          <a16:creationId xmlns:a16="http://schemas.microsoft.com/office/drawing/2014/main" id="{B9AB90AA-0FB9-E7F6-3F2A-6A88E1D9AC60}"/>
                        </a:ext>
                      </a:extLst>
                    </p:cNvPr>
                    <p:cNvPicPr/>
                    <p:nvPr/>
                  </p:nvPicPr>
                  <p:blipFill>
                    <a:blip r:embed="rId201"/>
                    <a:stretch>
                      <a:fillRect/>
                    </a:stretch>
                  </p:blipFill>
                  <p:spPr>
                    <a:xfrm>
                      <a:off x="4936091" y="5070175"/>
                      <a:ext cx="244800" cy="52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8">
                  <p14:nvContentPartPr>
                    <p14:cNvPr id="327" name="Ink 326">
                      <a:extLst>
                        <a:ext uri="{FF2B5EF4-FFF2-40B4-BE49-F238E27FC236}">
                          <a16:creationId xmlns:a16="http://schemas.microsoft.com/office/drawing/2014/main" id="{25EBC601-1284-0491-25A7-C21BEE6330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71571" y="5312815"/>
                    <a:ext cx="410760" cy="11520"/>
                  </p14:xfrm>
                </p:contentPart>
              </mc:Choice>
              <mc:Fallback xmlns="">
                <p:pic>
                  <p:nvPicPr>
                    <p:cNvPr id="327" name="Ink 326">
                      <a:extLst>
                        <a:ext uri="{FF2B5EF4-FFF2-40B4-BE49-F238E27FC236}">
                          <a16:creationId xmlns:a16="http://schemas.microsoft.com/office/drawing/2014/main" id="{25EBC601-1284-0491-25A7-C21BEE633015}"/>
                        </a:ext>
                      </a:extLst>
                    </p:cNvPr>
                    <p:cNvPicPr/>
                    <p:nvPr/>
                  </p:nvPicPr>
                  <p:blipFill>
                    <a:blip r:embed="rId203"/>
                    <a:stretch>
                      <a:fillRect/>
                    </a:stretch>
                  </p:blipFill>
                  <p:spPr>
                    <a:xfrm>
                      <a:off x="4762931" y="5304175"/>
                      <a:ext cx="428400" cy="29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9">
                  <p14:nvContentPartPr>
                    <p14:cNvPr id="329" name="Ink 328">
                      <a:extLst>
                        <a:ext uri="{FF2B5EF4-FFF2-40B4-BE49-F238E27FC236}">
                          <a16:creationId xmlns:a16="http://schemas.microsoft.com/office/drawing/2014/main" id="{EA1E1005-EBE1-542F-66E7-A926B14F5B6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19531" y="5359615"/>
                    <a:ext cx="176040" cy="169200"/>
                  </p14:xfrm>
                </p:contentPart>
              </mc:Choice>
              <mc:Fallback xmlns="">
                <p:pic>
                  <p:nvPicPr>
                    <p:cNvPr id="329" name="Ink 328">
                      <a:extLst>
                        <a:ext uri="{FF2B5EF4-FFF2-40B4-BE49-F238E27FC236}">
                          <a16:creationId xmlns:a16="http://schemas.microsoft.com/office/drawing/2014/main" id="{EA1E1005-EBE1-542F-66E7-A926B14F5B6D}"/>
                        </a:ext>
                      </a:extLst>
                    </p:cNvPr>
                    <p:cNvPicPr/>
                    <p:nvPr/>
                  </p:nvPicPr>
                  <p:blipFill>
                    <a:blip r:embed="rId205"/>
                    <a:stretch>
                      <a:fillRect/>
                    </a:stretch>
                  </p:blipFill>
                  <p:spPr>
                    <a:xfrm>
                      <a:off x="4910531" y="5350975"/>
                      <a:ext cx="193680" cy="186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0">
                  <p14:nvContentPartPr>
                    <p14:cNvPr id="331" name="Ink 330">
                      <a:extLst>
                        <a:ext uri="{FF2B5EF4-FFF2-40B4-BE49-F238E27FC236}">
                          <a16:creationId xmlns:a16="http://schemas.microsoft.com/office/drawing/2014/main" id="{A7506D81-05B2-ACF0-E5D5-7E4ABBAEE9E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04291" y="5005015"/>
                    <a:ext cx="120240" cy="404280"/>
                  </p14:xfrm>
                </p:contentPart>
              </mc:Choice>
              <mc:Fallback xmlns="">
                <p:pic>
                  <p:nvPicPr>
                    <p:cNvPr id="331" name="Ink 330">
                      <a:extLst>
                        <a:ext uri="{FF2B5EF4-FFF2-40B4-BE49-F238E27FC236}">
                          <a16:creationId xmlns:a16="http://schemas.microsoft.com/office/drawing/2014/main" id="{A7506D81-05B2-ACF0-E5D5-7E4ABBAEE9E4}"/>
                        </a:ext>
                      </a:extLst>
                    </p:cNvPr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5195291" y="4996015"/>
                      <a:ext cx="137880" cy="4219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52" name="Group 351">
                <a:extLst>
                  <a:ext uri="{FF2B5EF4-FFF2-40B4-BE49-F238E27FC236}">
                    <a16:creationId xmlns:a16="http://schemas.microsoft.com/office/drawing/2014/main" id="{D7E8EA80-9824-2564-9CEA-A0AE109B2856}"/>
                  </a:ext>
                </a:extLst>
              </p:cNvPr>
              <p:cNvGrpSpPr/>
              <p:nvPr/>
            </p:nvGrpSpPr>
            <p:grpSpPr>
              <a:xfrm>
                <a:off x="5369171" y="4999615"/>
                <a:ext cx="895680" cy="531720"/>
                <a:chOff x="5369171" y="4999615"/>
                <a:chExt cx="895680" cy="5317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11">
                  <p14:nvContentPartPr>
                    <p14:cNvPr id="333" name="Ink 332">
                      <a:extLst>
                        <a:ext uri="{FF2B5EF4-FFF2-40B4-BE49-F238E27FC236}">
                          <a16:creationId xmlns:a16="http://schemas.microsoft.com/office/drawing/2014/main" id="{59D62A01-5A99-D9A2-A7F6-9F616D779C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69171" y="5194015"/>
                    <a:ext cx="354600" cy="206640"/>
                  </p14:xfrm>
                </p:contentPart>
              </mc:Choice>
              <mc:Fallback xmlns="">
                <p:pic>
                  <p:nvPicPr>
                    <p:cNvPr id="333" name="Ink 332">
                      <a:extLst>
                        <a:ext uri="{FF2B5EF4-FFF2-40B4-BE49-F238E27FC236}">
                          <a16:creationId xmlns:a16="http://schemas.microsoft.com/office/drawing/2014/main" id="{59D62A01-5A99-D9A2-A7F6-9F616D779CDB}"/>
                        </a:ext>
                      </a:extLst>
                    </p:cNvPr>
                    <p:cNvPicPr/>
                    <p:nvPr/>
                  </p:nvPicPr>
                  <p:blipFill>
                    <a:blip r:embed="rId209"/>
                    <a:stretch>
                      <a:fillRect/>
                    </a:stretch>
                  </p:blipFill>
                  <p:spPr>
                    <a:xfrm>
                      <a:off x="5360171" y="5185375"/>
                      <a:ext cx="372240" cy="224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2">
                  <p14:nvContentPartPr>
                    <p14:cNvPr id="334" name="Ink 333">
                      <a:extLst>
                        <a:ext uri="{FF2B5EF4-FFF2-40B4-BE49-F238E27FC236}">
                          <a16:creationId xmlns:a16="http://schemas.microsoft.com/office/drawing/2014/main" id="{D2EEDB25-A9DC-DBAC-845B-A5085DD2005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74371" y="5199055"/>
                    <a:ext cx="34560" cy="10800"/>
                  </p14:xfrm>
                </p:contentPart>
              </mc:Choice>
              <mc:Fallback xmlns="">
                <p:pic>
                  <p:nvPicPr>
                    <p:cNvPr id="334" name="Ink 333">
                      <a:extLst>
                        <a:ext uri="{FF2B5EF4-FFF2-40B4-BE49-F238E27FC236}">
                          <a16:creationId xmlns:a16="http://schemas.microsoft.com/office/drawing/2014/main" id="{D2EEDB25-A9DC-DBAC-845B-A5085DD20054}"/>
                        </a:ext>
                      </a:extLst>
                    </p:cNvPr>
                    <p:cNvPicPr/>
                    <p:nvPr/>
                  </p:nvPicPr>
                  <p:blipFill>
                    <a:blip r:embed="rId211"/>
                    <a:stretch>
                      <a:fillRect/>
                    </a:stretch>
                  </p:blipFill>
                  <p:spPr>
                    <a:xfrm>
                      <a:off x="5565731" y="5190055"/>
                      <a:ext cx="52200" cy="28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3">
                  <p14:nvContentPartPr>
                    <p14:cNvPr id="335" name="Ink 334">
                      <a:extLst>
                        <a:ext uri="{FF2B5EF4-FFF2-40B4-BE49-F238E27FC236}">
                          <a16:creationId xmlns:a16="http://schemas.microsoft.com/office/drawing/2014/main" id="{60BF819C-2FC5-D89F-CEF7-FD5BAF8891B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79211" y="5196895"/>
                    <a:ext cx="183960" cy="186840"/>
                  </p14:xfrm>
                </p:contentPart>
              </mc:Choice>
              <mc:Fallback xmlns="">
                <p:pic>
                  <p:nvPicPr>
                    <p:cNvPr id="335" name="Ink 334">
                      <a:extLst>
                        <a:ext uri="{FF2B5EF4-FFF2-40B4-BE49-F238E27FC236}">
                          <a16:creationId xmlns:a16="http://schemas.microsoft.com/office/drawing/2014/main" id="{60BF819C-2FC5-D89F-CEF7-FD5BAF8891B3}"/>
                        </a:ext>
                      </a:extLst>
                    </p:cNvPr>
                    <p:cNvPicPr/>
                    <p:nvPr/>
                  </p:nvPicPr>
                  <p:blipFill>
                    <a:blip r:embed="rId213"/>
                    <a:stretch>
                      <a:fillRect/>
                    </a:stretch>
                  </p:blipFill>
                  <p:spPr>
                    <a:xfrm>
                      <a:off x="5770211" y="5188255"/>
                      <a:ext cx="201600" cy="204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4">
                  <p14:nvContentPartPr>
                    <p14:cNvPr id="336" name="Ink 335">
                      <a:extLst>
                        <a:ext uri="{FF2B5EF4-FFF2-40B4-BE49-F238E27FC236}">
                          <a16:creationId xmlns:a16="http://schemas.microsoft.com/office/drawing/2014/main" id="{BD7807EC-8D5C-B591-9D34-8A6BF7A94D0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58891" y="5138215"/>
                    <a:ext cx="47880" cy="43200"/>
                  </p14:xfrm>
                </p:contentPart>
              </mc:Choice>
              <mc:Fallback xmlns="">
                <p:pic>
                  <p:nvPicPr>
                    <p:cNvPr id="336" name="Ink 335">
                      <a:extLst>
                        <a:ext uri="{FF2B5EF4-FFF2-40B4-BE49-F238E27FC236}">
                          <a16:creationId xmlns:a16="http://schemas.microsoft.com/office/drawing/2014/main" id="{BD7807EC-8D5C-B591-9D34-8A6BF7A94D0B}"/>
                        </a:ext>
                      </a:extLst>
                    </p:cNvPr>
                    <p:cNvPicPr/>
                    <p:nvPr/>
                  </p:nvPicPr>
                  <p:blipFill>
                    <a:blip r:embed="rId215"/>
                    <a:stretch>
                      <a:fillRect/>
                    </a:stretch>
                  </p:blipFill>
                  <p:spPr>
                    <a:xfrm>
                      <a:off x="5550251" y="5129215"/>
                      <a:ext cx="65520" cy="60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5">
                  <p14:nvContentPartPr>
                    <p14:cNvPr id="337" name="Ink 336">
                      <a:extLst>
                        <a:ext uri="{FF2B5EF4-FFF2-40B4-BE49-F238E27FC236}">
                          <a16:creationId xmlns:a16="http://schemas.microsoft.com/office/drawing/2014/main" id="{792DD253-0EC3-1AB9-3726-AB3DA3296E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72611" y="4999615"/>
                    <a:ext cx="192240" cy="531720"/>
                  </p14:xfrm>
                </p:contentPart>
              </mc:Choice>
              <mc:Fallback xmlns="">
                <p:pic>
                  <p:nvPicPr>
                    <p:cNvPr id="337" name="Ink 336">
                      <a:extLst>
                        <a:ext uri="{FF2B5EF4-FFF2-40B4-BE49-F238E27FC236}">
                          <a16:creationId xmlns:a16="http://schemas.microsoft.com/office/drawing/2014/main" id="{792DD253-0EC3-1AB9-3726-AB3DA3296EC8}"/>
                        </a:ext>
                      </a:extLst>
                    </p:cNvPr>
                    <p:cNvPicPr/>
                    <p:nvPr/>
                  </p:nvPicPr>
                  <p:blipFill>
                    <a:blip r:embed="rId217"/>
                    <a:stretch>
                      <a:fillRect/>
                    </a:stretch>
                  </p:blipFill>
                  <p:spPr>
                    <a:xfrm>
                      <a:off x="6063611" y="4990975"/>
                      <a:ext cx="209880" cy="549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6B322493-D0DC-EF15-1383-9DA8E410E461}"/>
                  </a:ext>
                </a:extLst>
              </p:cNvPr>
              <p:cNvGrpSpPr/>
              <p:nvPr/>
            </p:nvGrpSpPr>
            <p:grpSpPr>
              <a:xfrm>
                <a:off x="6399131" y="4808095"/>
                <a:ext cx="1837080" cy="1236240"/>
                <a:chOff x="6399131" y="4808095"/>
                <a:chExt cx="1837080" cy="12362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16">
                  <p14:nvContentPartPr>
                    <p14:cNvPr id="338" name="Ink 337">
                      <a:extLst>
                        <a:ext uri="{FF2B5EF4-FFF2-40B4-BE49-F238E27FC236}">
                          <a16:creationId xmlns:a16="http://schemas.microsoft.com/office/drawing/2014/main" id="{7EE587CF-3960-FE22-46E2-F3F6837ACB8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53851" y="5119855"/>
                    <a:ext cx="2520" cy="170280"/>
                  </p14:xfrm>
                </p:contentPart>
              </mc:Choice>
              <mc:Fallback xmlns="">
                <p:pic>
                  <p:nvPicPr>
                    <p:cNvPr id="338" name="Ink 337">
                      <a:extLst>
                        <a:ext uri="{FF2B5EF4-FFF2-40B4-BE49-F238E27FC236}">
                          <a16:creationId xmlns:a16="http://schemas.microsoft.com/office/drawing/2014/main" id="{7EE587CF-3960-FE22-46E2-F3F6837ACB8D}"/>
                        </a:ext>
                      </a:extLst>
                    </p:cNvPr>
                    <p:cNvPicPr/>
                    <p:nvPr/>
                  </p:nvPicPr>
                  <p:blipFill>
                    <a:blip r:embed="rId219"/>
                    <a:stretch>
                      <a:fillRect/>
                    </a:stretch>
                  </p:blipFill>
                  <p:spPr>
                    <a:xfrm>
                      <a:off x="6444851" y="5111215"/>
                      <a:ext cx="20160" cy="187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7">
                  <p14:nvContentPartPr>
                    <p14:cNvPr id="339" name="Ink 338">
                      <a:extLst>
                        <a:ext uri="{FF2B5EF4-FFF2-40B4-BE49-F238E27FC236}">
                          <a16:creationId xmlns:a16="http://schemas.microsoft.com/office/drawing/2014/main" id="{2A129407-681D-B005-6D91-2B468206050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52851" y="5076295"/>
                    <a:ext cx="360" cy="205920"/>
                  </p14:xfrm>
                </p:contentPart>
              </mc:Choice>
              <mc:Fallback xmlns="">
                <p:pic>
                  <p:nvPicPr>
                    <p:cNvPr id="339" name="Ink 338">
                      <a:extLst>
                        <a:ext uri="{FF2B5EF4-FFF2-40B4-BE49-F238E27FC236}">
                          <a16:creationId xmlns:a16="http://schemas.microsoft.com/office/drawing/2014/main" id="{2A129407-681D-B005-6D91-2B4682060505}"/>
                        </a:ext>
                      </a:extLst>
                    </p:cNvPr>
                    <p:cNvPicPr/>
                    <p:nvPr/>
                  </p:nvPicPr>
                  <p:blipFill>
                    <a:blip r:embed="rId221"/>
                    <a:stretch>
                      <a:fillRect/>
                    </a:stretch>
                  </p:blipFill>
                  <p:spPr>
                    <a:xfrm>
                      <a:off x="6543851" y="5067655"/>
                      <a:ext cx="18000" cy="223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8">
                  <p14:nvContentPartPr>
                    <p14:cNvPr id="340" name="Ink 339">
                      <a:extLst>
                        <a:ext uri="{FF2B5EF4-FFF2-40B4-BE49-F238E27FC236}">
                          <a16:creationId xmlns:a16="http://schemas.microsoft.com/office/drawing/2014/main" id="{4F37E313-08CF-FD7A-5CF5-51D8695DEA0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99131" y="5049295"/>
                    <a:ext cx="273600" cy="103680"/>
                  </p14:xfrm>
                </p:contentPart>
              </mc:Choice>
              <mc:Fallback xmlns="">
                <p:pic>
                  <p:nvPicPr>
                    <p:cNvPr id="340" name="Ink 339">
                      <a:extLst>
                        <a:ext uri="{FF2B5EF4-FFF2-40B4-BE49-F238E27FC236}">
                          <a16:creationId xmlns:a16="http://schemas.microsoft.com/office/drawing/2014/main" id="{4F37E313-08CF-FD7A-5CF5-51D8695DEA0D}"/>
                        </a:ext>
                      </a:extLst>
                    </p:cNvPr>
                    <p:cNvPicPr/>
                    <p:nvPr/>
                  </p:nvPicPr>
                  <p:blipFill>
                    <a:blip r:embed="rId223"/>
                    <a:stretch>
                      <a:fillRect/>
                    </a:stretch>
                  </p:blipFill>
                  <p:spPr>
                    <a:xfrm>
                      <a:off x="6390131" y="5040655"/>
                      <a:ext cx="291240" cy="121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9">
                  <p14:nvContentPartPr>
                    <p14:cNvPr id="341" name="Ink 340">
                      <a:extLst>
                        <a:ext uri="{FF2B5EF4-FFF2-40B4-BE49-F238E27FC236}">
                          <a16:creationId xmlns:a16="http://schemas.microsoft.com/office/drawing/2014/main" id="{02813758-8552-69F3-B711-AAA82456A0E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12331" y="5001775"/>
                    <a:ext cx="80280" cy="294120"/>
                  </p14:xfrm>
                </p:contentPart>
              </mc:Choice>
              <mc:Fallback xmlns="">
                <p:pic>
                  <p:nvPicPr>
                    <p:cNvPr id="341" name="Ink 340">
                      <a:extLst>
                        <a:ext uri="{FF2B5EF4-FFF2-40B4-BE49-F238E27FC236}">
                          <a16:creationId xmlns:a16="http://schemas.microsoft.com/office/drawing/2014/main" id="{02813758-8552-69F3-B711-AAA82456A0E4}"/>
                        </a:ext>
                      </a:extLst>
                    </p:cNvPr>
                    <p:cNvPicPr/>
                    <p:nvPr/>
                  </p:nvPicPr>
                  <p:blipFill>
                    <a:blip r:embed="rId225"/>
                    <a:stretch>
                      <a:fillRect/>
                    </a:stretch>
                  </p:blipFill>
                  <p:spPr>
                    <a:xfrm>
                      <a:off x="6703691" y="4992775"/>
                      <a:ext cx="97920" cy="311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0">
                  <p14:nvContentPartPr>
                    <p14:cNvPr id="342" name="Ink 341">
                      <a:extLst>
                        <a:ext uri="{FF2B5EF4-FFF2-40B4-BE49-F238E27FC236}">
                          <a16:creationId xmlns:a16="http://schemas.microsoft.com/office/drawing/2014/main" id="{69F25080-18D4-2652-DCD4-AC0C6AA5862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99451" y="5078095"/>
                    <a:ext cx="168840" cy="173160"/>
                  </p14:xfrm>
                </p:contentPart>
              </mc:Choice>
              <mc:Fallback xmlns="">
                <p:pic>
                  <p:nvPicPr>
                    <p:cNvPr id="342" name="Ink 341">
                      <a:extLst>
                        <a:ext uri="{FF2B5EF4-FFF2-40B4-BE49-F238E27FC236}">
                          <a16:creationId xmlns:a16="http://schemas.microsoft.com/office/drawing/2014/main" id="{69F25080-18D4-2652-DCD4-AC0C6AA5862D}"/>
                        </a:ext>
                      </a:extLst>
                    </p:cNvPr>
                    <p:cNvPicPr/>
                    <p:nvPr/>
                  </p:nvPicPr>
                  <p:blipFill>
                    <a:blip r:embed="rId227"/>
                    <a:stretch>
                      <a:fillRect/>
                    </a:stretch>
                  </p:blipFill>
                  <p:spPr>
                    <a:xfrm>
                      <a:off x="6790811" y="5069455"/>
                      <a:ext cx="186480" cy="19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1">
                  <p14:nvContentPartPr>
                    <p14:cNvPr id="343" name="Ink 342">
                      <a:extLst>
                        <a:ext uri="{FF2B5EF4-FFF2-40B4-BE49-F238E27FC236}">
                          <a16:creationId xmlns:a16="http://schemas.microsoft.com/office/drawing/2014/main" id="{11601241-A757-79FC-A819-6110E938E00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06891" y="4937335"/>
                    <a:ext cx="60840" cy="227520"/>
                  </p14:xfrm>
                </p:contentPart>
              </mc:Choice>
              <mc:Fallback xmlns="">
                <p:pic>
                  <p:nvPicPr>
                    <p:cNvPr id="343" name="Ink 342">
                      <a:extLst>
                        <a:ext uri="{FF2B5EF4-FFF2-40B4-BE49-F238E27FC236}">
                          <a16:creationId xmlns:a16="http://schemas.microsoft.com/office/drawing/2014/main" id="{11601241-A757-79FC-A819-6110E938E00A}"/>
                        </a:ext>
                      </a:extLst>
                    </p:cNvPr>
                    <p:cNvPicPr/>
                    <p:nvPr/>
                  </p:nvPicPr>
                  <p:blipFill>
                    <a:blip r:embed="rId229"/>
                    <a:stretch>
                      <a:fillRect/>
                    </a:stretch>
                  </p:blipFill>
                  <p:spPr>
                    <a:xfrm>
                      <a:off x="7098251" y="4928695"/>
                      <a:ext cx="78480" cy="24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2">
                  <p14:nvContentPartPr>
                    <p14:cNvPr id="344" name="Ink 343">
                      <a:extLst>
                        <a:ext uri="{FF2B5EF4-FFF2-40B4-BE49-F238E27FC236}">
                          <a16:creationId xmlns:a16="http://schemas.microsoft.com/office/drawing/2014/main" id="{50002443-994B-4980-7259-28B8F3E51B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16891" y="5032735"/>
                    <a:ext cx="164160" cy="3240"/>
                  </p14:xfrm>
                </p:contentPart>
              </mc:Choice>
              <mc:Fallback xmlns="">
                <p:pic>
                  <p:nvPicPr>
                    <p:cNvPr id="344" name="Ink 343">
                      <a:extLst>
                        <a:ext uri="{FF2B5EF4-FFF2-40B4-BE49-F238E27FC236}">
                          <a16:creationId xmlns:a16="http://schemas.microsoft.com/office/drawing/2014/main" id="{50002443-994B-4980-7259-28B8F3E51B8F}"/>
                        </a:ext>
                      </a:extLst>
                    </p:cNvPr>
                    <p:cNvPicPr/>
                    <p:nvPr/>
                  </p:nvPicPr>
                  <p:blipFill>
                    <a:blip r:embed="rId231"/>
                    <a:stretch>
                      <a:fillRect/>
                    </a:stretch>
                  </p:blipFill>
                  <p:spPr>
                    <a:xfrm>
                      <a:off x="7008251" y="5024095"/>
                      <a:ext cx="18180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3">
                  <p14:nvContentPartPr>
                    <p14:cNvPr id="345" name="Ink 344">
                      <a:extLst>
                        <a:ext uri="{FF2B5EF4-FFF2-40B4-BE49-F238E27FC236}">
                          <a16:creationId xmlns:a16="http://schemas.microsoft.com/office/drawing/2014/main" id="{7AFF9F87-DE9F-5B90-F62C-2B738BD5051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265291" y="5087815"/>
                    <a:ext cx="72720" cy="4680"/>
                  </p14:xfrm>
                </p:contentPart>
              </mc:Choice>
              <mc:Fallback xmlns="">
                <p:pic>
                  <p:nvPicPr>
                    <p:cNvPr id="345" name="Ink 344">
                      <a:extLst>
                        <a:ext uri="{FF2B5EF4-FFF2-40B4-BE49-F238E27FC236}">
                          <a16:creationId xmlns:a16="http://schemas.microsoft.com/office/drawing/2014/main" id="{7AFF9F87-DE9F-5B90-F62C-2B738BD50518}"/>
                        </a:ext>
                      </a:extLst>
                    </p:cNvPr>
                    <p:cNvPicPr/>
                    <p:nvPr/>
                  </p:nvPicPr>
                  <p:blipFill>
                    <a:blip r:embed="rId233"/>
                    <a:stretch>
                      <a:fillRect/>
                    </a:stretch>
                  </p:blipFill>
                  <p:spPr>
                    <a:xfrm>
                      <a:off x="7256291" y="5078815"/>
                      <a:ext cx="90360" cy="2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4">
                  <p14:nvContentPartPr>
                    <p14:cNvPr id="346" name="Ink 345">
                      <a:extLst>
                        <a:ext uri="{FF2B5EF4-FFF2-40B4-BE49-F238E27FC236}">
                          <a16:creationId xmlns:a16="http://schemas.microsoft.com/office/drawing/2014/main" id="{D6319EA4-EC40-AB06-1C86-C6E9347DCE9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34851" y="4943095"/>
                    <a:ext cx="128880" cy="144360"/>
                  </p14:xfrm>
                </p:contentPart>
              </mc:Choice>
              <mc:Fallback xmlns="">
                <p:pic>
                  <p:nvPicPr>
                    <p:cNvPr id="346" name="Ink 345">
                      <a:extLst>
                        <a:ext uri="{FF2B5EF4-FFF2-40B4-BE49-F238E27FC236}">
                          <a16:creationId xmlns:a16="http://schemas.microsoft.com/office/drawing/2014/main" id="{D6319EA4-EC40-AB06-1C86-C6E9347DCE92}"/>
                        </a:ext>
                      </a:extLst>
                    </p:cNvPr>
                    <p:cNvPicPr/>
                    <p:nvPr/>
                  </p:nvPicPr>
                  <p:blipFill>
                    <a:blip r:embed="rId235"/>
                    <a:stretch>
                      <a:fillRect/>
                    </a:stretch>
                  </p:blipFill>
                  <p:spPr>
                    <a:xfrm>
                      <a:off x="7425851" y="4934455"/>
                      <a:ext cx="146520" cy="162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5">
                  <p14:nvContentPartPr>
                    <p14:cNvPr id="347" name="Ink 346">
                      <a:extLst>
                        <a:ext uri="{FF2B5EF4-FFF2-40B4-BE49-F238E27FC236}">
                          <a16:creationId xmlns:a16="http://schemas.microsoft.com/office/drawing/2014/main" id="{42B58D21-66DD-BFE4-9C80-DBF6C7A1FC1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72091" y="4947415"/>
                    <a:ext cx="2520" cy="166680"/>
                  </p14:xfrm>
                </p:contentPart>
              </mc:Choice>
              <mc:Fallback xmlns="">
                <p:pic>
                  <p:nvPicPr>
                    <p:cNvPr id="347" name="Ink 346">
                      <a:extLst>
                        <a:ext uri="{FF2B5EF4-FFF2-40B4-BE49-F238E27FC236}">
                          <a16:creationId xmlns:a16="http://schemas.microsoft.com/office/drawing/2014/main" id="{42B58D21-66DD-BFE4-9C80-DBF6C7A1FC13}"/>
                        </a:ext>
                      </a:extLst>
                    </p:cNvPr>
                    <p:cNvPicPr/>
                    <p:nvPr/>
                  </p:nvPicPr>
                  <p:blipFill>
                    <a:blip r:embed="rId237"/>
                    <a:stretch>
                      <a:fillRect/>
                    </a:stretch>
                  </p:blipFill>
                  <p:spPr>
                    <a:xfrm>
                      <a:off x="7663091" y="4938415"/>
                      <a:ext cx="20160" cy="184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6">
                  <p14:nvContentPartPr>
                    <p14:cNvPr id="348" name="Ink 347">
                      <a:extLst>
                        <a:ext uri="{FF2B5EF4-FFF2-40B4-BE49-F238E27FC236}">
                          <a16:creationId xmlns:a16="http://schemas.microsoft.com/office/drawing/2014/main" id="{67ED2083-8B5A-2622-A7F2-B863C085296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44811" y="4926175"/>
                    <a:ext cx="360" cy="182520"/>
                  </p14:xfrm>
                </p:contentPart>
              </mc:Choice>
              <mc:Fallback xmlns="">
                <p:pic>
                  <p:nvPicPr>
                    <p:cNvPr id="348" name="Ink 347">
                      <a:extLst>
                        <a:ext uri="{FF2B5EF4-FFF2-40B4-BE49-F238E27FC236}">
                          <a16:creationId xmlns:a16="http://schemas.microsoft.com/office/drawing/2014/main" id="{67ED2083-8B5A-2622-A7F2-B863C085296B}"/>
                        </a:ext>
                      </a:extLst>
                    </p:cNvPr>
                    <p:cNvPicPr/>
                    <p:nvPr/>
                  </p:nvPicPr>
                  <p:blipFill>
                    <a:blip r:embed="rId239"/>
                    <a:stretch>
                      <a:fillRect/>
                    </a:stretch>
                  </p:blipFill>
                  <p:spPr>
                    <a:xfrm>
                      <a:off x="7735811" y="4917175"/>
                      <a:ext cx="18000" cy="200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7">
                  <p14:nvContentPartPr>
                    <p14:cNvPr id="349" name="Ink 348">
                      <a:extLst>
                        <a:ext uri="{FF2B5EF4-FFF2-40B4-BE49-F238E27FC236}">
                          <a16:creationId xmlns:a16="http://schemas.microsoft.com/office/drawing/2014/main" id="{50AAF70F-8CCE-41A6-24DA-363DC7CC478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27091" y="4932295"/>
                    <a:ext cx="201600" cy="19440"/>
                  </p14:xfrm>
                </p:contentPart>
              </mc:Choice>
              <mc:Fallback xmlns="">
                <p:pic>
                  <p:nvPicPr>
                    <p:cNvPr id="349" name="Ink 348">
                      <a:extLst>
                        <a:ext uri="{FF2B5EF4-FFF2-40B4-BE49-F238E27FC236}">
                          <a16:creationId xmlns:a16="http://schemas.microsoft.com/office/drawing/2014/main" id="{50AAF70F-8CCE-41A6-24DA-363DC7CC4783}"/>
                        </a:ext>
                      </a:extLst>
                    </p:cNvPr>
                    <p:cNvPicPr/>
                    <p:nvPr/>
                  </p:nvPicPr>
                  <p:blipFill>
                    <a:blip r:embed="rId241"/>
                    <a:stretch>
                      <a:fillRect/>
                    </a:stretch>
                  </p:blipFill>
                  <p:spPr>
                    <a:xfrm>
                      <a:off x="7618091" y="4923295"/>
                      <a:ext cx="219240" cy="37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8">
                  <p14:nvContentPartPr>
                    <p14:cNvPr id="350" name="Ink 349">
                      <a:extLst>
                        <a:ext uri="{FF2B5EF4-FFF2-40B4-BE49-F238E27FC236}">
                          <a16:creationId xmlns:a16="http://schemas.microsoft.com/office/drawing/2014/main" id="{11BBC829-F50A-355F-104F-3824723F3A3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59651" y="4848775"/>
                    <a:ext cx="134280" cy="350640"/>
                  </p14:xfrm>
                </p:contentPart>
              </mc:Choice>
              <mc:Fallback xmlns="">
                <p:pic>
                  <p:nvPicPr>
                    <p:cNvPr id="350" name="Ink 349">
                      <a:extLst>
                        <a:ext uri="{FF2B5EF4-FFF2-40B4-BE49-F238E27FC236}">
                          <a16:creationId xmlns:a16="http://schemas.microsoft.com/office/drawing/2014/main" id="{11BBC829-F50A-355F-104F-3824723F3A3D}"/>
                        </a:ext>
                      </a:extLst>
                    </p:cNvPr>
                    <p:cNvPicPr/>
                    <p:nvPr/>
                  </p:nvPicPr>
                  <p:blipFill>
                    <a:blip r:embed="rId243"/>
                    <a:stretch>
                      <a:fillRect/>
                    </a:stretch>
                  </p:blipFill>
                  <p:spPr>
                    <a:xfrm>
                      <a:off x="7851011" y="4840135"/>
                      <a:ext cx="151920" cy="368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9">
                  <p14:nvContentPartPr>
                    <p14:cNvPr id="353" name="Ink 352">
                      <a:extLst>
                        <a:ext uri="{FF2B5EF4-FFF2-40B4-BE49-F238E27FC236}">
                          <a16:creationId xmlns:a16="http://schemas.microsoft.com/office/drawing/2014/main" id="{465FD7CF-D306-3A1C-84EF-F1C2F3E8FB0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556891" y="5036335"/>
                    <a:ext cx="57960" cy="39960"/>
                  </p14:xfrm>
                </p:contentPart>
              </mc:Choice>
              <mc:Fallback xmlns="">
                <p:pic>
                  <p:nvPicPr>
                    <p:cNvPr id="353" name="Ink 352">
                      <a:extLst>
                        <a:ext uri="{FF2B5EF4-FFF2-40B4-BE49-F238E27FC236}">
                          <a16:creationId xmlns:a16="http://schemas.microsoft.com/office/drawing/2014/main" id="{465FD7CF-D306-3A1C-84EF-F1C2F3E8FB0E}"/>
                        </a:ext>
                      </a:extLst>
                    </p:cNvPr>
                    <p:cNvPicPr/>
                    <p:nvPr/>
                  </p:nvPicPr>
                  <p:blipFill>
                    <a:blip r:embed="rId245"/>
                    <a:stretch>
                      <a:fillRect/>
                    </a:stretch>
                  </p:blipFill>
                  <p:spPr>
                    <a:xfrm>
                      <a:off x="7547891" y="5027335"/>
                      <a:ext cx="75600" cy="57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0">
                  <p14:nvContentPartPr>
                    <p14:cNvPr id="355" name="Ink 354">
                      <a:extLst>
                        <a:ext uri="{FF2B5EF4-FFF2-40B4-BE49-F238E27FC236}">
                          <a16:creationId xmlns:a16="http://schemas.microsoft.com/office/drawing/2014/main" id="{D15544C1-5D81-245C-15E9-9DE5544C326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14451" y="4808095"/>
                    <a:ext cx="221760" cy="591840"/>
                  </p14:xfrm>
                </p:contentPart>
              </mc:Choice>
              <mc:Fallback xmlns="">
                <p:pic>
                  <p:nvPicPr>
                    <p:cNvPr id="355" name="Ink 354">
                      <a:extLst>
                        <a:ext uri="{FF2B5EF4-FFF2-40B4-BE49-F238E27FC236}">
                          <a16:creationId xmlns:a16="http://schemas.microsoft.com/office/drawing/2014/main" id="{D15544C1-5D81-245C-15E9-9DE5544C3264}"/>
                        </a:ext>
                      </a:extLst>
                    </p:cNvPr>
                    <p:cNvPicPr/>
                    <p:nvPr/>
                  </p:nvPicPr>
                  <p:blipFill>
                    <a:blip r:embed="rId247"/>
                    <a:stretch>
                      <a:fillRect/>
                    </a:stretch>
                  </p:blipFill>
                  <p:spPr>
                    <a:xfrm>
                      <a:off x="8005451" y="4799095"/>
                      <a:ext cx="239400" cy="609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1">
                  <p14:nvContentPartPr>
                    <p14:cNvPr id="356" name="Ink 355">
                      <a:extLst>
                        <a:ext uri="{FF2B5EF4-FFF2-40B4-BE49-F238E27FC236}">
                          <a16:creationId xmlns:a16="http://schemas.microsoft.com/office/drawing/2014/main" id="{BDBABCD1-C3C1-6533-B3AF-0213436962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43491" y="5398135"/>
                    <a:ext cx="1264680" cy="190080"/>
                  </p14:xfrm>
                </p:contentPart>
              </mc:Choice>
              <mc:Fallback xmlns="">
                <p:pic>
                  <p:nvPicPr>
                    <p:cNvPr id="356" name="Ink 355">
                      <a:extLst>
                        <a:ext uri="{FF2B5EF4-FFF2-40B4-BE49-F238E27FC236}">
                          <a16:creationId xmlns:a16="http://schemas.microsoft.com/office/drawing/2014/main" id="{BDBABCD1-C3C1-6533-B3AF-021343696200}"/>
                        </a:ext>
                      </a:extLst>
                    </p:cNvPr>
                    <p:cNvPicPr/>
                    <p:nvPr/>
                  </p:nvPicPr>
                  <p:blipFill>
                    <a:blip r:embed="rId249"/>
                    <a:stretch>
                      <a:fillRect/>
                    </a:stretch>
                  </p:blipFill>
                  <p:spPr>
                    <a:xfrm>
                      <a:off x="6534851" y="5389495"/>
                      <a:ext cx="1282320" cy="207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2">
                  <p14:nvContentPartPr>
                    <p14:cNvPr id="357" name="Ink 356">
                      <a:extLst>
                        <a:ext uri="{FF2B5EF4-FFF2-40B4-BE49-F238E27FC236}">
                          <a16:creationId xmlns:a16="http://schemas.microsoft.com/office/drawing/2014/main" id="{A67E0FA4-D82C-CE20-F4F4-72E4780687D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08091" y="5902855"/>
                    <a:ext cx="360" cy="141480"/>
                  </p14:xfrm>
                </p:contentPart>
              </mc:Choice>
              <mc:Fallback xmlns="">
                <p:pic>
                  <p:nvPicPr>
                    <p:cNvPr id="357" name="Ink 356">
                      <a:extLst>
                        <a:ext uri="{FF2B5EF4-FFF2-40B4-BE49-F238E27FC236}">
                          <a16:creationId xmlns:a16="http://schemas.microsoft.com/office/drawing/2014/main" id="{A67E0FA4-D82C-CE20-F4F4-72E4780687D8}"/>
                        </a:ext>
                      </a:extLst>
                    </p:cNvPr>
                    <p:cNvPicPr/>
                    <p:nvPr/>
                  </p:nvPicPr>
                  <p:blipFill>
                    <a:blip r:embed="rId251"/>
                    <a:stretch>
                      <a:fillRect/>
                    </a:stretch>
                  </p:blipFill>
                  <p:spPr>
                    <a:xfrm>
                      <a:off x="6799451" y="5894215"/>
                      <a:ext cx="18000" cy="159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3">
                  <p14:nvContentPartPr>
                    <p14:cNvPr id="358" name="Ink 357">
                      <a:extLst>
                        <a:ext uri="{FF2B5EF4-FFF2-40B4-BE49-F238E27FC236}">
                          <a16:creationId xmlns:a16="http://schemas.microsoft.com/office/drawing/2014/main" id="{71CB0328-53B1-0B83-1463-2C18380C49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97731" y="5848855"/>
                    <a:ext cx="360" cy="171720"/>
                  </p14:xfrm>
                </p:contentPart>
              </mc:Choice>
              <mc:Fallback xmlns="">
                <p:pic>
                  <p:nvPicPr>
                    <p:cNvPr id="358" name="Ink 357">
                      <a:extLst>
                        <a:ext uri="{FF2B5EF4-FFF2-40B4-BE49-F238E27FC236}">
                          <a16:creationId xmlns:a16="http://schemas.microsoft.com/office/drawing/2014/main" id="{71CB0328-53B1-0B83-1463-2C18380C4933}"/>
                        </a:ext>
                      </a:extLst>
                    </p:cNvPr>
                    <p:cNvPicPr/>
                    <p:nvPr/>
                  </p:nvPicPr>
                  <p:blipFill>
                    <a:blip r:embed="rId253"/>
                    <a:stretch>
                      <a:fillRect/>
                    </a:stretch>
                  </p:blipFill>
                  <p:spPr>
                    <a:xfrm>
                      <a:off x="6888731" y="5839855"/>
                      <a:ext cx="18000" cy="189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4">
                  <p14:nvContentPartPr>
                    <p14:cNvPr id="359" name="Ink 358">
                      <a:extLst>
                        <a:ext uri="{FF2B5EF4-FFF2-40B4-BE49-F238E27FC236}">
                          <a16:creationId xmlns:a16="http://schemas.microsoft.com/office/drawing/2014/main" id="{DA93CA37-B2E5-DEC6-B7A2-85F42503527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67051" y="5877295"/>
                    <a:ext cx="242280" cy="37800"/>
                  </p14:xfrm>
                </p:contentPart>
              </mc:Choice>
              <mc:Fallback xmlns="">
                <p:pic>
                  <p:nvPicPr>
                    <p:cNvPr id="359" name="Ink 358">
                      <a:extLst>
                        <a:ext uri="{FF2B5EF4-FFF2-40B4-BE49-F238E27FC236}">
                          <a16:creationId xmlns:a16="http://schemas.microsoft.com/office/drawing/2014/main" id="{DA93CA37-B2E5-DEC6-B7A2-85F425035275}"/>
                        </a:ext>
                      </a:extLst>
                    </p:cNvPr>
                    <p:cNvPicPr/>
                    <p:nvPr/>
                  </p:nvPicPr>
                  <p:blipFill>
                    <a:blip r:embed="rId255"/>
                    <a:stretch>
                      <a:fillRect/>
                    </a:stretch>
                  </p:blipFill>
                  <p:spPr>
                    <a:xfrm>
                      <a:off x="6758051" y="5868655"/>
                      <a:ext cx="259920" cy="55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5">
                  <p14:nvContentPartPr>
                    <p14:cNvPr id="360" name="Ink 359">
                      <a:extLst>
                        <a:ext uri="{FF2B5EF4-FFF2-40B4-BE49-F238E27FC236}">
                          <a16:creationId xmlns:a16="http://schemas.microsoft.com/office/drawing/2014/main" id="{3BB35DEC-5A1B-F5D4-846E-F290107168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23731" y="5829055"/>
                    <a:ext cx="159480" cy="191880"/>
                  </p14:xfrm>
                </p:contentPart>
              </mc:Choice>
              <mc:Fallback xmlns="">
                <p:pic>
                  <p:nvPicPr>
                    <p:cNvPr id="360" name="Ink 359">
                      <a:extLst>
                        <a:ext uri="{FF2B5EF4-FFF2-40B4-BE49-F238E27FC236}">
                          <a16:creationId xmlns:a16="http://schemas.microsoft.com/office/drawing/2014/main" id="{3BB35DEC-5A1B-F5D4-846E-F2901071683E}"/>
                        </a:ext>
                      </a:extLst>
                    </p:cNvPr>
                    <p:cNvPicPr/>
                    <p:nvPr/>
                  </p:nvPicPr>
                  <p:blipFill>
                    <a:blip r:embed="rId257"/>
                    <a:stretch>
                      <a:fillRect/>
                    </a:stretch>
                  </p:blipFill>
                  <p:spPr>
                    <a:xfrm>
                      <a:off x="7015091" y="5820415"/>
                      <a:ext cx="177120" cy="209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6">
                  <p14:nvContentPartPr>
                    <p14:cNvPr id="361" name="Ink 360">
                      <a:extLst>
                        <a:ext uri="{FF2B5EF4-FFF2-40B4-BE49-F238E27FC236}">
                          <a16:creationId xmlns:a16="http://schemas.microsoft.com/office/drawing/2014/main" id="{B1E247B6-1C5F-7934-9B98-5EAC4353715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309931" y="5673175"/>
                    <a:ext cx="117000" cy="331920"/>
                  </p14:xfrm>
                </p:contentPart>
              </mc:Choice>
              <mc:Fallback xmlns="">
                <p:pic>
                  <p:nvPicPr>
                    <p:cNvPr id="361" name="Ink 360">
                      <a:extLst>
                        <a:ext uri="{FF2B5EF4-FFF2-40B4-BE49-F238E27FC236}">
                          <a16:creationId xmlns:a16="http://schemas.microsoft.com/office/drawing/2014/main" id="{B1E247B6-1C5F-7934-9B98-5EAC43537158}"/>
                        </a:ext>
                      </a:extLst>
                    </p:cNvPr>
                    <p:cNvPicPr/>
                    <p:nvPr/>
                  </p:nvPicPr>
                  <p:blipFill>
                    <a:blip r:embed="rId259"/>
                    <a:stretch>
                      <a:fillRect/>
                    </a:stretch>
                  </p:blipFill>
                  <p:spPr>
                    <a:xfrm>
                      <a:off x="7300931" y="5664535"/>
                      <a:ext cx="134640" cy="349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7">
                  <p14:nvContentPartPr>
                    <p14:cNvPr id="362" name="Ink 361">
                      <a:extLst>
                        <a:ext uri="{FF2B5EF4-FFF2-40B4-BE49-F238E27FC236}">
                          <a16:creationId xmlns:a16="http://schemas.microsoft.com/office/drawing/2014/main" id="{2F2E79EB-29BB-5EE2-090C-F4DE4E7A77C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34131" y="5762455"/>
                    <a:ext cx="85680" cy="195120"/>
                  </p14:xfrm>
                </p:contentPart>
              </mc:Choice>
              <mc:Fallback xmlns="">
                <p:pic>
                  <p:nvPicPr>
                    <p:cNvPr id="362" name="Ink 361">
                      <a:extLst>
                        <a:ext uri="{FF2B5EF4-FFF2-40B4-BE49-F238E27FC236}">
                          <a16:creationId xmlns:a16="http://schemas.microsoft.com/office/drawing/2014/main" id="{2F2E79EB-29BB-5EE2-090C-F4DE4E7A77C5}"/>
                        </a:ext>
                      </a:extLst>
                    </p:cNvPr>
                    <p:cNvPicPr/>
                    <p:nvPr/>
                  </p:nvPicPr>
                  <p:blipFill>
                    <a:blip r:embed="rId261"/>
                    <a:stretch>
                      <a:fillRect/>
                    </a:stretch>
                  </p:blipFill>
                  <p:spPr>
                    <a:xfrm>
                      <a:off x="7425131" y="5753455"/>
                      <a:ext cx="103320" cy="212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8">
                  <p14:nvContentPartPr>
                    <p14:cNvPr id="363" name="Ink 362">
                      <a:extLst>
                        <a:ext uri="{FF2B5EF4-FFF2-40B4-BE49-F238E27FC236}">
                          <a16:creationId xmlns:a16="http://schemas.microsoft.com/office/drawing/2014/main" id="{6C6EE09F-5708-38DF-7FBD-7F869F31630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370051" y="5850655"/>
                    <a:ext cx="159480" cy="2520"/>
                  </p14:xfrm>
                </p:contentPart>
              </mc:Choice>
              <mc:Fallback xmlns="">
                <p:pic>
                  <p:nvPicPr>
                    <p:cNvPr id="363" name="Ink 362">
                      <a:extLst>
                        <a:ext uri="{FF2B5EF4-FFF2-40B4-BE49-F238E27FC236}">
                          <a16:creationId xmlns:a16="http://schemas.microsoft.com/office/drawing/2014/main" id="{6C6EE09F-5708-38DF-7FBD-7F869F31630D}"/>
                        </a:ext>
                      </a:extLst>
                    </p:cNvPr>
                    <p:cNvPicPr/>
                    <p:nvPr/>
                  </p:nvPicPr>
                  <p:blipFill>
                    <a:blip r:embed="rId263"/>
                    <a:stretch>
                      <a:fillRect/>
                    </a:stretch>
                  </p:blipFill>
                  <p:spPr>
                    <a:xfrm>
                      <a:off x="7361051" y="5841655"/>
                      <a:ext cx="177120" cy="20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9">
                  <p14:nvContentPartPr>
                    <p14:cNvPr id="364" name="Ink 363">
                      <a:extLst>
                        <a:ext uri="{FF2B5EF4-FFF2-40B4-BE49-F238E27FC236}">
                          <a16:creationId xmlns:a16="http://schemas.microsoft.com/office/drawing/2014/main" id="{DA42A9D2-CC70-545F-FCFA-1C1939E298C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23851" y="5832295"/>
                    <a:ext cx="87120" cy="12600"/>
                  </p14:xfrm>
                </p:contentPart>
              </mc:Choice>
              <mc:Fallback xmlns="">
                <p:pic>
                  <p:nvPicPr>
                    <p:cNvPr id="364" name="Ink 363">
                      <a:extLst>
                        <a:ext uri="{FF2B5EF4-FFF2-40B4-BE49-F238E27FC236}">
                          <a16:creationId xmlns:a16="http://schemas.microsoft.com/office/drawing/2014/main" id="{DA42A9D2-CC70-545F-FCFA-1C1939E298C6}"/>
                        </a:ext>
                      </a:extLst>
                    </p:cNvPr>
                    <p:cNvPicPr/>
                    <p:nvPr/>
                  </p:nvPicPr>
                  <p:blipFill>
                    <a:blip r:embed="rId265"/>
                    <a:stretch>
                      <a:fillRect/>
                    </a:stretch>
                  </p:blipFill>
                  <p:spPr>
                    <a:xfrm>
                      <a:off x="7615211" y="5823655"/>
                      <a:ext cx="104760" cy="30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0">
                  <p14:nvContentPartPr>
                    <p14:cNvPr id="365" name="Ink 364">
                      <a:extLst>
                        <a:ext uri="{FF2B5EF4-FFF2-40B4-BE49-F238E27FC236}">
                          <a16:creationId xmlns:a16="http://schemas.microsoft.com/office/drawing/2014/main" id="{67BC8260-5E43-E0FC-76CF-01DFEFDC34F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85491" y="5762815"/>
                    <a:ext cx="194040" cy="126720"/>
                  </p14:xfrm>
                </p:contentPart>
              </mc:Choice>
              <mc:Fallback xmlns="">
                <p:pic>
                  <p:nvPicPr>
                    <p:cNvPr id="365" name="Ink 364">
                      <a:extLst>
                        <a:ext uri="{FF2B5EF4-FFF2-40B4-BE49-F238E27FC236}">
                          <a16:creationId xmlns:a16="http://schemas.microsoft.com/office/drawing/2014/main" id="{67BC8260-5E43-E0FC-76CF-01DFEFDC34F4}"/>
                        </a:ext>
                      </a:extLst>
                    </p:cNvPr>
                    <p:cNvPicPr/>
                    <p:nvPr/>
                  </p:nvPicPr>
                  <p:blipFill>
                    <a:blip r:embed="rId267"/>
                    <a:stretch>
                      <a:fillRect/>
                    </a:stretch>
                  </p:blipFill>
                  <p:spPr>
                    <a:xfrm>
                      <a:off x="7776851" y="5754175"/>
                      <a:ext cx="211680" cy="1443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70" name="Group 369">
                <a:extLst>
                  <a:ext uri="{FF2B5EF4-FFF2-40B4-BE49-F238E27FC236}">
                    <a16:creationId xmlns:a16="http://schemas.microsoft.com/office/drawing/2014/main" id="{C881E114-D8E4-FB63-5B41-037A2797C0DC}"/>
                  </a:ext>
                </a:extLst>
              </p:cNvPr>
              <p:cNvGrpSpPr/>
              <p:nvPr/>
            </p:nvGrpSpPr>
            <p:grpSpPr>
              <a:xfrm>
                <a:off x="7989611" y="5658415"/>
                <a:ext cx="260280" cy="268560"/>
                <a:chOff x="7989611" y="5658415"/>
                <a:chExt cx="260280" cy="268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41">
                  <p14:nvContentPartPr>
                    <p14:cNvPr id="367" name="Ink 366">
                      <a:extLst>
                        <a:ext uri="{FF2B5EF4-FFF2-40B4-BE49-F238E27FC236}">
                          <a16:creationId xmlns:a16="http://schemas.microsoft.com/office/drawing/2014/main" id="{D143C3E4-9A89-DD3D-E76D-1171E1D2A0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989611" y="5695495"/>
                    <a:ext cx="181800" cy="77760"/>
                  </p14:xfrm>
                </p:contentPart>
              </mc:Choice>
              <mc:Fallback xmlns="">
                <p:pic>
                  <p:nvPicPr>
                    <p:cNvPr id="367" name="Ink 366">
                      <a:extLst>
                        <a:ext uri="{FF2B5EF4-FFF2-40B4-BE49-F238E27FC236}">
                          <a16:creationId xmlns:a16="http://schemas.microsoft.com/office/drawing/2014/main" id="{D143C3E4-9A89-DD3D-E76D-1171E1D2A05E}"/>
                        </a:ext>
                      </a:extLst>
                    </p:cNvPr>
                    <p:cNvPicPr/>
                    <p:nvPr/>
                  </p:nvPicPr>
                  <p:blipFill>
                    <a:blip r:embed="rId269"/>
                    <a:stretch>
                      <a:fillRect/>
                    </a:stretch>
                  </p:blipFill>
                  <p:spPr>
                    <a:xfrm>
                      <a:off x="7980611" y="5686855"/>
                      <a:ext cx="199440" cy="95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2">
                  <p14:nvContentPartPr>
                    <p14:cNvPr id="368" name="Ink 367">
                      <a:extLst>
                        <a:ext uri="{FF2B5EF4-FFF2-40B4-BE49-F238E27FC236}">
                          <a16:creationId xmlns:a16="http://schemas.microsoft.com/office/drawing/2014/main" id="{EFAED372-7C3C-1055-10F1-3C7C2D30A59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60171" y="5784055"/>
                    <a:ext cx="122040" cy="101160"/>
                  </p14:xfrm>
                </p:contentPart>
              </mc:Choice>
              <mc:Fallback xmlns="">
                <p:pic>
                  <p:nvPicPr>
                    <p:cNvPr id="368" name="Ink 367">
                      <a:extLst>
                        <a:ext uri="{FF2B5EF4-FFF2-40B4-BE49-F238E27FC236}">
                          <a16:creationId xmlns:a16="http://schemas.microsoft.com/office/drawing/2014/main" id="{EFAED372-7C3C-1055-10F1-3C7C2D30A591}"/>
                        </a:ext>
                      </a:extLst>
                    </p:cNvPr>
                    <p:cNvPicPr/>
                    <p:nvPr/>
                  </p:nvPicPr>
                  <p:blipFill>
                    <a:blip r:embed="rId271"/>
                    <a:stretch>
                      <a:fillRect/>
                    </a:stretch>
                  </p:blipFill>
                  <p:spPr>
                    <a:xfrm>
                      <a:off x="8051171" y="5775055"/>
                      <a:ext cx="139680" cy="118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3">
                  <p14:nvContentPartPr>
                    <p14:cNvPr id="369" name="Ink 368">
                      <a:extLst>
                        <a:ext uri="{FF2B5EF4-FFF2-40B4-BE49-F238E27FC236}">
                          <a16:creationId xmlns:a16="http://schemas.microsoft.com/office/drawing/2014/main" id="{EAEEC770-6CEF-308A-927C-4AF140486CD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188691" y="5658415"/>
                    <a:ext cx="61200" cy="268560"/>
                  </p14:xfrm>
                </p:contentPart>
              </mc:Choice>
              <mc:Fallback xmlns="">
                <p:pic>
                  <p:nvPicPr>
                    <p:cNvPr id="369" name="Ink 368">
                      <a:extLst>
                        <a:ext uri="{FF2B5EF4-FFF2-40B4-BE49-F238E27FC236}">
                          <a16:creationId xmlns:a16="http://schemas.microsoft.com/office/drawing/2014/main" id="{EAEEC770-6CEF-308A-927C-4AF140486CD1}"/>
                        </a:ext>
                      </a:extLst>
                    </p:cNvPr>
                    <p:cNvPicPr/>
                    <p:nvPr/>
                  </p:nvPicPr>
                  <p:blipFill>
                    <a:blip r:embed="rId273"/>
                    <a:stretch>
                      <a:fillRect/>
                    </a:stretch>
                  </p:blipFill>
                  <p:spPr>
                    <a:xfrm>
                      <a:off x="8179691" y="5649775"/>
                      <a:ext cx="78840" cy="286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51B9831C-FF9D-43BE-FB0F-F1E54A9F6514}"/>
                  </a:ext>
                </a:extLst>
              </p:cNvPr>
              <p:cNvGrpSpPr/>
              <p:nvPr/>
            </p:nvGrpSpPr>
            <p:grpSpPr>
              <a:xfrm>
                <a:off x="4806851" y="5685055"/>
                <a:ext cx="426960" cy="705960"/>
                <a:chOff x="4806851" y="5685055"/>
                <a:chExt cx="426960" cy="7059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44">
                  <p14:nvContentPartPr>
                    <p14:cNvPr id="371" name="Ink 370">
                      <a:extLst>
                        <a:ext uri="{FF2B5EF4-FFF2-40B4-BE49-F238E27FC236}">
                          <a16:creationId xmlns:a16="http://schemas.microsoft.com/office/drawing/2014/main" id="{99189B48-2FB4-4DFA-399A-573DEA6B5A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94691" y="5685055"/>
                    <a:ext cx="81360" cy="326160"/>
                  </p14:xfrm>
                </p:contentPart>
              </mc:Choice>
              <mc:Fallback xmlns="">
                <p:pic>
                  <p:nvPicPr>
                    <p:cNvPr id="371" name="Ink 370">
                      <a:extLst>
                        <a:ext uri="{FF2B5EF4-FFF2-40B4-BE49-F238E27FC236}">
                          <a16:creationId xmlns:a16="http://schemas.microsoft.com/office/drawing/2014/main" id="{99189B48-2FB4-4DFA-399A-573DEA6B5A45}"/>
                        </a:ext>
                      </a:extLst>
                    </p:cNvPr>
                    <p:cNvPicPr/>
                    <p:nvPr/>
                  </p:nvPicPr>
                  <p:blipFill>
                    <a:blip r:embed="rId275"/>
                    <a:stretch>
                      <a:fillRect/>
                    </a:stretch>
                  </p:blipFill>
                  <p:spPr>
                    <a:xfrm>
                      <a:off x="4885691" y="5676055"/>
                      <a:ext cx="99000" cy="343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5">
                  <p14:nvContentPartPr>
                    <p14:cNvPr id="372" name="Ink 371">
                      <a:extLst>
                        <a:ext uri="{FF2B5EF4-FFF2-40B4-BE49-F238E27FC236}">
                          <a16:creationId xmlns:a16="http://schemas.microsoft.com/office/drawing/2014/main" id="{65CED577-0A16-FA8F-B0D9-2F00DC49E4B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15931" y="5983495"/>
                    <a:ext cx="135000" cy="86760"/>
                  </p14:xfrm>
                </p:contentPart>
              </mc:Choice>
              <mc:Fallback xmlns="">
                <p:pic>
                  <p:nvPicPr>
                    <p:cNvPr id="372" name="Ink 371">
                      <a:extLst>
                        <a:ext uri="{FF2B5EF4-FFF2-40B4-BE49-F238E27FC236}">
                          <a16:creationId xmlns:a16="http://schemas.microsoft.com/office/drawing/2014/main" id="{65CED577-0A16-FA8F-B0D9-2F00DC49E4BB}"/>
                        </a:ext>
                      </a:extLst>
                    </p:cNvPr>
                    <p:cNvPicPr/>
                    <p:nvPr/>
                  </p:nvPicPr>
                  <p:blipFill>
                    <a:blip r:embed="rId277"/>
                    <a:stretch>
                      <a:fillRect/>
                    </a:stretch>
                  </p:blipFill>
                  <p:spPr>
                    <a:xfrm>
                      <a:off x="4906931" y="5974855"/>
                      <a:ext cx="152640" cy="10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6">
                  <p14:nvContentPartPr>
                    <p14:cNvPr id="373" name="Ink 372">
                      <a:extLst>
                        <a:ext uri="{FF2B5EF4-FFF2-40B4-BE49-F238E27FC236}">
                          <a16:creationId xmlns:a16="http://schemas.microsoft.com/office/drawing/2014/main" id="{010FB06B-8891-C7F7-CCA4-2692F1769F7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06851" y="6239095"/>
                    <a:ext cx="190080" cy="151920"/>
                  </p14:xfrm>
                </p:contentPart>
              </mc:Choice>
              <mc:Fallback xmlns="">
                <p:pic>
                  <p:nvPicPr>
                    <p:cNvPr id="373" name="Ink 372">
                      <a:extLst>
                        <a:ext uri="{FF2B5EF4-FFF2-40B4-BE49-F238E27FC236}">
                          <a16:creationId xmlns:a16="http://schemas.microsoft.com/office/drawing/2014/main" id="{010FB06B-8891-C7F7-CCA4-2692F1769F7B}"/>
                        </a:ext>
                      </a:extLst>
                    </p:cNvPr>
                    <p:cNvPicPr/>
                    <p:nvPr/>
                  </p:nvPicPr>
                  <p:blipFill>
                    <a:blip r:embed="rId279"/>
                    <a:stretch>
                      <a:fillRect/>
                    </a:stretch>
                  </p:blipFill>
                  <p:spPr>
                    <a:xfrm>
                      <a:off x="4797851" y="6230095"/>
                      <a:ext cx="207720" cy="169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7">
                  <p14:nvContentPartPr>
                    <p14:cNvPr id="374" name="Ink 373">
                      <a:extLst>
                        <a:ext uri="{FF2B5EF4-FFF2-40B4-BE49-F238E27FC236}">
                          <a16:creationId xmlns:a16="http://schemas.microsoft.com/office/drawing/2014/main" id="{D5F6D5A6-4666-B5B4-FD27-9B89CBC7A87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63171" y="6127855"/>
                    <a:ext cx="144360" cy="86400"/>
                  </p14:xfrm>
                </p:contentPart>
              </mc:Choice>
              <mc:Fallback xmlns="">
                <p:pic>
                  <p:nvPicPr>
                    <p:cNvPr id="374" name="Ink 373">
                      <a:extLst>
                        <a:ext uri="{FF2B5EF4-FFF2-40B4-BE49-F238E27FC236}">
                          <a16:creationId xmlns:a16="http://schemas.microsoft.com/office/drawing/2014/main" id="{D5F6D5A6-4666-B5B4-FD27-9B89CBC7A877}"/>
                        </a:ext>
                      </a:extLst>
                    </p:cNvPr>
                    <p:cNvPicPr/>
                    <p:nvPr/>
                  </p:nvPicPr>
                  <p:blipFill>
                    <a:blip r:embed="rId281"/>
                    <a:stretch>
                      <a:fillRect/>
                    </a:stretch>
                  </p:blipFill>
                  <p:spPr>
                    <a:xfrm>
                      <a:off x="5054171" y="6118855"/>
                      <a:ext cx="162000" cy="104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8">
                  <p14:nvContentPartPr>
                    <p14:cNvPr id="375" name="Ink 374">
                      <a:extLst>
                        <a:ext uri="{FF2B5EF4-FFF2-40B4-BE49-F238E27FC236}">
                          <a16:creationId xmlns:a16="http://schemas.microsoft.com/office/drawing/2014/main" id="{362B3739-40E4-AF26-176D-0CDBB2A1C93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32651" y="6186175"/>
                    <a:ext cx="101160" cy="181440"/>
                  </p14:xfrm>
                </p:contentPart>
              </mc:Choice>
              <mc:Fallback xmlns="">
                <p:pic>
                  <p:nvPicPr>
                    <p:cNvPr id="375" name="Ink 374">
                      <a:extLst>
                        <a:ext uri="{FF2B5EF4-FFF2-40B4-BE49-F238E27FC236}">
                          <a16:creationId xmlns:a16="http://schemas.microsoft.com/office/drawing/2014/main" id="{362B3739-40E4-AF26-176D-0CDBB2A1C93F}"/>
                        </a:ext>
                      </a:extLst>
                    </p:cNvPr>
                    <p:cNvPicPr/>
                    <p:nvPr/>
                  </p:nvPicPr>
                  <p:blipFill>
                    <a:blip r:embed="rId283"/>
                    <a:stretch>
                      <a:fillRect/>
                    </a:stretch>
                  </p:blipFill>
                  <p:spPr>
                    <a:xfrm>
                      <a:off x="5123651" y="6177535"/>
                      <a:ext cx="118800" cy="1990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9D6BC04A-0626-39D9-838B-83DD07009C63}"/>
                  </a:ext>
                </a:extLst>
              </p:cNvPr>
              <p:cNvGrpSpPr/>
              <p:nvPr/>
            </p:nvGrpSpPr>
            <p:grpSpPr>
              <a:xfrm>
                <a:off x="5264051" y="6463735"/>
                <a:ext cx="240480" cy="162720"/>
                <a:chOff x="5264051" y="6463735"/>
                <a:chExt cx="240480" cy="1627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49">
                  <p14:nvContentPartPr>
                    <p14:cNvPr id="379" name="Ink 378">
                      <a:extLst>
                        <a:ext uri="{FF2B5EF4-FFF2-40B4-BE49-F238E27FC236}">
                          <a16:creationId xmlns:a16="http://schemas.microsoft.com/office/drawing/2014/main" id="{CC7D9463-555C-EF55-E4C4-305A5E26BC6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64051" y="6463735"/>
                    <a:ext cx="214560" cy="124560"/>
                  </p14:xfrm>
                </p:contentPart>
              </mc:Choice>
              <mc:Fallback xmlns="">
                <p:pic>
                  <p:nvPicPr>
                    <p:cNvPr id="379" name="Ink 378">
                      <a:extLst>
                        <a:ext uri="{FF2B5EF4-FFF2-40B4-BE49-F238E27FC236}">
                          <a16:creationId xmlns:a16="http://schemas.microsoft.com/office/drawing/2014/main" id="{CC7D9463-555C-EF55-E4C4-305A5E26BC64}"/>
                        </a:ext>
                      </a:extLst>
                    </p:cNvPr>
                    <p:cNvPicPr/>
                    <p:nvPr/>
                  </p:nvPicPr>
                  <p:blipFill>
                    <a:blip r:embed="rId350"/>
                    <a:stretch>
                      <a:fillRect/>
                    </a:stretch>
                  </p:blipFill>
                  <p:spPr>
                    <a:xfrm>
                      <a:off x="5255411" y="6455095"/>
                      <a:ext cx="232200" cy="142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1">
                  <p14:nvContentPartPr>
                    <p14:cNvPr id="380" name="Ink 379">
                      <a:extLst>
                        <a:ext uri="{FF2B5EF4-FFF2-40B4-BE49-F238E27FC236}">
                          <a16:creationId xmlns:a16="http://schemas.microsoft.com/office/drawing/2014/main" id="{ADAEB661-1601-16DC-0D82-213283E7C5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24611" y="6538975"/>
                    <a:ext cx="79920" cy="87480"/>
                  </p14:xfrm>
                </p:contentPart>
              </mc:Choice>
              <mc:Fallback xmlns="">
                <p:pic>
                  <p:nvPicPr>
                    <p:cNvPr id="380" name="Ink 379">
                      <a:extLst>
                        <a:ext uri="{FF2B5EF4-FFF2-40B4-BE49-F238E27FC236}">
                          <a16:creationId xmlns:a16="http://schemas.microsoft.com/office/drawing/2014/main" id="{ADAEB661-1601-16DC-0D82-213283E7C548}"/>
                        </a:ext>
                      </a:extLst>
                    </p:cNvPr>
                    <p:cNvPicPr/>
                    <p:nvPr/>
                  </p:nvPicPr>
                  <p:blipFill>
                    <a:blip r:embed="rId352"/>
                    <a:stretch>
                      <a:fillRect/>
                    </a:stretch>
                  </p:blipFill>
                  <p:spPr>
                    <a:xfrm>
                      <a:off x="5415611" y="6530335"/>
                      <a:ext cx="97560" cy="1051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384" name="TextBox 383">
                <a:extLst>
                  <a:ext uri="{FF2B5EF4-FFF2-40B4-BE49-F238E27FC236}">
                    <a16:creationId xmlns:a16="http://schemas.microsoft.com/office/drawing/2014/main" id="{D6D7B231-D148-A0B2-B76F-597EF105C4BB}"/>
                  </a:ext>
                </a:extLst>
              </p:cNvPr>
              <p:cNvSpPr txBox="1"/>
              <p:nvPr/>
            </p:nvSpPr>
            <p:spPr>
              <a:xfrm>
                <a:off x="5465733" y="6463679"/>
                <a:ext cx="22621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rgbClr val="FF0000"/>
                    </a:solidFill>
                  </a:rPr>
                  <a:t>Sampling time needed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719112F-8650-D02B-CA5C-3525E7718E04}"/>
                </a:ext>
              </a:extLst>
            </p:cNvPr>
            <p:cNvGrpSpPr/>
            <p:nvPr/>
          </p:nvGrpSpPr>
          <p:grpSpPr>
            <a:xfrm>
              <a:off x="5923459" y="3725469"/>
              <a:ext cx="3132360" cy="1362240"/>
              <a:chOff x="5923459" y="3725469"/>
              <a:chExt cx="3132360" cy="1362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3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94814603-EF89-2543-1C6B-2BF0545C3A84}"/>
                      </a:ext>
                    </a:extLst>
                  </p14:cNvPr>
                  <p14:cNvContentPartPr/>
                  <p14:nvPr/>
                </p14:nvContentPartPr>
                <p14:xfrm>
                  <a:off x="6042619" y="4910229"/>
                  <a:ext cx="360" cy="36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94814603-EF89-2543-1C6B-2BF0545C3A84}"/>
                      </a:ext>
                    </a:extLst>
                  </p:cNvPr>
                  <p:cNvPicPr/>
                  <p:nvPr/>
                </p:nvPicPr>
                <p:blipFill>
                  <a:blip r:embed="rId354"/>
                  <a:stretch>
                    <a:fillRect/>
                  </a:stretch>
                </p:blipFill>
                <p:spPr>
                  <a:xfrm>
                    <a:off x="6033619" y="4901589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5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FBCA9277-0496-DE67-B2F7-2AB89038ED35}"/>
                      </a:ext>
                    </a:extLst>
                  </p14:cNvPr>
                  <p14:cNvContentPartPr/>
                  <p14:nvPr/>
                </p14:nvContentPartPr>
                <p14:xfrm>
                  <a:off x="5923459" y="4107789"/>
                  <a:ext cx="2135880" cy="97992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FBCA9277-0496-DE67-B2F7-2AB89038ED35}"/>
                      </a:ext>
                    </a:extLst>
                  </p:cNvPr>
                  <p:cNvPicPr/>
                  <p:nvPr/>
                </p:nvPicPr>
                <p:blipFill>
                  <a:blip r:embed="rId356"/>
                  <a:stretch>
                    <a:fillRect/>
                  </a:stretch>
                </p:blipFill>
                <p:spPr>
                  <a:xfrm>
                    <a:off x="5914819" y="4099149"/>
                    <a:ext cx="2153520" cy="99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7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BFB35F40-6BC8-B04B-09E2-B1BB6A24633A}"/>
                      </a:ext>
                    </a:extLst>
                  </p14:cNvPr>
                  <p14:cNvContentPartPr/>
                  <p14:nvPr/>
                </p14:nvContentPartPr>
                <p14:xfrm>
                  <a:off x="7931899" y="4122909"/>
                  <a:ext cx="174240" cy="1137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BFB35F40-6BC8-B04B-09E2-B1BB6A24633A}"/>
                      </a:ext>
                    </a:extLst>
                  </p:cNvPr>
                  <p:cNvPicPr/>
                  <p:nvPr/>
                </p:nvPicPr>
                <p:blipFill>
                  <a:blip r:embed="rId358"/>
                  <a:stretch>
                    <a:fillRect/>
                  </a:stretch>
                </p:blipFill>
                <p:spPr>
                  <a:xfrm>
                    <a:off x="7923259" y="4114269"/>
                    <a:ext cx="191880" cy="13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9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CA5969F1-9FD6-541B-9466-D9AC8B77FB56}"/>
                      </a:ext>
                    </a:extLst>
                  </p14:cNvPr>
                  <p14:cNvContentPartPr/>
                  <p14:nvPr/>
                </p14:nvContentPartPr>
                <p14:xfrm>
                  <a:off x="8292619" y="3752829"/>
                  <a:ext cx="367560" cy="2077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CA5969F1-9FD6-541B-9466-D9AC8B77FB56}"/>
                      </a:ext>
                    </a:extLst>
                  </p:cNvPr>
                  <p:cNvPicPr/>
                  <p:nvPr/>
                </p:nvPicPr>
                <p:blipFill>
                  <a:blip r:embed="rId360"/>
                  <a:stretch>
                    <a:fillRect/>
                  </a:stretch>
                </p:blipFill>
                <p:spPr>
                  <a:xfrm>
                    <a:off x="8283619" y="3743829"/>
                    <a:ext cx="385200" cy="22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1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5528080F-27B3-574C-74AB-C9F2D5D0949E}"/>
                      </a:ext>
                    </a:extLst>
                  </p14:cNvPr>
                  <p14:cNvContentPartPr/>
                  <p14:nvPr/>
                </p14:nvContentPartPr>
                <p14:xfrm>
                  <a:off x="8492059" y="3728349"/>
                  <a:ext cx="27720" cy="4824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5528080F-27B3-574C-74AB-C9F2D5D0949E}"/>
                      </a:ext>
                    </a:extLst>
                  </p:cNvPr>
                  <p:cNvPicPr/>
                  <p:nvPr/>
                </p:nvPicPr>
                <p:blipFill>
                  <a:blip r:embed="rId362"/>
                  <a:stretch>
                    <a:fillRect/>
                  </a:stretch>
                </p:blipFill>
                <p:spPr>
                  <a:xfrm>
                    <a:off x="8483059" y="3719709"/>
                    <a:ext cx="45360" cy="6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3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63389B30-346A-7F1A-64C8-921BC4E7291C}"/>
                      </a:ext>
                    </a:extLst>
                  </p14:cNvPr>
                  <p14:cNvContentPartPr/>
                  <p14:nvPr/>
                </p14:nvContentPartPr>
                <p14:xfrm>
                  <a:off x="8708779" y="3754629"/>
                  <a:ext cx="136440" cy="15228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63389B30-346A-7F1A-64C8-921BC4E7291C}"/>
                      </a:ext>
                    </a:extLst>
                  </p:cNvPr>
                  <p:cNvPicPr/>
                  <p:nvPr/>
                </p:nvPicPr>
                <p:blipFill>
                  <a:blip r:embed="rId364"/>
                  <a:stretch>
                    <a:fillRect/>
                  </a:stretch>
                </p:blipFill>
                <p:spPr>
                  <a:xfrm>
                    <a:off x="8700139" y="3745629"/>
                    <a:ext cx="154080" cy="16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5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4E668973-DA29-65D4-5223-366458C3F41A}"/>
                      </a:ext>
                    </a:extLst>
                  </p14:cNvPr>
                  <p14:cNvContentPartPr/>
                  <p14:nvPr/>
                </p14:nvContentPartPr>
                <p14:xfrm>
                  <a:off x="8744779" y="3725469"/>
                  <a:ext cx="86760" cy="14868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4E668973-DA29-65D4-5223-366458C3F41A}"/>
                      </a:ext>
                    </a:extLst>
                  </p:cNvPr>
                  <p:cNvPicPr/>
                  <p:nvPr/>
                </p:nvPicPr>
                <p:blipFill>
                  <a:blip r:embed="rId366"/>
                  <a:stretch>
                    <a:fillRect/>
                  </a:stretch>
                </p:blipFill>
                <p:spPr>
                  <a:xfrm>
                    <a:off x="8735779" y="3716469"/>
                    <a:ext cx="104400" cy="16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544F1080-F689-9F96-A95E-2B424A79DD51}"/>
                      </a:ext>
                    </a:extLst>
                  </p14:cNvPr>
                  <p14:cNvContentPartPr/>
                  <p14:nvPr/>
                </p14:nvContentPartPr>
                <p14:xfrm>
                  <a:off x="8352739" y="4054869"/>
                  <a:ext cx="703080" cy="363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544F1080-F689-9F96-A95E-2B424A79DD51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8343739" y="4045869"/>
                    <a:ext cx="720720" cy="5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9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47E5E880-C305-9833-5366-2D760DA9C293}"/>
                      </a:ext>
                    </a:extLst>
                  </p14:cNvPr>
                  <p14:cNvContentPartPr/>
                  <p14:nvPr/>
                </p14:nvContentPartPr>
                <p14:xfrm>
                  <a:off x="8601139" y="4225149"/>
                  <a:ext cx="249840" cy="19368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47E5E880-C305-9833-5366-2D760DA9C293}"/>
                      </a:ext>
                    </a:extLst>
                  </p:cNvPr>
                  <p:cNvPicPr/>
                  <p:nvPr/>
                </p:nvPicPr>
                <p:blipFill>
                  <a:blip r:embed="rId370"/>
                  <a:stretch>
                    <a:fillRect/>
                  </a:stretch>
                </p:blipFill>
                <p:spPr>
                  <a:xfrm>
                    <a:off x="8592499" y="4216149"/>
                    <a:ext cx="267480" cy="21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1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2D8B29A0-7E42-E892-8860-00707DF98DAC}"/>
                      </a:ext>
                    </a:extLst>
                  </p14:cNvPr>
                  <p14:cNvContentPartPr/>
                  <p14:nvPr/>
                </p14:nvContentPartPr>
                <p14:xfrm>
                  <a:off x="8619139" y="4276629"/>
                  <a:ext cx="212400" cy="1882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2D8B29A0-7E42-E892-8860-00707DF98DAC}"/>
                      </a:ext>
                    </a:extLst>
                  </p:cNvPr>
                  <p:cNvPicPr/>
                  <p:nvPr/>
                </p:nvPicPr>
                <p:blipFill>
                  <a:blip r:embed="rId372"/>
                  <a:stretch>
                    <a:fillRect/>
                  </a:stretch>
                </p:blipFill>
                <p:spPr>
                  <a:xfrm>
                    <a:off x="8610139" y="4267629"/>
                    <a:ext cx="230040" cy="2059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5618CEAC-6678-9C74-79E0-A38A1AFAD7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64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50"/>
    </mc:Choice>
    <mc:Fallback xmlns="">
      <p:transition spd="slow" advTm="91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B39F23D-8633-B384-844D-47D1D9CC4555}"/>
              </a:ext>
            </a:extLst>
          </p:cNvPr>
          <p:cNvSpPr/>
          <p:nvPr/>
        </p:nvSpPr>
        <p:spPr>
          <a:xfrm>
            <a:off x="1718951" y="4873041"/>
            <a:ext cx="4367719" cy="1673071"/>
          </a:xfrm>
          <a:custGeom>
            <a:avLst/>
            <a:gdLst>
              <a:gd name="connsiteX0" fmla="*/ 0 w 4367719"/>
              <a:gd name="connsiteY0" fmla="*/ 261292 h 1673071"/>
              <a:gd name="connsiteX1" fmla="*/ 359924 w 4367719"/>
              <a:gd name="connsiteY1" fmla="*/ 47283 h 1673071"/>
              <a:gd name="connsiteX2" fmla="*/ 729575 w 4367719"/>
              <a:gd name="connsiteY2" fmla="*/ 854679 h 1673071"/>
              <a:gd name="connsiteX3" fmla="*/ 875490 w 4367719"/>
              <a:gd name="connsiteY3" fmla="*/ 1292424 h 1673071"/>
              <a:gd name="connsiteX4" fmla="*/ 1060315 w 4367719"/>
              <a:gd name="connsiteY4" fmla="*/ 1652347 h 1673071"/>
              <a:gd name="connsiteX5" fmla="*/ 1322962 w 4367719"/>
              <a:gd name="connsiteY5" fmla="*/ 1564798 h 1673071"/>
              <a:gd name="connsiteX6" fmla="*/ 1546698 w 4367719"/>
              <a:gd name="connsiteY6" fmla="*/ 1029777 h 1673071"/>
              <a:gd name="connsiteX7" fmla="*/ 1809345 w 4367719"/>
              <a:gd name="connsiteY7" fmla="*/ 329385 h 1673071"/>
              <a:gd name="connsiteX8" fmla="*/ 2120630 w 4367719"/>
              <a:gd name="connsiteY8" fmla="*/ 18100 h 1673071"/>
              <a:gd name="connsiteX9" fmla="*/ 2431915 w 4367719"/>
              <a:gd name="connsiteY9" fmla="*/ 378024 h 1673071"/>
              <a:gd name="connsiteX10" fmla="*/ 2694562 w 4367719"/>
              <a:gd name="connsiteY10" fmla="*/ 1000594 h 1673071"/>
              <a:gd name="connsiteX11" fmla="*/ 2986392 w 4367719"/>
              <a:gd name="connsiteY11" fmla="*/ 1623164 h 1673071"/>
              <a:gd name="connsiteX12" fmla="*/ 3326860 w 4367719"/>
              <a:gd name="connsiteY12" fmla="*/ 1516160 h 1673071"/>
              <a:gd name="connsiteX13" fmla="*/ 3531141 w 4367719"/>
              <a:gd name="connsiteY13" fmla="*/ 932500 h 1673071"/>
              <a:gd name="connsiteX14" fmla="*/ 3686783 w 4367719"/>
              <a:gd name="connsiteY14" fmla="*/ 368296 h 1673071"/>
              <a:gd name="connsiteX15" fmla="*/ 3920247 w 4367719"/>
              <a:gd name="connsiteY15" fmla="*/ 57011 h 1673071"/>
              <a:gd name="connsiteX16" fmla="*/ 4085617 w 4367719"/>
              <a:gd name="connsiteY16" fmla="*/ 27828 h 1673071"/>
              <a:gd name="connsiteX17" fmla="*/ 4319081 w 4367719"/>
              <a:gd name="connsiteY17" fmla="*/ 358568 h 1673071"/>
              <a:gd name="connsiteX18" fmla="*/ 4367719 w 4367719"/>
              <a:gd name="connsiteY18" fmla="*/ 523938 h 167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67719" h="1673071">
                <a:moveTo>
                  <a:pt x="0" y="261292"/>
                </a:moveTo>
                <a:cubicBezTo>
                  <a:pt x="119164" y="104838"/>
                  <a:pt x="238328" y="-51615"/>
                  <a:pt x="359924" y="47283"/>
                </a:cubicBezTo>
                <a:cubicBezTo>
                  <a:pt x="481520" y="146181"/>
                  <a:pt x="643647" y="647156"/>
                  <a:pt x="729575" y="854679"/>
                </a:cubicBezTo>
                <a:cubicBezTo>
                  <a:pt x="815503" y="1062203"/>
                  <a:pt x="820367" y="1159479"/>
                  <a:pt x="875490" y="1292424"/>
                </a:cubicBezTo>
                <a:cubicBezTo>
                  <a:pt x="930613" y="1425369"/>
                  <a:pt x="985736" y="1606951"/>
                  <a:pt x="1060315" y="1652347"/>
                </a:cubicBezTo>
                <a:cubicBezTo>
                  <a:pt x="1134894" y="1697743"/>
                  <a:pt x="1241898" y="1668560"/>
                  <a:pt x="1322962" y="1564798"/>
                </a:cubicBezTo>
                <a:cubicBezTo>
                  <a:pt x="1404026" y="1461036"/>
                  <a:pt x="1465634" y="1235679"/>
                  <a:pt x="1546698" y="1029777"/>
                </a:cubicBezTo>
                <a:cubicBezTo>
                  <a:pt x="1627762" y="823875"/>
                  <a:pt x="1713690" y="497998"/>
                  <a:pt x="1809345" y="329385"/>
                </a:cubicBezTo>
                <a:cubicBezTo>
                  <a:pt x="1905000" y="160772"/>
                  <a:pt x="2016868" y="9993"/>
                  <a:pt x="2120630" y="18100"/>
                </a:cubicBezTo>
                <a:cubicBezTo>
                  <a:pt x="2224392" y="26206"/>
                  <a:pt x="2336260" y="214275"/>
                  <a:pt x="2431915" y="378024"/>
                </a:cubicBezTo>
                <a:cubicBezTo>
                  <a:pt x="2527570" y="541773"/>
                  <a:pt x="2602149" y="793071"/>
                  <a:pt x="2694562" y="1000594"/>
                </a:cubicBezTo>
                <a:cubicBezTo>
                  <a:pt x="2786975" y="1208117"/>
                  <a:pt x="2881009" y="1537236"/>
                  <a:pt x="2986392" y="1623164"/>
                </a:cubicBezTo>
                <a:cubicBezTo>
                  <a:pt x="3091775" y="1709092"/>
                  <a:pt x="3236069" y="1631271"/>
                  <a:pt x="3326860" y="1516160"/>
                </a:cubicBezTo>
                <a:cubicBezTo>
                  <a:pt x="3417651" y="1401049"/>
                  <a:pt x="3471154" y="1123811"/>
                  <a:pt x="3531141" y="932500"/>
                </a:cubicBezTo>
                <a:cubicBezTo>
                  <a:pt x="3591128" y="741189"/>
                  <a:pt x="3621932" y="514211"/>
                  <a:pt x="3686783" y="368296"/>
                </a:cubicBezTo>
                <a:cubicBezTo>
                  <a:pt x="3751634" y="222381"/>
                  <a:pt x="3853775" y="113756"/>
                  <a:pt x="3920247" y="57011"/>
                </a:cubicBezTo>
                <a:cubicBezTo>
                  <a:pt x="3986719" y="266"/>
                  <a:pt x="4019145" y="-22432"/>
                  <a:pt x="4085617" y="27828"/>
                </a:cubicBezTo>
                <a:cubicBezTo>
                  <a:pt x="4152089" y="78087"/>
                  <a:pt x="4272064" y="275883"/>
                  <a:pt x="4319081" y="358568"/>
                </a:cubicBezTo>
                <a:cubicBezTo>
                  <a:pt x="4366098" y="441253"/>
                  <a:pt x="4366908" y="482595"/>
                  <a:pt x="4367719" y="523938"/>
                </a:cubicBezTo>
              </a:path>
            </a:pathLst>
          </a:custGeom>
          <a:noFill/>
          <a:ln w="381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A726FDB-D44A-89E0-02CD-66B0145F4CF5}"/>
              </a:ext>
            </a:extLst>
          </p:cNvPr>
          <p:cNvGrpSpPr/>
          <p:nvPr/>
        </p:nvGrpSpPr>
        <p:grpSpPr>
          <a:xfrm>
            <a:off x="1981200" y="4724400"/>
            <a:ext cx="5862240" cy="444600"/>
            <a:chOff x="2713619" y="4687361"/>
            <a:chExt cx="5862240" cy="44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CB0F35E-28C3-C802-F77A-294C64F962AB}"/>
                    </a:ext>
                  </a:extLst>
                </p14:cNvPr>
                <p14:cNvContentPartPr/>
                <p14:nvPr/>
              </p14:nvContentPartPr>
              <p14:xfrm>
                <a:off x="2713619" y="4812281"/>
                <a:ext cx="105480" cy="92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CB0F35E-28C3-C802-F77A-294C64F962A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04979" y="4803641"/>
                  <a:ext cx="123120" cy="110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93E1252-7980-09AF-CD29-BDFB51D43594}"/>
                </a:ext>
              </a:extLst>
            </p:cNvPr>
            <p:cNvGrpSpPr/>
            <p:nvPr/>
          </p:nvGrpSpPr>
          <p:grpSpPr>
            <a:xfrm>
              <a:off x="2861939" y="4774121"/>
              <a:ext cx="4163760" cy="165240"/>
              <a:chOff x="2861939" y="4774121"/>
              <a:chExt cx="4163760" cy="16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289C9F0C-A79B-5456-631E-4691F2DDA9AC}"/>
                      </a:ext>
                    </a:extLst>
                  </p14:cNvPr>
                  <p14:cNvContentPartPr/>
                  <p14:nvPr/>
                </p14:nvContentPartPr>
                <p14:xfrm>
                  <a:off x="4524059" y="4774121"/>
                  <a:ext cx="94320" cy="16524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289C9F0C-A79B-5456-631E-4691F2DDA9AC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515419" y="4765481"/>
                    <a:ext cx="111960" cy="18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B5A85C4A-EA8A-66CD-2F7B-540A60CDE497}"/>
                      </a:ext>
                    </a:extLst>
                  </p14:cNvPr>
                  <p14:cNvContentPartPr/>
                  <p14:nvPr/>
                </p14:nvContentPartPr>
                <p14:xfrm>
                  <a:off x="6480659" y="4788161"/>
                  <a:ext cx="85680" cy="12060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B5A85C4A-EA8A-66CD-2F7B-540A60CDE497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6472019" y="4779521"/>
                    <a:ext cx="103320" cy="13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CE71BA5F-CB17-05D9-5F0E-83FB253DE749}"/>
                      </a:ext>
                    </a:extLst>
                  </p14:cNvPr>
                  <p14:cNvContentPartPr/>
                  <p14:nvPr/>
                </p14:nvContentPartPr>
                <p14:xfrm>
                  <a:off x="2861939" y="4832441"/>
                  <a:ext cx="4163760" cy="838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CE71BA5F-CB17-05D9-5F0E-83FB253DE749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852939" y="4823441"/>
                    <a:ext cx="4181400" cy="101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231367B-4268-CE7A-353E-3B01916D459B}"/>
                </a:ext>
              </a:extLst>
            </p:cNvPr>
            <p:cNvGrpSpPr/>
            <p:nvPr/>
          </p:nvGrpSpPr>
          <p:grpSpPr>
            <a:xfrm>
              <a:off x="7239179" y="4687361"/>
              <a:ext cx="1336680" cy="444600"/>
              <a:chOff x="7239179" y="4687361"/>
              <a:chExt cx="1336680" cy="44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6708161B-78DF-5B00-B650-83A92B8D4C22}"/>
                      </a:ext>
                    </a:extLst>
                  </p14:cNvPr>
                  <p14:cNvContentPartPr/>
                  <p14:nvPr/>
                </p14:nvContentPartPr>
                <p14:xfrm>
                  <a:off x="7239179" y="4728761"/>
                  <a:ext cx="197640" cy="22860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6708161B-78DF-5B00-B650-83A92B8D4C22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230179" y="4719761"/>
                    <a:ext cx="215280" cy="24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0CD38663-022E-1E13-FE46-D5C838EEDCE2}"/>
                      </a:ext>
                    </a:extLst>
                  </p14:cNvPr>
                  <p14:cNvContentPartPr/>
                  <p14:nvPr/>
                </p14:nvContentPartPr>
                <p14:xfrm>
                  <a:off x="7469579" y="4877801"/>
                  <a:ext cx="50400" cy="14220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0CD38663-022E-1E13-FE46-D5C838EEDCE2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460579" y="4868801"/>
                    <a:ext cx="68040" cy="15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60286662-07A4-7255-B77B-454649CD7144}"/>
                      </a:ext>
                    </a:extLst>
                  </p14:cNvPr>
                  <p14:cNvContentPartPr/>
                  <p14:nvPr/>
                </p14:nvContentPartPr>
                <p14:xfrm>
                  <a:off x="7543379" y="4786001"/>
                  <a:ext cx="553680" cy="3459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60286662-07A4-7255-B77B-454649CD7144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534739" y="4777001"/>
                    <a:ext cx="571320" cy="3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65E90E48-4BD7-A80E-B882-37D73C540E9E}"/>
                      </a:ext>
                    </a:extLst>
                  </p14:cNvPr>
                  <p14:cNvContentPartPr/>
                  <p14:nvPr/>
                </p14:nvContentPartPr>
                <p14:xfrm>
                  <a:off x="8096699" y="4973561"/>
                  <a:ext cx="103320" cy="3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65E90E48-4BD7-A80E-B882-37D73C540E9E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8088059" y="4964561"/>
                    <a:ext cx="120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4CCC4982-A884-9858-A3C1-C8316DAD1EAF}"/>
                      </a:ext>
                    </a:extLst>
                  </p14:cNvPr>
                  <p14:cNvContentPartPr/>
                  <p14:nvPr/>
                </p14:nvContentPartPr>
                <p14:xfrm>
                  <a:off x="8191739" y="4831001"/>
                  <a:ext cx="86040" cy="90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4CCC4982-A884-9858-A3C1-C8316DAD1EAF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8182739" y="4822001"/>
                    <a:ext cx="103680" cy="2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7BDF06CF-32B8-D07A-F9C1-9D6D263C0F49}"/>
                      </a:ext>
                    </a:extLst>
                  </p14:cNvPr>
                  <p14:cNvContentPartPr/>
                  <p14:nvPr/>
                </p14:nvContentPartPr>
                <p14:xfrm>
                  <a:off x="8203979" y="4927841"/>
                  <a:ext cx="105840" cy="3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7BDF06CF-32B8-D07A-F9C1-9D6D263C0F49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8195339" y="4918841"/>
                    <a:ext cx="123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627CA758-BF06-0B1E-7F0C-B3918F62F15F}"/>
                      </a:ext>
                    </a:extLst>
                  </p14:cNvPr>
                  <p14:cNvContentPartPr/>
                  <p14:nvPr/>
                </p14:nvContentPartPr>
                <p14:xfrm>
                  <a:off x="8372099" y="4687361"/>
                  <a:ext cx="203760" cy="2354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627CA758-BF06-0B1E-7F0C-B3918F62F15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8363459" y="4678361"/>
                    <a:ext cx="221400" cy="253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B930FC-A076-E262-A369-EC547DAC2EE4}"/>
              </a:ext>
            </a:extLst>
          </p:cNvPr>
          <p:cNvGrpSpPr/>
          <p:nvPr/>
        </p:nvGrpSpPr>
        <p:grpSpPr>
          <a:xfrm>
            <a:off x="2315581" y="5040840"/>
            <a:ext cx="3368160" cy="1144800"/>
            <a:chOff x="3048000" y="5003801"/>
            <a:chExt cx="3368160" cy="114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26D7954-3BB2-87BD-C396-D2B076065C14}"/>
                    </a:ext>
                  </a:extLst>
                </p14:cNvPr>
                <p14:cNvContentPartPr/>
                <p14:nvPr/>
              </p14:nvContentPartPr>
              <p14:xfrm>
                <a:off x="4971899" y="5463881"/>
                <a:ext cx="81000" cy="856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26D7954-3BB2-87BD-C396-D2B076065C1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953899" y="5446241"/>
                  <a:ext cx="116640" cy="121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0744C28-2210-C801-00C2-203B72249259}"/>
                </a:ext>
              </a:extLst>
            </p:cNvPr>
            <p:cNvGrpSpPr/>
            <p:nvPr/>
          </p:nvGrpSpPr>
          <p:grpSpPr>
            <a:xfrm>
              <a:off x="3048000" y="5003801"/>
              <a:ext cx="3368160" cy="1144800"/>
              <a:chOff x="3048000" y="5003801"/>
              <a:chExt cx="3368160" cy="1144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6FDA4D1D-03CE-F711-C426-B6CECBCA70EA}"/>
                      </a:ext>
                    </a:extLst>
                  </p14:cNvPr>
                  <p14:cNvContentPartPr/>
                  <p14:nvPr/>
                </p14:nvContentPartPr>
                <p14:xfrm>
                  <a:off x="3977760" y="5715000"/>
                  <a:ext cx="60840" cy="6732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6FDA4D1D-03CE-F711-C426-B6CECBCA70EA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960120" y="5697000"/>
                    <a:ext cx="96480" cy="10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459073AC-7313-A3F5-9A1D-FD3CB3457370}"/>
                      </a:ext>
                    </a:extLst>
                  </p14:cNvPr>
                  <p14:cNvContentPartPr/>
                  <p14:nvPr/>
                </p14:nvContentPartPr>
                <p14:xfrm>
                  <a:off x="3048000" y="5003801"/>
                  <a:ext cx="3368160" cy="11448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459073AC-7313-A3F5-9A1D-FD3CB345737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3030000" y="4986161"/>
                    <a:ext cx="3403800" cy="1180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DA793B2-0249-A659-BF7C-BBEC3E91C5FA}"/>
                    </a:ext>
                  </a:extLst>
                </p14:cNvPr>
                <p14:cNvContentPartPr/>
                <p14:nvPr/>
              </p14:nvContentPartPr>
              <p14:xfrm>
                <a:off x="6024899" y="5687441"/>
                <a:ext cx="61200" cy="108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DA793B2-0249-A659-BF7C-BBEC3E91C5F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007259" y="5669441"/>
                  <a:ext cx="968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42AF953-18EB-1151-688B-F3A20E95500E}"/>
                    </a:ext>
                  </a:extLst>
                </p14:cNvPr>
                <p14:cNvContentPartPr/>
                <p14:nvPr/>
              </p14:nvContentPartPr>
              <p14:xfrm>
                <a:off x="3048000" y="5486400"/>
                <a:ext cx="118080" cy="95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42AF953-18EB-1151-688B-F3A20E95500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30000" y="5468400"/>
                  <a:ext cx="153720" cy="131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B45099D-0F43-219E-D76D-A27C5E420B11}"/>
              </a:ext>
            </a:extLst>
          </p:cNvPr>
          <p:cNvSpPr txBox="1"/>
          <p:nvPr/>
        </p:nvSpPr>
        <p:spPr>
          <a:xfrm>
            <a:off x="1359698" y="24460"/>
            <a:ext cx="7069986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rgbClr val="0000FF"/>
                </a:solidFill>
              </a:rPr>
              <a:t>Nyquist Sampling Theorem</a:t>
            </a:r>
          </a:p>
          <a:p>
            <a:endParaRPr lang="en-US" sz="1800" dirty="0"/>
          </a:p>
          <a:p>
            <a:pPr>
              <a:buNone/>
            </a:pPr>
            <a:r>
              <a:rPr lang="en-US" sz="1800" dirty="0"/>
              <a:t>If we Fourier transform </a:t>
            </a:r>
            <a:r>
              <a:rPr lang="en-US" sz="1800" dirty="0">
                <a:latin typeface="Symbol" pitchFamily="2" charset="2"/>
              </a:rPr>
              <a:t>f</a:t>
            </a:r>
            <a:r>
              <a:rPr lang="en-US" sz="1800" dirty="0"/>
              <a:t>(</a:t>
            </a:r>
            <a:r>
              <a:rPr lang="en-US" sz="1800" dirty="0">
                <a:latin typeface="Symbol" pitchFamily="2" charset="2"/>
              </a:rPr>
              <a:t>w</a:t>
            </a:r>
            <a:r>
              <a:rPr lang="en-US" sz="1800" dirty="0"/>
              <a:t>) and </a:t>
            </a:r>
            <a:r>
              <a:rPr lang="en-US" sz="1800" dirty="0">
                <a:highlight>
                  <a:srgbClr val="FFFF00"/>
                </a:highlight>
              </a:rPr>
              <a:t>capture all frequencies </a:t>
            </a: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w</a:t>
            </a:r>
            <a:r>
              <a:rPr lang="en-US" sz="1800" dirty="0">
                <a:highlight>
                  <a:srgbClr val="FFFF00"/>
                </a:highlight>
              </a:rPr>
              <a:t> &gt; 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n</a:t>
            </a:r>
            <a:r>
              <a:rPr lang="en-US" sz="1800" dirty="0">
                <a:highlight>
                  <a:srgbClr val="FFFF00"/>
                </a:highlight>
              </a:rPr>
              <a:t> correctly</a:t>
            </a:r>
            <a:r>
              <a:rPr lang="en-US" sz="1800" dirty="0"/>
              <a:t>,  then a </a:t>
            </a:r>
            <a:r>
              <a:rPr lang="en-US" sz="1800" dirty="0">
                <a:highlight>
                  <a:srgbClr val="FFFF00"/>
                </a:highlight>
              </a:rPr>
              <a:t>sampling time 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t</a:t>
            </a:r>
            <a:r>
              <a:rPr lang="en-US" sz="1800" dirty="0">
                <a:highlight>
                  <a:srgbClr val="FFFF00"/>
                </a:highlight>
              </a:rPr>
              <a:t> = 2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p</a:t>
            </a:r>
            <a:r>
              <a:rPr lang="en-US" sz="1800" dirty="0">
                <a:highlight>
                  <a:srgbClr val="FFFF00"/>
                </a:highlight>
              </a:rPr>
              <a:t>/2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n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/>
              <a:t>should suffice 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DAC60D67-E8BC-E532-3707-5100B6FF70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251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25"/>
    </mc:Choice>
    <mc:Fallback xmlns="">
      <p:transition spd="slow" advTm="63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1947F48-1E14-057B-1633-5EAD9E50E102}"/>
              </a:ext>
            </a:extLst>
          </p:cNvPr>
          <p:cNvSpPr txBox="1"/>
          <p:nvPr/>
        </p:nvSpPr>
        <p:spPr>
          <a:xfrm>
            <a:off x="574287" y="0"/>
            <a:ext cx="7425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0000FF"/>
                </a:solidFill>
              </a:rPr>
              <a:t>Sampling below Nyquist frequency: Aliasing</a:t>
            </a:r>
          </a:p>
        </p:txBody>
      </p:sp>
      <p:pic>
        <p:nvPicPr>
          <p:cNvPr id="1026" name="Picture 2" descr="Fig 1a">
            <a:extLst>
              <a:ext uri="{FF2B5EF4-FFF2-40B4-BE49-F238E27FC236}">
                <a16:creationId xmlns:a16="http://schemas.microsoft.com/office/drawing/2014/main" id="{081370E9-221B-684A-D4E8-5E95C2EE1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447" y="784429"/>
            <a:ext cx="18034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 2">
            <a:extLst>
              <a:ext uri="{FF2B5EF4-FFF2-40B4-BE49-F238E27FC236}">
                <a16:creationId xmlns:a16="http://schemas.microsoft.com/office/drawing/2014/main" id="{BC52BF1B-BC4E-5EAA-ECA5-A24419F29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048" y="813523"/>
            <a:ext cx="2890675" cy="216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A14D1C-5829-075C-2EC0-562481C53A60}"/>
              </a:ext>
            </a:extLst>
          </p:cNvPr>
          <p:cNvSpPr txBox="1"/>
          <p:nvPr/>
        </p:nvSpPr>
        <p:spPr>
          <a:xfrm>
            <a:off x="2119247" y="1241629"/>
            <a:ext cx="1361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err="1">
                <a:solidFill>
                  <a:schemeClr val="bg1"/>
                </a:solidFill>
              </a:rPr>
              <a:t>Moire</a:t>
            </a:r>
            <a:r>
              <a:rPr lang="en-US" sz="1400" dirty="0">
                <a:solidFill>
                  <a:schemeClr val="bg1"/>
                </a:solidFill>
              </a:rPr>
              <a:t> pattern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CCDBE-C32A-E772-9606-7C2FCECE0280}"/>
              </a:ext>
            </a:extLst>
          </p:cNvPr>
          <p:cNvSpPr txBox="1"/>
          <p:nvPr/>
        </p:nvSpPr>
        <p:spPr>
          <a:xfrm>
            <a:off x="4710047" y="1241628"/>
            <a:ext cx="1957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chemeClr val="bg1"/>
                </a:solidFill>
              </a:rPr>
              <a:t>Wagon Wheel Effect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518415-48A9-57A7-B20D-F00FE2494440}"/>
              </a:ext>
            </a:extLst>
          </p:cNvPr>
          <p:cNvSpPr txBox="1"/>
          <p:nvPr/>
        </p:nvSpPr>
        <p:spPr>
          <a:xfrm>
            <a:off x="1303679" y="3314303"/>
            <a:ext cx="66294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32KHz sampling (must be &gt; twice max </a:t>
            </a:r>
            <a:r>
              <a:rPr lang="en-US" sz="1800" dirty="0" err="1"/>
              <a:t>freq</a:t>
            </a:r>
            <a:r>
              <a:rPr lang="en-US" sz="1800" dirty="0"/>
              <a:t>)</a:t>
            </a:r>
          </a:p>
          <a:p>
            <a:pPr>
              <a:buNone/>
            </a:pPr>
            <a:r>
              <a:rPr lang="en-US" sz="1800" dirty="0"/>
              <a:t>Signals above 16KHz will cause aliasing during DAC/sampling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768C53A-448A-B226-CEC0-F85D33DA844C}"/>
              </a:ext>
            </a:extLst>
          </p:cNvPr>
          <p:cNvSpPr/>
          <p:nvPr/>
        </p:nvSpPr>
        <p:spPr>
          <a:xfrm>
            <a:off x="1718951" y="4873041"/>
            <a:ext cx="4367719" cy="1673071"/>
          </a:xfrm>
          <a:custGeom>
            <a:avLst/>
            <a:gdLst>
              <a:gd name="connsiteX0" fmla="*/ 0 w 4367719"/>
              <a:gd name="connsiteY0" fmla="*/ 261292 h 1673071"/>
              <a:gd name="connsiteX1" fmla="*/ 359924 w 4367719"/>
              <a:gd name="connsiteY1" fmla="*/ 47283 h 1673071"/>
              <a:gd name="connsiteX2" fmla="*/ 729575 w 4367719"/>
              <a:gd name="connsiteY2" fmla="*/ 854679 h 1673071"/>
              <a:gd name="connsiteX3" fmla="*/ 875490 w 4367719"/>
              <a:gd name="connsiteY3" fmla="*/ 1292424 h 1673071"/>
              <a:gd name="connsiteX4" fmla="*/ 1060315 w 4367719"/>
              <a:gd name="connsiteY4" fmla="*/ 1652347 h 1673071"/>
              <a:gd name="connsiteX5" fmla="*/ 1322962 w 4367719"/>
              <a:gd name="connsiteY5" fmla="*/ 1564798 h 1673071"/>
              <a:gd name="connsiteX6" fmla="*/ 1546698 w 4367719"/>
              <a:gd name="connsiteY6" fmla="*/ 1029777 h 1673071"/>
              <a:gd name="connsiteX7" fmla="*/ 1809345 w 4367719"/>
              <a:gd name="connsiteY7" fmla="*/ 329385 h 1673071"/>
              <a:gd name="connsiteX8" fmla="*/ 2120630 w 4367719"/>
              <a:gd name="connsiteY8" fmla="*/ 18100 h 1673071"/>
              <a:gd name="connsiteX9" fmla="*/ 2431915 w 4367719"/>
              <a:gd name="connsiteY9" fmla="*/ 378024 h 1673071"/>
              <a:gd name="connsiteX10" fmla="*/ 2694562 w 4367719"/>
              <a:gd name="connsiteY10" fmla="*/ 1000594 h 1673071"/>
              <a:gd name="connsiteX11" fmla="*/ 2986392 w 4367719"/>
              <a:gd name="connsiteY11" fmla="*/ 1623164 h 1673071"/>
              <a:gd name="connsiteX12" fmla="*/ 3326860 w 4367719"/>
              <a:gd name="connsiteY12" fmla="*/ 1516160 h 1673071"/>
              <a:gd name="connsiteX13" fmla="*/ 3531141 w 4367719"/>
              <a:gd name="connsiteY13" fmla="*/ 932500 h 1673071"/>
              <a:gd name="connsiteX14" fmla="*/ 3686783 w 4367719"/>
              <a:gd name="connsiteY14" fmla="*/ 368296 h 1673071"/>
              <a:gd name="connsiteX15" fmla="*/ 3920247 w 4367719"/>
              <a:gd name="connsiteY15" fmla="*/ 57011 h 1673071"/>
              <a:gd name="connsiteX16" fmla="*/ 4085617 w 4367719"/>
              <a:gd name="connsiteY16" fmla="*/ 27828 h 1673071"/>
              <a:gd name="connsiteX17" fmla="*/ 4319081 w 4367719"/>
              <a:gd name="connsiteY17" fmla="*/ 358568 h 1673071"/>
              <a:gd name="connsiteX18" fmla="*/ 4367719 w 4367719"/>
              <a:gd name="connsiteY18" fmla="*/ 523938 h 167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67719" h="1673071">
                <a:moveTo>
                  <a:pt x="0" y="261292"/>
                </a:moveTo>
                <a:cubicBezTo>
                  <a:pt x="119164" y="104838"/>
                  <a:pt x="238328" y="-51615"/>
                  <a:pt x="359924" y="47283"/>
                </a:cubicBezTo>
                <a:cubicBezTo>
                  <a:pt x="481520" y="146181"/>
                  <a:pt x="643647" y="647156"/>
                  <a:pt x="729575" y="854679"/>
                </a:cubicBezTo>
                <a:cubicBezTo>
                  <a:pt x="815503" y="1062203"/>
                  <a:pt x="820367" y="1159479"/>
                  <a:pt x="875490" y="1292424"/>
                </a:cubicBezTo>
                <a:cubicBezTo>
                  <a:pt x="930613" y="1425369"/>
                  <a:pt x="985736" y="1606951"/>
                  <a:pt x="1060315" y="1652347"/>
                </a:cubicBezTo>
                <a:cubicBezTo>
                  <a:pt x="1134894" y="1697743"/>
                  <a:pt x="1241898" y="1668560"/>
                  <a:pt x="1322962" y="1564798"/>
                </a:cubicBezTo>
                <a:cubicBezTo>
                  <a:pt x="1404026" y="1461036"/>
                  <a:pt x="1465634" y="1235679"/>
                  <a:pt x="1546698" y="1029777"/>
                </a:cubicBezTo>
                <a:cubicBezTo>
                  <a:pt x="1627762" y="823875"/>
                  <a:pt x="1713690" y="497998"/>
                  <a:pt x="1809345" y="329385"/>
                </a:cubicBezTo>
                <a:cubicBezTo>
                  <a:pt x="1905000" y="160772"/>
                  <a:pt x="2016868" y="9993"/>
                  <a:pt x="2120630" y="18100"/>
                </a:cubicBezTo>
                <a:cubicBezTo>
                  <a:pt x="2224392" y="26206"/>
                  <a:pt x="2336260" y="214275"/>
                  <a:pt x="2431915" y="378024"/>
                </a:cubicBezTo>
                <a:cubicBezTo>
                  <a:pt x="2527570" y="541773"/>
                  <a:pt x="2602149" y="793071"/>
                  <a:pt x="2694562" y="1000594"/>
                </a:cubicBezTo>
                <a:cubicBezTo>
                  <a:pt x="2786975" y="1208117"/>
                  <a:pt x="2881009" y="1537236"/>
                  <a:pt x="2986392" y="1623164"/>
                </a:cubicBezTo>
                <a:cubicBezTo>
                  <a:pt x="3091775" y="1709092"/>
                  <a:pt x="3236069" y="1631271"/>
                  <a:pt x="3326860" y="1516160"/>
                </a:cubicBezTo>
                <a:cubicBezTo>
                  <a:pt x="3417651" y="1401049"/>
                  <a:pt x="3471154" y="1123811"/>
                  <a:pt x="3531141" y="932500"/>
                </a:cubicBezTo>
                <a:cubicBezTo>
                  <a:pt x="3591128" y="741189"/>
                  <a:pt x="3621932" y="514211"/>
                  <a:pt x="3686783" y="368296"/>
                </a:cubicBezTo>
                <a:cubicBezTo>
                  <a:pt x="3751634" y="222381"/>
                  <a:pt x="3853775" y="113756"/>
                  <a:pt x="3920247" y="57011"/>
                </a:cubicBezTo>
                <a:cubicBezTo>
                  <a:pt x="3986719" y="266"/>
                  <a:pt x="4019145" y="-22432"/>
                  <a:pt x="4085617" y="27828"/>
                </a:cubicBezTo>
                <a:cubicBezTo>
                  <a:pt x="4152089" y="78087"/>
                  <a:pt x="4272064" y="275883"/>
                  <a:pt x="4319081" y="358568"/>
                </a:cubicBezTo>
                <a:cubicBezTo>
                  <a:pt x="4366098" y="441253"/>
                  <a:pt x="4366908" y="482595"/>
                  <a:pt x="4367719" y="523938"/>
                </a:cubicBezTo>
              </a:path>
            </a:pathLst>
          </a:custGeom>
          <a:noFill/>
          <a:ln w="381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0D8AED-F4A9-F2F0-5E4A-7CD9D89FD033}"/>
              </a:ext>
            </a:extLst>
          </p:cNvPr>
          <p:cNvGrpSpPr/>
          <p:nvPr/>
        </p:nvGrpSpPr>
        <p:grpSpPr>
          <a:xfrm>
            <a:off x="1981200" y="4724400"/>
            <a:ext cx="5862240" cy="444600"/>
            <a:chOff x="2713619" y="4687361"/>
            <a:chExt cx="5862240" cy="44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B0DAE7C-C023-6855-3F18-153A2898D90B}"/>
                    </a:ext>
                  </a:extLst>
                </p14:cNvPr>
                <p14:cNvContentPartPr/>
                <p14:nvPr/>
              </p14:nvContentPartPr>
              <p14:xfrm>
                <a:off x="2713619" y="4812281"/>
                <a:ext cx="105480" cy="92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CB0F35E-28C3-C802-F77A-294C64F962A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04979" y="4803641"/>
                  <a:ext cx="123120" cy="110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68099FF-7462-EBD5-FDB4-117C5C65FBA7}"/>
                </a:ext>
              </a:extLst>
            </p:cNvPr>
            <p:cNvGrpSpPr/>
            <p:nvPr/>
          </p:nvGrpSpPr>
          <p:grpSpPr>
            <a:xfrm>
              <a:off x="2861939" y="4774121"/>
              <a:ext cx="4163760" cy="165240"/>
              <a:chOff x="2861939" y="4774121"/>
              <a:chExt cx="4163760" cy="16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3158F716-3FC9-BC74-5A01-642FA24F43DA}"/>
                      </a:ext>
                    </a:extLst>
                  </p14:cNvPr>
                  <p14:cNvContentPartPr/>
                  <p14:nvPr/>
                </p14:nvContentPartPr>
                <p14:xfrm>
                  <a:off x="4524059" y="4774121"/>
                  <a:ext cx="94320" cy="16524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289C9F0C-A79B-5456-631E-4691F2DDA9AC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4515419" y="4765481"/>
                    <a:ext cx="111960" cy="18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13045745-7A2E-F762-FCD7-B8C3AB57F7C8}"/>
                      </a:ext>
                    </a:extLst>
                  </p14:cNvPr>
                  <p14:cNvContentPartPr/>
                  <p14:nvPr/>
                </p14:nvContentPartPr>
                <p14:xfrm>
                  <a:off x="6480659" y="4788161"/>
                  <a:ext cx="85680" cy="12060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B5A85C4A-EA8A-66CD-2F7B-540A60CDE497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472019" y="4779521"/>
                    <a:ext cx="103320" cy="13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FF9EA7EB-9594-B8DB-FD2A-693369571B3B}"/>
                      </a:ext>
                    </a:extLst>
                  </p14:cNvPr>
                  <p14:cNvContentPartPr/>
                  <p14:nvPr/>
                </p14:nvContentPartPr>
                <p14:xfrm>
                  <a:off x="2861939" y="4832441"/>
                  <a:ext cx="4163760" cy="838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CE71BA5F-CB17-05D9-5F0E-83FB253DE749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852939" y="4823441"/>
                    <a:ext cx="4181400" cy="101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1B97444-55A3-0D66-4EC6-942AB7393B15}"/>
                </a:ext>
              </a:extLst>
            </p:cNvPr>
            <p:cNvGrpSpPr/>
            <p:nvPr/>
          </p:nvGrpSpPr>
          <p:grpSpPr>
            <a:xfrm>
              <a:off x="7239179" y="4687361"/>
              <a:ext cx="1336680" cy="444600"/>
              <a:chOff x="7239179" y="4687361"/>
              <a:chExt cx="1336680" cy="44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C0CCCA83-C92C-13E6-17EC-E4C2CB8E949E}"/>
                      </a:ext>
                    </a:extLst>
                  </p14:cNvPr>
                  <p14:cNvContentPartPr/>
                  <p14:nvPr/>
                </p14:nvContentPartPr>
                <p14:xfrm>
                  <a:off x="7239179" y="4728761"/>
                  <a:ext cx="197640" cy="22860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6708161B-78DF-5B00-B650-83A92B8D4C22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230179" y="4719761"/>
                    <a:ext cx="215280" cy="24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D7339282-0095-E3E6-79BB-81477121E5CB}"/>
                      </a:ext>
                    </a:extLst>
                  </p14:cNvPr>
                  <p14:cNvContentPartPr/>
                  <p14:nvPr/>
                </p14:nvContentPartPr>
                <p14:xfrm>
                  <a:off x="7469579" y="4877801"/>
                  <a:ext cx="50400" cy="14220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0CD38663-022E-1E13-FE46-D5C838EEDCE2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460579" y="4868801"/>
                    <a:ext cx="68040" cy="15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BDD7AD60-BD36-9C6E-BAE4-94F102DBBA34}"/>
                      </a:ext>
                    </a:extLst>
                  </p14:cNvPr>
                  <p14:cNvContentPartPr/>
                  <p14:nvPr/>
                </p14:nvContentPartPr>
                <p14:xfrm>
                  <a:off x="7543379" y="4786001"/>
                  <a:ext cx="553680" cy="3459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60286662-07A4-7255-B77B-454649CD7144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7534739" y="4777001"/>
                    <a:ext cx="571320" cy="3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A4A85FEE-2619-8D9C-D012-51B6644969A6}"/>
                      </a:ext>
                    </a:extLst>
                  </p14:cNvPr>
                  <p14:cNvContentPartPr/>
                  <p14:nvPr/>
                </p14:nvContentPartPr>
                <p14:xfrm>
                  <a:off x="8096699" y="4973561"/>
                  <a:ext cx="103320" cy="3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65E90E48-4BD7-A80E-B882-37D73C540E9E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8088059" y="4964561"/>
                    <a:ext cx="120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AC5B2927-B041-70BF-8723-0881BAB86148}"/>
                      </a:ext>
                    </a:extLst>
                  </p14:cNvPr>
                  <p14:cNvContentPartPr/>
                  <p14:nvPr/>
                </p14:nvContentPartPr>
                <p14:xfrm>
                  <a:off x="8191739" y="4831001"/>
                  <a:ext cx="86040" cy="90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4CCC4982-A884-9858-A3C1-C8316DAD1EAF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8182739" y="4822001"/>
                    <a:ext cx="103680" cy="2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AB5F0E61-42E1-A564-87F5-8E5BC18E15DA}"/>
                      </a:ext>
                    </a:extLst>
                  </p14:cNvPr>
                  <p14:cNvContentPartPr/>
                  <p14:nvPr/>
                </p14:nvContentPartPr>
                <p14:xfrm>
                  <a:off x="8203979" y="4927841"/>
                  <a:ext cx="105840" cy="3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7BDF06CF-32B8-D07A-F9C1-9D6D263C0F49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8195339" y="4918841"/>
                    <a:ext cx="123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C9E90282-1AF3-8410-F760-4DF745D4161E}"/>
                      </a:ext>
                    </a:extLst>
                  </p14:cNvPr>
                  <p14:cNvContentPartPr/>
                  <p14:nvPr/>
                </p14:nvContentPartPr>
                <p14:xfrm>
                  <a:off x="8372099" y="4687361"/>
                  <a:ext cx="203760" cy="2354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627CA758-BF06-0B1E-7F0C-B3918F62F15F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8363459" y="4678361"/>
                    <a:ext cx="221400" cy="253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C1F494-AB1F-20CB-21CB-D926502AFE28}"/>
              </a:ext>
            </a:extLst>
          </p:cNvPr>
          <p:cNvGrpSpPr/>
          <p:nvPr/>
        </p:nvGrpSpPr>
        <p:grpSpPr>
          <a:xfrm>
            <a:off x="2315581" y="5040840"/>
            <a:ext cx="3368160" cy="1144800"/>
            <a:chOff x="3048000" y="5003801"/>
            <a:chExt cx="3368160" cy="114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4F5944B-714D-DCB1-212B-EA6F4079D8DE}"/>
                    </a:ext>
                  </a:extLst>
                </p14:cNvPr>
                <p14:cNvContentPartPr/>
                <p14:nvPr/>
              </p14:nvContentPartPr>
              <p14:xfrm>
                <a:off x="4971899" y="5463881"/>
                <a:ext cx="81000" cy="856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26D7954-3BB2-87BD-C396-D2B076065C1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953899" y="5446241"/>
                  <a:ext cx="116640" cy="121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47E03CF-A4D0-3A63-98E7-3065C260AE38}"/>
                </a:ext>
              </a:extLst>
            </p:cNvPr>
            <p:cNvGrpSpPr/>
            <p:nvPr/>
          </p:nvGrpSpPr>
          <p:grpSpPr>
            <a:xfrm>
              <a:off x="3048000" y="5003801"/>
              <a:ext cx="3368160" cy="1144800"/>
              <a:chOff x="3048000" y="5003801"/>
              <a:chExt cx="3368160" cy="1144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759171BA-50D5-8C00-98FC-7D17202BD0FD}"/>
                      </a:ext>
                    </a:extLst>
                  </p14:cNvPr>
                  <p14:cNvContentPartPr/>
                  <p14:nvPr/>
                </p14:nvContentPartPr>
                <p14:xfrm>
                  <a:off x="3977760" y="5715000"/>
                  <a:ext cx="60840" cy="6732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6FDA4D1D-03CE-F711-C426-B6CECBCA70EA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3960120" y="5697000"/>
                    <a:ext cx="96480" cy="10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BBCF934-777B-A870-FE55-8819228EB768}"/>
                      </a:ext>
                    </a:extLst>
                  </p14:cNvPr>
                  <p14:cNvContentPartPr/>
                  <p14:nvPr/>
                </p14:nvContentPartPr>
                <p14:xfrm>
                  <a:off x="3048000" y="5003801"/>
                  <a:ext cx="3368160" cy="11448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459073AC-7313-A3F5-9A1D-FD3CB3457370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030000" y="4986161"/>
                    <a:ext cx="3403800" cy="1180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A367721-6382-9A89-A725-543666F28B4C}"/>
                    </a:ext>
                  </a:extLst>
                </p14:cNvPr>
                <p14:cNvContentPartPr/>
                <p14:nvPr/>
              </p14:nvContentPartPr>
              <p14:xfrm>
                <a:off x="6024899" y="5687441"/>
                <a:ext cx="61200" cy="108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DA793B2-0249-A659-BF7C-BBEC3E91C5F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007259" y="5669441"/>
                  <a:ext cx="968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A5E834A-9AD0-FCBF-C767-FB5084221387}"/>
                    </a:ext>
                  </a:extLst>
                </p14:cNvPr>
                <p14:cNvContentPartPr/>
                <p14:nvPr/>
              </p14:nvContentPartPr>
              <p14:xfrm>
                <a:off x="3048000" y="5486400"/>
                <a:ext cx="118080" cy="95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42AF953-18EB-1151-688B-F3A20E95500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030000" y="5468400"/>
                  <a:ext cx="153720" cy="131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2106D722-A965-2A58-465E-C7F2F55E1E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54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49"/>
    </mc:Choice>
    <mc:Fallback xmlns="">
      <p:transition spd="slow" advTm="79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240120" y="39525"/>
            <a:ext cx="866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To summarize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5767D-316B-ADE2-03EB-B03C6A738432}"/>
              </a:ext>
            </a:extLst>
          </p:cNvPr>
          <p:cNvSpPr txBox="1"/>
          <p:nvPr/>
        </p:nvSpPr>
        <p:spPr>
          <a:xfrm>
            <a:off x="76200" y="558328"/>
            <a:ext cx="9067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/>
            <a:r>
              <a:rPr lang="en-US" sz="1800" dirty="0"/>
              <a:t>Memory units can be error-corrected with </a:t>
            </a:r>
            <a:r>
              <a:rPr lang="en-US" sz="1800" dirty="0">
                <a:highlight>
                  <a:srgbClr val="FFFF00"/>
                </a:highlight>
              </a:rPr>
              <a:t>parity bits. </a:t>
            </a:r>
            <a:r>
              <a:rPr lang="en-US" sz="1800" dirty="0"/>
              <a:t>These can be </a:t>
            </a:r>
          </a:p>
          <a:p>
            <a:pPr algn="l">
              <a:buNone/>
            </a:pPr>
            <a:r>
              <a:rPr lang="en-US" sz="1800" dirty="0"/>
              <a:t>     made efficient with </a:t>
            </a:r>
            <a:r>
              <a:rPr lang="en-US" sz="1800" dirty="0">
                <a:solidFill>
                  <a:srgbClr val="C00000"/>
                </a:solidFill>
              </a:rPr>
              <a:t>Hamming coding</a:t>
            </a:r>
            <a:r>
              <a:rPr lang="en-US" sz="1800" dirty="0"/>
              <a:t>, which approaches the Shannon limit</a:t>
            </a:r>
          </a:p>
          <a:p>
            <a:pPr algn="l">
              <a:buNone/>
            </a:pPr>
            <a:r>
              <a:rPr lang="en-US" sz="1800" dirty="0"/>
              <a:t>     of efficiency for small error rates. </a:t>
            </a:r>
          </a:p>
          <a:p>
            <a:pPr algn="l">
              <a:buNone/>
            </a:pPr>
            <a:endParaRPr lang="en-US" sz="1800" dirty="0"/>
          </a:p>
          <a:p>
            <a:pPr marL="285750" indent="-285750" algn="l"/>
            <a:r>
              <a:rPr lang="en-US" sz="1800" dirty="0"/>
              <a:t> The </a:t>
            </a:r>
            <a:r>
              <a:rPr lang="en-US" sz="1800" dirty="0">
                <a:solidFill>
                  <a:srgbClr val="C00000"/>
                </a:solidFill>
              </a:rPr>
              <a:t>Shannon limit sets </a:t>
            </a:r>
            <a:r>
              <a:rPr lang="en-US" sz="1800" dirty="0"/>
              <a:t>the upper bound on efficiency equal to </a:t>
            </a:r>
            <a:r>
              <a:rPr lang="en-US" sz="1800" dirty="0">
                <a:highlight>
                  <a:srgbClr val="FFFF00"/>
                </a:highlight>
              </a:rPr>
              <a:t>1 minus </a:t>
            </a:r>
          </a:p>
          <a:p>
            <a:pPr algn="l">
              <a:buNone/>
            </a:pPr>
            <a:r>
              <a:rPr lang="en-US" sz="1800" dirty="0">
                <a:highlight>
                  <a:srgbClr val="FFFF00"/>
                </a:highlight>
              </a:rPr>
              <a:t>     the information entropy</a:t>
            </a:r>
          </a:p>
          <a:p>
            <a:pPr algn="l">
              <a:buNone/>
            </a:pPr>
            <a:endParaRPr lang="en-US" sz="1800" dirty="0"/>
          </a:p>
          <a:p>
            <a:pPr marL="285750" indent="-285750" algn="l"/>
            <a:r>
              <a:rPr lang="en-US" sz="1800" dirty="0"/>
              <a:t>Error distributions follow </a:t>
            </a:r>
            <a:r>
              <a:rPr lang="en-US" sz="1800" dirty="0">
                <a:solidFill>
                  <a:srgbClr val="C00000"/>
                </a:solidFill>
              </a:rPr>
              <a:t>Gaussian statistics </a:t>
            </a:r>
          </a:p>
          <a:p>
            <a:pPr marL="285750" indent="-285750" algn="l"/>
            <a:endParaRPr lang="en-US" sz="1800" dirty="0"/>
          </a:p>
          <a:p>
            <a:pPr marL="285750" indent="-285750" algn="l"/>
            <a:r>
              <a:rPr lang="en-US" sz="1800" dirty="0"/>
              <a:t>Biology does error corrections using </a:t>
            </a:r>
            <a:r>
              <a:rPr lang="en-US" sz="1800" dirty="0">
                <a:solidFill>
                  <a:srgbClr val="C00000"/>
                </a:solidFill>
              </a:rPr>
              <a:t>codon degeneracy</a:t>
            </a:r>
            <a:r>
              <a:rPr lang="en-US" sz="1800" dirty="0"/>
              <a:t>, and employing various fixers (nuclease for spotting, polymerase for correcting, ligase for sealing </a:t>
            </a:r>
            <a:r>
              <a:rPr lang="en-US" sz="1800" dirty="0" err="1"/>
              <a:t>etc</a:t>
            </a:r>
            <a:r>
              <a:rPr lang="en-US" sz="1800" dirty="0"/>
              <a:t>).</a:t>
            </a:r>
          </a:p>
          <a:p>
            <a:pPr marL="285750" indent="-285750" algn="l"/>
            <a:endParaRPr lang="en-US" sz="1800" dirty="0"/>
          </a:p>
          <a:p>
            <a:pPr marL="285750" indent="-285750" algn="l"/>
            <a:r>
              <a:rPr lang="en-US" sz="1800" dirty="0">
                <a:solidFill>
                  <a:srgbClr val="C00000"/>
                </a:solidFill>
              </a:rPr>
              <a:t>Huffman Trees </a:t>
            </a:r>
            <a:r>
              <a:rPr lang="en-US" sz="1800" dirty="0"/>
              <a:t>(Fax/Modems) and </a:t>
            </a:r>
            <a:r>
              <a:rPr lang="en-US" sz="1800" dirty="0">
                <a:solidFill>
                  <a:srgbClr val="C00000"/>
                </a:solidFill>
              </a:rPr>
              <a:t>Lempel-Ziv coding </a:t>
            </a:r>
            <a:r>
              <a:rPr lang="en-US" sz="1800" dirty="0"/>
              <a:t>(TIFF/ZIP) allow lossless</a:t>
            </a:r>
          </a:p>
          <a:p>
            <a:pPr algn="l">
              <a:buNone/>
            </a:pPr>
            <a:r>
              <a:rPr lang="en-US" sz="1800" dirty="0"/>
              <a:t>    data compression by assigning </a:t>
            </a:r>
            <a:r>
              <a:rPr lang="en-US" sz="1800" dirty="0">
                <a:highlight>
                  <a:srgbClr val="FFFF00"/>
                </a:highlight>
              </a:rPr>
              <a:t>strings according to frequency or novelty</a:t>
            </a:r>
            <a:r>
              <a:rPr lang="en-US" sz="1800" dirty="0"/>
              <a:t>. </a:t>
            </a:r>
          </a:p>
          <a:p>
            <a:pPr algn="l">
              <a:buNone/>
            </a:pPr>
            <a:endParaRPr lang="en-US" sz="1800" dirty="0"/>
          </a:p>
          <a:p>
            <a:pPr marL="285750" indent="-285750" algn="l"/>
            <a:r>
              <a:rPr lang="en-US" sz="1800" dirty="0"/>
              <a:t>Analog errors in ADC come from </a:t>
            </a:r>
            <a:r>
              <a:rPr lang="en-US" sz="1800" dirty="0">
                <a:solidFill>
                  <a:srgbClr val="C00000"/>
                </a:solidFill>
              </a:rPr>
              <a:t>quantization </a:t>
            </a:r>
            <a:r>
              <a:rPr lang="en-US" sz="1800" dirty="0"/>
              <a:t>(comparator quality) and </a:t>
            </a:r>
            <a:r>
              <a:rPr lang="en-US" sz="1800" dirty="0">
                <a:solidFill>
                  <a:srgbClr val="C00000"/>
                </a:solidFill>
              </a:rPr>
              <a:t>sampling</a:t>
            </a:r>
          </a:p>
          <a:p>
            <a:pPr algn="l">
              <a:buNone/>
            </a:pPr>
            <a:r>
              <a:rPr lang="en-US" sz="1800" dirty="0"/>
              <a:t>    (Nyquist theorem) and can show up as aliasing etc.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B1E1B3-0CE8-0658-10B9-DBDBD34F6C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135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70"/>
    </mc:Choice>
    <mc:Fallback xmlns="">
      <p:transition spd="slow" advTm="192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16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Next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1063118" y="788535"/>
            <a:ext cx="4538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chemeClr val="bg1"/>
                </a:solidFill>
              </a:rPr>
              <a:t>Can we compute anything?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23AAA-750E-C8B3-EDBD-EE898D2F4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0" y="133476"/>
            <a:ext cx="1533455" cy="185258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D6BE1ED-6587-C4FE-F399-5937001A06C2}"/>
              </a:ext>
            </a:extLst>
          </p:cNvPr>
          <p:cNvGrpSpPr/>
          <p:nvPr/>
        </p:nvGrpSpPr>
        <p:grpSpPr>
          <a:xfrm>
            <a:off x="1066800" y="1898750"/>
            <a:ext cx="2996640" cy="921600"/>
            <a:chOff x="1230912" y="2599848"/>
            <a:chExt cx="2996640" cy="92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16CBB6C-47D4-8FDA-8E12-D2DB7C7F5B58}"/>
                    </a:ext>
                  </a:extLst>
                </p14:cNvPr>
                <p14:cNvContentPartPr/>
                <p14:nvPr/>
              </p14:nvContentPartPr>
              <p14:xfrm>
                <a:off x="1679112" y="2666088"/>
                <a:ext cx="658080" cy="685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16CBB6C-47D4-8FDA-8E12-D2DB7C7F5B5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70112" y="2657088"/>
                  <a:ext cx="675720" cy="70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E3834AD-7A60-95C6-76C7-7FCF9F3B70AA}"/>
                    </a:ext>
                  </a:extLst>
                </p14:cNvPr>
                <p14:cNvContentPartPr/>
                <p14:nvPr/>
              </p14:nvContentPartPr>
              <p14:xfrm>
                <a:off x="1975032" y="2941128"/>
                <a:ext cx="156960" cy="149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E3834AD-7A60-95C6-76C7-7FCF9F3B70A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66392" y="2932128"/>
                  <a:ext cx="1746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53384E1-FD41-38BE-4A24-7BFE0DC27BE4}"/>
                    </a:ext>
                  </a:extLst>
                </p14:cNvPr>
                <p14:cNvContentPartPr/>
                <p14:nvPr/>
              </p14:nvContentPartPr>
              <p14:xfrm>
                <a:off x="1230912" y="2693808"/>
                <a:ext cx="473040" cy="6076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53384E1-FD41-38BE-4A24-7BFE0DC27BE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221912" y="2685168"/>
                  <a:ext cx="490680" cy="62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AE79585-DA8D-9B1C-3FA2-D65D30BB216B}"/>
                    </a:ext>
                  </a:extLst>
                </p14:cNvPr>
                <p14:cNvContentPartPr/>
                <p14:nvPr/>
              </p14:nvContentPartPr>
              <p14:xfrm>
                <a:off x="1534752" y="2653848"/>
                <a:ext cx="50400" cy="118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AE79585-DA8D-9B1C-3FA2-D65D30BB216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526112" y="2645208"/>
                  <a:ext cx="680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FF05000-DC9A-88F9-C555-AF9FCAA65E3E}"/>
                    </a:ext>
                  </a:extLst>
                </p14:cNvPr>
                <p14:cNvContentPartPr/>
                <p14:nvPr/>
              </p14:nvContentPartPr>
              <p14:xfrm>
                <a:off x="1627632" y="3323448"/>
                <a:ext cx="77400" cy="106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FF05000-DC9A-88F9-C555-AF9FCAA65E3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618632" y="3314448"/>
                  <a:ext cx="950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6033A37-1122-03FF-E6B2-B4575A33345B}"/>
                    </a:ext>
                  </a:extLst>
                </p14:cNvPr>
                <p14:cNvContentPartPr/>
                <p14:nvPr/>
              </p14:nvContentPartPr>
              <p14:xfrm>
                <a:off x="2338632" y="3006648"/>
                <a:ext cx="72576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6033A37-1122-03FF-E6B2-B4575A33345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329992" y="2997648"/>
                  <a:ext cx="7434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13AEDA1-A3EA-1F79-06C8-676DD447FE00}"/>
                    </a:ext>
                  </a:extLst>
                </p14:cNvPr>
                <p14:cNvContentPartPr/>
                <p14:nvPr/>
              </p14:nvContentPartPr>
              <p14:xfrm>
                <a:off x="2790072" y="2930328"/>
                <a:ext cx="104400" cy="172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13AEDA1-A3EA-1F79-06C8-676DD447FE0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781432" y="2921688"/>
                  <a:ext cx="1220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B376DCC-A18F-F080-9CB7-EB255E2D5648}"/>
                    </a:ext>
                  </a:extLst>
                </p14:cNvPr>
                <p14:cNvContentPartPr/>
                <p14:nvPr/>
              </p14:nvContentPartPr>
              <p14:xfrm>
                <a:off x="2430792" y="2830248"/>
                <a:ext cx="2520" cy="103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B376DCC-A18F-F080-9CB7-EB255E2D564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421792" y="2821608"/>
                  <a:ext cx="2016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D54B5DC-52C0-4FF3-3BF6-A612674BCD0F}"/>
                    </a:ext>
                  </a:extLst>
                </p14:cNvPr>
                <p14:cNvContentPartPr/>
                <p14:nvPr/>
              </p14:nvContentPartPr>
              <p14:xfrm>
                <a:off x="3116232" y="2731968"/>
                <a:ext cx="647640" cy="701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D54B5DC-52C0-4FF3-3BF6-A612674BCD0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07232" y="2722968"/>
                  <a:ext cx="665280" cy="71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DC6EC17-4CF3-DD1B-3CD7-3206C6118146}"/>
                    </a:ext>
                  </a:extLst>
                </p14:cNvPr>
                <p14:cNvContentPartPr/>
                <p14:nvPr/>
              </p14:nvContentPartPr>
              <p14:xfrm>
                <a:off x="3434112" y="2985048"/>
                <a:ext cx="360" cy="195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DC6EC17-4CF3-DD1B-3CD7-3206C611814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425112" y="2976048"/>
                  <a:ext cx="180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06E5C2F-6DB1-AC4F-4143-094E6352A9E4}"/>
                    </a:ext>
                  </a:extLst>
                </p14:cNvPr>
                <p14:cNvContentPartPr/>
                <p14:nvPr/>
              </p14:nvContentPartPr>
              <p14:xfrm>
                <a:off x="3748032" y="2788848"/>
                <a:ext cx="479520" cy="567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06E5C2F-6DB1-AC4F-4143-094E6352A9E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739392" y="2779848"/>
                  <a:ext cx="497160" cy="58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70057CC-50F7-F3C8-86C4-D726C407A929}"/>
                    </a:ext>
                  </a:extLst>
                </p14:cNvPr>
                <p14:cNvContentPartPr/>
                <p14:nvPr/>
              </p14:nvContentPartPr>
              <p14:xfrm>
                <a:off x="3984192" y="3253248"/>
                <a:ext cx="137880" cy="161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70057CC-50F7-F3C8-86C4-D726C407A92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975192" y="3244608"/>
                  <a:ext cx="15552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5C208A1-4AE9-45BD-0938-65362F5B5C30}"/>
                    </a:ext>
                  </a:extLst>
                </p14:cNvPr>
                <p14:cNvContentPartPr/>
                <p14:nvPr/>
              </p14:nvContentPartPr>
              <p14:xfrm>
                <a:off x="3790512" y="2599848"/>
                <a:ext cx="109080" cy="148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5C208A1-4AE9-45BD-0938-65362F5B5C3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781872" y="2590848"/>
                  <a:ext cx="12672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25DEB47-683C-7B88-E221-9FA762B4B5A1}"/>
                    </a:ext>
                  </a:extLst>
                </p14:cNvPr>
                <p14:cNvContentPartPr/>
                <p14:nvPr/>
              </p14:nvContentPartPr>
              <p14:xfrm>
                <a:off x="2279232" y="3230208"/>
                <a:ext cx="874080" cy="34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25DEB47-683C-7B88-E221-9FA762B4B5A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270232" y="3221568"/>
                  <a:ext cx="8917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8EC7E57-AA3C-2A43-1B65-E2F3012C1981}"/>
                    </a:ext>
                  </a:extLst>
                </p14:cNvPr>
                <p14:cNvContentPartPr/>
                <p14:nvPr/>
              </p14:nvContentPartPr>
              <p14:xfrm>
                <a:off x="2647872" y="3219048"/>
                <a:ext cx="80640" cy="986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8EC7E57-AA3C-2A43-1B65-E2F3012C198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39232" y="3210048"/>
                  <a:ext cx="9828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3C80845-BF1C-7C29-1FD7-48092522CCD1}"/>
                    </a:ext>
                  </a:extLst>
                </p14:cNvPr>
                <p14:cNvContentPartPr/>
                <p14:nvPr/>
              </p14:nvContentPartPr>
              <p14:xfrm>
                <a:off x="3113352" y="3364848"/>
                <a:ext cx="360" cy="156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3C80845-BF1C-7C29-1FD7-48092522CCD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04712" y="3355848"/>
                  <a:ext cx="18000" cy="174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D5B97C1-1847-8865-8E45-35AF88378E95}"/>
              </a:ext>
            </a:extLst>
          </p:cNvPr>
          <p:cNvSpPr txBox="1"/>
          <p:nvPr/>
        </p:nvSpPr>
        <p:spPr>
          <a:xfrm>
            <a:off x="1644444" y="2876356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Turing Machine</a:t>
            </a:r>
          </a:p>
        </p:txBody>
      </p:sp>
      <p:pic>
        <p:nvPicPr>
          <p:cNvPr id="36" name="Picture 35" descr="A diagram of a solution&#10;&#10;Description automatically generated">
            <a:extLst>
              <a:ext uri="{FF2B5EF4-FFF2-40B4-BE49-F238E27FC236}">
                <a16:creationId xmlns:a16="http://schemas.microsoft.com/office/drawing/2014/main" id="{9144007C-8C08-589E-2B62-775E538ECF1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312" y="2504481"/>
            <a:ext cx="2755579" cy="235831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417816D-1446-0FD8-D50E-23E71D280AC1}"/>
              </a:ext>
            </a:extLst>
          </p:cNvPr>
          <p:cNvSpPr txBox="1"/>
          <p:nvPr/>
        </p:nvSpPr>
        <p:spPr>
          <a:xfrm>
            <a:off x="5575080" y="4880664"/>
            <a:ext cx="2634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Computational Complexity</a:t>
            </a:r>
          </a:p>
        </p:txBody>
      </p:sp>
      <p:pic>
        <p:nvPicPr>
          <p:cNvPr id="7170" name="Picture 2" descr="Types of Ion Channels in the Body">
            <a:extLst>
              <a:ext uri="{FF2B5EF4-FFF2-40B4-BE49-F238E27FC236}">
                <a16:creationId xmlns:a16="http://schemas.microsoft.com/office/drawing/2014/main" id="{FF57A601-035C-4A67-53A5-B8E2D50AE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608" y="3932075"/>
            <a:ext cx="2246312" cy="200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97B711C-3B2C-A83B-D13F-A5F7AC1AB5C0}"/>
              </a:ext>
            </a:extLst>
          </p:cNvPr>
          <p:cNvSpPr txBox="1"/>
          <p:nvPr/>
        </p:nvSpPr>
        <p:spPr>
          <a:xfrm>
            <a:off x="1759290" y="6051864"/>
            <a:ext cx="1402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Ion Channels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712231C-B6F2-E6F2-94DA-C8C5C704AA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8962"/>
    </mc:Choice>
    <mc:Fallback xmlns="">
      <p:transition advTm="58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B6D7FD-0CBD-758C-0A90-653B46413366}"/>
              </a:ext>
            </a:extLst>
          </p:cNvPr>
          <p:cNvSpPr txBox="1"/>
          <p:nvPr/>
        </p:nvSpPr>
        <p:spPr>
          <a:xfrm>
            <a:off x="2187640" y="265550"/>
            <a:ext cx="4390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How to transmit analog data?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EEFEE08-746F-53B5-2A0B-B2E6C556D5D8}"/>
              </a:ext>
            </a:extLst>
          </p:cNvPr>
          <p:cNvGrpSpPr/>
          <p:nvPr/>
        </p:nvGrpSpPr>
        <p:grpSpPr>
          <a:xfrm>
            <a:off x="762000" y="1447800"/>
            <a:ext cx="3439080" cy="3027240"/>
            <a:chOff x="2078047" y="1158282"/>
            <a:chExt cx="3439080" cy="302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42BD40F-CDE8-7482-3B66-916A75D672EB}"/>
                    </a:ext>
                  </a:extLst>
                </p14:cNvPr>
                <p14:cNvContentPartPr/>
                <p14:nvPr/>
              </p14:nvContentPartPr>
              <p14:xfrm>
                <a:off x="2284327" y="1476522"/>
                <a:ext cx="153720" cy="1486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42BD40F-CDE8-7482-3B66-916A75D672E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75687" y="1467882"/>
                  <a:ext cx="1713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18DD369-04A7-01AD-AD76-D2A3E619501B}"/>
                    </a:ext>
                  </a:extLst>
                </p14:cNvPr>
                <p14:cNvContentPartPr/>
                <p14:nvPr/>
              </p14:nvContentPartPr>
              <p14:xfrm>
                <a:off x="2344447" y="1556802"/>
                <a:ext cx="53640" cy="2242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18DD369-04A7-01AD-AD76-D2A3E619501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35807" y="1548162"/>
                  <a:ext cx="71280" cy="22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E88652C-22EB-ED12-0C4B-4F088BCF6147}"/>
                    </a:ext>
                  </a:extLst>
                </p14:cNvPr>
                <p14:cNvContentPartPr/>
                <p14:nvPr/>
              </p14:nvContentPartPr>
              <p14:xfrm>
                <a:off x="2078047" y="3560562"/>
                <a:ext cx="3331800" cy="101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E88652C-22EB-ED12-0C4B-4F088BCF614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69407" y="3551922"/>
                  <a:ext cx="33494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047F353-E845-3A51-FBCE-9F05B453982A}"/>
                    </a:ext>
                  </a:extLst>
                </p14:cNvPr>
                <p14:cNvContentPartPr/>
                <p14:nvPr/>
              </p14:nvContentPartPr>
              <p14:xfrm>
                <a:off x="5306167" y="3461562"/>
                <a:ext cx="210960" cy="280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047F353-E845-3A51-FBCE-9F05B453982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297167" y="3452562"/>
                  <a:ext cx="22860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2C90EE2-3CEB-C773-2F5B-65571DB41DE5}"/>
                    </a:ext>
                  </a:extLst>
                </p14:cNvPr>
                <p14:cNvContentPartPr/>
                <p14:nvPr/>
              </p14:nvContentPartPr>
              <p14:xfrm>
                <a:off x="2226727" y="3773322"/>
                <a:ext cx="97920" cy="176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2C90EE2-3CEB-C773-2F5B-65571DB41DE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218087" y="3764322"/>
                  <a:ext cx="11556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0F2A24F-0A8F-8DB3-8A75-753DFD01718C}"/>
                    </a:ext>
                  </a:extLst>
                </p14:cNvPr>
                <p14:cNvContentPartPr/>
                <p14:nvPr/>
              </p14:nvContentPartPr>
              <p14:xfrm>
                <a:off x="2211247" y="2033442"/>
                <a:ext cx="135000" cy="21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0F2A24F-0A8F-8DB3-8A75-753DFD01718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02247" y="2024802"/>
                  <a:ext cx="1526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176ECFC-6EE2-E384-1EC7-1AE49AE8F0FC}"/>
                    </a:ext>
                  </a:extLst>
                </p14:cNvPr>
                <p14:cNvContentPartPr/>
                <p14:nvPr/>
              </p14:nvContentPartPr>
              <p14:xfrm>
                <a:off x="2099287" y="2154762"/>
                <a:ext cx="360" cy="347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176ECFC-6EE2-E384-1EC7-1AE49AE8F0F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090287" y="2145762"/>
                  <a:ext cx="1800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6978729-EA58-6C85-A29C-EB0A21FCD22D}"/>
                    </a:ext>
                  </a:extLst>
                </p14:cNvPr>
                <p14:cNvContentPartPr/>
                <p14:nvPr/>
              </p14:nvContentPartPr>
              <p14:xfrm>
                <a:off x="2413927" y="1158282"/>
                <a:ext cx="155520" cy="292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6978729-EA58-6C85-A29C-EB0A21FCD22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04927" y="1149642"/>
                  <a:ext cx="17316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B27AA78-33E9-A74E-6004-1F9BFB8CE71B}"/>
                    </a:ext>
                  </a:extLst>
                </p14:cNvPr>
                <p14:cNvContentPartPr/>
                <p14:nvPr/>
              </p14:nvContentPartPr>
              <p14:xfrm>
                <a:off x="5270167" y="3801042"/>
                <a:ext cx="124560" cy="384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B27AA78-33E9-A74E-6004-1F9BFB8CE71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261527" y="3792402"/>
                  <a:ext cx="14220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5052570-CD35-68DC-C287-3B5194FA3D3A}"/>
                    </a:ext>
                  </a:extLst>
                </p14:cNvPr>
                <p14:cNvContentPartPr/>
                <p14:nvPr/>
              </p14:nvContentPartPr>
              <p14:xfrm>
                <a:off x="5167207" y="4031442"/>
                <a:ext cx="328680" cy="2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5052570-CD35-68DC-C287-3B5194FA3D3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158207" y="4022802"/>
                  <a:ext cx="3463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415AF92-76B1-0A8D-942D-6ABDC5FD6FFB}"/>
                    </a:ext>
                  </a:extLst>
                </p14:cNvPr>
                <p14:cNvContentPartPr/>
                <p14:nvPr/>
              </p14:nvContentPartPr>
              <p14:xfrm>
                <a:off x="2429767" y="1814922"/>
                <a:ext cx="2719080" cy="16380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415AF92-76B1-0A8D-942D-6ABDC5FD6FF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420767" y="1805922"/>
                  <a:ext cx="2736720" cy="165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6644BBE-48C8-E93E-6E66-23F2294BB5C3}"/>
              </a:ext>
            </a:extLst>
          </p:cNvPr>
          <p:cNvGrpSpPr/>
          <p:nvPr/>
        </p:nvGrpSpPr>
        <p:grpSpPr>
          <a:xfrm>
            <a:off x="5021340" y="1293720"/>
            <a:ext cx="3439080" cy="3027240"/>
            <a:chOff x="2078047" y="1158282"/>
            <a:chExt cx="3439080" cy="302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C11BD85-8515-DB69-95BD-5A1BA57F2C49}"/>
                    </a:ext>
                  </a:extLst>
                </p14:cNvPr>
                <p14:cNvContentPartPr/>
                <p14:nvPr/>
              </p14:nvContentPartPr>
              <p14:xfrm>
                <a:off x="2284327" y="1476522"/>
                <a:ext cx="153720" cy="1486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C11BD85-8515-DB69-95BD-5A1BA57F2C4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75687" y="1467882"/>
                  <a:ext cx="1713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AFE8601-CBAB-C424-25B1-176BA480CF41}"/>
                    </a:ext>
                  </a:extLst>
                </p14:cNvPr>
                <p14:cNvContentPartPr/>
                <p14:nvPr/>
              </p14:nvContentPartPr>
              <p14:xfrm>
                <a:off x="2344447" y="1556802"/>
                <a:ext cx="53640" cy="2242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AFE8601-CBAB-C424-25B1-176BA480CF4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35807" y="1548162"/>
                  <a:ext cx="71280" cy="22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294F778-E7D9-6DE0-EBD8-585432FDECC4}"/>
                    </a:ext>
                  </a:extLst>
                </p14:cNvPr>
                <p14:cNvContentPartPr/>
                <p14:nvPr/>
              </p14:nvContentPartPr>
              <p14:xfrm>
                <a:off x="2078047" y="3560562"/>
                <a:ext cx="3331800" cy="1011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294F778-E7D9-6DE0-EBD8-585432FDECC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69407" y="3551922"/>
                  <a:ext cx="33494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A4E77A2-BB89-7908-F14F-88CE243D5979}"/>
                    </a:ext>
                  </a:extLst>
                </p14:cNvPr>
                <p14:cNvContentPartPr/>
                <p14:nvPr/>
              </p14:nvContentPartPr>
              <p14:xfrm>
                <a:off x="5306167" y="3461562"/>
                <a:ext cx="210960" cy="2808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A4E77A2-BB89-7908-F14F-88CE243D597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297167" y="3452562"/>
                  <a:ext cx="22860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A0D6291-B85D-EC50-6F95-79B5D94B37B1}"/>
                    </a:ext>
                  </a:extLst>
                </p14:cNvPr>
                <p14:cNvContentPartPr/>
                <p14:nvPr/>
              </p14:nvContentPartPr>
              <p14:xfrm>
                <a:off x="2226727" y="3773322"/>
                <a:ext cx="97920" cy="1760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A0D6291-B85D-EC50-6F95-79B5D94B37B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218087" y="3764322"/>
                  <a:ext cx="11556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79B2C2A-BA17-61A2-FE54-28FCCDDDF71C}"/>
                    </a:ext>
                  </a:extLst>
                </p14:cNvPr>
                <p14:cNvContentPartPr/>
                <p14:nvPr/>
              </p14:nvContentPartPr>
              <p14:xfrm>
                <a:off x="2211247" y="2033442"/>
                <a:ext cx="135000" cy="212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79B2C2A-BA17-61A2-FE54-28FCCDDDF71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02247" y="2024802"/>
                  <a:ext cx="1526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2F8B18F-2DB6-C894-5036-CC75D5C4A116}"/>
                    </a:ext>
                  </a:extLst>
                </p14:cNvPr>
                <p14:cNvContentPartPr/>
                <p14:nvPr/>
              </p14:nvContentPartPr>
              <p14:xfrm>
                <a:off x="2099287" y="2154762"/>
                <a:ext cx="360" cy="3474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2F8B18F-2DB6-C894-5036-CC75D5C4A11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090287" y="2145762"/>
                  <a:ext cx="1800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5D25633D-CB58-5689-3141-5ADF47E0BB24}"/>
                    </a:ext>
                  </a:extLst>
                </p14:cNvPr>
                <p14:cNvContentPartPr/>
                <p14:nvPr/>
              </p14:nvContentPartPr>
              <p14:xfrm>
                <a:off x="2413927" y="1158282"/>
                <a:ext cx="155520" cy="2926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5D25633D-CB58-5689-3141-5ADF47E0BB2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04927" y="1149642"/>
                  <a:ext cx="17316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6F28C01-701C-BF36-A454-3EC006F14DF8}"/>
                    </a:ext>
                  </a:extLst>
                </p14:cNvPr>
                <p14:cNvContentPartPr/>
                <p14:nvPr/>
              </p14:nvContentPartPr>
              <p14:xfrm>
                <a:off x="5270167" y="3801042"/>
                <a:ext cx="124560" cy="3844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6F28C01-701C-BF36-A454-3EC006F14DF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261527" y="3792402"/>
                  <a:ext cx="14220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D3E6F64-461E-63F1-EE4F-3BD57CF784C1}"/>
                    </a:ext>
                  </a:extLst>
                </p14:cNvPr>
                <p14:cNvContentPartPr/>
                <p14:nvPr/>
              </p14:nvContentPartPr>
              <p14:xfrm>
                <a:off x="5167207" y="4031442"/>
                <a:ext cx="328680" cy="2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D3E6F64-461E-63F1-EE4F-3BD57CF784C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158207" y="4022802"/>
                  <a:ext cx="3463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BC9B4BCB-FA14-9638-5E2A-43B9642D024A}"/>
                    </a:ext>
                  </a:extLst>
                </p14:cNvPr>
                <p14:cNvContentPartPr/>
                <p14:nvPr/>
              </p14:nvContentPartPr>
              <p14:xfrm>
                <a:off x="2429767" y="1814922"/>
                <a:ext cx="2719080" cy="16380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BC9B4BCB-FA14-9638-5E2A-43B9642D024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420767" y="1805922"/>
                  <a:ext cx="2736720" cy="165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ABAB5548-6A73-82A8-8DD5-7D10695DDF45}"/>
                  </a:ext>
                </a:extLst>
              </p14:cNvPr>
              <p14:cNvContentPartPr/>
              <p14:nvPr/>
            </p14:nvContentPartPr>
            <p14:xfrm>
              <a:off x="5347567" y="3176802"/>
              <a:ext cx="428760" cy="396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ABAB5548-6A73-82A8-8DD5-7D10695DDF4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338567" y="3168162"/>
                <a:ext cx="446400" cy="41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1994CA71-8184-D7BE-23C4-19E3D3D17DDB}"/>
              </a:ext>
            </a:extLst>
          </p:cNvPr>
          <p:cNvGrpSpPr/>
          <p:nvPr/>
        </p:nvGrpSpPr>
        <p:grpSpPr>
          <a:xfrm>
            <a:off x="5802247" y="1966842"/>
            <a:ext cx="2566080" cy="1577520"/>
            <a:chOff x="5802247" y="1966842"/>
            <a:chExt cx="2566080" cy="157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EEC15AC-CEB1-1BC3-985F-FE1D56AD28CB}"/>
                    </a:ext>
                  </a:extLst>
                </p14:cNvPr>
                <p14:cNvContentPartPr/>
                <p14:nvPr/>
              </p14:nvContentPartPr>
              <p14:xfrm>
                <a:off x="5802247" y="1966842"/>
                <a:ext cx="1740960" cy="12045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EEC15AC-CEB1-1BC3-985F-FE1D56AD28C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793607" y="1958202"/>
                  <a:ext cx="1758600" cy="12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3D61978-63C1-CFEE-D978-248B792E518E}"/>
                    </a:ext>
                  </a:extLst>
                </p14:cNvPr>
                <p14:cNvContentPartPr/>
                <p14:nvPr/>
              </p14:nvContentPartPr>
              <p14:xfrm>
                <a:off x="7294807" y="2691162"/>
                <a:ext cx="360" cy="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3D61978-63C1-CFEE-D978-248B792E518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285807" y="268252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9EA5799-0BF6-E002-DAD6-E050EEE55BBA}"/>
                    </a:ext>
                  </a:extLst>
                </p14:cNvPr>
                <p14:cNvContentPartPr/>
                <p14:nvPr/>
              </p14:nvContentPartPr>
              <p14:xfrm>
                <a:off x="7537447" y="2863962"/>
                <a:ext cx="830880" cy="6804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9EA5799-0BF6-E002-DAD6-E050EEE55BB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528447" y="2855322"/>
                  <a:ext cx="848520" cy="69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F2E9ACD7-9AF6-E648-B3B6-89F367066E85}"/>
                  </a:ext>
                </a:extLst>
              </p14:cNvPr>
              <p14:cNvContentPartPr/>
              <p14:nvPr/>
            </p14:nvContentPartPr>
            <p14:xfrm>
              <a:off x="6097807" y="2383722"/>
              <a:ext cx="114120" cy="1303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F2E9ACD7-9AF6-E648-B3B6-89F367066E8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088807" y="2374722"/>
                <a:ext cx="131760" cy="14796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C23F6FE4-145F-1D48-6FF1-1B0C2C8E4376}"/>
              </a:ext>
            </a:extLst>
          </p:cNvPr>
          <p:cNvGrpSpPr/>
          <p:nvPr/>
        </p:nvGrpSpPr>
        <p:grpSpPr>
          <a:xfrm>
            <a:off x="6530527" y="1805202"/>
            <a:ext cx="650520" cy="697680"/>
            <a:chOff x="6530527" y="1805202"/>
            <a:chExt cx="650520" cy="69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E4E6DE1-D3D6-C230-F765-992C7BDF3DB3}"/>
                    </a:ext>
                  </a:extLst>
                </p14:cNvPr>
                <p14:cNvContentPartPr/>
                <p14:nvPr/>
              </p14:nvContentPartPr>
              <p14:xfrm>
                <a:off x="6530527" y="2275002"/>
                <a:ext cx="128520" cy="2278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E4E6DE1-D3D6-C230-F765-992C7BDF3DB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521887" y="2266362"/>
                  <a:ext cx="1461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6637878-0574-C87D-4BAA-7E1BF71205D9}"/>
                    </a:ext>
                  </a:extLst>
                </p14:cNvPr>
                <p14:cNvContentPartPr/>
                <p14:nvPr/>
              </p14:nvContentPartPr>
              <p14:xfrm>
                <a:off x="6647887" y="2304882"/>
                <a:ext cx="360" cy="79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6637878-0574-C87D-4BAA-7E1BF71205D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638887" y="2296242"/>
                  <a:ext cx="180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FF387E63-10D4-90EE-B500-37AF2ACA8AC7}"/>
                    </a:ext>
                  </a:extLst>
                </p14:cNvPr>
                <p14:cNvContentPartPr/>
                <p14:nvPr/>
              </p14:nvContentPartPr>
              <p14:xfrm>
                <a:off x="6648967" y="2174922"/>
                <a:ext cx="2520" cy="820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FF387E63-10D4-90EE-B500-37AF2ACA8AC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639967" y="2165922"/>
                  <a:ext cx="2016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3899E1A5-60EE-46BA-F0B0-A8EAF879FF9F}"/>
                    </a:ext>
                  </a:extLst>
                </p14:cNvPr>
                <p14:cNvContentPartPr/>
                <p14:nvPr/>
              </p14:nvContentPartPr>
              <p14:xfrm>
                <a:off x="6674887" y="2144682"/>
                <a:ext cx="72360" cy="950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3899E1A5-60EE-46BA-F0B0-A8EAF879FF9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665887" y="2136042"/>
                  <a:ext cx="9000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00B5383-D01D-8B49-32BD-635EE83DC27E}"/>
                    </a:ext>
                  </a:extLst>
                </p14:cNvPr>
                <p14:cNvContentPartPr/>
                <p14:nvPr/>
              </p14:nvContentPartPr>
              <p14:xfrm>
                <a:off x="7090687" y="2008602"/>
                <a:ext cx="360" cy="138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00B5383-D01D-8B49-32BD-635EE83DC27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081687" y="1999602"/>
                  <a:ext cx="1800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AEBEC714-EF81-F5DE-39A9-55DF27991042}"/>
                    </a:ext>
                  </a:extLst>
                </p14:cNvPr>
                <p14:cNvContentPartPr/>
                <p14:nvPr/>
              </p14:nvContentPartPr>
              <p14:xfrm>
                <a:off x="7180687" y="1970802"/>
                <a:ext cx="360" cy="1767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AEBEC714-EF81-F5DE-39A9-55DF2799104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172047" y="1961802"/>
                  <a:ext cx="1800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E9187C1-0235-9F6E-02A5-61DBCB97FC03}"/>
                    </a:ext>
                  </a:extLst>
                </p14:cNvPr>
                <p14:cNvContentPartPr/>
                <p14:nvPr/>
              </p14:nvContentPartPr>
              <p14:xfrm>
                <a:off x="6836527" y="1805202"/>
                <a:ext cx="360" cy="1213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E9187C1-0235-9F6E-02A5-61DBCB97FC0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827527" y="1796562"/>
                  <a:ext cx="180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BCA7606-9F56-99AF-1DC6-AF28CAC76098}"/>
                    </a:ext>
                  </a:extLst>
                </p14:cNvPr>
                <p14:cNvContentPartPr/>
                <p14:nvPr/>
              </p14:nvContentPartPr>
              <p14:xfrm>
                <a:off x="6921487" y="1818522"/>
                <a:ext cx="99000" cy="766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BCA7606-9F56-99AF-1DC6-AF28CAC7609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912847" y="1809882"/>
                  <a:ext cx="116640" cy="94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9996D16F-4A37-0C8B-4AEB-50B286D1848F}"/>
                  </a:ext>
                </a:extLst>
              </p14:cNvPr>
              <p14:cNvContentPartPr/>
              <p14:nvPr/>
            </p14:nvContentPartPr>
            <p14:xfrm>
              <a:off x="6564727" y="1458522"/>
              <a:ext cx="741600" cy="3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9996D16F-4A37-0C8B-4AEB-50B286D1848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555727" y="1449522"/>
                <a:ext cx="7592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6A4FB2C-30F7-DB67-1BFF-EF0BA95D0B6E}"/>
              </a:ext>
            </a:extLst>
          </p:cNvPr>
          <p:cNvGrpSpPr/>
          <p:nvPr/>
        </p:nvGrpSpPr>
        <p:grpSpPr>
          <a:xfrm>
            <a:off x="7686127" y="1351962"/>
            <a:ext cx="789840" cy="519120"/>
            <a:chOff x="7686127" y="1351962"/>
            <a:chExt cx="789840" cy="51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4A5CFAA9-7508-F4EE-948C-F7483BF020A1}"/>
                    </a:ext>
                  </a:extLst>
                </p14:cNvPr>
                <p14:cNvContentPartPr/>
                <p14:nvPr/>
              </p14:nvContentPartPr>
              <p14:xfrm>
                <a:off x="7686127" y="1462842"/>
                <a:ext cx="137160" cy="3222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4A5CFAA9-7508-F4EE-948C-F7483BF020A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77127" y="1453842"/>
                  <a:ext cx="15480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1CEF021-5C53-669D-3284-50FB3877142F}"/>
                    </a:ext>
                  </a:extLst>
                </p14:cNvPr>
                <p14:cNvContentPartPr/>
                <p14:nvPr/>
              </p14:nvContentPartPr>
              <p14:xfrm>
                <a:off x="7872967" y="1351962"/>
                <a:ext cx="123480" cy="1101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1CEF021-5C53-669D-3284-50FB3877142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863967" y="1342962"/>
                  <a:ext cx="14112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2A0160D6-01FB-8F57-9785-1CA84C23477B}"/>
                    </a:ext>
                  </a:extLst>
                </p14:cNvPr>
                <p14:cNvContentPartPr/>
                <p14:nvPr/>
              </p14:nvContentPartPr>
              <p14:xfrm>
                <a:off x="7972327" y="1366362"/>
                <a:ext cx="360" cy="2340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A0160D6-01FB-8F57-9785-1CA84C23477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963687" y="1357722"/>
                  <a:ext cx="180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1563202-99B1-80F9-C6A5-CFFD563E4293}"/>
                    </a:ext>
                  </a:extLst>
                </p14:cNvPr>
                <p14:cNvContentPartPr/>
                <p14:nvPr/>
              </p14:nvContentPartPr>
              <p14:xfrm>
                <a:off x="8032447" y="1666962"/>
                <a:ext cx="74880" cy="36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1563202-99B1-80F9-C6A5-CFFD563E429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023447" y="1657962"/>
                  <a:ext cx="925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AE7BCEE6-6EEC-0A3C-EC5F-2844214B3328}"/>
                    </a:ext>
                  </a:extLst>
                </p14:cNvPr>
                <p14:cNvContentPartPr/>
                <p14:nvPr/>
              </p14:nvContentPartPr>
              <p14:xfrm>
                <a:off x="8049007" y="1739682"/>
                <a:ext cx="96840" cy="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AE7BCEE6-6EEC-0A3C-EC5F-2844214B332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040007" y="1730682"/>
                  <a:ext cx="11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7A12329-E487-E58A-8D10-C81F13F246DC}"/>
                    </a:ext>
                  </a:extLst>
                </p14:cNvPr>
                <p14:cNvContentPartPr/>
                <p14:nvPr/>
              </p14:nvContentPartPr>
              <p14:xfrm>
                <a:off x="8261407" y="1544202"/>
                <a:ext cx="360" cy="3268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7A12329-E487-E58A-8D10-C81F13F246D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252767" y="1535202"/>
                  <a:ext cx="1800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A0846DBE-FFDE-A27A-AB5F-94C9A3D5F5EA}"/>
                    </a:ext>
                  </a:extLst>
                </p14:cNvPr>
                <p14:cNvContentPartPr/>
                <p14:nvPr/>
              </p14:nvContentPartPr>
              <p14:xfrm>
                <a:off x="8348527" y="1580562"/>
                <a:ext cx="127440" cy="2358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A0846DBE-FFDE-A27A-AB5F-94C9A3D5F5E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339527" y="1571562"/>
                  <a:ext cx="145080" cy="25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FE3812A9-D694-505F-34E7-628B6E572089}"/>
                  </a:ext>
                </a:extLst>
              </p14:cNvPr>
              <p14:cNvContentPartPr/>
              <p14:nvPr/>
            </p14:nvContentPartPr>
            <p14:xfrm>
              <a:off x="7034527" y="1111842"/>
              <a:ext cx="2520" cy="27684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FE3812A9-D694-505F-34E7-628B6E57208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025527" y="1102842"/>
                <a:ext cx="2016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5798A17D-81A3-162E-7DC1-D769FAC6BD10}"/>
                  </a:ext>
                </a:extLst>
              </p14:cNvPr>
              <p14:cNvContentPartPr/>
              <p14:nvPr/>
            </p14:nvContentPartPr>
            <p14:xfrm>
              <a:off x="7181407" y="1104282"/>
              <a:ext cx="114480" cy="24696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5798A17D-81A3-162E-7DC1-D769FAC6BD1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172767" y="1095282"/>
                <a:ext cx="132120" cy="264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4" name="Group 153">
            <a:extLst>
              <a:ext uri="{FF2B5EF4-FFF2-40B4-BE49-F238E27FC236}">
                <a16:creationId xmlns:a16="http://schemas.microsoft.com/office/drawing/2014/main" id="{F8B98B6E-DE0E-BD36-7D43-A2A179F55DF4}"/>
              </a:ext>
            </a:extLst>
          </p:cNvPr>
          <p:cNvGrpSpPr/>
          <p:nvPr/>
        </p:nvGrpSpPr>
        <p:grpSpPr>
          <a:xfrm>
            <a:off x="5363047" y="2820042"/>
            <a:ext cx="1455840" cy="1740600"/>
            <a:chOff x="5363047" y="2820042"/>
            <a:chExt cx="1455840" cy="174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19CCAB1-7756-1CF9-32DD-9DB676C54064}"/>
                    </a:ext>
                  </a:extLst>
                </p14:cNvPr>
                <p14:cNvContentPartPr/>
                <p14:nvPr/>
              </p14:nvContentPartPr>
              <p14:xfrm>
                <a:off x="5412727" y="3614562"/>
                <a:ext cx="14040" cy="687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19CCAB1-7756-1CF9-32DD-9DB676C5406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404087" y="3605922"/>
                  <a:ext cx="316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80632B0-F6D8-E84E-C883-CCBBA9025CA0}"/>
                    </a:ext>
                  </a:extLst>
                </p14:cNvPr>
                <p14:cNvContentPartPr/>
                <p14:nvPr/>
              </p14:nvContentPartPr>
              <p14:xfrm>
                <a:off x="5559967" y="3495042"/>
                <a:ext cx="97200" cy="936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80632B0-F6D8-E84E-C883-CCBBA9025CA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551327" y="3486042"/>
                  <a:ext cx="11484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7118195-E492-16A3-BB1F-C205B2774E00}"/>
                    </a:ext>
                  </a:extLst>
                </p14:cNvPr>
                <p14:cNvContentPartPr/>
                <p14:nvPr/>
              </p14:nvContentPartPr>
              <p14:xfrm>
                <a:off x="5675527" y="3406122"/>
                <a:ext cx="80280" cy="867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7118195-E492-16A3-BB1F-C205B2774E0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666887" y="3397122"/>
                  <a:ext cx="9792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E0AE739E-0DF7-D3CC-BF69-0B34AFBBB6F4}"/>
                    </a:ext>
                  </a:extLst>
                </p14:cNvPr>
                <p14:cNvContentPartPr/>
                <p14:nvPr/>
              </p14:nvContentPartPr>
              <p14:xfrm>
                <a:off x="5784967" y="3253482"/>
                <a:ext cx="67320" cy="939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E0AE739E-0DF7-D3CC-BF69-0B34AFBBB6F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775967" y="3244482"/>
                  <a:ext cx="8496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8701E26-6713-3B99-7F69-FF685DA6D0B0}"/>
                    </a:ext>
                  </a:extLst>
                </p14:cNvPr>
                <p14:cNvContentPartPr/>
                <p14:nvPr/>
              </p14:nvContentPartPr>
              <p14:xfrm>
                <a:off x="5851927" y="3303522"/>
                <a:ext cx="360" cy="1332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8701E26-6713-3B99-7F69-FF685DA6D0B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842927" y="3294882"/>
                  <a:ext cx="180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FFB0E53-5ED5-03DA-81DA-E91E8EA33F64}"/>
                    </a:ext>
                  </a:extLst>
                </p14:cNvPr>
                <p14:cNvContentPartPr/>
                <p14:nvPr/>
              </p14:nvContentPartPr>
              <p14:xfrm>
                <a:off x="5909167" y="3070602"/>
                <a:ext cx="58320" cy="968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FFB0E53-5ED5-03DA-81DA-E91E8EA33F6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900527" y="3061602"/>
                  <a:ext cx="7596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FD2FB74-F703-1DC8-E262-43D0C1130496}"/>
                    </a:ext>
                  </a:extLst>
                </p14:cNvPr>
                <p14:cNvContentPartPr/>
                <p14:nvPr/>
              </p14:nvContentPartPr>
              <p14:xfrm>
                <a:off x="5914567" y="3083202"/>
                <a:ext cx="69840" cy="3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FD2FB74-F703-1DC8-E262-43D0C113049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905567" y="3074202"/>
                  <a:ext cx="87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321F218-84F4-E7DD-3C5C-CA613B528725}"/>
                    </a:ext>
                  </a:extLst>
                </p14:cNvPr>
                <p14:cNvContentPartPr/>
                <p14:nvPr/>
              </p14:nvContentPartPr>
              <p14:xfrm>
                <a:off x="5999527" y="2933442"/>
                <a:ext cx="77760" cy="1436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321F218-84F4-E7DD-3C5C-CA613B52872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990527" y="2924802"/>
                  <a:ext cx="954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CB3D8F3-040A-693E-D519-C88DBA486C14}"/>
                    </a:ext>
                  </a:extLst>
                </p14:cNvPr>
                <p14:cNvContentPartPr/>
                <p14:nvPr/>
              </p14:nvContentPartPr>
              <p14:xfrm>
                <a:off x="6108607" y="2820042"/>
                <a:ext cx="74520" cy="1580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CB3D8F3-040A-693E-D519-C88DBA486C1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099967" y="2811042"/>
                  <a:ext cx="9216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354D83A-3197-A48C-C84D-506DA3F4901E}"/>
                    </a:ext>
                  </a:extLst>
                </p14:cNvPr>
                <p14:cNvContentPartPr/>
                <p14:nvPr/>
              </p14:nvContentPartPr>
              <p14:xfrm>
                <a:off x="5483647" y="3776922"/>
                <a:ext cx="61920" cy="2930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354D83A-3197-A48C-C84D-506DA3F4901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475007" y="3767922"/>
                  <a:ext cx="7956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5DBEA5C8-AFCE-90D6-DB2C-8C3DB816CA12}"/>
                    </a:ext>
                  </a:extLst>
                </p14:cNvPr>
                <p14:cNvContentPartPr/>
                <p14:nvPr/>
              </p14:nvContentPartPr>
              <p14:xfrm>
                <a:off x="5489767" y="4169322"/>
                <a:ext cx="39960" cy="1270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5DBEA5C8-AFCE-90D6-DB2C-8C3DB816CA1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480767" y="4160322"/>
                  <a:ext cx="576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636EFCC3-A591-95BC-C476-01B2DE6FB4F2}"/>
                    </a:ext>
                  </a:extLst>
                </p14:cNvPr>
                <p14:cNvContentPartPr/>
                <p14:nvPr/>
              </p14:nvContentPartPr>
              <p14:xfrm>
                <a:off x="5580847" y="4132602"/>
                <a:ext cx="68040" cy="1029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636EFCC3-A591-95BC-C476-01B2DE6FB4F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572207" y="4123962"/>
                  <a:ext cx="8568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C40CF6F5-A879-462A-2D75-D8D938E1E53E}"/>
                    </a:ext>
                  </a:extLst>
                </p14:cNvPr>
                <p14:cNvContentPartPr/>
                <p14:nvPr/>
              </p14:nvContentPartPr>
              <p14:xfrm>
                <a:off x="5693527" y="4103442"/>
                <a:ext cx="360" cy="1382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C40CF6F5-A879-462A-2D75-D8D938E1E53E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684527" y="4094442"/>
                  <a:ext cx="1800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CEA37FF4-AAAD-0312-58EF-E67EE74AA3ED}"/>
                    </a:ext>
                  </a:extLst>
                </p14:cNvPr>
                <p14:cNvContentPartPr/>
                <p14:nvPr/>
              </p14:nvContentPartPr>
              <p14:xfrm>
                <a:off x="5614687" y="3647322"/>
                <a:ext cx="385560" cy="3189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CEA37FF4-AAAD-0312-58EF-E67EE74AA3E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606047" y="3638682"/>
                  <a:ext cx="40320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AAAC247-5239-EA43-5973-7519F3E835F4}"/>
                    </a:ext>
                  </a:extLst>
                </p14:cNvPr>
                <p14:cNvContentPartPr/>
                <p14:nvPr/>
              </p14:nvContentPartPr>
              <p14:xfrm>
                <a:off x="6012127" y="4047282"/>
                <a:ext cx="70200" cy="1440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AAAC247-5239-EA43-5973-7519F3E835F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003127" y="4038282"/>
                  <a:ext cx="878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48D7B497-3C51-D898-EE50-1AE474F5A89F}"/>
                    </a:ext>
                  </a:extLst>
                </p14:cNvPr>
                <p14:cNvContentPartPr/>
                <p14:nvPr/>
              </p14:nvContentPartPr>
              <p14:xfrm>
                <a:off x="6140287" y="4034322"/>
                <a:ext cx="4680" cy="1378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48D7B497-3C51-D898-EE50-1AE474F5A89F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131647" y="4025682"/>
                  <a:ext cx="223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F481700-FAB0-7467-13E6-28D61011BECA}"/>
                    </a:ext>
                  </a:extLst>
                </p14:cNvPr>
                <p14:cNvContentPartPr/>
                <p14:nvPr/>
              </p14:nvContentPartPr>
              <p14:xfrm>
                <a:off x="6224887" y="4034682"/>
                <a:ext cx="87480" cy="1155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F481700-FAB0-7467-13E6-28D61011BEC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215887" y="4026042"/>
                  <a:ext cx="10512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1521F22F-723C-0787-E90A-5AD083E4A447}"/>
                    </a:ext>
                  </a:extLst>
                </p14:cNvPr>
                <p14:cNvContentPartPr/>
                <p14:nvPr/>
              </p14:nvContentPartPr>
              <p14:xfrm>
                <a:off x="5808007" y="3541122"/>
                <a:ext cx="360" cy="25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1521F22F-723C-0787-E90A-5AD083E4A44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799007" y="3532482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358B1B6-8EFC-B118-F19F-AC3C98BAC61A}"/>
                    </a:ext>
                  </a:extLst>
                </p14:cNvPr>
                <p14:cNvContentPartPr/>
                <p14:nvPr/>
              </p14:nvContentPartPr>
              <p14:xfrm>
                <a:off x="5363047" y="4166442"/>
                <a:ext cx="60480" cy="1303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358B1B6-8EFC-B118-F19F-AC3C98BAC61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354407" y="4157442"/>
                  <a:ext cx="781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75337D83-8E36-BB7D-29CD-E9D1C6E8544F}"/>
                    </a:ext>
                  </a:extLst>
                </p14:cNvPr>
                <p14:cNvContentPartPr/>
                <p14:nvPr/>
              </p14:nvContentPartPr>
              <p14:xfrm>
                <a:off x="5904127" y="4087602"/>
                <a:ext cx="99000" cy="925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75337D83-8E36-BB7D-29CD-E9D1C6E8544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895487" y="4078962"/>
                  <a:ext cx="1166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D4A957B7-D9D8-C00A-ED55-7AA82EBC0342}"/>
                    </a:ext>
                  </a:extLst>
                </p14:cNvPr>
                <p14:cNvContentPartPr/>
                <p14:nvPr/>
              </p14:nvContentPartPr>
              <p14:xfrm>
                <a:off x="5807647" y="3553362"/>
                <a:ext cx="857520" cy="8222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D4A957B7-D9D8-C00A-ED55-7AA82EBC034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798647" y="3544722"/>
                  <a:ext cx="875160" cy="83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B9A40B34-D50E-AF10-521D-871713804829}"/>
                    </a:ext>
                  </a:extLst>
                </p14:cNvPr>
                <p14:cNvContentPartPr/>
                <p14:nvPr/>
              </p14:nvContentPartPr>
              <p14:xfrm>
                <a:off x="6480127" y="4403682"/>
                <a:ext cx="59400" cy="1569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B9A40B34-D50E-AF10-521D-87171380482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471487" y="4394682"/>
                  <a:ext cx="770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E314F4AA-03A4-128D-1F5A-D400B3C235AD}"/>
                    </a:ext>
                  </a:extLst>
                </p14:cNvPr>
                <p14:cNvContentPartPr/>
                <p14:nvPr/>
              </p14:nvContentPartPr>
              <p14:xfrm>
                <a:off x="6627367" y="4429962"/>
                <a:ext cx="64800" cy="889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E314F4AA-03A4-128D-1F5A-D400B3C235A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618367" y="4420962"/>
                  <a:ext cx="824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2E6F2D6F-1C3D-9BD7-32C5-4754EF01C0BD}"/>
                    </a:ext>
                  </a:extLst>
                </p14:cNvPr>
                <p14:cNvContentPartPr/>
                <p14:nvPr/>
              </p14:nvContentPartPr>
              <p14:xfrm>
                <a:off x="6748327" y="4427082"/>
                <a:ext cx="2880" cy="691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2E6F2D6F-1C3D-9BD7-32C5-4754EF01C0B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739327" y="4418082"/>
                  <a:ext cx="2052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60B2A8E7-2EDE-EE33-5604-520289D29CD7}"/>
                    </a:ext>
                  </a:extLst>
                </p14:cNvPr>
                <p14:cNvContentPartPr/>
                <p14:nvPr/>
              </p14:nvContentPartPr>
              <p14:xfrm>
                <a:off x="6813127" y="4406922"/>
                <a:ext cx="5760" cy="1303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60B2A8E7-2EDE-EE33-5604-520289D29CD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804127" y="4397922"/>
                  <a:ext cx="234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6CD1CF9A-7D29-9BAF-44C0-9BD4D8057E19}"/>
                    </a:ext>
                  </a:extLst>
                </p14:cNvPr>
                <p14:cNvContentPartPr/>
                <p14:nvPr/>
              </p14:nvContentPartPr>
              <p14:xfrm>
                <a:off x="6494527" y="4424922"/>
                <a:ext cx="45000" cy="147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6CD1CF9A-7D29-9BAF-44C0-9BD4D8057E1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485887" y="4416282"/>
                  <a:ext cx="62640" cy="32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5E5ED13F-F1C9-0788-19EA-7AD8B29292C0}"/>
              </a:ext>
            </a:extLst>
          </p:cNvPr>
          <p:cNvSpPr txBox="1"/>
          <p:nvPr/>
        </p:nvSpPr>
        <p:spPr>
          <a:xfrm>
            <a:off x="2629097" y="5030025"/>
            <a:ext cx="3833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Digitize into multibit info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551C64B-EC5E-47B5-533F-88037075CF14}"/>
              </a:ext>
            </a:extLst>
          </p:cNvPr>
          <p:cNvGrpSpPr/>
          <p:nvPr/>
        </p:nvGrpSpPr>
        <p:grpSpPr>
          <a:xfrm>
            <a:off x="3226629" y="5792589"/>
            <a:ext cx="578520" cy="303840"/>
            <a:chOff x="3226629" y="5792589"/>
            <a:chExt cx="578520" cy="30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683177DA-F4D1-84F0-4F4A-11D7E61F04BB}"/>
                    </a:ext>
                  </a:extLst>
                </p14:cNvPr>
                <p14:cNvContentPartPr/>
                <p14:nvPr/>
              </p14:nvContentPartPr>
              <p14:xfrm>
                <a:off x="3226629" y="5905629"/>
                <a:ext cx="170280" cy="1731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683177DA-F4D1-84F0-4F4A-11D7E61F04B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217629" y="5896629"/>
                  <a:ext cx="1879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B92DA438-1CB1-8059-FA67-8D150DE7C81E}"/>
                    </a:ext>
                  </a:extLst>
                </p14:cNvPr>
                <p14:cNvContentPartPr/>
                <p14:nvPr/>
              </p14:nvContentPartPr>
              <p14:xfrm>
                <a:off x="3437589" y="5792589"/>
                <a:ext cx="138960" cy="3038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B92DA438-1CB1-8059-FA67-8D150DE7C81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428949" y="5783589"/>
                  <a:ext cx="15660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B1115547-BCCB-8ADB-15BA-B2F9AFBC2684}"/>
                    </a:ext>
                  </a:extLst>
                </p14:cNvPr>
                <p14:cNvContentPartPr/>
                <p14:nvPr/>
              </p14:nvContentPartPr>
              <p14:xfrm>
                <a:off x="3688869" y="5985909"/>
                <a:ext cx="105840" cy="25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B1115547-BCCB-8ADB-15BA-B2F9AFBC268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680229" y="5977269"/>
                  <a:ext cx="1234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696D24EC-715E-1C89-CCAE-5296B95B6B5A}"/>
                    </a:ext>
                  </a:extLst>
                </p14:cNvPr>
                <p14:cNvContentPartPr/>
                <p14:nvPr/>
              </p14:nvContentPartPr>
              <p14:xfrm>
                <a:off x="3721989" y="6062589"/>
                <a:ext cx="83160" cy="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696D24EC-715E-1C89-CCAE-5296B95B6B5A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713349" y="6053949"/>
                  <a:ext cx="1008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62B548DF-833C-4125-67E0-5826174785D5}"/>
              </a:ext>
            </a:extLst>
          </p:cNvPr>
          <p:cNvGrpSpPr/>
          <p:nvPr/>
        </p:nvGrpSpPr>
        <p:grpSpPr>
          <a:xfrm>
            <a:off x="4134189" y="5738229"/>
            <a:ext cx="1940040" cy="562680"/>
            <a:chOff x="4134189" y="5738229"/>
            <a:chExt cx="1940040" cy="56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4161A715-ABF3-E5AA-85FD-C1A589545FF6}"/>
                    </a:ext>
                  </a:extLst>
                </p14:cNvPr>
                <p14:cNvContentPartPr/>
                <p14:nvPr/>
              </p14:nvContentPartPr>
              <p14:xfrm>
                <a:off x="4268469" y="5738229"/>
                <a:ext cx="2520" cy="1522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4161A715-ABF3-E5AA-85FD-C1A589545FF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259829" y="5729589"/>
                  <a:ext cx="2016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1614B8A0-56E1-197B-E4D8-0E2DFBCD2479}"/>
                    </a:ext>
                  </a:extLst>
                </p14:cNvPr>
                <p14:cNvContentPartPr/>
                <p14:nvPr/>
              </p14:nvContentPartPr>
              <p14:xfrm>
                <a:off x="4134189" y="5976549"/>
                <a:ext cx="323280" cy="3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1614B8A0-56E1-197B-E4D8-0E2DFBCD2479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125189" y="5967909"/>
                  <a:ext cx="340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483A954D-CA27-1399-3979-651C9F47D6A7}"/>
                    </a:ext>
                  </a:extLst>
                </p14:cNvPr>
                <p14:cNvContentPartPr/>
                <p14:nvPr/>
              </p14:nvContentPartPr>
              <p14:xfrm>
                <a:off x="4207629" y="6028749"/>
                <a:ext cx="360" cy="2595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483A954D-CA27-1399-3979-651C9F47D6A7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198629" y="6020109"/>
                  <a:ext cx="1800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97ACAE79-490F-5551-1A2E-51CBB16CEB7C}"/>
                    </a:ext>
                  </a:extLst>
                </p14:cNvPr>
                <p14:cNvContentPartPr/>
                <p14:nvPr/>
              </p14:nvContentPartPr>
              <p14:xfrm>
                <a:off x="4308789" y="6088509"/>
                <a:ext cx="93600" cy="2124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97ACAE79-490F-5551-1A2E-51CBB16CEB7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299789" y="6079869"/>
                  <a:ext cx="11124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EA448791-9C3F-2E87-7595-BA47ADEDAC88}"/>
                    </a:ext>
                  </a:extLst>
                </p14:cNvPr>
                <p14:cNvContentPartPr/>
                <p14:nvPr/>
              </p14:nvContentPartPr>
              <p14:xfrm>
                <a:off x="4629189" y="5872149"/>
                <a:ext cx="76320" cy="3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EA448791-9C3F-2E87-7595-BA47ADEDAC8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620549" y="5863509"/>
                  <a:ext cx="9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016107B9-BC1E-052D-65B0-75BB7D02B200}"/>
                    </a:ext>
                  </a:extLst>
                </p14:cNvPr>
                <p14:cNvContentPartPr/>
                <p14:nvPr/>
              </p14:nvContentPartPr>
              <p14:xfrm>
                <a:off x="4615869" y="6003549"/>
                <a:ext cx="109080" cy="3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016107B9-BC1E-052D-65B0-75BB7D02B20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607229" y="5994909"/>
                  <a:ext cx="126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DD1977B-3AEC-3242-F5D8-801A562E5280}"/>
                    </a:ext>
                  </a:extLst>
                </p14:cNvPr>
                <p14:cNvContentPartPr/>
                <p14:nvPr/>
              </p14:nvContentPartPr>
              <p14:xfrm>
                <a:off x="4921149" y="5825709"/>
                <a:ext cx="119160" cy="1767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ADD1977B-3AEC-3242-F5D8-801A562E528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912149" y="5817069"/>
                  <a:ext cx="13680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409867F-7E15-1462-C6E0-D8C6A40A5223}"/>
                    </a:ext>
                  </a:extLst>
                </p14:cNvPr>
                <p14:cNvContentPartPr/>
                <p14:nvPr/>
              </p14:nvContentPartPr>
              <p14:xfrm>
                <a:off x="5152989" y="5880789"/>
                <a:ext cx="2520" cy="2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2409867F-7E15-1462-C6E0-D8C6A40A522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143989" y="5871789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48D2C381-5FA8-31C1-0AC3-26171BBAC8C2}"/>
                    </a:ext>
                  </a:extLst>
                </p14:cNvPr>
                <p14:cNvContentPartPr/>
                <p14:nvPr/>
              </p14:nvContentPartPr>
              <p14:xfrm>
                <a:off x="5256669" y="5783589"/>
                <a:ext cx="115560" cy="1749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48D2C381-5FA8-31C1-0AC3-26171BBAC8C2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248029" y="5774949"/>
                  <a:ext cx="1332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8EF21013-B553-BE8E-D03A-C2FF14CE6B9E}"/>
                    </a:ext>
                  </a:extLst>
                </p14:cNvPr>
                <p14:cNvContentPartPr/>
                <p14:nvPr/>
              </p14:nvContentPartPr>
              <p14:xfrm>
                <a:off x="5474469" y="5776389"/>
                <a:ext cx="128880" cy="1962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8EF21013-B553-BE8E-D03A-C2FF14CE6B9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465469" y="5767749"/>
                  <a:ext cx="14652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70F7DC84-E4B7-4CD3-EFB7-1B56E6A26834}"/>
                    </a:ext>
                  </a:extLst>
                </p14:cNvPr>
                <p14:cNvContentPartPr/>
                <p14:nvPr/>
              </p14:nvContentPartPr>
              <p14:xfrm>
                <a:off x="5691909" y="5783949"/>
                <a:ext cx="104400" cy="2318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70F7DC84-E4B7-4CD3-EFB7-1B56E6A2683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683269" y="5774949"/>
                  <a:ext cx="12204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10AC0734-0C1B-59C6-0D18-E06F3DBAE5B6}"/>
                    </a:ext>
                  </a:extLst>
                </p14:cNvPr>
                <p14:cNvContentPartPr/>
                <p14:nvPr/>
              </p14:nvContentPartPr>
              <p14:xfrm>
                <a:off x="5897109" y="5812749"/>
                <a:ext cx="102240" cy="1814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10AC0734-0C1B-59C6-0D18-E06F3DBAE5B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888109" y="5804109"/>
                  <a:ext cx="11988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B42A339C-C267-7C30-A8EC-1C465EFF707C}"/>
                    </a:ext>
                  </a:extLst>
                </p14:cNvPr>
                <p14:cNvContentPartPr/>
                <p14:nvPr/>
              </p14:nvContentPartPr>
              <p14:xfrm>
                <a:off x="5329389" y="5797989"/>
                <a:ext cx="46440" cy="3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B42A339C-C267-7C30-A8EC-1C465EFF707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320749" y="5789349"/>
                  <a:ext cx="6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410DCA28-3212-515B-FFC4-AAB06C823235}"/>
                    </a:ext>
                  </a:extLst>
                </p14:cNvPr>
                <p14:cNvContentPartPr/>
                <p14:nvPr/>
              </p14:nvContentPartPr>
              <p14:xfrm>
                <a:off x="4953549" y="6043509"/>
                <a:ext cx="1120680" cy="1972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410DCA28-3212-515B-FFC4-AAB06C823235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944909" y="6034869"/>
                  <a:ext cx="1138320" cy="214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6C1FC1-C590-3C4E-20A9-1069BFC1D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1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50"/>
    </mc:Choice>
    <mc:Fallback xmlns="">
      <p:transition spd="slow" advTm="87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B6D7FD-0CBD-758C-0A90-653B46413366}"/>
              </a:ext>
            </a:extLst>
          </p:cNvPr>
          <p:cNvSpPr txBox="1"/>
          <p:nvPr/>
        </p:nvSpPr>
        <p:spPr>
          <a:xfrm>
            <a:off x="2742283" y="265550"/>
            <a:ext cx="3281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How accurate is this?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ED821B-F500-15C1-7A51-43855864A95C}"/>
              </a:ext>
            </a:extLst>
          </p:cNvPr>
          <p:cNvGrpSpPr/>
          <p:nvPr/>
        </p:nvGrpSpPr>
        <p:grpSpPr>
          <a:xfrm>
            <a:off x="1125309" y="1310229"/>
            <a:ext cx="3606480" cy="3365280"/>
            <a:chOff x="1125309" y="1310229"/>
            <a:chExt cx="3606480" cy="336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B87287F4-67BD-E868-6F28-E1A0D95BBF66}"/>
                    </a:ext>
                  </a:extLst>
                </p14:cNvPr>
                <p14:cNvContentPartPr/>
                <p14:nvPr/>
              </p14:nvContentPartPr>
              <p14:xfrm>
                <a:off x="1301709" y="1310229"/>
                <a:ext cx="201240" cy="2401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B87287F4-67BD-E868-6F28-E1A0D95BBF6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92709" y="1301589"/>
                  <a:ext cx="21888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76E54DC-D4DA-38FD-AD09-9678AAB2E8B5}"/>
                    </a:ext>
                  </a:extLst>
                </p14:cNvPr>
                <p14:cNvContentPartPr/>
                <p14:nvPr/>
              </p14:nvContentPartPr>
              <p14:xfrm>
                <a:off x="1388109" y="1400589"/>
                <a:ext cx="162360" cy="32749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76E54DC-D4DA-38FD-AD09-9678AAB2E8B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79469" y="1391589"/>
                  <a:ext cx="180000" cy="329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C58FE1E-3BF7-BAD5-E7E9-5CADA3CCFB1B}"/>
                    </a:ext>
                  </a:extLst>
                </p14:cNvPr>
                <p14:cNvContentPartPr/>
                <p14:nvPr/>
              </p14:nvContentPartPr>
              <p14:xfrm>
                <a:off x="1125309" y="4378869"/>
                <a:ext cx="3606480" cy="151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C58FE1E-3BF7-BAD5-E7E9-5CADA3CCFB1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16309" y="4370229"/>
                  <a:ext cx="36241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CB81EC3-540A-515F-05EA-BB16C532EA59}"/>
                    </a:ext>
                  </a:extLst>
                </p14:cNvPr>
                <p14:cNvContentPartPr/>
                <p14:nvPr/>
              </p14:nvContentPartPr>
              <p14:xfrm>
                <a:off x="4584189" y="4387869"/>
                <a:ext cx="118440" cy="183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CB81EC3-540A-515F-05EA-BB16C532EA5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75189" y="4379229"/>
                  <a:ext cx="136080" cy="201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867D6CF0-19A5-9ACC-8C52-38D93D048786}"/>
                  </a:ext>
                </a:extLst>
              </p14:cNvPr>
              <p14:cNvContentPartPr/>
              <p14:nvPr/>
            </p14:nvContentPartPr>
            <p14:xfrm>
              <a:off x="5493909" y="3205629"/>
              <a:ext cx="181800" cy="13932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867D6CF0-19A5-9ACC-8C52-38D93D04878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85269" y="3196989"/>
                <a:ext cx="19944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44DCA55-382F-37F5-1F14-E3EF7798D71F}"/>
                  </a:ext>
                </a:extLst>
              </p14:cNvPr>
              <p14:cNvContentPartPr/>
              <p14:nvPr/>
            </p14:nvContentPartPr>
            <p14:xfrm>
              <a:off x="1696989" y="2133549"/>
              <a:ext cx="1795320" cy="1483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44DCA55-382F-37F5-1F14-E3EF7798D7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7989" y="2124909"/>
                <a:ext cx="1812960" cy="150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DCA0ABC-68D3-5E4D-0DBF-5B0E07609C78}"/>
                  </a:ext>
                </a:extLst>
              </p14:cNvPr>
              <p14:cNvContentPartPr/>
              <p14:nvPr/>
            </p14:nvContentPartPr>
            <p14:xfrm>
              <a:off x="2006949" y="3046509"/>
              <a:ext cx="344520" cy="12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DCA0ABC-68D3-5E4D-0DBF-5B0E07609C7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98309" y="3037509"/>
                <a:ext cx="36216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80B1BF4-933C-6CAE-7A13-1EF9FC56D7A4}"/>
                  </a:ext>
                </a:extLst>
              </p14:cNvPr>
              <p14:cNvContentPartPr/>
              <p14:nvPr/>
            </p14:nvContentPartPr>
            <p14:xfrm>
              <a:off x="1592229" y="3038229"/>
              <a:ext cx="117360" cy="147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80B1BF4-933C-6CAE-7A13-1EF9FC56D7A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83589" y="3029229"/>
                <a:ext cx="13500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F4BF343-4F4A-86CC-686E-A5D539999824}"/>
                  </a:ext>
                </a:extLst>
              </p14:cNvPr>
              <p14:cNvContentPartPr/>
              <p14:nvPr/>
            </p14:nvContentPartPr>
            <p14:xfrm>
              <a:off x="1763949" y="3083949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F4BF343-4F4A-86CC-686E-A5D53999982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55309" y="307494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C489B32-E754-1792-411B-63FA648600D7}"/>
                  </a:ext>
                </a:extLst>
              </p14:cNvPr>
              <p14:cNvContentPartPr/>
              <p14:nvPr/>
            </p14:nvContentPartPr>
            <p14:xfrm>
              <a:off x="1821549" y="3051909"/>
              <a:ext cx="123120" cy="1400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C489B32-E754-1792-411B-63FA648600D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12549" y="3042909"/>
                <a:ext cx="1407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10DE0D3-6423-B6CA-E2C6-CA2DE7DDCE7F}"/>
                  </a:ext>
                </a:extLst>
              </p14:cNvPr>
              <p14:cNvContentPartPr/>
              <p14:nvPr/>
            </p14:nvContentPartPr>
            <p14:xfrm>
              <a:off x="1348149" y="2873349"/>
              <a:ext cx="3227760" cy="100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10DE0D3-6423-B6CA-E2C6-CA2DE7DDCE7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339149" y="2864709"/>
                <a:ext cx="324540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FF85428-646C-7BC1-4664-66395A012CCC}"/>
                  </a:ext>
                </a:extLst>
              </p14:cNvPr>
              <p14:cNvContentPartPr/>
              <p14:nvPr/>
            </p14:nvContentPartPr>
            <p14:xfrm>
              <a:off x="1428789" y="3248109"/>
              <a:ext cx="3244680" cy="83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FF85428-646C-7BC1-4664-66395A012CC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20149" y="3239109"/>
                <a:ext cx="326232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C1E70AF5-FF66-23E2-28A2-61AB3EF5B44A}"/>
                  </a:ext>
                </a:extLst>
              </p14:cNvPr>
              <p14:cNvContentPartPr/>
              <p14:nvPr/>
            </p14:nvContentPartPr>
            <p14:xfrm>
              <a:off x="2160669" y="3059829"/>
              <a:ext cx="264960" cy="72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C1E70AF5-FF66-23E2-28A2-61AB3EF5B44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151669" y="3050829"/>
                <a:ext cx="28260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3FCC7B8A-FAAB-FAE1-A377-266E684C919C}"/>
                  </a:ext>
                </a:extLst>
              </p14:cNvPr>
              <p14:cNvContentPartPr/>
              <p14:nvPr/>
            </p14:nvContentPartPr>
            <p14:xfrm>
              <a:off x="2200989" y="3032829"/>
              <a:ext cx="56160" cy="9288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3FCC7B8A-FAAB-FAE1-A377-266E684C919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91989" y="3024189"/>
                <a:ext cx="73800" cy="11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38B6DED-8D9B-F54B-A80A-B2B7B6BD4073}"/>
              </a:ext>
            </a:extLst>
          </p:cNvPr>
          <p:cNvGrpSpPr/>
          <p:nvPr/>
        </p:nvGrpSpPr>
        <p:grpSpPr>
          <a:xfrm>
            <a:off x="6114549" y="2957949"/>
            <a:ext cx="785520" cy="338760"/>
            <a:chOff x="6114549" y="2957949"/>
            <a:chExt cx="785520" cy="33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7E0C8284-77F4-F987-71B4-CD5F86A3732B}"/>
                    </a:ext>
                  </a:extLst>
                </p14:cNvPr>
                <p14:cNvContentPartPr/>
                <p14:nvPr/>
              </p14:nvContentPartPr>
              <p14:xfrm>
                <a:off x="6114549" y="2957949"/>
                <a:ext cx="82080" cy="2077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7E0C8284-77F4-F987-71B4-CD5F86A3732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05909" y="2948949"/>
                  <a:ext cx="997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7273542E-2C51-1C2F-CBCC-510BDC0EB547}"/>
                    </a:ext>
                  </a:extLst>
                </p14:cNvPr>
                <p14:cNvContentPartPr/>
                <p14:nvPr/>
              </p14:nvContentPartPr>
              <p14:xfrm>
                <a:off x="6265029" y="3046149"/>
                <a:ext cx="78120" cy="1616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7273542E-2C51-1C2F-CBCC-510BDC0EB54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256029" y="3037509"/>
                  <a:ext cx="957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39052560-767F-95EA-DAA4-118081CEACE7}"/>
                    </a:ext>
                  </a:extLst>
                </p14:cNvPr>
                <p14:cNvContentPartPr/>
                <p14:nvPr/>
              </p14:nvContentPartPr>
              <p14:xfrm>
                <a:off x="6442149" y="2984589"/>
                <a:ext cx="90360" cy="2034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39052560-767F-95EA-DAA4-118081CEACE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433149" y="2975589"/>
                  <a:ext cx="1080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28066FD-E183-9EAA-CC27-CA4658AE92DD}"/>
                    </a:ext>
                  </a:extLst>
                </p14:cNvPr>
                <p14:cNvContentPartPr/>
                <p14:nvPr/>
              </p14:nvContentPartPr>
              <p14:xfrm>
                <a:off x="6606669" y="3078189"/>
                <a:ext cx="89640" cy="3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28066FD-E183-9EAA-CC27-CA4658AE92D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597669" y="3069189"/>
                  <a:ext cx="107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1F7D2E0A-4291-2D64-2D7F-2C53CF4B341A}"/>
                    </a:ext>
                  </a:extLst>
                </p14:cNvPr>
                <p14:cNvContentPartPr/>
                <p14:nvPr/>
              </p14:nvContentPartPr>
              <p14:xfrm>
                <a:off x="6600909" y="3181149"/>
                <a:ext cx="66600" cy="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1F7D2E0A-4291-2D64-2D7F-2C53CF4B341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592269" y="3172149"/>
                  <a:ext cx="84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B75D3007-1EFA-FEFD-3B9D-6B75B6531545}"/>
                    </a:ext>
                  </a:extLst>
                </p14:cNvPr>
                <p14:cNvContentPartPr/>
                <p14:nvPr/>
              </p14:nvContentPartPr>
              <p14:xfrm>
                <a:off x="6800349" y="3024909"/>
                <a:ext cx="99720" cy="2718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B75D3007-1EFA-FEFD-3B9D-6B75B653154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91349" y="3015909"/>
                  <a:ext cx="117360" cy="28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3BB2B141-B29F-E0CA-1363-7527FF08F897}"/>
              </a:ext>
            </a:extLst>
          </p:cNvPr>
          <p:cNvGrpSpPr/>
          <p:nvPr/>
        </p:nvGrpSpPr>
        <p:grpSpPr>
          <a:xfrm>
            <a:off x="4443429" y="2595789"/>
            <a:ext cx="1013040" cy="190440"/>
            <a:chOff x="4443429" y="2595789"/>
            <a:chExt cx="1013040" cy="19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68E3929-33E9-6685-AAB3-06A47CD484B3}"/>
                    </a:ext>
                  </a:extLst>
                </p14:cNvPr>
                <p14:cNvContentPartPr/>
                <p14:nvPr/>
              </p14:nvContentPartPr>
              <p14:xfrm>
                <a:off x="4443429" y="2654829"/>
                <a:ext cx="106200" cy="1314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68E3929-33E9-6685-AAB3-06A47CD484B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434429" y="2645829"/>
                  <a:ext cx="12384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449506A-2B9E-A559-7062-900547BACB68}"/>
                    </a:ext>
                  </a:extLst>
                </p14:cNvPr>
                <p14:cNvContentPartPr/>
                <p14:nvPr/>
              </p14:nvContentPartPr>
              <p14:xfrm>
                <a:off x="4628109" y="2698389"/>
                <a:ext cx="2520" cy="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449506A-2B9E-A559-7062-900547BACB6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619469" y="2689389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92A2109D-D69A-090F-2EBC-51D10DA7DE52}"/>
                    </a:ext>
                  </a:extLst>
                </p14:cNvPr>
                <p14:cNvContentPartPr/>
                <p14:nvPr/>
              </p14:nvContentPartPr>
              <p14:xfrm>
                <a:off x="4720269" y="2646909"/>
                <a:ext cx="84960" cy="117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92A2109D-D69A-090F-2EBC-51D10DA7DE5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711629" y="2637909"/>
                  <a:ext cx="1026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65EBDB3-3B0D-0139-F2AD-D6E1E25EA7D6}"/>
                    </a:ext>
                  </a:extLst>
                </p14:cNvPr>
                <p14:cNvContentPartPr/>
                <p14:nvPr/>
              </p14:nvContentPartPr>
              <p14:xfrm>
                <a:off x="4858149" y="2633229"/>
                <a:ext cx="84960" cy="1159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65EBDB3-3B0D-0139-F2AD-D6E1E25EA7D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849509" y="2624229"/>
                  <a:ext cx="1026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BE18333-00B9-10B7-1BF0-C5F63CB1C99B}"/>
                    </a:ext>
                  </a:extLst>
                </p14:cNvPr>
                <p14:cNvContentPartPr/>
                <p14:nvPr/>
              </p14:nvContentPartPr>
              <p14:xfrm>
                <a:off x="4994949" y="2616669"/>
                <a:ext cx="65520" cy="1227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BE18333-00B9-10B7-1BF0-C5F63CB1C99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86309" y="2607669"/>
                  <a:ext cx="8316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7DFE08F-F5AF-69B7-8187-5CA53DF4FB2E}"/>
                    </a:ext>
                  </a:extLst>
                </p14:cNvPr>
                <p14:cNvContentPartPr/>
                <p14:nvPr/>
              </p14:nvContentPartPr>
              <p14:xfrm>
                <a:off x="5147229" y="2621349"/>
                <a:ext cx="360" cy="1418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7DFE08F-F5AF-69B7-8187-5CA53DF4FB2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138229" y="2612709"/>
                  <a:ext cx="180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E3BBC88-267C-9992-9F41-3EE35CB6F98A}"/>
                    </a:ext>
                  </a:extLst>
                </p14:cNvPr>
                <p14:cNvContentPartPr/>
                <p14:nvPr/>
              </p14:nvContentPartPr>
              <p14:xfrm>
                <a:off x="5214549" y="2602269"/>
                <a:ext cx="70920" cy="1638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E3BBC88-267C-9992-9F41-3EE35CB6F98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205909" y="2593629"/>
                  <a:ext cx="885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33DE6F8B-6533-6725-8F87-0786D7E33A24}"/>
                    </a:ext>
                  </a:extLst>
                </p14:cNvPr>
                <p14:cNvContentPartPr/>
                <p14:nvPr/>
              </p14:nvContentPartPr>
              <p14:xfrm>
                <a:off x="5340549" y="2595789"/>
                <a:ext cx="115920" cy="1537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33DE6F8B-6533-6725-8F87-0786D7E33A2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331549" y="2587149"/>
                  <a:ext cx="133560" cy="17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E8C18F3-AB59-28B5-2755-7E6DD1125A0B}"/>
              </a:ext>
            </a:extLst>
          </p:cNvPr>
          <p:cNvGrpSpPr/>
          <p:nvPr/>
        </p:nvGrpSpPr>
        <p:grpSpPr>
          <a:xfrm>
            <a:off x="4482309" y="3390309"/>
            <a:ext cx="195120" cy="115200"/>
            <a:chOff x="4482309" y="3390309"/>
            <a:chExt cx="195120" cy="11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DC0AA16-05A0-85F1-E170-3F8E0D21ADE1}"/>
                    </a:ext>
                  </a:extLst>
                </p14:cNvPr>
                <p14:cNvContentPartPr/>
                <p14:nvPr/>
              </p14:nvContentPartPr>
              <p14:xfrm>
                <a:off x="4482309" y="3390309"/>
                <a:ext cx="85320" cy="1152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DC0AA16-05A0-85F1-E170-3F8E0D21ADE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473669" y="3381309"/>
                  <a:ext cx="1029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1DBD215B-EB77-2F12-A30F-CCEA741E5B56}"/>
                    </a:ext>
                  </a:extLst>
                </p14:cNvPr>
                <p14:cNvContentPartPr/>
                <p14:nvPr/>
              </p14:nvContentPartPr>
              <p14:xfrm>
                <a:off x="4674909" y="3429549"/>
                <a:ext cx="2520" cy="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1DBD215B-EB77-2F12-A30F-CCEA741E5B5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665909" y="3420549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434D3B8D-5EF9-444C-42DD-F18E569EDDC0}"/>
                  </a:ext>
                </a:extLst>
              </p14:cNvPr>
              <p14:cNvContentPartPr/>
              <p14:nvPr/>
            </p14:nvContentPartPr>
            <p14:xfrm>
              <a:off x="4779669" y="3364029"/>
              <a:ext cx="2520" cy="14364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434D3B8D-5EF9-444C-42DD-F18E569EDDC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770669" y="3355389"/>
                <a:ext cx="2016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FE7E61C8-A2B3-4492-3D51-3316E40F8754}"/>
                  </a:ext>
                </a:extLst>
              </p14:cNvPr>
              <p14:cNvContentPartPr/>
              <p14:nvPr/>
            </p14:nvContentPartPr>
            <p14:xfrm>
              <a:off x="4849869" y="3380229"/>
              <a:ext cx="67320" cy="7776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FE7E61C8-A2B3-4492-3D51-3316E40F875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841229" y="3371229"/>
                <a:ext cx="8496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F5319D31-D7C2-6844-12EF-8B6E2B25B7E5}"/>
                  </a:ext>
                </a:extLst>
              </p14:cNvPr>
              <p14:cNvContentPartPr/>
              <p14:nvPr/>
            </p14:nvContentPartPr>
            <p14:xfrm>
              <a:off x="4917189" y="3384909"/>
              <a:ext cx="360" cy="9828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F5319D31-D7C2-6844-12EF-8B6E2B25B7E5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908189" y="3375909"/>
                <a:ext cx="1800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B086FEAD-0F23-C352-E566-E685A07B8FA2}"/>
                  </a:ext>
                </a:extLst>
              </p14:cNvPr>
              <p14:cNvContentPartPr/>
              <p14:nvPr/>
            </p14:nvContentPartPr>
            <p14:xfrm>
              <a:off x="4969029" y="3363669"/>
              <a:ext cx="96840" cy="13680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B086FEAD-0F23-C352-E566-E685A07B8FA2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960029" y="3355029"/>
                <a:ext cx="11448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4DF2EBF9-E0F6-8F9B-35AA-5C1975D79CB3}"/>
                  </a:ext>
                </a:extLst>
              </p14:cNvPr>
              <p14:cNvContentPartPr/>
              <p14:nvPr/>
            </p14:nvContentPartPr>
            <p14:xfrm>
              <a:off x="5099709" y="3361149"/>
              <a:ext cx="68760" cy="15156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4DF2EBF9-E0F6-8F9B-35AA-5C1975D79CB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090709" y="3352149"/>
                <a:ext cx="8640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16EA243A-F04D-D734-0148-ABB666875BEC}"/>
                  </a:ext>
                </a:extLst>
              </p14:cNvPr>
              <p14:cNvContentPartPr/>
              <p14:nvPr/>
            </p14:nvContentPartPr>
            <p14:xfrm>
              <a:off x="5217429" y="3367629"/>
              <a:ext cx="70560" cy="12276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16EA243A-F04D-D734-0148-ABB666875BE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208789" y="3358629"/>
                <a:ext cx="88200" cy="14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1" name="Group 170">
            <a:extLst>
              <a:ext uri="{FF2B5EF4-FFF2-40B4-BE49-F238E27FC236}">
                <a16:creationId xmlns:a16="http://schemas.microsoft.com/office/drawing/2014/main" id="{466D2807-D98D-53F1-9F9B-CF956C8C82E3}"/>
              </a:ext>
            </a:extLst>
          </p:cNvPr>
          <p:cNvGrpSpPr/>
          <p:nvPr/>
        </p:nvGrpSpPr>
        <p:grpSpPr>
          <a:xfrm>
            <a:off x="5320389" y="2859669"/>
            <a:ext cx="705960" cy="648000"/>
            <a:chOff x="5320389" y="2859669"/>
            <a:chExt cx="705960" cy="64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7DE101E-F9FB-8DA9-A8D1-E0CC6EF40BA6}"/>
                    </a:ext>
                  </a:extLst>
                </p14:cNvPr>
                <p14:cNvContentPartPr/>
                <p14:nvPr/>
              </p14:nvContentPartPr>
              <p14:xfrm>
                <a:off x="5536749" y="2859669"/>
                <a:ext cx="57960" cy="77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7DE101E-F9FB-8DA9-A8D1-E0CC6EF40BA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528109" y="2850669"/>
                  <a:ext cx="756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B5AD751-EB3E-CCBB-B803-502F00C3E7B2}"/>
                    </a:ext>
                  </a:extLst>
                </p14:cNvPr>
                <p14:cNvContentPartPr/>
                <p14:nvPr/>
              </p14:nvContentPartPr>
              <p14:xfrm>
                <a:off x="5570229" y="2918349"/>
                <a:ext cx="360" cy="3636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B5AD751-EB3E-CCBB-B803-502F00C3E7B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561229" y="2909349"/>
                  <a:ext cx="1800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D0D1ABD-4391-2F17-0183-3FB497BC3BA8}"/>
                    </a:ext>
                  </a:extLst>
                </p14:cNvPr>
                <p14:cNvContentPartPr/>
                <p14:nvPr/>
              </p14:nvContentPartPr>
              <p14:xfrm>
                <a:off x="5554029" y="3214629"/>
                <a:ext cx="111960" cy="64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D0D1ABD-4391-2F17-0183-3FB497BC3BA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545389" y="3205989"/>
                  <a:ext cx="12960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2AC9006-3E07-9BA9-04E0-BDE4BF6B0E68}"/>
                    </a:ext>
                  </a:extLst>
                </p14:cNvPr>
                <p14:cNvContentPartPr/>
                <p14:nvPr/>
              </p14:nvContentPartPr>
              <p14:xfrm>
                <a:off x="5953989" y="3054429"/>
                <a:ext cx="72360" cy="1080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2AC9006-3E07-9BA9-04E0-BDE4BF6B0E6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945349" y="3045429"/>
                  <a:ext cx="900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C83CF3D-4A99-C9E3-A53E-DA69E845E808}"/>
                    </a:ext>
                  </a:extLst>
                </p14:cNvPr>
                <p14:cNvContentPartPr/>
                <p14:nvPr/>
              </p14:nvContentPartPr>
              <p14:xfrm>
                <a:off x="5750589" y="3056949"/>
                <a:ext cx="82080" cy="117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C83CF3D-4A99-C9E3-A53E-DA69E845E80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741589" y="3047949"/>
                  <a:ext cx="997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DFCB2F8-8E5C-B5F5-41F9-7B150A7AC061}"/>
                    </a:ext>
                  </a:extLst>
                </p14:cNvPr>
                <p14:cNvContentPartPr/>
                <p14:nvPr/>
              </p14:nvContentPartPr>
              <p14:xfrm>
                <a:off x="5892429" y="3118509"/>
                <a:ext cx="2052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DFCB2F8-8E5C-B5F5-41F9-7B150A7AC06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883429" y="3109869"/>
                  <a:ext cx="38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12734DEC-0602-2BBB-DA99-10784ADB3192}"/>
                    </a:ext>
                  </a:extLst>
                </p14:cNvPr>
                <p14:cNvContentPartPr/>
                <p14:nvPr/>
              </p14:nvContentPartPr>
              <p14:xfrm>
                <a:off x="5490669" y="3176109"/>
                <a:ext cx="142560" cy="925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12734DEC-0602-2BBB-DA99-10784ADB319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482029" y="3167469"/>
                  <a:ext cx="1602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E792C56-B5F8-B74F-56B5-F7A51C0736C8}"/>
                    </a:ext>
                  </a:extLst>
                </p14:cNvPr>
                <p14:cNvContentPartPr/>
                <p14:nvPr/>
              </p14:nvContentPartPr>
              <p14:xfrm>
                <a:off x="5482389" y="3202749"/>
                <a:ext cx="173160" cy="1065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E792C56-B5F8-B74F-56B5-F7A51C0736C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473389" y="3194109"/>
                  <a:ext cx="1908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518F16C-1832-1F91-8C75-38562A9D667B}"/>
                    </a:ext>
                  </a:extLst>
                </p14:cNvPr>
                <p14:cNvContentPartPr/>
                <p14:nvPr/>
              </p14:nvContentPartPr>
              <p14:xfrm>
                <a:off x="5471949" y="2891709"/>
                <a:ext cx="216360" cy="1256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518F16C-1832-1F91-8C75-38562A9D667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462949" y="2883069"/>
                  <a:ext cx="2340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C377D9FF-85FE-E257-1FEC-4535BB818A6E}"/>
                    </a:ext>
                  </a:extLst>
                </p14:cNvPr>
                <p14:cNvContentPartPr/>
                <p14:nvPr/>
              </p14:nvContentPartPr>
              <p14:xfrm>
                <a:off x="5320389" y="3334509"/>
                <a:ext cx="137880" cy="1731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C377D9FF-85FE-E257-1FEC-4535BB818A6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311749" y="3325509"/>
                  <a:ext cx="155520" cy="190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4" name="Rectangle 173">
            <a:extLst>
              <a:ext uri="{FF2B5EF4-FFF2-40B4-BE49-F238E27FC236}">
                <a16:creationId xmlns:a16="http://schemas.microsoft.com/office/drawing/2014/main" id="{6740DFF6-629F-17A3-8BEE-0D17E45E3B74}"/>
              </a:ext>
            </a:extLst>
          </p:cNvPr>
          <p:cNvSpPr/>
          <p:nvPr/>
        </p:nvSpPr>
        <p:spPr>
          <a:xfrm>
            <a:off x="1428789" y="2918349"/>
            <a:ext cx="3244680" cy="361080"/>
          </a:xfrm>
          <a:prstGeom prst="rect">
            <a:avLst/>
          </a:prstGeom>
          <a:solidFill>
            <a:srgbClr val="FFC000">
              <a:alpha val="24430"/>
            </a:srgbClr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9BE174BE-1F54-16C0-F4A8-22749A834CAC}"/>
              </a:ext>
            </a:extLst>
          </p:cNvPr>
          <p:cNvSpPr txBox="1"/>
          <p:nvPr/>
        </p:nvSpPr>
        <p:spPr>
          <a:xfrm>
            <a:off x="1488097" y="5623923"/>
            <a:ext cx="598593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How many bins (=2</a:t>
            </a:r>
            <a:r>
              <a:rPr lang="en-US" baseline="30000" dirty="0"/>
              <a:t>N</a:t>
            </a:r>
            <a:r>
              <a:rPr lang="en-US" dirty="0"/>
              <a:t>) for inaccuracy 1% ?</a:t>
            </a:r>
          </a:p>
          <a:p>
            <a:pPr>
              <a:buNone/>
            </a:pPr>
            <a:r>
              <a:rPr lang="en-US" dirty="0"/>
              <a:t>How many bits (N) to describe each bin?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62EF6E-7FFB-2808-080A-BF7FDC78D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5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54"/>
    </mc:Choice>
    <mc:Fallback xmlns="">
      <p:transition spd="slow" advTm="41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419614A3-480F-9C0E-7DBF-7E6E3881E62F}"/>
                  </a:ext>
                </a:extLst>
              </p14:cNvPr>
              <p14:cNvContentPartPr/>
              <p14:nvPr/>
            </p14:nvContentPartPr>
            <p14:xfrm>
              <a:off x="3724257" y="3013376"/>
              <a:ext cx="38610" cy="631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419614A3-480F-9C0E-7DBF-7E6E3881E62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5319" y="3004402"/>
                <a:ext cx="56128" cy="8077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8CBD117-838C-3441-ACEB-D53396F2493D}"/>
              </a:ext>
            </a:extLst>
          </p:cNvPr>
          <p:cNvSpPr txBox="1"/>
          <p:nvPr/>
        </p:nvSpPr>
        <p:spPr>
          <a:xfrm>
            <a:off x="3674702" y="-22927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Answers</a:t>
            </a:r>
          </a:p>
        </p:txBody>
      </p:sp>
      <p:grpSp>
        <p:nvGrpSpPr>
          <p:cNvPr id="422" name="Group 421">
            <a:extLst>
              <a:ext uri="{FF2B5EF4-FFF2-40B4-BE49-F238E27FC236}">
                <a16:creationId xmlns:a16="http://schemas.microsoft.com/office/drawing/2014/main" id="{120B8650-4EB7-D1D7-DE6C-9A92FAB23B34}"/>
              </a:ext>
            </a:extLst>
          </p:cNvPr>
          <p:cNvGrpSpPr/>
          <p:nvPr/>
        </p:nvGrpSpPr>
        <p:grpSpPr>
          <a:xfrm>
            <a:off x="1841956" y="221567"/>
            <a:ext cx="1605167" cy="955462"/>
            <a:chOff x="2745360" y="908161"/>
            <a:chExt cx="1605167" cy="95546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25B245F-46FF-0838-67BE-448C60731A5C}"/>
                </a:ext>
              </a:extLst>
            </p:cNvPr>
            <p:cNvGrpSpPr/>
            <p:nvPr/>
          </p:nvGrpSpPr>
          <p:grpSpPr>
            <a:xfrm>
              <a:off x="2795794" y="960009"/>
              <a:ext cx="303575" cy="284744"/>
              <a:chOff x="5566451" y="516895"/>
              <a:chExt cx="383040" cy="359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4D5F57DB-27B2-C7AD-9629-8F9C209A9D4F}"/>
                      </a:ext>
                    </a:extLst>
                  </p14:cNvPr>
                  <p14:cNvContentPartPr/>
                  <p14:nvPr/>
                </p14:nvContentPartPr>
                <p14:xfrm>
                  <a:off x="5566451" y="637855"/>
                  <a:ext cx="360" cy="18252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4D5F57DB-27B2-C7AD-9629-8F9C209A9D4F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5557451" y="626958"/>
                    <a:ext cx="18000" cy="2047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54893D12-F1AA-BDF0-5586-78E07A940D24}"/>
                      </a:ext>
                    </a:extLst>
                  </p14:cNvPr>
                  <p14:cNvContentPartPr/>
                  <p14:nvPr/>
                </p14:nvContentPartPr>
                <p14:xfrm>
                  <a:off x="5692091" y="565495"/>
                  <a:ext cx="76680" cy="8064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54893D12-F1AA-BDF0-5586-78E07A940D24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80748" y="554105"/>
                    <a:ext cx="98913" cy="1029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A0722279-FF73-2825-3E26-24F4A12DFA03}"/>
                      </a:ext>
                    </a:extLst>
                  </p14:cNvPr>
                  <p14:cNvContentPartPr/>
                  <p14:nvPr/>
                </p14:nvContentPartPr>
                <p14:xfrm>
                  <a:off x="5678771" y="516895"/>
                  <a:ext cx="270720" cy="3592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A0722279-FF73-2825-3E26-24F4A12DFA03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67415" y="505540"/>
                    <a:ext cx="292977" cy="3815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AE1FB57B-C402-482D-88D5-22FEB06EB9A8}"/>
                      </a:ext>
                    </a:extLst>
                  </p14:cNvPr>
                  <p14:cNvContentPartPr/>
                  <p14:nvPr/>
                </p14:nvContentPartPr>
                <p14:xfrm>
                  <a:off x="5866691" y="771775"/>
                  <a:ext cx="79920" cy="8856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AE1FB57B-C402-482D-88D5-22FEB06EB9A8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5855339" y="760421"/>
                    <a:ext cx="102170" cy="11081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8A2B7D1D-CC8C-8770-DAE9-83883F562B09}"/>
                </a:ext>
              </a:extLst>
            </p:cNvPr>
            <p:cNvGrpSpPr/>
            <p:nvPr/>
          </p:nvGrpSpPr>
          <p:grpSpPr>
            <a:xfrm>
              <a:off x="3482314" y="908161"/>
              <a:ext cx="559788" cy="345231"/>
              <a:chOff x="6252971" y="449215"/>
              <a:chExt cx="706320" cy="435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DC9BE54D-482B-10BD-E580-09A96F66BB62}"/>
                      </a:ext>
                    </a:extLst>
                  </p14:cNvPr>
                  <p14:cNvContentPartPr/>
                  <p14:nvPr/>
                </p14:nvContentPartPr>
                <p14:xfrm>
                  <a:off x="6252971" y="658735"/>
                  <a:ext cx="93600" cy="3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DC9BE54D-482B-10BD-E580-09A96F66BB62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6241612" y="649735"/>
                    <a:ext cx="115864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77DA0F0A-3E89-71A0-3980-2496A70A7644}"/>
                      </a:ext>
                    </a:extLst>
                  </p14:cNvPr>
                  <p14:cNvContentPartPr/>
                  <p14:nvPr/>
                </p14:nvContentPartPr>
                <p14:xfrm>
                  <a:off x="6271331" y="724615"/>
                  <a:ext cx="68040" cy="36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77DA0F0A-3E89-71A0-3980-2496A70A7644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6260445" y="715615"/>
                    <a:ext cx="90266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07E4C25C-68A2-7C11-99B0-064A8B07378E}"/>
                      </a:ext>
                    </a:extLst>
                  </p14:cNvPr>
                  <p14:cNvContentPartPr/>
                  <p14:nvPr/>
                </p14:nvContentPartPr>
                <p14:xfrm>
                  <a:off x="6543491" y="449215"/>
                  <a:ext cx="2880" cy="7884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07E4C25C-68A2-7C11-99B0-064A8B07378E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6533617" y="437887"/>
                    <a:ext cx="23040" cy="1010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BA07ECE5-B92A-49C6-2A7A-905F892B079C}"/>
                      </a:ext>
                    </a:extLst>
                  </p14:cNvPr>
                  <p14:cNvContentPartPr/>
                  <p14:nvPr/>
                </p14:nvContentPartPr>
                <p14:xfrm>
                  <a:off x="6514691" y="511135"/>
                  <a:ext cx="144000" cy="23328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BA07ECE5-B92A-49C6-2A7A-905F892B079C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503789" y="499767"/>
                    <a:ext cx="166259" cy="2555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0E0C3F6C-8CF0-6C1E-4FD2-04004A8AB21C}"/>
                      </a:ext>
                    </a:extLst>
                  </p14:cNvPr>
                  <p14:cNvContentPartPr/>
                  <p14:nvPr/>
                </p14:nvContentPartPr>
                <p14:xfrm>
                  <a:off x="6632771" y="701935"/>
                  <a:ext cx="360" cy="18288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0E0C3F6C-8CF0-6C1E-4FD2-04004A8AB21C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6623771" y="690562"/>
                    <a:ext cx="18000" cy="2051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A122CDB6-C05A-ACC1-F78C-862EFABB0EEE}"/>
                      </a:ext>
                    </a:extLst>
                  </p14:cNvPr>
                  <p14:cNvContentPartPr/>
                  <p14:nvPr/>
                </p14:nvContentPartPr>
                <p14:xfrm>
                  <a:off x="6710171" y="739735"/>
                  <a:ext cx="90360" cy="7704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A122CDB6-C05A-ACC1-F78C-862EFABB0EEE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699273" y="728859"/>
                    <a:ext cx="112609" cy="992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E03BE68D-FA37-CA54-6FB1-A3600162A462}"/>
                      </a:ext>
                    </a:extLst>
                  </p14:cNvPr>
                  <p14:cNvContentPartPr/>
                  <p14:nvPr/>
                </p14:nvContentPartPr>
                <p14:xfrm>
                  <a:off x="6856691" y="708775"/>
                  <a:ext cx="102600" cy="9144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E03BE68D-FA37-CA54-6FB1-A3600162A462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845341" y="697402"/>
                    <a:ext cx="124845" cy="11373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5395557-3492-2D8C-B1AB-70BA077309CE}"/>
                </a:ext>
              </a:extLst>
            </p:cNvPr>
            <p:cNvGrpSpPr/>
            <p:nvPr/>
          </p:nvGrpSpPr>
          <p:grpSpPr>
            <a:xfrm>
              <a:off x="2745360" y="1529727"/>
              <a:ext cx="443379" cy="253930"/>
              <a:chOff x="4779491" y="1221055"/>
              <a:chExt cx="559440" cy="320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B77908CC-C074-8D0E-A582-3579BFDAD79E}"/>
                      </a:ext>
                    </a:extLst>
                  </p14:cNvPr>
                  <p14:cNvContentPartPr/>
                  <p14:nvPr/>
                </p14:nvContentPartPr>
                <p14:xfrm>
                  <a:off x="4779491" y="1292695"/>
                  <a:ext cx="11520" cy="24876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B77908CC-C074-8D0E-A582-3579BFDAD79E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768414" y="1281346"/>
                    <a:ext cx="33231" cy="2710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01E726B5-3537-8AF0-9CE3-A87550C178B2}"/>
                      </a:ext>
                    </a:extLst>
                  </p14:cNvPr>
                  <p14:cNvContentPartPr/>
                  <p14:nvPr/>
                </p14:nvContentPartPr>
                <p14:xfrm>
                  <a:off x="4896851" y="1255255"/>
                  <a:ext cx="184320" cy="28512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01E726B5-3537-8AF0-9CE3-A87550C178B2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4885501" y="1243905"/>
                    <a:ext cx="206566" cy="3073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145B3E54-5B5D-1DFB-5587-003EA12CF6AD}"/>
                      </a:ext>
                    </a:extLst>
                  </p14:cNvPr>
                  <p14:cNvContentPartPr/>
                  <p14:nvPr/>
                </p14:nvContentPartPr>
                <p14:xfrm>
                  <a:off x="5195651" y="1221055"/>
                  <a:ext cx="143280" cy="29160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145B3E54-5B5D-1DFB-5587-003EA12CF6AD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5184734" y="1210154"/>
                    <a:ext cx="165568" cy="31385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5BF8B04F-C914-D400-DA04-31F055CA166A}"/>
                </a:ext>
              </a:extLst>
            </p:cNvPr>
            <p:cNvGrpSpPr/>
            <p:nvPr/>
          </p:nvGrpSpPr>
          <p:grpSpPr>
            <a:xfrm>
              <a:off x="3303992" y="1490146"/>
              <a:ext cx="1046535" cy="373477"/>
              <a:chOff x="5512811" y="1176055"/>
              <a:chExt cx="1320480" cy="471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AD86D242-E6A4-475B-BAE1-C28998E07EDE}"/>
                      </a:ext>
                    </a:extLst>
                  </p14:cNvPr>
                  <p14:cNvContentPartPr/>
                  <p14:nvPr/>
                </p14:nvContentPartPr>
                <p14:xfrm>
                  <a:off x="5512811" y="1176055"/>
                  <a:ext cx="478800" cy="34128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AD86D242-E6A4-475B-BAE1-C28998E07EDE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5501454" y="1164709"/>
                    <a:ext cx="501059" cy="3635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745C0086-6CE3-A508-C233-7B85497A2485}"/>
                      </a:ext>
                    </a:extLst>
                  </p14:cNvPr>
                  <p14:cNvContentPartPr/>
                  <p14:nvPr/>
                </p14:nvContentPartPr>
                <p14:xfrm>
                  <a:off x="5737811" y="1274335"/>
                  <a:ext cx="2520" cy="252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745C0086-6CE3-A508-C233-7B85497A2485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5727731" y="1263835"/>
                    <a:ext cx="23100" cy="231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71E64FDA-A35E-2A14-089A-73587D6235E7}"/>
                      </a:ext>
                    </a:extLst>
                  </p14:cNvPr>
                  <p14:cNvContentPartPr/>
                  <p14:nvPr/>
                </p14:nvContentPartPr>
                <p14:xfrm>
                  <a:off x="6141011" y="1388455"/>
                  <a:ext cx="107280" cy="252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71E64FDA-A35E-2A14-089A-73587D6235E7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6129647" y="1377955"/>
                    <a:ext cx="129554" cy="231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4699688D-9FED-DCE6-1449-84FA073A6EE1}"/>
                      </a:ext>
                    </a:extLst>
                  </p14:cNvPr>
                  <p14:cNvContentPartPr/>
                  <p14:nvPr/>
                </p14:nvContentPartPr>
                <p14:xfrm>
                  <a:off x="6187811" y="1421215"/>
                  <a:ext cx="79200" cy="36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4699688D-9FED-DCE6-1449-84FA073A6EE1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176432" y="1412215"/>
                    <a:ext cx="101503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493AE9A8-8AAD-8CE4-2DF5-A09F28C0AD84}"/>
                      </a:ext>
                    </a:extLst>
                  </p14:cNvPr>
                  <p14:cNvContentPartPr/>
                  <p14:nvPr/>
                </p14:nvContentPartPr>
                <p14:xfrm>
                  <a:off x="6154691" y="1313575"/>
                  <a:ext cx="77040" cy="252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493AE9A8-8AAD-8CE4-2DF5-A09F28C0AD84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143750" y="1303075"/>
                    <a:ext cx="99377" cy="231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73184BC4-E0B5-DA27-66D4-5DC14A285E0C}"/>
                      </a:ext>
                    </a:extLst>
                  </p14:cNvPr>
                  <p14:cNvContentPartPr/>
                  <p14:nvPr/>
                </p14:nvContentPartPr>
                <p14:xfrm>
                  <a:off x="6432251" y="1266055"/>
                  <a:ext cx="212040" cy="38124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73184BC4-E0B5-DA27-66D4-5DC14A285E0C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6420900" y="1255162"/>
                    <a:ext cx="234288" cy="4034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6219B22D-AE30-338D-6C25-46A3553DA2BC}"/>
                      </a:ext>
                    </a:extLst>
                  </p14:cNvPr>
                  <p14:cNvContentPartPr/>
                  <p14:nvPr/>
                </p14:nvContentPartPr>
                <p14:xfrm>
                  <a:off x="6616931" y="1180015"/>
                  <a:ext cx="152280" cy="32436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6219B22D-AE30-338D-6C25-46A3553DA2BC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6605567" y="1168658"/>
                    <a:ext cx="174554" cy="3466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547A6CB4-48F6-C67E-6F92-AA0BBEB07CF0}"/>
                      </a:ext>
                    </a:extLst>
                  </p14:cNvPr>
                  <p14:cNvContentPartPr/>
                  <p14:nvPr/>
                </p14:nvContentPartPr>
                <p14:xfrm>
                  <a:off x="6631691" y="1346695"/>
                  <a:ext cx="201600" cy="2412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547A6CB4-48F6-C67E-6F92-AA0BBEB07CF0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6620340" y="1335975"/>
                    <a:ext cx="223849" cy="46007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18134430-2A89-8F1C-4E8E-FFE4F22BF54A}"/>
              </a:ext>
            </a:extLst>
          </p:cNvPr>
          <p:cNvGrpSpPr/>
          <p:nvPr/>
        </p:nvGrpSpPr>
        <p:grpSpPr>
          <a:xfrm>
            <a:off x="493826" y="1706707"/>
            <a:ext cx="3242430" cy="2487481"/>
            <a:chOff x="285807" y="856375"/>
            <a:chExt cx="3242430" cy="2487481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3CA2FEC2-D5F5-DA31-5C5E-C838164750F0}"/>
                </a:ext>
              </a:extLst>
            </p:cNvPr>
            <p:cNvGrpSpPr/>
            <p:nvPr/>
          </p:nvGrpSpPr>
          <p:grpSpPr>
            <a:xfrm>
              <a:off x="285807" y="1158476"/>
              <a:ext cx="1866780" cy="2072790"/>
              <a:chOff x="1125404" y="1067180"/>
              <a:chExt cx="2489040" cy="2763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DD874F89-F8DE-90DA-2A47-3B83BE078AE4}"/>
                      </a:ext>
                    </a:extLst>
                  </p14:cNvPr>
                  <p14:cNvContentPartPr/>
                  <p14:nvPr/>
                </p14:nvContentPartPr>
                <p14:xfrm>
                  <a:off x="1493684" y="1067180"/>
                  <a:ext cx="360" cy="53640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DD874F89-F8DE-90DA-2A47-3B83BE078AE4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1485044" y="1058180"/>
                    <a:ext cx="18000" cy="55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F21BFFCC-5A45-985C-4690-694DE9CE83F7}"/>
                      </a:ext>
                    </a:extLst>
                  </p14:cNvPr>
                  <p14:cNvContentPartPr/>
                  <p14:nvPr/>
                </p14:nvContentPartPr>
                <p14:xfrm>
                  <a:off x="1493684" y="1264820"/>
                  <a:ext cx="1968840" cy="3564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F21BFFCC-5A45-985C-4690-694DE9CE83F7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1485044" y="1256180"/>
                    <a:ext cx="198648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E0550417-13D1-638B-D82D-F6F6D29D89C1}"/>
                      </a:ext>
                    </a:extLst>
                  </p14:cNvPr>
                  <p14:cNvContentPartPr/>
                  <p14:nvPr/>
                </p14:nvContentPartPr>
                <p14:xfrm>
                  <a:off x="3462164" y="1080140"/>
                  <a:ext cx="3960" cy="58392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E0550417-13D1-638B-D82D-F6F6D29D89C1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3453164" y="1071500"/>
                    <a:ext cx="21600" cy="60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1B40D85B-29BB-4722-BAD9-5B4A642E2E06}"/>
                      </a:ext>
                    </a:extLst>
                  </p14:cNvPr>
                  <p14:cNvContentPartPr/>
                  <p14:nvPr/>
                </p14:nvContentPartPr>
                <p14:xfrm>
                  <a:off x="1454444" y="1714820"/>
                  <a:ext cx="139680" cy="33768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1B40D85B-29BB-4722-BAD9-5B4A642E2E06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1445804" y="1705820"/>
                    <a:ext cx="157320" cy="35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0E2E024B-A18F-AE37-8F36-D4FBF56F9B7F}"/>
                      </a:ext>
                    </a:extLst>
                  </p14:cNvPr>
                  <p14:cNvContentPartPr/>
                  <p14:nvPr/>
                </p14:nvContentPartPr>
                <p14:xfrm>
                  <a:off x="3322844" y="1741460"/>
                  <a:ext cx="105480" cy="29628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0E2E024B-A18F-AE37-8F36-D4FBF56F9B7F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314204" y="1732820"/>
                    <a:ext cx="123120" cy="31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F6D5CF54-9FB6-BB7B-3013-1A586E6286FF}"/>
                      </a:ext>
                    </a:extLst>
                  </p14:cNvPr>
                  <p14:cNvContentPartPr/>
                  <p14:nvPr/>
                </p14:nvContentPartPr>
                <p14:xfrm>
                  <a:off x="3298004" y="2018660"/>
                  <a:ext cx="316440" cy="615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F6D5CF54-9FB6-BB7B-3013-1A586E6286FF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3289004" y="2010020"/>
                    <a:ext cx="334080" cy="7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4A6C9A4E-61B9-520F-F221-D3E830D7F8A3}"/>
                      </a:ext>
                    </a:extLst>
                  </p14:cNvPr>
                  <p14:cNvContentPartPr/>
                  <p14:nvPr/>
                </p14:nvContentPartPr>
                <p14:xfrm>
                  <a:off x="1611404" y="1172300"/>
                  <a:ext cx="360" cy="23220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4A6C9A4E-61B9-520F-F221-D3E830D7F8A3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602764" y="1163300"/>
                    <a:ext cx="18000" cy="24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571FD2DC-C968-1744-B4D8-54C034D54300}"/>
                      </a:ext>
                    </a:extLst>
                  </p14:cNvPr>
                  <p14:cNvContentPartPr/>
                  <p14:nvPr/>
                </p14:nvContentPartPr>
                <p14:xfrm>
                  <a:off x="1738124" y="1237100"/>
                  <a:ext cx="7920" cy="21636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571FD2DC-C968-1744-B4D8-54C034D54300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1729124" y="1228460"/>
                    <a:ext cx="25560" cy="23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09B908C1-7442-6DBB-5160-10017C8E2AC6}"/>
                      </a:ext>
                    </a:extLst>
                  </p14:cNvPr>
                  <p14:cNvContentPartPr/>
                  <p14:nvPr/>
                </p14:nvContentPartPr>
                <p14:xfrm>
                  <a:off x="1892204" y="1274540"/>
                  <a:ext cx="360" cy="1152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09B908C1-7442-6DBB-5160-10017C8E2AC6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1883204" y="1265900"/>
                    <a:ext cx="18000" cy="13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F973C433-C1EC-82B1-C597-3983E8CC16C3}"/>
                      </a:ext>
                    </a:extLst>
                  </p14:cNvPr>
                  <p14:cNvContentPartPr/>
                  <p14:nvPr/>
                </p14:nvContentPartPr>
                <p14:xfrm>
                  <a:off x="2057084" y="1277060"/>
                  <a:ext cx="2520" cy="10872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F973C433-C1EC-82B1-C597-3983E8CC16C3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2048084" y="1268420"/>
                    <a:ext cx="20160" cy="12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C99F1BA0-6EC0-9BF6-EC64-37E618A57CF4}"/>
                      </a:ext>
                    </a:extLst>
                  </p14:cNvPr>
                  <p14:cNvContentPartPr/>
                  <p14:nvPr/>
                </p14:nvContentPartPr>
                <p14:xfrm>
                  <a:off x="2200364" y="1578740"/>
                  <a:ext cx="360" cy="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C99F1BA0-6EC0-9BF6-EC64-37E618A57CF4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2191364" y="1569740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17D65194-422B-6DCF-3556-E84B52C1AB29}"/>
                      </a:ext>
                    </a:extLst>
                  </p14:cNvPr>
                  <p14:cNvContentPartPr/>
                  <p14:nvPr/>
                </p14:nvContentPartPr>
                <p14:xfrm>
                  <a:off x="2408084" y="1578740"/>
                  <a:ext cx="5400" cy="36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17D65194-422B-6DCF-3556-E84B52C1AB29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2399444" y="1569740"/>
                    <a:ext cx="23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A87BF662-0B1D-DE9A-8960-557014FFABD5}"/>
                      </a:ext>
                    </a:extLst>
                  </p14:cNvPr>
                  <p14:cNvContentPartPr/>
                  <p14:nvPr/>
                </p14:nvContentPartPr>
                <p14:xfrm>
                  <a:off x="2589524" y="1595300"/>
                  <a:ext cx="12600" cy="3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A87BF662-0B1D-DE9A-8960-557014FFABD5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580524" y="1586660"/>
                    <a:ext cx="30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A23858D4-0053-C407-A568-210DCDA57F57}"/>
                      </a:ext>
                    </a:extLst>
                  </p14:cNvPr>
                  <p14:cNvContentPartPr/>
                  <p14:nvPr/>
                </p14:nvContentPartPr>
                <p14:xfrm>
                  <a:off x="2792924" y="1595300"/>
                  <a:ext cx="2520" cy="25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A23858D4-0053-C407-A568-210DCDA57F57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2784284" y="1586660"/>
                    <a:ext cx="2016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FF502845-FBF8-2F7E-9C96-51837B8C79B1}"/>
                      </a:ext>
                    </a:extLst>
                  </p14:cNvPr>
                  <p14:cNvContentPartPr/>
                  <p14:nvPr/>
                </p14:nvContentPartPr>
                <p14:xfrm>
                  <a:off x="3017924" y="1597820"/>
                  <a:ext cx="13680" cy="36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FF502845-FBF8-2F7E-9C96-51837B8C79B1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3009284" y="1588820"/>
                    <a:ext cx="31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3F0A8C3F-B9E7-0FDA-EE2A-D4FEB27B6A4D}"/>
                      </a:ext>
                    </a:extLst>
                  </p14:cNvPr>
                  <p14:cNvContentPartPr/>
                  <p14:nvPr/>
                </p14:nvContentPartPr>
                <p14:xfrm>
                  <a:off x="3333284" y="1197140"/>
                  <a:ext cx="5400" cy="33804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3F0A8C3F-B9E7-0FDA-EE2A-D4FEB27B6A4D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3324644" y="1188500"/>
                    <a:ext cx="23040" cy="35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3CE8958A-C10D-4230-983D-B8F39C9A5A6E}"/>
                      </a:ext>
                    </a:extLst>
                  </p14:cNvPr>
                  <p14:cNvContentPartPr/>
                  <p14:nvPr/>
                </p14:nvContentPartPr>
                <p14:xfrm>
                  <a:off x="1557404" y="1561100"/>
                  <a:ext cx="494280" cy="149652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3CE8958A-C10D-4230-983D-B8F39C9A5A6E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1548404" y="1552100"/>
                    <a:ext cx="511920" cy="151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D90EE676-FB72-BA73-7D88-A0EB23D2EEF1}"/>
                      </a:ext>
                    </a:extLst>
                  </p14:cNvPr>
                  <p14:cNvContentPartPr/>
                  <p14:nvPr/>
                </p14:nvContentPartPr>
                <p14:xfrm>
                  <a:off x="1874564" y="2903540"/>
                  <a:ext cx="158040" cy="16992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D90EE676-FB72-BA73-7D88-A0EB23D2EEF1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1865564" y="2894540"/>
                    <a:ext cx="175680" cy="18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26F656FF-141F-A384-D4AC-96E2D76AD653}"/>
                      </a:ext>
                    </a:extLst>
                  </p14:cNvPr>
                  <p14:cNvContentPartPr/>
                  <p14:nvPr/>
                </p14:nvContentPartPr>
                <p14:xfrm>
                  <a:off x="1377764" y="3105500"/>
                  <a:ext cx="360" cy="20016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26F656FF-141F-A384-D4AC-96E2D76AD653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1369124" y="3096860"/>
                    <a:ext cx="18000" cy="21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5CE690F1-1E9E-9696-6399-905FF167E17B}"/>
                      </a:ext>
                    </a:extLst>
                  </p14:cNvPr>
                  <p14:cNvContentPartPr/>
                  <p14:nvPr/>
                </p14:nvContentPartPr>
                <p14:xfrm>
                  <a:off x="1125404" y="3352820"/>
                  <a:ext cx="654480" cy="3240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CE690F1-1E9E-9696-6399-905FF167E17B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1116404" y="3344180"/>
                    <a:ext cx="672120" cy="5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C6A46FC0-5500-084C-B89A-5D86CDF98131}"/>
                      </a:ext>
                    </a:extLst>
                  </p14:cNvPr>
                  <p14:cNvContentPartPr/>
                  <p14:nvPr/>
                </p14:nvContentPartPr>
                <p14:xfrm>
                  <a:off x="1286684" y="3528860"/>
                  <a:ext cx="360" cy="30204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C6A46FC0-5500-084C-B89A-5D86CDF98131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1278044" y="3519860"/>
                    <a:ext cx="18000" cy="31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D10883ED-957B-6651-4985-213F2E255F77}"/>
                      </a:ext>
                    </a:extLst>
                  </p14:cNvPr>
                  <p14:cNvContentPartPr/>
                  <p14:nvPr/>
                </p14:nvContentPartPr>
                <p14:xfrm>
                  <a:off x="1338884" y="3576020"/>
                  <a:ext cx="169200" cy="1530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D10883ED-957B-6651-4985-213F2E255F77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1330244" y="3567020"/>
                    <a:ext cx="186840" cy="17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89D92BEE-BB30-CBA2-4000-F4833F0715F1}"/>
                      </a:ext>
                    </a:extLst>
                  </p14:cNvPr>
                  <p14:cNvContentPartPr/>
                  <p14:nvPr/>
                </p14:nvContentPartPr>
                <p14:xfrm>
                  <a:off x="1523204" y="3478820"/>
                  <a:ext cx="183240" cy="35136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89D92BEE-BB30-CBA2-4000-F4833F0715F1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1514564" y="3470180"/>
                    <a:ext cx="200880" cy="36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C2C7AAB6-AFFF-ACEB-FD11-0B1F529723B6}"/>
                      </a:ext>
                    </a:extLst>
                  </p14:cNvPr>
                  <p14:cNvContentPartPr/>
                  <p14:nvPr/>
                </p14:nvContentPartPr>
                <p14:xfrm>
                  <a:off x="1572164" y="1110380"/>
                  <a:ext cx="360" cy="36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C2C7AAB6-AFFF-ACEB-FD11-0B1F529723B6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1563524" y="1101380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3" name="Group 422">
              <a:extLst>
                <a:ext uri="{FF2B5EF4-FFF2-40B4-BE49-F238E27FC236}">
                  <a16:creationId xmlns:a16="http://schemas.microsoft.com/office/drawing/2014/main" id="{20E508A8-1E29-653B-3AAB-19B38728E525}"/>
                </a:ext>
              </a:extLst>
            </p:cNvPr>
            <p:cNvGrpSpPr/>
            <p:nvPr/>
          </p:nvGrpSpPr>
          <p:grpSpPr>
            <a:xfrm>
              <a:off x="449885" y="856375"/>
              <a:ext cx="3078352" cy="2487481"/>
              <a:chOff x="449885" y="856375"/>
              <a:chExt cx="3078352" cy="248748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8421AFE5-E196-23E3-1BA2-132B3092F15C}"/>
                      </a:ext>
                    </a:extLst>
                  </p14:cNvPr>
                  <p14:cNvContentPartPr/>
                  <p14:nvPr/>
                </p14:nvContentPartPr>
                <p14:xfrm>
                  <a:off x="1985727" y="2453396"/>
                  <a:ext cx="455490" cy="75168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8421AFE5-E196-23E3-1BA2-132B3092F15C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1976732" y="2444396"/>
                    <a:ext cx="473120" cy="76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5BED839F-DD53-5194-E535-305C110F26B9}"/>
                      </a:ext>
                    </a:extLst>
                  </p14:cNvPr>
                  <p14:cNvContentPartPr/>
                  <p14:nvPr/>
                </p14:nvContentPartPr>
                <p14:xfrm>
                  <a:off x="2553807" y="2977196"/>
                  <a:ext cx="167670" cy="36666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5BED839F-DD53-5194-E535-305C110F26B9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544831" y="2968200"/>
                    <a:ext cx="185263" cy="3842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22B751B0-EF24-5367-37D2-6D48EC6175B9}"/>
                      </a:ext>
                    </a:extLst>
                  </p14:cNvPr>
                  <p14:cNvContentPartPr/>
                  <p14:nvPr/>
                </p14:nvContentPartPr>
                <p14:xfrm>
                  <a:off x="2567037" y="3097616"/>
                  <a:ext cx="247320" cy="5778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22B751B0-EF24-5367-37D2-6D48EC6175B9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2558037" y="3088644"/>
                    <a:ext cx="264960" cy="753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F327A4A6-4A1D-A379-E219-8F2B6067DFC1}"/>
                      </a:ext>
                    </a:extLst>
                  </p14:cNvPr>
                  <p14:cNvContentPartPr/>
                  <p14:nvPr/>
                </p14:nvContentPartPr>
                <p14:xfrm>
                  <a:off x="2902647" y="2898086"/>
                  <a:ext cx="309960" cy="32994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F327A4A6-4A1D-A379-E219-8F2B6067DFC1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893647" y="2889091"/>
                    <a:ext cx="327600" cy="347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6FBBDCC7-46BD-653A-2CC1-0C71AAA8B991}"/>
                      </a:ext>
                    </a:extLst>
                  </p14:cNvPr>
                  <p14:cNvContentPartPr/>
                  <p14:nvPr/>
                </p14:nvContentPartPr>
                <p14:xfrm>
                  <a:off x="3102717" y="3032816"/>
                  <a:ext cx="92610" cy="4590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6FBBDCC7-46BD-653A-2CC1-0C71AAA8B991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3093743" y="3023851"/>
                    <a:ext cx="110199" cy="634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D476AC72-4719-7367-7E6E-25C30A7C2EC0}"/>
                      </a:ext>
                    </a:extLst>
                  </p14:cNvPr>
                  <p14:cNvContentPartPr/>
                  <p14:nvPr/>
                </p14:nvContentPartPr>
                <p14:xfrm>
                  <a:off x="3038187" y="3015266"/>
                  <a:ext cx="8100" cy="216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D476AC72-4719-7367-7E6E-25C30A7C2EC0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3029383" y="3007552"/>
                    <a:ext cx="25357" cy="1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D9068773-9BCA-A1B2-3E59-F920AA36DE71}"/>
                      </a:ext>
                    </a:extLst>
                  </p14:cNvPr>
                  <p14:cNvContentPartPr/>
                  <p14:nvPr/>
                </p14:nvContentPartPr>
                <p14:xfrm>
                  <a:off x="3341937" y="2970716"/>
                  <a:ext cx="270" cy="20898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D9068773-9BCA-A1B2-3E59-F920AA36DE71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3335187" y="2961724"/>
                    <a:ext cx="13500" cy="2266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2DC98D19-2344-A344-AA92-EC7CD93DCF24}"/>
                      </a:ext>
                    </a:extLst>
                  </p14:cNvPr>
                  <p14:cNvContentPartPr/>
                  <p14:nvPr/>
                </p14:nvContentPartPr>
                <p14:xfrm>
                  <a:off x="3407007" y="2975036"/>
                  <a:ext cx="270" cy="17334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2DC98D19-2344-A344-AA92-EC7CD93DCF24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3400257" y="2966045"/>
                    <a:ext cx="13500" cy="1909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C57F2502-69F5-BFB6-21B8-00E086AF9B72}"/>
                      </a:ext>
                    </a:extLst>
                  </p14:cNvPr>
                  <p14:cNvContentPartPr/>
                  <p14:nvPr/>
                </p14:nvContentPartPr>
                <p14:xfrm>
                  <a:off x="3282267" y="2990696"/>
                  <a:ext cx="214380" cy="4914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C57F2502-69F5-BFB6-21B8-00E086AF9B72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3273275" y="2981729"/>
                    <a:ext cx="232005" cy="667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163D9812-B771-5A68-23A5-BC5FF0C73EBA}"/>
                      </a:ext>
                    </a:extLst>
                  </p14:cNvPr>
                  <p14:cNvContentPartPr/>
                  <p14:nvPr/>
                </p14:nvContentPartPr>
                <p14:xfrm>
                  <a:off x="3340857" y="3034706"/>
                  <a:ext cx="187380" cy="4671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163D9812-B771-5A68-23A5-BC5FF0C73EBA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331848" y="3025723"/>
                    <a:ext cx="205037" cy="643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F9F6251E-DD22-8FAB-BC25-E7D59C614FB6}"/>
                      </a:ext>
                    </a:extLst>
                  </p14:cNvPr>
                  <p14:cNvContentPartPr/>
                  <p14:nvPr/>
                </p14:nvContentPartPr>
                <p14:xfrm>
                  <a:off x="449885" y="3039576"/>
                  <a:ext cx="130320" cy="21816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F9F6251E-DD22-8FAB-BC25-E7D59C614FB6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440885" y="3030576"/>
                    <a:ext cx="147960" cy="2358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08E11786-4202-33C1-C44A-9815B1A73B45}"/>
                  </a:ext>
                </a:extLst>
              </p:cNvPr>
              <p:cNvGrpSpPr/>
              <p:nvPr/>
            </p:nvGrpSpPr>
            <p:grpSpPr>
              <a:xfrm>
                <a:off x="613211" y="856375"/>
                <a:ext cx="1427400" cy="327600"/>
                <a:chOff x="613211" y="856375"/>
                <a:chExt cx="1427400" cy="3276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34">
                  <p14:nvContentPartPr>
                    <p14:cNvPr id="260" name="Ink 259">
                      <a:extLst>
                        <a:ext uri="{FF2B5EF4-FFF2-40B4-BE49-F238E27FC236}">
                          <a16:creationId xmlns:a16="http://schemas.microsoft.com/office/drawing/2014/main" id="{7317F116-ED2F-9428-AB6F-17ABDF48F23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3211" y="983095"/>
                    <a:ext cx="64440" cy="129960"/>
                  </p14:xfrm>
                </p:contentPart>
              </mc:Choice>
              <mc:Fallback xmlns="">
                <p:pic>
                  <p:nvPicPr>
                    <p:cNvPr id="260" name="Ink 259">
                      <a:extLst>
                        <a:ext uri="{FF2B5EF4-FFF2-40B4-BE49-F238E27FC236}">
                          <a16:creationId xmlns:a16="http://schemas.microsoft.com/office/drawing/2014/main" id="{7317F116-ED2F-9428-AB6F-17ABDF48F232}"/>
                        </a:ext>
                      </a:extLst>
                    </p:cNvPr>
                    <p:cNvPicPr/>
                    <p:nvPr/>
                  </p:nvPicPr>
                  <p:blipFill>
                    <a:blip r:embed="rId235"/>
                    <a:stretch>
                      <a:fillRect/>
                    </a:stretch>
                  </p:blipFill>
                  <p:spPr>
                    <a:xfrm>
                      <a:off x="604571" y="974095"/>
                      <a:ext cx="82080" cy="147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6">
                  <p14:nvContentPartPr>
                    <p14:cNvPr id="261" name="Ink 260">
                      <a:extLst>
                        <a:ext uri="{FF2B5EF4-FFF2-40B4-BE49-F238E27FC236}">
                          <a16:creationId xmlns:a16="http://schemas.microsoft.com/office/drawing/2014/main" id="{B3BF5FB5-9533-978A-BE4A-CCF97A10397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8411" y="1049695"/>
                    <a:ext cx="98640" cy="360"/>
                  </p14:xfrm>
                </p:contentPart>
              </mc:Choice>
              <mc:Fallback xmlns="">
                <p:pic>
                  <p:nvPicPr>
                    <p:cNvPr id="261" name="Ink 260">
                      <a:extLst>
                        <a:ext uri="{FF2B5EF4-FFF2-40B4-BE49-F238E27FC236}">
                          <a16:creationId xmlns:a16="http://schemas.microsoft.com/office/drawing/2014/main" id="{B3BF5FB5-9533-978A-BE4A-CCF97A103974}"/>
                        </a:ext>
                      </a:extLst>
                    </p:cNvPr>
                    <p:cNvPicPr/>
                    <p:nvPr/>
                  </p:nvPicPr>
                  <p:blipFill>
                    <a:blip r:embed="rId237"/>
                    <a:stretch>
                      <a:fillRect/>
                    </a:stretch>
                  </p:blipFill>
                  <p:spPr>
                    <a:xfrm>
                      <a:off x="629411" y="1041055"/>
                      <a:ext cx="1162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8">
                  <p14:nvContentPartPr>
                    <p14:cNvPr id="262" name="Ink 261">
                      <a:extLst>
                        <a:ext uri="{FF2B5EF4-FFF2-40B4-BE49-F238E27FC236}">
                          <a16:creationId xmlns:a16="http://schemas.microsoft.com/office/drawing/2014/main" id="{D3E716AB-E87F-44FF-FAAE-AFE97798DC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7371" y="956815"/>
                    <a:ext cx="360" cy="178920"/>
                  </p14:xfrm>
                </p:contentPart>
              </mc:Choice>
              <mc:Fallback xmlns="">
                <p:pic>
                  <p:nvPicPr>
                    <p:cNvPr id="262" name="Ink 261">
                      <a:extLst>
                        <a:ext uri="{FF2B5EF4-FFF2-40B4-BE49-F238E27FC236}">
                          <a16:creationId xmlns:a16="http://schemas.microsoft.com/office/drawing/2014/main" id="{D3E716AB-E87F-44FF-FAAE-AFE97798DCC8}"/>
                        </a:ext>
                      </a:extLst>
                    </p:cNvPr>
                    <p:cNvPicPr/>
                    <p:nvPr/>
                  </p:nvPicPr>
                  <p:blipFill>
                    <a:blip r:embed="rId239"/>
                    <a:stretch>
                      <a:fillRect/>
                    </a:stretch>
                  </p:blipFill>
                  <p:spPr>
                    <a:xfrm>
                      <a:off x="858731" y="948175"/>
                      <a:ext cx="18000" cy="196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0">
                  <p14:nvContentPartPr>
                    <p14:cNvPr id="263" name="Ink 262">
                      <a:extLst>
                        <a:ext uri="{FF2B5EF4-FFF2-40B4-BE49-F238E27FC236}">
                          <a16:creationId xmlns:a16="http://schemas.microsoft.com/office/drawing/2014/main" id="{1183AE4A-15BE-8E7D-7CEF-5682027E9A6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0211" y="1005415"/>
                    <a:ext cx="103320" cy="110880"/>
                  </p14:xfrm>
                </p:contentPart>
              </mc:Choice>
              <mc:Fallback xmlns="">
                <p:pic>
                  <p:nvPicPr>
                    <p:cNvPr id="263" name="Ink 262">
                      <a:extLst>
                        <a:ext uri="{FF2B5EF4-FFF2-40B4-BE49-F238E27FC236}">
                          <a16:creationId xmlns:a16="http://schemas.microsoft.com/office/drawing/2014/main" id="{1183AE4A-15BE-8E7D-7CEF-5682027E9A67}"/>
                        </a:ext>
                      </a:extLst>
                    </p:cNvPr>
                    <p:cNvPicPr/>
                    <p:nvPr/>
                  </p:nvPicPr>
                  <p:blipFill>
                    <a:blip r:embed="rId241"/>
                    <a:stretch>
                      <a:fillRect/>
                    </a:stretch>
                  </p:blipFill>
                  <p:spPr>
                    <a:xfrm>
                      <a:off x="901211" y="996415"/>
                      <a:ext cx="120960" cy="128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2">
                  <p14:nvContentPartPr>
                    <p14:cNvPr id="264" name="Ink 263">
                      <a:extLst>
                        <a:ext uri="{FF2B5EF4-FFF2-40B4-BE49-F238E27FC236}">
                          <a16:creationId xmlns:a16="http://schemas.microsoft.com/office/drawing/2014/main" id="{624B3E96-29F0-2F79-4B23-60106EA5FD8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48811" y="954295"/>
                    <a:ext cx="101880" cy="229680"/>
                  </p14:xfrm>
                </p:contentPart>
              </mc:Choice>
              <mc:Fallback xmlns="">
                <p:pic>
                  <p:nvPicPr>
                    <p:cNvPr id="264" name="Ink 263">
                      <a:extLst>
                        <a:ext uri="{FF2B5EF4-FFF2-40B4-BE49-F238E27FC236}">
                          <a16:creationId xmlns:a16="http://schemas.microsoft.com/office/drawing/2014/main" id="{624B3E96-29F0-2F79-4B23-60106EA5FD85}"/>
                        </a:ext>
                      </a:extLst>
                    </p:cNvPr>
                    <p:cNvPicPr/>
                    <p:nvPr/>
                  </p:nvPicPr>
                  <p:blipFill>
                    <a:blip r:embed="rId243"/>
                    <a:stretch>
                      <a:fillRect/>
                    </a:stretch>
                  </p:blipFill>
                  <p:spPr>
                    <a:xfrm>
                      <a:off x="1040171" y="945295"/>
                      <a:ext cx="119520" cy="247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4">
                  <p14:nvContentPartPr>
                    <p14:cNvPr id="265" name="Ink 264">
                      <a:extLst>
                        <a:ext uri="{FF2B5EF4-FFF2-40B4-BE49-F238E27FC236}">
                          <a16:creationId xmlns:a16="http://schemas.microsoft.com/office/drawing/2014/main" id="{95FABABC-7647-7DFD-6189-B134F8019A5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36371" y="906775"/>
                    <a:ext cx="370440" cy="197640"/>
                  </p14:xfrm>
                </p:contentPart>
              </mc:Choice>
              <mc:Fallback xmlns="">
                <p:pic>
                  <p:nvPicPr>
                    <p:cNvPr id="265" name="Ink 264">
                      <a:extLst>
                        <a:ext uri="{FF2B5EF4-FFF2-40B4-BE49-F238E27FC236}">
                          <a16:creationId xmlns:a16="http://schemas.microsoft.com/office/drawing/2014/main" id="{95FABABC-7647-7DFD-6189-B134F8019A5C}"/>
                        </a:ext>
                      </a:extLst>
                    </p:cNvPr>
                    <p:cNvPicPr/>
                    <p:nvPr/>
                  </p:nvPicPr>
                  <p:blipFill>
                    <a:blip r:embed="rId245"/>
                    <a:stretch>
                      <a:fillRect/>
                    </a:stretch>
                  </p:blipFill>
                  <p:spPr>
                    <a:xfrm>
                      <a:off x="1227371" y="897775"/>
                      <a:ext cx="388080" cy="215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6">
                  <p14:nvContentPartPr>
                    <p14:cNvPr id="266" name="Ink 265">
                      <a:extLst>
                        <a:ext uri="{FF2B5EF4-FFF2-40B4-BE49-F238E27FC236}">
                          <a16:creationId xmlns:a16="http://schemas.microsoft.com/office/drawing/2014/main" id="{A95E87E5-EAF6-0736-046C-A189AAB1FA0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86131" y="856375"/>
                    <a:ext cx="4680" cy="20160"/>
                  </p14:xfrm>
                </p:contentPart>
              </mc:Choice>
              <mc:Fallback xmlns="">
                <p:pic>
                  <p:nvPicPr>
                    <p:cNvPr id="266" name="Ink 265">
                      <a:extLst>
                        <a:ext uri="{FF2B5EF4-FFF2-40B4-BE49-F238E27FC236}">
                          <a16:creationId xmlns:a16="http://schemas.microsoft.com/office/drawing/2014/main" id="{A95E87E5-EAF6-0736-046C-A189AAB1FA01}"/>
                        </a:ext>
                      </a:extLst>
                    </p:cNvPr>
                    <p:cNvPicPr/>
                    <p:nvPr/>
                  </p:nvPicPr>
                  <p:blipFill>
                    <a:blip r:embed="rId247"/>
                    <a:stretch>
                      <a:fillRect/>
                    </a:stretch>
                  </p:blipFill>
                  <p:spPr>
                    <a:xfrm>
                      <a:off x="1377131" y="847375"/>
                      <a:ext cx="22320" cy="37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8">
                  <p14:nvContentPartPr>
                    <p14:cNvPr id="267" name="Ink 266">
                      <a:extLst>
                        <a:ext uri="{FF2B5EF4-FFF2-40B4-BE49-F238E27FC236}">
                          <a16:creationId xmlns:a16="http://schemas.microsoft.com/office/drawing/2014/main" id="{2AC178DE-17CF-7068-7D53-9DBF753208F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65851" y="1029895"/>
                    <a:ext cx="349920" cy="7560"/>
                  </p14:xfrm>
                </p:contentPart>
              </mc:Choice>
              <mc:Fallback xmlns="">
                <p:pic>
                  <p:nvPicPr>
                    <p:cNvPr id="267" name="Ink 266">
                      <a:extLst>
                        <a:ext uri="{FF2B5EF4-FFF2-40B4-BE49-F238E27FC236}">
                          <a16:creationId xmlns:a16="http://schemas.microsoft.com/office/drawing/2014/main" id="{2AC178DE-17CF-7068-7D53-9DBF753208FE}"/>
                        </a:ext>
                      </a:extLst>
                    </p:cNvPr>
                    <p:cNvPicPr/>
                    <p:nvPr/>
                  </p:nvPicPr>
                  <p:blipFill>
                    <a:blip r:embed="rId249"/>
                    <a:stretch>
                      <a:fillRect/>
                    </a:stretch>
                  </p:blipFill>
                  <p:spPr>
                    <a:xfrm>
                      <a:off x="1657211" y="1020895"/>
                      <a:ext cx="367560" cy="25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0">
                  <p14:nvContentPartPr>
                    <p14:cNvPr id="268" name="Ink 267">
                      <a:extLst>
                        <a:ext uri="{FF2B5EF4-FFF2-40B4-BE49-F238E27FC236}">
                          <a16:creationId xmlns:a16="http://schemas.microsoft.com/office/drawing/2014/main" id="{17A82850-056D-657E-3634-E41BA59FBF4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963931" y="991735"/>
                    <a:ext cx="76680" cy="74520"/>
                  </p14:xfrm>
                </p:contentPart>
              </mc:Choice>
              <mc:Fallback xmlns="">
                <p:pic>
                  <p:nvPicPr>
                    <p:cNvPr id="268" name="Ink 267">
                      <a:extLst>
                        <a:ext uri="{FF2B5EF4-FFF2-40B4-BE49-F238E27FC236}">
                          <a16:creationId xmlns:a16="http://schemas.microsoft.com/office/drawing/2014/main" id="{17A82850-056D-657E-3634-E41BA59FBF4B}"/>
                        </a:ext>
                      </a:extLst>
                    </p:cNvPr>
                    <p:cNvPicPr/>
                    <p:nvPr/>
                  </p:nvPicPr>
                  <p:blipFill>
                    <a:blip r:embed="rId251"/>
                    <a:stretch>
                      <a:fillRect/>
                    </a:stretch>
                  </p:blipFill>
                  <p:spPr>
                    <a:xfrm>
                      <a:off x="1955291" y="982735"/>
                      <a:ext cx="94320" cy="921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76" name="Group 275">
                <a:extLst>
                  <a:ext uri="{FF2B5EF4-FFF2-40B4-BE49-F238E27FC236}">
                    <a16:creationId xmlns:a16="http://schemas.microsoft.com/office/drawing/2014/main" id="{085E159F-C2D6-4644-B600-0C8F4EA2FA2F}"/>
                  </a:ext>
                </a:extLst>
              </p:cNvPr>
              <p:cNvGrpSpPr/>
              <p:nvPr/>
            </p:nvGrpSpPr>
            <p:grpSpPr>
              <a:xfrm>
                <a:off x="892931" y="2824135"/>
                <a:ext cx="460440" cy="172080"/>
                <a:chOff x="892931" y="2824135"/>
                <a:chExt cx="460440" cy="1720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52">
                  <p14:nvContentPartPr>
                    <p14:cNvPr id="258" name="Ink 257">
                      <a:extLst>
                        <a:ext uri="{FF2B5EF4-FFF2-40B4-BE49-F238E27FC236}">
                          <a16:creationId xmlns:a16="http://schemas.microsoft.com/office/drawing/2014/main" id="{EA35F7DD-5BC7-7F0C-5ADF-705C3DC64D3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2931" y="2911615"/>
                    <a:ext cx="27360" cy="360"/>
                  </p14:xfrm>
                </p:contentPart>
              </mc:Choice>
              <mc:Fallback xmlns="">
                <p:pic>
                  <p:nvPicPr>
                    <p:cNvPr id="258" name="Ink 257">
                      <a:extLst>
                        <a:ext uri="{FF2B5EF4-FFF2-40B4-BE49-F238E27FC236}">
                          <a16:creationId xmlns:a16="http://schemas.microsoft.com/office/drawing/2014/main" id="{EA35F7DD-5BC7-7F0C-5ADF-705C3DC64D39}"/>
                        </a:ext>
                      </a:extLst>
                    </p:cNvPr>
                    <p:cNvPicPr/>
                    <p:nvPr/>
                  </p:nvPicPr>
                  <p:blipFill>
                    <a:blip r:embed="rId253"/>
                    <a:stretch>
                      <a:fillRect/>
                    </a:stretch>
                  </p:blipFill>
                  <p:spPr>
                    <a:xfrm>
                      <a:off x="883931" y="2902975"/>
                      <a:ext cx="45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4">
                  <p14:nvContentPartPr>
                    <p14:cNvPr id="259" name="Ink 258">
                      <a:extLst>
                        <a:ext uri="{FF2B5EF4-FFF2-40B4-BE49-F238E27FC236}">
                          <a16:creationId xmlns:a16="http://schemas.microsoft.com/office/drawing/2014/main" id="{37955964-2D09-0C96-3561-C821F646FA9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5091" y="2988655"/>
                    <a:ext cx="67320" cy="360"/>
                  </p14:xfrm>
                </p:contentPart>
              </mc:Choice>
              <mc:Fallback xmlns="">
                <p:pic>
                  <p:nvPicPr>
                    <p:cNvPr id="259" name="Ink 258">
                      <a:extLst>
                        <a:ext uri="{FF2B5EF4-FFF2-40B4-BE49-F238E27FC236}">
                          <a16:creationId xmlns:a16="http://schemas.microsoft.com/office/drawing/2014/main" id="{37955964-2D09-0C96-3561-C821F646FA91}"/>
                        </a:ext>
                      </a:extLst>
                    </p:cNvPr>
                    <p:cNvPicPr/>
                    <p:nvPr/>
                  </p:nvPicPr>
                  <p:blipFill>
                    <a:blip r:embed="rId255"/>
                    <a:stretch>
                      <a:fillRect/>
                    </a:stretch>
                  </p:blipFill>
                  <p:spPr>
                    <a:xfrm>
                      <a:off x="886091" y="2980015"/>
                      <a:ext cx="8496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6">
                  <p14:nvContentPartPr>
                    <p14:cNvPr id="273" name="Ink 272">
                      <a:extLst>
                        <a:ext uri="{FF2B5EF4-FFF2-40B4-BE49-F238E27FC236}">
                          <a16:creationId xmlns:a16="http://schemas.microsoft.com/office/drawing/2014/main" id="{40757036-E89C-911B-F05F-A2721782428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59611" y="2864455"/>
                    <a:ext cx="66600" cy="131760"/>
                  </p14:xfrm>
                </p:contentPart>
              </mc:Choice>
              <mc:Fallback xmlns="">
                <p:pic>
                  <p:nvPicPr>
                    <p:cNvPr id="273" name="Ink 272">
                      <a:extLst>
                        <a:ext uri="{FF2B5EF4-FFF2-40B4-BE49-F238E27FC236}">
                          <a16:creationId xmlns:a16="http://schemas.microsoft.com/office/drawing/2014/main" id="{40757036-E89C-911B-F05F-A2721782428C}"/>
                        </a:ext>
                      </a:extLst>
                    </p:cNvPr>
                    <p:cNvPicPr/>
                    <p:nvPr/>
                  </p:nvPicPr>
                  <p:blipFill>
                    <a:blip r:embed="rId257"/>
                    <a:stretch>
                      <a:fillRect/>
                    </a:stretch>
                  </p:blipFill>
                  <p:spPr>
                    <a:xfrm>
                      <a:off x="1050971" y="2855815"/>
                      <a:ext cx="84240" cy="149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8">
                  <p14:nvContentPartPr>
                    <p14:cNvPr id="274" name="Ink 273">
                      <a:extLst>
                        <a:ext uri="{FF2B5EF4-FFF2-40B4-BE49-F238E27FC236}">
                          <a16:creationId xmlns:a16="http://schemas.microsoft.com/office/drawing/2014/main" id="{7D0A81E6-F509-385B-24BB-8CD63DF2429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98211" y="2909815"/>
                    <a:ext cx="360" cy="4320"/>
                  </p14:xfrm>
                </p:contentPart>
              </mc:Choice>
              <mc:Fallback xmlns="">
                <p:pic>
                  <p:nvPicPr>
                    <p:cNvPr id="274" name="Ink 273">
                      <a:extLst>
                        <a:ext uri="{FF2B5EF4-FFF2-40B4-BE49-F238E27FC236}">
                          <a16:creationId xmlns:a16="http://schemas.microsoft.com/office/drawing/2014/main" id="{7D0A81E6-F509-385B-24BB-8CD63DF2429D}"/>
                        </a:ext>
                      </a:extLst>
                    </p:cNvPr>
                    <p:cNvPicPr/>
                    <p:nvPr/>
                  </p:nvPicPr>
                  <p:blipFill>
                    <a:blip r:embed="rId259"/>
                    <a:stretch>
                      <a:fillRect/>
                    </a:stretch>
                  </p:blipFill>
                  <p:spPr>
                    <a:xfrm>
                      <a:off x="1189211" y="2901175"/>
                      <a:ext cx="18000" cy="21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0">
                  <p14:nvContentPartPr>
                    <p14:cNvPr id="275" name="Ink 274">
                      <a:extLst>
                        <a:ext uri="{FF2B5EF4-FFF2-40B4-BE49-F238E27FC236}">
                          <a16:creationId xmlns:a16="http://schemas.microsoft.com/office/drawing/2014/main" id="{271DBCE9-33C9-0E73-7831-CBFFE908C7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65171" y="2824135"/>
                    <a:ext cx="88200" cy="131760"/>
                  </p14:xfrm>
                </p:contentPart>
              </mc:Choice>
              <mc:Fallback xmlns="">
                <p:pic>
                  <p:nvPicPr>
                    <p:cNvPr id="275" name="Ink 274">
                      <a:extLst>
                        <a:ext uri="{FF2B5EF4-FFF2-40B4-BE49-F238E27FC236}">
                          <a16:creationId xmlns:a16="http://schemas.microsoft.com/office/drawing/2014/main" id="{271DBCE9-33C9-0E73-7831-CBFFE908C7DD}"/>
                        </a:ext>
                      </a:extLst>
                    </p:cNvPr>
                    <p:cNvPicPr/>
                    <p:nvPr/>
                  </p:nvPicPr>
                  <p:blipFill>
                    <a:blip r:embed="rId261"/>
                    <a:stretch>
                      <a:fillRect/>
                    </a:stretch>
                  </p:blipFill>
                  <p:spPr>
                    <a:xfrm>
                      <a:off x="1256531" y="2815495"/>
                      <a:ext cx="105840" cy="149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DBE70BF7-ADD0-FEF7-86D9-9BAE208066A1}"/>
                  </a:ext>
                </a:extLst>
              </p:cNvPr>
              <p:cNvGrpSpPr/>
              <p:nvPr/>
            </p:nvGrpSpPr>
            <p:grpSpPr>
              <a:xfrm>
                <a:off x="1423571" y="2782375"/>
                <a:ext cx="339840" cy="221040"/>
                <a:chOff x="1423571" y="2782375"/>
                <a:chExt cx="339840" cy="2210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62">
                  <p14:nvContentPartPr>
                    <p14:cNvPr id="277" name="Ink 276">
                      <a:extLst>
                        <a:ext uri="{FF2B5EF4-FFF2-40B4-BE49-F238E27FC236}">
                          <a16:creationId xmlns:a16="http://schemas.microsoft.com/office/drawing/2014/main" id="{C778D0C1-0990-E447-0228-E3BA6A8925E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23571" y="2823055"/>
                    <a:ext cx="71280" cy="115200"/>
                  </p14:xfrm>
                </p:contentPart>
              </mc:Choice>
              <mc:Fallback xmlns="">
                <p:pic>
                  <p:nvPicPr>
                    <p:cNvPr id="277" name="Ink 276">
                      <a:extLst>
                        <a:ext uri="{FF2B5EF4-FFF2-40B4-BE49-F238E27FC236}">
                          <a16:creationId xmlns:a16="http://schemas.microsoft.com/office/drawing/2014/main" id="{C778D0C1-0990-E447-0228-E3BA6A8925E6}"/>
                        </a:ext>
                      </a:extLst>
                    </p:cNvPr>
                    <p:cNvPicPr/>
                    <p:nvPr/>
                  </p:nvPicPr>
                  <p:blipFill>
                    <a:blip r:embed="rId263"/>
                    <a:stretch>
                      <a:fillRect/>
                    </a:stretch>
                  </p:blipFill>
                  <p:spPr>
                    <a:xfrm>
                      <a:off x="1414571" y="2814415"/>
                      <a:ext cx="88920" cy="132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4">
                  <p14:nvContentPartPr>
                    <p14:cNvPr id="278" name="Ink 277">
                      <a:extLst>
                        <a:ext uri="{FF2B5EF4-FFF2-40B4-BE49-F238E27FC236}">
                          <a16:creationId xmlns:a16="http://schemas.microsoft.com/office/drawing/2014/main" id="{A0AB345C-250F-4C7C-69AD-0AE906A069F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542011" y="2798575"/>
                    <a:ext cx="92520" cy="204840"/>
                  </p14:xfrm>
                </p:contentPart>
              </mc:Choice>
              <mc:Fallback xmlns="">
                <p:pic>
                  <p:nvPicPr>
                    <p:cNvPr id="278" name="Ink 277">
                      <a:extLst>
                        <a:ext uri="{FF2B5EF4-FFF2-40B4-BE49-F238E27FC236}">
                          <a16:creationId xmlns:a16="http://schemas.microsoft.com/office/drawing/2014/main" id="{A0AB345C-250F-4C7C-69AD-0AE906A069F1}"/>
                        </a:ext>
                      </a:extLst>
                    </p:cNvPr>
                    <p:cNvPicPr/>
                    <p:nvPr/>
                  </p:nvPicPr>
                  <p:blipFill>
                    <a:blip r:embed="rId265"/>
                    <a:stretch>
                      <a:fillRect/>
                    </a:stretch>
                  </p:blipFill>
                  <p:spPr>
                    <a:xfrm>
                      <a:off x="1533371" y="2789935"/>
                      <a:ext cx="110160" cy="222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6">
                  <p14:nvContentPartPr>
                    <p14:cNvPr id="279" name="Ink 278">
                      <a:extLst>
                        <a:ext uri="{FF2B5EF4-FFF2-40B4-BE49-F238E27FC236}">
                          <a16:creationId xmlns:a16="http://schemas.microsoft.com/office/drawing/2014/main" id="{59912D64-A341-035C-D9C2-D49E2AC4834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529051" y="2906575"/>
                    <a:ext cx="107640" cy="2880"/>
                  </p14:xfrm>
                </p:contentPart>
              </mc:Choice>
              <mc:Fallback xmlns="">
                <p:pic>
                  <p:nvPicPr>
                    <p:cNvPr id="279" name="Ink 278">
                      <a:extLst>
                        <a:ext uri="{FF2B5EF4-FFF2-40B4-BE49-F238E27FC236}">
                          <a16:creationId xmlns:a16="http://schemas.microsoft.com/office/drawing/2014/main" id="{59912D64-A341-035C-D9C2-D49E2AC48349}"/>
                        </a:ext>
                      </a:extLst>
                    </p:cNvPr>
                    <p:cNvPicPr/>
                    <p:nvPr/>
                  </p:nvPicPr>
                  <p:blipFill>
                    <a:blip r:embed="rId267"/>
                    <a:stretch>
                      <a:fillRect/>
                    </a:stretch>
                  </p:blipFill>
                  <p:spPr>
                    <a:xfrm>
                      <a:off x="1520051" y="2897575"/>
                      <a:ext cx="125280" cy="20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8">
                  <p14:nvContentPartPr>
                    <p14:cNvPr id="280" name="Ink 279">
                      <a:extLst>
                        <a:ext uri="{FF2B5EF4-FFF2-40B4-BE49-F238E27FC236}">
                          <a16:creationId xmlns:a16="http://schemas.microsoft.com/office/drawing/2014/main" id="{45E5520B-222E-9586-80C6-A75597B949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60451" y="2782375"/>
                    <a:ext cx="102960" cy="194760"/>
                  </p14:xfrm>
                </p:contentPart>
              </mc:Choice>
              <mc:Fallback xmlns="">
                <p:pic>
                  <p:nvPicPr>
                    <p:cNvPr id="280" name="Ink 279">
                      <a:extLst>
                        <a:ext uri="{FF2B5EF4-FFF2-40B4-BE49-F238E27FC236}">
                          <a16:creationId xmlns:a16="http://schemas.microsoft.com/office/drawing/2014/main" id="{45E5520B-222E-9586-80C6-A75597B949A6}"/>
                        </a:ext>
                      </a:extLst>
                    </p:cNvPr>
                    <p:cNvPicPr/>
                    <p:nvPr/>
                  </p:nvPicPr>
                  <p:blipFill>
                    <a:blip r:embed="rId269"/>
                    <a:stretch>
                      <a:fillRect/>
                    </a:stretch>
                  </p:blipFill>
                  <p:spPr>
                    <a:xfrm>
                      <a:off x="1651451" y="2773375"/>
                      <a:ext cx="120600" cy="212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425" name="Group 424">
            <a:extLst>
              <a:ext uri="{FF2B5EF4-FFF2-40B4-BE49-F238E27FC236}">
                <a16:creationId xmlns:a16="http://schemas.microsoft.com/office/drawing/2014/main" id="{AF37995B-5536-EEF8-8DC2-A6BC20A93A33}"/>
              </a:ext>
            </a:extLst>
          </p:cNvPr>
          <p:cNvGrpSpPr/>
          <p:nvPr/>
        </p:nvGrpSpPr>
        <p:grpSpPr>
          <a:xfrm>
            <a:off x="1280291" y="937945"/>
            <a:ext cx="7561053" cy="5772960"/>
            <a:chOff x="1280291" y="937945"/>
            <a:chExt cx="7561053" cy="5772960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91A5E58A-4228-4D39-D116-AD96500AB637}"/>
                </a:ext>
              </a:extLst>
            </p:cNvPr>
            <p:cNvGrpSpPr/>
            <p:nvPr/>
          </p:nvGrpSpPr>
          <p:grpSpPr>
            <a:xfrm>
              <a:off x="4993075" y="2419345"/>
              <a:ext cx="257400" cy="196200"/>
              <a:chOff x="5295731" y="2435695"/>
              <a:chExt cx="257400" cy="196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F2FDB021-8606-8C69-B715-80DDFF43FE53}"/>
                      </a:ext>
                    </a:extLst>
                  </p14:cNvPr>
                  <p14:cNvContentPartPr/>
                  <p14:nvPr/>
                </p14:nvContentPartPr>
                <p14:xfrm>
                  <a:off x="5295731" y="2435695"/>
                  <a:ext cx="105840" cy="19620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F2FDB021-8606-8C69-B715-80DDFF43FE53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5286731" y="2427055"/>
                    <a:ext cx="123480" cy="21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DC796775-96EB-C98A-4941-C77B6BEB76AE}"/>
                      </a:ext>
                    </a:extLst>
                  </p14:cNvPr>
                  <p14:cNvContentPartPr/>
                  <p14:nvPr/>
                </p14:nvContentPartPr>
                <p14:xfrm>
                  <a:off x="5521451" y="2510215"/>
                  <a:ext cx="31680" cy="2880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DC796775-96EB-C98A-4941-C77B6BEB76AE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5512811" y="2501575"/>
                    <a:ext cx="49320" cy="46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CE879CAC-A6F3-7FAF-9FA5-502D882F3191}"/>
                </a:ext>
              </a:extLst>
            </p:cNvPr>
            <p:cNvGrpSpPr/>
            <p:nvPr/>
          </p:nvGrpSpPr>
          <p:grpSpPr>
            <a:xfrm>
              <a:off x="5351995" y="2391625"/>
              <a:ext cx="193680" cy="221400"/>
              <a:chOff x="5654651" y="2407975"/>
              <a:chExt cx="193680" cy="221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7B386D2E-A81E-9E1D-87DE-9967BFCB4216}"/>
                      </a:ext>
                    </a:extLst>
                  </p14:cNvPr>
                  <p14:cNvContentPartPr/>
                  <p14:nvPr/>
                </p14:nvContentPartPr>
                <p14:xfrm>
                  <a:off x="5654651" y="2421295"/>
                  <a:ext cx="88560" cy="18072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7B386D2E-A81E-9E1D-87DE-9967BFCB4216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5645651" y="2412295"/>
                    <a:ext cx="106200" cy="19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9CFBC75F-7088-1F26-4FE2-AE1F64E4B976}"/>
                      </a:ext>
                    </a:extLst>
                  </p14:cNvPr>
                  <p14:cNvContentPartPr/>
                  <p14:nvPr/>
                </p14:nvContentPartPr>
                <p14:xfrm>
                  <a:off x="5845811" y="2407975"/>
                  <a:ext cx="2520" cy="22140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9CFBC75F-7088-1F26-4FE2-AE1F64E4B976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5837171" y="2399335"/>
                    <a:ext cx="20160" cy="2390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47404C8-A541-B691-142B-B39128B360A6}"/>
                    </a:ext>
                  </a:extLst>
                </p14:cNvPr>
                <p14:cNvContentPartPr/>
                <p14:nvPr/>
              </p14:nvContentPartPr>
              <p14:xfrm>
                <a:off x="6699655" y="2965747"/>
                <a:ext cx="360" cy="25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47404C8-A541-B691-142B-B39128B360A6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690655" y="295674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BC8FE86-84F3-0317-16B2-7E6D3C2E86D7}"/>
                    </a:ext>
                  </a:extLst>
                </p14:cNvPr>
                <p14:cNvContentPartPr/>
                <p14:nvPr/>
              </p14:nvContentPartPr>
              <p14:xfrm>
                <a:off x="5312035" y="3281545"/>
                <a:ext cx="360" cy="25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BC8FE86-84F3-0317-16B2-7E6D3C2E86D7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303035" y="327290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F707E5FB-DF8F-CF99-6668-11F1A59C2E8F}"/>
                    </a:ext>
                  </a:extLst>
                </p14:cNvPr>
                <p14:cNvContentPartPr/>
                <p14:nvPr/>
              </p14:nvContentPartPr>
              <p14:xfrm>
                <a:off x="5312035" y="3778705"/>
                <a:ext cx="360" cy="25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F707E5FB-DF8F-CF99-6668-11F1A59C2E8F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303035" y="377006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870D9BE-E0D8-8DE1-1DD1-F8F9A0CD405A}"/>
                    </a:ext>
                  </a:extLst>
                </p14:cNvPr>
                <p14:cNvContentPartPr/>
                <p14:nvPr/>
              </p14:nvContentPartPr>
              <p14:xfrm>
                <a:off x="5316715" y="4157065"/>
                <a:ext cx="360" cy="64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870D9BE-E0D8-8DE1-1DD1-F8F9A0CD405A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5307715" y="4148425"/>
                  <a:ext cx="180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07EB6B2D-6BDE-A596-46E2-5E6F1178413B}"/>
                    </a:ext>
                  </a:extLst>
                </p14:cNvPr>
                <p14:cNvContentPartPr/>
                <p14:nvPr/>
              </p14:nvContentPartPr>
              <p14:xfrm>
                <a:off x="5316715" y="4574305"/>
                <a:ext cx="360" cy="25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07EB6B2D-6BDE-A596-46E2-5E6F1178413B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307715" y="456530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77CF6CB9-B093-7FA7-F6D6-628DACFEE0FC}"/>
                    </a:ext>
                  </a:extLst>
                </p14:cNvPr>
                <p14:cNvContentPartPr/>
                <p14:nvPr/>
              </p14:nvContentPartPr>
              <p14:xfrm>
                <a:off x="5316715" y="4884625"/>
                <a:ext cx="360" cy="25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77CF6CB9-B093-7FA7-F6D6-628DACFEE0FC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307715" y="487598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384AD8C6-FD04-1D99-7F72-62778591F9E8}"/>
                    </a:ext>
                  </a:extLst>
                </p14:cNvPr>
                <p14:cNvContentPartPr/>
                <p14:nvPr/>
              </p14:nvContentPartPr>
              <p14:xfrm>
                <a:off x="5316715" y="5130505"/>
                <a:ext cx="360" cy="25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384AD8C6-FD04-1D99-7F72-62778591F9E8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307715" y="512186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82B2CDCA-9CFB-B816-1BB6-E7128363E2A6}"/>
                    </a:ext>
                  </a:extLst>
                </p14:cNvPr>
                <p14:cNvContentPartPr/>
                <p14:nvPr/>
              </p14:nvContentPartPr>
              <p14:xfrm>
                <a:off x="5316715" y="5450545"/>
                <a:ext cx="360" cy="25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82B2CDCA-9CFB-B816-1BB6-E7128363E2A6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307715" y="544154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77CEF70-31D5-9FD9-8F30-A8B217FEE12D}"/>
                    </a:ext>
                  </a:extLst>
                </p14:cNvPr>
                <p14:cNvContentPartPr/>
                <p14:nvPr/>
              </p14:nvContentPartPr>
              <p14:xfrm>
                <a:off x="5021875" y="5938345"/>
                <a:ext cx="114120" cy="2019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77CEF70-31D5-9FD9-8F30-A8B217FEE12D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013235" y="5929705"/>
                  <a:ext cx="13176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0CB55B40-C181-542F-759C-261EFCE66BBE}"/>
                    </a:ext>
                  </a:extLst>
                </p14:cNvPr>
                <p14:cNvContentPartPr/>
                <p14:nvPr/>
              </p14:nvContentPartPr>
              <p14:xfrm>
                <a:off x="5246875" y="5999905"/>
                <a:ext cx="31680" cy="482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0CB55B40-C181-542F-759C-261EFCE66BBE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237875" y="5991265"/>
                  <a:ext cx="4932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4AC0E787-6EDC-12B6-BC08-6F28FC2B43E7}"/>
                    </a:ext>
                  </a:extLst>
                </p14:cNvPr>
                <p14:cNvContentPartPr/>
                <p14:nvPr/>
              </p14:nvContentPartPr>
              <p14:xfrm>
                <a:off x="5363155" y="5933665"/>
                <a:ext cx="74520" cy="2278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4AC0E787-6EDC-12B6-BC08-6F28FC2B43E7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354515" y="5924665"/>
                  <a:ext cx="921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FBC1741-A699-D9C3-F1BC-5C6EDA21A513}"/>
                    </a:ext>
                  </a:extLst>
                </p14:cNvPr>
                <p14:cNvContentPartPr/>
                <p14:nvPr/>
              </p14:nvContentPartPr>
              <p14:xfrm>
                <a:off x="5520835" y="5936545"/>
                <a:ext cx="61920" cy="3056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FBC1741-A699-D9C3-F1BC-5C6EDA21A513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5511835" y="5927545"/>
                  <a:ext cx="79560" cy="3232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7511732-FA7B-79BA-0B53-72E9BFA46F99}"/>
                </a:ext>
              </a:extLst>
            </p:cNvPr>
            <p:cNvGrpSpPr/>
            <p:nvPr/>
          </p:nvGrpSpPr>
          <p:grpSpPr>
            <a:xfrm>
              <a:off x="6355675" y="2301625"/>
              <a:ext cx="344160" cy="216000"/>
              <a:chOff x="6658331" y="2317975"/>
              <a:chExt cx="344160" cy="216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69D6257D-EA97-BE9E-3D54-617FAFC24967}"/>
                      </a:ext>
                    </a:extLst>
                  </p14:cNvPr>
                  <p14:cNvContentPartPr/>
                  <p14:nvPr/>
                </p14:nvContentPartPr>
                <p14:xfrm>
                  <a:off x="6658331" y="2317975"/>
                  <a:ext cx="344160" cy="21600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69D6257D-EA97-BE9E-3D54-617FAFC24967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6649691" y="2308975"/>
                    <a:ext cx="361800" cy="23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F36F6C68-7FA9-B67E-46BA-BF57ED09798D}"/>
                      </a:ext>
                    </a:extLst>
                  </p14:cNvPr>
                  <p14:cNvContentPartPr/>
                  <p14:nvPr/>
                </p14:nvContentPartPr>
                <p14:xfrm>
                  <a:off x="6828611" y="2335615"/>
                  <a:ext cx="8640" cy="2052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F36F6C68-7FA9-B67E-46BA-BF57ED09798D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6819971" y="2326615"/>
                    <a:ext cx="26280" cy="38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5C1041E-DD83-DDAD-09C9-6DD570A3EDEC}"/>
                    </a:ext>
                  </a:extLst>
                </p14:cNvPr>
                <p14:cNvContentPartPr/>
                <p14:nvPr/>
              </p14:nvContentPartPr>
              <p14:xfrm>
                <a:off x="6757795" y="2275705"/>
                <a:ext cx="150480" cy="25380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5C1041E-DD83-DDAD-09C9-6DD570A3EDEC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749155" y="2267065"/>
                  <a:ext cx="168120" cy="2714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4C420C98-96B0-7D7B-7E95-6014E2484F62}"/>
                </a:ext>
              </a:extLst>
            </p:cNvPr>
            <p:cNvGrpSpPr/>
            <p:nvPr/>
          </p:nvGrpSpPr>
          <p:grpSpPr>
            <a:xfrm>
              <a:off x="6356395" y="1844065"/>
              <a:ext cx="442800" cy="262800"/>
              <a:chOff x="6659051" y="1860415"/>
              <a:chExt cx="442800" cy="262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BBB77A7F-C1D0-28AB-EE73-746B28621F8F}"/>
                      </a:ext>
                    </a:extLst>
                  </p14:cNvPr>
                  <p14:cNvContentPartPr/>
                  <p14:nvPr/>
                </p14:nvContentPartPr>
                <p14:xfrm>
                  <a:off x="6659051" y="1860415"/>
                  <a:ext cx="292320" cy="18792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BBB77A7F-C1D0-28AB-EE73-746B28621F8F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6650051" y="1851775"/>
                    <a:ext cx="309960" cy="20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4A2E20EF-9E20-27B6-28F5-E1D2DB245F53}"/>
                      </a:ext>
                    </a:extLst>
                  </p14:cNvPr>
                  <p14:cNvContentPartPr/>
                  <p14:nvPr/>
                </p14:nvContentPartPr>
                <p14:xfrm>
                  <a:off x="6797291" y="1896415"/>
                  <a:ext cx="27000" cy="2376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4A2E20EF-9E20-27B6-28F5-E1D2DB245F53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6788291" y="1887775"/>
                    <a:ext cx="44640" cy="4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0549C5FD-364B-3BB0-5E27-0FF7FE100A30}"/>
                      </a:ext>
                    </a:extLst>
                  </p14:cNvPr>
                  <p14:cNvContentPartPr/>
                  <p14:nvPr/>
                </p14:nvContentPartPr>
                <p14:xfrm>
                  <a:off x="7101491" y="1874455"/>
                  <a:ext cx="360" cy="24876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0549C5FD-364B-3BB0-5E27-0FF7FE100A30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7092851" y="1865455"/>
                    <a:ext cx="18000" cy="266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0CB01838-1CD8-A9BD-6890-76D85212E761}"/>
                </a:ext>
              </a:extLst>
            </p:cNvPr>
            <p:cNvGrpSpPr/>
            <p:nvPr/>
          </p:nvGrpSpPr>
          <p:grpSpPr>
            <a:xfrm>
              <a:off x="6990715" y="1883305"/>
              <a:ext cx="64080" cy="45000"/>
              <a:chOff x="7293371" y="1899655"/>
              <a:chExt cx="64080" cy="45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87BCEDA2-9031-5A30-C7AD-4FA398414FE8}"/>
                      </a:ext>
                    </a:extLst>
                  </p14:cNvPr>
                  <p14:cNvContentPartPr/>
                  <p14:nvPr/>
                </p14:nvContentPartPr>
                <p14:xfrm>
                  <a:off x="7293371" y="1944295"/>
                  <a:ext cx="64080" cy="36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87BCEDA2-9031-5A30-C7AD-4FA398414FE8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7284371" y="1935295"/>
                    <a:ext cx="81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D31CD441-BDAA-9CD5-11A5-3BF2164B561E}"/>
                      </a:ext>
                    </a:extLst>
                  </p14:cNvPr>
                  <p14:cNvContentPartPr/>
                  <p14:nvPr/>
                </p14:nvContentPartPr>
                <p14:xfrm>
                  <a:off x="7347731" y="1935655"/>
                  <a:ext cx="2520" cy="36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D31CD441-BDAA-9CD5-11A5-3BF2164B561E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7339091" y="1927015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32A0484F-8B93-1496-D957-3A8F413CE9AF}"/>
                      </a:ext>
                    </a:extLst>
                  </p14:cNvPr>
                  <p14:cNvContentPartPr/>
                  <p14:nvPr/>
                </p14:nvContentPartPr>
                <p14:xfrm>
                  <a:off x="7308491" y="1899655"/>
                  <a:ext cx="24840" cy="32040"/>
                </p14:xfrm>
              </p:contentPart>
            </mc:Choice>
            <mc:Fallback xmlns="">
              <p:pic>
                <p:nvPicPr>
                  <p:cNvPr id="250" name="Ink 249">
                    <a:extLst>
                      <a:ext uri="{FF2B5EF4-FFF2-40B4-BE49-F238E27FC236}">
                        <a16:creationId xmlns:a16="http://schemas.microsoft.com/office/drawing/2014/main" id="{32A0484F-8B93-1496-D957-3A8F413CE9AF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7299851" y="1891015"/>
                    <a:ext cx="42480" cy="49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03E5D2B8-BACA-A539-67FE-642A6AD55673}"/>
                </a:ext>
              </a:extLst>
            </p:cNvPr>
            <p:cNvGrpSpPr/>
            <p:nvPr/>
          </p:nvGrpSpPr>
          <p:grpSpPr>
            <a:xfrm>
              <a:off x="7017355" y="2028745"/>
              <a:ext cx="29880" cy="62280"/>
              <a:chOff x="7320011" y="2045095"/>
              <a:chExt cx="29880" cy="62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8A811D7B-8785-2DCB-83A8-461E4056790A}"/>
                      </a:ext>
                    </a:extLst>
                  </p14:cNvPr>
                  <p14:cNvContentPartPr/>
                  <p14:nvPr/>
                </p14:nvContentPartPr>
                <p14:xfrm>
                  <a:off x="7334411" y="2087215"/>
                  <a:ext cx="15480" cy="20160"/>
                </p14:xfrm>
              </p:contentPart>
            </mc:Choice>
            <mc:Fallback xmlns=""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8A811D7B-8785-2DCB-83A8-461E4056790A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7325771" y="2078575"/>
                    <a:ext cx="33120" cy="3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9C72FF06-BFB6-6117-CE61-74348D9CBEE1}"/>
                      </a:ext>
                    </a:extLst>
                  </p14:cNvPr>
                  <p14:cNvContentPartPr/>
                  <p14:nvPr/>
                </p14:nvContentPartPr>
                <p14:xfrm>
                  <a:off x="7320011" y="2045095"/>
                  <a:ext cx="21600" cy="24840"/>
                </p14:xfrm>
              </p:contentPart>
            </mc:Choice>
            <mc:Fallback xmlns=""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9C72FF06-BFB6-6117-CE61-74348D9CBEE1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7311371" y="2036095"/>
                    <a:ext cx="39240" cy="42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79763791-4427-F5C1-B31B-1377DF709541}"/>
                </a:ext>
              </a:extLst>
            </p:cNvPr>
            <p:cNvGrpSpPr/>
            <p:nvPr/>
          </p:nvGrpSpPr>
          <p:grpSpPr>
            <a:xfrm>
              <a:off x="7260355" y="1846585"/>
              <a:ext cx="424800" cy="202320"/>
              <a:chOff x="7563011" y="1862935"/>
              <a:chExt cx="424800" cy="20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09509083-AE23-B30A-9D89-F6124C442C3D}"/>
                      </a:ext>
                    </a:extLst>
                  </p14:cNvPr>
                  <p14:cNvContentPartPr/>
                  <p14:nvPr/>
                </p14:nvContentPartPr>
                <p14:xfrm>
                  <a:off x="7563011" y="1862935"/>
                  <a:ext cx="88920" cy="202320"/>
                </p14:xfrm>
              </p:contentPart>
            </mc:Choice>
            <mc:Fallback xmlns="">
              <p:pic>
                <p:nvPicPr>
                  <p:cNvPr id="252" name="Ink 251">
                    <a:extLst>
                      <a:ext uri="{FF2B5EF4-FFF2-40B4-BE49-F238E27FC236}">
                        <a16:creationId xmlns:a16="http://schemas.microsoft.com/office/drawing/2014/main" id="{09509083-AE23-B30A-9D89-F6124C442C3D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7554011" y="1853935"/>
                    <a:ext cx="106560" cy="21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29AC9601-AA1C-3563-E5C3-CAA3631144EE}"/>
                      </a:ext>
                    </a:extLst>
                  </p14:cNvPr>
                  <p14:cNvContentPartPr/>
                  <p14:nvPr/>
                </p14:nvContentPartPr>
                <p14:xfrm>
                  <a:off x="7743011" y="1950415"/>
                  <a:ext cx="220680" cy="2520"/>
                </p14:xfrm>
              </p:contentPart>
            </mc:Choice>
            <mc:Fallback xmlns="">
              <p:pic>
                <p:nvPicPr>
                  <p:cNvPr id="253" name="Ink 252">
                    <a:extLst>
                      <a:ext uri="{FF2B5EF4-FFF2-40B4-BE49-F238E27FC236}">
                        <a16:creationId xmlns:a16="http://schemas.microsoft.com/office/drawing/2014/main" id="{29AC9601-AA1C-3563-E5C3-CAA3631144EE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7734011" y="1941775"/>
                    <a:ext cx="23832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514A96CF-4AE5-BA7A-3492-34946AC4FC89}"/>
                      </a:ext>
                    </a:extLst>
                  </p14:cNvPr>
                  <p14:cNvContentPartPr/>
                  <p14:nvPr/>
                </p14:nvContentPartPr>
                <p14:xfrm>
                  <a:off x="7885571" y="1900735"/>
                  <a:ext cx="102240" cy="14112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514A96CF-4AE5-BA7A-3492-34946AC4FC89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7876571" y="1892095"/>
                    <a:ext cx="119880" cy="158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559080DC-F8CD-5D8C-47E6-08AA748A81BA}"/>
                </a:ext>
              </a:extLst>
            </p:cNvPr>
            <p:cNvGrpSpPr/>
            <p:nvPr/>
          </p:nvGrpSpPr>
          <p:grpSpPr>
            <a:xfrm>
              <a:off x="7890355" y="1804825"/>
              <a:ext cx="733320" cy="247680"/>
              <a:chOff x="8193011" y="1821175"/>
              <a:chExt cx="733320" cy="247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282" name="Ink 281">
                    <a:extLst>
                      <a:ext uri="{FF2B5EF4-FFF2-40B4-BE49-F238E27FC236}">
                        <a16:creationId xmlns:a16="http://schemas.microsoft.com/office/drawing/2014/main" id="{2926AB8D-2D0C-64B8-B648-E627B9C2BDDB}"/>
                      </a:ext>
                    </a:extLst>
                  </p14:cNvPr>
                  <p14:cNvContentPartPr/>
                  <p14:nvPr/>
                </p14:nvContentPartPr>
                <p14:xfrm>
                  <a:off x="8193011" y="1860055"/>
                  <a:ext cx="85320" cy="129240"/>
                </p14:xfrm>
              </p:contentPart>
            </mc:Choice>
            <mc:Fallback xmlns="">
              <p:pic>
                <p:nvPicPr>
                  <p:cNvPr id="282" name="Ink 281">
                    <a:extLst>
                      <a:ext uri="{FF2B5EF4-FFF2-40B4-BE49-F238E27FC236}">
                        <a16:creationId xmlns:a16="http://schemas.microsoft.com/office/drawing/2014/main" id="{2926AB8D-2D0C-64B8-B648-E627B9C2BDDB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184371" y="1851415"/>
                    <a:ext cx="102960" cy="14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283" name="Ink 282">
                    <a:extLst>
                      <a:ext uri="{FF2B5EF4-FFF2-40B4-BE49-F238E27FC236}">
                        <a16:creationId xmlns:a16="http://schemas.microsoft.com/office/drawing/2014/main" id="{14C9816C-9312-A369-0E6C-63958F258C5F}"/>
                      </a:ext>
                    </a:extLst>
                  </p14:cNvPr>
                  <p14:cNvContentPartPr/>
                  <p14:nvPr/>
                </p14:nvContentPartPr>
                <p14:xfrm>
                  <a:off x="8324411" y="1902175"/>
                  <a:ext cx="360" cy="2520"/>
                </p14:xfrm>
              </p:contentPart>
            </mc:Choice>
            <mc:Fallback xmlns="">
              <p:pic>
                <p:nvPicPr>
                  <p:cNvPr id="283" name="Ink 282">
                    <a:extLst>
                      <a:ext uri="{FF2B5EF4-FFF2-40B4-BE49-F238E27FC236}">
                        <a16:creationId xmlns:a16="http://schemas.microsoft.com/office/drawing/2014/main" id="{14C9816C-9312-A369-0E6C-63958F258C5F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8315411" y="1893175"/>
                    <a:ext cx="180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284" name="Ink 283">
                    <a:extLst>
                      <a:ext uri="{FF2B5EF4-FFF2-40B4-BE49-F238E27FC236}">
                        <a16:creationId xmlns:a16="http://schemas.microsoft.com/office/drawing/2014/main" id="{CEF47EAE-9AE4-B968-4519-A77EAC36E7A3}"/>
                      </a:ext>
                    </a:extLst>
                  </p14:cNvPr>
                  <p14:cNvContentPartPr/>
                  <p14:nvPr/>
                </p14:nvContentPartPr>
                <p14:xfrm>
                  <a:off x="8391011" y="1832695"/>
                  <a:ext cx="87480" cy="106920"/>
                </p14:xfrm>
              </p:contentPart>
            </mc:Choice>
            <mc:Fallback xmlns="">
              <p:pic>
                <p:nvPicPr>
                  <p:cNvPr id="284" name="Ink 283">
                    <a:extLst>
                      <a:ext uri="{FF2B5EF4-FFF2-40B4-BE49-F238E27FC236}">
                        <a16:creationId xmlns:a16="http://schemas.microsoft.com/office/drawing/2014/main" id="{CEF47EAE-9AE4-B968-4519-A77EAC36E7A3}"/>
                      </a:ext>
                    </a:extLst>
                  </p:cNvPr>
                  <p:cNvPicPr/>
                  <p:nvPr/>
                </p:nvPicPr>
                <p:blipFill>
                  <a:blip r:embed="rId328"/>
                  <a:stretch>
                    <a:fillRect/>
                  </a:stretch>
                </p:blipFill>
                <p:spPr>
                  <a:xfrm>
                    <a:off x="8382011" y="1823695"/>
                    <a:ext cx="105120" cy="12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9">
                <p14:nvContentPartPr>
                  <p14:cNvPr id="285" name="Ink 284">
                    <a:extLst>
                      <a:ext uri="{FF2B5EF4-FFF2-40B4-BE49-F238E27FC236}">
                        <a16:creationId xmlns:a16="http://schemas.microsoft.com/office/drawing/2014/main" id="{CF99A684-A5BE-0A29-9B19-75C8D9EEE990}"/>
                      </a:ext>
                    </a:extLst>
                  </p14:cNvPr>
                  <p14:cNvContentPartPr/>
                  <p14:nvPr/>
                </p14:nvContentPartPr>
                <p14:xfrm>
                  <a:off x="8560211" y="1821175"/>
                  <a:ext cx="62280" cy="134280"/>
                </p14:xfrm>
              </p:contentPart>
            </mc:Choice>
            <mc:Fallback xmlns="">
              <p:pic>
                <p:nvPicPr>
                  <p:cNvPr id="285" name="Ink 284">
                    <a:extLst>
                      <a:ext uri="{FF2B5EF4-FFF2-40B4-BE49-F238E27FC236}">
                        <a16:creationId xmlns:a16="http://schemas.microsoft.com/office/drawing/2014/main" id="{CF99A684-A5BE-0A29-9B19-75C8D9EEE990}"/>
                      </a:ext>
                    </a:extLst>
                  </p:cNvPr>
                  <p:cNvPicPr/>
                  <p:nvPr/>
                </p:nvPicPr>
                <p:blipFill>
                  <a:blip r:embed="rId330"/>
                  <a:stretch>
                    <a:fillRect/>
                  </a:stretch>
                </p:blipFill>
                <p:spPr>
                  <a:xfrm>
                    <a:off x="8551211" y="1812535"/>
                    <a:ext cx="7992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1">
                <p14:nvContentPartPr>
                  <p14:cNvPr id="286" name="Ink 285">
                    <a:extLst>
                      <a:ext uri="{FF2B5EF4-FFF2-40B4-BE49-F238E27FC236}">
                        <a16:creationId xmlns:a16="http://schemas.microsoft.com/office/drawing/2014/main" id="{4F2FA38A-1BE1-3E4A-5B44-B41FBCCFBBC2}"/>
                      </a:ext>
                    </a:extLst>
                  </p14:cNvPr>
                  <p14:cNvContentPartPr/>
                  <p14:nvPr/>
                </p14:nvContentPartPr>
                <p14:xfrm>
                  <a:off x="8648411" y="1825855"/>
                  <a:ext cx="92880" cy="243000"/>
                </p14:xfrm>
              </p:contentPart>
            </mc:Choice>
            <mc:Fallback xmlns="">
              <p:pic>
                <p:nvPicPr>
                  <p:cNvPr id="286" name="Ink 285">
                    <a:extLst>
                      <a:ext uri="{FF2B5EF4-FFF2-40B4-BE49-F238E27FC236}">
                        <a16:creationId xmlns:a16="http://schemas.microsoft.com/office/drawing/2014/main" id="{4F2FA38A-1BE1-3E4A-5B44-B41FBCCFBBC2}"/>
                      </a:ext>
                    </a:extLst>
                  </p:cNvPr>
                  <p:cNvPicPr/>
                  <p:nvPr/>
                </p:nvPicPr>
                <p:blipFill>
                  <a:blip r:embed="rId332"/>
                  <a:stretch>
                    <a:fillRect/>
                  </a:stretch>
                </p:blipFill>
                <p:spPr>
                  <a:xfrm>
                    <a:off x="8639411" y="1816855"/>
                    <a:ext cx="110520" cy="26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3">
                <p14:nvContentPartPr>
                  <p14:cNvPr id="287" name="Ink 286">
                    <a:extLst>
                      <a:ext uri="{FF2B5EF4-FFF2-40B4-BE49-F238E27FC236}">
                        <a16:creationId xmlns:a16="http://schemas.microsoft.com/office/drawing/2014/main" id="{B7F3FE4F-9E32-29B1-0D1C-7D3753CBEFEE}"/>
                      </a:ext>
                    </a:extLst>
                  </p14:cNvPr>
                  <p14:cNvContentPartPr/>
                  <p14:nvPr/>
                </p14:nvContentPartPr>
                <p14:xfrm>
                  <a:off x="8629691" y="1932415"/>
                  <a:ext cx="115920" cy="10080"/>
                </p14:xfrm>
              </p:contentPart>
            </mc:Choice>
            <mc:Fallback xmlns="">
              <p:pic>
                <p:nvPicPr>
                  <p:cNvPr id="287" name="Ink 286">
                    <a:extLst>
                      <a:ext uri="{FF2B5EF4-FFF2-40B4-BE49-F238E27FC236}">
                        <a16:creationId xmlns:a16="http://schemas.microsoft.com/office/drawing/2014/main" id="{B7F3FE4F-9E32-29B1-0D1C-7D3753CBEFEE}"/>
                      </a:ext>
                    </a:extLst>
                  </p:cNvPr>
                  <p:cNvPicPr/>
                  <p:nvPr/>
                </p:nvPicPr>
                <p:blipFill>
                  <a:blip r:embed="rId334"/>
                  <a:stretch>
                    <a:fillRect/>
                  </a:stretch>
                </p:blipFill>
                <p:spPr>
                  <a:xfrm>
                    <a:off x="8621051" y="1923415"/>
                    <a:ext cx="133560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5">
                <p14:nvContentPartPr>
                  <p14:cNvPr id="289" name="Ink 288">
                    <a:extLst>
                      <a:ext uri="{FF2B5EF4-FFF2-40B4-BE49-F238E27FC236}">
                        <a16:creationId xmlns:a16="http://schemas.microsoft.com/office/drawing/2014/main" id="{2D57C991-E83E-6DBD-506E-837B044CE471}"/>
                      </a:ext>
                    </a:extLst>
                  </p14:cNvPr>
                  <p14:cNvContentPartPr/>
                  <p14:nvPr/>
                </p14:nvContentPartPr>
                <p14:xfrm>
                  <a:off x="8839211" y="1825855"/>
                  <a:ext cx="87120" cy="218880"/>
                </p14:xfrm>
              </p:contentPart>
            </mc:Choice>
            <mc:Fallback xmlns="">
              <p:pic>
                <p:nvPicPr>
                  <p:cNvPr id="289" name="Ink 288">
                    <a:extLst>
                      <a:ext uri="{FF2B5EF4-FFF2-40B4-BE49-F238E27FC236}">
                        <a16:creationId xmlns:a16="http://schemas.microsoft.com/office/drawing/2014/main" id="{2D57C991-E83E-6DBD-506E-837B044CE471}"/>
                      </a:ext>
                    </a:extLst>
                  </p:cNvPr>
                  <p:cNvPicPr/>
                  <p:nvPr/>
                </p:nvPicPr>
                <p:blipFill>
                  <a:blip r:embed="rId336"/>
                  <a:stretch>
                    <a:fillRect/>
                  </a:stretch>
                </p:blipFill>
                <p:spPr>
                  <a:xfrm>
                    <a:off x="8830571" y="1816855"/>
                    <a:ext cx="104760" cy="236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30D94A34-7FB4-FB27-CB5C-8F78BE93F7AB}"/>
                    </a:ext>
                  </a:extLst>
                </p14:cNvPr>
                <p14:cNvContentPartPr/>
                <p14:nvPr/>
              </p14:nvContentPartPr>
              <p14:xfrm>
                <a:off x="6993595" y="2387665"/>
                <a:ext cx="360" cy="25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30D94A34-7FB4-FB27-CB5C-8F78BE93F7AB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984955" y="237866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B01DAD6E-0FC3-F9E2-F828-C9A60CE04F4F}"/>
                    </a:ext>
                  </a:extLst>
                </p14:cNvPr>
                <p14:cNvContentPartPr/>
                <p14:nvPr/>
              </p14:nvContentPartPr>
              <p14:xfrm>
                <a:off x="6991075" y="2496025"/>
                <a:ext cx="360" cy="468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B01DAD6E-0FC3-F9E2-F828-C9A60CE04F4F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6982435" y="2487025"/>
                  <a:ext cx="18000" cy="22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072F1D32-77AE-26EF-F426-5928EEE4DDBE}"/>
                </a:ext>
              </a:extLst>
            </p:cNvPr>
            <p:cNvGrpSpPr/>
            <p:nvPr/>
          </p:nvGrpSpPr>
          <p:grpSpPr>
            <a:xfrm>
              <a:off x="5847355" y="2478385"/>
              <a:ext cx="323280" cy="124920"/>
              <a:chOff x="6150011" y="2494735"/>
              <a:chExt cx="323280" cy="124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6C55C417-D9E3-3A4F-C8AC-C4838D8662ED}"/>
                      </a:ext>
                    </a:extLst>
                  </p14:cNvPr>
                  <p14:cNvContentPartPr/>
                  <p14:nvPr/>
                </p14:nvContentPartPr>
                <p14:xfrm>
                  <a:off x="6150011" y="2543335"/>
                  <a:ext cx="278280" cy="252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6C55C417-D9E3-3A4F-C8AC-C4838D8662ED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6141371" y="2534695"/>
                    <a:ext cx="29592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B032F9F7-40A7-E5A1-6095-9A57B5EE3224}"/>
                      </a:ext>
                    </a:extLst>
                  </p14:cNvPr>
                  <p14:cNvContentPartPr/>
                  <p14:nvPr/>
                </p14:nvContentPartPr>
                <p14:xfrm>
                  <a:off x="6376091" y="2497975"/>
                  <a:ext cx="82440" cy="12168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B032F9F7-40A7-E5A1-6095-9A57B5EE3224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6367451" y="2489335"/>
                    <a:ext cx="100080" cy="13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313" name="Ink 312">
                    <a:extLst>
                      <a:ext uri="{FF2B5EF4-FFF2-40B4-BE49-F238E27FC236}">
                        <a16:creationId xmlns:a16="http://schemas.microsoft.com/office/drawing/2014/main" id="{D96520E5-7FA3-6F8E-B7FD-86E33732C4CE}"/>
                      </a:ext>
                    </a:extLst>
                  </p14:cNvPr>
                  <p14:cNvContentPartPr/>
                  <p14:nvPr/>
                </p14:nvContentPartPr>
                <p14:xfrm>
                  <a:off x="6386531" y="2494735"/>
                  <a:ext cx="86760" cy="104400"/>
                </p14:xfrm>
              </p:contentPart>
            </mc:Choice>
            <mc:Fallback xmlns="">
              <p:pic>
                <p:nvPicPr>
                  <p:cNvPr id="313" name="Ink 312">
                    <a:extLst>
                      <a:ext uri="{FF2B5EF4-FFF2-40B4-BE49-F238E27FC236}">
                        <a16:creationId xmlns:a16="http://schemas.microsoft.com/office/drawing/2014/main" id="{D96520E5-7FA3-6F8E-B7FD-86E33732C4CE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6377531" y="2486095"/>
                    <a:ext cx="104400" cy="122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EC1F5AEF-C738-6317-3B21-64ABC352D6FB}"/>
                </a:ext>
              </a:extLst>
            </p:cNvPr>
            <p:cNvGrpSpPr/>
            <p:nvPr/>
          </p:nvGrpSpPr>
          <p:grpSpPr>
            <a:xfrm>
              <a:off x="6100435" y="5912425"/>
              <a:ext cx="241200" cy="246600"/>
              <a:chOff x="6403091" y="5928775"/>
              <a:chExt cx="241200" cy="246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315" name="Ink 314">
                    <a:extLst>
                      <a:ext uri="{FF2B5EF4-FFF2-40B4-BE49-F238E27FC236}">
                        <a16:creationId xmlns:a16="http://schemas.microsoft.com/office/drawing/2014/main" id="{7374B10C-B028-CCDD-822C-DAB116200C4A}"/>
                      </a:ext>
                    </a:extLst>
                  </p14:cNvPr>
                  <p14:cNvContentPartPr/>
                  <p14:nvPr/>
                </p14:nvContentPartPr>
                <p14:xfrm>
                  <a:off x="6403091" y="5928775"/>
                  <a:ext cx="241200" cy="246600"/>
                </p14:xfrm>
              </p:contentPart>
            </mc:Choice>
            <mc:Fallback xmlns="">
              <p:pic>
                <p:nvPicPr>
                  <p:cNvPr id="315" name="Ink 314">
                    <a:extLst>
                      <a:ext uri="{FF2B5EF4-FFF2-40B4-BE49-F238E27FC236}">
                        <a16:creationId xmlns:a16="http://schemas.microsoft.com/office/drawing/2014/main" id="{7374B10C-B028-CCDD-822C-DAB116200C4A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6394091" y="5919775"/>
                    <a:ext cx="258840" cy="26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8">
                <p14:nvContentPartPr>
                  <p14:cNvPr id="316" name="Ink 315">
                    <a:extLst>
                      <a:ext uri="{FF2B5EF4-FFF2-40B4-BE49-F238E27FC236}">
                        <a16:creationId xmlns:a16="http://schemas.microsoft.com/office/drawing/2014/main" id="{EB7C4BB8-F0BD-B27B-64F5-B14081CC2682}"/>
                      </a:ext>
                    </a:extLst>
                  </p14:cNvPr>
                  <p14:cNvContentPartPr/>
                  <p14:nvPr/>
                </p14:nvContentPartPr>
                <p14:xfrm>
                  <a:off x="6523331" y="5959375"/>
                  <a:ext cx="9000" cy="360"/>
                </p14:xfrm>
              </p:contentPart>
            </mc:Choice>
            <mc:Fallback xmlns="">
              <p:pic>
                <p:nvPicPr>
                  <p:cNvPr id="316" name="Ink 315">
                    <a:extLst>
                      <a:ext uri="{FF2B5EF4-FFF2-40B4-BE49-F238E27FC236}">
                        <a16:creationId xmlns:a16="http://schemas.microsoft.com/office/drawing/2014/main" id="{EB7C4BB8-F0BD-B27B-64F5-B14081CC2682}"/>
                      </a:ext>
                    </a:extLst>
                  </p:cNvPr>
                  <p:cNvPicPr/>
                  <p:nvPr/>
                </p:nvPicPr>
                <p:blipFill>
                  <a:blip r:embed="rId349"/>
                  <a:stretch>
                    <a:fillRect/>
                  </a:stretch>
                </p:blipFill>
                <p:spPr>
                  <a:xfrm>
                    <a:off x="6514691" y="5950375"/>
                    <a:ext cx="266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id="{82AAF889-44C0-99EC-884C-8A12FC6550C9}"/>
                </a:ext>
              </a:extLst>
            </p:cNvPr>
            <p:cNvGrpSpPr/>
            <p:nvPr/>
          </p:nvGrpSpPr>
          <p:grpSpPr>
            <a:xfrm>
              <a:off x="7182235" y="2234665"/>
              <a:ext cx="1626120" cy="371880"/>
              <a:chOff x="7484891" y="2251015"/>
              <a:chExt cx="1626120" cy="371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0">
                <p14:nvContentPartPr>
                  <p14:cNvPr id="293" name="Ink 292">
                    <a:extLst>
                      <a:ext uri="{FF2B5EF4-FFF2-40B4-BE49-F238E27FC236}">
                        <a16:creationId xmlns:a16="http://schemas.microsoft.com/office/drawing/2014/main" id="{F0786F69-E557-61C8-C126-F55BB72156FE}"/>
                      </a:ext>
                    </a:extLst>
                  </p14:cNvPr>
                  <p14:cNvContentPartPr/>
                  <p14:nvPr/>
                </p14:nvContentPartPr>
                <p14:xfrm>
                  <a:off x="7484891" y="2319055"/>
                  <a:ext cx="76680" cy="178560"/>
                </p14:xfrm>
              </p:contentPart>
            </mc:Choice>
            <mc:Fallback xmlns="">
              <p:pic>
                <p:nvPicPr>
                  <p:cNvPr id="293" name="Ink 292">
                    <a:extLst>
                      <a:ext uri="{FF2B5EF4-FFF2-40B4-BE49-F238E27FC236}">
                        <a16:creationId xmlns:a16="http://schemas.microsoft.com/office/drawing/2014/main" id="{F0786F69-E557-61C8-C126-F55BB72156FE}"/>
                      </a:ext>
                    </a:extLst>
                  </p:cNvPr>
                  <p:cNvPicPr/>
                  <p:nvPr/>
                </p:nvPicPr>
                <p:blipFill>
                  <a:blip r:embed="rId351"/>
                  <a:stretch>
                    <a:fillRect/>
                  </a:stretch>
                </p:blipFill>
                <p:spPr>
                  <a:xfrm>
                    <a:off x="7476251" y="2310415"/>
                    <a:ext cx="94320" cy="19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2">
                <p14:nvContentPartPr>
                  <p14:cNvPr id="294" name="Ink 293">
                    <a:extLst>
                      <a:ext uri="{FF2B5EF4-FFF2-40B4-BE49-F238E27FC236}">
                        <a16:creationId xmlns:a16="http://schemas.microsoft.com/office/drawing/2014/main" id="{63FFF849-4F46-3958-AC4F-169B9F5F074F}"/>
                      </a:ext>
                    </a:extLst>
                  </p14:cNvPr>
                  <p14:cNvContentPartPr/>
                  <p14:nvPr/>
                </p14:nvContentPartPr>
                <p14:xfrm>
                  <a:off x="7613411" y="2386375"/>
                  <a:ext cx="2520" cy="360"/>
                </p14:xfrm>
              </p:contentPart>
            </mc:Choice>
            <mc:Fallback xmlns="">
              <p:pic>
                <p:nvPicPr>
                  <p:cNvPr id="294" name="Ink 293">
                    <a:extLst>
                      <a:ext uri="{FF2B5EF4-FFF2-40B4-BE49-F238E27FC236}">
                        <a16:creationId xmlns:a16="http://schemas.microsoft.com/office/drawing/2014/main" id="{63FFF849-4F46-3958-AC4F-169B9F5F074F}"/>
                      </a:ext>
                    </a:extLst>
                  </p:cNvPr>
                  <p:cNvPicPr/>
                  <p:nvPr/>
                </p:nvPicPr>
                <p:blipFill>
                  <a:blip r:embed="rId353"/>
                  <a:stretch>
                    <a:fillRect/>
                  </a:stretch>
                </p:blipFill>
                <p:spPr>
                  <a:xfrm>
                    <a:off x="7604411" y="2377735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295" name="Ink 294">
                    <a:extLst>
                      <a:ext uri="{FF2B5EF4-FFF2-40B4-BE49-F238E27FC236}">
                        <a16:creationId xmlns:a16="http://schemas.microsoft.com/office/drawing/2014/main" id="{A3979145-B1FF-1493-792B-53B4BFB1CBEC}"/>
                      </a:ext>
                    </a:extLst>
                  </p14:cNvPr>
                  <p14:cNvContentPartPr/>
                  <p14:nvPr/>
                </p14:nvContentPartPr>
                <p14:xfrm>
                  <a:off x="7683251" y="2302855"/>
                  <a:ext cx="92880" cy="161280"/>
                </p14:xfrm>
              </p:contentPart>
            </mc:Choice>
            <mc:Fallback xmlns="">
              <p:pic>
                <p:nvPicPr>
                  <p:cNvPr id="295" name="Ink 294">
                    <a:extLst>
                      <a:ext uri="{FF2B5EF4-FFF2-40B4-BE49-F238E27FC236}">
                        <a16:creationId xmlns:a16="http://schemas.microsoft.com/office/drawing/2014/main" id="{A3979145-B1FF-1493-792B-53B4BFB1CBEC}"/>
                      </a:ext>
                    </a:extLst>
                  </p:cNvPr>
                  <p:cNvPicPr/>
                  <p:nvPr/>
                </p:nvPicPr>
                <p:blipFill>
                  <a:blip r:embed="rId355"/>
                  <a:stretch>
                    <a:fillRect/>
                  </a:stretch>
                </p:blipFill>
                <p:spPr>
                  <a:xfrm>
                    <a:off x="7674611" y="2293855"/>
                    <a:ext cx="110520" cy="17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296" name="Ink 295">
                    <a:extLst>
                      <a:ext uri="{FF2B5EF4-FFF2-40B4-BE49-F238E27FC236}">
                        <a16:creationId xmlns:a16="http://schemas.microsoft.com/office/drawing/2014/main" id="{FE87563B-49D4-3CD9-D6CE-4D1E4B81E75B}"/>
                      </a:ext>
                    </a:extLst>
                  </p14:cNvPr>
                  <p14:cNvContentPartPr/>
                  <p14:nvPr/>
                </p14:nvContentPartPr>
                <p14:xfrm>
                  <a:off x="7845971" y="2326255"/>
                  <a:ext cx="72360" cy="131760"/>
                </p14:xfrm>
              </p:contentPart>
            </mc:Choice>
            <mc:Fallback xmlns="">
              <p:pic>
                <p:nvPicPr>
                  <p:cNvPr id="296" name="Ink 295">
                    <a:extLst>
                      <a:ext uri="{FF2B5EF4-FFF2-40B4-BE49-F238E27FC236}">
                        <a16:creationId xmlns:a16="http://schemas.microsoft.com/office/drawing/2014/main" id="{FE87563B-49D4-3CD9-D6CE-4D1E4B81E75B}"/>
                      </a:ext>
                    </a:extLst>
                  </p:cNvPr>
                  <p:cNvPicPr/>
                  <p:nvPr/>
                </p:nvPicPr>
                <p:blipFill>
                  <a:blip r:embed="rId357"/>
                  <a:stretch>
                    <a:fillRect/>
                  </a:stretch>
                </p:blipFill>
                <p:spPr>
                  <a:xfrm>
                    <a:off x="7836971" y="2317255"/>
                    <a:ext cx="90000" cy="14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8">
                <p14:nvContentPartPr>
                  <p14:cNvPr id="297" name="Ink 296">
                    <a:extLst>
                      <a:ext uri="{FF2B5EF4-FFF2-40B4-BE49-F238E27FC236}">
                        <a16:creationId xmlns:a16="http://schemas.microsoft.com/office/drawing/2014/main" id="{8A4B2A65-A297-132A-C21C-969C11946561}"/>
                      </a:ext>
                    </a:extLst>
                  </p14:cNvPr>
                  <p14:cNvContentPartPr/>
                  <p14:nvPr/>
                </p14:nvContentPartPr>
                <p14:xfrm>
                  <a:off x="7951811" y="2292055"/>
                  <a:ext cx="94320" cy="277200"/>
                </p14:xfrm>
              </p:contentPart>
            </mc:Choice>
            <mc:Fallback xmlns="">
              <p:pic>
                <p:nvPicPr>
                  <p:cNvPr id="297" name="Ink 296">
                    <a:extLst>
                      <a:ext uri="{FF2B5EF4-FFF2-40B4-BE49-F238E27FC236}">
                        <a16:creationId xmlns:a16="http://schemas.microsoft.com/office/drawing/2014/main" id="{8A4B2A65-A297-132A-C21C-969C11946561}"/>
                      </a:ext>
                    </a:extLst>
                  </p:cNvPr>
                  <p:cNvPicPr/>
                  <p:nvPr/>
                </p:nvPicPr>
                <p:blipFill>
                  <a:blip r:embed="rId359"/>
                  <a:stretch>
                    <a:fillRect/>
                  </a:stretch>
                </p:blipFill>
                <p:spPr>
                  <a:xfrm>
                    <a:off x="7942811" y="2283415"/>
                    <a:ext cx="111960" cy="29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298" name="Ink 297">
                    <a:extLst>
                      <a:ext uri="{FF2B5EF4-FFF2-40B4-BE49-F238E27FC236}">
                        <a16:creationId xmlns:a16="http://schemas.microsoft.com/office/drawing/2014/main" id="{488AF7FD-A12B-7C2E-E8C3-C9FC33662668}"/>
                      </a:ext>
                    </a:extLst>
                  </p14:cNvPr>
                  <p14:cNvContentPartPr/>
                  <p14:nvPr/>
                </p14:nvContentPartPr>
                <p14:xfrm>
                  <a:off x="7970531" y="2472775"/>
                  <a:ext cx="84600" cy="2880"/>
                </p14:xfrm>
              </p:contentPart>
            </mc:Choice>
            <mc:Fallback xmlns="">
              <p:pic>
                <p:nvPicPr>
                  <p:cNvPr id="298" name="Ink 297">
                    <a:extLst>
                      <a:ext uri="{FF2B5EF4-FFF2-40B4-BE49-F238E27FC236}">
                        <a16:creationId xmlns:a16="http://schemas.microsoft.com/office/drawing/2014/main" id="{488AF7FD-A12B-7C2E-E8C3-C9FC33662668}"/>
                      </a:ext>
                    </a:extLst>
                  </p:cNvPr>
                  <p:cNvPicPr/>
                  <p:nvPr/>
                </p:nvPicPr>
                <p:blipFill>
                  <a:blip r:embed="rId361"/>
                  <a:stretch>
                    <a:fillRect/>
                  </a:stretch>
                </p:blipFill>
                <p:spPr>
                  <a:xfrm>
                    <a:off x="7961531" y="2463775"/>
                    <a:ext cx="1022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2">
                <p14:nvContentPartPr>
                  <p14:cNvPr id="300" name="Ink 299">
                    <a:extLst>
                      <a:ext uri="{FF2B5EF4-FFF2-40B4-BE49-F238E27FC236}">
                        <a16:creationId xmlns:a16="http://schemas.microsoft.com/office/drawing/2014/main" id="{23F753AC-A9AC-380E-9E1E-764528CBD92F}"/>
                      </a:ext>
                    </a:extLst>
                  </p14:cNvPr>
                  <p14:cNvContentPartPr/>
                  <p14:nvPr/>
                </p14:nvContentPartPr>
                <p14:xfrm>
                  <a:off x="8217131" y="2386735"/>
                  <a:ext cx="130680" cy="5760"/>
                </p14:xfrm>
              </p:contentPart>
            </mc:Choice>
            <mc:Fallback xmlns="">
              <p:pic>
                <p:nvPicPr>
                  <p:cNvPr id="300" name="Ink 299">
                    <a:extLst>
                      <a:ext uri="{FF2B5EF4-FFF2-40B4-BE49-F238E27FC236}">
                        <a16:creationId xmlns:a16="http://schemas.microsoft.com/office/drawing/2014/main" id="{23F753AC-A9AC-380E-9E1E-764528CBD92F}"/>
                      </a:ext>
                    </a:extLst>
                  </p:cNvPr>
                  <p:cNvPicPr/>
                  <p:nvPr/>
                </p:nvPicPr>
                <p:blipFill>
                  <a:blip r:embed="rId363"/>
                  <a:stretch>
                    <a:fillRect/>
                  </a:stretch>
                </p:blipFill>
                <p:spPr>
                  <a:xfrm>
                    <a:off x="8208131" y="2377735"/>
                    <a:ext cx="148320" cy="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4">
                <p14:nvContentPartPr>
                  <p14:cNvPr id="301" name="Ink 300">
                    <a:extLst>
                      <a:ext uri="{FF2B5EF4-FFF2-40B4-BE49-F238E27FC236}">
                        <a16:creationId xmlns:a16="http://schemas.microsoft.com/office/drawing/2014/main" id="{4358907B-D4EF-EB32-D26A-363107406086}"/>
                      </a:ext>
                    </a:extLst>
                  </p14:cNvPr>
                  <p14:cNvContentPartPr/>
                  <p14:nvPr/>
                </p14:nvContentPartPr>
                <p14:xfrm>
                  <a:off x="8307131" y="2349295"/>
                  <a:ext cx="49320" cy="83520"/>
                </p14:xfrm>
              </p:contentPart>
            </mc:Choice>
            <mc:Fallback xmlns="">
              <p:pic>
                <p:nvPicPr>
                  <p:cNvPr id="301" name="Ink 300">
                    <a:extLst>
                      <a:ext uri="{FF2B5EF4-FFF2-40B4-BE49-F238E27FC236}">
                        <a16:creationId xmlns:a16="http://schemas.microsoft.com/office/drawing/2014/main" id="{4358907B-D4EF-EB32-D26A-363107406086}"/>
                      </a:ext>
                    </a:extLst>
                  </p:cNvPr>
                  <p:cNvPicPr/>
                  <p:nvPr/>
                </p:nvPicPr>
                <p:blipFill>
                  <a:blip r:embed="rId365"/>
                  <a:stretch>
                    <a:fillRect/>
                  </a:stretch>
                </p:blipFill>
                <p:spPr>
                  <a:xfrm>
                    <a:off x="8298491" y="2340655"/>
                    <a:ext cx="66960" cy="10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6">
                <p14:nvContentPartPr>
                  <p14:cNvPr id="303" name="Ink 302">
                    <a:extLst>
                      <a:ext uri="{FF2B5EF4-FFF2-40B4-BE49-F238E27FC236}">
                        <a16:creationId xmlns:a16="http://schemas.microsoft.com/office/drawing/2014/main" id="{E958A520-56C1-FF84-1F04-F6074AC25CDD}"/>
                      </a:ext>
                    </a:extLst>
                  </p14:cNvPr>
                  <p14:cNvContentPartPr/>
                  <p14:nvPr/>
                </p14:nvContentPartPr>
                <p14:xfrm>
                  <a:off x="7704491" y="2326975"/>
                  <a:ext cx="360" cy="2160"/>
                </p14:xfrm>
              </p:contentPart>
            </mc:Choice>
            <mc:Fallback xmlns="">
              <p:pic>
                <p:nvPicPr>
                  <p:cNvPr id="303" name="Ink 302">
                    <a:extLst>
                      <a:ext uri="{FF2B5EF4-FFF2-40B4-BE49-F238E27FC236}">
                        <a16:creationId xmlns:a16="http://schemas.microsoft.com/office/drawing/2014/main" id="{E958A520-56C1-FF84-1F04-F6074AC25CDD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7695851" y="2317975"/>
                    <a:ext cx="18000" cy="1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304" name="Ink 303">
                    <a:extLst>
                      <a:ext uri="{FF2B5EF4-FFF2-40B4-BE49-F238E27FC236}">
                        <a16:creationId xmlns:a16="http://schemas.microsoft.com/office/drawing/2014/main" id="{0B314BB8-AA5E-3B51-8EE9-BDB35B1BE3E2}"/>
                      </a:ext>
                    </a:extLst>
                  </p14:cNvPr>
                  <p14:cNvContentPartPr/>
                  <p14:nvPr/>
                </p14:nvContentPartPr>
                <p14:xfrm>
                  <a:off x="7837331" y="2315095"/>
                  <a:ext cx="360" cy="360"/>
                </p14:xfrm>
              </p:contentPart>
            </mc:Choice>
            <mc:Fallback xmlns="">
              <p:pic>
                <p:nvPicPr>
                  <p:cNvPr id="304" name="Ink 303">
                    <a:extLst>
                      <a:ext uri="{FF2B5EF4-FFF2-40B4-BE49-F238E27FC236}">
                        <a16:creationId xmlns:a16="http://schemas.microsoft.com/office/drawing/2014/main" id="{0B314BB8-AA5E-3B51-8EE9-BDB35B1BE3E2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7828331" y="230645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9">
                <p14:nvContentPartPr>
                  <p14:cNvPr id="306" name="Ink 305">
                    <a:extLst>
                      <a:ext uri="{FF2B5EF4-FFF2-40B4-BE49-F238E27FC236}">
                        <a16:creationId xmlns:a16="http://schemas.microsoft.com/office/drawing/2014/main" id="{A12FB39A-CF31-363E-1358-2CD220E23914}"/>
                      </a:ext>
                    </a:extLst>
                  </p14:cNvPr>
                  <p14:cNvContentPartPr/>
                  <p14:nvPr/>
                </p14:nvContentPartPr>
                <p14:xfrm>
                  <a:off x="8447171" y="2283415"/>
                  <a:ext cx="108360" cy="134280"/>
                </p14:xfrm>
              </p:contentPart>
            </mc:Choice>
            <mc:Fallback xmlns="">
              <p:pic>
                <p:nvPicPr>
                  <p:cNvPr id="306" name="Ink 305">
                    <a:extLst>
                      <a:ext uri="{FF2B5EF4-FFF2-40B4-BE49-F238E27FC236}">
                        <a16:creationId xmlns:a16="http://schemas.microsoft.com/office/drawing/2014/main" id="{A12FB39A-CF31-363E-1358-2CD220E23914}"/>
                      </a:ext>
                    </a:extLst>
                  </p:cNvPr>
                  <p:cNvPicPr/>
                  <p:nvPr/>
                </p:nvPicPr>
                <p:blipFill>
                  <a:blip r:embed="rId370"/>
                  <a:stretch>
                    <a:fillRect/>
                  </a:stretch>
                </p:blipFill>
                <p:spPr>
                  <a:xfrm>
                    <a:off x="8438531" y="2274415"/>
                    <a:ext cx="12600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1">
                <p14:nvContentPartPr>
                  <p14:cNvPr id="307" name="Ink 306">
                    <a:extLst>
                      <a:ext uri="{FF2B5EF4-FFF2-40B4-BE49-F238E27FC236}">
                        <a16:creationId xmlns:a16="http://schemas.microsoft.com/office/drawing/2014/main" id="{BA40D396-821A-6E67-D9EE-368FB9642E9B}"/>
                      </a:ext>
                    </a:extLst>
                  </p14:cNvPr>
                  <p14:cNvContentPartPr/>
                  <p14:nvPr/>
                </p14:nvContentPartPr>
                <p14:xfrm>
                  <a:off x="8623931" y="2303935"/>
                  <a:ext cx="2520" cy="2520"/>
                </p14:xfrm>
              </p:contentPart>
            </mc:Choice>
            <mc:Fallback xmlns="">
              <p:pic>
                <p:nvPicPr>
                  <p:cNvPr id="307" name="Ink 306">
                    <a:extLst>
                      <a:ext uri="{FF2B5EF4-FFF2-40B4-BE49-F238E27FC236}">
                        <a16:creationId xmlns:a16="http://schemas.microsoft.com/office/drawing/2014/main" id="{BA40D396-821A-6E67-D9EE-368FB9642E9B}"/>
                      </a:ext>
                    </a:extLst>
                  </p:cNvPr>
                  <p:cNvPicPr/>
                  <p:nvPr/>
                </p:nvPicPr>
                <p:blipFill>
                  <a:blip r:embed="rId372"/>
                  <a:stretch>
                    <a:fillRect/>
                  </a:stretch>
                </p:blipFill>
                <p:spPr>
                  <a:xfrm>
                    <a:off x="8615291" y="2294935"/>
                    <a:ext cx="2016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3">
                <p14:nvContentPartPr>
                  <p14:cNvPr id="308" name="Ink 307">
                    <a:extLst>
                      <a:ext uri="{FF2B5EF4-FFF2-40B4-BE49-F238E27FC236}">
                        <a16:creationId xmlns:a16="http://schemas.microsoft.com/office/drawing/2014/main" id="{558FFB4A-C298-A244-CA07-3B086B697D02}"/>
                      </a:ext>
                    </a:extLst>
                  </p14:cNvPr>
                  <p14:cNvContentPartPr/>
                  <p14:nvPr/>
                </p14:nvContentPartPr>
                <p14:xfrm>
                  <a:off x="8693771" y="2259295"/>
                  <a:ext cx="74160" cy="141120"/>
                </p14:xfrm>
              </p:contentPart>
            </mc:Choice>
            <mc:Fallback xmlns="">
              <p:pic>
                <p:nvPicPr>
                  <p:cNvPr id="308" name="Ink 307">
                    <a:extLst>
                      <a:ext uri="{FF2B5EF4-FFF2-40B4-BE49-F238E27FC236}">
                        <a16:creationId xmlns:a16="http://schemas.microsoft.com/office/drawing/2014/main" id="{558FFB4A-C298-A244-CA07-3B086B697D02}"/>
                      </a:ext>
                    </a:extLst>
                  </p:cNvPr>
                  <p:cNvPicPr/>
                  <p:nvPr/>
                </p:nvPicPr>
                <p:blipFill>
                  <a:blip r:embed="rId374"/>
                  <a:stretch>
                    <a:fillRect/>
                  </a:stretch>
                </p:blipFill>
                <p:spPr>
                  <a:xfrm>
                    <a:off x="8684771" y="2250295"/>
                    <a:ext cx="91800" cy="15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5">
                <p14:nvContentPartPr>
                  <p14:cNvPr id="309" name="Ink 308">
                    <a:extLst>
                      <a:ext uri="{FF2B5EF4-FFF2-40B4-BE49-F238E27FC236}">
                        <a16:creationId xmlns:a16="http://schemas.microsoft.com/office/drawing/2014/main" id="{2064F70E-88E9-1F95-D3A8-4F5F06C30666}"/>
                      </a:ext>
                    </a:extLst>
                  </p14:cNvPr>
                  <p14:cNvContentPartPr/>
                  <p14:nvPr/>
                </p14:nvContentPartPr>
                <p14:xfrm>
                  <a:off x="8865491" y="2251015"/>
                  <a:ext cx="360" cy="167400"/>
                </p14:xfrm>
              </p:contentPart>
            </mc:Choice>
            <mc:Fallback xmlns="">
              <p:pic>
                <p:nvPicPr>
                  <p:cNvPr id="309" name="Ink 308">
                    <a:extLst>
                      <a:ext uri="{FF2B5EF4-FFF2-40B4-BE49-F238E27FC236}">
                        <a16:creationId xmlns:a16="http://schemas.microsoft.com/office/drawing/2014/main" id="{2064F70E-88E9-1F95-D3A8-4F5F06C30666}"/>
                      </a:ext>
                    </a:extLst>
                  </p:cNvPr>
                  <p:cNvPicPr/>
                  <p:nvPr/>
                </p:nvPicPr>
                <p:blipFill>
                  <a:blip r:embed="rId376"/>
                  <a:stretch>
                    <a:fillRect/>
                  </a:stretch>
                </p:blipFill>
                <p:spPr>
                  <a:xfrm>
                    <a:off x="8856851" y="2242375"/>
                    <a:ext cx="18000" cy="18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7">
                <p14:nvContentPartPr>
                  <p14:cNvPr id="310" name="Ink 309">
                    <a:extLst>
                      <a:ext uri="{FF2B5EF4-FFF2-40B4-BE49-F238E27FC236}">
                        <a16:creationId xmlns:a16="http://schemas.microsoft.com/office/drawing/2014/main" id="{38997F70-3A50-5E74-00A2-637F3988FA60}"/>
                      </a:ext>
                    </a:extLst>
                  </p14:cNvPr>
                  <p14:cNvContentPartPr/>
                  <p14:nvPr/>
                </p14:nvContentPartPr>
                <p14:xfrm>
                  <a:off x="8923091" y="2291335"/>
                  <a:ext cx="77040" cy="163440"/>
                </p14:xfrm>
              </p:contentPart>
            </mc:Choice>
            <mc:Fallback xmlns="">
              <p:pic>
                <p:nvPicPr>
                  <p:cNvPr id="310" name="Ink 309">
                    <a:extLst>
                      <a:ext uri="{FF2B5EF4-FFF2-40B4-BE49-F238E27FC236}">
                        <a16:creationId xmlns:a16="http://schemas.microsoft.com/office/drawing/2014/main" id="{38997F70-3A50-5E74-00A2-637F3988FA60}"/>
                      </a:ext>
                    </a:extLst>
                  </p:cNvPr>
                  <p:cNvPicPr/>
                  <p:nvPr/>
                </p:nvPicPr>
                <p:blipFill>
                  <a:blip r:embed="rId378"/>
                  <a:stretch>
                    <a:fillRect/>
                  </a:stretch>
                </p:blipFill>
                <p:spPr>
                  <a:xfrm>
                    <a:off x="8914091" y="2282335"/>
                    <a:ext cx="94680" cy="18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9">
                <p14:nvContentPartPr>
                  <p14:cNvPr id="311" name="Ink 310">
                    <a:extLst>
                      <a:ext uri="{FF2B5EF4-FFF2-40B4-BE49-F238E27FC236}">
                        <a16:creationId xmlns:a16="http://schemas.microsoft.com/office/drawing/2014/main" id="{E7493161-C407-75A2-7218-CE6FD55B5A8E}"/>
                      </a:ext>
                    </a:extLst>
                  </p14:cNvPr>
                  <p14:cNvContentPartPr/>
                  <p14:nvPr/>
                </p14:nvContentPartPr>
                <p14:xfrm>
                  <a:off x="9063491" y="2296015"/>
                  <a:ext cx="47520" cy="183600"/>
                </p14:xfrm>
              </p:contentPart>
            </mc:Choice>
            <mc:Fallback xmlns="">
              <p:pic>
                <p:nvPicPr>
                  <p:cNvPr id="311" name="Ink 310">
                    <a:extLst>
                      <a:ext uri="{FF2B5EF4-FFF2-40B4-BE49-F238E27FC236}">
                        <a16:creationId xmlns:a16="http://schemas.microsoft.com/office/drawing/2014/main" id="{E7493161-C407-75A2-7218-CE6FD55B5A8E}"/>
                      </a:ext>
                    </a:extLst>
                  </p:cNvPr>
                  <p:cNvPicPr/>
                  <p:nvPr/>
                </p:nvPicPr>
                <p:blipFill>
                  <a:blip r:embed="rId380"/>
                  <a:stretch>
                    <a:fillRect/>
                  </a:stretch>
                </p:blipFill>
                <p:spPr>
                  <a:xfrm>
                    <a:off x="9054851" y="2287015"/>
                    <a:ext cx="65160" cy="20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1">
                <p14:nvContentPartPr>
                  <p14:cNvPr id="343" name="Ink 342">
                    <a:extLst>
                      <a:ext uri="{FF2B5EF4-FFF2-40B4-BE49-F238E27FC236}">
                        <a16:creationId xmlns:a16="http://schemas.microsoft.com/office/drawing/2014/main" id="{E9823885-EB29-6EF9-E5A4-CEC49BA76669}"/>
                      </a:ext>
                    </a:extLst>
                  </p14:cNvPr>
                  <p14:cNvContentPartPr/>
                  <p14:nvPr/>
                </p14:nvContentPartPr>
                <p14:xfrm>
                  <a:off x="8096171" y="2312215"/>
                  <a:ext cx="69120" cy="310680"/>
                </p14:xfrm>
              </p:contentPart>
            </mc:Choice>
            <mc:Fallback xmlns="">
              <p:pic>
                <p:nvPicPr>
                  <p:cNvPr id="343" name="Ink 342">
                    <a:extLst>
                      <a:ext uri="{FF2B5EF4-FFF2-40B4-BE49-F238E27FC236}">
                        <a16:creationId xmlns:a16="http://schemas.microsoft.com/office/drawing/2014/main" id="{E9823885-EB29-6EF9-E5A4-CEC49BA76669}"/>
                      </a:ext>
                    </a:extLst>
                  </p:cNvPr>
                  <p:cNvPicPr/>
                  <p:nvPr/>
                </p:nvPicPr>
                <p:blipFill>
                  <a:blip r:embed="rId382"/>
                  <a:stretch>
                    <a:fillRect/>
                  </a:stretch>
                </p:blipFill>
                <p:spPr>
                  <a:xfrm>
                    <a:off x="8087531" y="2303575"/>
                    <a:ext cx="86760" cy="328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id="{EFED3A2E-FF3A-7890-A211-E206ADC8262C}"/>
                </a:ext>
              </a:extLst>
            </p:cNvPr>
            <p:cNvGrpSpPr/>
            <p:nvPr/>
          </p:nvGrpSpPr>
          <p:grpSpPr>
            <a:xfrm>
              <a:off x="6946795" y="5949145"/>
              <a:ext cx="1013040" cy="236160"/>
              <a:chOff x="7249451" y="5965495"/>
              <a:chExt cx="1013040" cy="236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3">
                <p14:nvContentPartPr>
                  <p14:cNvPr id="324" name="Ink 323">
                    <a:extLst>
                      <a:ext uri="{FF2B5EF4-FFF2-40B4-BE49-F238E27FC236}">
                        <a16:creationId xmlns:a16="http://schemas.microsoft.com/office/drawing/2014/main" id="{FE33036C-5FD4-F671-7CEE-5D83E35ADFBF}"/>
                      </a:ext>
                    </a:extLst>
                  </p14:cNvPr>
                  <p14:cNvContentPartPr/>
                  <p14:nvPr/>
                </p14:nvContentPartPr>
                <p14:xfrm>
                  <a:off x="7249451" y="5979175"/>
                  <a:ext cx="97200" cy="143640"/>
                </p14:xfrm>
              </p:contentPart>
            </mc:Choice>
            <mc:Fallback xmlns="">
              <p:pic>
                <p:nvPicPr>
                  <p:cNvPr id="324" name="Ink 323">
                    <a:extLst>
                      <a:ext uri="{FF2B5EF4-FFF2-40B4-BE49-F238E27FC236}">
                        <a16:creationId xmlns:a16="http://schemas.microsoft.com/office/drawing/2014/main" id="{FE33036C-5FD4-F671-7CEE-5D83E35ADFBF}"/>
                      </a:ext>
                    </a:extLst>
                  </p:cNvPr>
                  <p:cNvPicPr/>
                  <p:nvPr/>
                </p:nvPicPr>
                <p:blipFill>
                  <a:blip r:embed="rId384"/>
                  <a:stretch>
                    <a:fillRect/>
                  </a:stretch>
                </p:blipFill>
                <p:spPr>
                  <a:xfrm>
                    <a:off x="7240451" y="5970535"/>
                    <a:ext cx="114840" cy="16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5">
                <p14:nvContentPartPr>
                  <p14:cNvPr id="325" name="Ink 324">
                    <a:extLst>
                      <a:ext uri="{FF2B5EF4-FFF2-40B4-BE49-F238E27FC236}">
                        <a16:creationId xmlns:a16="http://schemas.microsoft.com/office/drawing/2014/main" id="{7B9F85A4-3181-6A03-A72E-EA0F726D5988}"/>
                      </a:ext>
                    </a:extLst>
                  </p14:cNvPr>
                  <p14:cNvContentPartPr/>
                  <p14:nvPr/>
                </p14:nvContentPartPr>
                <p14:xfrm>
                  <a:off x="7407851" y="6031735"/>
                  <a:ext cx="360" cy="2160"/>
                </p14:xfrm>
              </p:contentPart>
            </mc:Choice>
            <mc:Fallback xmlns="">
              <p:pic>
                <p:nvPicPr>
                  <p:cNvPr id="325" name="Ink 324">
                    <a:extLst>
                      <a:ext uri="{FF2B5EF4-FFF2-40B4-BE49-F238E27FC236}">
                        <a16:creationId xmlns:a16="http://schemas.microsoft.com/office/drawing/2014/main" id="{7B9F85A4-3181-6A03-A72E-EA0F726D5988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7399211" y="6023095"/>
                    <a:ext cx="18000" cy="1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6">
                <p14:nvContentPartPr>
                  <p14:cNvPr id="326" name="Ink 325">
                    <a:extLst>
                      <a:ext uri="{FF2B5EF4-FFF2-40B4-BE49-F238E27FC236}">
                        <a16:creationId xmlns:a16="http://schemas.microsoft.com/office/drawing/2014/main" id="{9C97A74F-E68C-2CDC-CF6E-6C67E55E17C9}"/>
                      </a:ext>
                    </a:extLst>
                  </p14:cNvPr>
                  <p14:cNvContentPartPr/>
                  <p14:nvPr/>
                </p14:nvContentPartPr>
                <p14:xfrm>
                  <a:off x="7487051" y="5965495"/>
                  <a:ext cx="104760" cy="230400"/>
                </p14:xfrm>
              </p:contentPart>
            </mc:Choice>
            <mc:Fallback xmlns="">
              <p:pic>
                <p:nvPicPr>
                  <p:cNvPr id="326" name="Ink 325">
                    <a:extLst>
                      <a:ext uri="{FF2B5EF4-FFF2-40B4-BE49-F238E27FC236}">
                        <a16:creationId xmlns:a16="http://schemas.microsoft.com/office/drawing/2014/main" id="{9C97A74F-E68C-2CDC-CF6E-6C67E55E17C9}"/>
                      </a:ext>
                    </a:extLst>
                  </p:cNvPr>
                  <p:cNvPicPr/>
                  <p:nvPr/>
                </p:nvPicPr>
                <p:blipFill>
                  <a:blip r:embed="rId387"/>
                  <a:stretch>
                    <a:fillRect/>
                  </a:stretch>
                </p:blipFill>
                <p:spPr>
                  <a:xfrm>
                    <a:off x="7478051" y="5956855"/>
                    <a:ext cx="122400" cy="24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8">
                <p14:nvContentPartPr>
                  <p14:cNvPr id="327" name="Ink 326">
                    <a:extLst>
                      <a:ext uri="{FF2B5EF4-FFF2-40B4-BE49-F238E27FC236}">
                        <a16:creationId xmlns:a16="http://schemas.microsoft.com/office/drawing/2014/main" id="{2E7D50E1-2659-C709-708A-32DF2217F63A}"/>
                      </a:ext>
                    </a:extLst>
                  </p14:cNvPr>
                  <p14:cNvContentPartPr/>
                  <p14:nvPr/>
                </p14:nvContentPartPr>
                <p14:xfrm>
                  <a:off x="7624931" y="5974855"/>
                  <a:ext cx="100800" cy="226800"/>
                </p14:xfrm>
              </p:contentPart>
            </mc:Choice>
            <mc:Fallback xmlns="">
              <p:pic>
                <p:nvPicPr>
                  <p:cNvPr id="327" name="Ink 326">
                    <a:extLst>
                      <a:ext uri="{FF2B5EF4-FFF2-40B4-BE49-F238E27FC236}">
                        <a16:creationId xmlns:a16="http://schemas.microsoft.com/office/drawing/2014/main" id="{2E7D50E1-2659-C709-708A-32DF2217F63A}"/>
                      </a:ext>
                    </a:extLst>
                  </p:cNvPr>
                  <p:cNvPicPr/>
                  <p:nvPr/>
                </p:nvPicPr>
                <p:blipFill>
                  <a:blip r:embed="rId389"/>
                  <a:stretch>
                    <a:fillRect/>
                  </a:stretch>
                </p:blipFill>
                <p:spPr>
                  <a:xfrm>
                    <a:off x="7616291" y="5965855"/>
                    <a:ext cx="118440" cy="24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0">
                <p14:nvContentPartPr>
                  <p14:cNvPr id="330" name="Ink 329">
                    <a:extLst>
                      <a:ext uri="{FF2B5EF4-FFF2-40B4-BE49-F238E27FC236}">
                        <a16:creationId xmlns:a16="http://schemas.microsoft.com/office/drawing/2014/main" id="{9E4587AF-103D-C19B-DDC0-18B88FFC7ED5}"/>
                      </a:ext>
                    </a:extLst>
                  </p14:cNvPr>
                  <p14:cNvContentPartPr/>
                  <p14:nvPr/>
                </p14:nvContentPartPr>
                <p14:xfrm>
                  <a:off x="8151971" y="6044695"/>
                  <a:ext cx="86400" cy="360"/>
                </p14:xfrm>
              </p:contentPart>
            </mc:Choice>
            <mc:Fallback xmlns="">
              <p:pic>
                <p:nvPicPr>
                  <p:cNvPr id="330" name="Ink 329">
                    <a:extLst>
                      <a:ext uri="{FF2B5EF4-FFF2-40B4-BE49-F238E27FC236}">
                        <a16:creationId xmlns:a16="http://schemas.microsoft.com/office/drawing/2014/main" id="{9E4587AF-103D-C19B-DDC0-18B88FFC7ED5}"/>
                      </a:ext>
                    </a:extLst>
                  </p:cNvPr>
                  <p:cNvPicPr/>
                  <p:nvPr/>
                </p:nvPicPr>
                <p:blipFill>
                  <a:blip r:embed="rId391"/>
                  <a:stretch>
                    <a:fillRect/>
                  </a:stretch>
                </p:blipFill>
                <p:spPr>
                  <a:xfrm>
                    <a:off x="8142971" y="6036055"/>
                    <a:ext cx="104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2">
                <p14:nvContentPartPr>
                  <p14:cNvPr id="331" name="Ink 330">
                    <a:extLst>
                      <a:ext uri="{FF2B5EF4-FFF2-40B4-BE49-F238E27FC236}">
                        <a16:creationId xmlns:a16="http://schemas.microsoft.com/office/drawing/2014/main" id="{2066CAD9-13AD-BBC7-53E8-B98A24C299FC}"/>
                      </a:ext>
                    </a:extLst>
                  </p14:cNvPr>
                  <p14:cNvContentPartPr/>
                  <p14:nvPr/>
                </p14:nvContentPartPr>
                <p14:xfrm>
                  <a:off x="8193371" y="5986375"/>
                  <a:ext cx="69120" cy="131760"/>
                </p14:xfrm>
              </p:contentPart>
            </mc:Choice>
            <mc:Fallback xmlns="">
              <p:pic>
                <p:nvPicPr>
                  <p:cNvPr id="331" name="Ink 330">
                    <a:extLst>
                      <a:ext uri="{FF2B5EF4-FFF2-40B4-BE49-F238E27FC236}">
                        <a16:creationId xmlns:a16="http://schemas.microsoft.com/office/drawing/2014/main" id="{2066CAD9-13AD-BBC7-53E8-B98A24C299FC}"/>
                      </a:ext>
                    </a:extLst>
                  </p:cNvPr>
                  <p:cNvPicPr/>
                  <p:nvPr/>
                </p:nvPicPr>
                <p:blipFill>
                  <a:blip r:embed="rId393"/>
                  <a:stretch>
                    <a:fillRect/>
                  </a:stretch>
                </p:blipFill>
                <p:spPr>
                  <a:xfrm>
                    <a:off x="8184731" y="5977375"/>
                    <a:ext cx="86760" cy="149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1048241E-308D-9105-E906-098BE20807AB}"/>
                </a:ext>
              </a:extLst>
            </p:cNvPr>
            <p:cNvGrpSpPr/>
            <p:nvPr/>
          </p:nvGrpSpPr>
          <p:grpSpPr>
            <a:xfrm>
              <a:off x="7493995" y="5941945"/>
              <a:ext cx="154800" cy="227880"/>
              <a:chOff x="7796651" y="5958295"/>
              <a:chExt cx="154800" cy="227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4">
                <p14:nvContentPartPr>
                  <p14:cNvPr id="355" name="Ink 354">
                    <a:extLst>
                      <a:ext uri="{FF2B5EF4-FFF2-40B4-BE49-F238E27FC236}">
                        <a16:creationId xmlns:a16="http://schemas.microsoft.com/office/drawing/2014/main" id="{374D613C-753F-41DB-C831-25F9AA0AC9ED}"/>
                      </a:ext>
                    </a:extLst>
                  </p14:cNvPr>
                  <p14:cNvContentPartPr/>
                  <p14:nvPr/>
                </p14:nvContentPartPr>
                <p14:xfrm>
                  <a:off x="7796651" y="5988175"/>
                  <a:ext cx="133200" cy="193680"/>
                </p14:xfrm>
              </p:contentPart>
            </mc:Choice>
            <mc:Fallback xmlns="">
              <p:pic>
                <p:nvPicPr>
                  <p:cNvPr id="355" name="Ink 354">
                    <a:extLst>
                      <a:ext uri="{FF2B5EF4-FFF2-40B4-BE49-F238E27FC236}">
                        <a16:creationId xmlns:a16="http://schemas.microsoft.com/office/drawing/2014/main" id="{374D613C-753F-41DB-C831-25F9AA0AC9ED}"/>
                      </a:ext>
                    </a:extLst>
                  </p:cNvPr>
                  <p:cNvPicPr/>
                  <p:nvPr/>
                </p:nvPicPr>
                <p:blipFill>
                  <a:blip r:embed="rId395"/>
                  <a:stretch>
                    <a:fillRect/>
                  </a:stretch>
                </p:blipFill>
                <p:spPr>
                  <a:xfrm>
                    <a:off x="7787651" y="5979535"/>
                    <a:ext cx="150840" cy="21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6">
                <p14:nvContentPartPr>
                  <p14:cNvPr id="356" name="Ink 355">
                    <a:extLst>
                      <a:ext uri="{FF2B5EF4-FFF2-40B4-BE49-F238E27FC236}">
                        <a16:creationId xmlns:a16="http://schemas.microsoft.com/office/drawing/2014/main" id="{39AB4AA7-F2DD-F32D-AA81-197B0DFA38FF}"/>
                      </a:ext>
                    </a:extLst>
                  </p14:cNvPr>
                  <p14:cNvContentPartPr/>
                  <p14:nvPr/>
                </p14:nvContentPartPr>
                <p14:xfrm>
                  <a:off x="7949291" y="5958295"/>
                  <a:ext cx="2160" cy="227880"/>
                </p14:xfrm>
              </p:contentPart>
            </mc:Choice>
            <mc:Fallback xmlns="">
              <p:pic>
                <p:nvPicPr>
                  <p:cNvPr id="356" name="Ink 355">
                    <a:extLst>
                      <a:ext uri="{FF2B5EF4-FFF2-40B4-BE49-F238E27FC236}">
                        <a16:creationId xmlns:a16="http://schemas.microsoft.com/office/drawing/2014/main" id="{39AB4AA7-F2DD-F32D-AA81-197B0DFA38FF}"/>
                      </a:ext>
                    </a:extLst>
                  </p:cNvPr>
                  <p:cNvPicPr/>
                  <p:nvPr/>
                </p:nvPicPr>
                <p:blipFill>
                  <a:blip r:embed="rId397"/>
                  <a:stretch>
                    <a:fillRect/>
                  </a:stretch>
                </p:blipFill>
                <p:spPr>
                  <a:xfrm>
                    <a:off x="7940651" y="5949295"/>
                    <a:ext cx="19800" cy="245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D65FAB4B-899D-DD29-146B-5E3AA225CE0A}"/>
                </a:ext>
              </a:extLst>
            </p:cNvPr>
            <p:cNvGrpSpPr/>
            <p:nvPr/>
          </p:nvGrpSpPr>
          <p:grpSpPr>
            <a:xfrm>
              <a:off x="8082595" y="5935105"/>
              <a:ext cx="689040" cy="233640"/>
              <a:chOff x="8385251" y="5951455"/>
              <a:chExt cx="689040" cy="233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8">
                <p14:nvContentPartPr>
                  <p14:cNvPr id="358" name="Ink 357">
                    <a:extLst>
                      <a:ext uri="{FF2B5EF4-FFF2-40B4-BE49-F238E27FC236}">
                        <a16:creationId xmlns:a16="http://schemas.microsoft.com/office/drawing/2014/main" id="{199527FE-CE46-574A-9E56-6F70544C4F0D}"/>
                      </a:ext>
                    </a:extLst>
                  </p14:cNvPr>
                  <p14:cNvContentPartPr/>
                  <p14:nvPr/>
                </p14:nvContentPartPr>
                <p14:xfrm>
                  <a:off x="8385251" y="5974495"/>
                  <a:ext cx="84600" cy="129240"/>
                </p14:xfrm>
              </p:contentPart>
            </mc:Choice>
            <mc:Fallback xmlns="">
              <p:pic>
                <p:nvPicPr>
                  <p:cNvPr id="358" name="Ink 357">
                    <a:extLst>
                      <a:ext uri="{FF2B5EF4-FFF2-40B4-BE49-F238E27FC236}">
                        <a16:creationId xmlns:a16="http://schemas.microsoft.com/office/drawing/2014/main" id="{199527FE-CE46-574A-9E56-6F70544C4F0D}"/>
                      </a:ext>
                    </a:extLst>
                  </p:cNvPr>
                  <p:cNvPicPr/>
                  <p:nvPr/>
                </p:nvPicPr>
                <p:blipFill>
                  <a:blip r:embed="rId399"/>
                  <a:stretch>
                    <a:fillRect/>
                  </a:stretch>
                </p:blipFill>
                <p:spPr>
                  <a:xfrm>
                    <a:off x="8376611" y="5965495"/>
                    <a:ext cx="102240" cy="14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0">
                <p14:nvContentPartPr>
                  <p14:cNvPr id="359" name="Ink 358">
                    <a:extLst>
                      <a:ext uri="{FF2B5EF4-FFF2-40B4-BE49-F238E27FC236}">
                        <a16:creationId xmlns:a16="http://schemas.microsoft.com/office/drawing/2014/main" id="{CB882112-2AA7-DEF8-D549-4B4CEF47B273}"/>
                      </a:ext>
                    </a:extLst>
                  </p14:cNvPr>
                  <p14:cNvContentPartPr/>
                  <p14:nvPr/>
                </p14:nvContentPartPr>
                <p14:xfrm>
                  <a:off x="8545811" y="6025255"/>
                  <a:ext cx="360" cy="360"/>
                </p14:xfrm>
              </p:contentPart>
            </mc:Choice>
            <mc:Fallback xmlns="">
              <p:pic>
                <p:nvPicPr>
                  <p:cNvPr id="359" name="Ink 358">
                    <a:extLst>
                      <a:ext uri="{FF2B5EF4-FFF2-40B4-BE49-F238E27FC236}">
                        <a16:creationId xmlns:a16="http://schemas.microsoft.com/office/drawing/2014/main" id="{CB882112-2AA7-DEF8-D549-4B4CEF47B273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8536811" y="601661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1">
                <p14:nvContentPartPr>
                  <p14:cNvPr id="360" name="Ink 359">
                    <a:extLst>
                      <a:ext uri="{FF2B5EF4-FFF2-40B4-BE49-F238E27FC236}">
                        <a16:creationId xmlns:a16="http://schemas.microsoft.com/office/drawing/2014/main" id="{FC4CE008-A007-808C-6BC2-697580BAD9CC}"/>
                      </a:ext>
                    </a:extLst>
                  </p14:cNvPr>
                  <p14:cNvContentPartPr/>
                  <p14:nvPr/>
                </p14:nvContentPartPr>
                <p14:xfrm>
                  <a:off x="8623571" y="5951455"/>
                  <a:ext cx="84960" cy="233640"/>
                </p14:xfrm>
              </p:contentPart>
            </mc:Choice>
            <mc:Fallback xmlns="">
              <p:pic>
                <p:nvPicPr>
                  <p:cNvPr id="360" name="Ink 359">
                    <a:extLst>
                      <a:ext uri="{FF2B5EF4-FFF2-40B4-BE49-F238E27FC236}">
                        <a16:creationId xmlns:a16="http://schemas.microsoft.com/office/drawing/2014/main" id="{FC4CE008-A007-808C-6BC2-697580BAD9CC}"/>
                      </a:ext>
                    </a:extLst>
                  </p:cNvPr>
                  <p:cNvPicPr/>
                  <p:nvPr/>
                </p:nvPicPr>
                <p:blipFill>
                  <a:blip r:embed="rId402"/>
                  <a:stretch>
                    <a:fillRect/>
                  </a:stretch>
                </p:blipFill>
                <p:spPr>
                  <a:xfrm>
                    <a:off x="8614931" y="5942815"/>
                    <a:ext cx="102600" cy="25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3">
                <p14:nvContentPartPr>
                  <p14:cNvPr id="361" name="Ink 360">
                    <a:extLst>
                      <a:ext uri="{FF2B5EF4-FFF2-40B4-BE49-F238E27FC236}">
                        <a16:creationId xmlns:a16="http://schemas.microsoft.com/office/drawing/2014/main" id="{54A15043-E4D5-A860-D787-726ADC2D9807}"/>
                      </a:ext>
                    </a:extLst>
                  </p14:cNvPr>
                  <p14:cNvContentPartPr/>
                  <p14:nvPr/>
                </p14:nvContentPartPr>
                <p14:xfrm>
                  <a:off x="8745971" y="5982775"/>
                  <a:ext cx="77400" cy="193320"/>
                </p14:xfrm>
              </p:contentPart>
            </mc:Choice>
            <mc:Fallback xmlns="">
              <p:pic>
                <p:nvPicPr>
                  <p:cNvPr id="361" name="Ink 360">
                    <a:extLst>
                      <a:ext uri="{FF2B5EF4-FFF2-40B4-BE49-F238E27FC236}">
                        <a16:creationId xmlns:a16="http://schemas.microsoft.com/office/drawing/2014/main" id="{54A15043-E4D5-A860-D787-726ADC2D9807}"/>
                      </a:ext>
                    </a:extLst>
                  </p:cNvPr>
                  <p:cNvPicPr/>
                  <p:nvPr/>
                </p:nvPicPr>
                <p:blipFill>
                  <a:blip r:embed="rId404"/>
                  <a:stretch>
                    <a:fillRect/>
                  </a:stretch>
                </p:blipFill>
                <p:spPr>
                  <a:xfrm>
                    <a:off x="8737331" y="5973775"/>
                    <a:ext cx="95040" cy="21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5">
                <p14:nvContentPartPr>
                  <p14:cNvPr id="362" name="Ink 361">
                    <a:extLst>
                      <a:ext uri="{FF2B5EF4-FFF2-40B4-BE49-F238E27FC236}">
                        <a16:creationId xmlns:a16="http://schemas.microsoft.com/office/drawing/2014/main" id="{75B8922B-7331-2821-5598-03E9D0645B9D}"/>
                      </a:ext>
                    </a:extLst>
                  </p14:cNvPr>
                  <p14:cNvContentPartPr/>
                  <p14:nvPr/>
                </p14:nvContentPartPr>
                <p14:xfrm>
                  <a:off x="8869451" y="5975575"/>
                  <a:ext cx="92520" cy="208800"/>
                </p14:xfrm>
              </p:contentPart>
            </mc:Choice>
            <mc:Fallback xmlns="">
              <p:pic>
                <p:nvPicPr>
                  <p:cNvPr id="362" name="Ink 361">
                    <a:extLst>
                      <a:ext uri="{FF2B5EF4-FFF2-40B4-BE49-F238E27FC236}">
                        <a16:creationId xmlns:a16="http://schemas.microsoft.com/office/drawing/2014/main" id="{75B8922B-7331-2821-5598-03E9D0645B9D}"/>
                      </a:ext>
                    </a:extLst>
                  </p:cNvPr>
                  <p:cNvPicPr/>
                  <p:nvPr/>
                </p:nvPicPr>
                <p:blipFill>
                  <a:blip r:embed="rId406"/>
                  <a:stretch>
                    <a:fillRect/>
                  </a:stretch>
                </p:blipFill>
                <p:spPr>
                  <a:xfrm>
                    <a:off x="8860451" y="5966575"/>
                    <a:ext cx="110160" cy="22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7">
                <p14:nvContentPartPr>
                  <p14:cNvPr id="363" name="Ink 362">
                    <a:extLst>
                      <a:ext uri="{FF2B5EF4-FFF2-40B4-BE49-F238E27FC236}">
                        <a16:creationId xmlns:a16="http://schemas.microsoft.com/office/drawing/2014/main" id="{F0B290E5-1166-8FB1-BFDF-E28F51BBFDFD}"/>
                      </a:ext>
                    </a:extLst>
                  </p14:cNvPr>
                  <p14:cNvContentPartPr/>
                  <p14:nvPr/>
                </p14:nvContentPartPr>
                <p14:xfrm>
                  <a:off x="8993291" y="5969095"/>
                  <a:ext cx="81000" cy="177840"/>
                </p14:xfrm>
              </p:contentPart>
            </mc:Choice>
            <mc:Fallback xmlns="">
              <p:pic>
                <p:nvPicPr>
                  <p:cNvPr id="363" name="Ink 362">
                    <a:extLst>
                      <a:ext uri="{FF2B5EF4-FFF2-40B4-BE49-F238E27FC236}">
                        <a16:creationId xmlns:a16="http://schemas.microsoft.com/office/drawing/2014/main" id="{F0B290E5-1166-8FB1-BFDF-E28F51BBFDFD}"/>
                      </a:ext>
                    </a:extLst>
                  </p:cNvPr>
                  <p:cNvPicPr/>
                  <p:nvPr/>
                </p:nvPicPr>
                <p:blipFill>
                  <a:blip r:embed="rId408"/>
                  <a:stretch>
                    <a:fillRect/>
                  </a:stretch>
                </p:blipFill>
                <p:spPr>
                  <a:xfrm>
                    <a:off x="8984291" y="5960455"/>
                    <a:ext cx="98640" cy="195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B9E56330-DD1D-FE29-E4F0-46935BEC2A21}"/>
                    </a:ext>
                  </a:extLst>
                </p14:cNvPr>
                <p14:cNvContentPartPr/>
                <p14:nvPr/>
              </p14:nvContentPartPr>
              <p14:xfrm>
                <a:off x="6256855" y="2617987"/>
                <a:ext cx="703800" cy="10332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B9E56330-DD1D-FE29-E4F0-46935BEC2A21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6248215" y="2609347"/>
                  <a:ext cx="721440" cy="120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54E689CE-2431-A256-0D02-8F069DD8B098}"/>
                </a:ext>
              </a:extLst>
            </p:cNvPr>
            <p:cNvGrpSpPr/>
            <p:nvPr/>
          </p:nvGrpSpPr>
          <p:grpSpPr>
            <a:xfrm>
              <a:off x="6066055" y="2804107"/>
              <a:ext cx="741240" cy="182520"/>
              <a:chOff x="4981091" y="2802535"/>
              <a:chExt cx="741240" cy="18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1">
                <p14:nvContentPartPr>
                  <p14:cNvPr id="366" name="Ink 365">
                    <a:extLst>
                      <a:ext uri="{FF2B5EF4-FFF2-40B4-BE49-F238E27FC236}">
                        <a16:creationId xmlns:a16="http://schemas.microsoft.com/office/drawing/2014/main" id="{A3F07AE3-F193-D9B4-C84E-D355844C54F5}"/>
                      </a:ext>
                    </a:extLst>
                  </p14:cNvPr>
                  <p14:cNvContentPartPr/>
                  <p14:nvPr/>
                </p14:nvContentPartPr>
                <p14:xfrm>
                  <a:off x="4981091" y="2887135"/>
                  <a:ext cx="82800" cy="97920"/>
                </p14:xfrm>
              </p:contentPart>
            </mc:Choice>
            <mc:Fallback xmlns="">
              <p:pic>
                <p:nvPicPr>
                  <p:cNvPr id="366" name="Ink 365">
                    <a:extLst>
                      <a:ext uri="{FF2B5EF4-FFF2-40B4-BE49-F238E27FC236}">
                        <a16:creationId xmlns:a16="http://schemas.microsoft.com/office/drawing/2014/main" id="{A3F07AE3-F193-D9B4-C84E-D355844C54F5}"/>
                      </a:ext>
                    </a:extLst>
                  </p:cNvPr>
                  <p:cNvPicPr/>
                  <p:nvPr/>
                </p:nvPicPr>
                <p:blipFill>
                  <a:blip r:embed="rId412"/>
                  <a:stretch>
                    <a:fillRect/>
                  </a:stretch>
                </p:blipFill>
                <p:spPr>
                  <a:xfrm>
                    <a:off x="4972091" y="2878495"/>
                    <a:ext cx="100440" cy="11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3">
                <p14:nvContentPartPr>
                  <p14:cNvPr id="367" name="Ink 366">
                    <a:extLst>
                      <a:ext uri="{FF2B5EF4-FFF2-40B4-BE49-F238E27FC236}">
                        <a16:creationId xmlns:a16="http://schemas.microsoft.com/office/drawing/2014/main" id="{6A0066E8-2B2A-FA7E-FE7C-7582FD62EA07}"/>
                      </a:ext>
                    </a:extLst>
                  </p14:cNvPr>
                  <p14:cNvContentPartPr/>
                  <p14:nvPr/>
                </p14:nvContentPartPr>
                <p14:xfrm>
                  <a:off x="5140211" y="2854375"/>
                  <a:ext cx="83880" cy="110880"/>
                </p14:xfrm>
              </p:contentPart>
            </mc:Choice>
            <mc:Fallback xmlns="">
              <p:pic>
                <p:nvPicPr>
                  <p:cNvPr id="367" name="Ink 366">
                    <a:extLst>
                      <a:ext uri="{FF2B5EF4-FFF2-40B4-BE49-F238E27FC236}">
                        <a16:creationId xmlns:a16="http://schemas.microsoft.com/office/drawing/2014/main" id="{6A0066E8-2B2A-FA7E-FE7C-7582FD62EA07}"/>
                      </a:ext>
                    </a:extLst>
                  </p:cNvPr>
                  <p:cNvPicPr/>
                  <p:nvPr/>
                </p:nvPicPr>
                <p:blipFill>
                  <a:blip r:embed="rId414"/>
                  <a:stretch>
                    <a:fillRect/>
                  </a:stretch>
                </p:blipFill>
                <p:spPr>
                  <a:xfrm>
                    <a:off x="5131211" y="2845375"/>
                    <a:ext cx="101520" cy="1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5">
                <p14:nvContentPartPr>
                  <p14:cNvPr id="368" name="Ink 367">
                    <a:extLst>
                      <a:ext uri="{FF2B5EF4-FFF2-40B4-BE49-F238E27FC236}">
                        <a16:creationId xmlns:a16="http://schemas.microsoft.com/office/drawing/2014/main" id="{CFACBE02-FB22-0DAA-1137-7B7892485CC5}"/>
                      </a:ext>
                    </a:extLst>
                  </p14:cNvPr>
                  <p14:cNvContentPartPr/>
                  <p14:nvPr/>
                </p14:nvContentPartPr>
                <p14:xfrm>
                  <a:off x="5335691" y="2861935"/>
                  <a:ext cx="70200" cy="81720"/>
                </p14:xfrm>
              </p:contentPart>
            </mc:Choice>
            <mc:Fallback xmlns="">
              <p:pic>
                <p:nvPicPr>
                  <p:cNvPr id="368" name="Ink 367">
                    <a:extLst>
                      <a:ext uri="{FF2B5EF4-FFF2-40B4-BE49-F238E27FC236}">
                        <a16:creationId xmlns:a16="http://schemas.microsoft.com/office/drawing/2014/main" id="{CFACBE02-FB22-0DAA-1137-7B7892485CC5}"/>
                      </a:ext>
                    </a:extLst>
                  </p:cNvPr>
                  <p:cNvPicPr/>
                  <p:nvPr/>
                </p:nvPicPr>
                <p:blipFill>
                  <a:blip r:embed="rId416"/>
                  <a:stretch>
                    <a:fillRect/>
                  </a:stretch>
                </p:blipFill>
                <p:spPr>
                  <a:xfrm>
                    <a:off x="5326691" y="2852935"/>
                    <a:ext cx="87840" cy="9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7">
                <p14:nvContentPartPr>
                  <p14:cNvPr id="369" name="Ink 368">
                    <a:extLst>
                      <a:ext uri="{FF2B5EF4-FFF2-40B4-BE49-F238E27FC236}">
                        <a16:creationId xmlns:a16="http://schemas.microsoft.com/office/drawing/2014/main" id="{6395F025-90E4-E270-82C3-C26B3463420F}"/>
                      </a:ext>
                    </a:extLst>
                  </p14:cNvPr>
                  <p14:cNvContentPartPr/>
                  <p14:nvPr/>
                </p14:nvContentPartPr>
                <p14:xfrm>
                  <a:off x="5491211" y="2835295"/>
                  <a:ext cx="79920" cy="84240"/>
                </p14:xfrm>
              </p:contentPart>
            </mc:Choice>
            <mc:Fallback xmlns="">
              <p:pic>
                <p:nvPicPr>
                  <p:cNvPr id="369" name="Ink 368">
                    <a:extLst>
                      <a:ext uri="{FF2B5EF4-FFF2-40B4-BE49-F238E27FC236}">
                        <a16:creationId xmlns:a16="http://schemas.microsoft.com/office/drawing/2014/main" id="{6395F025-90E4-E270-82C3-C26B3463420F}"/>
                      </a:ext>
                    </a:extLst>
                  </p:cNvPr>
                  <p:cNvPicPr/>
                  <p:nvPr/>
                </p:nvPicPr>
                <p:blipFill>
                  <a:blip r:embed="rId418"/>
                  <a:stretch>
                    <a:fillRect/>
                  </a:stretch>
                </p:blipFill>
                <p:spPr>
                  <a:xfrm>
                    <a:off x="5482211" y="2826295"/>
                    <a:ext cx="97560" cy="10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9">
                <p14:nvContentPartPr>
                  <p14:cNvPr id="370" name="Ink 369">
                    <a:extLst>
                      <a:ext uri="{FF2B5EF4-FFF2-40B4-BE49-F238E27FC236}">
                        <a16:creationId xmlns:a16="http://schemas.microsoft.com/office/drawing/2014/main" id="{44DEECD1-9C51-FD98-3BF9-90D45C95642D}"/>
                      </a:ext>
                    </a:extLst>
                  </p14:cNvPr>
                  <p14:cNvContentPartPr/>
                  <p14:nvPr/>
                </p14:nvContentPartPr>
                <p14:xfrm>
                  <a:off x="5627291" y="2802535"/>
                  <a:ext cx="95040" cy="111600"/>
                </p14:xfrm>
              </p:contentPart>
            </mc:Choice>
            <mc:Fallback xmlns="">
              <p:pic>
                <p:nvPicPr>
                  <p:cNvPr id="370" name="Ink 369">
                    <a:extLst>
                      <a:ext uri="{FF2B5EF4-FFF2-40B4-BE49-F238E27FC236}">
                        <a16:creationId xmlns:a16="http://schemas.microsoft.com/office/drawing/2014/main" id="{44DEECD1-9C51-FD98-3BF9-90D45C95642D}"/>
                      </a:ext>
                    </a:extLst>
                  </p:cNvPr>
                  <p:cNvPicPr/>
                  <p:nvPr/>
                </p:nvPicPr>
                <p:blipFill>
                  <a:blip r:embed="rId420"/>
                  <a:stretch>
                    <a:fillRect/>
                  </a:stretch>
                </p:blipFill>
                <p:spPr>
                  <a:xfrm>
                    <a:off x="5618651" y="2793535"/>
                    <a:ext cx="112680" cy="1292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2F059B46-FDB4-8975-FDE9-0A9920AF99AA}"/>
                </a:ext>
              </a:extLst>
            </p:cNvPr>
            <p:cNvGrpSpPr/>
            <p:nvPr/>
          </p:nvGrpSpPr>
          <p:grpSpPr>
            <a:xfrm>
              <a:off x="6914575" y="2788987"/>
              <a:ext cx="152280" cy="125640"/>
              <a:chOff x="5829611" y="2787415"/>
              <a:chExt cx="152280" cy="125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1">
                <p14:nvContentPartPr>
                  <p14:cNvPr id="372" name="Ink 371">
                    <a:extLst>
                      <a:ext uri="{FF2B5EF4-FFF2-40B4-BE49-F238E27FC236}">
                        <a16:creationId xmlns:a16="http://schemas.microsoft.com/office/drawing/2014/main" id="{F4B7148D-D8F6-FFD4-446C-2FC7310DE029}"/>
                      </a:ext>
                    </a:extLst>
                  </p14:cNvPr>
                  <p14:cNvContentPartPr/>
                  <p14:nvPr/>
                </p14:nvContentPartPr>
                <p14:xfrm>
                  <a:off x="5829611" y="2787415"/>
                  <a:ext cx="360" cy="125640"/>
                </p14:xfrm>
              </p:contentPart>
            </mc:Choice>
            <mc:Fallback xmlns="">
              <p:pic>
                <p:nvPicPr>
                  <p:cNvPr id="372" name="Ink 371">
                    <a:extLst>
                      <a:ext uri="{FF2B5EF4-FFF2-40B4-BE49-F238E27FC236}">
                        <a16:creationId xmlns:a16="http://schemas.microsoft.com/office/drawing/2014/main" id="{F4B7148D-D8F6-FFD4-446C-2FC7310DE029}"/>
                      </a:ext>
                    </a:extLst>
                  </p:cNvPr>
                  <p:cNvPicPr/>
                  <p:nvPr/>
                </p:nvPicPr>
                <p:blipFill>
                  <a:blip r:embed="rId422"/>
                  <a:stretch>
                    <a:fillRect/>
                  </a:stretch>
                </p:blipFill>
                <p:spPr>
                  <a:xfrm>
                    <a:off x="5820971" y="2778415"/>
                    <a:ext cx="18000" cy="14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3">
                <p14:nvContentPartPr>
                  <p14:cNvPr id="373" name="Ink 372">
                    <a:extLst>
                      <a:ext uri="{FF2B5EF4-FFF2-40B4-BE49-F238E27FC236}">
                        <a16:creationId xmlns:a16="http://schemas.microsoft.com/office/drawing/2014/main" id="{E1873173-B352-0DBE-A45F-F231F2E661BB}"/>
                      </a:ext>
                    </a:extLst>
                  </p14:cNvPr>
                  <p14:cNvContentPartPr/>
                  <p14:nvPr/>
                </p14:nvContentPartPr>
                <p14:xfrm>
                  <a:off x="5886491" y="2829895"/>
                  <a:ext cx="95400" cy="77040"/>
                </p14:xfrm>
              </p:contentPart>
            </mc:Choice>
            <mc:Fallback xmlns="">
              <p:pic>
                <p:nvPicPr>
                  <p:cNvPr id="373" name="Ink 372">
                    <a:extLst>
                      <a:ext uri="{FF2B5EF4-FFF2-40B4-BE49-F238E27FC236}">
                        <a16:creationId xmlns:a16="http://schemas.microsoft.com/office/drawing/2014/main" id="{E1873173-B352-0DBE-A45F-F231F2E661BB}"/>
                      </a:ext>
                    </a:extLst>
                  </p:cNvPr>
                  <p:cNvPicPr/>
                  <p:nvPr/>
                </p:nvPicPr>
                <p:blipFill>
                  <a:blip r:embed="rId424"/>
                  <a:stretch>
                    <a:fillRect/>
                  </a:stretch>
                </p:blipFill>
                <p:spPr>
                  <a:xfrm>
                    <a:off x="5877491" y="2821255"/>
                    <a:ext cx="113040" cy="94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0F9F317C-BAF1-1A14-FAD5-7D8CDE3E7AB2}"/>
                    </a:ext>
                  </a:extLst>
                </p14:cNvPr>
                <p14:cNvContentPartPr/>
                <p14:nvPr/>
              </p14:nvContentPartPr>
              <p14:xfrm>
                <a:off x="6056515" y="6190345"/>
                <a:ext cx="765720" cy="26784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0F9F317C-BAF1-1A14-FAD5-7D8CDE3E7AB2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6047515" y="6181705"/>
                  <a:ext cx="783360" cy="285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B6DC4323-B244-5CB7-0D0F-4F44809CAF5B}"/>
                </a:ext>
              </a:extLst>
            </p:cNvPr>
            <p:cNvGrpSpPr/>
            <p:nvPr/>
          </p:nvGrpSpPr>
          <p:grpSpPr>
            <a:xfrm>
              <a:off x="6116275" y="6587065"/>
              <a:ext cx="474120" cy="123840"/>
              <a:chOff x="6418931" y="6603415"/>
              <a:chExt cx="474120" cy="123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7">
                <p14:nvContentPartPr>
                  <p14:cNvPr id="376" name="Ink 375">
                    <a:extLst>
                      <a:ext uri="{FF2B5EF4-FFF2-40B4-BE49-F238E27FC236}">
                        <a16:creationId xmlns:a16="http://schemas.microsoft.com/office/drawing/2014/main" id="{F62FB907-4E19-8012-B499-1F5F3C3C6345}"/>
                      </a:ext>
                    </a:extLst>
                  </p14:cNvPr>
                  <p14:cNvContentPartPr/>
                  <p14:nvPr/>
                </p14:nvContentPartPr>
                <p14:xfrm>
                  <a:off x="6418931" y="6606295"/>
                  <a:ext cx="360" cy="100080"/>
                </p14:xfrm>
              </p:contentPart>
            </mc:Choice>
            <mc:Fallback xmlns="">
              <p:pic>
                <p:nvPicPr>
                  <p:cNvPr id="376" name="Ink 375">
                    <a:extLst>
                      <a:ext uri="{FF2B5EF4-FFF2-40B4-BE49-F238E27FC236}">
                        <a16:creationId xmlns:a16="http://schemas.microsoft.com/office/drawing/2014/main" id="{F62FB907-4E19-8012-B499-1F5F3C3C6345}"/>
                      </a:ext>
                    </a:extLst>
                  </p:cNvPr>
                  <p:cNvPicPr/>
                  <p:nvPr/>
                </p:nvPicPr>
                <p:blipFill>
                  <a:blip r:embed="rId428"/>
                  <a:stretch>
                    <a:fillRect/>
                  </a:stretch>
                </p:blipFill>
                <p:spPr>
                  <a:xfrm>
                    <a:off x="6410291" y="6597655"/>
                    <a:ext cx="18000" cy="11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9">
                <p14:nvContentPartPr>
                  <p14:cNvPr id="377" name="Ink 376">
                    <a:extLst>
                      <a:ext uri="{FF2B5EF4-FFF2-40B4-BE49-F238E27FC236}">
                        <a16:creationId xmlns:a16="http://schemas.microsoft.com/office/drawing/2014/main" id="{171A00BE-655B-457F-C32C-CFEE51399939}"/>
                      </a:ext>
                    </a:extLst>
                  </p14:cNvPr>
                  <p14:cNvContentPartPr/>
                  <p14:nvPr/>
                </p14:nvContentPartPr>
                <p14:xfrm>
                  <a:off x="6474011" y="6603775"/>
                  <a:ext cx="6480" cy="86040"/>
                </p14:xfrm>
              </p:contentPart>
            </mc:Choice>
            <mc:Fallback xmlns="">
              <p:pic>
                <p:nvPicPr>
                  <p:cNvPr id="377" name="Ink 376">
                    <a:extLst>
                      <a:ext uri="{FF2B5EF4-FFF2-40B4-BE49-F238E27FC236}">
                        <a16:creationId xmlns:a16="http://schemas.microsoft.com/office/drawing/2014/main" id="{171A00BE-655B-457F-C32C-CFEE51399939}"/>
                      </a:ext>
                    </a:extLst>
                  </p:cNvPr>
                  <p:cNvPicPr/>
                  <p:nvPr/>
                </p:nvPicPr>
                <p:blipFill>
                  <a:blip r:embed="rId430"/>
                  <a:stretch>
                    <a:fillRect/>
                  </a:stretch>
                </p:blipFill>
                <p:spPr>
                  <a:xfrm>
                    <a:off x="6465011" y="6594775"/>
                    <a:ext cx="24120" cy="10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1">
                <p14:nvContentPartPr>
                  <p14:cNvPr id="378" name="Ink 377">
                    <a:extLst>
                      <a:ext uri="{FF2B5EF4-FFF2-40B4-BE49-F238E27FC236}">
                        <a16:creationId xmlns:a16="http://schemas.microsoft.com/office/drawing/2014/main" id="{1BD758EA-8C5A-A211-AC97-442614298F0A}"/>
                      </a:ext>
                    </a:extLst>
                  </p14:cNvPr>
                  <p14:cNvContentPartPr/>
                  <p14:nvPr/>
                </p14:nvContentPartPr>
                <p14:xfrm>
                  <a:off x="6534851" y="6612775"/>
                  <a:ext cx="4320" cy="94680"/>
                </p14:xfrm>
              </p:contentPart>
            </mc:Choice>
            <mc:Fallback xmlns="">
              <p:pic>
                <p:nvPicPr>
                  <p:cNvPr id="378" name="Ink 377">
                    <a:extLst>
                      <a:ext uri="{FF2B5EF4-FFF2-40B4-BE49-F238E27FC236}">
                        <a16:creationId xmlns:a16="http://schemas.microsoft.com/office/drawing/2014/main" id="{1BD758EA-8C5A-A211-AC97-442614298F0A}"/>
                      </a:ext>
                    </a:extLst>
                  </p:cNvPr>
                  <p:cNvPicPr/>
                  <p:nvPr/>
                </p:nvPicPr>
                <p:blipFill>
                  <a:blip r:embed="rId432"/>
                  <a:stretch>
                    <a:fillRect/>
                  </a:stretch>
                </p:blipFill>
                <p:spPr>
                  <a:xfrm>
                    <a:off x="6526211" y="6603775"/>
                    <a:ext cx="21960" cy="11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3">
                <p14:nvContentPartPr>
                  <p14:cNvPr id="379" name="Ink 378">
                    <a:extLst>
                      <a:ext uri="{FF2B5EF4-FFF2-40B4-BE49-F238E27FC236}">
                        <a16:creationId xmlns:a16="http://schemas.microsoft.com/office/drawing/2014/main" id="{51342A6C-AA2F-1CF6-A0CC-DCEF20CF3900}"/>
                      </a:ext>
                    </a:extLst>
                  </p14:cNvPr>
                  <p14:cNvContentPartPr/>
                  <p14:nvPr/>
                </p14:nvContentPartPr>
                <p14:xfrm>
                  <a:off x="6613331" y="6607735"/>
                  <a:ext cx="2160" cy="102240"/>
                </p14:xfrm>
              </p:contentPart>
            </mc:Choice>
            <mc:Fallback xmlns="">
              <p:pic>
                <p:nvPicPr>
                  <p:cNvPr id="379" name="Ink 378">
                    <a:extLst>
                      <a:ext uri="{FF2B5EF4-FFF2-40B4-BE49-F238E27FC236}">
                        <a16:creationId xmlns:a16="http://schemas.microsoft.com/office/drawing/2014/main" id="{51342A6C-AA2F-1CF6-A0CC-DCEF20CF3900}"/>
                      </a:ext>
                    </a:extLst>
                  </p:cNvPr>
                  <p:cNvPicPr/>
                  <p:nvPr/>
                </p:nvPicPr>
                <p:blipFill>
                  <a:blip r:embed="rId434"/>
                  <a:stretch>
                    <a:fillRect/>
                  </a:stretch>
                </p:blipFill>
                <p:spPr>
                  <a:xfrm>
                    <a:off x="6604331" y="6598735"/>
                    <a:ext cx="19800" cy="11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5">
                <p14:nvContentPartPr>
                  <p14:cNvPr id="380" name="Ink 379">
                    <a:extLst>
                      <a:ext uri="{FF2B5EF4-FFF2-40B4-BE49-F238E27FC236}">
                        <a16:creationId xmlns:a16="http://schemas.microsoft.com/office/drawing/2014/main" id="{CFB4B11E-50E1-00D8-2C46-F36691D7C18A}"/>
                      </a:ext>
                    </a:extLst>
                  </p14:cNvPr>
                  <p14:cNvContentPartPr/>
                  <p14:nvPr/>
                </p14:nvContentPartPr>
                <p14:xfrm>
                  <a:off x="6702251" y="6612415"/>
                  <a:ext cx="360" cy="73440"/>
                </p14:xfrm>
              </p:contentPart>
            </mc:Choice>
            <mc:Fallback xmlns="">
              <p:pic>
                <p:nvPicPr>
                  <p:cNvPr id="380" name="Ink 379">
                    <a:extLst>
                      <a:ext uri="{FF2B5EF4-FFF2-40B4-BE49-F238E27FC236}">
                        <a16:creationId xmlns:a16="http://schemas.microsoft.com/office/drawing/2014/main" id="{CFB4B11E-50E1-00D8-2C46-F36691D7C18A}"/>
                      </a:ext>
                    </a:extLst>
                  </p:cNvPr>
                  <p:cNvPicPr/>
                  <p:nvPr/>
                </p:nvPicPr>
                <p:blipFill>
                  <a:blip r:embed="rId436"/>
                  <a:stretch>
                    <a:fillRect/>
                  </a:stretch>
                </p:blipFill>
                <p:spPr>
                  <a:xfrm>
                    <a:off x="6693251" y="6603415"/>
                    <a:ext cx="18000" cy="9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7">
                <p14:nvContentPartPr>
                  <p14:cNvPr id="381" name="Ink 380">
                    <a:extLst>
                      <a:ext uri="{FF2B5EF4-FFF2-40B4-BE49-F238E27FC236}">
                        <a16:creationId xmlns:a16="http://schemas.microsoft.com/office/drawing/2014/main" id="{4F3EAE35-778A-7E85-D26F-6134C7D53573}"/>
                      </a:ext>
                    </a:extLst>
                  </p14:cNvPr>
                  <p14:cNvContentPartPr/>
                  <p14:nvPr/>
                </p14:nvContentPartPr>
                <p14:xfrm>
                  <a:off x="6786851" y="6608095"/>
                  <a:ext cx="360" cy="117360"/>
                </p14:xfrm>
              </p:contentPart>
            </mc:Choice>
            <mc:Fallback xmlns="">
              <p:pic>
                <p:nvPicPr>
                  <p:cNvPr id="381" name="Ink 380">
                    <a:extLst>
                      <a:ext uri="{FF2B5EF4-FFF2-40B4-BE49-F238E27FC236}">
                        <a16:creationId xmlns:a16="http://schemas.microsoft.com/office/drawing/2014/main" id="{4F3EAE35-778A-7E85-D26F-6134C7D53573}"/>
                      </a:ext>
                    </a:extLst>
                  </p:cNvPr>
                  <p:cNvPicPr/>
                  <p:nvPr/>
                </p:nvPicPr>
                <p:blipFill>
                  <a:blip r:embed="rId438"/>
                  <a:stretch>
                    <a:fillRect/>
                  </a:stretch>
                </p:blipFill>
                <p:spPr>
                  <a:xfrm>
                    <a:off x="6777851" y="6599095"/>
                    <a:ext cx="18000" cy="13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9">
                <p14:nvContentPartPr>
                  <p14:cNvPr id="382" name="Ink 381">
                    <a:extLst>
                      <a:ext uri="{FF2B5EF4-FFF2-40B4-BE49-F238E27FC236}">
                        <a16:creationId xmlns:a16="http://schemas.microsoft.com/office/drawing/2014/main" id="{27C54F1F-43CE-B6D4-AC48-E2DB1EDEA9C4}"/>
                      </a:ext>
                    </a:extLst>
                  </p14:cNvPr>
                  <p14:cNvContentPartPr/>
                  <p14:nvPr/>
                </p14:nvContentPartPr>
                <p14:xfrm>
                  <a:off x="6890891" y="6603415"/>
                  <a:ext cx="2160" cy="123840"/>
                </p14:xfrm>
              </p:contentPart>
            </mc:Choice>
            <mc:Fallback xmlns="">
              <p:pic>
                <p:nvPicPr>
                  <p:cNvPr id="382" name="Ink 381">
                    <a:extLst>
                      <a:ext uri="{FF2B5EF4-FFF2-40B4-BE49-F238E27FC236}">
                        <a16:creationId xmlns:a16="http://schemas.microsoft.com/office/drawing/2014/main" id="{27C54F1F-43CE-B6D4-AC48-E2DB1EDEA9C4}"/>
                      </a:ext>
                    </a:extLst>
                  </p:cNvPr>
                  <p:cNvPicPr/>
                  <p:nvPr/>
                </p:nvPicPr>
                <p:blipFill>
                  <a:blip r:embed="rId440"/>
                  <a:stretch>
                    <a:fillRect/>
                  </a:stretch>
                </p:blipFill>
                <p:spPr>
                  <a:xfrm>
                    <a:off x="6881891" y="6594415"/>
                    <a:ext cx="19800" cy="141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124A283F-71CB-9484-86F2-DC8E38F41913}"/>
                    </a:ext>
                  </a:extLst>
                </p14:cNvPr>
                <p14:cNvContentPartPr/>
                <p14:nvPr/>
              </p14:nvContentPartPr>
              <p14:xfrm>
                <a:off x="6978475" y="2354185"/>
                <a:ext cx="37080" cy="4680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124A283F-71CB-9484-86F2-DC8E38F41913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6969475" y="2345185"/>
                  <a:ext cx="547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F4129C25-6719-716D-AA11-B161F9F515DB}"/>
                    </a:ext>
                  </a:extLst>
                </p14:cNvPr>
                <p14:cNvContentPartPr/>
                <p14:nvPr/>
              </p14:nvContentPartPr>
              <p14:xfrm>
                <a:off x="7001875" y="2490265"/>
                <a:ext cx="24120" cy="4680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F4129C25-6719-716D-AA11-B161F9F515DB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6993235" y="2481625"/>
                  <a:ext cx="41760" cy="644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8B4F9510-1673-BA0D-00F9-958B815F41E0}"/>
                </a:ext>
              </a:extLst>
            </p:cNvPr>
            <p:cNvGrpSpPr/>
            <p:nvPr/>
          </p:nvGrpSpPr>
          <p:grpSpPr>
            <a:xfrm>
              <a:off x="6460075" y="5912785"/>
              <a:ext cx="456120" cy="363960"/>
              <a:chOff x="6762731" y="5929135"/>
              <a:chExt cx="456120" cy="363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45">
                <p14:nvContentPartPr>
                  <p14:cNvPr id="318" name="Ink 317">
                    <a:extLst>
                      <a:ext uri="{FF2B5EF4-FFF2-40B4-BE49-F238E27FC236}">
                        <a16:creationId xmlns:a16="http://schemas.microsoft.com/office/drawing/2014/main" id="{98628313-E663-EACE-876B-B9457D5FC300}"/>
                      </a:ext>
                    </a:extLst>
                  </p14:cNvPr>
                  <p14:cNvContentPartPr/>
                  <p14:nvPr/>
                </p14:nvContentPartPr>
                <p14:xfrm>
                  <a:off x="6762731" y="5959375"/>
                  <a:ext cx="360" cy="228240"/>
                </p14:xfrm>
              </p:contentPart>
            </mc:Choice>
            <mc:Fallback xmlns="">
              <p:pic>
                <p:nvPicPr>
                  <p:cNvPr id="318" name="Ink 317">
                    <a:extLst>
                      <a:ext uri="{FF2B5EF4-FFF2-40B4-BE49-F238E27FC236}">
                        <a16:creationId xmlns:a16="http://schemas.microsoft.com/office/drawing/2014/main" id="{98628313-E663-EACE-876B-B9457D5FC300}"/>
                      </a:ext>
                    </a:extLst>
                  </p:cNvPr>
                  <p:cNvPicPr/>
                  <p:nvPr/>
                </p:nvPicPr>
                <p:blipFill>
                  <a:blip r:embed="rId446"/>
                  <a:stretch>
                    <a:fillRect/>
                  </a:stretch>
                </p:blipFill>
                <p:spPr>
                  <a:xfrm>
                    <a:off x="6754091" y="5950375"/>
                    <a:ext cx="18000" cy="24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7">
                <p14:nvContentPartPr>
                  <p14:cNvPr id="319" name="Ink 318">
                    <a:extLst>
                      <a:ext uri="{FF2B5EF4-FFF2-40B4-BE49-F238E27FC236}">
                        <a16:creationId xmlns:a16="http://schemas.microsoft.com/office/drawing/2014/main" id="{10B065A8-66E0-3FDB-0D46-E041C1F1B8E1}"/>
                      </a:ext>
                    </a:extLst>
                  </p14:cNvPr>
                  <p14:cNvContentPartPr/>
                  <p14:nvPr/>
                </p14:nvContentPartPr>
                <p14:xfrm>
                  <a:off x="6840851" y="5958295"/>
                  <a:ext cx="75960" cy="220320"/>
                </p14:xfrm>
              </p:contentPart>
            </mc:Choice>
            <mc:Fallback xmlns="">
              <p:pic>
                <p:nvPicPr>
                  <p:cNvPr id="319" name="Ink 318">
                    <a:extLst>
                      <a:ext uri="{FF2B5EF4-FFF2-40B4-BE49-F238E27FC236}">
                        <a16:creationId xmlns:a16="http://schemas.microsoft.com/office/drawing/2014/main" id="{10B065A8-66E0-3FDB-0D46-E041C1F1B8E1}"/>
                      </a:ext>
                    </a:extLst>
                  </p:cNvPr>
                  <p:cNvPicPr/>
                  <p:nvPr/>
                </p:nvPicPr>
                <p:blipFill>
                  <a:blip r:embed="rId448"/>
                  <a:stretch>
                    <a:fillRect/>
                  </a:stretch>
                </p:blipFill>
                <p:spPr>
                  <a:xfrm>
                    <a:off x="6831851" y="5949295"/>
                    <a:ext cx="93600" cy="23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9">
                <p14:nvContentPartPr>
                  <p14:cNvPr id="321" name="Ink 320">
                    <a:extLst>
                      <a:ext uri="{FF2B5EF4-FFF2-40B4-BE49-F238E27FC236}">
                        <a16:creationId xmlns:a16="http://schemas.microsoft.com/office/drawing/2014/main" id="{E642A696-4F50-E226-3DD3-EF5C3C7568ED}"/>
                      </a:ext>
                    </a:extLst>
                  </p14:cNvPr>
                  <p14:cNvContentPartPr/>
                  <p14:nvPr/>
                </p14:nvContentPartPr>
                <p14:xfrm>
                  <a:off x="7110851" y="6010855"/>
                  <a:ext cx="360" cy="360"/>
                </p14:xfrm>
              </p:contentPart>
            </mc:Choice>
            <mc:Fallback xmlns="">
              <p:pic>
                <p:nvPicPr>
                  <p:cNvPr id="321" name="Ink 320">
                    <a:extLst>
                      <a:ext uri="{FF2B5EF4-FFF2-40B4-BE49-F238E27FC236}">
                        <a16:creationId xmlns:a16="http://schemas.microsoft.com/office/drawing/2014/main" id="{E642A696-4F50-E226-3DD3-EF5C3C7568ED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7102211" y="600185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0">
                <p14:nvContentPartPr>
                  <p14:cNvPr id="322" name="Ink 321">
                    <a:extLst>
                      <a:ext uri="{FF2B5EF4-FFF2-40B4-BE49-F238E27FC236}">
                        <a16:creationId xmlns:a16="http://schemas.microsoft.com/office/drawing/2014/main" id="{288EA42F-83AF-819C-FD63-40CC972C05E3}"/>
                      </a:ext>
                    </a:extLst>
                  </p14:cNvPr>
                  <p14:cNvContentPartPr/>
                  <p14:nvPr/>
                </p14:nvContentPartPr>
                <p14:xfrm>
                  <a:off x="7110851" y="6159535"/>
                  <a:ext cx="360" cy="4680"/>
                </p14:xfrm>
              </p:contentPart>
            </mc:Choice>
            <mc:Fallback xmlns="">
              <p:pic>
                <p:nvPicPr>
                  <p:cNvPr id="322" name="Ink 321">
                    <a:extLst>
                      <a:ext uri="{FF2B5EF4-FFF2-40B4-BE49-F238E27FC236}">
                        <a16:creationId xmlns:a16="http://schemas.microsoft.com/office/drawing/2014/main" id="{288EA42F-83AF-819C-FD63-40CC972C05E3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7102211" y="6150895"/>
                    <a:ext cx="18000" cy="2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1">
                <p14:nvContentPartPr>
                  <p14:cNvPr id="350" name="Ink 349">
                    <a:extLst>
                      <a:ext uri="{FF2B5EF4-FFF2-40B4-BE49-F238E27FC236}">
                        <a16:creationId xmlns:a16="http://schemas.microsoft.com/office/drawing/2014/main" id="{F09505A0-7677-1C01-2E9E-F75CDAB5165A}"/>
                      </a:ext>
                    </a:extLst>
                  </p14:cNvPr>
                  <p14:cNvContentPartPr/>
                  <p14:nvPr/>
                </p14:nvContentPartPr>
                <p14:xfrm>
                  <a:off x="6987011" y="5929135"/>
                  <a:ext cx="127080" cy="363960"/>
                </p14:xfrm>
              </p:contentPart>
            </mc:Choice>
            <mc:Fallback xmlns="">
              <p:pic>
                <p:nvPicPr>
                  <p:cNvPr id="350" name="Ink 349">
                    <a:extLst>
                      <a:ext uri="{FF2B5EF4-FFF2-40B4-BE49-F238E27FC236}">
                        <a16:creationId xmlns:a16="http://schemas.microsoft.com/office/drawing/2014/main" id="{F09505A0-7677-1C01-2E9E-F75CDAB5165A}"/>
                      </a:ext>
                    </a:extLst>
                  </p:cNvPr>
                  <p:cNvPicPr/>
                  <p:nvPr/>
                </p:nvPicPr>
                <p:blipFill>
                  <a:blip r:embed="rId452"/>
                  <a:stretch>
                    <a:fillRect/>
                  </a:stretch>
                </p:blipFill>
                <p:spPr>
                  <a:xfrm>
                    <a:off x="6978011" y="5920135"/>
                    <a:ext cx="144720" cy="38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3">
                <p14:nvContentPartPr>
                  <p14:cNvPr id="351" name="Ink 350">
                    <a:extLst>
                      <a:ext uri="{FF2B5EF4-FFF2-40B4-BE49-F238E27FC236}">
                        <a16:creationId xmlns:a16="http://schemas.microsoft.com/office/drawing/2014/main" id="{59690FCE-3AEA-5D06-0FD7-4692395945F6}"/>
                      </a:ext>
                    </a:extLst>
                  </p14:cNvPr>
                  <p14:cNvContentPartPr/>
                  <p14:nvPr/>
                </p14:nvContentPartPr>
                <p14:xfrm>
                  <a:off x="6942371" y="6149815"/>
                  <a:ext cx="147600" cy="360"/>
                </p14:xfrm>
              </p:contentPart>
            </mc:Choice>
            <mc:Fallback xmlns="">
              <p:pic>
                <p:nvPicPr>
                  <p:cNvPr id="351" name="Ink 350">
                    <a:extLst>
                      <a:ext uri="{FF2B5EF4-FFF2-40B4-BE49-F238E27FC236}">
                        <a16:creationId xmlns:a16="http://schemas.microsoft.com/office/drawing/2014/main" id="{59690FCE-3AEA-5D06-0FD7-4692395945F6}"/>
                      </a:ext>
                    </a:extLst>
                  </p:cNvPr>
                  <p:cNvPicPr/>
                  <p:nvPr/>
                </p:nvPicPr>
                <p:blipFill>
                  <a:blip r:embed="rId454"/>
                  <a:stretch>
                    <a:fillRect/>
                  </a:stretch>
                </p:blipFill>
                <p:spPr>
                  <a:xfrm>
                    <a:off x="6933371" y="6141175"/>
                    <a:ext cx="165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5">
                <p14:nvContentPartPr>
                  <p14:cNvPr id="352" name="Ink 351">
                    <a:extLst>
                      <a:ext uri="{FF2B5EF4-FFF2-40B4-BE49-F238E27FC236}">
                        <a16:creationId xmlns:a16="http://schemas.microsoft.com/office/drawing/2014/main" id="{49B4F9C1-7D83-A8F8-7B73-353A2E3D36A4}"/>
                      </a:ext>
                    </a:extLst>
                  </p14:cNvPr>
                  <p14:cNvContentPartPr/>
                  <p14:nvPr/>
                </p14:nvContentPartPr>
                <p14:xfrm>
                  <a:off x="7152611" y="6095455"/>
                  <a:ext cx="360" cy="360"/>
                </p14:xfrm>
              </p:contentPart>
            </mc:Choice>
            <mc:Fallback xmlns="">
              <p:pic>
                <p:nvPicPr>
                  <p:cNvPr id="352" name="Ink 351">
                    <a:extLst>
                      <a:ext uri="{FF2B5EF4-FFF2-40B4-BE49-F238E27FC236}">
                        <a16:creationId xmlns:a16="http://schemas.microsoft.com/office/drawing/2014/main" id="{49B4F9C1-7D83-A8F8-7B73-353A2E3D36A4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7143611" y="608681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6">
                <p14:nvContentPartPr>
                  <p14:cNvPr id="353" name="Ink 352">
                    <a:extLst>
                      <a:ext uri="{FF2B5EF4-FFF2-40B4-BE49-F238E27FC236}">
                        <a16:creationId xmlns:a16="http://schemas.microsoft.com/office/drawing/2014/main" id="{6F45F789-2755-D83F-A5A5-326DB8315267}"/>
                      </a:ext>
                    </a:extLst>
                  </p14:cNvPr>
                  <p14:cNvContentPartPr/>
                  <p14:nvPr/>
                </p14:nvContentPartPr>
                <p14:xfrm>
                  <a:off x="7160891" y="6199135"/>
                  <a:ext cx="360" cy="2520"/>
                </p14:xfrm>
              </p:contentPart>
            </mc:Choice>
            <mc:Fallback xmlns="">
              <p:pic>
                <p:nvPicPr>
                  <p:cNvPr id="353" name="Ink 352">
                    <a:extLst>
                      <a:ext uri="{FF2B5EF4-FFF2-40B4-BE49-F238E27FC236}">
                        <a16:creationId xmlns:a16="http://schemas.microsoft.com/office/drawing/2014/main" id="{6F45F789-2755-D83F-A5A5-326DB8315267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7151891" y="6190135"/>
                    <a:ext cx="180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7">
                <p14:nvContentPartPr>
                  <p14:cNvPr id="386" name="Ink 385">
                    <a:extLst>
                      <a:ext uri="{FF2B5EF4-FFF2-40B4-BE49-F238E27FC236}">
                        <a16:creationId xmlns:a16="http://schemas.microsoft.com/office/drawing/2014/main" id="{FBABEC23-0CCC-5FC6-FE12-E6C7468FF295}"/>
                      </a:ext>
                    </a:extLst>
                  </p14:cNvPr>
                  <p14:cNvContentPartPr/>
                  <p14:nvPr/>
                </p14:nvContentPartPr>
                <p14:xfrm>
                  <a:off x="7153691" y="6067735"/>
                  <a:ext cx="38520" cy="28800"/>
                </p14:xfrm>
              </p:contentPart>
            </mc:Choice>
            <mc:Fallback xmlns="">
              <p:pic>
                <p:nvPicPr>
                  <p:cNvPr id="386" name="Ink 385">
                    <a:extLst>
                      <a:ext uri="{FF2B5EF4-FFF2-40B4-BE49-F238E27FC236}">
                        <a16:creationId xmlns:a16="http://schemas.microsoft.com/office/drawing/2014/main" id="{FBABEC23-0CCC-5FC6-FE12-E6C7468FF295}"/>
                      </a:ext>
                    </a:extLst>
                  </p:cNvPr>
                  <p:cNvPicPr/>
                  <p:nvPr/>
                </p:nvPicPr>
                <p:blipFill>
                  <a:blip r:embed="rId458"/>
                  <a:stretch>
                    <a:fillRect/>
                  </a:stretch>
                </p:blipFill>
                <p:spPr>
                  <a:xfrm>
                    <a:off x="7144691" y="6059095"/>
                    <a:ext cx="56160" cy="4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9">
                <p14:nvContentPartPr>
                  <p14:cNvPr id="387" name="Ink 386">
                    <a:extLst>
                      <a:ext uri="{FF2B5EF4-FFF2-40B4-BE49-F238E27FC236}">
                        <a16:creationId xmlns:a16="http://schemas.microsoft.com/office/drawing/2014/main" id="{D0BFF090-82DB-3142-9DD5-C43237ED583E}"/>
                      </a:ext>
                    </a:extLst>
                  </p14:cNvPr>
                  <p14:cNvContentPartPr/>
                  <p14:nvPr/>
                </p14:nvContentPartPr>
                <p14:xfrm>
                  <a:off x="7182851" y="6180415"/>
                  <a:ext cx="36000" cy="69480"/>
                </p14:xfrm>
              </p:contentPart>
            </mc:Choice>
            <mc:Fallback xmlns="">
              <p:pic>
                <p:nvPicPr>
                  <p:cNvPr id="387" name="Ink 386">
                    <a:extLst>
                      <a:ext uri="{FF2B5EF4-FFF2-40B4-BE49-F238E27FC236}">
                        <a16:creationId xmlns:a16="http://schemas.microsoft.com/office/drawing/2014/main" id="{D0BFF090-82DB-3142-9DD5-C43237ED583E}"/>
                      </a:ext>
                    </a:extLst>
                  </p:cNvPr>
                  <p:cNvPicPr/>
                  <p:nvPr/>
                </p:nvPicPr>
                <p:blipFill>
                  <a:blip r:embed="rId460"/>
                  <a:stretch>
                    <a:fillRect/>
                  </a:stretch>
                </p:blipFill>
                <p:spPr>
                  <a:xfrm>
                    <a:off x="7173851" y="6171415"/>
                    <a:ext cx="53640" cy="87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187E63BD-0ED8-11A8-C491-5A45D3C894EC}"/>
                    </a:ext>
                  </a:extLst>
                </p14:cNvPr>
                <p14:cNvContentPartPr/>
                <p14:nvPr/>
              </p14:nvContentPartPr>
              <p14:xfrm>
                <a:off x="5755195" y="5975785"/>
                <a:ext cx="204840" cy="10944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187E63BD-0ED8-11A8-C491-5A45D3C894EC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5746555" y="5966785"/>
                  <a:ext cx="22248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E1FE22EE-A9A7-4373-966D-903AB148076A}"/>
                    </a:ext>
                  </a:extLst>
                </p14:cNvPr>
                <p14:cNvContentPartPr/>
                <p14:nvPr/>
              </p14:nvContentPartPr>
              <p14:xfrm>
                <a:off x="5226224" y="1469535"/>
                <a:ext cx="177120" cy="12420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E1FE22EE-A9A7-4373-966D-903AB148076A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5217224" y="1460535"/>
                  <a:ext cx="1947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CB6CD67D-88BB-7C5C-2C39-052A21A51FF3}"/>
                    </a:ext>
                  </a:extLst>
                </p14:cNvPr>
                <p14:cNvContentPartPr/>
                <p14:nvPr/>
              </p14:nvContentPartPr>
              <p14:xfrm>
                <a:off x="4951904" y="1716855"/>
                <a:ext cx="672480" cy="3096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CB6CD67D-88BB-7C5C-2C39-052A21A51FF3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4943264" y="1707855"/>
                  <a:ext cx="6901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80155449-C7FF-883E-C664-69A4271C1D92}"/>
                    </a:ext>
                  </a:extLst>
                </p14:cNvPr>
                <p14:cNvContentPartPr/>
                <p14:nvPr/>
              </p14:nvContentPartPr>
              <p14:xfrm>
                <a:off x="6676795" y="1439425"/>
                <a:ext cx="121320" cy="19944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80155449-C7FF-883E-C664-69A4271C1D92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6668155" y="1430785"/>
                  <a:ext cx="13896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CA093A4C-A957-9D4F-9588-5C19ADE1237D}"/>
                    </a:ext>
                  </a:extLst>
                </p14:cNvPr>
                <p14:cNvContentPartPr/>
                <p14:nvPr/>
              </p14:nvContentPartPr>
              <p14:xfrm>
                <a:off x="6385915" y="1734625"/>
                <a:ext cx="516600" cy="2736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CA093A4C-A957-9D4F-9588-5C19ADE1237D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6376915" y="1725625"/>
                  <a:ext cx="534240" cy="45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08" name="TextBox 407">
              <a:extLst>
                <a:ext uri="{FF2B5EF4-FFF2-40B4-BE49-F238E27FC236}">
                  <a16:creationId xmlns:a16="http://schemas.microsoft.com/office/drawing/2014/main" id="{09E5E57B-E0DE-7ACD-5CDE-988825204A20}"/>
                </a:ext>
              </a:extLst>
            </p:cNvPr>
            <p:cNvSpPr txBox="1"/>
            <p:nvPr/>
          </p:nvSpPr>
          <p:spPr>
            <a:xfrm>
              <a:off x="4894292" y="1092623"/>
              <a:ext cx="8354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200" dirty="0">
                  <a:solidFill>
                    <a:srgbClr val="FF0000"/>
                  </a:solidFill>
                </a:rPr>
                <a:t>Analog #</a:t>
              </a:r>
            </a:p>
          </p:txBody>
        </p:sp>
        <p:sp>
          <p:nvSpPr>
            <p:cNvPr id="409" name="TextBox 408">
              <a:extLst>
                <a:ext uri="{FF2B5EF4-FFF2-40B4-BE49-F238E27FC236}">
                  <a16:creationId xmlns:a16="http://schemas.microsoft.com/office/drawing/2014/main" id="{D98C5C66-C19F-4BB3-7DBB-5C1E296C91AC}"/>
                </a:ext>
              </a:extLst>
            </p:cNvPr>
            <p:cNvSpPr txBox="1"/>
            <p:nvPr/>
          </p:nvSpPr>
          <p:spPr>
            <a:xfrm>
              <a:off x="5883235" y="1096509"/>
              <a:ext cx="17508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200" dirty="0">
                  <a:solidFill>
                    <a:srgbClr val="FF0000"/>
                  </a:solidFill>
                </a:rPr>
                <a:t>Binary representation</a:t>
              </a:r>
            </a:p>
          </p:txBody>
        </p:sp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0233B22A-BBAD-130F-D757-E99EAC605AA0}"/>
                </a:ext>
              </a:extLst>
            </p:cNvPr>
            <p:cNvGrpSpPr/>
            <p:nvPr/>
          </p:nvGrpSpPr>
          <p:grpSpPr>
            <a:xfrm>
              <a:off x="1280291" y="5049655"/>
              <a:ext cx="2111760" cy="1219680"/>
              <a:chOff x="1280291" y="5049655"/>
              <a:chExt cx="2111760" cy="1219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1">
                <p14:nvContentPartPr>
                  <p14:cNvPr id="391" name="Ink 390">
                    <a:extLst>
                      <a:ext uri="{FF2B5EF4-FFF2-40B4-BE49-F238E27FC236}">
                        <a16:creationId xmlns:a16="http://schemas.microsoft.com/office/drawing/2014/main" id="{261A71CE-9BA2-FB09-B3F4-88D1FE6191A4}"/>
                      </a:ext>
                    </a:extLst>
                  </p14:cNvPr>
                  <p14:cNvContentPartPr/>
                  <p14:nvPr/>
                </p14:nvContentPartPr>
                <p14:xfrm>
                  <a:off x="1954767" y="5491665"/>
                  <a:ext cx="447120" cy="325440"/>
                </p14:xfrm>
              </p:contentPart>
            </mc:Choice>
            <mc:Fallback xmlns="">
              <p:pic>
                <p:nvPicPr>
                  <p:cNvPr id="391" name="Ink 390">
                    <a:extLst>
                      <a:ext uri="{FF2B5EF4-FFF2-40B4-BE49-F238E27FC236}">
                        <a16:creationId xmlns:a16="http://schemas.microsoft.com/office/drawing/2014/main" id="{261A71CE-9BA2-FB09-B3F4-88D1FE6191A4}"/>
                      </a:ext>
                    </a:extLst>
                  </p:cNvPr>
                  <p:cNvPicPr/>
                  <p:nvPr/>
                </p:nvPicPr>
                <p:blipFill>
                  <a:blip r:embed="rId472"/>
                  <a:stretch>
                    <a:fillRect/>
                  </a:stretch>
                </p:blipFill>
                <p:spPr>
                  <a:xfrm>
                    <a:off x="1945767" y="5483025"/>
                    <a:ext cx="464760" cy="34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3">
                <p14:nvContentPartPr>
                  <p14:cNvPr id="392" name="Ink 391">
                    <a:extLst>
                      <a:ext uri="{FF2B5EF4-FFF2-40B4-BE49-F238E27FC236}">
                        <a16:creationId xmlns:a16="http://schemas.microsoft.com/office/drawing/2014/main" id="{2D0B470A-CA6D-3E1A-C30F-0B3A148E13F6}"/>
                      </a:ext>
                    </a:extLst>
                  </p14:cNvPr>
                  <p14:cNvContentPartPr/>
                  <p14:nvPr/>
                </p14:nvContentPartPr>
                <p14:xfrm>
                  <a:off x="2158887" y="5561145"/>
                  <a:ext cx="20160" cy="36720"/>
                </p14:xfrm>
              </p:contentPart>
            </mc:Choice>
            <mc:Fallback xmlns="">
              <p:pic>
                <p:nvPicPr>
                  <p:cNvPr id="392" name="Ink 391">
                    <a:extLst>
                      <a:ext uri="{FF2B5EF4-FFF2-40B4-BE49-F238E27FC236}">
                        <a16:creationId xmlns:a16="http://schemas.microsoft.com/office/drawing/2014/main" id="{2D0B470A-CA6D-3E1A-C30F-0B3A148E13F6}"/>
                      </a:ext>
                    </a:extLst>
                  </p:cNvPr>
                  <p:cNvPicPr/>
                  <p:nvPr/>
                </p:nvPicPr>
                <p:blipFill>
                  <a:blip r:embed="rId474"/>
                  <a:stretch>
                    <a:fillRect/>
                  </a:stretch>
                </p:blipFill>
                <p:spPr>
                  <a:xfrm>
                    <a:off x="2150247" y="5552145"/>
                    <a:ext cx="37800" cy="5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5">
                <p14:nvContentPartPr>
                  <p14:cNvPr id="396" name="Ink 395">
                    <a:extLst>
                      <a:ext uri="{FF2B5EF4-FFF2-40B4-BE49-F238E27FC236}">
                        <a16:creationId xmlns:a16="http://schemas.microsoft.com/office/drawing/2014/main" id="{4F598418-EB5D-BB7B-4BB8-28DDD57DEB60}"/>
                      </a:ext>
                    </a:extLst>
                  </p14:cNvPr>
                  <p14:cNvContentPartPr/>
                  <p14:nvPr/>
                </p14:nvContentPartPr>
                <p14:xfrm>
                  <a:off x="2553807" y="5348025"/>
                  <a:ext cx="164880" cy="645480"/>
                </p14:xfrm>
              </p:contentPart>
            </mc:Choice>
            <mc:Fallback xmlns="">
              <p:pic>
                <p:nvPicPr>
                  <p:cNvPr id="396" name="Ink 395">
                    <a:extLst>
                      <a:ext uri="{FF2B5EF4-FFF2-40B4-BE49-F238E27FC236}">
                        <a16:creationId xmlns:a16="http://schemas.microsoft.com/office/drawing/2014/main" id="{4F598418-EB5D-BB7B-4BB8-28DDD57DEB60}"/>
                      </a:ext>
                    </a:extLst>
                  </p:cNvPr>
                  <p:cNvPicPr/>
                  <p:nvPr/>
                </p:nvPicPr>
                <p:blipFill>
                  <a:blip r:embed="rId476"/>
                  <a:stretch>
                    <a:fillRect/>
                  </a:stretch>
                </p:blipFill>
                <p:spPr>
                  <a:xfrm>
                    <a:off x="2544807" y="5339385"/>
                    <a:ext cx="182520" cy="66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7">
                <p14:nvContentPartPr>
                  <p14:cNvPr id="397" name="Ink 396">
                    <a:extLst>
                      <a:ext uri="{FF2B5EF4-FFF2-40B4-BE49-F238E27FC236}">
                        <a16:creationId xmlns:a16="http://schemas.microsoft.com/office/drawing/2014/main" id="{66A61C5F-5D0D-2390-4AB5-FC6C4FEA3818}"/>
                      </a:ext>
                    </a:extLst>
                  </p14:cNvPr>
                  <p14:cNvContentPartPr/>
                  <p14:nvPr/>
                </p14:nvContentPartPr>
                <p14:xfrm>
                  <a:off x="2781687" y="5382225"/>
                  <a:ext cx="177480" cy="140400"/>
                </p14:xfrm>
              </p:contentPart>
            </mc:Choice>
            <mc:Fallback xmlns="">
              <p:pic>
                <p:nvPicPr>
                  <p:cNvPr id="397" name="Ink 396">
                    <a:extLst>
                      <a:ext uri="{FF2B5EF4-FFF2-40B4-BE49-F238E27FC236}">
                        <a16:creationId xmlns:a16="http://schemas.microsoft.com/office/drawing/2014/main" id="{66A61C5F-5D0D-2390-4AB5-FC6C4FEA3818}"/>
                      </a:ext>
                    </a:extLst>
                  </p:cNvPr>
                  <p:cNvPicPr/>
                  <p:nvPr/>
                </p:nvPicPr>
                <p:blipFill>
                  <a:blip r:embed="rId478"/>
                  <a:stretch>
                    <a:fillRect/>
                  </a:stretch>
                </p:blipFill>
                <p:spPr>
                  <a:xfrm>
                    <a:off x="2773047" y="5373225"/>
                    <a:ext cx="195120" cy="15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9">
                <p14:nvContentPartPr>
                  <p14:cNvPr id="398" name="Ink 397">
                    <a:extLst>
                      <a:ext uri="{FF2B5EF4-FFF2-40B4-BE49-F238E27FC236}">
                        <a16:creationId xmlns:a16="http://schemas.microsoft.com/office/drawing/2014/main" id="{48E7375C-9B7B-8BE4-9182-1097AEE5F98C}"/>
                      </a:ext>
                    </a:extLst>
                  </p14:cNvPr>
                  <p14:cNvContentPartPr/>
                  <p14:nvPr/>
                </p14:nvContentPartPr>
                <p14:xfrm>
                  <a:off x="2584047" y="5571945"/>
                  <a:ext cx="569160" cy="42120"/>
                </p14:xfrm>
              </p:contentPart>
            </mc:Choice>
            <mc:Fallback xmlns="">
              <p:pic>
                <p:nvPicPr>
                  <p:cNvPr id="398" name="Ink 397">
                    <a:extLst>
                      <a:ext uri="{FF2B5EF4-FFF2-40B4-BE49-F238E27FC236}">
                        <a16:creationId xmlns:a16="http://schemas.microsoft.com/office/drawing/2014/main" id="{48E7375C-9B7B-8BE4-9182-1097AEE5F98C}"/>
                      </a:ext>
                    </a:extLst>
                  </p:cNvPr>
                  <p:cNvPicPr/>
                  <p:nvPr/>
                </p:nvPicPr>
                <p:blipFill>
                  <a:blip r:embed="rId480"/>
                  <a:stretch>
                    <a:fillRect/>
                  </a:stretch>
                </p:blipFill>
                <p:spPr>
                  <a:xfrm>
                    <a:off x="2575047" y="5563305"/>
                    <a:ext cx="58680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1">
                <p14:nvContentPartPr>
                  <p14:cNvPr id="399" name="Ink 398">
                    <a:extLst>
                      <a:ext uri="{FF2B5EF4-FFF2-40B4-BE49-F238E27FC236}">
                        <a16:creationId xmlns:a16="http://schemas.microsoft.com/office/drawing/2014/main" id="{C68B102E-C39E-DD39-FF27-15B26C13EBE0}"/>
                      </a:ext>
                    </a:extLst>
                  </p14:cNvPr>
                  <p14:cNvContentPartPr/>
                  <p14:nvPr/>
                </p14:nvContentPartPr>
                <p14:xfrm>
                  <a:off x="2715447" y="5669865"/>
                  <a:ext cx="5400" cy="106920"/>
                </p14:xfrm>
              </p:contentPart>
            </mc:Choice>
            <mc:Fallback xmlns="">
              <p:pic>
                <p:nvPicPr>
                  <p:cNvPr id="399" name="Ink 398">
                    <a:extLst>
                      <a:ext uri="{FF2B5EF4-FFF2-40B4-BE49-F238E27FC236}">
                        <a16:creationId xmlns:a16="http://schemas.microsoft.com/office/drawing/2014/main" id="{C68B102E-C39E-DD39-FF27-15B26C13EBE0}"/>
                      </a:ext>
                    </a:extLst>
                  </p:cNvPr>
                  <p:cNvPicPr/>
                  <p:nvPr/>
                </p:nvPicPr>
                <p:blipFill>
                  <a:blip r:embed="rId482"/>
                  <a:stretch>
                    <a:fillRect/>
                  </a:stretch>
                </p:blipFill>
                <p:spPr>
                  <a:xfrm>
                    <a:off x="2706447" y="5660865"/>
                    <a:ext cx="23040" cy="12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3">
                <p14:nvContentPartPr>
                  <p14:cNvPr id="400" name="Ink 399">
                    <a:extLst>
                      <a:ext uri="{FF2B5EF4-FFF2-40B4-BE49-F238E27FC236}">
                        <a16:creationId xmlns:a16="http://schemas.microsoft.com/office/drawing/2014/main" id="{560C5AFF-3C9B-1D67-4172-81778C6D4726}"/>
                      </a:ext>
                    </a:extLst>
                  </p14:cNvPr>
                  <p14:cNvContentPartPr/>
                  <p14:nvPr/>
                </p14:nvContentPartPr>
                <p14:xfrm>
                  <a:off x="2742087" y="5639265"/>
                  <a:ext cx="101880" cy="275760"/>
                </p14:xfrm>
              </p:contentPart>
            </mc:Choice>
            <mc:Fallback xmlns="">
              <p:pic>
                <p:nvPicPr>
                  <p:cNvPr id="400" name="Ink 399">
                    <a:extLst>
                      <a:ext uri="{FF2B5EF4-FFF2-40B4-BE49-F238E27FC236}">
                        <a16:creationId xmlns:a16="http://schemas.microsoft.com/office/drawing/2014/main" id="{560C5AFF-3C9B-1D67-4172-81778C6D4726}"/>
                      </a:ext>
                    </a:extLst>
                  </p:cNvPr>
                  <p:cNvPicPr/>
                  <p:nvPr/>
                </p:nvPicPr>
                <p:blipFill>
                  <a:blip r:embed="rId484"/>
                  <a:stretch>
                    <a:fillRect/>
                  </a:stretch>
                </p:blipFill>
                <p:spPr>
                  <a:xfrm>
                    <a:off x="2733447" y="5630625"/>
                    <a:ext cx="119520" cy="29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5">
                <p14:nvContentPartPr>
                  <p14:cNvPr id="401" name="Ink 400">
                    <a:extLst>
                      <a:ext uri="{FF2B5EF4-FFF2-40B4-BE49-F238E27FC236}">
                        <a16:creationId xmlns:a16="http://schemas.microsoft.com/office/drawing/2014/main" id="{BBB5A158-6E71-18BE-9CD0-5E5DB27ABA15}"/>
                      </a:ext>
                    </a:extLst>
                  </p14:cNvPr>
                  <p14:cNvContentPartPr/>
                  <p14:nvPr/>
                </p14:nvContentPartPr>
                <p14:xfrm>
                  <a:off x="2869167" y="5731785"/>
                  <a:ext cx="360" cy="147960"/>
                </p14:xfrm>
              </p:contentPart>
            </mc:Choice>
            <mc:Fallback xmlns="">
              <p:pic>
                <p:nvPicPr>
                  <p:cNvPr id="401" name="Ink 400">
                    <a:extLst>
                      <a:ext uri="{FF2B5EF4-FFF2-40B4-BE49-F238E27FC236}">
                        <a16:creationId xmlns:a16="http://schemas.microsoft.com/office/drawing/2014/main" id="{BBB5A158-6E71-18BE-9CD0-5E5DB27ABA15}"/>
                      </a:ext>
                    </a:extLst>
                  </p:cNvPr>
                  <p:cNvPicPr/>
                  <p:nvPr/>
                </p:nvPicPr>
                <p:blipFill>
                  <a:blip r:embed="rId486"/>
                  <a:stretch>
                    <a:fillRect/>
                  </a:stretch>
                </p:blipFill>
                <p:spPr>
                  <a:xfrm>
                    <a:off x="2860167" y="5723145"/>
                    <a:ext cx="18000" cy="16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7">
                <p14:nvContentPartPr>
                  <p14:cNvPr id="402" name="Ink 401">
                    <a:extLst>
                      <a:ext uri="{FF2B5EF4-FFF2-40B4-BE49-F238E27FC236}">
                        <a16:creationId xmlns:a16="http://schemas.microsoft.com/office/drawing/2014/main" id="{4B8DDE1D-CDB6-E550-0771-6313F0B97379}"/>
                      </a:ext>
                    </a:extLst>
                  </p14:cNvPr>
                  <p14:cNvContentPartPr/>
                  <p14:nvPr/>
                </p14:nvContentPartPr>
                <p14:xfrm>
                  <a:off x="2924967" y="5732505"/>
                  <a:ext cx="82440" cy="120960"/>
                </p14:xfrm>
              </p:contentPart>
            </mc:Choice>
            <mc:Fallback xmlns="">
              <p:pic>
                <p:nvPicPr>
                  <p:cNvPr id="402" name="Ink 401">
                    <a:extLst>
                      <a:ext uri="{FF2B5EF4-FFF2-40B4-BE49-F238E27FC236}">
                        <a16:creationId xmlns:a16="http://schemas.microsoft.com/office/drawing/2014/main" id="{4B8DDE1D-CDB6-E550-0771-6313F0B97379}"/>
                      </a:ext>
                    </a:extLst>
                  </p:cNvPr>
                  <p:cNvPicPr/>
                  <p:nvPr/>
                </p:nvPicPr>
                <p:blipFill>
                  <a:blip r:embed="rId488"/>
                  <a:stretch>
                    <a:fillRect/>
                  </a:stretch>
                </p:blipFill>
                <p:spPr>
                  <a:xfrm>
                    <a:off x="2915967" y="5723505"/>
                    <a:ext cx="100080" cy="13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9">
                <p14:nvContentPartPr>
                  <p14:cNvPr id="403" name="Ink 402">
                    <a:extLst>
                      <a:ext uri="{FF2B5EF4-FFF2-40B4-BE49-F238E27FC236}">
                        <a16:creationId xmlns:a16="http://schemas.microsoft.com/office/drawing/2014/main" id="{9A8AAA6D-A8C8-33D7-90E4-2458F44423FB}"/>
                      </a:ext>
                    </a:extLst>
                  </p14:cNvPr>
                  <p14:cNvContentPartPr/>
                  <p14:nvPr/>
                </p14:nvContentPartPr>
                <p14:xfrm>
                  <a:off x="3028647" y="5651505"/>
                  <a:ext cx="117720" cy="228600"/>
                </p14:xfrm>
              </p:contentPart>
            </mc:Choice>
            <mc:Fallback xmlns="">
              <p:pic>
                <p:nvPicPr>
                  <p:cNvPr id="403" name="Ink 402">
                    <a:extLst>
                      <a:ext uri="{FF2B5EF4-FFF2-40B4-BE49-F238E27FC236}">
                        <a16:creationId xmlns:a16="http://schemas.microsoft.com/office/drawing/2014/main" id="{9A8AAA6D-A8C8-33D7-90E4-2458F44423FB}"/>
                      </a:ext>
                    </a:extLst>
                  </p:cNvPr>
                  <p:cNvPicPr/>
                  <p:nvPr/>
                </p:nvPicPr>
                <p:blipFill>
                  <a:blip r:embed="rId490"/>
                  <a:stretch>
                    <a:fillRect/>
                  </a:stretch>
                </p:blipFill>
                <p:spPr>
                  <a:xfrm>
                    <a:off x="3019647" y="5642505"/>
                    <a:ext cx="135360" cy="24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1">
                <p14:nvContentPartPr>
                  <p14:cNvPr id="404" name="Ink 403">
                    <a:extLst>
                      <a:ext uri="{FF2B5EF4-FFF2-40B4-BE49-F238E27FC236}">
                        <a16:creationId xmlns:a16="http://schemas.microsoft.com/office/drawing/2014/main" id="{A10B7D21-D634-8280-9A76-2E0095B85513}"/>
                      </a:ext>
                    </a:extLst>
                  </p14:cNvPr>
                  <p14:cNvContentPartPr/>
                  <p14:nvPr/>
                </p14:nvContentPartPr>
                <p14:xfrm>
                  <a:off x="3118287" y="5274585"/>
                  <a:ext cx="167400" cy="640080"/>
                </p14:xfrm>
              </p:contentPart>
            </mc:Choice>
            <mc:Fallback xmlns="">
              <p:pic>
                <p:nvPicPr>
                  <p:cNvPr id="404" name="Ink 403">
                    <a:extLst>
                      <a:ext uri="{FF2B5EF4-FFF2-40B4-BE49-F238E27FC236}">
                        <a16:creationId xmlns:a16="http://schemas.microsoft.com/office/drawing/2014/main" id="{A10B7D21-D634-8280-9A76-2E0095B85513}"/>
                      </a:ext>
                    </a:extLst>
                  </p:cNvPr>
                  <p:cNvPicPr/>
                  <p:nvPr/>
                </p:nvPicPr>
                <p:blipFill>
                  <a:blip r:embed="rId492"/>
                  <a:stretch>
                    <a:fillRect/>
                  </a:stretch>
                </p:blipFill>
                <p:spPr>
                  <a:xfrm>
                    <a:off x="3109647" y="5265945"/>
                    <a:ext cx="185040" cy="65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3">
                <p14:nvContentPartPr>
                  <p14:cNvPr id="410" name="Ink 409">
                    <a:extLst>
                      <a:ext uri="{FF2B5EF4-FFF2-40B4-BE49-F238E27FC236}">
                        <a16:creationId xmlns:a16="http://schemas.microsoft.com/office/drawing/2014/main" id="{0D30BBAE-C460-2F0E-FE20-FC25585BD569}"/>
                      </a:ext>
                    </a:extLst>
                  </p14:cNvPr>
                  <p14:cNvContentPartPr/>
                  <p14:nvPr/>
                </p14:nvContentPartPr>
                <p14:xfrm>
                  <a:off x="1553171" y="5546815"/>
                  <a:ext cx="119880" cy="308520"/>
                </p14:xfrm>
              </p:contentPart>
            </mc:Choice>
            <mc:Fallback xmlns="">
              <p:pic>
                <p:nvPicPr>
                  <p:cNvPr id="410" name="Ink 409">
                    <a:extLst>
                      <a:ext uri="{FF2B5EF4-FFF2-40B4-BE49-F238E27FC236}">
                        <a16:creationId xmlns:a16="http://schemas.microsoft.com/office/drawing/2014/main" id="{0D30BBAE-C460-2F0E-FE20-FC25585BD569}"/>
                      </a:ext>
                    </a:extLst>
                  </p:cNvPr>
                  <p:cNvPicPr/>
                  <p:nvPr/>
                </p:nvPicPr>
                <p:blipFill>
                  <a:blip r:embed="rId494"/>
                  <a:stretch>
                    <a:fillRect/>
                  </a:stretch>
                </p:blipFill>
                <p:spPr>
                  <a:xfrm>
                    <a:off x="1544171" y="5537815"/>
                    <a:ext cx="137520" cy="32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5">
                <p14:nvContentPartPr>
                  <p14:cNvPr id="411" name="Ink 410">
                    <a:extLst>
                      <a:ext uri="{FF2B5EF4-FFF2-40B4-BE49-F238E27FC236}">
                        <a16:creationId xmlns:a16="http://schemas.microsoft.com/office/drawing/2014/main" id="{8443BDCC-4976-8646-CA31-B2F30DF4016D}"/>
                      </a:ext>
                    </a:extLst>
                  </p14:cNvPr>
                  <p14:cNvContentPartPr/>
                  <p14:nvPr/>
                </p14:nvContentPartPr>
                <p14:xfrm>
                  <a:off x="1734611" y="5716735"/>
                  <a:ext cx="68760" cy="2520"/>
                </p14:xfrm>
              </p:contentPart>
            </mc:Choice>
            <mc:Fallback xmlns="">
              <p:pic>
                <p:nvPicPr>
                  <p:cNvPr id="411" name="Ink 410">
                    <a:extLst>
                      <a:ext uri="{FF2B5EF4-FFF2-40B4-BE49-F238E27FC236}">
                        <a16:creationId xmlns:a16="http://schemas.microsoft.com/office/drawing/2014/main" id="{8443BDCC-4976-8646-CA31-B2F30DF4016D}"/>
                      </a:ext>
                    </a:extLst>
                  </p:cNvPr>
                  <p:cNvPicPr/>
                  <p:nvPr/>
                </p:nvPicPr>
                <p:blipFill>
                  <a:blip r:embed="rId496"/>
                  <a:stretch>
                    <a:fillRect/>
                  </a:stretch>
                </p:blipFill>
                <p:spPr>
                  <a:xfrm>
                    <a:off x="1725971" y="5708095"/>
                    <a:ext cx="864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7">
                <p14:nvContentPartPr>
                  <p14:cNvPr id="412" name="Ink 411">
                    <a:extLst>
                      <a:ext uri="{FF2B5EF4-FFF2-40B4-BE49-F238E27FC236}">
                        <a16:creationId xmlns:a16="http://schemas.microsoft.com/office/drawing/2014/main" id="{5D01C5EB-6B79-6567-3FAB-4CFA77CB0387}"/>
                      </a:ext>
                    </a:extLst>
                  </p14:cNvPr>
                  <p14:cNvContentPartPr/>
                  <p14:nvPr/>
                </p14:nvContentPartPr>
                <p14:xfrm>
                  <a:off x="1755851" y="5798455"/>
                  <a:ext cx="118080" cy="360"/>
                </p14:xfrm>
              </p:contentPart>
            </mc:Choice>
            <mc:Fallback xmlns="">
              <p:pic>
                <p:nvPicPr>
                  <p:cNvPr id="412" name="Ink 411">
                    <a:extLst>
                      <a:ext uri="{FF2B5EF4-FFF2-40B4-BE49-F238E27FC236}">
                        <a16:creationId xmlns:a16="http://schemas.microsoft.com/office/drawing/2014/main" id="{5D01C5EB-6B79-6567-3FAB-4CFA77CB0387}"/>
                      </a:ext>
                    </a:extLst>
                  </p:cNvPr>
                  <p:cNvPicPr/>
                  <p:nvPr/>
                </p:nvPicPr>
                <p:blipFill>
                  <a:blip r:embed="rId498"/>
                  <a:stretch>
                    <a:fillRect/>
                  </a:stretch>
                </p:blipFill>
                <p:spPr>
                  <a:xfrm>
                    <a:off x="1747211" y="5789815"/>
                    <a:ext cx="135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9">
                <p14:nvContentPartPr>
                  <p14:cNvPr id="413" name="Ink 412">
                    <a:extLst>
                      <a:ext uri="{FF2B5EF4-FFF2-40B4-BE49-F238E27FC236}">
                        <a16:creationId xmlns:a16="http://schemas.microsoft.com/office/drawing/2014/main" id="{FABD6124-230D-491A-D48D-9BB822657F85}"/>
                      </a:ext>
                    </a:extLst>
                  </p14:cNvPr>
                  <p14:cNvContentPartPr/>
                  <p14:nvPr/>
                </p14:nvContentPartPr>
                <p14:xfrm>
                  <a:off x="1280291" y="5049655"/>
                  <a:ext cx="2111760" cy="1219680"/>
                </p14:xfrm>
              </p:contentPart>
            </mc:Choice>
            <mc:Fallback xmlns="">
              <p:pic>
                <p:nvPicPr>
                  <p:cNvPr id="413" name="Ink 412">
                    <a:extLst>
                      <a:ext uri="{FF2B5EF4-FFF2-40B4-BE49-F238E27FC236}">
                        <a16:creationId xmlns:a16="http://schemas.microsoft.com/office/drawing/2014/main" id="{FABD6124-230D-491A-D48D-9BB822657F85}"/>
                      </a:ext>
                    </a:extLst>
                  </p:cNvPr>
                  <p:cNvPicPr/>
                  <p:nvPr/>
                </p:nvPicPr>
                <p:blipFill>
                  <a:blip r:embed="rId500"/>
                  <a:stretch>
                    <a:fillRect/>
                  </a:stretch>
                </p:blipFill>
                <p:spPr>
                  <a:xfrm>
                    <a:off x="1271291" y="5040655"/>
                    <a:ext cx="2129400" cy="12373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01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EAE7AD8F-9515-70DC-790E-2A02534C8C33}"/>
                    </a:ext>
                  </a:extLst>
                </p14:cNvPr>
                <p14:cNvContentPartPr/>
                <p14:nvPr/>
              </p14:nvContentPartPr>
              <p14:xfrm>
                <a:off x="3485291" y="5663095"/>
                <a:ext cx="1603080" cy="47376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EAE7AD8F-9515-70DC-790E-2A02534C8C33}"/>
                    </a:ext>
                  </a:extLst>
                </p:cNvPr>
                <p:cNvPicPr/>
                <p:nvPr/>
              </p:nvPicPr>
              <p:blipFill>
                <a:blip r:embed="rId502"/>
                <a:stretch>
                  <a:fillRect/>
                </a:stretch>
              </p:blipFill>
              <p:spPr>
                <a:xfrm>
                  <a:off x="3476291" y="5654095"/>
                  <a:ext cx="1620720" cy="491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8" name="Group 417">
              <a:extLst>
                <a:ext uri="{FF2B5EF4-FFF2-40B4-BE49-F238E27FC236}">
                  <a16:creationId xmlns:a16="http://schemas.microsoft.com/office/drawing/2014/main" id="{DF88F0A2-C928-B4A3-C1C7-E5ADE6A08A8C}"/>
                </a:ext>
              </a:extLst>
            </p:cNvPr>
            <p:cNvGrpSpPr/>
            <p:nvPr/>
          </p:nvGrpSpPr>
          <p:grpSpPr>
            <a:xfrm>
              <a:off x="3593291" y="2797135"/>
              <a:ext cx="1609200" cy="2706480"/>
              <a:chOff x="3593291" y="2797135"/>
              <a:chExt cx="1609200" cy="2706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3">
                <p14:nvContentPartPr>
                  <p14:cNvPr id="416" name="Ink 415">
                    <a:extLst>
                      <a:ext uri="{FF2B5EF4-FFF2-40B4-BE49-F238E27FC236}">
                        <a16:creationId xmlns:a16="http://schemas.microsoft.com/office/drawing/2014/main" id="{C628C693-4F72-F6AA-9696-CC0EC7D68AC7}"/>
                      </a:ext>
                    </a:extLst>
                  </p14:cNvPr>
                  <p14:cNvContentPartPr/>
                  <p14:nvPr/>
                </p14:nvContentPartPr>
                <p14:xfrm>
                  <a:off x="3593291" y="2797135"/>
                  <a:ext cx="1609200" cy="2706480"/>
                </p14:xfrm>
              </p:contentPart>
            </mc:Choice>
            <mc:Fallback xmlns="">
              <p:pic>
                <p:nvPicPr>
                  <p:cNvPr id="416" name="Ink 415">
                    <a:extLst>
                      <a:ext uri="{FF2B5EF4-FFF2-40B4-BE49-F238E27FC236}">
                        <a16:creationId xmlns:a16="http://schemas.microsoft.com/office/drawing/2014/main" id="{C628C693-4F72-F6AA-9696-CC0EC7D68AC7}"/>
                      </a:ext>
                    </a:extLst>
                  </p:cNvPr>
                  <p:cNvPicPr/>
                  <p:nvPr/>
                </p:nvPicPr>
                <p:blipFill>
                  <a:blip r:embed="rId504"/>
                  <a:stretch>
                    <a:fillRect/>
                  </a:stretch>
                </p:blipFill>
                <p:spPr>
                  <a:xfrm>
                    <a:off x="3584651" y="2788495"/>
                    <a:ext cx="1626840" cy="27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5">
                <p14:nvContentPartPr>
                  <p14:cNvPr id="417" name="Ink 416">
                    <a:extLst>
                      <a:ext uri="{FF2B5EF4-FFF2-40B4-BE49-F238E27FC236}">
                        <a16:creationId xmlns:a16="http://schemas.microsoft.com/office/drawing/2014/main" id="{3A24D857-BE59-09A4-A836-A469A0383521}"/>
                      </a:ext>
                    </a:extLst>
                  </p14:cNvPr>
                  <p14:cNvContentPartPr/>
                  <p14:nvPr/>
                </p14:nvContentPartPr>
                <p14:xfrm>
                  <a:off x="3628211" y="5498575"/>
                  <a:ext cx="147960" cy="2520"/>
                </p14:xfrm>
              </p:contentPart>
            </mc:Choice>
            <mc:Fallback xmlns="">
              <p:pic>
                <p:nvPicPr>
                  <p:cNvPr id="417" name="Ink 416">
                    <a:extLst>
                      <a:ext uri="{FF2B5EF4-FFF2-40B4-BE49-F238E27FC236}">
                        <a16:creationId xmlns:a16="http://schemas.microsoft.com/office/drawing/2014/main" id="{3A24D857-BE59-09A4-A836-A469A0383521}"/>
                      </a:ext>
                    </a:extLst>
                  </p:cNvPr>
                  <p:cNvPicPr/>
                  <p:nvPr/>
                </p:nvPicPr>
                <p:blipFill>
                  <a:blip r:embed="rId506"/>
                  <a:stretch>
                    <a:fillRect/>
                  </a:stretch>
                </p:blipFill>
                <p:spPr>
                  <a:xfrm>
                    <a:off x="3619211" y="5489935"/>
                    <a:ext cx="165600" cy="20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8D1B8378-5630-77A1-A811-9ABE7F35EEC7}"/>
                </a:ext>
              </a:extLst>
            </p:cNvPr>
            <p:cNvSpPr/>
            <p:nvPr/>
          </p:nvSpPr>
          <p:spPr>
            <a:xfrm>
              <a:off x="4771788" y="937945"/>
              <a:ext cx="957989" cy="552024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78BC218-91E7-0F77-E82D-44B195FEB757}"/>
                </a:ext>
              </a:extLst>
            </p:cNvPr>
            <p:cNvSpPr/>
            <p:nvPr/>
          </p:nvSpPr>
          <p:spPr>
            <a:xfrm>
              <a:off x="5729777" y="954295"/>
              <a:ext cx="3111567" cy="552024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426" name="Audio 425">
            <a:hlinkClick r:id="" action="ppaction://media"/>
            <a:extLst>
              <a:ext uri="{FF2B5EF4-FFF2-40B4-BE49-F238E27FC236}">
                <a16:creationId xmlns:a16="http://schemas.microsoft.com/office/drawing/2014/main" id="{F1DDCC9E-4B52-F2B1-CEC1-FB94CE18E9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0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75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14"/>
    </mc:Choice>
    <mc:Fallback xmlns="">
      <p:transition spd="slow" advTm="139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389F3CDB-CB2B-AA8A-E9E3-48AF4786540C}"/>
              </a:ext>
            </a:extLst>
          </p:cNvPr>
          <p:cNvGrpSpPr/>
          <p:nvPr/>
        </p:nvGrpSpPr>
        <p:grpSpPr>
          <a:xfrm>
            <a:off x="226677" y="846555"/>
            <a:ext cx="1584900" cy="1916190"/>
            <a:chOff x="1309004" y="373100"/>
            <a:chExt cx="2113200" cy="255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AA1E0AB-5E60-783C-6484-DB56CD2928FB}"/>
                    </a:ext>
                  </a:extLst>
                </p14:cNvPr>
                <p14:cNvContentPartPr/>
                <p14:nvPr/>
              </p14:nvContentPartPr>
              <p14:xfrm>
                <a:off x="1478204" y="679100"/>
                <a:ext cx="360" cy="384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AA1E0AB-5E60-783C-6484-DB56CD2928F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469204" y="670100"/>
                  <a:ext cx="1800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258AAA7-674D-789D-5698-DEEBC0B08ACB}"/>
                    </a:ext>
                  </a:extLst>
                </p14:cNvPr>
                <p14:cNvContentPartPr/>
                <p14:nvPr/>
              </p14:nvContentPartPr>
              <p14:xfrm>
                <a:off x="1478204" y="903020"/>
                <a:ext cx="1797480" cy="29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258AAA7-674D-789D-5698-DEEBC0B08AC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469204" y="894380"/>
                  <a:ext cx="18151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E544791-DE40-C329-0B1F-FC069C73547A}"/>
                    </a:ext>
                  </a:extLst>
                </p14:cNvPr>
                <p14:cNvContentPartPr/>
                <p14:nvPr/>
              </p14:nvContentPartPr>
              <p14:xfrm>
                <a:off x="3275324" y="708620"/>
                <a:ext cx="63720" cy="506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E544791-DE40-C329-0B1F-FC069C73547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266324" y="699620"/>
                  <a:ext cx="81360" cy="52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1A3120B-AAD5-7F8E-827F-1799DB5BBB77}"/>
                    </a:ext>
                  </a:extLst>
                </p14:cNvPr>
                <p14:cNvContentPartPr/>
                <p14:nvPr/>
              </p14:nvContentPartPr>
              <p14:xfrm>
                <a:off x="2331044" y="373100"/>
                <a:ext cx="269640" cy="291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1A3120B-AAD5-7F8E-827F-1799DB5BBB7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22404" y="364460"/>
                  <a:ext cx="28728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917CDFC-8D84-F0EE-BC27-D60EF5B8A3C5}"/>
                    </a:ext>
                  </a:extLst>
                </p14:cNvPr>
                <p14:cNvContentPartPr/>
                <p14:nvPr/>
              </p14:nvContentPartPr>
              <p14:xfrm>
                <a:off x="1442924" y="1250420"/>
                <a:ext cx="97560" cy="257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917CDFC-8D84-F0EE-BC27-D60EF5B8A3C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434284" y="1241420"/>
                  <a:ext cx="11520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BC79C34-3362-104D-7257-ECE90391B547}"/>
                    </a:ext>
                  </a:extLst>
                </p14:cNvPr>
                <p14:cNvContentPartPr/>
                <p14:nvPr/>
              </p14:nvContentPartPr>
              <p14:xfrm>
                <a:off x="3421844" y="1347980"/>
                <a:ext cx="360" cy="278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BC79C34-3362-104D-7257-ECE90391B54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412844" y="1339340"/>
                  <a:ext cx="1800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DB01DEC-B816-89C2-F7ED-AB93130C8A57}"/>
                    </a:ext>
                  </a:extLst>
                </p14:cNvPr>
                <p14:cNvContentPartPr/>
                <p14:nvPr/>
              </p14:nvContentPartPr>
              <p14:xfrm>
                <a:off x="1578644" y="777380"/>
                <a:ext cx="360" cy="198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DB01DEC-B816-89C2-F7ED-AB93130C8A5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569644" y="768380"/>
                  <a:ext cx="180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53ADBA7-8A27-33EB-0618-D51152EF4BBA}"/>
                    </a:ext>
                  </a:extLst>
                </p14:cNvPr>
                <p14:cNvContentPartPr/>
                <p14:nvPr/>
              </p14:nvContentPartPr>
              <p14:xfrm>
                <a:off x="1740284" y="871340"/>
                <a:ext cx="2880" cy="162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53ADBA7-8A27-33EB-0618-D51152EF4BB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731284" y="862340"/>
                  <a:ext cx="2052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5BBE8DE-AFC9-A562-FE94-F5CBA37C4156}"/>
                    </a:ext>
                  </a:extLst>
                </p14:cNvPr>
                <p14:cNvContentPartPr/>
                <p14:nvPr/>
              </p14:nvContentPartPr>
              <p14:xfrm>
                <a:off x="1959524" y="1048820"/>
                <a:ext cx="1800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5BBE8DE-AFC9-A562-FE94-F5CBA37C415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50524" y="1040180"/>
                  <a:ext cx="35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743F357-0002-53B3-4BA2-1D55DBDD2588}"/>
                    </a:ext>
                  </a:extLst>
                </p14:cNvPr>
                <p14:cNvContentPartPr/>
                <p14:nvPr/>
              </p14:nvContentPartPr>
              <p14:xfrm>
                <a:off x="2259044" y="1048820"/>
                <a:ext cx="4140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743F357-0002-53B3-4BA2-1D55DBDD258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250044" y="1040180"/>
                  <a:ext cx="59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33F3585-E4ED-F2CC-168C-B76D4802D3D0}"/>
                    </a:ext>
                  </a:extLst>
                </p14:cNvPr>
                <p14:cNvContentPartPr/>
                <p14:nvPr/>
              </p14:nvContentPartPr>
              <p14:xfrm>
                <a:off x="2558924" y="1048820"/>
                <a:ext cx="828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33F3585-E4ED-F2CC-168C-B76D4802D3D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549924" y="1040180"/>
                  <a:ext cx="25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93ED175-FB0A-2AD1-ED3F-99F1CE00AB4C}"/>
                    </a:ext>
                  </a:extLst>
                </p14:cNvPr>
                <p14:cNvContentPartPr/>
                <p14:nvPr/>
              </p14:nvContentPartPr>
              <p14:xfrm>
                <a:off x="2863844" y="1059260"/>
                <a:ext cx="252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93ED175-FB0A-2AD1-ED3F-99F1CE00AB4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855204" y="1050260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7E3DBC1-830C-C760-1E63-655C2106B5BB}"/>
                    </a:ext>
                  </a:extLst>
                </p14:cNvPr>
                <p14:cNvContentPartPr/>
                <p14:nvPr/>
              </p14:nvContentPartPr>
              <p14:xfrm>
                <a:off x="3107204" y="744260"/>
                <a:ext cx="5400" cy="272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7E3DBC1-830C-C760-1E63-655C2106B5B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098564" y="735260"/>
                  <a:ext cx="230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B1C7367-BDEF-6707-6D26-35462A98B65A}"/>
                    </a:ext>
                  </a:extLst>
                </p14:cNvPr>
                <p14:cNvContentPartPr/>
                <p14:nvPr/>
              </p14:nvContentPartPr>
              <p14:xfrm>
                <a:off x="1653164" y="979340"/>
                <a:ext cx="299880" cy="1182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B1C7367-BDEF-6707-6D26-35462A98B65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644524" y="970340"/>
                  <a:ext cx="317520" cy="11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F993240-8E35-AD21-25F7-B06429C22EFD}"/>
                    </a:ext>
                  </a:extLst>
                </p14:cNvPr>
                <p14:cNvContentPartPr/>
                <p14:nvPr/>
              </p14:nvContentPartPr>
              <p14:xfrm>
                <a:off x="1813364" y="2041700"/>
                <a:ext cx="155880" cy="119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F993240-8E35-AD21-25F7-B06429C22EF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804724" y="2033060"/>
                  <a:ext cx="1735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61C4A96-5960-0C69-FC73-49C2BD79524F}"/>
                    </a:ext>
                  </a:extLst>
                </p14:cNvPr>
                <p14:cNvContentPartPr/>
                <p14:nvPr/>
              </p14:nvContentPartPr>
              <p14:xfrm>
                <a:off x="1618964" y="2202260"/>
                <a:ext cx="360" cy="180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61C4A96-5960-0C69-FC73-49C2BD79524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610324" y="2193260"/>
                  <a:ext cx="180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8227E7A-30DB-3FC1-C5C8-799E7FF14C2B}"/>
                    </a:ext>
                  </a:extLst>
                </p14:cNvPr>
                <p14:cNvContentPartPr/>
                <p14:nvPr/>
              </p14:nvContentPartPr>
              <p14:xfrm>
                <a:off x="1309004" y="2398820"/>
                <a:ext cx="843120" cy="117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8227E7A-30DB-3FC1-C5C8-799E7FF14C2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300004" y="2390180"/>
                  <a:ext cx="86076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C1FD392-504B-5268-4729-0C029E6D755F}"/>
                    </a:ext>
                  </a:extLst>
                </p14:cNvPr>
                <p14:cNvContentPartPr/>
                <p14:nvPr/>
              </p14:nvContentPartPr>
              <p14:xfrm>
                <a:off x="1479284" y="2661260"/>
                <a:ext cx="360" cy="266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C1FD392-504B-5268-4729-0C029E6D755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470284" y="2652260"/>
                  <a:ext cx="1800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4159BA2-7B79-3D77-78C8-5CCA95B6C47D}"/>
                    </a:ext>
                  </a:extLst>
                </p14:cNvPr>
                <p14:cNvContentPartPr/>
                <p14:nvPr/>
              </p14:nvContentPartPr>
              <p14:xfrm>
                <a:off x="1573964" y="2654060"/>
                <a:ext cx="101880" cy="158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4159BA2-7B79-3D77-78C8-5CCA95B6C47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564964" y="2645420"/>
                  <a:ext cx="1195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419414C-FFCB-7800-D3AC-B047837673F6}"/>
                    </a:ext>
                  </a:extLst>
                </p14:cNvPr>
                <p14:cNvContentPartPr/>
                <p14:nvPr/>
              </p14:nvContentPartPr>
              <p14:xfrm>
                <a:off x="1762964" y="2559020"/>
                <a:ext cx="141840" cy="3031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419414C-FFCB-7800-D3AC-B047837673F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753964" y="2550020"/>
                  <a:ext cx="15948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78783CD-54AD-868C-6EB2-B3CF02F393D2}"/>
                    </a:ext>
                  </a:extLst>
                </p14:cNvPr>
                <p14:cNvContentPartPr/>
                <p14:nvPr/>
              </p14:nvContentPartPr>
              <p14:xfrm>
                <a:off x="1981484" y="2549660"/>
                <a:ext cx="193320" cy="188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78783CD-54AD-868C-6EB2-B3CF02F393D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972844" y="2541020"/>
                  <a:ext cx="2109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D70C323-6638-02D2-46B5-BF06DE243C4D}"/>
                    </a:ext>
                  </a:extLst>
                </p14:cNvPr>
                <p14:cNvContentPartPr/>
                <p14:nvPr/>
              </p14:nvContentPartPr>
              <p14:xfrm>
                <a:off x="2098124" y="2596100"/>
                <a:ext cx="2880" cy="321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D70C323-6638-02D2-46B5-BF06DE243C4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089124" y="2587100"/>
                  <a:ext cx="2052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32C7476-23A7-5EAB-8BBE-540BB8A4619A}"/>
                    </a:ext>
                  </a:extLst>
                </p14:cNvPr>
                <p14:cNvContentPartPr/>
                <p14:nvPr/>
              </p14:nvContentPartPr>
              <p14:xfrm>
                <a:off x="1922084" y="2825780"/>
                <a:ext cx="46800" cy="392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32C7476-23A7-5EAB-8BBE-540BB8A4619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913084" y="2817140"/>
                  <a:ext cx="64440" cy="56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B9A7E87-FA3D-6E3F-8ECC-5DD65EDD18DF}"/>
              </a:ext>
            </a:extLst>
          </p:cNvPr>
          <p:cNvSpPr txBox="1"/>
          <p:nvPr/>
        </p:nvSpPr>
        <p:spPr>
          <a:xfrm>
            <a:off x="1989952" y="-22927"/>
            <a:ext cx="4769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err="1">
                <a:solidFill>
                  <a:srgbClr val="0000FF"/>
                </a:solidFill>
              </a:rPr>
              <a:t>Matlab</a:t>
            </a:r>
            <a:r>
              <a:rPr lang="en-US" b="1" dirty="0">
                <a:solidFill>
                  <a:srgbClr val="0000FF"/>
                </a:solidFill>
              </a:rPr>
              <a:t> Communications Toolbox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0D03DFC-F730-C958-96F1-31D159D24E95}"/>
              </a:ext>
            </a:extLst>
          </p:cNvPr>
          <p:cNvGrpSpPr/>
          <p:nvPr/>
        </p:nvGrpSpPr>
        <p:grpSpPr>
          <a:xfrm>
            <a:off x="3228783" y="693618"/>
            <a:ext cx="384120" cy="434160"/>
            <a:chOff x="3227171" y="568015"/>
            <a:chExt cx="384120" cy="43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39C9DDE-6C3D-5E18-F125-169A74D41C4C}"/>
                    </a:ext>
                  </a:extLst>
                </p14:cNvPr>
                <p14:cNvContentPartPr/>
                <p14:nvPr/>
              </p14:nvContentPartPr>
              <p14:xfrm>
                <a:off x="3227171" y="672775"/>
                <a:ext cx="178560" cy="3294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39C9DDE-6C3D-5E18-F125-169A74D41C4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218171" y="664135"/>
                  <a:ext cx="19620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504CE8F-8A16-B5A9-6552-C71606E9F839}"/>
                    </a:ext>
                  </a:extLst>
                </p14:cNvPr>
                <p14:cNvContentPartPr/>
                <p14:nvPr/>
              </p14:nvContentPartPr>
              <p14:xfrm>
                <a:off x="3421211" y="606175"/>
                <a:ext cx="360" cy="98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504CE8F-8A16-B5A9-6552-C71606E9F83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412571" y="597175"/>
                  <a:ext cx="180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9E9732B-5C25-75CC-4469-F518B58A8932}"/>
                    </a:ext>
                  </a:extLst>
                </p14:cNvPr>
                <p14:cNvContentPartPr/>
                <p14:nvPr/>
              </p14:nvContentPartPr>
              <p14:xfrm>
                <a:off x="3497531" y="568015"/>
                <a:ext cx="113760" cy="153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9E9732B-5C25-75CC-4469-F518B58A893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488891" y="559015"/>
                  <a:ext cx="131400" cy="17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A0F36EC-A188-9714-13B5-EA7CF0A8E193}"/>
                  </a:ext>
                </a:extLst>
              </p14:cNvPr>
              <p14:cNvContentPartPr/>
              <p14:nvPr/>
            </p14:nvContentPartPr>
            <p14:xfrm>
              <a:off x="3788223" y="890538"/>
              <a:ext cx="651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A0F36EC-A188-9714-13B5-EA7CF0A8E193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779583" y="881898"/>
                <a:ext cx="82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EE65DC0-E147-E8C7-7C42-25D72F850A4E}"/>
                  </a:ext>
                </a:extLst>
              </p14:cNvPr>
              <p14:cNvContentPartPr/>
              <p14:nvPr/>
            </p14:nvContentPartPr>
            <p14:xfrm>
              <a:off x="3808023" y="1015458"/>
              <a:ext cx="4860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EE65DC0-E147-E8C7-7C42-25D72F850A4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799023" y="1006818"/>
                <a:ext cx="662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1" name="Group 160">
            <a:extLst>
              <a:ext uri="{FF2B5EF4-FFF2-40B4-BE49-F238E27FC236}">
                <a16:creationId xmlns:a16="http://schemas.microsoft.com/office/drawing/2014/main" id="{B84E7D98-1179-F356-6CAB-40D1287B5207}"/>
              </a:ext>
            </a:extLst>
          </p:cNvPr>
          <p:cNvGrpSpPr/>
          <p:nvPr/>
        </p:nvGrpSpPr>
        <p:grpSpPr>
          <a:xfrm>
            <a:off x="4035903" y="777138"/>
            <a:ext cx="770760" cy="316080"/>
            <a:chOff x="4034291" y="651535"/>
            <a:chExt cx="770760" cy="31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B720368-DA36-B26D-1C62-1E86F0967D75}"/>
                    </a:ext>
                  </a:extLst>
                </p14:cNvPr>
                <p14:cNvContentPartPr/>
                <p14:nvPr/>
              </p14:nvContentPartPr>
              <p14:xfrm>
                <a:off x="4034291" y="690055"/>
                <a:ext cx="360" cy="2746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B720368-DA36-B26D-1C62-1E86F0967D7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025651" y="681415"/>
                  <a:ext cx="1800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C0022B1-EAE1-A82E-F553-7A5F5A85D992}"/>
                    </a:ext>
                  </a:extLst>
                </p14:cNvPr>
                <p14:cNvContentPartPr/>
                <p14:nvPr/>
              </p14:nvContentPartPr>
              <p14:xfrm>
                <a:off x="4150931" y="735415"/>
                <a:ext cx="87840" cy="1422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C0022B1-EAE1-A82E-F553-7A5F5A85D99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141931" y="726415"/>
                  <a:ext cx="10548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C93C5A6-524A-FC15-5EB5-381EC70F5DA4}"/>
                    </a:ext>
                  </a:extLst>
                </p14:cNvPr>
                <p14:cNvContentPartPr/>
                <p14:nvPr/>
              </p14:nvContentPartPr>
              <p14:xfrm>
                <a:off x="4277651" y="689695"/>
                <a:ext cx="110880" cy="2415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C93C5A6-524A-FC15-5EB5-381EC70F5DA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268651" y="680695"/>
                  <a:ext cx="12852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70A50439-22BE-AA2C-6A1A-16188AF02288}"/>
                    </a:ext>
                  </a:extLst>
                </p14:cNvPr>
                <p14:cNvContentPartPr/>
                <p14:nvPr/>
              </p14:nvContentPartPr>
              <p14:xfrm>
                <a:off x="4388171" y="896695"/>
                <a:ext cx="360" cy="3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70A50439-22BE-AA2C-6A1A-16188AF0228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379531" y="88769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C2C1473-CE37-132D-0B8E-16778F8DB515}"/>
                    </a:ext>
                  </a:extLst>
                </p14:cNvPr>
                <p14:cNvContentPartPr/>
                <p14:nvPr/>
              </p14:nvContentPartPr>
              <p14:xfrm>
                <a:off x="4437851" y="666655"/>
                <a:ext cx="119880" cy="1324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C2C1473-CE37-132D-0B8E-16778F8DB51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428851" y="658015"/>
                  <a:ext cx="13752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1261E5F-8840-B3F4-AB59-57ACBEFE7BA7}"/>
                    </a:ext>
                  </a:extLst>
                </p14:cNvPr>
                <p14:cNvContentPartPr/>
                <p14:nvPr/>
              </p14:nvContentPartPr>
              <p14:xfrm>
                <a:off x="4512731" y="651535"/>
                <a:ext cx="6120" cy="3160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1261E5F-8840-B3F4-AB59-57ACBEFE7BA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503731" y="642535"/>
                  <a:ext cx="2376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6FCEF87C-8E10-2902-A2CD-D99692CC8516}"/>
                    </a:ext>
                  </a:extLst>
                </p14:cNvPr>
                <p14:cNvContentPartPr/>
                <p14:nvPr/>
              </p14:nvContentPartPr>
              <p14:xfrm>
                <a:off x="4393211" y="872575"/>
                <a:ext cx="55080" cy="662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6FCEF87C-8E10-2902-A2CD-D99692CC851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384571" y="863935"/>
                  <a:ext cx="7272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8EE1526-FF32-9728-3E57-DB0FD414D463}"/>
                    </a:ext>
                  </a:extLst>
                </p14:cNvPr>
                <p14:cNvContentPartPr/>
                <p14:nvPr/>
              </p14:nvContentPartPr>
              <p14:xfrm>
                <a:off x="4683731" y="809935"/>
                <a:ext cx="83520" cy="25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8EE1526-FF32-9728-3E57-DB0FD414D46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674731" y="801295"/>
                  <a:ext cx="101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E4956F2E-DC56-AE5A-ABA8-EB3BC5E2CEA4}"/>
                    </a:ext>
                  </a:extLst>
                </p14:cNvPr>
                <p14:cNvContentPartPr/>
                <p14:nvPr/>
              </p14:nvContentPartPr>
              <p14:xfrm>
                <a:off x="4694531" y="884455"/>
                <a:ext cx="11052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E4956F2E-DC56-AE5A-ABA8-EB3BC5E2CEA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685531" y="875455"/>
                  <a:ext cx="1281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381DCF65-EAD4-D6AB-14EC-739CCAE18460}"/>
                  </a:ext>
                </a:extLst>
              </p14:cNvPr>
              <p14:cNvContentPartPr/>
              <p14:nvPr/>
            </p14:nvContentPartPr>
            <p14:xfrm>
              <a:off x="5001063" y="756978"/>
              <a:ext cx="183600" cy="27504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381DCF65-EAD4-D6AB-14EC-739CCAE18460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992063" y="747978"/>
                <a:ext cx="201240" cy="29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6" name="Group 165">
            <a:extLst>
              <a:ext uri="{FF2B5EF4-FFF2-40B4-BE49-F238E27FC236}">
                <a16:creationId xmlns:a16="http://schemas.microsoft.com/office/drawing/2014/main" id="{859915E3-AAB5-9DC1-0BB9-50FF8165FE20}"/>
              </a:ext>
            </a:extLst>
          </p:cNvPr>
          <p:cNvGrpSpPr/>
          <p:nvPr/>
        </p:nvGrpSpPr>
        <p:grpSpPr>
          <a:xfrm>
            <a:off x="5980623" y="668418"/>
            <a:ext cx="326880" cy="254880"/>
            <a:chOff x="5979011" y="542815"/>
            <a:chExt cx="326880" cy="25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72CF07C9-24F5-077F-8823-D7BD159137E0}"/>
                    </a:ext>
                  </a:extLst>
                </p14:cNvPr>
                <p14:cNvContentPartPr/>
                <p14:nvPr/>
              </p14:nvContentPartPr>
              <p14:xfrm>
                <a:off x="5979011" y="542815"/>
                <a:ext cx="326880" cy="2548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72CF07C9-24F5-077F-8823-D7BD159137E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970011" y="533815"/>
                  <a:ext cx="34452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464D98BE-33E8-AA40-00B5-B85995D5D3FF}"/>
                    </a:ext>
                  </a:extLst>
                </p14:cNvPr>
                <p14:cNvContentPartPr/>
                <p14:nvPr/>
              </p14:nvContentPartPr>
              <p14:xfrm>
                <a:off x="6169451" y="666295"/>
                <a:ext cx="86760" cy="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464D98BE-33E8-AA40-00B5-B85995D5D3FF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160811" y="657295"/>
                  <a:ext cx="104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AFE19B67-A146-3657-BB87-F67E125589B6}"/>
                    </a:ext>
                  </a:extLst>
                </p14:cNvPr>
                <p14:cNvContentPartPr/>
                <p14:nvPr/>
              </p14:nvContentPartPr>
              <p14:xfrm>
                <a:off x="6116171" y="632095"/>
                <a:ext cx="2520" cy="25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AFE19B67-A146-3657-BB87-F67E125589B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107531" y="623455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8D894ED4-5769-B73B-0E31-94BC28024068}"/>
              </a:ext>
            </a:extLst>
          </p:cNvPr>
          <p:cNvGrpSpPr/>
          <p:nvPr/>
        </p:nvGrpSpPr>
        <p:grpSpPr>
          <a:xfrm>
            <a:off x="6536463" y="633858"/>
            <a:ext cx="923400" cy="388080"/>
            <a:chOff x="6534851" y="508255"/>
            <a:chExt cx="923400" cy="38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29E9B63-2E96-EDEA-D1F0-4336A7DB8F16}"/>
                    </a:ext>
                  </a:extLst>
                </p14:cNvPr>
                <p14:cNvContentPartPr/>
                <p14:nvPr/>
              </p14:nvContentPartPr>
              <p14:xfrm>
                <a:off x="6534851" y="638935"/>
                <a:ext cx="9000" cy="2574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29E9B63-2E96-EDEA-D1F0-4336A7DB8F1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525851" y="630295"/>
                  <a:ext cx="2664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4F8309A9-8630-FB7C-F3DC-CD4A38A70D98}"/>
                    </a:ext>
                  </a:extLst>
                </p14:cNvPr>
                <p14:cNvContentPartPr/>
                <p14:nvPr/>
              </p14:nvContentPartPr>
              <p14:xfrm>
                <a:off x="6564011" y="612295"/>
                <a:ext cx="43920" cy="9360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4F8309A9-8630-FB7C-F3DC-CD4A38A70D9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555371" y="603655"/>
                  <a:ext cx="6156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3936422-D711-A0FC-3F48-D1BABAE6E314}"/>
                    </a:ext>
                  </a:extLst>
                </p14:cNvPr>
                <p14:cNvContentPartPr/>
                <p14:nvPr/>
              </p14:nvContentPartPr>
              <p14:xfrm>
                <a:off x="6546371" y="649735"/>
                <a:ext cx="46440" cy="136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3936422-D711-A0FC-3F48-D1BABAE6E31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537371" y="640735"/>
                  <a:ext cx="640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1359559C-AC54-88E3-94BF-B044E39083DE}"/>
                    </a:ext>
                  </a:extLst>
                </p14:cNvPr>
                <p14:cNvContentPartPr/>
                <p14:nvPr/>
              </p14:nvContentPartPr>
              <p14:xfrm>
                <a:off x="6644291" y="596095"/>
                <a:ext cx="39240" cy="1270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1359559C-AC54-88E3-94BF-B044E39083D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635291" y="587095"/>
                  <a:ext cx="5688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5E3F4E09-6757-3B41-6DE0-7C826F43E1B9}"/>
                    </a:ext>
                  </a:extLst>
                </p14:cNvPr>
                <p14:cNvContentPartPr/>
                <p14:nvPr/>
              </p14:nvContentPartPr>
              <p14:xfrm>
                <a:off x="6728171" y="605095"/>
                <a:ext cx="113400" cy="1321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5E3F4E09-6757-3B41-6DE0-7C826F43E1B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719171" y="596455"/>
                  <a:ext cx="13104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BB6E758D-2F68-57D4-4E24-977A2DA3300C}"/>
                    </a:ext>
                  </a:extLst>
                </p14:cNvPr>
                <p14:cNvContentPartPr/>
                <p14:nvPr/>
              </p14:nvContentPartPr>
              <p14:xfrm>
                <a:off x="6891611" y="600055"/>
                <a:ext cx="566640" cy="1256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BB6E758D-2F68-57D4-4E24-977A2DA3300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882971" y="591055"/>
                  <a:ext cx="58428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1FB23CB-F9F4-2B9D-01A0-C40DDEB5A5AE}"/>
                    </a:ext>
                  </a:extLst>
                </p14:cNvPr>
                <p14:cNvContentPartPr/>
                <p14:nvPr/>
              </p14:nvContentPartPr>
              <p14:xfrm>
                <a:off x="7129931" y="514015"/>
                <a:ext cx="29160" cy="241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01FB23CB-F9F4-2B9D-01A0-C40DDEB5A5A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120931" y="505015"/>
                  <a:ext cx="468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028EDAA-F6F5-7C2E-588C-45B262114C31}"/>
                    </a:ext>
                  </a:extLst>
                </p14:cNvPr>
                <p14:cNvContentPartPr/>
                <p14:nvPr/>
              </p14:nvContentPartPr>
              <p14:xfrm>
                <a:off x="6964331" y="508255"/>
                <a:ext cx="30240" cy="3060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4028EDAA-F6F5-7C2E-588C-45B262114C3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955691" y="499255"/>
                  <a:ext cx="47880" cy="48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AD03C2D5-78EA-08B4-69C0-5141D85AE6FB}"/>
                  </a:ext>
                </a:extLst>
              </p14:cNvPr>
              <p14:cNvContentPartPr/>
              <p14:nvPr/>
            </p14:nvContentPartPr>
            <p14:xfrm>
              <a:off x="3359823" y="621978"/>
              <a:ext cx="314280" cy="35424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AD03C2D5-78EA-08B4-69C0-5141D85AE6FB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351183" y="613338"/>
                <a:ext cx="331920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5C31AADB-95F6-0F72-53E2-3921C02E0A8F}"/>
                  </a:ext>
                </a:extLst>
              </p14:cNvPr>
              <p14:cNvContentPartPr/>
              <p14:nvPr/>
            </p14:nvContentPartPr>
            <p14:xfrm>
              <a:off x="3721623" y="467898"/>
              <a:ext cx="2102040" cy="40212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5C31AADB-95F6-0F72-53E2-3921C02E0A8F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3712983" y="459258"/>
                <a:ext cx="2119680" cy="41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ED503FD9-9A6A-3D25-543B-031BDB5303CD}"/>
                  </a:ext>
                </a:extLst>
              </p14:cNvPr>
              <p14:cNvContentPartPr/>
              <p14:nvPr/>
            </p14:nvContentPartPr>
            <p14:xfrm>
              <a:off x="5919251" y="1520575"/>
              <a:ext cx="105120" cy="37008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ED503FD9-9A6A-3D25-543B-031BDB5303CD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910251" y="1511935"/>
                <a:ext cx="12276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34D9A421-043C-D297-E1EF-E5F9286458CA}"/>
                  </a:ext>
                </a:extLst>
              </p14:cNvPr>
              <p14:cNvContentPartPr/>
              <p14:nvPr/>
            </p14:nvContentPartPr>
            <p14:xfrm>
              <a:off x="7599731" y="656215"/>
              <a:ext cx="69480" cy="36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34D9A421-043C-D297-E1EF-E5F9286458CA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591091" y="647575"/>
                <a:ext cx="87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5C319ED3-2AF7-45D0-D84F-4190D1B507DE}"/>
                  </a:ext>
                </a:extLst>
              </p14:cNvPr>
              <p14:cNvContentPartPr/>
              <p14:nvPr/>
            </p14:nvContentPartPr>
            <p14:xfrm>
              <a:off x="7581011" y="746575"/>
              <a:ext cx="96480" cy="36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5C319ED3-2AF7-45D0-D84F-4190D1B507DE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7572371" y="737935"/>
                <a:ext cx="11412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1" name="Group 220">
            <a:extLst>
              <a:ext uri="{FF2B5EF4-FFF2-40B4-BE49-F238E27FC236}">
                <a16:creationId xmlns:a16="http://schemas.microsoft.com/office/drawing/2014/main" id="{CF2B236D-2939-73F5-F2C6-64D8A0D302C1}"/>
              </a:ext>
            </a:extLst>
          </p:cNvPr>
          <p:cNvGrpSpPr/>
          <p:nvPr/>
        </p:nvGrpSpPr>
        <p:grpSpPr>
          <a:xfrm>
            <a:off x="7874771" y="568735"/>
            <a:ext cx="304200" cy="294840"/>
            <a:chOff x="7874771" y="568735"/>
            <a:chExt cx="304200" cy="29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5ADC2DB5-2329-A27C-0733-8E487977F880}"/>
                    </a:ext>
                  </a:extLst>
                </p14:cNvPr>
                <p14:cNvContentPartPr/>
                <p14:nvPr/>
              </p14:nvContentPartPr>
              <p14:xfrm>
                <a:off x="7874771" y="568735"/>
                <a:ext cx="115920" cy="2156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5ADC2DB5-2329-A27C-0733-8E487977F88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865771" y="559735"/>
                  <a:ext cx="13356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2AC4F694-F057-3142-6752-8F667CC2643E}"/>
                    </a:ext>
                  </a:extLst>
                </p14:cNvPr>
                <p14:cNvContentPartPr/>
                <p14:nvPr/>
              </p14:nvContentPartPr>
              <p14:xfrm>
                <a:off x="8094011" y="766375"/>
                <a:ext cx="84960" cy="972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2AC4F694-F057-3142-6752-8F667CC2643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085011" y="757375"/>
                  <a:ext cx="102600" cy="11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94DB0AAD-0B05-8E95-DC38-EA91FAECAF4C}"/>
              </a:ext>
            </a:extLst>
          </p:cNvPr>
          <p:cNvGrpSpPr/>
          <p:nvPr/>
        </p:nvGrpSpPr>
        <p:grpSpPr>
          <a:xfrm>
            <a:off x="3825491" y="1426255"/>
            <a:ext cx="1984680" cy="513720"/>
            <a:chOff x="3825491" y="1426255"/>
            <a:chExt cx="1984680" cy="51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33B2D8EF-4E03-A11C-8DC0-14535194B51E}"/>
                    </a:ext>
                  </a:extLst>
                </p14:cNvPr>
                <p14:cNvContentPartPr/>
                <p14:nvPr/>
              </p14:nvContentPartPr>
              <p14:xfrm>
                <a:off x="3825491" y="1570975"/>
                <a:ext cx="516960" cy="3121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33B2D8EF-4E03-A11C-8DC0-14535194B51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816491" y="1561975"/>
                  <a:ext cx="53460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0EF4ADCF-26BA-8A68-DA52-3B1735FC4051}"/>
                    </a:ext>
                  </a:extLst>
                </p14:cNvPr>
                <p14:cNvContentPartPr/>
                <p14:nvPr/>
              </p14:nvContentPartPr>
              <p14:xfrm>
                <a:off x="4023131" y="1697695"/>
                <a:ext cx="21600" cy="108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0EF4ADCF-26BA-8A68-DA52-3B1735FC405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014491" y="1689055"/>
                  <a:ext cx="3924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A2F99BD-FE61-D7D2-8578-98F1CBC564B2}"/>
                    </a:ext>
                  </a:extLst>
                </p14:cNvPr>
                <p14:cNvContentPartPr/>
                <p14:nvPr/>
              </p14:nvContentPartPr>
              <p14:xfrm>
                <a:off x="4488251" y="1511935"/>
                <a:ext cx="190440" cy="4280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A2F99BD-FE61-D7D2-8578-98F1CBC564B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479251" y="1502935"/>
                  <a:ext cx="20808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30C6922A-13BF-DDB1-3E36-0415314B642A}"/>
                    </a:ext>
                  </a:extLst>
                </p14:cNvPr>
                <p14:cNvContentPartPr/>
                <p14:nvPr/>
              </p14:nvContentPartPr>
              <p14:xfrm>
                <a:off x="4678331" y="1647295"/>
                <a:ext cx="216000" cy="1836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30C6922A-13BF-DDB1-3E36-0415314B642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669331" y="1638655"/>
                  <a:ext cx="23364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6B26D339-C4A2-2354-1D9D-E82FD1897A5C}"/>
                    </a:ext>
                  </a:extLst>
                </p14:cNvPr>
                <p14:cNvContentPartPr/>
                <p14:nvPr/>
              </p14:nvContentPartPr>
              <p14:xfrm>
                <a:off x="4893971" y="1820095"/>
                <a:ext cx="360" cy="3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6B26D339-C4A2-2354-1D9D-E82FD1897A5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885331" y="181145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AC85F7FD-EBF5-A205-94E0-749ABEBF99BD}"/>
                    </a:ext>
                  </a:extLst>
                </p14:cNvPr>
                <p14:cNvContentPartPr/>
                <p14:nvPr/>
              </p14:nvContentPartPr>
              <p14:xfrm>
                <a:off x="5034371" y="1642615"/>
                <a:ext cx="201600" cy="1400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AC85F7FD-EBF5-A205-94E0-749ABEBF99B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025371" y="1633975"/>
                  <a:ext cx="21924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DBCDB653-C083-2565-F165-4A93D2E9537F}"/>
                    </a:ext>
                  </a:extLst>
                </p14:cNvPr>
                <p14:cNvContentPartPr/>
                <p14:nvPr/>
              </p14:nvContentPartPr>
              <p14:xfrm>
                <a:off x="5053091" y="1609495"/>
                <a:ext cx="123480" cy="1890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DBCDB653-C083-2565-F165-4A93D2E9537F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044091" y="1600495"/>
                  <a:ext cx="14112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70B15A0C-FFAA-B5A5-E931-36884243B30B}"/>
                    </a:ext>
                  </a:extLst>
                </p14:cNvPr>
                <p14:cNvContentPartPr/>
                <p14:nvPr/>
              </p14:nvContentPartPr>
              <p14:xfrm>
                <a:off x="5357651" y="1621375"/>
                <a:ext cx="230760" cy="26388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70B15A0C-FFAA-B5A5-E931-36884243B30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349011" y="1612735"/>
                  <a:ext cx="24840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13D35667-FD59-773F-35A4-4EB1EDCF49CB}"/>
                    </a:ext>
                  </a:extLst>
                </p14:cNvPr>
                <p14:cNvContentPartPr/>
                <p14:nvPr/>
              </p14:nvContentPartPr>
              <p14:xfrm>
                <a:off x="5577971" y="1426255"/>
                <a:ext cx="79560" cy="1713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13D35667-FD59-773F-35A4-4EB1EDCF49CB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568971" y="1417615"/>
                  <a:ext cx="972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F0E20BAF-2CD8-7194-18C6-D4B1F3C49A4C}"/>
                    </a:ext>
                  </a:extLst>
                </p14:cNvPr>
                <p14:cNvContentPartPr/>
                <p14:nvPr/>
              </p14:nvContentPartPr>
              <p14:xfrm>
                <a:off x="5727731" y="1559815"/>
                <a:ext cx="82440" cy="972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F0E20BAF-2CD8-7194-18C6-D4B1F3C49A4C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719091" y="1550815"/>
                  <a:ext cx="100080" cy="11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5E45DAFC-060A-8F4D-28B2-93DF2018EE17}"/>
              </a:ext>
            </a:extLst>
          </p:cNvPr>
          <p:cNvGrpSpPr/>
          <p:nvPr/>
        </p:nvGrpSpPr>
        <p:grpSpPr>
          <a:xfrm>
            <a:off x="3181451" y="1577815"/>
            <a:ext cx="527760" cy="303480"/>
            <a:chOff x="3181451" y="1577815"/>
            <a:chExt cx="527760" cy="30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0DFE852F-2BFC-0B49-D8F6-4335E9CD9F4E}"/>
                    </a:ext>
                  </a:extLst>
                </p14:cNvPr>
                <p14:cNvContentPartPr/>
                <p14:nvPr/>
              </p14:nvContentPartPr>
              <p14:xfrm>
                <a:off x="3181451" y="1577815"/>
                <a:ext cx="126720" cy="3034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0DFE852F-2BFC-0B49-D8F6-4335E9CD9F4E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172811" y="1569175"/>
                  <a:ext cx="14436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81D7695C-7D55-009C-9046-D5DFCA2C6B7F}"/>
                    </a:ext>
                  </a:extLst>
                </p14:cNvPr>
                <p14:cNvContentPartPr/>
                <p14:nvPr/>
              </p14:nvContentPartPr>
              <p14:xfrm>
                <a:off x="3496811" y="1747735"/>
                <a:ext cx="162000" cy="36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81D7695C-7D55-009C-9046-D5DFCA2C6B7F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488171" y="1739095"/>
                  <a:ext cx="1796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D94A2F70-AB04-2252-D4B6-1BAE37151B2C}"/>
                    </a:ext>
                  </a:extLst>
                </p14:cNvPr>
                <p14:cNvContentPartPr/>
                <p14:nvPr/>
              </p14:nvContentPartPr>
              <p14:xfrm>
                <a:off x="3517331" y="1829095"/>
                <a:ext cx="191880" cy="3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D94A2F70-AB04-2252-D4B6-1BAE37151B2C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3508331" y="1820095"/>
                  <a:ext cx="209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4AFD9C67-BA4C-0C83-D67C-03F40137CD97}"/>
              </a:ext>
            </a:extLst>
          </p:cNvPr>
          <p:cNvGrpSpPr/>
          <p:nvPr/>
        </p:nvGrpSpPr>
        <p:grpSpPr>
          <a:xfrm>
            <a:off x="4839971" y="1952215"/>
            <a:ext cx="547200" cy="581760"/>
            <a:chOff x="4839971" y="1952215"/>
            <a:chExt cx="547200" cy="58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F442FA01-0F36-E22B-9A09-4EEF24E86687}"/>
                    </a:ext>
                  </a:extLst>
                </p14:cNvPr>
                <p14:cNvContentPartPr/>
                <p14:nvPr/>
              </p14:nvContentPartPr>
              <p14:xfrm>
                <a:off x="4947251" y="2207455"/>
                <a:ext cx="2520" cy="75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F442FA01-0F36-E22B-9A09-4EEF24E86687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938251" y="2198455"/>
                  <a:ext cx="201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FAFBB1C7-CEEB-3CF4-0B44-21A2D7F8EB92}"/>
                    </a:ext>
                  </a:extLst>
                </p14:cNvPr>
                <p14:cNvContentPartPr/>
                <p14:nvPr/>
              </p14:nvContentPartPr>
              <p14:xfrm>
                <a:off x="4916291" y="1952215"/>
                <a:ext cx="75240" cy="30780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FAFBB1C7-CEEB-3CF4-0B44-21A2D7F8EB92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4907651" y="1943215"/>
                  <a:ext cx="9288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A97666E6-5E6D-2E7C-A540-953A29F728DE}"/>
                    </a:ext>
                  </a:extLst>
                </p14:cNvPr>
                <p14:cNvContentPartPr/>
                <p14:nvPr/>
              </p14:nvContentPartPr>
              <p14:xfrm>
                <a:off x="4839971" y="2157055"/>
                <a:ext cx="260640" cy="1101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A97666E6-5E6D-2E7C-A540-953A29F728DE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831331" y="2148415"/>
                  <a:ext cx="27828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C10DB4ED-9AB0-D9F2-38DC-A2AF4B03C76E}"/>
                    </a:ext>
                  </a:extLst>
                </p14:cNvPr>
                <p14:cNvContentPartPr/>
                <p14:nvPr/>
              </p14:nvContentPartPr>
              <p14:xfrm>
                <a:off x="5207531" y="2235535"/>
                <a:ext cx="360" cy="2728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C10DB4ED-9AB0-D9F2-38DC-A2AF4B03C76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198891" y="2226535"/>
                  <a:ext cx="180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C103F443-34F7-1DFC-5D4E-B9501FA34016}"/>
                    </a:ext>
                  </a:extLst>
                </p14:cNvPr>
                <p14:cNvContentPartPr/>
                <p14:nvPr/>
              </p14:nvContentPartPr>
              <p14:xfrm>
                <a:off x="5283131" y="2268655"/>
                <a:ext cx="360" cy="2653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C103F443-34F7-1DFC-5D4E-B9501FA3401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274491" y="2260015"/>
                  <a:ext cx="180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28B288F4-CA5A-E6AE-FEC8-C6F1402E6A47}"/>
                    </a:ext>
                  </a:extLst>
                </p14:cNvPr>
                <p14:cNvContentPartPr/>
                <p14:nvPr/>
              </p14:nvContentPartPr>
              <p14:xfrm>
                <a:off x="5059571" y="2317615"/>
                <a:ext cx="276480" cy="648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28B288F4-CA5A-E6AE-FEC8-C6F1402E6A4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050931" y="2308975"/>
                  <a:ext cx="29412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C9E96B2D-614B-653D-848B-17DE5B044222}"/>
                    </a:ext>
                  </a:extLst>
                </p14:cNvPr>
                <p14:cNvContentPartPr/>
                <p14:nvPr/>
              </p14:nvContentPartPr>
              <p14:xfrm>
                <a:off x="5083691" y="2403295"/>
                <a:ext cx="303480" cy="2556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C9E96B2D-614B-653D-848B-17DE5B04422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075051" y="2394655"/>
                  <a:ext cx="321120" cy="4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311A039-8218-0BBB-A258-8CDE5B0725BA}"/>
              </a:ext>
            </a:extLst>
          </p:cNvPr>
          <p:cNvGrpSpPr/>
          <p:nvPr/>
        </p:nvGrpSpPr>
        <p:grpSpPr>
          <a:xfrm>
            <a:off x="2581691" y="2620015"/>
            <a:ext cx="678600" cy="301680"/>
            <a:chOff x="2581691" y="2620015"/>
            <a:chExt cx="678600" cy="30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79590D08-E49F-A46D-886B-2AA1B2E09C2C}"/>
                    </a:ext>
                  </a:extLst>
                </p14:cNvPr>
                <p14:cNvContentPartPr/>
                <p14:nvPr/>
              </p14:nvContentPartPr>
              <p14:xfrm>
                <a:off x="2581691" y="2620015"/>
                <a:ext cx="250920" cy="3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79590D08-E49F-A46D-886B-2AA1B2E09C2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572691" y="2611375"/>
                  <a:ext cx="268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7C262152-12D5-D19C-7F24-D0C793EDE726}"/>
                    </a:ext>
                  </a:extLst>
                </p14:cNvPr>
                <p14:cNvContentPartPr/>
                <p14:nvPr/>
              </p14:nvContentPartPr>
              <p14:xfrm>
                <a:off x="2739731" y="2645935"/>
                <a:ext cx="4680" cy="2757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7C262152-12D5-D19C-7F24-D0C793EDE72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730731" y="2637295"/>
                  <a:ext cx="223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344099D7-AA85-21F8-BD43-047104BADB88}"/>
                    </a:ext>
                  </a:extLst>
                </p14:cNvPr>
                <p14:cNvContentPartPr/>
                <p14:nvPr/>
              </p14:nvContentPartPr>
              <p14:xfrm>
                <a:off x="2830451" y="2643055"/>
                <a:ext cx="429840" cy="26928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344099D7-AA85-21F8-BD43-047104BADB8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821811" y="2634055"/>
                  <a:ext cx="447480" cy="286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CE618662-42FE-2B12-F548-694653626D31}"/>
              </a:ext>
            </a:extLst>
          </p:cNvPr>
          <p:cNvGrpSpPr/>
          <p:nvPr/>
        </p:nvGrpSpPr>
        <p:grpSpPr>
          <a:xfrm>
            <a:off x="3572051" y="2581855"/>
            <a:ext cx="505440" cy="307080"/>
            <a:chOff x="3572051" y="2581855"/>
            <a:chExt cx="505440" cy="30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D745EB6C-DED6-A2CB-BECA-915C914CB2BE}"/>
                    </a:ext>
                  </a:extLst>
                </p14:cNvPr>
                <p14:cNvContentPartPr/>
                <p14:nvPr/>
              </p14:nvContentPartPr>
              <p14:xfrm>
                <a:off x="3572051" y="2581855"/>
                <a:ext cx="306000" cy="30708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D745EB6C-DED6-A2CB-BECA-915C914CB2B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563411" y="2572855"/>
                  <a:ext cx="32364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E87DA607-EFC4-1BE6-7095-28F271556D02}"/>
                    </a:ext>
                  </a:extLst>
                </p14:cNvPr>
                <p14:cNvContentPartPr/>
                <p14:nvPr/>
              </p14:nvContentPartPr>
              <p14:xfrm>
                <a:off x="3923771" y="2666095"/>
                <a:ext cx="153720" cy="2030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E87DA607-EFC4-1BE6-7095-28F271556D02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915131" y="2657095"/>
                  <a:ext cx="171360" cy="22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3CED217C-1710-8B46-E92C-A9273ECD2ADF}"/>
              </a:ext>
            </a:extLst>
          </p:cNvPr>
          <p:cNvGrpSpPr/>
          <p:nvPr/>
        </p:nvGrpSpPr>
        <p:grpSpPr>
          <a:xfrm>
            <a:off x="4119971" y="2545495"/>
            <a:ext cx="628560" cy="408600"/>
            <a:chOff x="4119971" y="2545495"/>
            <a:chExt cx="628560" cy="40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FA72AC72-FA9B-9A7B-61D3-A9F0757A7E63}"/>
                    </a:ext>
                  </a:extLst>
                </p14:cNvPr>
                <p14:cNvContentPartPr/>
                <p14:nvPr/>
              </p14:nvContentPartPr>
              <p14:xfrm>
                <a:off x="4119971" y="2563495"/>
                <a:ext cx="124920" cy="2955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FA72AC72-FA9B-9A7B-61D3-A9F0757A7E6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111331" y="2554495"/>
                  <a:ext cx="14256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61B4EC44-9FC8-8A88-0B96-23C0964E3C54}"/>
                    </a:ext>
                  </a:extLst>
                </p14:cNvPr>
                <p14:cNvContentPartPr/>
                <p14:nvPr/>
              </p14:nvContentPartPr>
              <p14:xfrm>
                <a:off x="4341011" y="2746735"/>
                <a:ext cx="106200" cy="10404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61B4EC44-9FC8-8A88-0B96-23C0964E3C54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332371" y="2737735"/>
                  <a:ext cx="12384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D50E1B43-8E6E-6CE2-7D97-D81C78AA1541}"/>
                    </a:ext>
                  </a:extLst>
                </p14:cNvPr>
                <p14:cNvContentPartPr/>
                <p14:nvPr/>
              </p14:nvContentPartPr>
              <p14:xfrm>
                <a:off x="4364051" y="2618215"/>
                <a:ext cx="39600" cy="306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D50E1B43-8E6E-6CE2-7D97-D81C78AA154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355411" y="2609575"/>
                  <a:ext cx="572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EB6C2082-4CCD-FBDE-DDC0-B4C9E98B0D7A}"/>
                    </a:ext>
                  </a:extLst>
                </p14:cNvPr>
                <p14:cNvContentPartPr/>
                <p14:nvPr/>
              </p14:nvContentPartPr>
              <p14:xfrm>
                <a:off x="4534331" y="2545495"/>
                <a:ext cx="118800" cy="40860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EB6C2082-4CCD-FBDE-DDC0-B4C9E98B0D7A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525331" y="2536855"/>
                  <a:ext cx="13644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FF27F74C-2DF3-48BC-7EB5-6DBBCA590069}"/>
                    </a:ext>
                  </a:extLst>
                </p14:cNvPr>
                <p14:cNvContentPartPr/>
                <p14:nvPr/>
              </p14:nvContentPartPr>
              <p14:xfrm>
                <a:off x="4651331" y="2628295"/>
                <a:ext cx="97200" cy="25128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FF27F74C-2DF3-48BC-7EB5-6DBBCA59006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642331" y="2619655"/>
                  <a:ext cx="114840" cy="26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54" name="Ink 253">
                <a:extLst>
                  <a:ext uri="{FF2B5EF4-FFF2-40B4-BE49-F238E27FC236}">
                    <a16:creationId xmlns:a16="http://schemas.microsoft.com/office/drawing/2014/main" id="{D21E2CAA-888E-65B6-D6EF-581DBAAE3547}"/>
                  </a:ext>
                </a:extLst>
              </p14:cNvPr>
              <p14:cNvContentPartPr/>
              <p14:nvPr/>
            </p14:nvContentPartPr>
            <p14:xfrm>
              <a:off x="4854011" y="2865535"/>
              <a:ext cx="65520" cy="100080"/>
            </p14:xfrm>
          </p:contentPart>
        </mc:Choice>
        <mc:Fallback xmlns="">
          <p:pic>
            <p:nvPicPr>
              <p:cNvPr id="254" name="Ink 253">
                <a:extLst>
                  <a:ext uri="{FF2B5EF4-FFF2-40B4-BE49-F238E27FC236}">
                    <a16:creationId xmlns:a16="http://schemas.microsoft.com/office/drawing/2014/main" id="{D21E2CAA-888E-65B6-D6EF-581DBAAE3547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4845371" y="2856895"/>
                <a:ext cx="8316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B6F03E03-49C4-C0F0-862E-BA231CFBFCD2}"/>
                  </a:ext>
                </a:extLst>
              </p14:cNvPr>
              <p14:cNvContentPartPr/>
              <p14:nvPr/>
            </p14:nvContentPartPr>
            <p14:xfrm>
              <a:off x="5017811" y="2710735"/>
              <a:ext cx="360" cy="165240"/>
            </p14:xfrm>
          </p:contentPart>
        </mc:Choice>
        <mc:Fallback xmlns=""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B6F03E03-49C4-C0F0-862E-BA231CFBFCD2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5008811" y="2702095"/>
                <a:ext cx="1800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F9F11B67-4017-F272-9D5C-AA907D63AC3B}"/>
                  </a:ext>
                </a:extLst>
              </p14:cNvPr>
              <p14:cNvContentPartPr/>
              <p14:nvPr/>
            </p14:nvContentPartPr>
            <p14:xfrm>
              <a:off x="5118611" y="2708575"/>
              <a:ext cx="101160" cy="15516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F9F11B67-4017-F272-9D5C-AA907D63AC3B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5109971" y="2699575"/>
                <a:ext cx="11880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748AD61B-1CC2-0853-49A9-5A09D3FB6669}"/>
                  </a:ext>
                </a:extLst>
              </p14:cNvPr>
              <p14:cNvContentPartPr/>
              <p14:nvPr/>
            </p14:nvContentPartPr>
            <p14:xfrm>
              <a:off x="5309411" y="2856175"/>
              <a:ext cx="27000" cy="7920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748AD61B-1CC2-0853-49A9-5A09D3FB6669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5300771" y="2847535"/>
                <a:ext cx="44640" cy="96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9" name="Group 268">
            <a:extLst>
              <a:ext uri="{FF2B5EF4-FFF2-40B4-BE49-F238E27FC236}">
                <a16:creationId xmlns:a16="http://schemas.microsoft.com/office/drawing/2014/main" id="{EC75F7CA-62A3-E8B2-D0A2-E1FB08A1C55D}"/>
              </a:ext>
            </a:extLst>
          </p:cNvPr>
          <p:cNvGrpSpPr/>
          <p:nvPr/>
        </p:nvGrpSpPr>
        <p:grpSpPr>
          <a:xfrm>
            <a:off x="5451611" y="2576095"/>
            <a:ext cx="1424520" cy="495720"/>
            <a:chOff x="5451611" y="2576095"/>
            <a:chExt cx="1424520" cy="49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F27EC00C-1365-5B54-3207-4B4010A8F31D}"/>
                    </a:ext>
                  </a:extLst>
                </p14:cNvPr>
                <p14:cNvContentPartPr/>
                <p14:nvPr/>
              </p14:nvContentPartPr>
              <p14:xfrm>
                <a:off x="5451611" y="2639815"/>
                <a:ext cx="14400" cy="7236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F27EC00C-1365-5B54-3207-4B4010A8F31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442611" y="2630815"/>
                  <a:ext cx="3204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DEF3335C-B326-B2AF-77E7-AD87DE5F884F}"/>
                    </a:ext>
                  </a:extLst>
                </p14:cNvPr>
                <p14:cNvContentPartPr/>
                <p14:nvPr/>
              </p14:nvContentPartPr>
              <p14:xfrm>
                <a:off x="5525411" y="2605255"/>
                <a:ext cx="436320" cy="46656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DEF3335C-B326-B2AF-77E7-AD87DE5F884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516771" y="2596615"/>
                  <a:ext cx="45396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253DFFD5-D0E3-7C4C-FE27-A7A6AD6387F0}"/>
                    </a:ext>
                  </a:extLst>
                </p14:cNvPr>
                <p14:cNvContentPartPr/>
                <p14:nvPr/>
              </p14:nvContentPartPr>
              <p14:xfrm>
                <a:off x="5840411" y="2696695"/>
                <a:ext cx="131400" cy="5796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253DFFD5-D0E3-7C4C-FE27-A7A6AD6387F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831411" y="2688055"/>
                  <a:ext cx="14904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DAD5D1A1-E919-9E93-5C3B-604C83643F36}"/>
                    </a:ext>
                  </a:extLst>
                </p14:cNvPr>
                <p14:cNvContentPartPr/>
                <p14:nvPr/>
              </p14:nvContentPartPr>
              <p14:xfrm>
                <a:off x="6007451" y="2755015"/>
                <a:ext cx="77400" cy="252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DAD5D1A1-E919-9E93-5C3B-604C83643F3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998811" y="2746015"/>
                  <a:ext cx="950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E77E0D00-10A1-38EE-52C9-C7B80DD3CF9E}"/>
                    </a:ext>
                  </a:extLst>
                </p14:cNvPr>
                <p14:cNvContentPartPr/>
                <p14:nvPr/>
              </p14:nvContentPartPr>
              <p14:xfrm>
                <a:off x="6146771" y="2702095"/>
                <a:ext cx="210240" cy="13968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E77E0D00-10A1-38EE-52C9-C7B80DD3CF9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137771" y="2693095"/>
                  <a:ext cx="2278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FDA61C5C-78F1-473F-55A8-5AE1BDE54772}"/>
                    </a:ext>
                  </a:extLst>
                </p14:cNvPr>
                <p14:cNvContentPartPr/>
                <p14:nvPr/>
              </p14:nvContentPartPr>
              <p14:xfrm>
                <a:off x="6391931" y="2701735"/>
                <a:ext cx="74520" cy="17496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FDA61C5C-78F1-473F-55A8-5AE1BDE54772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382931" y="2692735"/>
                  <a:ext cx="9216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3B302E79-DCC9-1333-136A-1E505057F5F8}"/>
                    </a:ext>
                  </a:extLst>
                </p14:cNvPr>
                <p14:cNvContentPartPr/>
                <p14:nvPr/>
              </p14:nvContentPartPr>
              <p14:xfrm>
                <a:off x="6551411" y="2612455"/>
                <a:ext cx="89280" cy="25920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3B302E79-DCC9-1333-136A-1E505057F5F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542411" y="2603455"/>
                  <a:ext cx="10692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C40E6263-595E-5EA4-6620-63D2400182A4}"/>
                    </a:ext>
                  </a:extLst>
                </p14:cNvPr>
                <p14:cNvContentPartPr/>
                <p14:nvPr/>
              </p14:nvContentPartPr>
              <p14:xfrm>
                <a:off x="6724931" y="2585815"/>
                <a:ext cx="14400" cy="10008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C40E6263-595E-5EA4-6620-63D2400182A4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715931" y="2577175"/>
                  <a:ext cx="3204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F05494D3-D8F8-F391-6C34-CF184A82C2D4}"/>
                    </a:ext>
                  </a:extLst>
                </p14:cNvPr>
                <p14:cNvContentPartPr/>
                <p14:nvPr/>
              </p14:nvContentPartPr>
              <p14:xfrm>
                <a:off x="6802691" y="2576095"/>
                <a:ext cx="73440" cy="30168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F05494D3-D8F8-F391-6C34-CF184A82C2D4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794051" y="2567095"/>
                  <a:ext cx="91080" cy="319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71" name="Picture 270" descr="A close-up of a number&#10;&#10;Description automatically generated">
            <a:extLst>
              <a:ext uri="{FF2B5EF4-FFF2-40B4-BE49-F238E27FC236}">
                <a16:creationId xmlns:a16="http://schemas.microsoft.com/office/drawing/2014/main" id="{E4C3A008-DC20-08FB-CE12-D01499C475A5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24" y="4296305"/>
            <a:ext cx="6718300" cy="1562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69DDBDC6-ACDC-DBE2-F93B-93DC86C6FCF9}"/>
                  </a:ext>
                </a:extLst>
              </p14:cNvPr>
              <p14:cNvContentPartPr/>
              <p14:nvPr/>
            </p14:nvContentPartPr>
            <p14:xfrm>
              <a:off x="2949971" y="4768495"/>
              <a:ext cx="494640" cy="3348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69DDBDC6-ACDC-DBE2-F93B-93DC86C6FCF9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2941331" y="4759855"/>
                <a:ext cx="5122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B72EE241-89FC-7CA1-25D8-CB43360C4381}"/>
                  </a:ext>
                </a:extLst>
              </p14:cNvPr>
              <p14:cNvContentPartPr/>
              <p14:nvPr/>
            </p14:nvContentPartPr>
            <p14:xfrm>
              <a:off x="2055371" y="5696935"/>
              <a:ext cx="5520960" cy="27828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B72EE241-89FC-7CA1-25D8-CB43360C4381}"/>
                  </a:ext>
                </a:extLst>
              </p:cNvPr>
              <p:cNvPicPr/>
              <p:nvPr/>
            </p:nvPicPr>
            <p:blipFill>
              <a:blip r:embed="rId222"/>
              <a:stretch>
                <a:fillRect/>
              </a:stretch>
            </p:blipFill>
            <p:spPr>
              <a:xfrm>
                <a:off x="2046731" y="5688295"/>
                <a:ext cx="5538600" cy="295920"/>
              </a:xfrm>
              <a:prstGeom prst="rect">
                <a:avLst/>
              </a:prstGeom>
            </p:spPr>
          </p:pic>
        </mc:Fallback>
      </mc:AlternateContent>
      <p:sp>
        <p:nvSpPr>
          <p:cNvPr id="275" name="TextBox 274">
            <a:extLst>
              <a:ext uri="{FF2B5EF4-FFF2-40B4-BE49-F238E27FC236}">
                <a16:creationId xmlns:a16="http://schemas.microsoft.com/office/drawing/2014/main" id="{550C2D1B-2C3D-35E9-B54F-8A9C87F0B1EE}"/>
              </a:ext>
            </a:extLst>
          </p:cNvPr>
          <p:cNvSpPr txBox="1"/>
          <p:nvPr/>
        </p:nvSpPr>
        <p:spPr>
          <a:xfrm>
            <a:off x="3594860" y="6073951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10 bit precision</a:t>
            </a: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8CFA7F55-8081-C670-A1BD-8F998F4FBECE}"/>
              </a:ext>
            </a:extLst>
          </p:cNvPr>
          <p:cNvSpPr/>
          <p:nvPr/>
        </p:nvSpPr>
        <p:spPr>
          <a:xfrm>
            <a:off x="1295400" y="3962400"/>
            <a:ext cx="6637331" cy="26670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77" name="Audio 276">
            <a:hlinkClick r:id="" action="ppaction://media"/>
            <a:extLst>
              <a:ext uri="{FF2B5EF4-FFF2-40B4-BE49-F238E27FC236}">
                <a16:creationId xmlns:a16="http://schemas.microsoft.com/office/drawing/2014/main" id="{DA729684-C74F-E5E7-281C-3710A5A87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7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58"/>
    </mc:Choice>
    <mc:Fallback xmlns="">
      <p:transition spd="slow" advTm="90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B6D7FD-0CBD-758C-0A90-653B46413366}"/>
              </a:ext>
            </a:extLst>
          </p:cNvPr>
          <p:cNvSpPr txBox="1"/>
          <p:nvPr/>
        </p:nvSpPr>
        <p:spPr>
          <a:xfrm>
            <a:off x="1661701" y="143774"/>
            <a:ext cx="5458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What about equal probability boxes?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B06A308-F8DA-2FD7-3049-953E3F491E8D}"/>
                  </a:ext>
                </a:extLst>
              </p14:cNvPr>
              <p14:cNvContentPartPr/>
              <p14:nvPr/>
            </p14:nvContentPartPr>
            <p14:xfrm>
              <a:off x="1119549" y="2006091"/>
              <a:ext cx="345600" cy="14022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B06A308-F8DA-2FD7-3049-953E3F491E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0549" y="1997091"/>
                <a:ext cx="363240" cy="14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FB9D068-948F-D657-0CC0-44CD3B8EDA9E}"/>
                  </a:ext>
                </a:extLst>
              </p14:cNvPr>
              <p14:cNvContentPartPr/>
              <p14:nvPr/>
            </p14:nvContentPartPr>
            <p14:xfrm>
              <a:off x="2206749" y="2316051"/>
              <a:ext cx="513720" cy="11131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FB9D068-948F-D657-0CC0-44CD3B8EDA9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97749" y="2307051"/>
                <a:ext cx="531360" cy="11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15DA5987-1BB5-5B4A-212F-F00626AE6E3F}"/>
                  </a:ext>
                </a:extLst>
              </p14:cNvPr>
              <p14:cNvContentPartPr/>
              <p14:nvPr/>
            </p14:nvContentPartPr>
            <p14:xfrm>
              <a:off x="2751789" y="3028491"/>
              <a:ext cx="438480" cy="4723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15DA5987-1BB5-5B4A-212F-F00626AE6E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42789" y="3019851"/>
                <a:ext cx="456120" cy="48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121A746D-FA6D-0280-6AF6-5D147D2D6EFF}"/>
                  </a:ext>
                </a:extLst>
              </p14:cNvPr>
              <p14:cNvContentPartPr/>
              <p14:nvPr/>
            </p14:nvContentPartPr>
            <p14:xfrm>
              <a:off x="3187749" y="2641851"/>
              <a:ext cx="267480" cy="8506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121A746D-FA6D-0280-6AF6-5D147D2D6EF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79109" y="2633211"/>
                <a:ext cx="285120" cy="86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19B6E548-4F91-CCAB-26AD-25DC01454964}"/>
                  </a:ext>
                </a:extLst>
              </p14:cNvPr>
              <p14:cNvContentPartPr/>
              <p14:nvPr/>
            </p14:nvContentPartPr>
            <p14:xfrm>
              <a:off x="3467109" y="3294171"/>
              <a:ext cx="749160" cy="2775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19B6E548-4F91-CCAB-26AD-25DC0145496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58469" y="3285531"/>
                <a:ext cx="766800" cy="295200"/>
              </a:xfrm>
              <a:prstGeom prst="rect">
                <a:avLst/>
              </a:prstGeom>
            </p:spPr>
          </p:pic>
        </mc:Fallback>
      </mc:AlternateContent>
      <p:sp>
        <p:nvSpPr>
          <p:cNvPr id="109" name="TextBox 108">
            <a:extLst>
              <a:ext uri="{FF2B5EF4-FFF2-40B4-BE49-F238E27FC236}">
                <a16:creationId xmlns:a16="http://schemas.microsoft.com/office/drawing/2014/main" id="{78C94E0D-C75A-9E1D-1494-7B9C8C9C8344}"/>
              </a:ext>
            </a:extLst>
          </p:cNvPr>
          <p:cNvSpPr txBox="1"/>
          <p:nvPr/>
        </p:nvSpPr>
        <p:spPr>
          <a:xfrm>
            <a:off x="4416618" y="2372345"/>
            <a:ext cx="4291559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Digitize, but with constant probability</a:t>
            </a:r>
          </a:p>
          <a:p>
            <a:pPr algn="l">
              <a:buNone/>
            </a:pPr>
            <a:r>
              <a:rPr lang="en-US" sz="1800" dirty="0"/>
              <a:t>in each bin (</a:t>
            </a:r>
            <a:r>
              <a:rPr lang="en-US" sz="1800" dirty="0" err="1"/>
              <a:t>ie</a:t>
            </a:r>
            <a:r>
              <a:rPr lang="en-US" sz="1800" dirty="0"/>
              <a:t>, unequal width)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47C14448-AA18-4B1C-2457-B173494C023B}"/>
                  </a:ext>
                </a:extLst>
              </p14:cNvPr>
              <p14:cNvContentPartPr/>
              <p14:nvPr/>
            </p14:nvContentPartPr>
            <p14:xfrm>
              <a:off x="4294389" y="3689091"/>
              <a:ext cx="220680" cy="46152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47C14448-AA18-4B1C-2457-B173494C023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85389" y="3680451"/>
                <a:ext cx="238320" cy="479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9" name="Group 208">
            <a:extLst>
              <a:ext uri="{FF2B5EF4-FFF2-40B4-BE49-F238E27FC236}">
                <a16:creationId xmlns:a16="http://schemas.microsoft.com/office/drawing/2014/main" id="{1BAF8009-EADC-37CA-45A2-7A2E8F7797FE}"/>
              </a:ext>
            </a:extLst>
          </p:cNvPr>
          <p:cNvGrpSpPr/>
          <p:nvPr/>
        </p:nvGrpSpPr>
        <p:grpSpPr>
          <a:xfrm>
            <a:off x="891669" y="807291"/>
            <a:ext cx="6269400" cy="5080320"/>
            <a:chOff x="891669" y="807291"/>
            <a:chExt cx="6269400" cy="508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4F81818-5080-778A-0B16-840E92A7F0B3}"/>
                    </a:ext>
                  </a:extLst>
                </p14:cNvPr>
                <p14:cNvContentPartPr/>
                <p14:nvPr/>
              </p14:nvContentPartPr>
              <p14:xfrm>
                <a:off x="6814749" y="1247211"/>
                <a:ext cx="8892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4F81818-5080-778A-0B16-840E92A7F0B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806109" y="1238571"/>
                  <a:ext cx="106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4990122-2954-5C73-3ED1-BE77E6CAB6B2}"/>
                    </a:ext>
                  </a:extLst>
                </p14:cNvPr>
                <p14:cNvContentPartPr/>
                <p14:nvPr/>
              </p14:nvContentPartPr>
              <p14:xfrm>
                <a:off x="6822309" y="1354851"/>
                <a:ext cx="105120" cy="2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4990122-2954-5C73-3ED1-BE77E6CAB6B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813669" y="1346211"/>
                  <a:ext cx="1227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8EE70C0-CA99-A65E-8BD5-FEFA7DD706D0}"/>
                    </a:ext>
                  </a:extLst>
                </p14:cNvPr>
                <p14:cNvContentPartPr/>
                <p14:nvPr/>
              </p14:nvContentPartPr>
              <p14:xfrm>
                <a:off x="7160709" y="1096011"/>
                <a:ext cx="360" cy="2696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8EE70C0-CA99-A65E-8BD5-FEFA7DD706D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152069" y="1087011"/>
                  <a:ext cx="180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A6ED1C8-D845-D2CD-C7BA-402D1E4599AA}"/>
                    </a:ext>
                  </a:extLst>
                </p14:cNvPr>
                <p14:cNvContentPartPr/>
                <p14:nvPr/>
              </p14:nvContentPartPr>
              <p14:xfrm>
                <a:off x="5756349" y="1205451"/>
                <a:ext cx="46800" cy="65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A6ED1C8-D845-D2CD-C7BA-402D1E4599A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47349" y="1196451"/>
                  <a:ext cx="6444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03A974E-427A-72BA-9845-D7B25167B524}"/>
                    </a:ext>
                  </a:extLst>
                </p14:cNvPr>
                <p14:cNvContentPartPr/>
                <p14:nvPr/>
              </p14:nvContentPartPr>
              <p14:xfrm>
                <a:off x="1088949" y="1214451"/>
                <a:ext cx="177840" cy="1947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03A974E-427A-72BA-9845-D7B25167B52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80309" y="1205451"/>
                  <a:ext cx="1954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3773B01-DB45-D683-BF80-594385F9092E}"/>
                    </a:ext>
                  </a:extLst>
                </p14:cNvPr>
                <p14:cNvContentPartPr/>
                <p14:nvPr/>
              </p14:nvContentPartPr>
              <p14:xfrm>
                <a:off x="1086789" y="1299771"/>
                <a:ext cx="95040" cy="22024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3773B01-DB45-D683-BF80-594385F9092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78149" y="1291131"/>
                  <a:ext cx="112680" cy="22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4F07698-BD34-ABA1-D447-64A6FDCB0831}"/>
                    </a:ext>
                  </a:extLst>
                </p14:cNvPr>
                <p14:cNvContentPartPr/>
                <p14:nvPr/>
              </p14:nvContentPartPr>
              <p14:xfrm>
                <a:off x="891669" y="3398211"/>
                <a:ext cx="3678120" cy="1616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4F07698-BD34-ABA1-D447-64A6FDCB083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82669" y="3389211"/>
                  <a:ext cx="36957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88C5056-FB1C-63B4-8063-A8DC42A2AB21}"/>
                    </a:ext>
                  </a:extLst>
                </p14:cNvPr>
                <p14:cNvContentPartPr/>
                <p14:nvPr/>
              </p14:nvContentPartPr>
              <p14:xfrm>
                <a:off x="4413189" y="3456531"/>
                <a:ext cx="211320" cy="231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88C5056-FB1C-63B4-8063-A8DC42A2AB2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404549" y="3447891"/>
                  <a:ext cx="22896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70DD4C4-4A7E-F696-3683-360E8D093704}"/>
                    </a:ext>
                  </a:extLst>
                </p14:cNvPr>
                <p14:cNvContentPartPr/>
                <p14:nvPr/>
              </p14:nvContentPartPr>
              <p14:xfrm>
                <a:off x="4693989" y="3611691"/>
                <a:ext cx="204840" cy="322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70DD4C4-4A7E-F696-3683-360E8D09370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684989" y="3602691"/>
                  <a:ext cx="22248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34C056F-0CDE-CBEF-BF96-666AAB5761B6}"/>
                    </a:ext>
                  </a:extLst>
                </p14:cNvPr>
                <p14:cNvContentPartPr/>
                <p14:nvPr/>
              </p14:nvContentPartPr>
              <p14:xfrm>
                <a:off x="1396029" y="932211"/>
                <a:ext cx="133560" cy="375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34C056F-0CDE-CBEF-BF96-666AAB5761B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387029" y="923571"/>
                  <a:ext cx="15120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54465EE-D2C3-7F9C-1BF0-378C978DF053}"/>
                    </a:ext>
                  </a:extLst>
                </p14:cNvPr>
                <p14:cNvContentPartPr/>
                <p14:nvPr/>
              </p14:nvContentPartPr>
              <p14:xfrm>
                <a:off x="1614189" y="917451"/>
                <a:ext cx="82440" cy="368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54465EE-D2C3-7F9C-1BF0-378C978DF05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605189" y="908811"/>
                  <a:ext cx="10008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1737BFD-7D22-A24B-895F-8F2F0B219E7B}"/>
                    </a:ext>
                  </a:extLst>
                </p14:cNvPr>
                <p14:cNvContentPartPr/>
                <p14:nvPr/>
              </p14:nvContentPartPr>
              <p14:xfrm>
                <a:off x="1723629" y="1011051"/>
                <a:ext cx="88920" cy="161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1737BFD-7D22-A24B-895F-8F2F0B219E7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714989" y="1002051"/>
                  <a:ext cx="1065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F1C51A8-9A92-6947-5B64-57642F73F9DB}"/>
                    </a:ext>
                  </a:extLst>
                </p14:cNvPr>
                <p14:cNvContentPartPr/>
                <p14:nvPr/>
              </p14:nvContentPartPr>
              <p14:xfrm>
                <a:off x="1844949" y="957771"/>
                <a:ext cx="102240" cy="3247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F1C51A8-9A92-6947-5B64-57642F73F9D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836309" y="948771"/>
                  <a:ext cx="11988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17BBA88-C640-9080-A242-073CD2BBDD7B}"/>
                    </a:ext>
                  </a:extLst>
                </p14:cNvPr>
                <p14:cNvContentPartPr/>
                <p14:nvPr/>
              </p14:nvContentPartPr>
              <p14:xfrm>
                <a:off x="1158429" y="2002851"/>
                <a:ext cx="3149280" cy="1409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17BBA88-C640-9080-A242-073CD2BBDD7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49429" y="1994211"/>
                  <a:ext cx="3166920" cy="14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DF404D7-0528-5B7C-3497-13DC4E1FD22D}"/>
                    </a:ext>
                  </a:extLst>
                </p14:cNvPr>
                <p14:cNvContentPartPr/>
                <p14:nvPr/>
              </p14:nvContentPartPr>
              <p14:xfrm>
                <a:off x="6072429" y="1159731"/>
                <a:ext cx="128520" cy="218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DF404D7-0528-5B7C-3497-13DC4E1FD22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063789" y="1150731"/>
                  <a:ext cx="1461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BFA27F4-59ED-C567-F71A-554E4D5E2897}"/>
                    </a:ext>
                  </a:extLst>
                </p14:cNvPr>
                <p14:cNvContentPartPr/>
                <p14:nvPr/>
              </p14:nvContentPartPr>
              <p14:xfrm>
                <a:off x="6277629" y="1218051"/>
                <a:ext cx="87480" cy="178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BFA27F4-59ED-C567-F71A-554E4D5E289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268629" y="1209051"/>
                  <a:ext cx="10512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4C80092-2C35-BCAA-4EC7-7BA6741E6565}"/>
                    </a:ext>
                  </a:extLst>
                </p14:cNvPr>
                <p14:cNvContentPartPr/>
                <p14:nvPr/>
              </p14:nvContentPartPr>
              <p14:xfrm>
                <a:off x="5185029" y="975411"/>
                <a:ext cx="121680" cy="581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4C80092-2C35-BCAA-4EC7-7BA6741E656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176029" y="966771"/>
                  <a:ext cx="139320" cy="59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690E1C9-9A89-9ECE-FCBE-D55736E33CEC}"/>
                    </a:ext>
                  </a:extLst>
                </p14:cNvPr>
                <p14:cNvContentPartPr/>
                <p14:nvPr/>
              </p14:nvContentPartPr>
              <p14:xfrm>
                <a:off x="5223909" y="1717371"/>
                <a:ext cx="84600" cy="168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690E1C9-9A89-9ECE-FCBE-D55736E33CE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215269" y="1708731"/>
                  <a:ext cx="10224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1A6C112-24F5-25D8-3B2E-F1034C2A9DBC}"/>
                    </a:ext>
                  </a:extLst>
                </p14:cNvPr>
                <p14:cNvContentPartPr/>
                <p14:nvPr/>
              </p14:nvContentPartPr>
              <p14:xfrm>
                <a:off x="5425149" y="1859211"/>
                <a:ext cx="73080" cy="640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1A6C112-24F5-25D8-3B2E-F1034C2A9DB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416509" y="1850211"/>
                  <a:ext cx="9072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10B6D1D-7ECE-9D5B-47A9-10A7F8365459}"/>
                    </a:ext>
                  </a:extLst>
                </p14:cNvPr>
                <p14:cNvContentPartPr/>
                <p14:nvPr/>
              </p14:nvContentPartPr>
              <p14:xfrm>
                <a:off x="5443869" y="1761291"/>
                <a:ext cx="5040" cy="28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10B6D1D-7ECE-9D5B-47A9-10A7F836545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434869" y="1752291"/>
                  <a:ext cx="226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BCD9F54-9E04-7273-CB4C-E71560783BB8}"/>
                    </a:ext>
                  </a:extLst>
                </p14:cNvPr>
                <p14:cNvContentPartPr/>
                <p14:nvPr/>
              </p14:nvContentPartPr>
              <p14:xfrm>
                <a:off x="5372229" y="807291"/>
                <a:ext cx="66600" cy="1652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BCD9F54-9E04-7273-CB4C-E71560783BB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363229" y="798291"/>
                  <a:ext cx="8424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C2B35B1-DE22-BC71-BC5E-3AF5ABD94F5A}"/>
                    </a:ext>
                  </a:extLst>
                </p14:cNvPr>
                <p14:cNvContentPartPr/>
                <p14:nvPr/>
              </p14:nvContentPartPr>
              <p14:xfrm>
                <a:off x="5481669" y="859851"/>
                <a:ext cx="99360" cy="1998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C2B35B1-DE22-BC71-BC5E-3AF5ABD94F5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472669" y="851211"/>
                  <a:ext cx="11700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F924F06-D23B-9268-8DF8-407372D21B57}"/>
                    </a:ext>
                  </a:extLst>
                </p14:cNvPr>
                <p14:cNvContentPartPr/>
                <p14:nvPr/>
              </p14:nvContentPartPr>
              <p14:xfrm>
                <a:off x="5455389" y="961731"/>
                <a:ext cx="122760" cy="241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F924F06-D23B-9268-8DF8-407372D21B5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446389" y="952731"/>
                  <a:ext cx="1404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5AD427E-166D-FFD1-A925-02619784C0F5}"/>
                    </a:ext>
                  </a:extLst>
                </p14:cNvPr>
                <p14:cNvContentPartPr/>
                <p14:nvPr/>
              </p14:nvContentPartPr>
              <p14:xfrm>
                <a:off x="5434509" y="1180971"/>
                <a:ext cx="146160" cy="249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5AD427E-166D-FFD1-A925-02619784C0F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425869" y="1171971"/>
                  <a:ext cx="16380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9796244-9F05-AE0E-0678-34828BA2054C}"/>
                    </a:ext>
                  </a:extLst>
                </p14:cNvPr>
                <p14:cNvContentPartPr/>
                <p14:nvPr/>
              </p14:nvContentPartPr>
              <p14:xfrm>
                <a:off x="5628549" y="1110771"/>
                <a:ext cx="92160" cy="3884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9796244-9F05-AE0E-0678-34828BA2054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619549" y="1102131"/>
                  <a:ext cx="10980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8BDDBD4-3101-E929-78BD-D730DB6AE907}"/>
                    </a:ext>
                  </a:extLst>
                </p14:cNvPr>
                <p14:cNvContentPartPr/>
                <p14:nvPr/>
              </p14:nvContentPartPr>
              <p14:xfrm>
                <a:off x="5732589" y="1261251"/>
                <a:ext cx="75600" cy="1472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8BDDBD4-3101-E929-78BD-D730DB6AE90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723589" y="1252251"/>
                  <a:ext cx="932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7DD237F-ACA6-76A9-F5A7-3B9821C2B257}"/>
                    </a:ext>
                  </a:extLst>
                </p14:cNvPr>
                <p14:cNvContentPartPr/>
                <p14:nvPr/>
              </p14:nvContentPartPr>
              <p14:xfrm>
                <a:off x="5837349" y="1152531"/>
                <a:ext cx="71640" cy="344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7DD237F-ACA6-76A9-F5A7-3B9821C2B25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828709" y="1143531"/>
                  <a:ext cx="8928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8F7425A-3AF2-62F6-AA5C-A45DFAC26639}"/>
                    </a:ext>
                  </a:extLst>
                </p14:cNvPr>
                <p14:cNvContentPartPr/>
                <p14:nvPr/>
              </p14:nvContentPartPr>
              <p14:xfrm>
                <a:off x="1030629" y="3496131"/>
                <a:ext cx="137880" cy="2530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8F7425A-3AF2-62F6-AA5C-A45DFAC2663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21989" y="3487131"/>
                  <a:ext cx="15552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1E60CFF-87A3-293D-20FC-729BF415A055}"/>
                    </a:ext>
                  </a:extLst>
                </p14:cNvPr>
                <p14:cNvContentPartPr/>
                <p14:nvPr/>
              </p14:nvContentPartPr>
              <p14:xfrm>
                <a:off x="4275669" y="3637611"/>
                <a:ext cx="360" cy="3456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1E60CFF-87A3-293D-20FC-729BF415A05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266669" y="3628611"/>
                  <a:ext cx="1800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468472EC-BECD-CB50-91BA-0B1F12A0E33B}"/>
                    </a:ext>
                  </a:extLst>
                </p14:cNvPr>
                <p14:cNvContentPartPr/>
                <p14:nvPr/>
              </p14:nvContentPartPr>
              <p14:xfrm>
                <a:off x="4374669" y="3712491"/>
                <a:ext cx="126000" cy="2822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468472EC-BECD-CB50-91BA-0B1F12A0E33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366029" y="3703851"/>
                  <a:ext cx="14364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851A799E-8A36-66AD-2876-82511A27D820}"/>
                    </a:ext>
                  </a:extLst>
                </p14:cNvPr>
                <p14:cNvContentPartPr/>
                <p14:nvPr/>
              </p14:nvContentPartPr>
              <p14:xfrm>
                <a:off x="2773029" y="4662531"/>
                <a:ext cx="2520" cy="2296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851A799E-8A36-66AD-2876-82511A27D82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764029" y="4653531"/>
                  <a:ext cx="2016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7E37EB0-81E7-C3AD-FF2D-A391841494E7}"/>
                    </a:ext>
                  </a:extLst>
                </p14:cNvPr>
                <p14:cNvContentPartPr/>
                <p14:nvPr/>
              </p14:nvContentPartPr>
              <p14:xfrm>
                <a:off x="2486829" y="4937571"/>
                <a:ext cx="430560" cy="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7E37EB0-81E7-C3AD-FF2D-A391841494E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478189" y="4928931"/>
                  <a:ext cx="448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2378F1D-A3EB-7DC0-6DB3-79173DD42AB0}"/>
                    </a:ext>
                  </a:extLst>
                </p14:cNvPr>
                <p14:cNvContentPartPr/>
                <p14:nvPr/>
              </p14:nvContentPartPr>
              <p14:xfrm>
                <a:off x="2607069" y="5070411"/>
                <a:ext cx="5040" cy="2736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2378F1D-A3EB-7DC0-6DB3-79173DD42AB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598069" y="5061411"/>
                  <a:ext cx="2268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C0E1DB6-B6AA-7B54-E0DD-FDBDA88FBF96}"/>
                    </a:ext>
                  </a:extLst>
                </p14:cNvPr>
                <p14:cNvContentPartPr/>
                <p14:nvPr/>
              </p14:nvContentPartPr>
              <p14:xfrm>
                <a:off x="2668629" y="5099931"/>
                <a:ext cx="135720" cy="2127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C0E1DB6-B6AA-7B54-E0DD-FDBDA88FBF9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659989" y="5090931"/>
                  <a:ext cx="1533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0D1D7C50-60B6-982C-898F-0121D954F266}"/>
                    </a:ext>
                  </a:extLst>
                </p14:cNvPr>
                <p14:cNvContentPartPr/>
                <p14:nvPr/>
              </p14:nvContentPartPr>
              <p14:xfrm>
                <a:off x="3138429" y="4404051"/>
                <a:ext cx="343080" cy="10227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0D1D7C50-60B6-982C-898F-0121D954F26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129789" y="4395051"/>
                  <a:ext cx="360720" cy="10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77640691-0B9D-130A-EECB-E88BFFE30007}"/>
                    </a:ext>
                  </a:extLst>
                </p14:cNvPr>
                <p14:cNvContentPartPr/>
                <p14:nvPr/>
              </p14:nvContentPartPr>
              <p14:xfrm>
                <a:off x="3235629" y="5491611"/>
                <a:ext cx="156960" cy="1310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77640691-0B9D-130A-EECB-E88BFFE3000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226629" y="5482971"/>
                  <a:ext cx="17460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B37C2474-D635-8CD6-2E48-5AB422D70615}"/>
                    </a:ext>
                  </a:extLst>
                </p14:cNvPr>
                <p14:cNvContentPartPr/>
                <p14:nvPr/>
              </p14:nvContentPartPr>
              <p14:xfrm>
                <a:off x="3419229" y="5617971"/>
                <a:ext cx="40680" cy="849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B37C2474-D635-8CD6-2E48-5AB422D7061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410589" y="5609331"/>
                  <a:ext cx="583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B902C6DA-4663-F9DE-6E6E-999D8313827E}"/>
                    </a:ext>
                  </a:extLst>
                </p14:cNvPr>
                <p14:cNvContentPartPr/>
                <p14:nvPr/>
              </p14:nvContentPartPr>
              <p14:xfrm>
                <a:off x="3466029" y="5543811"/>
                <a:ext cx="360" cy="25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B902C6DA-4663-F9DE-6E6E-999D8313827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457029" y="5535171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1921289-4E63-FDB4-6D46-3CD469BF57B6}"/>
                    </a:ext>
                  </a:extLst>
                </p14:cNvPr>
                <p14:cNvContentPartPr/>
                <p14:nvPr/>
              </p14:nvContentPartPr>
              <p14:xfrm>
                <a:off x="3241749" y="4070691"/>
                <a:ext cx="124560" cy="2336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01921289-4E63-FDB4-6D46-3CD469BF57B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233109" y="4062051"/>
                  <a:ext cx="1422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AC687DCB-6A0A-12DD-D398-069434E21DBB}"/>
                    </a:ext>
                  </a:extLst>
                </p14:cNvPr>
                <p14:cNvContentPartPr/>
                <p14:nvPr/>
              </p14:nvContentPartPr>
              <p14:xfrm>
                <a:off x="3449829" y="4273011"/>
                <a:ext cx="24120" cy="954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AC687DCB-6A0A-12DD-D398-069434E21DB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441189" y="4264011"/>
                  <a:ext cx="4176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3F6FE88-04F8-B746-2FB7-588836767C20}"/>
                    </a:ext>
                  </a:extLst>
                </p14:cNvPr>
                <p14:cNvContentPartPr/>
                <p14:nvPr/>
              </p14:nvContentPartPr>
              <p14:xfrm>
                <a:off x="3435789" y="4170411"/>
                <a:ext cx="360" cy="3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3F6FE88-04F8-B746-2FB7-588836767C2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426789" y="416141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FC1ED5E-CF9C-7F61-1D91-82CE334E0661}"/>
                    </a:ext>
                  </a:extLst>
                </p14:cNvPr>
                <p14:cNvContentPartPr/>
                <p14:nvPr/>
              </p14:nvContentPartPr>
              <p14:xfrm>
                <a:off x="3506709" y="4335291"/>
                <a:ext cx="67680" cy="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FC1ED5E-CF9C-7F61-1D91-82CE334E066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498069" y="4326291"/>
                  <a:ext cx="85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86444D4-1429-B311-C38F-CE1435C85646}"/>
                    </a:ext>
                  </a:extLst>
                </p14:cNvPr>
                <p14:cNvContentPartPr/>
                <p14:nvPr/>
              </p14:nvContentPartPr>
              <p14:xfrm>
                <a:off x="3529029" y="4265811"/>
                <a:ext cx="360" cy="975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86444D4-1429-B311-C38F-CE1435C8564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520389" y="4256811"/>
                  <a:ext cx="180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7DE2EA1-3113-E369-C9D0-E60F9C6E20F3}"/>
                    </a:ext>
                  </a:extLst>
                </p14:cNvPr>
                <p14:cNvContentPartPr/>
                <p14:nvPr/>
              </p14:nvContentPartPr>
              <p14:xfrm>
                <a:off x="3610029" y="4293171"/>
                <a:ext cx="360" cy="1749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7DE2EA1-3113-E369-C9D0-E60F9C6E20F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601029" y="4284531"/>
                  <a:ext cx="180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D817507-7A9C-1B00-C6C2-E4AAFDC5F43F}"/>
                    </a:ext>
                  </a:extLst>
                </p14:cNvPr>
                <p14:cNvContentPartPr/>
                <p14:nvPr/>
              </p14:nvContentPartPr>
              <p14:xfrm>
                <a:off x="3588429" y="4729851"/>
                <a:ext cx="98640" cy="3456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D817507-7A9C-1B00-C6C2-E4AAFDC5F43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579429" y="4721211"/>
                  <a:ext cx="11628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4EB373F-3C3F-C52C-89AC-3CDCA53218B0}"/>
                    </a:ext>
                  </a:extLst>
                </p14:cNvPr>
                <p14:cNvContentPartPr/>
                <p14:nvPr/>
              </p14:nvContentPartPr>
              <p14:xfrm>
                <a:off x="3773469" y="4717611"/>
                <a:ext cx="57960" cy="3906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4EB373F-3C3F-C52C-89AC-3CDCA53218B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764469" y="4708611"/>
                  <a:ext cx="7560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B56ADF37-5F6B-0E7E-F556-85668E1D8A19}"/>
                    </a:ext>
                  </a:extLst>
                </p14:cNvPr>
                <p14:cNvContentPartPr/>
                <p14:nvPr/>
              </p14:nvContentPartPr>
              <p14:xfrm>
                <a:off x="3862029" y="4880331"/>
                <a:ext cx="87480" cy="1368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B56ADF37-5F6B-0E7E-F556-85668E1D8A1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853029" y="4871691"/>
                  <a:ext cx="1051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E57BA3C0-BD69-BC8C-5F15-38EFA60FEFB1}"/>
                    </a:ext>
                  </a:extLst>
                </p14:cNvPr>
                <p14:cNvContentPartPr/>
                <p14:nvPr/>
              </p14:nvContentPartPr>
              <p14:xfrm>
                <a:off x="3967869" y="4766211"/>
                <a:ext cx="92520" cy="3164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E57BA3C0-BD69-BC8C-5F15-38EFA60FEFB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959229" y="4757571"/>
                  <a:ext cx="11016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C8D93B9A-9335-5293-58B1-F5D130B9B603}"/>
                    </a:ext>
                  </a:extLst>
                </p14:cNvPr>
                <p14:cNvContentPartPr/>
                <p14:nvPr/>
              </p14:nvContentPartPr>
              <p14:xfrm>
                <a:off x="4135629" y="4771971"/>
                <a:ext cx="137520" cy="2527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C8D93B9A-9335-5293-58B1-F5D130B9B60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126989" y="4762971"/>
                  <a:ext cx="15516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BF43ABE7-704D-AAF2-404F-EDFC4B1E3629}"/>
                    </a:ext>
                  </a:extLst>
                </p14:cNvPr>
                <p14:cNvContentPartPr/>
                <p14:nvPr/>
              </p14:nvContentPartPr>
              <p14:xfrm>
                <a:off x="4345869" y="4817331"/>
                <a:ext cx="131040" cy="2102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BF43ABE7-704D-AAF2-404F-EDFC4B1E362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336869" y="4808691"/>
                  <a:ext cx="14868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B7744495-B415-8176-276F-096A242423C5}"/>
                    </a:ext>
                  </a:extLst>
                </p14:cNvPr>
                <p14:cNvContentPartPr/>
                <p14:nvPr/>
              </p14:nvContentPartPr>
              <p14:xfrm>
                <a:off x="1505109" y="4720851"/>
                <a:ext cx="136800" cy="2682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B7744495-B415-8176-276F-096A242423C5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496469" y="4711851"/>
                  <a:ext cx="15444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45F2FD96-E17C-8C46-080B-F146D4EF833C}"/>
                    </a:ext>
                  </a:extLst>
                </p14:cNvPr>
                <p14:cNvContentPartPr/>
                <p14:nvPr/>
              </p14:nvContentPartPr>
              <p14:xfrm>
                <a:off x="1527789" y="4677651"/>
                <a:ext cx="164520" cy="25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45F2FD96-E17C-8C46-080B-F146D4EF833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519149" y="4669011"/>
                  <a:ext cx="182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4C5B465F-2BA5-6150-E5D6-0438B00D8049}"/>
                    </a:ext>
                  </a:extLst>
                </p14:cNvPr>
                <p14:cNvContentPartPr/>
                <p14:nvPr/>
              </p14:nvContentPartPr>
              <p14:xfrm>
                <a:off x="1717149" y="4984011"/>
                <a:ext cx="79920" cy="784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4C5B465F-2BA5-6150-E5D6-0438B00D804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708509" y="4975371"/>
                  <a:ext cx="975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37477000-2579-2378-7E42-8966CB7856B8}"/>
                    </a:ext>
                  </a:extLst>
                </p14:cNvPr>
                <p14:cNvContentPartPr/>
                <p14:nvPr/>
              </p14:nvContentPartPr>
              <p14:xfrm>
                <a:off x="1743429" y="4923171"/>
                <a:ext cx="5040" cy="50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37477000-2579-2378-7E42-8966CB7856B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734789" y="4914171"/>
                  <a:ext cx="226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3B5A15D9-C616-B3CB-FD57-F614568548BD}"/>
                    </a:ext>
                  </a:extLst>
                </p14:cNvPr>
                <p14:cNvContentPartPr/>
                <p14:nvPr/>
              </p14:nvContentPartPr>
              <p14:xfrm>
                <a:off x="1951869" y="4914891"/>
                <a:ext cx="78840" cy="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3B5A15D9-C616-B3CB-FD57-F614568548B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942869" y="4906251"/>
                  <a:ext cx="96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C81E4EE6-7B76-ACB3-2595-5FEEBEF33FA0}"/>
                    </a:ext>
                  </a:extLst>
                </p14:cNvPr>
                <p14:cNvContentPartPr/>
                <p14:nvPr/>
              </p14:nvContentPartPr>
              <p14:xfrm>
                <a:off x="1968069" y="4978971"/>
                <a:ext cx="33840" cy="540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C81E4EE6-7B76-ACB3-2595-5FEEBEF33FA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959429" y="4970331"/>
                  <a:ext cx="514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ADD7C571-A33F-85AE-CC23-238F2B92A9A7}"/>
                    </a:ext>
                  </a:extLst>
                </p14:cNvPr>
                <p14:cNvContentPartPr/>
                <p14:nvPr/>
              </p14:nvContentPartPr>
              <p14:xfrm>
                <a:off x="4574109" y="5099211"/>
                <a:ext cx="51840" cy="1015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ADD7C571-A33F-85AE-CC23-238F2B92A9A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565469" y="5090211"/>
                  <a:ext cx="6948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00D5BBB-F4EB-B5A7-F6D9-967B7CA7EC77}"/>
                    </a:ext>
                  </a:extLst>
                </p14:cNvPr>
                <p14:cNvContentPartPr/>
                <p14:nvPr/>
              </p14:nvContentPartPr>
              <p14:xfrm>
                <a:off x="5192589" y="4855851"/>
                <a:ext cx="91080" cy="1756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00D5BBB-F4EB-B5A7-F6D9-967B7CA7EC7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183949" y="4846851"/>
                  <a:ext cx="1087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CB0BBFAA-7593-5D89-155B-0CCA7C1AE321}"/>
                    </a:ext>
                  </a:extLst>
                </p14:cNvPr>
                <p14:cNvContentPartPr/>
                <p14:nvPr/>
              </p14:nvContentPartPr>
              <p14:xfrm>
                <a:off x="5170269" y="4774131"/>
                <a:ext cx="360" cy="50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CB0BBFAA-7593-5D89-155B-0CCA7C1AE32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161269" y="4765491"/>
                  <a:ext cx="180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C245D38E-961F-39E4-6A0A-687B089B674A}"/>
                    </a:ext>
                  </a:extLst>
                </p14:cNvPr>
                <p14:cNvContentPartPr/>
                <p14:nvPr/>
              </p14:nvContentPartPr>
              <p14:xfrm>
                <a:off x="5369349" y="4827771"/>
                <a:ext cx="65880" cy="3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C245D38E-961F-39E4-6A0A-687B089B674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360349" y="4818771"/>
                  <a:ext cx="83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A1C9559D-BE12-82F0-1194-3AAE5599D507}"/>
                    </a:ext>
                  </a:extLst>
                </p14:cNvPr>
                <p14:cNvContentPartPr/>
                <p14:nvPr/>
              </p14:nvContentPartPr>
              <p14:xfrm>
                <a:off x="5408949" y="4910931"/>
                <a:ext cx="360" cy="3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A1C9559D-BE12-82F0-1194-3AAE5599D50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400309" y="490229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86EA2E67-1582-EB41-064F-909A8665EBDA}"/>
                    </a:ext>
                  </a:extLst>
                </p14:cNvPr>
                <p14:cNvContentPartPr/>
                <p14:nvPr/>
              </p14:nvContentPartPr>
              <p14:xfrm>
                <a:off x="5578509" y="4809771"/>
                <a:ext cx="148320" cy="1328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86EA2E67-1582-EB41-064F-909A8665EBD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569509" y="4801131"/>
                  <a:ext cx="16596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A1489BCC-5A06-44B4-AA44-598C2CF2BEAC}"/>
                    </a:ext>
                  </a:extLst>
                </p14:cNvPr>
                <p14:cNvContentPartPr/>
                <p14:nvPr/>
              </p14:nvContentPartPr>
              <p14:xfrm>
                <a:off x="5377629" y="4911291"/>
                <a:ext cx="135000" cy="3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A1489BCC-5A06-44B4-AA44-598C2CF2BEAC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368989" y="4902291"/>
                  <a:ext cx="152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7C66124E-B395-D1A0-F2A4-32F82CB9721D}"/>
                    </a:ext>
                  </a:extLst>
                </p14:cNvPr>
                <p14:cNvContentPartPr/>
                <p14:nvPr/>
              </p14:nvContentPartPr>
              <p14:xfrm>
                <a:off x="5877309" y="4901571"/>
                <a:ext cx="360" cy="3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7C66124E-B395-D1A0-F2A4-32F82CB9721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868309" y="489257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9B3E043-2B57-22B5-3E2F-B5AEA6D7CF90}"/>
                    </a:ext>
                  </a:extLst>
                </p14:cNvPr>
                <p14:cNvContentPartPr/>
                <p14:nvPr/>
              </p14:nvContentPartPr>
              <p14:xfrm>
                <a:off x="6022389" y="4893291"/>
                <a:ext cx="2520" cy="3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9B3E043-2B57-22B5-3E2F-B5AEA6D7CF9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013389" y="4884291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BFEA4093-3BED-217F-D542-8EE51439D7AA}"/>
                    </a:ext>
                  </a:extLst>
                </p14:cNvPr>
                <p14:cNvContentPartPr/>
                <p14:nvPr/>
              </p14:nvContentPartPr>
              <p14:xfrm>
                <a:off x="6112029" y="4893291"/>
                <a:ext cx="9000" cy="3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BFEA4093-3BED-217F-D542-8EE51439D7A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103029" y="4884291"/>
                  <a:ext cx="2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375E4AC6-D508-C52C-28EF-D7916E678628}"/>
                    </a:ext>
                  </a:extLst>
                </p14:cNvPr>
                <p14:cNvContentPartPr/>
                <p14:nvPr/>
              </p14:nvContentPartPr>
              <p14:xfrm>
                <a:off x="6286989" y="4766931"/>
                <a:ext cx="5040" cy="27000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375E4AC6-D508-C52C-28EF-D7916E67862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277989" y="4757931"/>
                  <a:ext cx="2268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F687338E-F5CE-56F1-5992-2BCE0462E7F9}"/>
                    </a:ext>
                  </a:extLst>
                </p14:cNvPr>
                <p14:cNvContentPartPr/>
                <p14:nvPr/>
              </p14:nvContentPartPr>
              <p14:xfrm>
                <a:off x="6389589" y="4799331"/>
                <a:ext cx="148320" cy="2538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F687338E-F5CE-56F1-5992-2BCE0462E7F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380589" y="4790331"/>
                  <a:ext cx="16596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88529257-5FF4-721D-2BF3-0B3A66C152C4}"/>
                    </a:ext>
                  </a:extLst>
                </p14:cNvPr>
                <p14:cNvContentPartPr/>
                <p14:nvPr/>
              </p14:nvContentPartPr>
              <p14:xfrm>
                <a:off x="1036389" y="4071771"/>
                <a:ext cx="5739480" cy="18158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88529257-5FF4-721D-2BF3-0B3A66C152C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27749" y="4063131"/>
                  <a:ext cx="5757120" cy="18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C732456D-8D8A-151A-72B1-AD6E3D1ECDE7}"/>
                    </a:ext>
                  </a:extLst>
                </p14:cNvPr>
                <p14:cNvContentPartPr/>
                <p14:nvPr/>
              </p14:nvContentPartPr>
              <p14:xfrm>
                <a:off x="1056909" y="3365451"/>
                <a:ext cx="36000" cy="3168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C732456D-8D8A-151A-72B1-AD6E3D1ECDE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48269" y="3356451"/>
                  <a:ext cx="536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05266908-287E-E534-09EF-BCEF6482F1FD}"/>
                    </a:ext>
                  </a:extLst>
                </p14:cNvPr>
                <p14:cNvContentPartPr/>
                <p14:nvPr/>
              </p14:nvContentPartPr>
              <p14:xfrm>
                <a:off x="1454349" y="3322971"/>
                <a:ext cx="43200" cy="5148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05266908-287E-E534-09EF-BCEF6482F1F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445709" y="3314331"/>
                  <a:ext cx="60840" cy="6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9031949D-2212-368E-3E9F-3AC8C5772727}"/>
              </a:ext>
            </a:extLst>
          </p:cNvPr>
          <p:cNvGrpSpPr/>
          <p:nvPr/>
        </p:nvGrpSpPr>
        <p:grpSpPr>
          <a:xfrm>
            <a:off x="1228989" y="1614051"/>
            <a:ext cx="1019520" cy="1831320"/>
            <a:chOff x="1228989" y="1614051"/>
            <a:chExt cx="1019520" cy="183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DA62CCC-AF45-4CBA-AF37-0A7BF5EE59CF}"/>
                    </a:ext>
                  </a:extLst>
                </p14:cNvPr>
                <p14:cNvContentPartPr/>
                <p14:nvPr/>
              </p14:nvContentPartPr>
              <p14:xfrm>
                <a:off x="1393149" y="2154411"/>
                <a:ext cx="419400" cy="12484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DA62CCC-AF45-4CBA-AF37-0A7BF5EE59C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384509" y="2145771"/>
                  <a:ext cx="437040" cy="12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E79493F-1ECF-F149-6202-5684F68DD540}"/>
                    </a:ext>
                  </a:extLst>
                </p14:cNvPr>
                <p14:cNvContentPartPr/>
                <p14:nvPr/>
              </p14:nvContentPartPr>
              <p14:xfrm>
                <a:off x="1800669" y="2174211"/>
                <a:ext cx="447840" cy="12711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E79493F-1ECF-F149-6202-5684F68DD540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792029" y="2165211"/>
                  <a:ext cx="465480" cy="12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CF40A16E-FAEB-154D-7377-EE8EECBDF0E9}"/>
                    </a:ext>
                  </a:extLst>
                </p14:cNvPr>
                <p14:cNvContentPartPr/>
                <p14:nvPr/>
              </p14:nvContentPartPr>
              <p14:xfrm>
                <a:off x="1228989" y="1691811"/>
                <a:ext cx="69840" cy="17136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CF40A16E-FAEB-154D-7377-EE8EECBDF0E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219989" y="1682811"/>
                  <a:ext cx="874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340BBCC2-197E-4D82-DEA1-8B939BAE2C1D}"/>
                    </a:ext>
                  </a:extLst>
                </p14:cNvPr>
                <p14:cNvContentPartPr/>
                <p14:nvPr/>
              </p14:nvContentPartPr>
              <p14:xfrm>
                <a:off x="1384869" y="1862811"/>
                <a:ext cx="360" cy="748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340BBCC2-197E-4D82-DEA1-8B939BAE2C1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376229" y="1853811"/>
                  <a:ext cx="180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2F1E97BC-3221-8748-03AB-2BBC2170AD34}"/>
                    </a:ext>
                  </a:extLst>
                </p14:cNvPr>
                <p14:cNvContentPartPr/>
                <p14:nvPr/>
              </p14:nvContentPartPr>
              <p14:xfrm>
                <a:off x="1246629" y="1614051"/>
                <a:ext cx="87840" cy="3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2F1E97BC-3221-8748-03AB-2BBC2170AD3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237629" y="1605411"/>
                  <a:ext cx="105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CFB73836-D593-E583-F23E-488F517E7BAF}"/>
                    </a:ext>
                  </a:extLst>
                </p14:cNvPr>
                <p14:cNvContentPartPr/>
                <p14:nvPr/>
              </p14:nvContentPartPr>
              <p14:xfrm>
                <a:off x="1559469" y="1898091"/>
                <a:ext cx="64440" cy="1458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CFB73836-D593-E583-F23E-488F517E7BA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550469" y="1889091"/>
                  <a:ext cx="820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D12E9B0E-0D26-B224-ABC2-3484D9397769}"/>
                    </a:ext>
                  </a:extLst>
                </p14:cNvPr>
                <p14:cNvContentPartPr/>
                <p14:nvPr/>
              </p14:nvContentPartPr>
              <p14:xfrm>
                <a:off x="1647309" y="2043531"/>
                <a:ext cx="86040" cy="6444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D12E9B0E-0D26-B224-ABC2-3484D939776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638309" y="2034891"/>
                  <a:ext cx="10368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7B7BFD17-B2ED-A010-8F9B-E84D3D7F1390}"/>
                    </a:ext>
                  </a:extLst>
                </p14:cNvPr>
                <p14:cNvContentPartPr/>
                <p14:nvPr/>
              </p14:nvContentPartPr>
              <p14:xfrm>
                <a:off x="1563429" y="1828251"/>
                <a:ext cx="68400" cy="3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7B7BFD17-B2ED-A010-8F9B-E84D3D7F139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554789" y="1819611"/>
                  <a:ext cx="86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0A471BA9-AB21-A3C2-F72B-9D3E3DC0CDF8}"/>
                    </a:ext>
                  </a:extLst>
                </p14:cNvPr>
                <p14:cNvContentPartPr/>
                <p14:nvPr/>
              </p14:nvContentPartPr>
              <p14:xfrm>
                <a:off x="1911909" y="1882971"/>
                <a:ext cx="81000" cy="1472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0A471BA9-AB21-A3C2-F72B-9D3E3DC0CDF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903269" y="1873971"/>
                  <a:ext cx="986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11F3A1E7-AC27-DF62-72B2-CDD6234ED3C4}"/>
                    </a:ext>
                  </a:extLst>
                </p14:cNvPr>
                <p14:cNvContentPartPr/>
                <p14:nvPr/>
              </p14:nvContentPartPr>
              <p14:xfrm>
                <a:off x="2043669" y="2021211"/>
                <a:ext cx="46800" cy="1090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11F3A1E7-AC27-DF62-72B2-CDD6234ED3C4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035029" y="2012211"/>
                  <a:ext cx="6444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9DF93E2A-FAFA-3356-2158-8B1B8E99B3BA}"/>
                    </a:ext>
                  </a:extLst>
                </p14:cNvPr>
                <p14:cNvContentPartPr/>
                <p14:nvPr/>
              </p14:nvContentPartPr>
              <p14:xfrm>
                <a:off x="1880589" y="1781091"/>
                <a:ext cx="81720" cy="252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9DF93E2A-FAFA-3356-2158-8B1B8E99B3B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871589" y="1772451"/>
                  <a:ext cx="9936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35A0C9A-5D0E-0F70-AE37-5064F14BFCE0}"/>
              </a:ext>
            </a:extLst>
          </p:cNvPr>
          <p:cNvGrpSpPr/>
          <p:nvPr/>
        </p:nvGrpSpPr>
        <p:grpSpPr>
          <a:xfrm>
            <a:off x="2393589" y="1967931"/>
            <a:ext cx="203040" cy="328680"/>
            <a:chOff x="2393589" y="1967931"/>
            <a:chExt cx="203040" cy="32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9108D1FA-D164-D7E4-67D5-67B4FE3A72D5}"/>
                    </a:ext>
                  </a:extLst>
                </p14:cNvPr>
                <p14:cNvContentPartPr/>
                <p14:nvPr/>
              </p14:nvContentPartPr>
              <p14:xfrm>
                <a:off x="2393949" y="2038851"/>
                <a:ext cx="82800" cy="16884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9108D1FA-D164-D7E4-67D5-67B4FE3A72D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385309" y="2030211"/>
                  <a:ext cx="10044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92B51AE4-08FE-F189-E338-A09F0AFB9DFD}"/>
                    </a:ext>
                  </a:extLst>
                </p14:cNvPr>
                <p14:cNvContentPartPr/>
                <p14:nvPr/>
              </p14:nvContentPartPr>
              <p14:xfrm>
                <a:off x="2549829" y="2181771"/>
                <a:ext cx="45000" cy="277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92B51AE4-08FE-F189-E338-A09F0AFB9DF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540829" y="2172771"/>
                  <a:ext cx="626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F5EB269B-AF17-4569-19F7-98316909FBC5}"/>
                    </a:ext>
                  </a:extLst>
                </p14:cNvPr>
                <p14:cNvContentPartPr/>
                <p14:nvPr/>
              </p14:nvContentPartPr>
              <p14:xfrm>
                <a:off x="2596269" y="2151891"/>
                <a:ext cx="360" cy="1447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F5EB269B-AF17-4569-19F7-98316909FBC5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587629" y="2143251"/>
                  <a:ext cx="180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2A44F39B-2D33-0281-9DF1-1605AA804965}"/>
                    </a:ext>
                  </a:extLst>
                </p14:cNvPr>
                <p14:cNvContentPartPr/>
                <p14:nvPr/>
              </p14:nvContentPartPr>
              <p14:xfrm>
                <a:off x="2393589" y="1967931"/>
                <a:ext cx="118800" cy="36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2A44F39B-2D33-0281-9DF1-1605AA804965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384949" y="1959291"/>
                  <a:ext cx="1364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B123691A-C42F-B020-C1F8-3C5805834D26}"/>
              </a:ext>
            </a:extLst>
          </p:cNvPr>
          <p:cNvGrpSpPr/>
          <p:nvPr/>
        </p:nvGrpSpPr>
        <p:grpSpPr>
          <a:xfrm>
            <a:off x="2861949" y="2555091"/>
            <a:ext cx="208800" cy="279000"/>
            <a:chOff x="2861949" y="2555091"/>
            <a:chExt cx="208800" cy="27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405959BF-5544-0A29-52AE-D09F675DC9B4}"/>
                    </a:ext>
                  </a:extLst>
                </p14:cNvPr>
                <p14:cNvContentPartPr/>
                <p14:nvPr/>
              </p14:nvContentPartPr>
              <p14:xfrm>
                <a:off x="2867349" y="2633211"/>
                <a:ext cx="91080" cy="1087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405959BF-5544-0A29-52AE-D09F675DC9B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858709" y="2624211"/>
                  <a:ext cx="10872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DC173D4A-8374-5995-7E17-FBC190A71407}"/>
                    </a:ext>
                  </a:extLst>
                </p14:cNvPr>
                <p14:cNvContentPartPr/>
                <p14:nvPr/>
              </p14:nvContentPartPr>
              <p14:xfrm>
                <a:off x="2976789" y="2741211"/>
                <a:ext cx="93960" cy="9288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DC173D4A-8374-5995-7E17-FBC190A7140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967789" y="2732571"/>
                  <a:ext cx="1116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E88CA686-7AFE-CA13-ED0E-0A38AA38C371}"/>
                    </a:ext>
                  </a:extLst>
                </p14:cNvPr>
                <p14:cNvContentPartPr/>
                <p14:nvPr/>
              </p14:nvContentPartPr>
              <p14:xfrm>
                <a:off x="2861949" y="2555091"/>
                <a:ext cx="97200" cy="3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E88CA686-7AFE-CA13-ED0E-0A38AA38C371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852949" y="2546091"/>
                  <a:ext cx="1148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85CB566C-134C-C1C4-CDB1-C1BC95143247}"/>
              </a:ext>
            </a:extLst>
          </p:cNvPr>
          <p:cNvGrpSpPr/>
          <p:nvPr/>
        </p:nvGrpSpPr>
        <p:grpSpPr>
          <a:xfrm>
            <a:off x="3289989" y="2227491"/>
            <a:ext cx="220680" cy="326520"/>
            <a:chOff x="3289989" y="2227491"/>
            <a:chExt cx="220680" cy="32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C5A25B8D-1994-8A68-92A5-D6DAF67F076E}"/>
                    </a:ext>
                  </a:extLst>
                </p14:cNvPr>
                <p14:cNvContentPartPr/>
                <p14:nvPr/>
              </p14:nvContentPartPr>
              <p14:xfrm>
                <a:off x="3289989" y="2307051"/>
                <a:ext cx="166320" cy="17676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C5A25B8D-1994-8A68-92A5-D6DAF67F076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281349" y="2298051"/>
                  <a:ext cx="18396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68D9399A-05CE-68F9-27C9-76053DB6965E}"/>
                    </a:ext>
                  </a:extLst>
                </p14:cNvPr>
                <p14:cNvContentPartPr/>
                <p14:nvPr/>
              </p14:nvContentPartPr>
              <p14:xfrm>
                <a:off x="3469269" y="2441691"/>
                <a:ext cx="41400" cy="11232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68D9399A-05CE-68F9-27C9-76053DB6965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460269" y="2432691"/>
                  <a:ext cx="5904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4A130A8D-FB4B-42C3-284A-305AA3BB873B}"/>
                    </a:ext>
                  </a:extLst>
                </p14:cNvPr>
                <p14:cNvContentPartPr/>
                <p14:nvPr/>
              </p14:nvContentPartPr>
              <p14:xfrm>
                <a:off x="3353709" y="2227491"/>
                <a:ext cx="153720" cy="252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4A130A8D-FB4B-42C3-284A-305AA3BB873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344709" y="2218491"/>
                  <a:ext cx="171360" cy="20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6075E0-11BF-478A-1875-EB964524F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4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92"/>
    </mc:Choice>
    <mc:Fallback xmlns="">
      <p:transition spd="slow" advTm="45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B6D7FD-0CBD-758C-0A90-653B46413366}"/>
              </a:ext>
            </a:extLst>
          </p:cNvPr>
          <p:cNvSpPr txBox="1"/>
          <p:nvPr/>
        </p:nvSpPr>
        <p:spPr>
          <a:xfrm>
            <a:off x="3905905" y="143774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ADCs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855034-0E35-98E3-783F-2A7E9B92E6E0}"/>
              </a:ext>
            </a:extLst>
          </p:cNvPr>
          <p:cNvSpPr txBox="1"/>
          <p:nvPr/>
        </p:nvSpPr>
        <p:spPr>
          <a:xfrm>
            <a:off x="150462" y="3693975"/>
            <a:ext cx="2291012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/>
            <a:r>
              <a:rPr lang="en-US" sz="1400" u="sng" dirty="0"/>
              <a:t>Sample and Hold</a:t>
            </a:r>
            <a:endParaRPr lang="en-US" sz="1400" dirty="0"/>
          </a:p>
          <a:p>
            <a:pPr marL="285750" indent="-285750" algn="l"/>
            <a:r>
              <a:rPr lang="en-US" sz="1400" u="sng" dirty="0"/>
              <a:t>Quantize and Encode </a:t>
            </a:r>
          </a:p>
        </p:txBody>
      </p:sp>
      <p:pic>
        <p:nvPicPr>
          <p:cNvPr id="2056" name="Picture 8" descr="4,600+ Video Camera Cartoon Stock Photos, Pictures &amp; Royalty-Free Images -  iStock">
            <a:extLst>
              <a:ext uri="{FF2B5EF4-FFF2-40B4-BE49-F238E27FC236}">
                <a16:creationId xmlns:a16="http://schemas.microsoft.com/office/drawing/2014/main" id="{6097A75B-B9F7-D63D-D9D7-44BF4BB37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23" y="651072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ound recorder icon cartoon style Royalty Free Vector Image">
            <a:extLst>
              <a:ext uri="{FF2B5EF4-FFF2-40B4-BE49-F238E27FC236}">
                <a16:creationId xmlns:a16="http://schemas.microsoft.com/office/drawing/2014/main" id="{B4AA0300-394D-97A0-B102-6A2969F71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49" y="1651407"/>
            <a:ext cx="686274" cy="70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" name="Group 162">
            <a:extLst>
              <a:ext uri="{FF2B5EF4-FFF2-40B4-BE49-F238E27FC236}">
                <a16:creationId xmlns:a16="http://schemas.microsoft.com/office/drawing/2014/main" id="{D76CB90A-0EF4-D8AF-86CD-92CEB9A9638F}"/>
              </a:ext>
            </a:extLst>
          </p:cNvPr>
          <p:cNvGrpSpPr/>
          <p:nvPr/>
        </p:nvGrpSpPr>
        <p:grpSpPr>
          <a:xfrm>
            <a:off x="2819400" y="964781"/>
            <a:ext cx="5022767" cy="1373251"/>
            <a:chOff x="4165220" y="470433"/>
            <a:chExt cx="4876560" cy="149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C3B755E-18D9-B640-51D2-9522FC90CF60}"/>
                    </a:ext>
                  </a:extLst>
                </p14:cNvPr>
                <p14:cNvContentPartPr/>
                <p14:nvPr/>
              </p14:nvContentPartPr>
              <p14:xfrm>
                <a:off x="4416140" y="1163433"/>
                <a:ext cx="796320" cy="362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C3B755E-18D9-B640-51D2-9522FC90CF6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07750" y="1154006"/>
                  <a:ext cx="813449" cy="38140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2937D0C-BFF3-0FDE-683A-D933A8928F59}"/>
                </a:ext>
              </a:extLst>
            </p:cNvPr>
            <p:cNvGrpSpPr/>
            <p:nvPr/>
          </p:nvGrpSpPr>
          <p:grpSpPr>
            <a:xfrm>
              <a:off x="4165220" y="858873"/>
              <a:ext cx="262800" cy="146160"/>
              <a:chOff x="4165220" y="858873"/>
              <a:chExt cx="262800" cy="146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C33BFDA3-9774-E7BA-58B5-42E1E58FB558}"/>
                      </a:ext>
                    </a:extLst>
                  </p14:cNvPr>
                  <p14:cNvContentPartPr/>
                  <p14:nvPr/>
                </p14:nvContentPartPr>
                <p14:xfrm>
                  <a:off x="4212740" y="888393"/>
                  <a:ext cx="360" cy="11520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C33BFDA3-9774-E7BA-58B5-42E1E58FB558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203740" y="878564"/>
                    <a:ext cx="18000" cy="134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B3AB32A5-B5B7-D6A7-3D00-23D439DF44D1}"/>
                      </a:ext>
                    </a:extLst>
                  </p14:cNvPr>
                  <p14:cNvContentPartPr/>
                  <p14:nvPr/>
                </p14:nvContentPartPr>
                <p14:xfrm>
                  <a:off x="4165220" y="925833"/>
                  <a:ext cx="109440" cy="3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B3AB32A5-B5B7-D6A7-3D00-23D439DF44D1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156479" y="916833"/>
                    <a:ext cx="126573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3B1793D4-4BED-C274-6639-790EF178843B}"/>
                      </a:ext>
                    </a:extLst>
                  </p14:cNvPr>
                  <p14:cNvContentPartPr/>
                  <p14:nvPr/>
                </p14:nvContentPartPr>
                <p14:xfrm>
                  <a:off x="4210940" y="858873"/>
                  <a:ext cx="360" cy="2268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3B1793D4-4BED-C274-6639-790EF178843B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201940" y="849097"/>
                    <a:ext cx="18000" cy="418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D2C87C3A-1DD3-F236-8FF5-6AD99C318F7A}"/>
                      </a:ext>
                    </a:extLst>
                  </p14:cNvPr>
                  <p14:cNvContentPartPr/>
                  <p14:nvPr/>
                </p14:nvContentPartPr>
                <p14:xfrm>
                  <a:off x="4348100" y="880113"/>
                  <a:ext cx="69480" cy="12492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D2C87C3A-1DD3-F236-8FF5-6AD99C318F7A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339371" y="870292"/>
                    <a:ext cx="86588" cy="1441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C0C76807-2A4B-8984-14DF-B1F3A4426579}"/>
                      </a:ext>
                    </a:extLst>
                  </p14:cNvPr>
                  <p14:cNvContentPartPr/>
                  <p14:nvPr/>
                </p14:nvContentPartPr>
                <p14:xfrm>
                  <a:off x="4378340" y="940953"/>
                  <a:ext cx="49680" cy="3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C0C76807-2A4B-8984-14DF-B1F3A442657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369655" y="932313"/>
                    <a:ext cx="66703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C81F5B6-0D12-2B35-AAC6-75CF76B4B754}"/>
                </a:ext>
              </a:extLst>
            </p:cNvPr>
            <p:cNvGrpSpPr/>
            <p:nvPr/>
          </p:nvGrpSpPr>
          <p:grpSpPr>
            <a:xfrm>
              <a:off x="4184300" y="1669233"/>
              <a:ext cx="201600" cy="154800"/>
              <a:chOff x="4184300" y="1669233"/>
              <a:chExt cx="201600" cy="154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41D28366-5CE4-4F20-FCF6-416F7B572616}"/>
                      </a:ext>
                    </a:extLst>
                  </p14:cNvPr>
                  <p14:cNvContentPartPr/>
                  <p14:nvPr/>
                </p14:nvContentPartPr>
                <p14:xfrm>
                  <a:off x="4184300" y="1744833"/>
                  <a:ext cx="58680" cy="3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41D28366-5CE4-4F20-FCF6-416F7B572616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175568" y="1736193"/>
                    <a:ext cx="75795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DD17C5E1-ACC9-EB75-9D3E-7E6211B6387A}"/>
                      </a:ext>
                    </a:extLst>
                  </p14:cNvPr>
                  <p14:cNvContentPartPr/>
                  <p14:nvPr/>
                </p14:nvContentPartPr>
                <p14:xfrm>
                  <a:off x="4301660" y="1669233"/>
                  <a:ext cx="70560" cy="1548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DD17C5E1-ACC9-EB75-9D3E-7E6211B6387A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292927" y="1659411"/>
                    <a:ext cx="87676" cy="1740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96D14750-9AF1-F8C6-2E09-BC09C0DAC614}"/>
                      </a:ext>
                    </a:extLst>
                  </p14:cNvPr>
                  <p14:cNvContentPartPr/>
                  <p14:nvPr/>
                </p14:nvContentPartPr>
                <p14:xfrm>
                  <a:off x="4314260" y="1745913"/>
                  <a:ext cx="71640" cy="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96D14750-9AF1-F8C6-2E09-BC09C0DAC61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05523" y="1736913"/>
                    <a:ext cx="88764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1C1E641-5D63-42E6-C571-94CF04F43273}"/>
                </a:ext>
              </a:extLst>
            </p:cNvPr>
            <p:cNvGrpSpPr/>
            <p:nvPr/>
          </p:nvGrpSpPr>
          <p:grpSpPr>
            <a:xfrm>
              <a:off x="5963060" y="470433"/>
              <a:ext cx="537840" cy="624600"/>
              <a:chOff x="5963060" y="470433"/>
              <a:chExt cx="537840" cy="62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2047D735-92F0-448B-1F81-B24A6BA89C30}"/>
                      </a:ext>
                    </a:extLst>
                  </p14:cNvPr>
                  <p14:cNvContentPartPr/>
                  <p14:nvPr/>
                </p14:nvContentPartPr>
                <p14:xfrm>
                  <a:off x="5963060" y="722793"/>
                  <a:ext cx="82440" cy="6624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2047D735-92F0-448B-1F81-B24A6BA89C30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5954327" y="712994"/>
                    <a:ext cx="99557" cy="854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9796B34D-18A0-FE5D-749C-3E087134EA13}"/>
                      </a:ext>
                    </a:extLst>
                  </p14:cNvPr>
                  <p14:cNvContentPartPr/>
                  <p14:nvPr/>
                </p14:nvContentPartPr>
                <p14:xfrm>
                  <a:off x="6001940" y="782553"/>
                  <a:ext cx="16200" cy="31248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9796B34D-18A0-FE5D-749C-3E087134EA13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5993323" y="773120"/>
                    <a:ext cx="33089" cy="3317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7EC8F96E-56DA-2A1D-1A82-248AAE9FCA9C}"/>
                      </a:ext>
                    </a:extLst>
                  </p14:cNvPr>
                  <p14:cNvContentPartPr/>
                  <p14:nvPr/>
                </p14:nvContentPartPr>
                <p14:xfrm>
                  <a:off x="6073940" y="470433"/>
                  <a:ext cx="93960" cy="16992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7EC8F96E-56DA-2A1D-1A82-248AAE9FCA9C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6065526" y="461015"/>
                    <a:ext cx="111139" cy="1891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F4EA8D3B-1BB5-6888-7F8D-1F9EBE4D3DA5}"/>
                      </a:ext>
                    </a:extLst>
                  </p14:cNvPr>
                  <p14:cNvContentPartPr/>
                  <p14:nvPr/>
                </p14:nvContentPartPr>
                <p14:xfrm>
                  <a:off x="6167540" y="589593"/>
                  <a:ext cx="79200" cy="12132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F4EA8D3B-1BB5-6888-7F8D-1F9EBE4D3DA5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6158818" y="579777"/>
                    <a:ext cx="96296" cy="1405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3E954175-1A64-A0C5-53EF-E436EF411EAD}"/>
                      </a:ext>
                    </a:extLst>
                  </p14:cNvPr>
                  <p14:cNvContentPartPr/>
                  <p14:nvPr/>
                </p14:nvContentPartPr>
                <p14:xfrm>
                  <a:off x="6286700" y="610833"/>
                  <a:ext cx="64080" cy="13392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3E954175-1A64-A0C5-53EF-E436EF411EA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6277993" y="601408"/>
                    <a:ext cx="81145" cy="1531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0151F519-9996-E944-9C7E-4E463AD15812}"/>
                      </a:ext>
                    </a:extLst>
                  </p14:cNvPr>
                  <p14:cNvContentPartPr/>
                  <p14:nvPr/>
                </p14:nvContentPartPr>
                <p14:xfrm>
                  <a:off x="6306500" y="675993"/>
                  <a:ext cx="27360" cy="36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0151F519-9996-E944-9C7E-4E463AD15812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6297731" y="667353"/>
                    <a:ext cx="44548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1E95EA17-0171-42AC-990B-DCE96A45D40A}"/>
                      </a:ext>
                    </a:extLst>
                  </p14:cNvPr>
                  <p14:cNvContentPartPr/>
                  <p14:nvPr/>
                </p14:nvContentPartPr>
                <p14:xfrm>
                  <a:off x="6423860" y="614073"/>
                  <a:ext cx="77040" cy="14796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1E95EA17-0171-42AC-990B-DCE96A45D40A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6415494" y="604235"/>
                    <a:ext cx="94121" cy="1672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C2043393-F641-ECA6-2AEB-962953848509}"/>
                      </a:ext>
                    </a:extLst>
                  </p14:cNvPr>
                  <p14:cNvContentPartPr/>
                  <p14:nvPr/>
                </p14:nvContentPartPr>
                <p14:xfrm>
                  <a:off x="6453740" y="693993"/>
                  <a:ext cx="45000" cy="36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C2043393-F641-ECA6-2AEB-962953848509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6445019" y="684993"/>
                    <a:ext cx="62093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D8F3BC21-4631-2429-E99D-7CE7E2679439}"/>
                      </a:ext>
                    </a:extLst>
                  </p14:cNvPr>
                  <p14:cNvContentPartPr/>
                  <p14:nvPr/>
                </p14:nvContentPartPr>
                <p14:xfrm>
                  <a:off x="6168260" y="701913"/>
                  <a:ext cx="360" cy="36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D8F3BC21-4631-2429-E99D-7CE7E2679439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159260" y="692913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B240830-486E-B243-58EB-247361555E9E}"/>
                    </a:ext>
                  </a:extLst>
                </p14:cNvPr>
                <p14:cNvContentPartPr/>
                <p14:nvPr/>
              </p14:nvContentPartPr>
              <p14:xfrm>
                <a:off x="6027500" y="1072713"/>
                <a:ext cx="2520" cy="266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B240830-486E-B243-58EB-247361555E9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018500" y="1063170"/>
                  <a:ext cx="20160" cy="4612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B61B94F-2A1C-9F7D-4EF4-F982F526889F}"/>
                </a:ext>
              </a:extLst>
            </p:cNvPr>
            <p:cNvGrpSpPr/>
            <p:nvPr/>
          </p:nvGrpSpPr>
          <p:grpSpPr>
            <a:xfrm>
              <a:off x="5382380" y="1101513"/>
              <a:ext cx="1321920" cy="581760"/>
              <a:chOff x="5382380" y="1101513"/>
              <a:chExt cx="1321920" cy="58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CDF6E647-44AF-712D-58D7-AC0F3C2F9AB4}"/>
                      </a:ext>
                    </a:extLst>
                  </p14:cNvPr>
                  <p14:cNvContentPartPr/>
                  <p14:nvPr/>
                </p14:nvContentPartPr>
                <p14:xfrm>
                  <a:off x="5382380" y="1346313"/>
                  <a:ext cx="77040" cy="80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CDF6E647-44AF-712D-58D7-AC0F3C2F9AB4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373625" y="1336872"/>
                    <a:ext cx="94199" cy="999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211BF59A-E6F7-3C7C-A1D2-D573BDC638E0}"/>
                      </a:ext>
                    </a:extLst>
                  </p14:cNvPr>
                  <p14:cNvContentPartPr/>
                  <p14:nvPr/>
                </p14:nvContentPartPr>
                <p14:xfrm>
                  <a:off x="5501180" y="1425153"/>
                  <a:ext cx="115920" cy="3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211BF59A-E6F7-3C7C-A1D2-D573BDC638E0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5492800" y="1416513"/>
                    <a:ext cx="133029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A21CEBD-701C-3DB4-5B94-B45E5969A929}"/>
                      </a:ext>
                    </a:extLst>
                  </p14:cNvPr>
                  <p14:cNvContentPartPr/>
                  <p14:nvPr/>
                </p14:nvContentPartPr>
                <p14:xfrm>
                  <a:off x="5627540" y="1455393"/>
                  <a:ext cx="204840" cy="2127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A21CEBD-701C-3DB4-5B94-B45E5969A929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5618801" y="1445561"/>
                    <a:ext cx="221968" cy="2320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D438891F-0873-8C92-6618-73E6BEB05D10}"/>
                      </a:ext>
                    </a:extLst>
                  </p14:cNvPr>
                  <p14:cNvContentPartPr/>
                  <p14:nvPr/>
                </p14:nvContentPartPr>
                <p14:xfrm>
                  <a:off x="5603420" y="1118433"/>
                  <a:ext cx="114840" cy="299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D438891F-0873-8C92-6618-73E6BEB05D10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5594667" y="1108619"/>
                    <a:ext cx="131996" cy="3187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337A79B0-291A-5F07-CFB7-6022CD4EC69E}"/>
                      </a:ext>
                    </a:extLst>
                  </p14:cNvPr>
                  <p14:cNvContentPartPr/>
                  <p14:nvPr/>
                </p14:nvContentPartPr>
                <p14:xfrm>
                  <a:off x="5717900" y="1118433"/>
                  <a:ext cx="570600" cy="56484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337A79B0-291A-5F07-CFB7-6022CD4EC69E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5709159" y="1108613"/>
                    <a:ext cx="587732" cy="5840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5DC70E13-D18E-E7F2-DCC6-6580BED2C2F1}"/>
                      </a:ext>
                    </a:extLst>
                  </p14:cNvPr>
                  <p14:cNvContentPartPr/>
                  <p14:nvPr/>
                </p14:nvContentPartPr>
                <p14:xfrm>
                  <a:off x="5746700" y="1208433"/>
                  <a:ext cx="119520" cy="1566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5DC70E13-D18E-E7F2-DCC6-6580BED2C2F1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5737963" y="1198990"/>
                    <a:ext cx="136644" cy="17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F9930FB3-3978-64A3-1ED7-15EF95EF8E61}"/>
                      </a:ext>
                    </a:extLst>
                  </p14:cNvPr>
                  <p14:cNvContentPartPr/>
                  <p14:nvPr/>
                </p14:nvContentPartPr>
                <p14:xfrm>
                  <a:off x="5898620" y="1311393"/>
                  <a:ext cx="31320" cy="72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F9930FB3-3978-64A3-1ED7-15EF95EF8E61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5889920" y="1301793"/>
                    <a:ext cx="48372" cy="2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5818D2C0-E471-5E34-4026-E990B5A54485}"/>
                      </a:ext>
                    </a:extLst>
                  </p14:cNvPr>
                  <p14:cNvContentPartPr/>
                  <p14:nvPr/>
                </p14:nvContentPartPr>
                <p14:xfrm>
                  <a:off x="5942540" y="1188633"/>
                  <a:ext cx="89640" cy="18468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5818D2C0-E471-5E34-4026-E990B5A54485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5933786" y="1178810"/>
                    <a:ext cx="106798" cy="203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E45735CF-03B9-124C-B5C5-3E90680DFB2B}"/>
                      </a:ext>
                    </a:extLst>
                  </p14:cNvPr>
                  <p14:cNvContentPartPr/>
                  <p14:nvPr/>
                </p14:nvContentPartPr>
                <p14:xfrm>
                  <a:off x="6080780" y="1235433"/>
                  <a:ext cx="360" cy="12924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E45735CF-03B9-124C-B5C5-3E90680DFB2B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6071780" y="1225612"/>
                    <a:ext cx="18000" cy="1484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6956529E-A432-9393-63B9-BF13D4FB438E}"/>
                      </a:ext>
                    </a:extLst>
                  </p14:cNvPr>
                  <p14:cNvContentPartPr/>
                  <p14:nvPr/>
                </p14:nvContentPartPr>
                <p14:xfrm>
                  <a:off x="6078260" y="1177113"/>
                  <a:ext cx="360" cy="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6956529E-A432-9393-63B9-BF13D4FB438E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069260" y="1168113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B8FDFB97-6ED0-4137-B75C-A05BCBFEB982}"/>
                      </a:ext>
                    </a:extLst>
                  </p14:cNvPr>
                  <p14:cNvContentPartPr/>
                  <p14:nvPr/>
                </p14:nvContentPartPr>
                <p14:xfrm>
                  <a:off x="6129380" y="1239393"/>
                  <a:ext cx="74880" cy="36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B8FDFB97-6ED0-4137-B75C-A05BCBFEB982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120632" y="1230753"/>
                    <a:ext cx="92025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6E3C44C0-BBA3-B35D-00A5-3627E45B89AC}"/>
                      </a:ext>
                    </a:extLst>
                  </p14:cNvPr>
                  <p14:cNvContentPartPr/>
                  <p14:nvPr/>
                </p14:nvContentPartPr>
                <p14:xfrm>
                  <a:off x="6172220" y="1261353"/>
                  <a:ext cx="5040" cy="8640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6E3C44C0-BBA3-B35D-00A5-3627E45B89AC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163580" y="1251535"/>
                    <a:ext cx="22680" cy="1056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01E8B02F-9314-FDC2-C9F5-71B7C249A8C2}"/>
                      </a:ext>
                    </a:extLst>
                  </p14:cNvPr>
                  <p14:cNvContentPartPr/>
                  <p14:nvPr/>
                </p14:nvContentPartPr>
                <p14:xfrm>
                  <a:off x="5970620" y="1338753"/>
                  <a:ext cx="360" cy="3852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01E8B02F-9314-FDC2-C9F5-71B7C249A8C2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5961620" y="1328926"/>
                    <a:ext cx="18000" cy="577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55A3AFC0-4F07-8BDB-0635-0AC7CDA3EC8C}"/>
                      </a:ext>
                    </a:extLst>
                  </p14:cNvPr>
                  <p14:cNvContentPartPr/>
                  <p14:nvPr/>
                </p14:nvContentPartPr>
                <p14:xfrm>
                  <a:off x="5814740" y="1417233"/>
                  <a:ext cx="102600" cy="16776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55A3AFC0-4F07-8BDB-0635-0AC7CDA3EC8C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5806336" y="1407411"/>
                    <a:ext cx="119758" cy="187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9A0CAC5F-5367-5BAF-24CA-6CD1414D277B}"/>
                      </a:ext>
                    </a:extLst>
                  </p14:cNvPr>
                  <p14:cNvContentPartPr/>
                  <p14:nvPr/>
                </p14:nvContentPartPr>
                <p14:xfrm>
                  <a:off x="5812220" y="1505433"/>
                  <a:ext cx="51120" cy="36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9A0CAC5F-5367-5BAF-24CA-6CD1414D277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803817" y="1496433"/>
                    <a:ext cx="68277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46573487-89D8-9370-1C2B-C391840DBD01}"/>
                      </a:ext>
                    </a:extLst>
                  </p14:cNvPr>
                  <p14:cNvContentPartPr/>
                  <p14:nvPr/>
                </p14:nvContentPartPr>
                <p14:xfrm>
                  <a:off x="5943620" y="1451433"/>
                  <a:ext cx="102600" cy="10764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46573487-89D8-9370-1C2B-C391840DBD01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5934896" y="1441612"/>
                    <a:ext cx="119700" cy="1268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C916F90C-BCC5-3902-5F4F-20F372865858}"/>
                      </a:ext>
                    </a:extLst>
                  </p14:cNvPr>
                  <p14:cNvContentPartPr/>
                  <p14:nvPr/>
                </p14:nvContentPartPr>
                <p14:xfrm>
                  <a:off x="6093380" y="1450713"/>
                  <a:ext cx="78120" cy="10152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C916F90C-BCC5-3902-5F4F-20F372865858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6084622" y="1440914"/>
                    <a:ext cx="95285" cy="1207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57107336-30F1-1C66-C21B-2A60C3B721DE}"/>
                      </a:ext>
                    </a:extLst>
                  </p14:cNvPr>
                  <p14:cNvContentPartPr/>
                  <p14:nvPr/>
                </p14:nvContentPartPr>
                <p14:xfrm>
                  <a:off x="5825540" y="1547193"/>
                  <a:ext cx="360" cy="4788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57107336-30F1-1C66-C21B-2A60C3B721DE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5816540" y="1537382"/>
                    <a:ext cx="18000" cy="671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5EBAD9A7-C0DD-40A9-362F-F2A53BF61F5A}"/>
                      </a:ext>
                    </a:extLst>
                  </p14:cNvPr>
                  <p14:cNvContentPartPr/>
                  <p14:nvPr/>
                </p14:nvContentPartPr>
                <p14:xfrm>
                  <a:off x="6255020" y="1101513"/>
                  <a:ext cx="393840" cy="10584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5EBAD9A7-C0DD-40A9-362F-F2A53BF61F5A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6246633" y="1092070"/>
                    <a:ext cx="410963" cy="1251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AC587DBB-97E6-D2EF-D060-C919AF2F61C3}"/>
                      </a:ext>
                    </a:extLst>
                  </p14:cNvPr>
                  <p14:cNvContentPartPr/>
                  <p14:nvPr/>
                </p14:nvContentPartPr>
                <p14:xfrm>
                  <a:off x="6271580" y="1303473"/>
                  <a:ext cx="432720" cy="9180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AC587DBB-97E6-D2EF-D060-C919AF2F61C3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6262842" y="1294017"/>
                    <a:ext cx="449847" cy="11110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C02063E9-5D9E-6B04-09AF-610A52607743}"/>
                    </a:ext>
                  </a:extLst>
                </p14:cNvPr>
                <p14:cNvContentPartPr/>
                <p14:nvPr/>
              </p14:nvContentPartPr>
              <p14:xfrm>
                <a:off x="6325220" y="1650513"/>
                <a:ext cx="389160" cy="1033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C02063E9-5D9E-6B04-09AF-610A5260774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316828" y="1640692"/>
                  <a:ext cx="406293" cy="12257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9EE3A2D6-657E-28DF-6540-54EC40145624}"/>
                </a:ext>
              </a:extLst>
            </p:cNvPr>
            <p:cNvGrpSpPr/>
            <p:nvPr/>
          </p:nvGrpSpPr>
          <p:grpSpPr>
            <a:xfrm>
              <a:off x="6681620" y="732153"/>
              <a:ext cx="1670040" cy="1237320"/>
              <a:chOff x="6681620" y="732153"/>
              <a:chExt cx="1670040" cy="123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B266F7E0-A14C-7D4C-92E3-D493B4DA59AA}"/>
                      </a:ext>
                    </a:extLst>
                  </p14:cNvPr>
                  <p14:cNvContentPartPr/>
                  <p14:nvPr/>
                </p14:nvContentPartPr>
                <p14:xfrm>
                  <a:off x="6681620" y="903873"/>
                  <a:ext cx="91800" cy="11052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B266F7E0-A14C-7D4C-92E3-D493B4DA59AA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6673243" y="894434"/>
                    <a:ext cx="108903" cy="1297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59486980-9CBC-4E64-DB42-833A19C964BC}"/>
                      </a:ext>
                    </a:extLst>
                  </p14:cNvPr>
                  <p14:cNvContentPartPr/>
                  <p14:nvPr/>
                </p14:nvContentPartPr>
                <p14:xfrm>
                  <a:off x="6829220" y="899553"/>
                  <a:ext cx="63000" cy="10260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59486980-9CBC-4E64-DB42-833A19C964BC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6820518" y="889763"/>
                    <a:ext cx="80055" cy="1217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631AB3FA-3DF4-3118-0DD3-777683C48FC4}"/>
                      </a:ext>
                    </a:extLst>
                  </p14:cNvPr>
                  <p14:cNvContentPartPr/>
                  <p14:nvPr/>
                </p14:nvContentPartPr>
                <p14:xfrm>
                  <a:off x="6917060" y="903873"/>
                  <a:ext cx="37800" cy="15192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631AB3FA-3DF4-3118-0DD3-777683C48FC4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6908660" y="894034"/>
                    <a:ext cx="54950" cy="1712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96" name="Ink 95">
                    <a:extLst>
                      <a:ext uri="{FF2B5EF4-FFF2-40B4-BE49-F238E27FC236}">
                        <a16:creationId xmlns:a16="http://schemas.microsoft.com/office/drawing/2014/main" id="{A6961D42-81E6-39DC-80CF-B2B6A2B372DC}"/>
                      </a:ext>
                    </a:extLst>
                  </p14:cNvPr>
                  <p14:cNvContentPartPr/>
                  <p14:nvPr/>
                </p14:nvContentPartPr>
                <p14:xfrm>
                  <a:off x="6992300" y="943473"/>
                  <a:ext cx="59400" cy="1260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A6961D42-81E6-39DC-80CF-B2B6A2B372DC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6983565" y="933629"/>
                    <a:ext cx="76521" cy="318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CDA97F02-D681-9987-A4F5-3209B0518103}"/>
                      </a:ext>
                    </a:extLst>
                  </p14:cNvPr>
                  <p14:cNvContentPartPr/>
                  <p14:nvPr/>
                </p14:nvContentPartPr>
                <p14:xfrm>
                  <a:off x="7035500" y="957153"/>
                  <a:ext cx="360" cy="104760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CDA97F02-D681-9987-A4F5-3209B0518103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7026500" y="947307"/>
                    <a:ext cx="18000" cy="1240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7B13F9ED-D237-1575-7D61-77A526A31AB3}"/>
                      </a:ext>
                    </a:extLst>
                  </p14:cNvPr>
                  <p14:cNvContentPartPr/>
                  <p14:nvPr/>
                </p14:nvContentPartPr>
                <p14:xfrm>
                  <a:off x="7039460" y="931233"/>
                  <a:ext cx="47880" cy="648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7B13F9ED-D237-1575-7D61-77A526A31AB3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030723" y="921704"/>
                    <a:ext cx="65005" cy="251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B351FEEA-4495-8BC0-AC48-0999D2BD80EE}"/>
                      </a:ext>
                    </a:extLst>
                  </p14:cNvPr>
                  <p14:cNvContentPartPr/>
                  <p14:nvPr/>
                </p14:nvContentPartPr>
                <p14:xfrm>
                  <a:off x="7207940" y="907833"/>
                  <a:ext cx="82800" cy="12888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B351FEEA-4495-8BC0-AC48-0999D2BD80EE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199555" y="898010"/>
                    <a:ext cx="99919" cy="1481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102" name="Ink 101">
                    <a:extLst>
                      <a:ext uri="{FF2B5EF4-FFF2-40B4-BE49-F238E27FC236}">
                        <a16:creationId xmlns:a16="http://schemas.microsoft.com/office/drawing/2014/main" id="{04FEB16E-7138-81A4-038C-EF578B2A475D}"/>
                      </a:ext>
                    </a:extLst>
                  </p14:cNvPr>
                  <p14:cNvContentPartPr/>
                  <p14:nvPr/>
                </p14:nvContentPartPr>
                <p14:xfrm>
                  <a:off x="7300820" y="905673"/>
                  <a:ext cx="20160" cy="106920"/>
                </p14:xfrm>
              </p:contentPart>
            </mc:Choice>
            <mc:Fallback xmlns=""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04FEB16E-7138-81A4-038C-EF578B2A475D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291978" y="895882"/>
                    <a:ext cx="37491" cy="1261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DF6B0094-1FB1-7028-C4EA-32DFC3C473EE}"/>
                      </a:ext>
                    </a:extLst>
                  </p14:cNvPr>
                  <p14:cNvContentPartPr/>
                  <p14:nvPr/>
                </p14:nvContentPartPr>
                <p14:xfrm>
                  <a:off x="7383260" y="924033"/>
                  <a:ext cx="69120" cy="8640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DF6B0094-1FB1-7028-C4EA-32DFC3C473EE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374533" y="914608"/>
                    <a:ext cx="86225" cy="1056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D0C37519-8DD6-5A1B-EFF4-4508DB035221}"/>
                      </a:ext>
                    </a:extLst>
                  </p14:cNvPr>
                  <p14:cNvContentPartPr/>
                  <p14:nvPr/>
                </p14:nvContentPartPr>
                <p14:xfrm>
                  <a:off x="7413500" y="899193"/>
                  <a:ext cx="32400" cy="2052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D0C37519-8DD6-5A1B-EFF4-4508DB035221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7404790" y="889328"/>
                    <a:ext cx="49471" cy="398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FADA78C6-17D3-A7F7-B871-B108121C27A8}"/>
                      </a:ext>
                    </a:extLst>
                  </p14:cNvPr>
                  <p14:cNvContentPartPr/>
                  <p14:nvPr/>
                </p14:nvContentPartPr>
                <p14:xfrm>
                  <a:off x="7530860" y="866433"/>
                  <a:ext cx="69480" cy="13464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FADA78C6-17D3-A7F7-B871-B108121C27A8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7522131" y="856620"/>
                    <a:ext cx="86588" cy="1538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66CF9873-71D9-C175-B465-73C41E8DDF43}"/>
                      </a:ext>
                    </a:extLst>
                  </p14:cNvPr>
                  <p14:cNvContentPartPr/>
                  <p14:nvPr/>
                </p14:nvContentPartPr>
                <p14:xfrm>
                  <a:off x="7659740" y="977313"/>
                  <a:ext cx="360" cy="36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66CF9873-71D9-C175-B465-73C41E8DDF43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7650740" y="968673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4EB9C13F-EBE3-5D52-A3D9-6B226F87237F}"/>
                      </a:ext>
                    </a:extLst>
                  </p14:cNvPr>
                  <p14:cNvContentPartPr/>
                  <p14:nvPr/>
                </p14:nvContentPartPr>
                <p14:xfrm>
                  <a:off x="7387220" y="900633"/>
                  <a:ext cx="42480" cy="2880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4EB9C13F-EBE3-5D52-A3D9-6B226F87237F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7378515" y="890903"/>
                    <a:ext cx="59542" cy="47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C3EE6666-E7C7-FB43-002A-7785F1157861}"/>
                      </a:ext>
                    </a:extLst>
                  </p14:cNvPr>
                  <p14:cNvContentPartPr/>
                  <p14:nvPr/>
                </p14:nvContentPartPr>
                <p14:xfrm>
                  <a:off x="7800140" y="831513"/>
                  <a:ext cx="72360" cy="14076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C3EE6666-E7C7-FB43-002A-7785F1157861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7791401" y="821683"/>
                    <a:ext cx="89489" cy="1600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48386F7E-1181-C756-B122-CC9572ECB6E6}"/>
                      </a:ext>
                    </a:extLst>
                  </p14:cNvPr>
                  <p14:cNvContentPartPr/>
                  <p14:nvPr/>
                </p14:nvContentPartPr>
                <p14:xfrm>
                  <a:off x="7934780" y="839073"/>
                  <a:ext cx="360" cy="11340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48386F7E-1181-C756-B122-CC9572ECB6E6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7925780" y="829263"/>
                    <a:ext cx="18000" cy="1326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223A9820-219B-1666-910F-C88379C8C3F0}"/>
                      </a:ext>
                    </a:extLst>
                  </p14:cNvPr>
                  <p14:cNvContentPartPr/>
                  <p14:nvPr/>
                </p14:nvContentPartPr>
                <p14:xfrm>
                  <a:off x="7943420" y="817473"/>
                  <a:ext cx="99000" cy="5148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223A9820-219B-1666-910F-C88379C8C3F0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7935054" y="807649"/>
                    <a:ext cx="116081" cy="707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4A1AF2D3-4605-88D7-920B-1D5660F28339}"/>
                      </a:ext>
                    </a:extLst>
                  </p14:cNvPr>
                  <p14:cNvContentPartPr/>
                  <p14:nvPr/>
                </p14:nvContentPartPr>
                <p14:xfrm>
                  <a:off x="8014340" y="862113"/>
                  <a:ext cx="2520" cy="14904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4A1AF2D3-4605-88D7-920B-1D5660F28339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8005340" y="852282"/>
                    <a:ext cx="20160" cy="1683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F65B18E5-5A57-0B62-7430-44BEA17F4169}"/>
                      </a:ext>
                    </a:extLst>
                  </p14:cNvPr>
                  <p14:cNvContentPartPr/>
                  <p14:nvPr/>
                </p14:nvContentPartPr>
                <p14:xfrm>
                  <a:off x="8014340" y="839433"/>
                  <a:ext cx="45360" cy="3816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F65B18E5-5A57-0B62-7430-44BEA17F4169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8005549" y="829598"/>
                    <a:ext cx="62590" cy="57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511FEC7E-44C4-BCE7-C482-8F0F5DE5A9CF}"/>
                      </a:ext>
                    </a:extLst>
                  </p14:cNvPr>
                  <p14:cNvContentPartPr/>
                  <p14:nvPr/>
                </p14:nvContentPartPr>
                <p14:xfrm>
                  <a:off x="6808340" y="1638993"/>
                  <a:ext cx="72000" cy="12024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511FEC7E-44C4-BCE7-C482-8F0F5DE5A9CF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6799602" y="1629169"/>
                    <a:ext cx="89126" cy="1394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3CF28F24-5A00-CF2C-619A-B0441F7D160E}"/>
                      </a:ext>
                    </a:extLst>
                  </p14:cNvPr>
                  <p14:cNvContentPartPr/>
                  <p14:nvPr/>
                </p14:nvContentPartPr>
                <p14:xfrm>
                  <a:off x="6895460" y="1671033"/>
                  <a:ext cx="85680" cy="12780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3CF28F24-5A00-CF2C-619A-B0441F7D160E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6886753" y="1661595"/>
                    <a:ext cx="102746" cy="1470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19FA54CF-22E9-88EA-49D2-F7C2317C49B7}"/>
                      </a:ext>
                    </a:extLst>
                  </p14:cNvPr>
                  <p14:cNvContentPartPr/>
                  <p14:nvPr/>
                </p14:nvContentPartPr>
                <p14:xfrm>
                  <a:off x="6909860" y="1746633"/>
                  <a:ext cx="42480" cy="36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19FA54CF-22E9-88EA-49D2-F7C2317C49B7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6901155" y="1737633"/>
                    <a:ext cx="59542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1EAFFB51-C9F6-AB17-46AD-2C64D96F0CA6}"/>
                      </a:ext>
                    </a:extLst>
                  </p14:cNvPr>
                  <p14:cNvContentPartPr/>
                  <p14:nvPr/>
                </p14:nvContentPartPr>
                <p14:xfrm>
                  <a:off x="7019660" y="1660953"/>
                  <a:ext cx="73440" cy="12384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1EAFFB51-C9F6-AB17-46AD-2C64D96F0CA6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7011267" y="1651124"/>
                    <a:ext cx="90576" cy="1431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3CD5DA35-578F-B17E-269C-C5BFB67EDEA3}"/>
                      </a:ext>
                    </a:extLst>
                  </p14:cNvPr>
                  <p14:cNvContentPartPr/>
                  <p14:nvPr/>
                </p14:nvContentPartPr>
                <p14:xfrm>
                  <a:off x="7020020" y="1742673"/>
                  <a:ext cx="30240" cy="36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3CD5DA35-578F-B17E-269C-C5BFB67EDEA3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7011330" y="1733673"/>
                    <a:ext cx="47272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725FF81A-5FB7-4EE4-04FB-DC90CFFB06D7}"/>
                      </a:ext>
                    </a:extLst>
                  </p14:cNvPr>
                  <p14:cNvContentPartPr/>
                  <p14:nvPr/>
                </p14:nvContentPartPr>
                <p14:xfrm>
                  <a:off x="7131620" y="1670313"/>
                  <a:ext cx="63000" cy="13248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725FF81A-5FB7-4EE4-04FB-DC90CFFB06D7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7122870" y="1660485"/>
                    <a:ext cx="80150" cy="1517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BC403F1A-B467-4B06-B840-FD384DDB0884}"/>
                      </a:ext>
                    </a:extLst>
                  </p14:cNvPr>
                  <p14:cNvContentPartPr/>
                  <p14:nvPr/>
                </p14:nvContentPartPr>
                <p14:xfrm>
                  <a:off x="7222700" y="1650513"/>
                  <a:ext cx="63360" cy="36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BC403F1A-B467-4B06-B840-FD384DDB0884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7213949" y="1641513"/>
                    <a:ext cx="80513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84F39B8E-A6EC-F415-00AF-D8F8BB131974}"/>
                      </a:ext>
                    </a:extLst>
                  </p14:cNvPr>
                  <p14:cNvContentPartPr/>
                  <p14:nvPr/>
                </p14:nvContentPartPr>
                <p14:xfrm>
                  <a:off x="7256900" y="1668873"/>
                  <a:ext cx="2880" cy="11844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84F39B8E-A6EC-F415-00AF-D8F8BB131974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7248900" y="1659068"/>
                    <a:ext cx="18560" cy="1376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3DED34FC-A057-F7E8-C8AA-68278F4C55BA}"/>
                      </a:ext>
                    </a:extLst>
                  </p14:cNvPr>
                  <p14:cNvContentPartPr/>
                  <p14:nvPr/>
                </p14:nvContentPartPr>
                <p14:xfrm>
                  <a:off x="7411340" y="1651233"/>
                  <a:ext cx="74160" cy="10116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3DED34FC-A057-F7E8-C8AA-68278F4C55BA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7402595" y="1641786"/>
                    <a:ext cx="91301" cy="1204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59FCA3F9-E620-B4F5-C56A-15061EF66692}"/>
                      </a:ext>
                    </a:extLst>
                  </p14:cNvPr>
                  <p14:cNvContentPartPr/>
                  <p14:nvPr/>
                </p14:nvContentPartPr>
                <p14:xfrm>
                  <a:off x="7534820" y="1631073"/>
                  <a:ext cx="2520" cy="11700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59FCA3F9-E620-B4F5-C56A-15061EF66692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7525820" y="1621650"/>
                    <a:ext cx="20160" cy="136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07A3B608-B87D-77F4-BBFF-9FF7EA1D4DF2}"/>
                      </a:ext>
                    </a:extLst>
                  </p14:cNvPr>
                  <p14:cNvContentPartPr/>
                  <p14:nvPr/>
                </p14:nvContentPartPr>
                <p14:xfrm>
                  <a:off x="7605740" y="1638273"/>
                  <a:ext cx="77400" cy="12276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07A3B608-B87D-77F4-BBFF-9FF7EA1D4DF2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7597372" y="1628436"/>
                    <a:ext cx="94484" cy="14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C04DB9FF-7EA1-A082-3FB2-04FA3F58E8AB}"/>
                      </a:ext>
                    </a:extLst>
                  </p14:cNvPr>
                  <p14:cNvContentPartPr/>
                  <p14:nvPr/>
                </p14:nvContentPartPr>
                <p14:xfrm>
                  <a:off x="7730660" y="1582113"/>
                  <a:ext cx="56160" cy="16560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C04DB9FF-7EA1-A082-3FB2-04FA3F58E8AB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7722236" y="1572279"/>
                    <a:ext cx="73359" cy="1848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BB070B65-52A5-05FA-62D7-AAC9E437E454}"/>
                      </a:ext>
                    </a:extLst>
                  </p14:cNvPr>
                  <p14:cNvContentPartPr/>
                  <p14:nvPr/>
                </p14:nvContentPartPr>
                <p14:xfrm>
                  <a:off x="7836500" y="1691913"/>
                  <a:ext cx="360" cy="252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BB070B65-52A5-05FA-62D7-AAC9E437E454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7827500" y="1681413"/>
                    <a:ext cx="18000" cy="231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C333FB4F-BE50-C180-8332-29834955B94B}"/>
                      </a:ext>
                    </a:extLst>
                  </p14:cNvPr>
                  <p14:cNvContentPartPr/>
                  <p14:nvPr/>
                </p14:nvContentPartPr>
                <p14:xfrm>
                  <a:off x="7927580" y="1545033"/>
                  <a:ext cx="73080" cy="15732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C333FB4F-BE50-C180-8332-29834955B94B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7918838" y="1535617"/>
                    <a:ext cx="90214" cy="1765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8D030E22-39BA-EE5B-78E1-C8BC3E938127}"/>
                      </a:ext>
                    </a:extLst>
                  </p14:cNvPr>
                  <p14:cNvContentPartPr/>
                  <p14:nvPr/>
                </p14:nvContentPartPr>
                <p14:xfrm>
                  <a:off x="8046740" y="1556913"/>
                  <a:ext cx="15480" cy="18540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8D030E22-39BA-EE5B-78E1-C8BC3E938127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8038140" y="1547093"/>
                    <a:ext cx="32336" cy="2046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157" name="Ink 156">
                    <a:extLst>
                      <a:ext uri="{FF2B5EF4-FFF2-40B4-BE49-F238E27FC236}">
                        <a16:creationId xmlns:a16="http://schemas.microsoft.com/office/drawing/2014/main" id="{AC7CC90D-079C-8459-D3CA-6A05ACC44954}"/>
                      </a:ext>
                    </a:extLst>
                  </p14:cNvPr>
                  <p14:cNvContentPartPr/>
                  <p14:nvPr/>
                </p14:nvContentPartPr>
                <p14:xfrm>
                  <a:off x="8075900" y="1593273"/>
                  <a:ext cx="88560" cy="360"/>
                </p14:xfrm>
              </p:contentPart>
            </mc:Choice>
            <mc:Fallback xmlns="">
              <p:pic>
                <p:nvPicPr>
                  <p:cNvPr id="157" name="Ink 156">
                    <a:extLst>
                      <a:ext uri="{FF2B5EF4-FFF2-40B4-BE49-F238E27FC236}">
                        <a16:creationId xmlns:a16="http://schemas.microsoft.com/office/drawing/2014/main" id="{AC7CC90D-079C-8459-D3CA-6A05ACC44954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8067149" y="1584273"/>
                    <a:ext cx="105712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711D0CCA-0738-0470-0090-154C5700D5DD}"/>
                      </a:ext>
                    </a:extLst>
                  </p14:cNvPr>
                  <p14:cNvContentPartPr/>
                  <p14:nvPr/>
                </p14:nvContentPartPr>
                <p14:xfrm>
                  <a:off x="8130980" y="1593273"/>
                  <a:ext cx="37800" cy="16884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711D0CCA-0738-0470-0090-154C5700D5DD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8122230" y="1583434"/>
                    <a:ext cx="54950" cy="188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E184B9FE-6543-A653-F45D-BE515A717632}"/>
                      </a:ext>
                    </a:extLst>
                  </p14:cNvPr>
                  <p14:cNvContentPartPr/>
                  <p14:nvPr/>
                </p14:nvContentPartPr>
                <p14:xfrm>
                  <a:off x="8114420" y="732153"/>
                  <a:ext cx="237240" cy="123732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E184B9FE-6543-A653-F45D-BE515A717632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8106034" y="722723"/>
                    <a:ext cx="254360" cy="125657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4413777-FCB8-41F4-3E29-36DFE344CC6A}"/>
                    </a:ext>
                  </a:extLst>
                </p14:cNvPr>
                <p14:cNvContentPartPr/>
                <p14:nvPr/>
              </p14:nvContentPartPr>
              <p14:xfrm>
                <a:off x="8399540" y="974793"/>
                <a:ext cx="642240" cy="2887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4413777-FCB8-41F4-3E29-36DFE344CC6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390804" y="965365"/>
                  <a:ext cx="659362" cy="30796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179" name="Ink 2178">
                <a:extLst>
                  <a:ext uri="{FF2B5EF4-FFF2-40B4-BE49-F238E27FC236}">
                    <a16:creationId xmlns:a16="http://schemas.microsoft.com/office/drawing/2014/main" id="{BCF7BF3A-5F03-5349-C8D8-F98BC60A31E5}"/>
                  </a:ext>
                </a:extLst>
              </p14:cNvPr>
              <p14:cNvContentPartPr/>
              <p14:nvPr/>
            </p14:nvContentPartPr>
            <p14:xfrm>
              <a:off x="2912913" y="3928528"/>
              <a:ext cx="820195" cy="331770"/>
            </p14:xfrm>
          </p:contentPart>
        </mc:Choice>
        <mc:Fallback xmlns="">
          <p:pic>
            <p:nvPicPr>
              <p:cNvPr id="2179" name="Ink 2178">
                <a:extLst>
                  <a:ext uri="{FF2B5EF4-FFF2-40B4-BE49-F238E27FC236}">
                    <a16:creationId xmlns:a16="http://schemas.microsoft.com/office/drawing/2014/main" id="{BCF7BF3A-5F03-5349-C8D8-F98BC60A31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4272" y="3919892"/>
                <a:ext cx="837837" cy="349402"/>
              </a:xfrm>
              <a:prstGeom prst="rect">
                <a:avLst/>
              </a:prstGeom>
            </p:spPr>
          </p:pic>
        </mc:Fallback>
      </mc:AlternateContent>
      <p:grpSp>
        <p:nvGrpSpPr>
          <p:cNvPr id="2180" name="Group 2179">
            <a:extLst>
              <a:ext uri="{FF2B5EF4-FFF2-40B4-BE49-F238E27FC236}">
                <a16:creationId xmlns:a16="http://schemas.microsoft.com/office/drawing/2014/main" id="{18199863-2D82-57D6-9FF5-FB0259E20742}"/>
              </a:ext>
            </a:extLst>
          </p:cNvPr>
          <p:cNvGrpSpPr/>
          <p:nvPr/>
        </p:nvGrpSpPr>
        <p:grpSpPr>
          <a:xfrm>
            <a:off x="2654470" y="3649525"/>
            <a:ext cx="270679" cy="133895"/>
            <a:chOff x="4165220" y="858873"/>
            <a:chExt cx="262800" cy="14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256" name="Ink 2255">
                  <a:extLst>
                    <a:ext uri="{FF2B5EF4-FFF2-40B4-BE49-F238E27FC236}">
                      <a16:creationId xmlns:a16="http://schemas.microsoft.com/office/drawing/2014/main" id="{F6BE4563-4CD6-0876-3F33-78E243D1C69C}"/>
                    </a:ext>
                  </a:extLst>
                </p14:cNvPr>
                <p14:cNvContentPartPr/>
                <p14:nvPr/>
              </p14:nvContentPartPr>
              <p14:xfrm>
                <a:off x="4212740" y="888393"/>
                <a:ext cx="360" cy="115200"/>
              </p14:xfrm>
            </p:contentPart>
          </mc:Choice>
          <mc:Fallback xmlns="">
            <p:pic>
              <p:nvPicPr>
                <p:cNvPr id="2256" name="Ink 2255">
                  <a:extLst>
                    <a:ext uri="{FF2B5EF4-FFF2-40B4-BE49-F238E27FC236}">
                      <a16:creationId xmlns:a16="http://schemas.microsoft.com/office/drawing/2014/main" id="{F6BE4563-4CD6-0876-3F33-78E243D1C69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03740" y="878564"/>
                  <a:ext cx="18000" cy="1344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257" name="Ink 2256">
                  <a:extLst>
                    <a:ext uri="{FF2B5EF4-FFF2-40B4-BE49-F238E27FC236}">
                      <a16:creationId xmlns:a16="http://schemas.microsoft.com/office/drawing/2014/main" id="{E19D1269-FE32-64FD-CF2A-9B7FB0E28E33}"/>
                    </a:ext>
                  </a:extLst>
                </p14:cNvPr>
                <p14:cNvContentPartPr/>
                <p14:nvPr/>
              </p14:nvContentPartPr>
              <p14:xfrm>
                <a:off x="4165220" y="925833"/>
                <a:ext cx="109440" cy="360"/>
              </p14:xfrm>
            </p:contentPart>
          </mc:Choice>
          <mc:Fallback xmlns="">
            <p:pic>
              <p:nvPicPr>
                <p:cNvPr id="2257" name="Ink 2256">
                  <a:extLst>
                    <a:ext uri="{FF2B5EF4-FFF2-40B4-BE49-F238E27FC236}">
                      <a16:creationId xmlns:a16="http://schemas.microsoft.com/office/drawing/2014/main" id="{E19D1269-FE32-64FD-CF2A-9B7FB0E28E3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56479" y="916833"/>
                  <a:ext cx="126573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258" name="Ink 2257">
                  <a:extLst>
                    <a:ext uri="{FF2B5EF4-FFF2-40B4-BE49-F238E27FC236}">
                      <a16:creationId xmlns:a16="http://schemas.microsoft.com/office/drawing/2014/main" id="{07C8C1D3-EB80-9408-E381-7E49B24A7FF1}"/>
                    </a:ext>
                  </a:extLst>
                </p14:cNvPr>
                <p14:cNvContentPartPr/>
                <p14:nvPr/>
              </p14:nvContentPartPr>
              <p14:xfrm>
                <a:off x="4210940" y="858873"/>
                <a:ext cx="360" cy="22680"/>
              </p14:xfrm>
            </p:contentPart>
          </mc:Choice>
          <mc:Fallback xmlns="">
            <p:pic>
              <p:nvPicPr>
                <p:cNvPr id="2258" name="Ink 2257">
                  <a:extLst>
                    <a:ext uri="{FF2B5EF4-FFF2-40B4-BE49-F238E27FC236}">
                      <a16:creationId xmlns:a16="http://schemas.microsoft.com/office/drawing/2014/main" id="{07C8C1D3-EB80-9408-E381-7E49B24A7FF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01940" y="849097"/>
                  <a:ext cx="18000" cy="418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259" name="Ink 2258">
                  <a:extLst>
                    <a:ext uri="{FF2B5EF4-FFF2-40B4-BE49-F238E27FC236}">
                      <a16:creationId xmlns:a16="http://schemas.microsoft.com/office/drawing/2014/main" id="{A5B20A0F-7082-410C-EDCC-948B4208A237}"/>
                    </a:ext>
                  </a:extLst>
                </p14:cNvPr>
                <p14:cNvContentPartPr/>
                <p14:nvPr/>
              </p14:nvContentPartPr>
              <p14:xfrm>
                <a:off x="4348100" y="880113"/>
                <a:ext cx="69480" cy="124920"/>
              </p14:xfrm>
            </p:contentPart>
          </mc:Choice>
          <mc:Fallback xmlns="">
            <p:pic>
              <p:nvPicPr>
                <p:cNvPr id="2259" name="Ink 2258">
                  <a:extLst>
                    <a:ext uri="{FF2B5EF4-FFF2-40B4-BE49-F238E27FC236}">
                      <a16:creationId xmlns:a16="http://schemas.microsoft.com/office/drawing/2014/main" id="{A5B20A0F-7082-410C-EDCC-948B4208A23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339371" y="870292"/>
                  <a:ext cx="86588" cy="1441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260" name="Ink 2259">
                  <a:extLst>
                    <a:ext uri="{FF2B5EF4-FFF2-40B4-BE49-F238E27FC236}">
                      <a16:creationId xmlns:a16="http://schemas.microsoft.com/office/drawing/2014/main" id="{BAB5F3E3-C27B-F4F3-ECBC-C8F37D4EE755}"/>
                    </a:ext>
                  </a:extLst>
                </p14:cNvPr>
                <p14:cNvContentPartPr/>
                <p14:nvPr/>
              </p14:nvContentPartPr>
              <p14:xfrm>
                <a:off x="4378340" y="940953"/>
                <a:ext cx="49680" cy="360"/>
              </p14:xfrm>
            </p:contentPart>
          </mc:Choice>
          <mc:Fallback xmlns="">
            <p:pic>
              <p:nvPicPr>
                <p:cNvPr id="2260" name="Ink 2259">
                  <a:extLst>
                    <a:ext uri="{FF2B5EF4-FFF2-40B4-BE49-F238E27FC236}">
                      <a16:creationId xmlns:a16="http://schemas.microsoft.com/office/drawing/2014/main" id="{BAB5F3E3-C27B-F4F3-ECBC-C8F37D4EE75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369655" y="932313"/>
                  <a:ext cx="66703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81" name="Group 2180">
            <a:extLst>
              <a:ext uri="{FF2B5EF4-FFF2-40B4-BE49-F238E27FC236}">
                <a16:creationId xmlns:a16="http://schemas.microsoft.com/office/drawing/2014/main" id="{AB190F1B-BD16-7D79-C3CE-8EE9D8DBE529}"/>
              </a:ext>
            </a:extLst>
          </p:cNvPr>
          <p:cNvGrpSpPr/>
          <p:nvPr/>
        </p:nvGrpSpPr>
        <p:grpSpPr>
          <a:xfrm>
            <a:off x="2674122" y="4391885"/>
            <a:ext cx="207644" cy="141810"/>
            <a:chOff x="4184300" y="1669233"/>
            <a:chExt cx="201600" cy="15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253" name="Ink 2252">
                  <a:extLst>
                    <a:ext uri="{FF2B5EF4-FFF2-40B4-BE49-F238E27FC236}">
                      <a16:creationId xmlns:a16="http://schemas.microsoft.com/office/drawing/2014/main" id="{C5D30405-AED1-FEB8-5F39-F1C14DBF3FED}"/>
                    </a:ext>
                  </a:extLst>
                </p14:cNvPr>
                <p14:cNvContentPartPr/>
                <p14:nvPr/>
              </p14:nvContentPartPr>
              <p14:xfrm>
                <a:off x="4184300" y="1744833"/>
                <a:ext cx="58680" cy="360"/>
              </p14:xfrm>
            </p:contentPart>
          </mc:Choice>
          <mc:Fallback xmlns="">
            <p:pic>
              <p:nvPicPr>
                <p:cNvPr id="2253" name="Ink 2252">
                  <a:extLst>
                    <a:ext uri="{FF2B5EF4-FFF2-40B4-BE49-F238E27FC236}">
                      <a16:creationId xmlns:a16="http://schemas.microsoft.com/office/drawing/2014/main" id="{C5D30405-AED1-FEB8-5F39-F1C14DBF3FE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175568" y="1736193"/>
                  <a:ext cx="75795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254" name="Ink 2253">
                  <a:extLst>
                    <a:ext uri="{FF2B5EF4-FFF2-40B4-BE49-F238E27FC236}">
                      <a16:creationId xmlns:a16="http://schemas.microsoft.com/office/drawing/2014/main" id="{99B55F9F-F6F2-93ED-9F12-EC1CCBD424C6}"/>
                    </a:ext>
                  </a:extLst>
                </p14:cNvPr>
                <p14:cNvContentPartPr/>
                <p14:nvPr/>
              </p14:nvContentPartPr>
              <p14:xfrm>
                <a:off x="4301660" y="1669233"/>
                <a:ext cx="70560" cy="154800"/>
              </p14:xfrm>
            </p:contentPart>
          </mc:Choice>
          <mc:Fallback xmlns="">
            <p:pic>
              <p:nvPicPr>
                <p:cNvPr id="2254" name="Ink 2253">
                  <a:extLst>
                    <a:ext uri="{FF2B5EF4-FFF2-40B4-BE49-F238E27FC236}">
                      <a16:creationId xmlns:a16="http://schemas.microsoft.com/office/drawing/2014/main" id="{99B55F9F-F6F2-93ED-9F12-EC1CCBD424C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292927" y="1659411"/>
                  <a:ext cx="87676" cy="1740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255" name="Ink 2254">
                  <a:extLst>
                    <a:ext uri="{FF2B5EF4-FFF2-40B4-BE49-F238E27FC236}">
                      <a16:creationId xmlns:a16="http://schemas.microsoft.com/office/drawing/2014/main" id="{F159AF9B-4455-D0A1-22D5-620C599736C9}"/>
                    </a:ext>
                  </a:extLst>
                </p14:cNvPr>
                <p14:cNvContentPartPr/>
                <p14:nvPr/>
              </p14:nvContentPartPr>
              <p14:xfrm>
                <a:off x="4314260" y="1745913"/>
                <a:ext cx="71640" cy="360"/>
              </p14:xfrm>
            </p:contentPart>
          </mc:Choice>
          <mc:Fallback xmlns="">
            <p:pic>
              <p:nvPicPr>
                <p:cNvPr id="2255" name="Ink 2254">
                  <a:extLst>
                    <a:ext uri="{FF2B5EF4-FFF2-40B4-BE49-F238E27FC236}">
                      <a16:creationId xmlns:a16="http://schemas.microsoft.com/office/drawing/2014/main" id="{F159AF9B-4455-D0A1-22D5-620C599736C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305523" y="1736913"/>
                  <a:ext cx="88764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82" name="Group 2181">
            <a:extLst>
              <a:ext uri="{FF2B5EF4-FFF2-40B4-BE49-F238E27FC236}">
                <a16:creationId xmlns:a16="http://schemas.microsoft.com/office/drawing/2014/main" id="{D74071DB-3894-AFF7-25C9-81CC90485282}"/>
              </a:ext>
            </a:extLst>
          </p:cNvPr>
          <p:cNvGrpSpPr/>
          <p:nvPr/>
        </p:nvGrpSpPr>
        <p:grpSpPr>
          <a:xfrm>
            <a:off x="5617406" y="3315879"/>
            <a:ext cx="553965" cy="572188"/>
            <a:chOff x="5963060" y="470433"/>
            <a:chExt cx="537840" cy="62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244" name="Ink 2243">
                  <a:extLst>
                    <a:ext uri="{FF2B5EF4-FFF2-40B4-BE49-F238E27FC236}">
                      <a16:creationId xmlns:a16="http://schemas.microsoft.com/office/drawing/2014/main" id="{3CC5D2BD-EE76-55B8-062F-9AD30E01D096}"/>
                    </a:ext>
                  </a:extLst>
                </p14:cNvPr>
                <p14:cNvContentPartPr/>
                <p14:nvPr/>
              </p14:nvContentPartPr>
              <p14:xfrm>
                <a:off x="5963060" y="722793"/>
                <a:ext cx="82440" cy="66240"/>
              </p14:xfrm>
            </p:contentPart>
          </mc:Choice>
          <mc:Fallback xmlns="">
            <p:pic>
              <p:nvPicPr>
                <p:cNvPr id="2244" name="Ink 2243">
                  <a:extLst>
                    <a:ext uri="{FF2B5EF4-FFF2-40B4-BE49-F238E27FC236}">
                      <a16:creationId xmlns:a16="http://schemas.microsoft.com/office/drawing/2014/main" id="{3CC5D2BD-EE76-55B8-062F-9AD30E01D09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54327" y="712994"/>
                  <a:ext cx="99557" cy="854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245" name="Ink 2244">
                  <a:extLst>
                    <a:ext uri="{FF2B5EF4-FFF2-40B4-BE49-F238E27FC236}">
                      <a16:creationId xmlns:a16="http://schemas.microsoft.com/office/drawing/2014/main" id="{6F708507-10A1-7927-218A-2F6B40A75B06}"/>
                    </a:ext>
                  </a:extLst>
                </p14:cNvPr>
                <p14:cNvContentPartPr/>
                <p14:nvPr/>
              </p14:nvContentPartPr>
              <p14:xfrm>
                <a:off x="6001940" y="782553"/>
                <a:ext cx="16200" cy="312480"/>
              </p14:xfrm>
            </p:contentPart>
          </mc:Choice>
          <mc:Fallback xmlns="">
            <p:pic>
              <p:nvPicPr>
                <p:cNvPr id="2245" name="Ink 2244">
                  <a:extLst>
                    <a:ext uri="{FF2B5EF4-FFF2-40B4-BE49-F238E27FC236}">
                      <a16:creationId xmlns:a16="http://schemas.microsoft.com/office/drawing/2014/main" id="{6F708507-10A1-7927-218A-2F6B40A75B0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993323" y="773120"/>
                  <a:ext cx="33089" cy="3317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246" name="Ink 2245">
                  <a:extLst>
                    <a:ext uri="{FF2B5EF4-FFF2-40B4-BE49-F238E27FC236}">
                      <a16:creationId xmlns:a16="http://schemas.microsoft.com/office/drawing/2014/main" id="{B0F59D95-CD1D-42C1-6AF4-9E675AABB0FA}"/>
                    </a:ext>
                  </a:extLst>
                </p14:cNvPr>
                <p14:cNvContentPartPr/>
                <p14:nvPr/>
              </p14:nvContentPartPr>
              <p14:xfrm>
                <a:off x="6073940" y="470433"/>
                <a:ext cx="93960" cy="169920"/>
              </p14:xfrm>
            </p:contentPart>
          </mc:Choice>
          <mc:Fallback xmlns="">
            <p:pic>
              <p:nvPicPr>
                <p:cNvPr id="2246" name="Ink 2245">
                  <a:extLst>
                    <a:ext uri="{FF2B5EF4-FFF2-40B4-BE49-F238E27FC236}">
                      <a16:creationId xmlns:a16="http://schemas.microsoft.com/office/drawing/2014/main" id="{B0F59D95-CD1D-42C1-6AF4-9E675AABB0F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65526" y="461015"/>
                  <a:ext cx="111139" cy="1891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247" name="Ink 2246">
                  <a:extLst>
                    <a:ext uri="{FF2B5EF4-FFF2-40B4-BE49-F238E27FC236}">
                      <a16:creationId xmlns:a16="http://schemas.microsoft.com/office/drawing/2014/main" id="{7A9F7997-4332-B664-86C4-B55C62BB7E3D}"/>
                    </a:ext>
                  </a:extLst>
                </p14:cNvPr>
                <p14:cNvContentPartPr/>
                <p14:nvPr/>
              </p14:nvContentPartPr>
              <p14:xfrm>
                <a:off x="6167540" y="589593"/>
                <a:ext cx="79200" cy="121320"/>
              </p14:xfrm>
            </p:contentPart>
          </mc:Choice>
          <mc:Fallback xmlns="">
            <p:pic>
              <p:nvPicPr>
                <p:cNvPr id="2247" name="Ink 2246">
                  <a:extLst>
                    <a:ext uri="{FF2B5EF4-FFF2-40B4-BE49-F238E27FC236}">
                      <a16:creationId xmlns:a16="http://schemas.microsoft.com/office/drawing/2014/main" id="{7A9F7997-4332-B664-86C4-B55C62BB7E3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158818" y="579777"/>
                  <a:ext cx="96296" cy="1405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248" name="Ink 2247">
                  <a:extLst>
                    <a:ext uri="{FF2B5EF4-FFF2-40B4-BE49-F238E27FC236}">
                      <a16:creationId xmlns:a16="http://schemas.microsoft.com/office/drawing/2014/main" id="{EBC0DF2D-4917-9643-79F4-8D2BA8445879}"/>
                    </a:ext>
                  </a:extLst>
                </p14:cNvPr>
                <p14:cNvContentPartPr/>
                <p14:nvPr/>
              </p14:nvContentPartPr>
              <p14:xfrm>
                <a:off x="6286700" y="610833"/>
                <a:ext cx="64080" cy="133920"/>
              </p14:xfrm>
            </p:contentPart>
          </mc:Choice>
          <mc:Fallback xmlns="">
            <p:pic>
              <p:nvPicPr>
                <p:cNvPr id="2248" name="Ink 2247">
                  <a:extLst>
                    <a:ext uri="{FF2B5EF4-FFF2-40B4-BE49-F238E27FC236}">
                      <a16:creationId xmlns:a16="http://schemas.microsoft.com/office/drawing/2014/main" id="{EBC0DF2D-4917-9643-79F4-8D2BA844587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277993" y="601408"/>
                  <a:ext cx="81145" cy="1531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249" name="Ink 2248">
                  <a:extLst>
                    <a:ext uri="{FF2B5EF4-FFF2-40B4-BE49-F238E27FC236}">
                      <a16:creationId xmlns:a16="http://schemas.microsoft.com/office/drawing/2014/main" id="{30BFDB62-2A01-3A77-2E0D-749A43FD547E}"/>
                    </a:ext>
                  </a:extLst>
                </p14:cNvPr>
                <p14:cNvContentPartPr/>
                <p14:nvPr/>
              </p14:nvContentPartPr>
              <p14:xfrm>
                <a:off x="6306500" y="675993"/>
                <a:ext cx="27360" cy="360"/>
              </p14:xfrm>
            </p:contentPart>
          </mc:Choice>
          <mc:Fallback xmlns="">
            <p:pic>
              <p:nvPicPr>
                <p:cNvPr id="2249" name="Ink 2248">
                  <a:extLst>
                    <a:ext uri="{FF2B5EF4-FFF2-40B4-BE49-F238E27FC236}">
                      <a16:creationId xmlns:a16="http://schemas.microsoft.com/office/drawing/2014/main" id="{30BFDB62-2A01-3A77-2E0D-749A43FD547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297731" y="667353"/>
                  <a:ext cx="44548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250" name="Ink 2249">
                  <a:extLst>
                    <a:ext uri="{FF2B5EF4-FFF2-40B4-BE49-F238E27FC236}">
                      <a16:creationId xmlns:a16="http://schemas.microsoft.com/office/drawing/2014/main" id="{22B403AD-9637-ECD9-52A8-A8EBEECA1725}"/>
                    </a:ext>
                  </a:extLst>
                </p14:cNvPr>
                <p14:cNvContentPartPr/>
                <p14:nvPr/>
              </p14:nvContentPartPr>
              <p14:xfrm>
                <a:off x="6423860" y="614073"/>
                <a:ext cx="77040" cy="147960"/>
              </p14:xfrm>
            </p:contentPart>
          </mc:Choice>
          <mc:Fallback xmlns="">
            <p:pic>
              <p:nvPicPr>
                <p:cNvPr id="2250" name="Ink 2249">
                  <a:extLst>
                    <a:ext uri="{FF2B5EF4-FFF2-40B4-BE49-F238E27FC236}">
                      <a16:creationId xmlns:a16="http://schemas.microsoft.com/office/drawing/2014/main" id="{22B403AD-9637-ECD9-52A8-A8EBEECA172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415494" y="604235"/>
                  <a:ext cx="94121" cy="1672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251" name="Ink 2250">
                  <a:extLst>
                    <a:ext uri="{FF2B5EF4-FFF2-40B4-BE49-F238E27FC236}">
                      <a16:creationId xmlns:a16="http://schemas.microsoft.com/office/drawing/2014/main" id="{0803600B-AC5A-E026-04E5-E2EAF7E9F87A}"/>
                    </a:ext>
                  </a:extLst>
                </p14:cNvPr>
                <p14:cNvContentPartPr/>
                <p14:nvPr/>
              </p14:nvContentPartPr>
              <p14:xfrm>
                <a:off x="6453740" y="693993"/>
                <a:ext cx="45000" cy="360"/>
              </p14:xfrm>
            </p:contentPart>
          </mc:Choice>
          <mc:Fallback xmlns="">
            <p:pic>
              <p:nvPicPr>
                <p:cNvPr id="2251" name="Ink 2250">
                  <a:extLst>
                    <a:ext uri="{FF2B5EF4-FFF2-40B4-BE49-F238E27FC236}">
                      <a16:creationId xmlns:a16="http://schemas.microsoft.com/office/drawing/2014/main" id="{0803600B-AC5A-E026-04E5-E2EAF7E9F87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445019" y="684993"/>
                  <a:ext cx="62093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252" name="Ink 2251">
                  <a:extLst>
                    <a:ext uri="{FF2B5EF4-FFF2-40B4-BE49-F238E27FC236}">
                      <a16:creationId xmlns:a16="http://schemas.microsoft.com/office/drawing/2014/main" id="{1F9E587B-AD84-BD75-F4AB-5F9778D41C9A}"/>
                    </a:ext>
                  </a:extLst>
                </p14:cNvPr>
                <p14:cNvContentPartPr/>
                <p14:nvPr/>
              </p14:nvContentPartPr>
              <p14:xfrm>
                <a:off x="6168260" y="701913"/>
                <a:ext cx="360" cy="360"/>
              </p14:xfrm>
            </p:contentPart>
          </mc:Choice>
          <mc:Fallback xmlns="">
            <p:pic>
              <p:nvPicPr>
                <p:cNvPr id="2252" name="Ink 2251">
                  <a:extLst>
                    <a:ext uri="{FF2B5EF4-FFF2-40B4-BE49-F238E27FC236}">
                      <a16:creationId xmlns:a16="http://schemas.microsoft.com/office/drawing/2014/main" id="{1F9E587B-AD84-BD75-F4AB-5F9778D41C9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159260" y="69291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242" name="Ink 2241">
                <a:extLst>
                  <a:ext uri="{FF2B5EF4-FFF2-40B4-BE49-F238E27FC236}">
                    <a16:creationId xmlns:a16="http://schemas.microsoft.com/office/drawing/2014/main" id="{32250315-1636-543B-602C-A4708CE037E1}"/>
                  </a:ext>
                </a:extLst>
              </p14:cNvPr>
              <p14:cNvContentPartPr/>
              <p14:nvPr/>
            </p14:nvContentPartPr>
            <p14:xfrm>
              <a:off x="5918119" y="3894003"/>
              <a:ext cx="405648" cy="96959"/>
            </p14:xfrm>
          </p:contentPart>
        </mc:Choice>
        <mc:Fallback xmlns="">
          <p:pic>
            <p:nvPicPr>
              <p:cNvPr id="2242" name="Ink 2241">
                <a:extLst>
                  <a:ext uri="{FF2B5EF4-FFF2-40B4-BE49-F238E27FC236}">
                    <a16:creationId xmlns:a16="http://schemas.microsoft.com/office/drawing/2014/main" id="{32250315-1636-543B-602C-A4708CE037E1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909481" y="3885352"/>
                <a:ext cx="423285" cy="1146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243" name="Ink 2242">
                <a:extLst>
                  <a:ext uri="{FF2B5EF4-FFF2-40B4-BE49-F238E27FC236}">
                    <a16:creationId xmlns:a16="http://schemas.microsoft.com/office/drawing/2014/main" id="{381F550D-24FB-432F-C721-04EAE9B58793}"/>
                  </a:ext>
                </a:extLst>
              </p14:cNvPr>
              <p14:cNvContentPartPr/>
              <p14:nvPr/>
            </p14:nvContentPartPr>
            <p14:xfrm>
              <a:off x="5935175" y="4079016"/>
              <a:ext cx="445694" cy="84097"/>
            </p14:xfrm>
          </p:contentPart>
        </mc:Choice>
        <mc:Fallback xmlns="">
          <p:pic>
            <p:nvPicPr>
              <p:cNvPr id="2243" name="Ink 2242">
                <a:extLst>
                  <a:ext uri="{FF2B5EF4-FFF2-40B4-BE49-F238E27FC236}">
                    <a16:creationId xmlns:a16="http://schemas.microsoft.com/office/drawing/2014/main" id="{381F550D-24FB-432F-C721-04EAE9B5879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926175" y="4070354"/>
                <a:ext cx="463335" cy="101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2185" name="Ink 2184">
                <a:extLst>
                  <a:ext uri="{FF2B5EF4-FFF2-40B4-BE49-F238E27FC236}">
                    <a16:creationId xmlns:a16="http://schemas.microsoft.com/office/drawing/2014/main" id="{84B02979-E871-0A61-D56F-D8939850538A}"/>
                  </a:ext>
                </a:extLst>
              </p14:cNvPr>
              <p14:cNvContentPartPr/>
              <p14:nvPr/>
            </p14:nvContentPartPr>
            <p14:xfrm>
              <a:off x="5990424" y="4396935"/>
              <a:ext cx="400828" cy="94650"/>
            </p14:xfrm>
          </p:contentPart>
        </mc:Choice>
        <mc:Fallback xmlns="">
          <p:pic>
            <p:nvPicPr>
              <p:cNvPr id="2185" name="Ink 2184">
                <a:extLst>
                  <a:ext uri="{FF2B5EF4-FFF2-40B4-BE49-F238E27FC236}">
                    <a16:creationId xmlns:a16="http://schemas.microsoft.com/office/drawing/2014/main" id="{84B02979-E871-0A61-D56F-D8939850538A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981781" y="4387938"/>
                <a:ext cx="418475" cy="1122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2187" name="Ink 2186">
                <a:extLst>
                  <a:ext uri="{FF2B5EF4-FFF2-40B4-BE49-F238E27FC236}">
                    <a16:creationId xmlns:a16="http://schemas.microsoft.com/office/drawing/2014/main" id="{EC156F60-97F2-E3E8-5B46-BE13AC3A8073}"/>
                  </a:ext>
                </a:extLst>
              </p14:cNvPr>
              <p14:cNvContentPartPr/>
              <p14:nvPr/>
            </p14:nvContentPartPr>
            <p14:xfrm>
              <a:off x="6563301" y="4066904"/>
              <a:ext cx="661495" cy="264493"/>
            </p14:xfrm>
          </p:contentPart>
        </mc:Choice>
        <mc:Fallback xmlns="">
          <p:pic>
            <p:nvPicPr>
              <p:cNvPr id="2187" name="Ink 2186">
                <a:extLst>
                  <a:ext uri="{FF2B5EF4-FFF2-40B4-BE49-F238E27FC236}">
                    <a16:creationId xmlns:a16="http://schemas.microsoft.com/office/drawing/2014/main" id="{EC156F60-97F2-E3E8-5B46-BE13AC3A8073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6554304" y="4058267"/>
                <a:ext cx="679130" cy="282126"/>
              </a:xfrm>
              <a:prstGeom prst="rect">
                <a:avLst/>
              </a:prstGeom>
            </p:spPr>
          </p:pic>
        </mc:Fallback>
      </mc:AlternateContent>
      <p:pic>
        <p:nvPicPr>
          <p:cNvPr id="2262" name="Picture 2261" descr="A diagram of a circuit&#10;&#10;Description automatically generated">
            <a:extLst>
              <a:ext uri="{FF2B5EF4-FFF2-40B4-BE49-F238E27FC236}">
                <a16:creationId xmlns:a16="http://schemas.microsoft.com/office/drawing/2014/main" id="{1AD3E162-6042-4004-7D67-CB93F5B146C7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873" y="3327854"/>
            <a:ext cx="1189067" cy="1772093"/>
          </a:xfrm>
          <a:prstGeom prst="rect">
            <a:avLst/>
          </a:prstGeom>
        </p:spPr>
      </p:pic>
      <p:grpSp>
        <p:nvGrpSpPr>
          <p:cNvPr id="2266" name="Group 2265">
            <a:extLst>
              <a:ext uri="{FF2B5EF4-FFF2-40B4-BE49-F238E27FC236}">
                <a16:creationId xmlns:a16="http://schemas.microsoft.com/office/drawing/2014/main" id="{D10D7403-6A2E-618B-9374-B2EE357CC0C6}"/>
              </a:ext>
            </a:extLst>
          </p:cNvPr>
          <p:cNvGrpSpPr/>
          <p:nvPr/>
        </p:nvGrpSpPr>
        <p:grpSpPr>
          <a:xfrm>
            <a:off x="5022742" y="4016033"/>
            <a:ext cx="920880" cy="349003"/>
            <a:chOff x="5864965" y="4623033"/>
            <a:chExt cx="920880" cy="34900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263" name="Ink 2262">
                  <a:extLst>
                    <a:ext uri="{FF2B5EF4-FFF2-40B4-BE49-F238E27FC236}">
                      <a16:creationId xmlns:a16="http://schemas.microsoft.com/office/drawing/2014/main" id="{86E0AE1F-E7C2-73C9-0A79-C6025D788C80}"/>
                    </a:ext>
                  </a:extLst>
                </p14:cNvPr>
                <p14:cNvContentPartPr/>
                <p14:nvPr/>
              </p14:nvContentPartPr>
              <p14:xfrm>
                <a:off x="5866093" y="4640266"/>
                <a:ext cx="820195" cy="331770"/>
              </p14:xfrm>
            </p:contentPart>
          </mc:Choice>
          <mc:Fallback xmlns="">
            <p:pic>
              <p:nvPicPr>
                <p:cNvPr id="2263" name="Ink 2262">
                  <a:extLst>
                    <a:ext uri="{FF2B5EF4-FFF2-40B4-BE49-F238E27FC236}">
                      <a16:creationId xmlns:a16="http://schemas.microsoft.com/office/drawing/2014/main" id="{86E0AE1F-E7C2-73C9-0A79-C6025D788C8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859972" y="4634149"/>
                  <a:ext cx="832437" cy="3440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265" name="Ink 2264">
                  <a:extLst>
                    <a:ext uri="{FF2B5EF4-FFF2-40B4-BE49-F238E27FC236}">
                      <a16:creationId xmlns:a16="http://schemas.microsoft.com/office/drawing/2014/main" id="{446381B7-3D64-C393-B935-F62928B4DB59}"/>
                    </a:ext>
                  </a:extLst>
                </p14:cNvPr>
                <p14:cNvContentPartPr/>
                <p14:nvPr/>
              </p14:nvContentPartPr>
              <p14:xfrm>
                <a:off x="5864965" y="4623033"/>
                <a:ext cx="920880" cy="344160"/>
              </p14:xfrm>
            </p:contentPart>
          </mc:Choice>
          <mc:Fallback xmlns="">
            <p:pic>
              <p:nvPicPr>
                <p:cNvPr id="2265" name="Ink 2264">
                  <a:extLst>
                    <a:ext uri="{FF2B5EF4-FFF2-40B4-BE49-F238E27FC236}">
                      <a16:creationId xmlns:a16="http://schemas.microsoft.com/office/drawing/2014/main" id="{446381B7-3D64-C393-B935-F62928B4DB5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855965" y="4614033"/>
                  <a:ext cx="938520" cy="361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269" name="Rectangle 2268">
            <a:extLst>
              <a:ext uri="{FF2B5EF4-FFF2-40B4-BE49-F238E27FC236}">
                <a16:creationId xmlns:a16="http://schemas.microsoft.com/office/drawing/2014/main" id="{9ACE7EDD-454C-C060-2A68-03DBA3F91244}"/>
              </a:ext>
            </a:extLst>
          </p:cNvPr>
          <p:cNvSpPr/>
          <p:nvPr/>
        </p:nvSpPr>
        <p:spPr>
          <a:xfrm>
            <a:off x="4991914" y="3844534"/>
            <a:ext cx="991464" cy="1091975"/>
          </a:xfrm>
          <a:prstGeom prst="rect">
            <a:avLst/>
          </a:prstGeom>
          <a:solidFill>
            <a:schemeClr val="accent6">
              <a:lumMod val="20000"/>
              <a:lumOff val="80000"/>
              <a:alpha val="27891"/>
            </a:schemeClr>
          </a:solidFill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301" name="Audio 2300">
            <a:hlinkClick r:id="" action="ppaction://media"/>
            <a:extLst>
              <a:ext uri="{FF2B5EF4-FFF2-40B4-BE49-F238E27FC236}">
                <a16:creationId xmlns:a16="http://schemas.microsoft.com/office/drawing/2014/main" id="{EFA696C9-D05E-6663-0FCE-2FC8C310E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36"/>
    </mc:Choice>
    <mc:Fallback xmlns="">
      <p:transition spd="slow" advTm="41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0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855034-0E35-98E3-783F-2A7E9B92E6E0}"/>
              </a:ext>
            </a:extLst>
          </p:cNvPr>
          <p:cNvSpPr txBox="1"/>
          <p:nvPr/>
        </p:nvSpPr>
        <p:spPr>
          <a:xfrm>
            <a:off x="2894829" y="76200"/>
            <a:ext cx="3355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Sample and Hold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97" name="Ink 2296">
                <a:extLst>
                  <a:ext uri="{FF2B5EF4-FFF2-40B4-BE49-F238E27FC236}">
                    <a16:creationId xmlns:a16="http://schemas.microsoft.com/office/drawing/2014/main" id="{B8925BF6-4061-A1CB-4676-17D9ED8AF439}"/>
                  </a:ext>
                </a:extLst>
              </p14:cNvPr>
              <p14:cNvContentPartPr/>
              <p14:nvPr/>
            </p14:nvContentPartPr>
            <p14:xfrm>
              <a:off x="4940735" y="4801920"/>
              <a:ext cx="2958120" cy="964800"/>
            </p14:xfrm>
          </p:contentPart>
        </mc:Choice>
        <mc:Fallback xmlns="">
          <p:pic>
            <p:nvPicPr>
              <p:cNvPr id="2297" name="Ink 2296">
                <a:extLst>
                  <a:ext uri="{FF2B5EF4-FFF2-40B4-BE49-F238E27FC236}">
                    <a16:creationId xmlns:a16="http://schemas.microsoft.com/office/drawing/2014/main" id="{B8925BF6-4061-A1CB-4676-17D9ED8AF4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1735" y="4792920"/>
                <a:ext cx="2975760" cy="9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98" name="Ink 2297">
                <a:extLst>
                  <a:ext uri="{FF2B5EF4-FFF2-40B4-BE49-F238E27FC236}">
                    <a16:creationId xmlns:a16="http://schemas.microsoft.com/office/drawing/2014/main" id="{27D1F54D-476E-AC58-E413-9121163B9BEE}"/>
                  </a:ext>
                </a:extLst>
              </p14:cNvPr>
              <p14:cNvContentPartPr/>
              <p14:nvPr/>
            </p14:nvContentPartPr>
            <p14:xfrm>
              <a:off x="7808855" y="5661960"/>
              <a:ext cx="128160" cy="166680"/>
            </p14:xfrm>
          </p:contentPart>
        </mc:Choice>
        <mc:Fallback xmlns="">
          <p:pic>
            <p:nvPicPr>
              <p:cNvPr id="2298" name="Ink 2297">
                <a:extLst>
                  <a:ext uri="{FF2B5EF4-FFF2-40B4-BE49-F238E27FC236}">
                    <a16:creationId xmlns:a16="http://schemas.microsoft.com/office/drawing/2014/main" id="{27D1F54D-476E-AC58-E413-9121163B9BE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00215" y="5652960"/>
                <a:ext cx="14580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99" name="Ink 2298">
                <a:extLst>
                  <a:ext uri="{FF2B5EF4-FFF2-40B4-BE49-F238E27FC236}">
                    <a16:creationId xmlns:a16="http://schemas.microsoft.com/office/drawing/2014/main" id="{7F30EC5C-3F65-8851-E4F4-5572838E9006}"/>
                  </a:ext>
                </a:extLst>
              </p14:cNvPr>
              <p14:cNvContentPartPr/>
              <p14:nvPr/>
            </p14:nvContentPartPr>
            <p14:xfrm>
              <a:off x="8139695" y="5652960"/>
              <a:ext cx="114840" cy="302400"/>
            </p14:xfrm>
          </p:contentPart>
        </mc:Choice>
        <mc:Fallback xmlns="">
          <p:pic>
            <p:nvPicPr>
              <p:cNvPr id="2299" name="Ink 2298">
                <a:extLst>
                  <a:ext uri="{FF2B5EF4-FFF2-40B4-BE49-F238E27FC236}">
                    <a16:creationId xmlns:a16="http://schemas.microsoft.com/office/drawing/2014/main" id="{7F30EC5C-3F65-8851-E4F4-5572838E900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30695" y="5644320"/>
                <a:ext cx="13248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00" name="Ink 2299">
                <a:extLst>
                  <a:ext uri="{FF2B5EF4-FFF2-40B4-BE49-F238E27FC236}">
                    <a16:creationId xmlns:a16="http://schemas.microsoft.com/office/drawing/2014/main" id="{A22CE4B3-C4CE-1CD2-530A-9AA8BFF6E605}"/>
                  </a:ext>
                </a:extLst>
              </p14:cNvPr>
              <p14:cNvContentPartPr/>
              <p14:nvPr/>
            </p14:nvContentPartPr>
            <p14:xfrm>
              <a:off x="8079935" y="5766000"/>
              <a:ext cx="174240" cy="53280"/>
            </p14:xfrm>
          </p:contentPart>
        </mc:Choice>
        <mc:Fallback xmlns="">
          <p:pic>
            <p:nvPicPr>
              <p:cNvPr id="2300" name="Ink 2299">
                <a:extLst>
                  <a:ext uri="{FF2B5EF4-FFF2-40B4-BE49-F238E27FC236}">
                    <a16:creationId xmlns:a16="http://schemas.microsoft.com/office/drawing/2014/main" id="{A22CE4B3-C4CE-1CD2-530A-9AA8BFF6E60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0935" y="5757360"/>
                <a:ext cx="19188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0C00FA27-0334-0881-502F-226A8FFCDF26}"/>
                  </a:ext>
                </a:extLst>
              </p14:cNvPr>
              <p14:cNvContentPartPr/>
              <p14:nvPr/>
            </p14:nvContentPartPr>
            <p14:xfrm>
              <a:off x="5959175" y="5080920"/>
              <a:ext cx="360" cy="11340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0C00FA27-0334-0881-502F-226A8FFCDF2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50175" y="5072280"/>
                <a:ext cx="1800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F42954DC-694B-5F54-D185-C104A290B792}"/>
                  </a:ext>
                </a:extLst>
              </p14:cNvPr>
              <p14:cNvContentPartPr/>
              <p14:nvPr/>
            </p14:nvContentPartPr>
            <p14:xfrm>
              <a:off x="5959175" y="5319240"/>
              <a:ext cx="360" cy="1296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F42954DC-694B-5F54-D185-C104A290B79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50175" y="5310600"/>
                <a:ext cx="1800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5E75188A-A55D-FFD7-5C1F-71448D05828D}"/>
                  </a:ext>
                </a:extLst>
              </p14:cNvPr>
              <p14:cNvContentPartPr/>
              <p14:nvPr/>
            </p14:nvContentPartPr>
            <p14:xfrm>
              <a:off x="5959175" y="5471160"/>
              <a:ext cx="360" cy="864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5E75188A-A55D-FFD7-5C1F-71448D05828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50175" y="5462160"/>
                <a:ext cx="180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54F1EF14-87BD-1974-5651-1421F5691BA4}"/>
                  </a:ext>
                </a:extLst>
              </p14:cNvPr>
              <p14:cNvContentPartPr/>
              <p14:nvPr/>
            </p14:nvContentPartPr>
            <p14:xfrm>
              <a:off x="5959175" y="5619480"/>
              <a:ext cx="360" cy="1512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54F1EF14-87BD-1974-5651-1421F5691BA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950175" y="5610840"/>
                <a:ext cx="1800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92F6E63D-BDEF-EB7F-60AB-24C94E5BE234}"/>
                  </a:ext>
                </a:extLst>
              </p14:cNvPr>
              <p14:cNvContentPartPr/>
              <p14:nvPr/>
            </p14:nvContentPartPr>
            <p14:xfrm>
              <a:off x="5959175" y="5733240"/>
              <a:ext cx="360" cy="1368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92F6E63D-BDEF-EB7F-60AB-24C94E5BE23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50175" y="5724240"/>
                <a:ext cx="1800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E428B4BE-3811-6DD4-0054-91F23E95381A}"/>
                  </a:ext>
                </a:extLst>
              </p14:cNvPr>
              <p14:cNvContentPartPr/>
              <p14:nvPr/>
            </p14:nvContentPartPr>
            <p14:xfrm>
              <a:off x="5022020" y="3581913"/>
              <a:ext cx="2423520" cy="80676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E428B4BE-3811-6DD4-0054-91F23E95381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004020" y="3563913"/>
                <a:ext cx="2459160" cy="84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CE515476-0B04-5ED0-D16B-BDCEC90E6E04}"/>
                  </a:ext>
                </a:extLst>
              </p14:cNvPr>
              <p14:cNvContentPartPr/>
              <p14:nvPr/>
            </p14:nvContentPartPr>
            <p14:xfrm>
              <a:off x="1476020" y="2094393"/>
              <a:ext cx="330120" cy="3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CE515476-0B04-5ED0-D16B-BDCEC90E6E0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467020" y="2085393"/>
                <a:ext cx="347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A66E04F8-62D2-C1B1-3B28-3615369FF360}"/>
                  </a:ext>
                </a:extLst>
              </p14:cNvPr>
              <p14:cNvContentPartPr/>
              <p14:nvPr/>
            </p14:nvContentPartPr>
            <p14:xfrm>
              <a:off x="1319780" y="2213553"/>
              <a:ext cx="631800" cy="36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A66E04F8-62D2-C1B1-3B28-3615369FF36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10780" y="2204553"/>
                <a:ext cx="649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38EB500C-3F3C-4E71-AD23-42D7B650926E}"/>
                  </a:ext>
                </a:extLst>
              </p14:cNvPr>
              <p14:cNvContentPartPr/>
              <p14:nvPr/>
            </p14:nvContentPartPr>
            <p14:xfrm>
              <a:off x="1617140" y="1833753"/>
              <a:ext cx="11160" cy="26244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38EB500C-3F3C-4E71-AD23-42D7B650926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608500" y="1825113"/>
                <a:ext cx="2880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65ABDBD0-0E95-5983-DEB6-5A3539449BDC}"/>
                  </a:ext>
                </a:extLst>
              </p14:cNvPr>
              <p14:cNvContentPartPr/>
              <p14:nvPr/>
            </p14:nvContentPartPr>
            <p14:xfrm>
              <a:off x="1602380" y="1723593"/>
              <a:ext cx="63720" cy="10368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65ABDBD0-0E95-5983-DEB6-5A3539449BD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593740" y="1714593"/>
                <a:ext cx="8136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2D71DE1C-3760-717B-601F-F45B9CBEC570}"/>
                  </a:ext>
                </a:extLst>
              </p14:cNvPr>
              <p14:cNvContentPartPr/>
              <p14:nvPr/>
            </p14:nvContentPartPr>
            <p14:xfrm>
              <a:off x="1842860" y="1543233"/>
              <a:ext cx="82440" cy="29052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2D71DE1C-3760-717B-601F-F45B9CBEC57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33860" y="1534233"/>
                <a:ext cx="10008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6867B85A-1EF6-69F8-7FA2-25F40AEF53E6}"/>
                  </a:ext>
                </a:extLst>
              </p14:cNvPr>
              <p14:cNvContentPartPr/>
              <p14:nvPr/>
            </p14:nvContentPartPr>
            <p14:xfrm>
              <a:off x="1978580" y="1765713"/>
              <a:ext cx="124920" cy="13032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6867B85A-1EF6-69F8-7FA2-25F40AEF53E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969580" y="1756713"/>
                <a:ext cx="14256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E96A5632-A168-B142-0152-6E1047744AB3}"/>
                  </a:ext>
                </a:extLst>
              </p14:cNvPr>
              <p14:cNvContentPartPr/>
              <p14:nvPr/>
            </p14:nvContentPartPr>
            <p14:xfrm>
              <a:off x="2156420" y="1734753"/>
              <a:ext cx="76680" cy="11952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E96A5632-A168-B142-0152-6E1047744AB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147420" y="1726113"/>
                <a:ext cx="943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711C3DF0-471A-6FAF-DAD1-53DFA65BEC51}"/>
                  </a:ext>
                </a:extLst>
              </p14:cNvPr>
              <p14:cNvContentPartPr/>
              <p14:nvPr/>
            </p14:nvContentPartPr>
            <p14:xfrm>
              <a:off x="2259380" y="1774713"/>
              <a:ext cx="73800" cy="15264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711C3DF0-471A-6FAF-DAD1-53DFA65BEC5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250740" y="1765713"/>
                <a:ext cx="9144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C983BD05-9D82-FD84-CC06-E23D29DB4F5F}"/>
                  </a:ext>
                </a:extLst>
              </p14:cNvPr>
              <p14:cNvContentPartPr/>
              <p14:nvPr/>
            </p14:nvContentPartPr>
            <p14:xfrm>
              <a:off x="1880300" y="2512353"/>
              <a:ext cx="931320" cy="24660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C983BD05-9D82-FD84-CC06-E23D29DB4F5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871660" y="2503353"/>
                <a:ext cx="94896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0D2ACFEC-5DE0-777C-94AC-84BB51FCDE57}"/>
                  </a:ext>
                </a:extLst>
              </p14:cNvPr>
              <p14:cNvContentPartPr/>
              <p14:nvPr/>
            </p14:nvContentPartPr>
            <p14:xfrm>
              <a:off x="3072980" y="2913033"/>
              <a:ext cx="297720" cy="19260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0D2ACFEC-5DE0-777C-94AC-84BB51FCDE5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63980" y="2904033"/>
                <a:ext cx="31536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08C15CB2-1CF4-6E3C-1963-3FD20602A93C}"/>
                  </a:ext>
                </a:extLst>
              </p14:cNvPr>
              <p14:cNvContentPartPr/>
              <p14:nvPr/>
            </p14:nvContentPartPr>
            <p14:xfrm>
              <a:off x="3290780" y="2986473"/>
              <a:ext cx="77760" cy="684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08C15CB2-1CF4-6E3C-1963-3FD20602A93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282140" y="2977833"/>
                <a:ext cx="95400" cy="24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F6CEBA40-828E-352A-F828-3D2BCF375E25}"/>
              </a:ext>
            </a:extLst>
          </p:cNvPr>
          <p:cNvGrpSpPr/>
          <p:nvPr/>
        </p:nvGrpSpPr>
        <p:grpSpPr>
          <a:xfrm>
            <a:off x="595460" y="2233713"/>
            <a:ext cx="2445480" cy="1128960"/>
            <a:chOff x="595460" y="2233713"/>
            <a:chExt cx="2445480" cy="11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C6A72C72-AF59-0CEA-DC9D-984EAD2D8E50}"/>
                    </a:ext>
                  </a:extLst>
                </p14:cNvPr>
                <p14:cNvContentPartPr/>
                <p14:nvPr/>
              </p14:nvContentPartPr>
              <p14:xfrm>
                <a:off x="1603460" y="2233713"/>
                <a:ext cx="360" cy="2210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C6A72C72-AF59-0CEA-DC9D-984EAD2D8E5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594820" y="2224713"/>
                  <a:ext cx="180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72D7FB7F-1FF5-7E56-D6CB-0862F9D3C85E}"/>
                    </a:ext>
                  </a:extLst>
                </p14:cNvPr>
                <p14:cNvContentPartPr/>
                <p14:nvPr/>
              </p14:nvContentPartPr>
              <p14:xfrm>
                <a:off x="1361900" y="2461593"/>
                <a:ext cx="527040" cy="133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72D7FB7F-1FF5-7E56-D6CB-0862F9D3C85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352900" y="2452953"/>
                  <a:ext cx="5446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4E1940EB-5A60-BFA4-BAFA-D98F824E8039}"/>
                    </a:ext>
                  </a:extLst>
                </p14:cNvPr>
                <p14:cNvContentPartPr/>
                <p14:nvPr/>
              </p14:nvContentPartPr>
              <p14:xfrm>
                <a:off x="916940" y="2472753"/>
                <a:ext cx="474120" cy="2548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4E1940EB-5A60-BFA4-BAFA-D98F824E803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08300" y="2464113"/>
                  <a:ext cx="49176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DEBBAB6F-DEA5-29A4-758A-5DAE1E3320EF}"/>
                    </a:ext>
                  </a:extLst>
                </p14:cNvPr>
                <p14:cNvContentPartPr/>
                <p14:nvPr/>
              </p14:nvContentPartPr>
              <p14:xfrm>
                <a:off x="946100" y="2697033"/>
                <a:ext cx="45720" cy="604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DEBBAB6F-DEA5-29A4-758A-5DAE1E3320E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37100" y="2688033"/>
                  <a:ext cx="6336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59877CAD-4E99-E002-D39C-76D164CF69F1}"/>
                    </a:ext>
                  </a:extLst>
                </p14:cNvPr>
                <p14:cNvContentPartPr/>
                <p14:nvPr/>
              </p14:nvContentPartPr>
              <p14:xfrm>
                <a:off x="739460" y="2650953"/>
                <a:ext cx="110880" cy="1756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59877CAD-4E99-E002-D39C-76D164CF69F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30820" y="2641953"/>
                  <a:ext cx="1285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815EA484-7959-10A4-FF91-C5122BCB1408}"/>
                    </a:ext>
                  </a:extLst>
                </p14:cNvPr>
                <p14:cNvContentPartPr/>
                <p14:nvPr/>
              </p14:nvContentPartPr>
              <p14:xfrm>
                <a:off x="984260" y="3307593"/>
                <a:ext cx="42480" cy="432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815EA484-7959-10A4-FF91-C5122BCB140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75620" y="3298593"/>
                  <a:ext cx="6012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35F3A313-EA3A-F020-88DB-745963934386}"/>
                    </a:ext>
                  </a:extLst>
                </p14:cNvPr>
                <p14:cNvContentPartPr/>
                <p14:nvPr/>
              </p14:nvContentPartPr>
              <p14:xfrm>
                <a:off x="1038980" y="3250713"/>
                <a:ext cx="1763280" cy="802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35F3A313-EA3A-F020-88DB-74596393438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30340" y="3242073"/>
                  <a:ext cx="178092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68EFE57F-5BC9-035B-5057-9CDD650B25E7}"/>
                    </a:ext>
                  </a:extLst>
                </p14:cNvPr>
                <p14:cNvContentPartPr/>
                <p14:nvPr/>
              </p14:nvContentPartPr>
              <p14:xfrm>
                <a:off x="2801900" y="3270873"/>
                <a:ext cx="64800" cy="918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68EFE57F-5BC9-035B-5057-9CDD650B25E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792900" y="3262233"/>
                  <a:ext cx="8244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900DCFA8-58D7-50D7-0126-3970241C9A16}"/>
                    </a:ext>
                  </a:extLst>
                </p14:cNvPr>
                <p14:cNvContentPartPr/>
                <p14:nvPr/>
              </p14:nvContentPartPr>
              <p14:xfrm>
                <a:off x="2955980" y="2861193"/>
                <a:ext cx="84960" cy="1846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900DCFA8-58D7-50D7-0126-3970241C9A1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947340" y="2852193"/>
                  <a:ext cx="1026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ACC4D3C9-28FA-E8A4-3974-404ED1F3A9B0}"/>
                    </a:ext>
                  </a:extLst>
                </p14:cNvPr>
                <p14:cNvContentPartPr/>
                <p14:nvPr/>
              </p14:nvContentPartPr>
              <p14:xfrm>
                <a:off x="595460" y="2950113"/>
                <a:ext cx="74160" cy="1717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ACC4D3C9-28FA-E8A4-3974-404ED1F3A9B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86460" y="2941113"/>
                  <a:ext cx="918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5BF7434D-5881-B414-580B-BF6F6FEFDA3E}"/>
                    </a:ext>
                  </a:extLst>
                </p14:cNvPr>
                <p14:cNvContentPartPr/>
                <p14:nvPr/>
              </p14:nvContentPartPr>
              <p14:xfrm>
                <a:off x="693020" y="3133713"/>
                <a:ext cx="183960" cy="1393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5BF7434D-5881-B414-580B-BF6F6FEFDA3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84020" y="3124713"/>
                  <a:ext cx="20160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71F9709A-01B4-4150-B9F9-3CD5FE151DF9}"/>
                    </a:ext>
                  </a:extLst>
                </p14:cNvPr>
                <p14:cNvContentPartPr/>
                <p14:nvPr/>
              </p14:nvContentPartPr>
              <p14:xfrm>
                <a:off x="769700" y="3032553"/>
                <a:ext cx="24120" cy="327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71F9709A-01B4-4150-B9F9-3CD5FE151DF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60700" y="3023553"/>
                  <a:ext cx="417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048" name="Ink 2047">
                  <a:extLst>
                    <a:ext uri="{FF2B5EF4-FFF2-40B4-BE49-F238E27FC236}">
                      <a16:creationId xmlns:a16="http://schemas.microsoft.com/office/drawing/2014/main" id="{41ADC2AD-F66B-8096-DDFC-296800CBBE1B}"/>
                    </a:ext>
                  </a:extLst>
                </p14:cNvPr>
                <p14:cNvContentPartPr/>
                <p14:nvPr/>
              </p14:nvContentPartPr>
              <p14:xfrm>
                <a:off x="2385740" y="2721153"/>
                <a:ext cx="6120" cy="169200"/>
              </p14:xfrm>
            </p:contentPart>
          </mc:Choice>
          <mc:Fallback xmlns="">
            <p:pic>
              <p:nvPicPr>
                <p:cNvPr id="2048" name="Ink 2047">
                  <a:extLst>
                    <a:ext uri="{FF2B5EF4-FFF2-40B4-BE49-F238E27FC236}">
                      <a16:creationId xmlns:a16="http://schemas.microsoft.com/office/drawing/2014/main" id="{41ADC2AD-F66B-8096-DDFC-296800CBBE1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377100" y="2712153"/>
                  <a:ext cx="237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049" name="Ink 2048">
                  <a:extLst>
                    <a:ext uri="{FF2B5EF4-FFF2-40B4-BE49-F238E27FC236}">
                      <a16:creationId xmlns:a16="http://schemas.microsoft.com/office/drawing/2014/main" id="{DE643391-6D2F-5FB4-89EE-4638D040A3A4}"/>
                    </a:ext>
                  </a:extLst>
                </p14:cNvPr>
                <p14:cNvContentPartPr/>
                <p14:nvPr/>
              </p14:nvContentPartPr>
              <p14:xfrm>
                <a:off x="2248580" y="2911593"/>
                <a:ext cx="357480" cy="4680"/>
              </p14:xfrm>
            </p:contentPart>
          </mc:Choice>
          <mc:Fallback xmlns="">
            <p:pic>
              <p:nvPicPr>
                <p:cNvPr id="2049" name="Ink 2048">
                  <a:extLst>
                    <a:ext uri="{FF2B5EF4-FFF2-40B4-BE49-F238E27FC236}">
                      <a16:creationId xmlns:a16="http://schemas.microsoft.com/office/drawing/2014/main" id="{DE643391-6D2F-5FB4-89EE-4638D040A3A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239580" y="2902953"/>
                  <a:ext cx="37512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050" name="Ink 2049">
                  <a:extLst>
                    <a:ext uri="{FF2B5EF4-FFF2-40B4-BE49-F238E27FC236}">
                      <a16:creationId xmlns:a16="http://schemas.microsoft.com/office/drawing/2014/main" id="{073C5C31-B908-EBED-6AC1-B0DD908022FA}"/>
                    </a:ext>
                  </a:extLst>
                </p14:cNvPr>
                <p14:cNvContentPartPr/>
                <p14:nvPr/>
              </p14:nvContentPartPr>
              <p14:xfrm>
                <a:off x="2236700" y="3030033"/>
                <a:ext cx="368640" cy="360"/>
              </p14:xfrm>
            </p:contentPart>
          </mc:Choice>
          <mc:Fallback xmlns="">
            <p:pic>
              <p:nvPicPr>
                <p:cNvPr id="2050" name="Ink 2049">
                  <a:extLst>
                    <a:ext uri="{FF2B5EF4-FFF2-40B4-BE49-F238E27FC236}">
                      <a16:creationId xmlns:a16="http://schemas.microsoft.com/office/drawing/2014/main" id="{073C5C31-B908-EBED-6AC1-B0DD908022F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228060" y="3021033"/>
                  <a:ext cx="38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051" name="Ink 2050">
                  <a:extLst>
                    <a:ext uri="{FF2B5EF4-FFF2-40B4-BE49-F238E27FC236}">
                      <a16:creationId xmlns:a16="http://schemas.microsoft.com/office/drawing/2014/main" id="{A39FCA4B-92B1-19DD-FC3D-04A4ED71F716}"/>
                    </a:ext>
                  </a:extLst>
                </p14:cNvPr>
                <p14:cNvContentPartPr/>
                <p14:nvPr/>
              </p14:nvContentPartPr>
              <p14:xfrm>
                <a:off x="2394020" y="3040113"/>
                <a:ext cx="360" cy="266040"/>
              </p14:xfrm>
            </p:contentPart>
          </mc:Choice>
          <mc:Fallback xmlns="">
            <p:pic>
              <p:nvPicPr>
                <p:cNvPr id="2051" name="Ink 2050">
                  <a:extLst>
                    <a:ext uri="{FF2B5EF4-FFF2-40B4-BE49-F238E27FC236}">
                      <a16:creationId xmlns:a16="http://schemas.microsoft.com/office/drawing/2014/main" id="{A39FCA4B-92B1-19DD-FC3D-04A4ED71F71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385380" y="3031473"/>
                  <a:ext cx="1800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054" name="Ink 2053">
                  <a:extLst>
                    <a:ext uri="{FF2B5EF4-FFF2-40B4-BE49-F238E27FC236}">
                      <a16:creationId xmlns:a16="http://schemas.microsoft.com/office/drawing/2014/main" id="{4D5A5409-24F0-43BC-7D33-FB7F83DA633F}"/>
                    </a:ext>
                  </a:extLst>
                </p14:cNvPr>
                <p14:cNvContentPartPr/>
                <p14:nvPr/>
              </p14:nvContentPartPr>
              <p14:xfrm>
                <a:off x="1934300" y="2860113"/>
                <a:ext cx="135720" cy="173520"/>
              </p14:xfrm>
            </p:contentPart>
          </mc:Choice>
          <mc:Fallback xmlns="">
            <p:pic>
              <p:nvPicPr>
                <p:cNvPr id="2054" name="Ink 2053">
                  <a:extLst>
                    <a:ext uri="{FF2B5EF4-FFF2-40B4-BE49-F238E27FC236}">
                      <a16:creationId xmlns:a16="http://schemas.microsoft.com/office/drawing/2014/main" id="{4D5A5409-24F0-43BC-7D33-FB7F83DA633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925660" y="2851473"/>
                  <a:ext cx="153360" cy="19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4EFBDC06-50FD-D777-C482-4DFE7F351F40}"/>
              </a:ext>
            </a:extLst>
          </p:cNvPr>
          <p:cNvGrpSpPr/>
          <p:nvPr/>
        </p:nvGrpSpPr>
        <p:grpSpPr>
          <a:xfrm>
            <a:off x="4265375" y="1447800"/>
            <a:ext cx="3969720" cy="3495600"/>
            <a:chOff x="4265375" y="1447800"/>
            <a:chExt cx="3969720" cy="349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4534D3A-3049-938B-43C7-5137BD16490A}"/>
                    </a:ext>
                  </a:extLst>
                </p14:cNvPr>
                <p14:cNvContentPartPr/>
                <p14:nvPr/>
              </p14:nvContentPartPr>
              <p14:xfrm>
                <a:off x="4975655" y="2766480"/>
                <a:ext cx="2898000" cy="442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4534D3A-3049-938B-43C7-5137BD16490A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967015" y="2757840"/>
                  <a:ext cx="29156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62628A6-8DD1-1112-875D-A59DD480D119}"/>
                    </a:ext>
                  </a:extLst>
                </p14:cNvPr>
                <p14:cNvContentPartPr/>
                <p14:nvPr/>
              </p14:nvContentPartPr>
              <p14:xfrm>
                <a:off x="7734335" y="2689080"/>
                <a:ext cx="224280" cy="273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62628A6-8DD1-1112-875D-A59DD480D119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725695" y="2680440"/>
                  <a:ext cx="24192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03D5768-92EA-24BB-4693-B0C4698909D9}"/>
                    </a:ext>
                  </a:extLst>
                </p14:cNvPr>
                <p14:cNvContentPartPr/>
                <p14:nvPr/>
              </p14:nvContentPartPr>
              <p14:xfrm>
                <a:off x="8063375" y="2769360"/>
                <a:ext cx="92520" cy="275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03D5768-92EA-24BB-4693-B0C4698909D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054735" y="2760720"/>
                  <a:ext cx="1101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27AD34F-F1F3-BD71-3BFB-463A59F163DE}"/>
                    </a:ext>
                  </a:extLst>
                </p14:cNvPr>
                <p14:cNvContentPartPr/>
                <p14:nvPr/>
              </p14:nvContentPartPr>
              <p14:xfrm>
                <a:off x="8000735" y="2907960"/>
                <a:ext cx="157320" cy="11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27AD34F-F1F3-BD71-3BFB-463A59F163D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992095" y="2899320"/>
                  <a:ext cx="1749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B2D82B5-6609-F63C-4D1C-F05C52C91DD6}"/>
                    </a:ext>
                  </a:extLst>
                </p14:cNvPr>
                <p14:cNvContentPartPr/>
                <p14:nvPr/>
              </p14:nvContentPartPr>
              <p14:xfrm>
                <a:off x="4878815" y="1566600"/>
                <a:ext cx="212400" cy="1226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B2D82B5-6609-F63C-4D1C-F05C52C91DD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870175" y="1557600"/>
                  <a:ext cx="230040" cy="12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328DA19-BF7E-4E78-5744-7F65D28F710E}"/>
                    </a:ext>
                  </a:extLst>
                </p14:cNvPr>
                <p14:cNvContentPartPr/>
                <p14:nvPr/>
              </p14:nvContentPartPr>
              <p14:xfrm>
                <a:off x="4265375" y="1534920"/>
                <a:ext cx="109080" cy="262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328DA19-BF7E-4E78-5744-7F65D28F710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256735" y="1526280"/>
                  <a:ext cx="1267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5C4AF58-5CBC-CCCF-4889-85C10C6F7D03}"/>
                    </a:ext>
                  </a:extLst>
                </p14:cNvPr>
                <p14:cNvContentPartPr/>
                <p14:nvPr/>
              </p14:nvContentPartPr>
              <p14:xfrm>
                <a:off x="4374095" y="1599720"/>
                <a:ext cx="360" cy="28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5C4AF58-5CBC-CCCF-4889-85C10C6F7D0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365455" y="1590720"/>
                  <a:ext cx="1800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D17B670-FCBA-2B5A-295C-0DD63E38D57E}"/>
                    </a:ext>
                  </a:extLst>
                </p14:cNvPr>
                <p14:cNvContentPartPr/>
                <p14:nvPr/>
              </p14:nvContentPartPr>
              <p14:xfrm>
                <a:off x="4392455" y="1766760"/>
                <a:ext cx="136440" cy="160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D17B670-FCBA-2B5A-295C-0DD63E38D57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383815" y="1758120"/>
                  <a:ext cx="15408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96ADD88-3228-11CA-C990-D94DA654D360}"/>
                    </a:ext>
                  </a:extLst>
                </p14:cNvPr>
                <p14:cNvContentPartPr/>
                <p14:nvPr/>
              </p14:nvContentPartPr>
              <p14:xfrm>
                <a:off x="4559855" y="1771440"/>
                <a:ext cx="57960" cy="109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96ADD88-3228-11CA-C990-D94DA654D360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551215" y="1762440"/>
                  <a:ext cx="756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44F46D8-402C-434F-7F65-879E80DB1C44}"/>
                    </a:ext>
                  </a:extLst>
                </p14:cNvPr>
                <p14:cNvContentPartPr/>
                <p14:nvPr/>
              </p14:nvContentPartPr>
              <p14:xfrm>
                <a:off x="4690535" y="1761000"/>
                <a:ext cx="66600" cy="148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44F46D8-402C-434F-7F65-879E80DB1C4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681895" y="1752000"/>
                  <a:ext cx="842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D09B6A6-819F-8578-3196-857011770303}"/>
                    </a:ext>
                  </a:extLst>
                </p14:cNvPr>
                <p14:cNvContentPartPr/>
                <p14:nvPr/>
              </p14:nvContentPartPr>
              <p14:xfrm>
                <a:off x="4987535" y="1911840"/>
                <a:ext cx="909360" cy="875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D09B6A6-819F-8578-3196-85701177030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978535" y="1902840"/>
                  <a:ext cx="927000" cy="89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903E848-6EDA-4388-9A95-17107E070556}"/>
                    </a:ext>
                  </a:extLst>
                </p14:cNvPr>
                <p14:cNvContentPartPr/>
                <p14:nvPr/>
              </p14:nvContentPartPr>
              <p14:xfrm>
                <a:off x="5896535" y="2752800"/>
                <a:ext cx="1197000" cy="34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903E848-6EDA-4388-9A95-17107E07055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887895" y="2743800"/>
                  <a:ext cx="121464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1CE5176-32C7-BF72-29AB-890EFF1DE4CD}"/>
                    </a:ext>
                  </a:extLst>
                </p14:cNvPr>
                <p14:cNvContentPartPr/>
                <p14:nvPr/>
              </p14:nvContentPartPr>
              <p14:xfrm>
                <a:off x="5454815" y="1502520"/>
                <a:ext cx="124560" cy="105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1CE5176-32C7-BF72-29AB-890EFF1DE4C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445815" y="1493880"/>
                  <a:ext cx="1422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5D5A705-F8DF-B4AB-4FB0-8179BDE10CC4}"/>
                    </a:ext>
                  </a:extLst>
                </p14:cNvPr>
                <p14:cNvContentPartPr/>
                <p14:nvPr/>
              </p14:nvContentPartPr>
              <p14:xfrm>
                <a:off x="5621495" y="1480200"/>
                <a:ext cx="73440" cy="100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5D5A705-F8DF-B4AB-4FB0-8179BDE10CC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612495" y="1471560"/>
                  <a:ext cx="9108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AC678A4-4C25-2306-5812-FEC1FF90C71D}"/>
                    </a:ext>
                  </a:extLst>
                </p14:cNvPr>
                <p14:cNvContentPartPr/>
                <p14:nvPr/>
              </p14:nvContentPartPr>
              <p14:xfrm>
                <a:off x="5756855" y="1447800"/>
                <a:ext cx="66600" cy="172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AC678A4-4C25-2306-5812-FEC1FF90C71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747855" y="1439160"/>
                  <a:ext cx="842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68C0FB9-D178-CCE4-44A2-8CA6610223F1}"/>
                    </a:ext>
                  </a:extLst>
                </p14:cNvPr>
                <p14:cNvContentPartPr/>
                <p14:nvPr/>
              </p14:nvContentPartPr>
              <p14:xfrm>
                <a:off x="5562815" y="1725720"/>
                <a:ext cx="88560" cy="76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68C0FB9-D178-CCE4-44A2-8CA6610223F1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553815" y="1716720"/>
                  <a:ext cx="10620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3E34713-251C-7593-52CD-5F35E544FFC2}"/>
                    </a:ext>
                  </a:extLst>
                </p14:cNvPr>
                <p14:cNvContentPartPr/>
                <p14:nvPr/>
              </p14:nvContentPartPr>
              <p14:xfrm>
                <a:off x="5724095" y="1661280"/>
                <a:ext cx="85680" cy="124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3E34713-251C-7593-52CD-5F35E544FFC2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715455" y="1652640"/>
                  <a:ext cx="1033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D1BF7B6-B8B8-94EE-0318-6D90F9130ECA}"/>
                    </a:ext>
                  </a:extLst>
                </p14:cNvPr>
                <p14:cNvContentPartPr/>
                <p14:nvPr/>
              </p14:nvContentPartPr>
              <p14:xfrm>
                <a:off x="6018600" y="2312160"/>
                <a:ext cx="156960" cy="142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D1BF7B6-B8B8-94EE-0318-6D90F9130ECA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009960" y="2303160"/>
                  <a:ext cx="1746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7894E8B-487F-E495-83A0-8DA38F81B88F}"/>
                    </a:ext>
                  </a:extLst>
                </p14:cNvPr>
                <p14:cNvContentPartPr/>
                <p14:nvPr/>
              </p14:nvContentPartPr>
              <p14:xfrm>
                <a:off x="6216960" y="2265000"/>
                <a:ext cx="64080" cy="1090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7894E8B-487F-E495-83A0-8DA38F81B88F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208320" y="2256360"/>
                  <a:ext cx="8172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C47D6DE-6354-BDD8-EA14-66E5C1D337F0}"/>
                    </a:ext>
                  </a:extLst>
                </p14:cNvPr>
                <p14:cNvContentPartPr/>
                <p14:nvPr/>
              </p14:nvContentPartPr>
              <p14:xfrm>
                <a:off x="6346920" y="2232960"/>
                <a:ext cx="64080" cy="1422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C47D6DE-6354-BDD8-EA14-66E5C1D337F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337920" y="2224320"/>
                  <a:ext cx="8172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7F015E5-448C-7CCD-F031-9E79CA2B399D}"/>
                    </a:ext>
                  </a:extLst>
                </p14:cNvPr>
                <p14:cNvContentPartPr/>
                <p14:nvPr/>
              </p14:nvContentPartPr>
              <p14:xfrm>
                <a:off x="6201840" y="2532840"/>
                <a:ext cx="86400" cy="115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7F015E5-448C-7CCD-F031-9E79CA2B399D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193200" y="2523840"/>
                  <a:ext cx="10404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2696960-9EE3-3DB5-865B-71E2961E6EEF}"/>
                    </a:ext>
                  </a:extLst>
                </p14:cNvPr>
                <p14:cNvContentPartPr/>
                <p14:nvPr/>
              </p14:nvContentPartPr>
              <p14:xfrm>
                <a:off x="6343680" y="2509080"/>
                <a:ext cx="58320" cy="1317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2696960-9EE3-3DB5-865B-71E2961E6EEF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334680" y="2500080"/>
                  <a:ext cx="7596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34DD93F-6901-03E7-289F-F78A00C137AB}"/>
                    </a:ext>
                  </a:extLst>
                </p14:cNvPr>
                <p14:cNvContentPartPr/>
                <p14:nvPr/>
              </p14:nvContentPartPr>
              <p14:xfrm>
                <a:off x="6368880" y="2594760"/>
                <a:ext cx="5184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34DD93F-6901-03E7-289F-F78A00C137A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360240" y="2586120"/>
                  <a:ext cx="69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F2ADF12-8254-2C17-E96D-BC0013F9506A}"/>
                    </a:ext>
                  </a:extLst>
                </p14:cNvPr>
                <p14:cNvContentPartPr/>
                <p14:nvPr/>
              </p14:nvContentPartPr>
              <p14:xfrm>
                <a:off x="6461760" y="2469840"/>
                <a:ext cx="76320" cy="195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F2ADF12-8254-2C17-E96D-BC0013F9506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452760" y="2460840"/>
                  <a:ext cx="939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5F3F8E6-D462-C44D-7398-B66F80F1CA67}"/>
                    </a:ext>
                  </a:extLst>
                </p14:cNvPr>
                <p14:cNvContentPartPr/>
                <p14:nvPr/>
              </p14:nvContentPartPr>
              <p14:xfrm>
                <a:off x="6489840" y="2562720"/>
                <a:ext cx="63360" cy="25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5F3F8E6-D462-C44D-7398-B66F80F1CA6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481200" y="2554080"/>
                  <a:ext cx="81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78FE75C-96FC-CAE6-C1D6-5BCE32741AB6}"/>
                    </a:ext>
                  </a:extLst>
                </p14:cNvPr>
                <p14:cNvContentPartPr/>
                <p14:nvPr/>
              </p14:nvContentPartPr>
              <p14:xfrm>
                <a:off x="4927775" y="3287040"/>
                <a:ext cx="137520" cy="191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78FE75C-96FC-CAE6-C1D6-5BCE32741AB6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918775" y="3278400"/>
                  <a:ext cx="1551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712853C-1EF8-4975-BEA9-0F22D82FB35F}"/>
                    </a:ext>
                  </a:extLst>
                </p14:cNvPr>
                <p14:cNvContentPartPr/>
                <p14:nvPr/>
              </p14:nvContentPartPr>
              <p14:xfrm>
                <a:off x="4980335" y="3349680"/>
                <a:ext cx="12240" cy="1073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712853C-1EF8-4975-BEA9-0F22D82FB35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971335" y="3340680"/>
                  <a:ext cx="29880" cy="10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6E29019-79E8-2772-79F0-C510D0C45BC1}"/>
                    </a:ext>
                  </a:extLst>
                </p14:cNvPr>
                <p14:cNvContentPartPr/>
                <p14:nvPr/>
              </p14:nvContentPartPr>
              <p14:xfrm>
                <a:off x="4980335" y="4401960"/>
                <a:ext cx="3007800" cy="921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6E29019-79E8-2772-79F0-C510D0C45BC1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971335" y="4392960"/>
                  <a:ext cx="302544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240" name="Ink 2239">
                  <a:extLst>
                    <a:ext uri="{FF2B5EF4-FFF2-40B4-BE49-F238E27FC236}">
                      <a16:creationId xmlns:a16="http://schemas.microsoft.com/office/drawing/2014/main" id="{E23B0721-7F00-F257-966E-98AB096F34DD}"/>
                    </a:ext>
                  </a:extLst>
                </p14:cNvPr>
                <p14:cNvContentPartPr/>
                <p14:nvPr/>
              </p14:nvContentPartPr>
              <p14:xfrm>
                <a:off x="7892735" y="4321680"/>
                <a:ext cx="113040" cy="180000"/>
              </p14:xfrm>
            </p:contentPart>
          </mc:Choice>
          <mc:Fallback xmlns="">
            <p:pic>
              <p:nvPicPr>
                <p:cNvPr id="2240" name="Ink 2239">
                  <a:extLst>
                    <a:ext uri="{FF2B5EF4-FFF2-40B4-BE49-F238E27FC236}">
                      <a16:creationId xmlns:a16="http://schemas.microsoft.com/office/drawing/2014/main" id="{E23B0721-7F00-F257-966E-98AB096F34DD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884095" y="4313040"/>
                  <a:ext cx="1306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241" name="Ink 2240">
                  <a:extLst>
                    <a:ext uri="{FF2B5EF4-FFF2-40B4-BE49-F238E27FC236}">
                      <a16:creationId xmlns:a16="http://schemas.microsoft.com/office/drawing/2014/main" id="{92D3277C-5A56-FE31-58CB-E58010C9122B}"/>
                    </a:ext>
                  </a:extLst>
                </p14:cNvPr>
                <p14:cNvContentPartPr/>
                <p14:nvPr/>
              </p14:nvContentPartPr>
              <p14:xfrm>
                <a:off x="8152295" y="4353720"/>
                <a:ext cx="78480" cy="279360"/>
              </p14:xfrm>
            </p:contentPart>
          </mc:Choice>
          <mc:Fallback xmlns="">
            <p:pic>
              <p:nvPicPr>
                <p:cNvPr id="2241" name="Ink 2240">
                  <a:extLst>
                    <a:ext uri="{FF2B5EF4-FFF2-40B4-BE49-F238E27FC236}">
                      <a16:creationId xmlns:a16="http://schemas.microsoft.com/office/drawing/2014/main" id="{92D3277C-5A56-FE31-58CB-E58010C9122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143295" y="4344720"/>
                  <a:ext cx="9612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261" name="Ink 2260">
                  <a:extLst>
                    <a:ext uri="{FF2B5EF4-FFF2-40B4-BE49-F238E27FC236}">
                      <a16:creationId xmlns:a16="http://schemas.microsoft.com/office/drawing/2014/main" id="{6D18EB54-7542-74F2-6E5B-B2413B22F4ED}"/>
                    </a:ext>
                  </a:extLst>
                </p14:cNvPr>
                <p14:cNvContentPartPr/>
                <p14:nvPr/>
              </p14:nvContentPartPr>
              <p14:xfrm>
                <a:off x="8068415" y="4474320"/>
                <a:ext cx="166680" cy="45360"/>
              </p14:xfrm>
            </p:contentPart>
          </mc:Choice>
          <mc:Fallback xmlns="">
            <p:pic>
              <p:nvPicPr>
                <p:cNvPr id="2261" name="Ink 2260">
                  <a:extLst>
                    <a:ext uri="{FF2B5EF4-FFF2-40B4-BE49-F238E27FC236}">
                      <a16:creationId xmlns:a16="http://schemas.microsoft.com/office/drawing/2014/main" id="{6D18EB54-7542-74F2-6E5B-B2413B22F4ED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059775" y="4465320"/>
                  <a:ext cx="1843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267" name="Ink 2266">
                  <a:extLst>
                    <a:ext uri="{FF2B5EF4-FFF2-40B4-BE49-F238E27FC236}">
                      <a16:creationId xmlns:a16="http://schemas.microsoft.com/office/drawing/2014/main" id="{71507768-AA3D-CC4B-A776-FBC57E61403B}"/>
                    </a:ext>
                  </a:extLst>
                </p14:cNvPr>
                <p14:cNvContentPartPr/>
                <p14:nvPr/>
              </p14:nvContentPartPr>
              <p14:xfrm>
                <a:off x="4488575" y="3003720"/>
                <a:ext cx="165600" cy="262800"/>
              </p14:xfrm>
            </p:contentPart>
          </mc:Choice>
          <mc:Fallback xmlns="">
            <p:pic>
              <p:nvPicPr>
                <p:cNvPr id="2267" name="Ink 2266">
                  <a:extLst>
                    <a:ext uri="{FF2B5EF4-FFF2-40B4-BE49-F238E27FC236}">
                      <a16:creationId xmlns:a16="http://schemas.microsoft.com/office/drawing/2014/main" id="{71507768-AA3D-CC4B-A776-FBC57E61403B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479575" y="2995080"/>
                  <a:ext cx="18324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268" name="Ink 2267">
                  <a:extLst>
                    <a:ext uri="{FF2B5EF4-FFF2-40B4-BE49-F238E27FC236}">
                      <a16:creationId xmlns:a16="http://schemas.microsoft.com/office/drawing/2014/main" id="{712F27DB-DF0C-F996-AC0B-C7969CAB9416}"/>
                    </a:ext>
                  </a:extLst>
                </p14:cNvPr>
                <p14:cNvContentPartPr/>
                <p14:nvPr/>
              </p14:nvContentPartPr>
              <p14:xfrm>
                <a:off x="4718255" y="3180840"/>
                <a:ext cx="174600" cy="97200"/>
              </p14:xfrm>
            </p:contentPart>
          </mc:Choice>
          <mc:Fallback xmlns="">
            <p:pic>
              <p:nvPicPr>
                <p:cNvPr id="2268" name="Ink 2267">
                  <a:extLst>
                    <a:ext uri="{FF2B5EF4-FFF2-40B4-BE49-F238E27FC236}">
                      <a16:creationId xmlns:a16="http://schemas.microsoft.com/office/drawing/2014/main" id="{712F27DB-DF0C-F996-AC0B-C7969CAB941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709255" y="3171840"/>
                  <a:ext cx="19224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270" name="Ink 2269">
                  <a:extLst>
                    <a:ext uri="{FF2B5EF4-FFF2-40B4-BE49-F238E27FC236}">
                      <a16:creationId xmlns:a16="http://schemas.microsoft.com/office/drawing/2014/main" id="{FD303A70-B307-4734-A715-A9327AD5E197}"/>
                    </a:ext>
                  </a:extLst>
                </p14:cNvPr>
                <p14:cNvContentPartPr/>
                <p14:nvPr/>
              </p14:nvContentPartPr>
              <p14:xfrm>
                <a:off x="4746695" y="3069240"/>
                <a:ext cx="46440" cy="38520"/>
              </p14:xfrm>
            </p:contentPart>
          </mc:Choice>
          <mc:Fallback xmlns="">
            <p:pic>
              <p:nvPicPr>
                <p:cNvPr id="2270" name="Ink 2269">
                  <a:extLst>
                    <a:ext uri="{FF2B5EF4-FFF2-40B4-BE49-F238E27FC236}">
                      <a16:creationId xmlns:a16="http://schemas.microsoft.com/office/drawing/2014/main" id="{FD303A70-B307-4734-A715-A9327AD5E197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738055" y="3060240"/>
                  <a:ext cx="640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274" name="Ink 2273">
                  <a:extLst>
                    <a:ext uri="{FF2B5EF4-FFF2-40B4-BE49-F238E27FC236}">
                      <a16:creationId xmlns:a16="http://schemas.microsoft.com/office/drawing/2014/main" id="{7A3554D0-994D-A71E-9486-34C3DB350ABA}"/>
                    </a:ext>
                  </a:extLst>
                </p14:cNvPr>
                <p14:cNvContentPartPr/>
                <p14:nvPr/>
              </p14:nvContentPartPr>
              <p14:xfrm>
                <a:off x="5013815" y="3584760"/>
                <a:ext cx="2485080" cy="805320"/>
              </p14:xfrm>
            </p:contentPart>
          </mc:Choice>
          <mc:Fallback xmlns="">
            <p:pic>
              <p:nvPicPr>
                <p:cNvPr id="2274" name="Ink 2273">
                  <a:extLst>
                    <a:ext uri="{FF2B5EF4-FFF2-40B4-BE49-F238E27FC236}">
                      <a16:creationId xmlns:a16="http://schemas.microsoft.com/office/drawing/2014/main" id="{7A3554D0-994D-A71E-9486-34C3DB350ABA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004815" y="3576120"/>
                  <a:ext cx="2502720" cy="82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285" name="Ink 2284">
                  <a:extLst>
                    <a:ext uri="{FF2B5EF4-FFF2-40B4-BE49-F238E27FC236}">
                      <a16:creationId xmlns:a16="http://schemas.microsoft.com/office/drawing/2014/main" id="{8658C094-4845-1838-7B9C-F616B48ABE9B}"/>
                    </a:ext>
                  </a:extLst>
                </p14:cNvPr>
                <p14:cNvContentPartPr/>
                <p14:nvPr/>
              </p14:nvContentPartPr>
              <p14:xfrm>
                <a:off x="4885655" y="4704720"/>
                <a:ext cx="119160" cy="153360"/>
              </p14:xfrm>
            </p:contentPart>
          </mc:Choice>
          <mc:Fallback xmlns="">
            <p:pic>
              <p:nvPicPr>
                <p:cNvPr id="2285" name="Ink 2284">
                  <a:extLst>
                    <a:ext uri="{FF2B5EF4-FFF2-40B4-BE49-F238E27FC236}">
                      <a16:creationId xmlns:a16="http://schemas.microsoft.com/office/drawing/2014/main" id="{8658C094-4845-1838-7B9C-F616B48ABE9B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877015" y="4695720"/>
                  <a:ext cx="1368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302" name="Ink 2301">
                  <a:extLst>
                    <a:ext uri="{FF2B5EF4-FFF2-40B4-BE49-F238E27FC236}">
                      <a16:creationId xmlns:a16="http://schemas.microsoft.com/office/drawing/2014/main" id="{CFCDD9CF-8BC5-D897-44E5-15E5949655BB}"/>
                    </a:ext>
                  </a:extLst>
                </p14:cNvPr>
                <p14:cNvContentPartPr/>
                <p14:nvPr/>
              </p14:nvContentPartPr>
              <p14:xfrm>
                <a:off x="5913815" y="2923800"/>
                <a:ext cx="360" cy="2520"/>
              </p14:xfrm>
            </p:contentPart>
          </mc:Choice>
          <mc:Fallback xmlns="">
            <p:pic>
              <p:nvPicPr>
                <p:cNvPr id="2302" name="Ink 2301">
                  <a:extLst>
                    <a:ext uri="{FF2B5EF4-FFF2-40B4-BE49-F238E27FC236}">
                      <a16:creationId xmlns:a16="http://schemas.microsoft.com/office/drawing/2014/main" id="{CFCDD9CF-8BC5-D897-44E5-15E5949655BB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905175" y="2915160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303" name="Ink 2302">
                  <a:extLst>
                    <a:ext uri="{FF2B5EF4-FFF2-40B4-BE49-F238E27FC236}">
                      <a16:creationId xmlns:a16="http://schemas.microsoft.com/office/drawing/2014/main" id="{B4A63CEB-2BCB-B474-1F66-3B0CB0AAEA69}"/>
                    </a:ext>
                  </a:extLst>
                </p14:cNvPr>
                <p14:cNvContentPartPr/>
                <p14:nvPr/>
              </p14:nvContentPartPr>
              <p14:xfrm>
                <a:off x="5913815" y="3061320"/>
                <a:ext cx="360" cy="6480"/>
              </p14:xfrm>
            </p:contentPart>
          </mc:Choice>
          <mc:Fallback xmlns="">
            <p:pic>
              <p:nvPicPr>
                <p:cNvPr id="2303" name="Ink 2302">
                  <a:extLst>
                    <a:ext uri="{FF2B5EF4-FFF2-40B4-BE49-F238E27FC236}">
                      <a16:creationId xmlns:a16="http://schemas.microsoft.com/office/drawing/2014/main" id="{B4A63CEB-2BCB-B474-1F66-3B0CB0AAEA6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905175" y="3052680"/>
                  <a:ext cx="180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EAFFC3F-8D73-FB56-F937-6A6FF2AEE3BD}"/>
                    </a:ext>
                  </a:extLst>
                </p14:cNvPr>
                <p14:cNvContentPartPr/>
                <p14:nvPr/>
              </p14:nvContentPartPr>
              <p14:xfrm>
                <a:off x="5913815" y="3204960"/>
                <a:ext cx="360" cy="320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EAFFC3F-8D73-FB56-F937-6A6FF2AEE3B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905175" y="3196320"/>
                  <a:ext cx="1800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E3BA306-74D8-4320-D5F3-875FA6E9AA26}"/>
                    </a:ext>
                  </a:extLst>
                </p14:cNvPr>
                <p14:cNvContentPartPr/>
                <p14:nvPr/>
              </p14:nvContentPartPr>
              <p14:xfrm>
                <a:off x="5913815" y="3336360"/>
                <a:ext cx="360" cy="129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E3BA306-74D8-4320-D5F3-875FA6E9AA2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905175" y="3327720"/>
                  <a:ext cx="180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EA791E2E-735C-2655-AC30-EF760C721A3D}"/>
                    </a:ext>
                  </a:extLst>
                </p14:cNvPr>
                <p14:cNvContentPartPr/>
                <p14:nvPr/>
              </p14:nvContentPartPr>
              <p14:xfrm>
                <a:off x="5913815" y="3445800"/>
                <a:ext cx="360" cy="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EA791E2E-735C-2655-AC30-EF760C721A3D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905175" y="34371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D67CDBA-15EF-5D35-6AE8-52D15929D460}"/>
                    </a:ext>
                  </a:extLst>
                </p14:cNvPr>
                <p14:cNvContentPartPr/>
                <p14:nvPr/>
              </p14:nvContentPartPr>
              <p14:xfrm>
                <a:off x="5913815" y="3559200"/>
                <a:ext cx="36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D67CDBA-15EF-5D35-6AE8-52D15929D46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905175" y="35502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6D2627B-8217-7026-D741-7A76BC1D17F0}"/>
                    </a:ext>
                  </a:extLst>
                </p14:cNvPr>
                <p14:cNvContentPartPr/>
                <p14:nvPr/>
              </p14:nvContentPartPr>
              <p14:xfrm>
                <a:off x="5913815" y="3690960"/>
                <a:ext cx="360" cy="25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6D2627B-8217-7026-D741-7A76BC1D17F0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905175" y="3681960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9BB81999-D8F7-829B-826D-7B301D6B91C0}"/>
                    </a:ext>
                  </a:extLst>
                </p14:cNvPr>
                <p14:cNvContentPartPr/>
                <p14:nvPr/>
              </p14:nvContentPartPr>
              <p14:xfrm>
                <a:off x="5941535" y="3896520"/>
                <a:ext cx="360" cy="25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9BB81999-D8F7-829B-826D-7B301D6B91C0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932535" y="3887880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2247FECD-9616-0B54-8C9D-A6F93144C0C5}"/>
                    </a:ext>
                  </a:extLst>
                </p14:cNvPr>
                <p14:cNvContentPartPr/>
                <p14:nvPr/>
              </p14:nvContentPartPr>
              <p14:xfrm>
                <a:off x="5934335" y="3805080"/>
                <a:ext cx="360" cy="104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2247FECD-9616-0B54-8C9D-A6F93144C0C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925695" y="3796080"/>
                  <a:ext cx="180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4F5DCF6-CF60-DE3D-1E46-648FA33000EF}"/>
                    </a:ext>
                  </a:extLst>
                </p14:cNvPr>
                <p14:cNvContentPartPr/>
                <p14:nvPr/>
              </p14:nvContentPartPr>
              <p14:xfrm>
                <a:off x="5934335" y="4053840"/>
                <a:ext cx="360" cy="133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4F5DCF6-CF60-DE3D-1E46-648FA33000E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925695" y="4045200"/>
                  <a:ext cx="180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DFF7E970-A318-4135-9D01-111DD350BD3B}"/>
                    </a:ext>
                  </a:extLst>
                </p14:cNvPr>
                <p14:cNvContentPartPr/>
                <p14:nvPr/>
              </p14:nvContentPartPr>
              <p14:xfrm>
                <a:off x="5934335" y="4203600"/>
                <a:ext cx="36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DFF7E970-A318-4135-9D01-111DD350BD3B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925695" y="41949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21A2272-B677-4B7E-EAF4-C809FB08BC87}"/>
                    </a:ext>
                  </a:extLst>
                </p14:cNvPr>
                <p14:cNvContentPartPr/>
                <p14:nvPr/>
              </p14:nvContentPartPr>
              <p14:xfrm>
                <a:off x="5934335" y="4333200"/>
                <a:ext cx="360" cy="25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21A2272-B677-4B7E-EAF4-C809FB08BC8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925695" y="4324200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1A302987-8FA9-81E1-E38A-1F2EBCCCBC0E}"/>
                    </a:ext>
                  </a:extLst>
                </p14:cNvPr>
                <p14:cNvContentPartPr/>
                <p14:nvPr/>
              </p14:nvContentPartPr>
              <p14:xfrm>
                <a:off x="5934335" y="4385040"/>
                <a:ext cx="360" cy="86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1A302987-8FA9-81E1-E38A-1F2EBCCCBC0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925695" y="4376040"/>
                  <a:ext cx="18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F10D569F-0023-8D78-6232-D75045229468}"/>
                    </a:ext>
                  </a:extLst>
                </p14:cNvPr>
                <p14:cNvContentPartPr/>
                <p14:nvPr/>
              </p14:nvContentPartPr>
              <p14:xfrm>
                <a:off x="5961335" y="4619400"/>
                <a:ext cx="360" cy="284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F10D569F-0023-8D78-6232-D75045229468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952335" y="4610760"/>
                  <a:ext cx="180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1FAEF91-1B2F-8C90-E895-F1E79F33D72B}"/>
                    </a:ext>
                  </a:extLst>
                </p14:cNvPr>
                <p14:cNvContentPartPr/>
                <p14:nvPr/>
              </p14:nvContentPartPr>
              <p14:xfrm>
                <a:off x="5961335" y="4799400"/>
                <a:ext cx="360" cy="223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1FAEF91-1B2F-8C90-E895-F1E79F33D72B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952335" y="4790760"/>
                  <a:ext cx="180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2420F848-1BB5-666E-A42A-AFD1C00D55B0}"/>
                    </a:ext>
                  </a:extLst>
                </p14:cNvPr>
                <p14:cNvContentPartPr/>
                <p14:nvPr/>
              </p14:nvContentPartPr>
              <p14:xfrm>
                <a:off x="5961335" y="4943040"/>
                <a:ext cx="36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2420F848-1BB5-666E-A42A-AFD1C00D55B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952335" y="49340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B7A42A4E-132F-804C-DC7B-5C9EEEEBC561}"/>
                    </a:ext>
                  </a:extLst>
                </p14:cNvPr>
                <p14:cNvContentPartPr/>
                <p14:nvPr/>
              </p14:nvContentPartPr>
              <p14:xfrm>
                <a:off x="4405775" y="4347600"/>
                <a:ext cx="84240" cy="2188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B7A42A4E-132F-804C-DC7B-5C9EEEEBC561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397135" y="4338960"/>
                  <a:ext cx="1018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354480A2-ADC1-E2AA-D0C4-7711232CF699}"/>
                    </a:ext>
                  </a:extLst>
                </p14:cNvPr>
                <p14:cNvContentPartPr/>
                <p14:nvPr/>
              </p14:nvContentPartPr>
              <p14:xfrm>
                <a:off x="4514135" y="4414560"/>
                <a:ext cx="276840" cy="1864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354480A2-ADC1-E2AA-D0C4-7711232CF69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505135" y="4405560"/>
                  <a:ext cx="2944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46EEDE3-0330-17EB-C4E1-5B30B10A9EBA}"/>
                    </a:ext>
                  </a:extLst>
                </p14:cNvPr>
                <p14:cNvContentPartPr/>
                <p14:nvPr/>
              </p14:nvContentPartPr>
              <p14:xfrm>
                <a:off x="4740215" y="4454880"/>
                <a:ext cx="52560" cy="316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46EEDE3-0330-17EB-C4E1-5B30B10A9EB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731575" y="4446240"/>
                  <a:ext cx="702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065" name="Ink 2064">
                  <a:extLst>
                    <a:ext uri="{FF2B5EF4-FFF2-40B4-BE49-F238E27FC236}">
                      <a16:creationId xmlns:a16="http://schemas.microsoft.com/office/drawing/2014/main" id="{13EE9B0A-AAE8-73BD-6B88-2FF48DAA5D40}"/>
                    </a:ext>
                  </a:extLst>
                </p14:cNvPr>
                <p14:cNvContentPartPr/>
                <p14:nvPr/>
              </p14:nvContentPartPr>
              <p14:xfrm>
                <a:off x="6667029" y="1889564"/>
                <a:ext cx="786600" cy="899280"/>
              </p14:xfrm>
            </p:contentPart>
          </mc:Choice>
          <mc:Fallback xmlns="">
            <p:pic>
              <p:nvPicPr>
                <p:cNvPr id="2065" name="Ink 2064">
                  <a:extLst>
                    <a:ext uri="{FF2B5EF4-FFF2-40B4-BE49-F238E27FC236}">
                      <a16:creationId xmlns:a16="http://schemas.microsoft.com/office/drawing/2014/main" id="{13EE9B0A-AAE8-73BD-6B88-2FF48DAA5D40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658029" y="1880564"/>
                  <a:ext cx="804240" cy="916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067" name="Ink 2066">
                <a:extLst>
                  <a:ext uri="{FF2B5EF4-FFF2-40B4-BE49-F238E27FC236}">
                    <a16:creationId xmlns:a16="http://schemas.microsoft.com/office/drawing/2014/main" id="{A0E9FB34-E335-344F-2298-62132B5D34FB}"/>
                  </a:ext>
                </a:extLst>
              </p14:cNvPr>
              <p14:cNvContentPartPr/>
              <p14:nvPr/>
            </p14:nvContentPartPr>
            <p14:xfrm>
              <a:off x="6799149" y="1378364"/>
              <a:ext cx="175320" cy="189000"/>
            </p14:xfrm>
          </p:contentPart>
        </mc:Choice>
        <mc:Fallback xmlns="">
          <p:pic>
            <p:nvPicPr>
              <p:cNvPr id="2067" name="Ink 2066">
                <a:extLst>
                  <a:ext uri="{FF2B5EF4-FFF2-40B4-BE49-F238E27FC236}">
                    <a16:creationId xmlns:a16="http://schemas.microsoft.com/office/drawing/2014/main" id="{A0E9FB34-E335-344F-2298-62132B5D34FB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6790149" y="1369364"/>
                <a:ext cx="192960" cy="206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72" name="Group 2071">
            <a:extLst>
              <a:ext uri="{FF2B5EF4-FFF2-40B4-BE49-F238E27FC236}">
                <a16:creationId xmlns:a16="http://schemas.microsoft.com/office/drawing/2014/main" id="{3E67E062-1852-9931-081E-5F90F5BC6ABB}"/>
              </a:ext>
            </a:extLst>
          </p:cNvPr>
          <p:cNvGrpSpPr/>
          <p:nvPr/>
        </p:nvGrpSpPr>
        <p:grpSpPr>
          <a:xfrm>
            <a:off x="7021989" y="1385204"/>
            <a:ext cx="210960" cy="341280"/>
            <a:chOff x="7021989" y="1385204"/>
            <a:chExt cx="210960" cy="34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068" name="Ink 2067">
                  <a:extLst>
                    <a:ext uri="{FF2B5EF4-FFF2-40B4-BE49-F238E27FC236}">
                      <a16:creationId xmlns:a16="http://schemas.microsoft.com/office/drawing/2014/main" id="{B813C031-90DA-8028-2225-A5D68082C1DD}"/>
                    </a:ext>
                  </a:extLst>
                </p14:cNvPr>
                <p14:cNvContentPartPr/>
                <p14:nvPr/>
              </p14:nvContentPartPr>
              <p14:xfrm>
                <a:off x="7036749" y="1385204"/>
                <a:ext cx="74520" cy="102960"/>
              </p14:xfrm>
            </p:contentPart>
          </mc:Choice>
          <mc:Fallback xmlns="">
            <p:pic>
              <p:nvPicPr>
                <p:cNvPr id="2068" name="Ink 2067">
                  <a:extLst>
                    <a:ext uri="{FF2B5EF4-FFF2-40B4-BE49-F238E27FC236}">
                      <a16:creationId xmlns:a16="http://schemas.microsoft.com/office/drawing/2014/main" id="{B813C031-90DA-8028-2225-A5D68082C1D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027749" y="1376204"/>
                  <a:ext cx="9216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069" name="Ink 2068">
                  <a:extLst>
                    <a:ext uri="{FF2B5EF4-FFF2-40B4-BE49-F238E27FC236}">
                      <a16:creationId xmlns:a16="http://schemas.microsoft.com/office/drawing/2014/main" id="{FDCE7B6F-5AD0-A820-F620-56BC102E572E}"/>
                    </a:ext>
                  </a:extLst>
                </p14:cNvPr>
                <p14:cNvContentPartPr/>
                <p14:nvPr/>
              </p14:nvContentPartPr>
              <p14:xfrm>
                <a:off x="7150149" y="1428404"/>
                <a:ext cx="82800" cy="132120"/>
              </p14:xfrm>
            </p:contentPart>
          </mc:Choice>
          <mc:Fallback xmlns="">
            <p:pic>
              <p:nvPicPr>
                <p:cNvPr id="2069" name="Ink 2068">
                  <a:extLst>
                    <a:ext uri="{FF2B5EF4-FFF2-40B4-BE49-F238E27FC236}">
                      <a16:creationId xmlns:a16="http://schemas.microsoft.com/office/drawing/2014/main" id="{FDCE7B6F-5AD0-A820-F620-56BC102E572E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141509" y="1419764"/>
                  <a:ext cx="10044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070" name="Ink 2069">
                  <a:extLst>
                    <a:ext uri="{FF2B5EF4-FFF2-40B4-BE49-F238E27FC236}">
                      <a16:creationId xmlns:a16="http://schemas.microsoft.com/office/drawing/2014/main" id="{E63A1531-5911-689D-0C2C-5F6C2F461D25}"/>
                    </a:ext>
                  </a:extLst>
                </p14:cNvPr>
                <p14:cNvContentPartPr/>
                <p14:nvPr/>
              </p14:nvContentPartPr>
              <p14:xfrm>
                <a:off x="7021989" y="1657004"/>
                <a:ext cx="70200" cy="69480"/>
              </p14:xfrm>
            </p:contentPart>
          </mc:Choice>
          <mc:Fallback xmlns="">
            <p:pic>
              <p:nvPicPr>
                <p:cNvPr id="2070" name="Ink 2069">
                  <a:extLst>
                    <a:ext uri="{FF2B5EF4-FFF2-40B4-BE49-F238E27FC236}">
                      <a16:creationId xmlns:a16="http://schemas.microsoft.com/office/drawing/2014/main" id="{E63A1531-5911-689D-0C2C-5F6C2F461D2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013349" y="1648364"/>
                  <a:ext cx="8784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071" name="Ink 2070">
                  <a:extLst>
                    <a:ext uri="{FF2B5EF4-FFF2-40B4-BE49-F238E27FC236}">
                      <a16:creationId xmlns:a16="http://schemas.microsoft.com/office/drawing/2014/main" id="{DBB190A1-78C6-B152-F62B-58C71104F5F8}"/>
                    </a:ext>
                  </a:extLst>
                </p14:cNvPr>
                <p14:cNvContentPartPr/>
                <p14:nvPr/>
              </p14:nvContentPartPr>
              <p14:xfrm>
                <a:off x="7122789" y="1575644"/>
                <a:ext cx="97920" cy="148320"/>
              </p14:xfrm>
            </p:contentPart>
          </mc:Choice>
          <mc:Fallback xmlns="">
            <p:pic>
              <p:nvPicPr>
                <p:cNvPr id="2071" name="Ink 2070">
                  <a:extLst>
                    <a:ext uri="{FF2B5EF4-FFF2-40B4-BE49-F238E27FC236}">
                      <a16:creationId xmlns:a16="http://schemas.microsoft.com/office/drawing/2014/main" id="{DBB190A1-78C6-B152-F62B-58C71104F5F8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113789" y="1566644"/>
                  <a:ext cx="115560" cy="165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073" name="Ink 2072">
                <a:extLst>
                  <a:ext uri="{FF2B5EF4-FFF2-40B4-BE49-F238E27FC236}">
                    <a16:creationId xmlns:a16="http://schemas.microsoft.com/office/drawing/2014/main" id="{84902893-D951-E9F6-F0B4-E4F2CE91558E}"/>
                  </a:ext>
                </a:extLst>
              </p14:cNvPr>
              <p14:cNvContentPartPr/>
              <p14:nvPr/>
            </p14:nvContentPartPr>
            <p14:xfrm>
              <a:off x="4985015" y="4850880"/>
              <a:ext cx="2485080" cy="805320"/>
            </p14:xfrm>
          </p:contentPart>
        </mc:Choice>
        <mc:Fallback xmlns="">
          <p:pic>
            <p:nvPicPr>
              <p:cNvPr id="2073" name="Ink 2072">
                <a:extLst>
                  <a:ext uri="{FF2B5EF4-FFF2-40B4-BE49-F238E27FC236}">
                    <a16:creationId xmlns:a16="http://schemas.microsoft.com/office/drawing/2014/main" id="{84902893-D951-E9F6-F0B4-E4F2CE91558E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4976015" y="4842240"/>
                <a:ext cx="2502720" cy="822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97" name="Group 2096">
            <a:extLst>
              <a:ext uri="{FF2B5EF4-FFF2-40B4-BE49-F238E27FC236}">
                <a16:creationId xmlns:a16="http://schemas.microsoft.com/office/drawing/2014/main" id="{65C68B21-F3EB-53EA-13C7-3E8CB43A2A2C}"/>
              </a:ext>
            </a:extLst>
          </p:cNvPr>
          <p:cNvGrpSpPr/>
          <p:nvPr/>
        </p:nvGrpSpPr>
        <p:grpSpPr>
          <a:xfrm>
            <a:off x="6696909" y="2879204"/>
            <a:ext cx="5760" cy="203040"/>
            <a:chOff x="6696909" y="2879204"/>
            <a:chExt cx="5760" cy="20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075" name="Ink 2074">
                  <a:extLst>
                    <a:ext uri="{FF2B5EF4-FFF2-40B4-BE49-F238E27FC236}">
                      <a16:creationId xmlns:a16="http://schemas.microsoft.com/office/drawing/2014/main" id="{841A6B41-EC72-4106-C7F6-D4C128D6FAAF}"/>
                    </a:ext>
                  </a:extLst>
                </p14:cNvPr>
                <p14:cNvContentPartPr/>
                <p14:nvPr/>
              </p14:nvContentPartPr>
              <p14:xfrm>
                <a:off x="6696909" y="2879204"/>
                <a:ext cx="360" cy="49680"/>
              </p14:xfrm>
            </p:contentPart>
          </mc:Choice>
          <mc:Fallback xmlns="">
            <p:pic>
              <p:nvPicPr>
                <p:cNvPr id="2075" name="Ink 2074">
                  <a:extLst>
                    <a:ext uri="{FF2B5EF4-FFF2-40B4-BE49-F238E27FC236}">
                      <a16:creationId xmlns:a16="http://schemas.microsoft.com/office/drawing/2014/main" id="{841A6B41-EC72-4106-C7F6-D4C128D6FAAF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688269" y="2870204"/>
                  <a:ext cx="1800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076" name="Ink 2075">
                  <a:extLst>
                    <a:ext uri="{FF2B5EF4-FFF2-40B4-BE49-F238E27FC236}">
                      <a16:creationId xmlns:a16="http://schemas.microsoft.com/office/drawing/2014/main" id="{37C2533B-7F26-4342-A88A-D62A65DE7DD5}"/>
                    </a:ext>
                  </a:extLst>
                </p14:cNvPr>
                <p14:cNvContentPartPr/>
                <p14:nvPr/>
              </p14:nvContentPartPr>
              <p14:xfrm>
                <a:off x="6702309" y="3019964"/>
                <a:ext cx="360" cy="62280"/>
              </p14:xfrm>
            </p:contentPart>
          </mc:Choice>
          <mc:Fallback xmlns="">
            <p:pic>
              <p:nvPicPr>
                <p:cNvPr id="2076" name="Ink 2075">
                  <a:extLst>
                    <a:ext uri="{FF2B5EF4-FFF2-40B4-BE49-F238E27FC236}">
                      <a16:creationId xmlns:a16="http://schemas.microsoft.com/office/drawing/2014/main" id="{37C2533B-7F26-4342-A88A-D62A65DE7DD5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693669" y="3011324"/>
                  <a:ext cx="18000" cy="7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077" name="Ink 2076">
                <a:extLst>
                  <a:ext uri="{FF2B5EF4-FFF2-40B4-BE49-F238E27FC236}">
                    <a16:creationId xmlns:a16="http://schemas.microsoft.com/office/drawing/2014/main" id="{B19A447B-97F5-49F5-B1E4-EFFD805B4426}"/>
                  </a:ext>
                </a:extLst>
              </p14:cNvPr>
              <p14:cNvContentPartPr/>
              <p14:nvPr/>
            </p14:nvContentPartPr>
            <p14:xfrm>
              <a:off x="6702309" y="3256484"/>
              <a:ext cx="360" cy="139680"/>
            </p14:xfrm>
          </p:contentPart>
        </mc:Choice>
        <mc:Fallback xmlns="">
          <p:pic>
            <p:nvPicPr>
              <p:cNvPr id="2077" name="Ink 2076">
                <a:extLst>
                  <a:ext uri="{FF2B5EF4-FFF2-40B4-BE49-F238E27FC236}">
                    <a16:creationId xmlns:a16="http://schemas.microsoft.com/office/drawing/2014/main" id="{B19A447B-97F5-49F5-B1E4-EFFD805B4426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6693669" y="3247484"/>
                <a:ext cx="1800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078" name="Ink 2077">
                <a:extLst>
                  <a:ext uri="{FF2B5EF4-FFF2-40B4-BE49-F238E27FC236}">
                    <a16:creationId xmlns:a16="http://schemas.microsoft.com/office/drawing/2014/main" id="{9C40B5F1-4AC7-4177-455C-08E57449A394}"/>
                  </a:ext>
                </a:extLst>
              </p14:cNvPr>
              <p14:cNvContentPartPr/>
              <p14:nvPr/>
            </p14:nvContentPartPr>
            <p14:xfrm>
              <a:off x="6702309" y="3527204"/>
              <a:ext cx="360" cy="21600"/>
            </p14:xfrm>
          </p:contentPart>
        </mc:Choice>
        <mc:Fallback xmlns="">
          <p:pic>
            <p:nvPicPr>
              <p:cNvPr id="2078" name="Ink 2077">
                <a:extLst>
                  <a:ext uri="{FF2B5EF4-FFF2-40B4-BE49-F238E27FC236}">
                    <a16:creationId xmlns:a16="http://schemas.microsoft.com/office/drawing/2014/main" id="{9C40B5F1-4AC7-4177-455C-08E57449A394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6693669" y="3518564"/>
                <a:ext cx="180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079" name="Ink 2078">
                <a:extLst>
                  <a:ext uri="{FF2B5EF4-FFF2-40B4-BE49-F238E27FC236}">
                    <a16:creationId xmlns:a16="http://schemas.microsoft.com/office/drawing/2014/main" id="{76B7F8C8-7DF1-EDF2-36FF-882033C67E3B}"/>
                  </a:ext>
                </a:extLst>
              </p14:cNvPr>
              <p14:cNvContentPartPr/>
              <p14:nvPr/>
            </p14:nvContentPartPr>
            <p14:xfrm>
              <a:off x="6702309" y="3715484"/>
              <a:ext cx="360" cy="6840"/>
            </p14:xfrm>
          </p:contentPart>
        </mc:Choice>
        <mc:Fallback xmlns="">
          <p:pic>
            <p:nvPicPr>
              <p:cNvPr id="2079" name="Ink 2078">
                <a:extLst>
                  <a:ext uri="{FF2B5EF4-FFF2-40B4-BE49-F238E27FC236}">
                    <a16:creationId xmlns:a16="http://schemas.microsoft.com/office/drawing/2014/main" id="{76B7F8C8-7DF1-EDF2-36FF-882033C67E3B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6693669" y="3706484"/>
                <a:ext cx="1800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80" name="Ink 2079">
                <a:extLst>
                  <a:ext uri="{FF2B5EF4-FFF2-40B4-BE49-F238E27FC236}">
                    <a16:creationId xmlns:a16="http://schemas.microsoft.com/office/drawing/2014/main" id="{A3E72ABC-8492-EEA6-3EAE-EF7E6FD90D1D}"/>
                  </a:ext>
                </a:extLst>
              </p14:cNvPr>
              <p14:cNvContentPartPr/>
              <p14:nvPr/>
            </p14:nvContentPartPr>
            <p14:xfrm>
              <a:off x="6702309" y="3915644"/>
              <a:ext cx="360" cy="36720"/>
            </p14:xfrm>
          </p:contentPart>
        </mc:Choice>
        <mc:Fallback xmlns="">
          <p:pic>
            <p:nvPicPr>
              <p:cNvPr id="2080" name="Ink 2079">
                <a:extLst>
                  <a:ext uri="{FF2B5EF4-FFF2-40B4-BE49-F238E27FC236}">
                    <a16:creationId xmlns:a16="http://schemas.microsoft.com/office/drawing/2014/main" id="{A3E72ABC-8492-EEA6-3EAE-EF7E6FD90D1D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6693669" y="3907004"/>
                <a:ext cx="180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81" name="Ink 2080">
                <a:extLst>
                  <a:ext uri="{FF2B5EF4-FFF2-40B4-BE49-F238E27FC236}">
                    <a16:creationId xmlns:a16="http://schemas.microsoft.com/office/drawing/2014/main" id="{9CFD028A-68F5-A638-A801-1159A71CECF0}"/>
                  </a:ext>
                </a:extLst>
              </p14:cNvPr>
              <p14:cNvContentPartPr/>
              <p14:nvPr/>
            </p14:nvContentPartPr>
            <p14:xfrm>
              <a:off x="6702309" y="4113644"/>
              <a:ext cx="360" cy="12240"/>
            </p14:xfrm>
          </p:contentPart>
        </mc:Choice>
        <mc:Fallback xmlns="">
          <p:pic>
            <p:nvPicPr>
              <p:cNvPr id="2081" name="Ink 2080">
                <a:extLst>
                  <a:ext uri="{FF2B5EF4-FFF2-40B4-BE49-F238E27FC236}">
                    <a16:creationId xmlns:a16="http://schemas.microsoft.com/office/drawing/2014/main" id="{9CFD028A-68F5-A638-A801-1159A71CECF0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6693669" y="4105004"/>
                <a:ext cx="1800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82" name="Ink 2081">
                <a:extLst>
                  <a:ext uri="{FF2B5EF4-FFF2-40B4-BE49-F238E27FC236}">
                    <a16:creationId xmlns:a16="http://schemas.microsoft.com/office/drawing/2014/main" id="{CB8C6654-4633-D7E9-21A5-AE09C580066D}"/>
                  </a:ext>
                </a:extLst>
              </p14:cNvPr>
              <p14:cNvContentPartPr/>
              <p14:nvPr/>
            </p14:nvContentPartPr>
            <p14:xfrm>
              <a:off x="6702309" y="4296884"/>
              <a:ext cx="360" cy="20160"/>
            </p14:xfrm>
          </p:contentPart>
        </mc:Choice>
        <mc:Fallback xmlns="">
          <p:pic>
            <p:nvPicPr>
              <p:cNvPr id="2082" name="Ink 2081">
                <a:extLst>
                  <a:ext uri="{FF2B5EF4-FFF2-40B4-BE49-F238E27FC236}">
                    <a16:creationId xmlns:a16="http://schemas.microsoft.com/office/drawing/2014/main" id="{CB8C6654-4633-D7E9-21A5-AE09C580066D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6693669" y="4287884"/>
                <a:ext cx="1800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83" name="Ink 2082">
                <a:extLst>
                  <a:ext uri="{FF2B5EF4-FFF2-40B4-BE49-F238E27FC236}">
                    <a16:creationId xmlns:a16="http://schemas.microsoft.com/office/drawing/2014/main" id="{8363EFC2-3399-A417-C4F4-32DDB9C34BE5}"/>
                  </a:ext>
                </a:extLst>
              </p14:cNvPr>
              <p14:cNvContentPartPr/>
              <p14:nvPr/>
            </p14:nvContentPartPr>
            <p14:xfrm>
              <a:off x="6702309" y="4431164"/>
              <a:ext cx="360" cy="2880"/>
            </p14:xfrm>
          </p:contentPart>
        </mc:Choice>
        <mc:Fallback xmlns="">
          <p:pic>
            <p:nvPicPr>
              <p:cNvPr id="2083" name="Ink 2082">
                <a:extLst>
                  <a:ext uri="{FF2B5EF4-FFF2-40B4-BE49-F238E27FC236}">
                    <a16:creationId xmlns:a16="http://schemas.microsoft.com/office/drawing/2014/main" id="{8363EFC2-3399-A417-C4F4-32DDB9C34BE5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693669" y="4422164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84" name="Ink 2083">
                <a:extLst>
                  <a:ext uri="{FF2B5EF4-FFF2-40B4-BE49-F238E27FC236}">
                    <a16:creationId xmlns:a16="http://schemas.microsoft.com/office/drawing/2014/main" id="{BB6274AC-5A49-4633-021E-7764DA7F6872}"/>
                  </a:ext>
                </a:extLst>
              </p14:cNvPr>
              <p14:cNvContentPartPr/>
              <p14:nvPr/>
            </p14:nvContentPartPr>
            <p14:xfrm>
              <a:off x="6702309" y="4608284"/>
              <a:ext cx="360" cy="5400"/>
            </p14:xfrm>
          </p:contentPart>
        </mc:Choice>
        <mc:Fallback xmlns="">
          <p:pic>
            <p:nvPicPr>
              <p:cNvPr id="2084" name="Ink 2083">
                <a:extLst>
                  <a:ext uri="{FF2B5EF4-FFF2-40B4-BE49-F238E27FC236}">
                    <a16:creationId xmlns:a16="http://schemas.microsoft.com/office/drawing/2014/main" id="{BB6274AC-5A49-4633-021E-7764DA7F687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693669" y="4599284"/>
                <a:ext cx="1800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85" name="Ink 2084">
                <a:extLst>
                  <a:ext uri="{FF2B5EF4-FFF2-40B4-BE49-F238E27FC236}">
                    <a16:creationId xmlns:a16="http://schemas.microsoft.com/office/drawing/2014/main" id="{787C1E78-DE76-815E-7885-8F363D4DA104}"/>
                  </a:ext>
                </a:extLst>
              </p14:cNvPr>
              <p14:cNvContentPartPr/>
              <p14:nvPr/>
            </p14:nvContentPartPr>
            <p14:xfrm>
              <a:off x="6707349" y="4774244"/>
              <a:ext cx="360" cy="2880"/>
            </p14:xfrm>
          </p:contentPart>
        </mc:Choice>
        <mc:Fallback xmlns="">
          <p:pic>
            <p:nvPicPr>
              <p:cNvPr id="2085" name="Ink 2084">
                <a:extLst>
                  <a:ext uri="{FF2B5EF4-FFF2-40B4-BE49-F238E27FC236}">
                    <a16:creationId xmlns:a16="http://schemas.microsoft.com/office/drawing/2014/main" id="{787C1E78-DE76-815E-7885-8F363D4DA104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698709" y="4765244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086" name="Ink 2085">
                <a:extLst>
                  <a:ext uri="{FF2B5EF4-FFF2-40B4-BE49-F238E27FC236}">
                    <a16:creationId xmlns:a16="http://schemas.microsoft.com/office/drawing/2014/main" id="{6663BB72-8885-8F80-DAA5-C2AD159AFEC2}"/>
                  </a:ext>
                </a:extLst>
              </p14:cNvPr>
              <p14:cNvContentPartPr/>
              <p14:nvPr/>
            </p14:nvContentPartPr>
            <p14:xfrm>
              <a:off x="6707349" y="4935164"/>
              <a:ext cx="360" cy="2520"/>
            </p14:xfrm>
          </p:contentPart>
        </mc:Choice>
        <mc:Fallback xmlns="">
          <p:pic>
            <p:nvPicPr>
              <p:cNvPr id="2086" name="Ink 2085">
                <a:extLst>
                  <a:ext uri="{FF2B5EF4-FFF2-40B4-BE49-F238E27FC236}">
                    <a16:creationId xmlns:a16="http://schemas.microsoft.com/office/drawing/2014/main" id="{6663BB72-8885-8F80-DAA5-C2AD159AFEC2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698709" y="4926524"/>
                <a:ext cx="180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087" name="Ink 2086">
                <a:extLst>
                  <a:ext uri="{FF2B5EF4-FFF2-40B4-BE49-F238E27FC236}">
                    <a16:creationId xmlns:a16="http://schemas.microsoft.com/office/drawing/2014/main" id="{85728170-7A72-0777-04EA-96F396D896A5}"/>
                  </a:ext>
                </a:extLst>
              </p14:cNvPr>
              <p14:cNvContentPartPr/>
              <p14:nvPr/>
            </p14:nvContentPartPr>
            <p14:xfrm>
              <a:off x="6710229" y="5109044"/>
              <a:ext cx="360" cy="17280"/>
            </p14:xfrm>
          </p:contentPart>
        </mc:Choice>
        <mc:Fallback xmlns="">
          <p:pic>
            <p:nvPicPr>
              <p:cNvPr id="2087" name="Ink 2086">
                <a:extLst>
                  <a:ext uri="{FF2B5EF4-FFF2-40B4-BE49-F238E27FC236}">
                    <a16:creationId xmlns:a16="http://schemas.microsoft.com/office/drawing/2014/main" id="{85728170-7A72-0777-04EA-96F396D896A5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6701589" y="5100044"/>
                <a:ext cx="1800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088" name="Ink 2087">
                <a:extLst>
                  <a:ext uri="{FF2B5EF4-FFF2-40B4-BE49-F238E27FC236}">
                    <a16:creationId xmlns:a16="http://schemas.microsoft.com/office/drawing/2014/main" id="{CD15B96E-D533-3956-2A68-5774CAFB715D}"/>
                  </a:ext>
                </a:extLst>
              </p14:cNvPr>
              <p14:cNvContentPartPr/>
              <p14:nvPr/>
            </p14:nvContentPartPr>
            <p14:xfrm>
              <a:off x="6710229" y="5358524"/>
              <a:ext cx="360" cy="48240"/>
            </p14:xfrm>
          </p:contentPart>
        </mc:Choice>
        <mc:Fallback xmlns="">
          <p:pic>
            <p:nvPicPr>
              <p:cNvPr id="2088" name="Ink 2087">
                <a:extLst>
                  <a:ext uri="{FF2B5EF4-FFF2-40B4-BE49-F238E27FC236}">
                    <a16:creationId xmlns:a16="http://schemas.microsoft.com/office/drawing/2014/main" id="{CD15B96E-D533-3956-2A68-5774CAFB715D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6701589" y="5349524"/>
                <a:ext cx="1800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089" name="Ink 2088">
                <a:extLst>
                  <a:ext uri="{FF2B5EF4-FFF2-40B4-BE49-F238E27FC236}">
                    <a16:creationId xmlns:a16="http://schemas.microsoft.com/office/drawing/2014/main" id="{876AD335-1E5B-5036-EBEC-945E00EF92F4}"/>
                  </a:ext>
                </a:extLst>
              </p14:cNvPr>
              <p14:cNvContentPartPr/>
              <p14:nvPr/>
            </p14:nvContentPartPr>
            <p14:xfrm>
              <a:off x="6713109" y="5619164"/>
              <a:ext cx="360" cy="17640"/>
            </p14:xfrm>
          </p:contentPart>
        </mc:Choice>
        <mc:Fallback xmlns="">
          <p:pic>
            <p:nvPicPr>
              <p:cNvPr id="2089" name="Ink 2088">
                <a:extLst>
                  <a:ext uri="{FF2B5EF4-FFF2-40B4-BE49-F238E27FC236}">
                    <a16:creationId xmlns:a16="http://schemas.microsoft.com/office/drawing/2014/main" id="{876AD335-1E5B-5036-EBEC-945E00EF92F4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6704469" y="5610524"/>
                <a:ext cx="180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090" name="Ink 2089">
                <a:extLst>
                  <a:ext uri="{FF2B5EF4-FFF2-40B4-BE49-F238E27FC236}">
                    <a16:creationId xmlns:a16="http://schemas.microsoft.com/office/drawing/2014/main" id="{DC425134-7BBC-1F0A-1BD1-F6C021E3D35E}"/>
                  </a:ext>
                </a:extLst>
              </p14:cNvPr>
              <p14:cNvContentPartPr/>
              <p14:nvPr/>
            </p14:nvContentPartPr>
            <p14:xfrm>
              <a:off x="6713109" y="5730404"/>
              <a:ext cx="360" cy="2880"/>
            </p14:xfrm>
          </p:contentPart>
        </mc:Choice>
        <mc:Fallback xmlns="">
          <p:pic>
            <p:nvPicPr>
              <p:cNvPr id="2090" name="Ink 2089">
                <a:extLst>
                  <a:ext uri="{FF2B5EF4-FFF2-40B4-BE49-F238E27FC236}">
                    <a16:creationId xmlns:a16="http://schemas.microsoft.com/office/drawing/2014/main" id="{DC425134-7BBC-1F0A-1BD1-F6C021E3D35E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704469" y="5721764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091" name="Ink 2090">
                <a:extLst>
                  <a:ext uri="{FF2B5EF4-FFF2-40B4-BE49-F238E27FC236}">
                    <a16:creationId xmlns:a16="http://schemas.microsoft.com/office/drawing/2014/main" id="{50E124C4-1CEE-D299-4241-3DD56A675E50}"/>
                  </a:ext>
                </a:extLst>
              </p14:cNvPr>
              <p14:cNvContentPartPr/>
              <p14:nvPr/>
            </p14:nvContentPartPr>
            <p14:xfrm>
              <a:off x="6713109" y="5509724"/>
              <a:ext cx="360" cy="360"/>
            </p14:xfrm>
          </p:contentPart>
        </mc:Choice>
        <mc:Fallback xmlns="">
          <p:pic>
            <p:nvPicPr>
              <p:cNvPr id="2091" name="Ink 2090">
                <a:extLst>
                  <a:ext uri="{FF2B5EF4-FFF2-40B4-BE49-F238E27FC236}">
                    <a16:creationId xmlns:a16="http://schemas.microsoft.com/office/drawing/2014/main" id="{50E124C4-1CEE-D299-4241-3DD56A675E50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6704469" y="550108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092" name="Ink 2091">
                <a:extLst>
                  <a:ext uri="{FF2B5EF4-FFF2-40B4-BE49-F238E27FC236}">
                    <a16:creationId xmlns:a16="http://schemas.microsoft.com/office/drawing/2014/main" id="{77A1FFE0-D9AB-D962-027B-69706442E62A}"/>
                  </a:ext>
                </a:extLst>
              </p14:cNvPr>
              <p14:cNvContentPartPr/>
              <p14:nvPr/>
            </p14:nvContentPartPr>
            <p14:xfrm>
              <a:off x="6713109" y="5260244"/>
              <a:ext cx="360" cy="7200"/>
            </p14:xfrm>
          </p:contentPart>
        </mc:Choice>
        <mc:Fallback xmlns="">
          <p:pic>
            <p:nvPicPr>
              <p:cNvPr id="2092" name="Ink 2091">
                <a:extLst>
                  <a:ext uri="{FF2B5EF4-FFF2-40B4-BE49-F238E27FC236}">
                    <a16:creationId xmlns:a16="http://schemas.microsoft.com/office/drawing/2014/main" id="{77A1FFE0-D9AB-D962-027B-69706442E62A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6704469" y="5251604"/>
                <a:ext cx="1800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093" name="Ink 2092">
                <a:extLst>
                  <a:ext uri="{FF2B5EF4-FFF2-40B4-BE49-F238E27FC236}">
                    <a16:creationId xmlns:a16="http://schemas.microsoft.com/office/drawing/2014/main" id="{9E8F6252-CFF7-B634-CE42-D3580EBC1E59}"/>
                  </a:ext>
                </a:extLst>
              </p14:cNvPr>
              <p14:cNvContentPartPr/>
              <p14:nvPr/>
            </p14:nvContentPartPr>
            <p14:xfrm>
              <a:off x="6713109" y="5042804"/>
              <a:ext cx="360" cy="360"/>
            </p14:xfrm>
          </p:contentPart>
        </mc:Choice>
        <mc:Fallback xmlns="">
          <p:pic>
            <p:nvPicPr>
              <p:cNvPr id="2093" name="Ink 2092">
                <a:extLst>
                  <a:ext uri="{FF2B5EF4-FFF2-40B4-BE49-F238E27FC236}">
                    <a16:creationId xmlns:a16="http://schemas.microsoft.com/office/drawing/2014/main" id="{9E8F6252-CFF7-B634-CE42-D3580EBC1E59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6704469" y="50338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094" name="Ink 2093">
                <a:extLst>
                  <a:ext uri="{FF2B5EF4-FFF2-40B4-BE49-F238E27FC236}">
                    <a16:creationId xmlns:a16="http://schemas.microsoft.com/office/drawing/2014/main" id="{8CB04111-4367-2E9E-E902-00C4E1233C17}"/>
                  </a:ext>
                </a:extLst>
              </p14:cNvPr>
              <p14:cNvContentPartPr/>
              <p14:nvPr/>
            </p14:nvContentPartPr>
            <p14:xfrm>
              <a:off x="6713109" y="4889084"/>
              <a:ext cx="360" cy="360"/>
            </p14:xfrm>
          </p:contentPart>
        </mc:Choice>
        <mc:Fallback xmlns="">
          <p:pic>
            <p:nvPicPr>
              <p:cNvPr id="2094" name="Ink 2093">
                <a:extLst>
                  <a:ext uri="{FF2B5EF4-FFF2-40B4-BE49-F238E27FC236}">
                    <a16:creationId xmlns:a16="http://schemas.microsoft.com/office/drawing/2014/main" id="{8CB04111-4367-2E9E-E902-00C4E1233C17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6704469" y="488008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095" name="Ink 2094">
                <a:extLst>
                  <a:ext uri="{FF2B5EF4-FFF2-40B4-BE49-F238E27FC236}">
                    <a16:creationId xmlns:a16="http://schemas.microsoft.com/office/drawing/2014/main" id="{DD51EE24-511C-BAA9-282B-080560145C77}"/>
                  </a:ext>
                </a:extLst>
              </p14:cNvPr>
              <p14:cNvContentPartPr/>
              <p14:nvPr/>
            </p14:nvContentPartPr>
            <p14:xfrm>
              <a:off x="6713109" y="4679564"/>
              <a:ext cx="360" cy="360"/>
            </p14:xfrm>
          </p:contentPart>
        </mc:Choice>
        <mc:Fallback xmlns="">
          <p:pic>
            <p:nvPicPr>
              <p:cNvPr id="2095" name="Ink 2094">
                <a:extLst>
                  <a:ext uri="{FF2B5EF4-FFF2-40B4-BE49-F238E27FC236}">
                    <a16:creationId xmlns:a16="http://schemas.microsoft.com/office/drawing/2014/main" id="{DD51EE24-511C-BAA9-282B-080560145C77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6704469" y="467092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096" name="Ink 2095">
                <a:extLst>
                  <a:ext uri="{FF2B5EF4-FFF2-40B4-BE49-F238E27FC236}">
                    <a16:creationId xmlns:a16="http://schemas.microsoft.com/office/drawing/2014/main" id="{B708952E-3C70-7284-E85F-360E2FFC1841}"/>
                  </a:ext>
                </a:extLst>
              </p14:cNvPr>
              <p14:cNvContentPartPr/>
              <p14:nvPr/>
            </p14:nvContentPartPr>
            <p14:xfrm>
              <a:off x="6713109" y="4493804"/>
              <a:ext cx="360" cy="360"/>
            </p14:xfrm>
          </p:contentPart>
        </mc:Choice>
        <mc:Fallback xmlns="">
          <p:pic>
            <p:nvPicPr>
              <p:cNvPr id="2096" name="Ink 2095">
                <a:extLst>
                  <a:ext uri="{FF2B5EF4-FFF2-40B4-BE49-F238E27FC236}">
                    <a16:creationId xmlns:a16="http://schemas.microsoft.com/office/drawing/2014/main" id="{B708952E-3C70-7284-E85F-360E2FFC1841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6704469" y="448516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098" name="Ink 2097">
                <a:extLst>
                  <a:ext uri="{FF2B5EF4-FFF2-40B4-BE49-F238E27FC236}">
                    <a16:creationId xmlns:a16="http://schemas.microsoft.com/office/drawing/2014/main" id="{EB75FD6E-4801-2A75-C725-E973A14BD3A1}"/>
                  </a:ext>
                </a:extLst>
              </p14:cNvPr>
              <p14:cNvContentPartPr/>
              <p14:nvPr/>
            </p14:nvContentPartPr>
            <p14:xfrm>
              <a:off x="5954229" y="4546004"/>
              <a:ext cx="360" cy="360"/>
            </p14:xfrm>
          </p:contentPart>
        </mc:Choice>
        <mc:Fallback xmlns="">
          <p:pic>
            <p:nvPicPr>
              <p:cNvPr id="2098" name="Ink 2097">
                <a:extLst>
                  <a:ext uri="{FF2B5EF4-FFF2-40B4-BE49-F238E27FC236}">
                    <a16:creationId xmlns:a16="http://schemas.microsoft.com/office/drawing/2014/main" id="{EB75FD6E-4801-2A75-C725-E973A14BD3A1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5945229" y="45370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099" name="Ink 2098">
                <a:extLst>
                  <a:ext uri="{FF2B5EF4-FFF2-40B4-BE49-F238E27FC236}">
                    <a16:creationId xmlns:a16="http://schemas.microsoft.com/office/drawing/2014/main" id="{0B403792-FBAA-0E9D-E990-78822A292246}"/>
                  </a:ext>
                </a:extLst>
              </p14:cNvPr>
              <p14:cNvContentPartPr/>
              <p14:nvPr/>
            </p14:nvContentPartPr>
            <p14:xfrm>
              <a:off x="5948829" y="5078084"/>
              <a:ext cx="748800" cy="24840"/>
            </p14:xfrm>
          </p:contentPart>
        </mc:Choice>
        <mc:Fallback xmlns="">
          <p:pic>
            <p:nvPicPr>
              <p:cNvPr id="2099" name="Ink 2098">
                <a:extLst>
                  <a:ext uri="{FF2B5EF4-FFF2-40B4-BE49-F238E27FC236}">
                    <a16:creationId xmlns:a16="http://schemas.microsoft.com/office/drawing/2014/main" id="{0B403792-FBAA-0E9D-E990-78822A292246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5930829" y="5060084"/>
                <a:ext cx="78444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100" name="Ink 2099">
                <a:extLst>
                  <a:ext uri="{FF2B5EF4-FFF2-40B4-BE49-F238E27FC236}">
                    <a16:creationId xmlns:a16="http://schemas.microsoft.com/office/drawing/2014/main" id="{E943DBC6-E873-CB01-FDBD-F56BE54AFE59}"/>
                  </a:ext>
                </a:extLst>
              </p14:cNvPr>
              <p14:cNvContentPartPr/>
              <p14:nvPr/>
            </p14:nvContentPartPr>
            <p14:xfrm>
              <a:off x="6686829" y="5102564"/>
              <a:ext cx="709560" cy="385920"/>
            </p14:xfrm>
          </p:contentPart>
        </mc:Choice>
        <mc:Fallback xmlns="">
          <p:pic>
            <p:nvPicPr>
              <p:cNvPr id="2100" name="Ink 2099">
                <a:extLst>
                  <a:ext uri="{FF2B5EF4-FFF2-40B4-BE49-F238E27FC236}">
                    <a16:creationId xmlns:a16="http://schemas.microsoft.com/office/drawing/2014/main" id="{E943DBC6-E873-CB01-FDBD-F56BE54AFE59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6668829" y="5084564"/>
                <a:ext cx="74520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102" name="Ink 2101">
                <a:extLst>
                  <a:ext uri="{FF2B5EF4-FFF2-40B4-BE49-F238E27FC236}">
                    <a16:creationId xmlns:a16="http://schemas.microsoft.com/office/drawing/2014/main" id="{C5A6E6F2-E006-1D2D-3366-2D74D4F6FE4E}"/>
                  </a:ext>
                </a:extLst>
              </p14:cNvPr>
              <p14:cNvContentPartPr/>
              <p14:nvPr/>
            </p14:nvContentPartPr>
            <p14:xfrm>
              <a:off x="7414389" y="5500724"/>
              <a:ext cx="60120" cy="360"/>
            </p14:xfrm>
          </p:contentPart>
        </mc:Choice>
        <mc:Fallback xmlns="">
          <p:pic>
            <p:nvPicPr>
              <p:cNvPr id="2102" name="Ink 2101">
                <a:extLst>
                  <a:ext uri="{FF2B5EF4-FFF2-40B4-BE49-F238E27FC236}">
                    <a16:creationId xmlns:a16="http://schemas.microsoft.com/office/drawing/2014/main" id="{C5A6E6F2-E006-1D2D-3366-2D74D4F6FE4E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7396749" y="5483084"/>
                <a:ext cx="957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103" name="Ink 2102">
                <a:extLst>
                  <a:ext uri="{FF2B5EF4-FFF2-40B4-BE49-F238E27FC236}">
                    <a16:creationId xmlns:a16="http://schemas.microsoft.com/office/drawing/2014/main" id="{04AA7B29-CE5A-C00D-0774-8F1ED9984385}"/>
                  </a:ext>
                </a:extLst>
              </p14:cNvPr>
              <p14:cNvContentPartPr/>
              <p14:nvPr/>
            </p14:nvContentPartPr>
            <p14:xfrm>
              <a:off x="4967109" y="5118764"/>
              <a:ext cx="981720" cy="540000"/>
            </p14:xfrm>
          </p:contentPart>
        </mc:Choice>
        <mc:Fallback xmlns="">
          <p:pic>
            <p:nvPicPr>
              <p:cNvPr id="2103" name="Ink 2102">
                <a:extLst>
                  <a:ext uri="{FF2B5EF4-FFF2-40B4-BE49-F238E27FC236}">
                    <a16:creationId xmlns:a16="http://schemas.microsoft.com/office/drawing/2014/main" id="{04AA7B29-CE5A-C00D-0774-8F1ED9984385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4949469" y="5101124"/>
                <a:ext cx="1017360" cy="575640"/>
              </a:xfrm>
              <a:prstGeom prst="rect">
                <a:avLst/>
              </a:prstGeom>
            </p:spPr>
          </p:pic>
        </mc:Fallback>
      </mc:AlternateContent>
      <p:pic>
        <p:nvPicPr>
          <p:cNvPr id="2104" name="Audio 2103">
            <a:hlinkClick r:id="" action="ppaction://media"/>
            <a:extLst>
              <a:ext uri="{FF2B5EF4-FFF2-40B4-BE49-F238E27FC236}">
                <a16:creationId xmlns:a16="http://schemas.microsoft.com/office/drawing/2014/main" id="{B75A37D8-C3B7-8C71-0869-5405C3BBF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2106" name="Picture 2105">
            <a:extLst>
              <a:ext uri="{FF2B5EF4-FFF2-40B4-BE49-F238E27FC236}">
                <a16:creationId xmlns:a16="http://schemas.microsoft.com/office/drawing/2014/main" id="{44BB944B-9D37-95F5-BF23-EAC2BE60E6DF}"/>
              </a:ext>
            </a:extLst>
          </p:cNvPr>
          <p:cNvPicPr>
            <a:picLocks noChangeAspect="1"/>
          </p:cNvPicPr>
          <p:nvPr/>
        </p:nvPicPr>
        <p:blipFill>
          <a:blip r:embed="rId233"/>
          <a:stretch>
            <a:fillRect/>
          </a:stretch>
        </p:blipFill>
        <p:spPr>
          <a:xfrm>
            <a:off x="98840" y="4005231"/>
            <a:ext cx="3996995" cy="208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84"/>
    </mc:Choice>
    <mc:Fallback xmlns="">
      <p:transition spd="slow" advTm="44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0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6262D-E30D-A234-DCE9-C0C3FDE66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1F0D8-8FA3-6006-3B52-712D816A4175}"/>
              </a:ext>
            </a:extLst>
          </p:cNvPr>
          <p:cNvSpPr txBox="1"/>
          <p:nvPr/>
        </p:nvSpPr>
        <p:spPr>
          <a:xfrm>
            <a:off x="304800" y="76200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3-bit Flash ADC </a:t>
            </a:r>
          </a:p>
        </p:txBody>
      </p:sp>
      <p:pic>
        <p:nvPicPr>
          <p:cNvPr id="3" name="Picture 2" descr="A diagram of a circuit&#10;&#10;Description automatically generated">
            <a:extLst>
              <a:ext uri="{FF2B5EF4-FFF2-40B4-BE49-F238E27FC236}">
                <a16:creationId xmlns:a16="http://schemas.microsoft.com/office/drawing/2014/main" id="{6113A08E-9F7C-E0AB-C5AE-C337C13EF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126442"/>
            <a:ext cx="7467600" cy="4316437"/>
          </a:xfrm>
          <a:prstGeom prst="rect">
            <a:avLst/>
          </a:prstGeom>
        </p:spPr>
      </p:pic>
      <p:sp>
        <p:nvSpPr>
          <p:cNvPr id="4" name="Triangle 3">
            <a:extLst>
              <a:ext uri="{FF2B5EF4-FFF2-40B4-BE49-F238E27FC236}">
                <a16:creationId xmlns:a16="http://schemas.microsoft.com/office/drawing/2014/main" id="{461CF7DA-F0E7-C65F-04D0-C076993840E3}"/>
              </a:ext>
            </a:extLst>
          </p:cNvPr>
          <p:cNvSpPr/>
          <p:nvPr/>
        </p:nvSpPr>
        <p:spPr>
          <a:xfrm rot="5400000">
            <a:off x="4305300" y="1181100"/>
            <a:ext cx="762000" cy="685800"/>
          </a:xfrm>
          <a:prstGeom prst="triangle">
            <a:avLst/>
          </a:prstGeom>
          <a:solidFill>
            <a:srgbClr val="FFC000">
              <a:alpha val="36879"/>
            </a:srgbClr>
          </a:solidFill>
          <a:ln w="254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FB48DF-ADFE-54C9-BE60-F485EA678D06}"/>
              </a:ext>
            </a:extLst>
          </p:cNvPr>
          <p:cNvSpPr txBox="1"/>
          <p:nvPr/>
        </p:nvSpPr>
        <p:spPr>
          <a:xfrm>
            <a:off x="3124200" y="6594204"/>
            <a:ext cx="45816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rgbClr val="C00000"/>
                </a:solidFill>
              </a:rPr>
              <a:t>https://</a:t>
            </a:r>
            <a:r>
              <a:rPr lang="en-US" sz="1200" dirty="0" err="1">
                <a:solidFill>
                  <a:srgbClr val="C00000"/>
                </a:solidFill>
              </a:rPr>
              <a:t>www.youtube.com</a:t>
            </a:r>
            <a:r>
              <a:rPr lang="en-US" sz="1200" dirty="0">
                <a:solidFill>
                  <a:srgbClr val="C00000"/>
                </a:solidFill>
              </a:rPr>
              <a:t>/</a:t>
            </a:r>
            <a:r>
              <a:rPr lang="en-US" sz="1200" dirty="0" err="1">
                <a:solidFill>
                  <a:srgbClr val="C00000"/>
                </a:solidFill>
              </a:rPr>
              <a:t>watch?v</a:t>
            </a:r>
            <a:r>
              <a:rPr lang="en-US" sz="1200" dirty="0">
                <a:solidFill>
                  <a:srgbClr val="C00000"/>
                </a:solidFill>
              </a:rPr>
              <a:t>=g4BvbAKNQ90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6B351D4E-08F5-3A41-6059-BDAF6799D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0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04"/>
    </mc:Choice>
    <mc:Fallback xmlns="">
      <p:transition spd="slow" advTm="108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6.1|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2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1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2|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|39.6|6.9|11.3|27.4|39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27939</TotalTime>
  <Words>355</Words>
  <Application>Microsoft Macintosh PowerPoint</Application>
  <PresentationFormat>On-screen Show (4:3)</PresentationFormat>
  <Paragraphs>63</Paragraphs>
  <Slides>16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Comic Sans MS</vt:lpstr>
      <vt:lpstr>Symbol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2072</cp:revision>
  <cp:lastPrinted>2020-01-02T19:55:03Z</cp:lastPrinted>
  <dcterms:created xsi:type="dcterms:W3CDTF">2003-03-02T22:33:52Z</dcterms:created>
  <dcterms:modified xsi:type="dcterms:W3CDTF">2023-09-19T14:53:18Z</dcterms:modified>
</cp:coreProperties>
</file>